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427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834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907B4B-6878-263F-1EB2-BACFA1DE399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FE3F69-BEC3-A469-AE4D-EFE27E0EA32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02E805C-2362-FFA0-1ACE-41B3E58186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F0DC3C-3D06-7D88-901B-C263E38D4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6FEB102-9540-BE24-EC73-77322C86C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1432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5053D18-251A-DFF8-FD4B-14FAE31F8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30118D5-8894-8FE5-2A9B-A9646D9EAC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9EE5499-689B-2664-95C3-BDC8064579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0CE2A5E-5C94-CC02-DF39-750B3DA68E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BF59BC6-ED3D-4F14-2C20-B8D8CDF24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75172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37B36A46-49A8-941C-E64E-CB6D5639822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77057A9-AAB6-CDBF-7BAD-D4C16B148F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2EA8176-A581-A0DE-2AD4-8B7F28634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CDA0076-880C-F0EB-C065-F697F9057B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439FEA5-62D8-A068-C1CA-8014D66C6B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0363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AC7A42-8171-798F-AA4B-38DE205201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1919A19-37F9-2356-5CB8-AB6D4B31E8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6AE2B9D-CA3B-100E-A7E2-9E5B30F7F7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F3F6425-CDEE-6537-A5FA-7960E0CB79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A4AD9CD-B7C5-7D9A-7F88-60F2E13DAF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828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B9F21EA-C60A-E605-70DC-08561F3CF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23ED5A-5B43-B9D3-D9B8-C976EF83C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F4B7049-0D9D-45BB-E01E-A9331D2C46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DA45CB21-547F-18F6-FD64-D42242849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3A40CAD-1D75-1ED0-31E2-CA5A7F7D7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3431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7EBAD0-365B-0AE9-55A0-996450C5EF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1609F99-BBF6-53D7-613F-97BF342B81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EF61D8FB-C934-3560-F08E-14BE6082FA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6F22677-2023-8D2F-2BDB-C01EE87646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635F8F0-5D0C-D730-D53F-22B606458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8E575D8-183D-DACE-FCE5-0FBC41A08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0840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F2D08F-C3CB-969A-C9DE-831DDE3EC5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573E236-58AA-A79C-DE0F-6729C1C911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0037395-2C14-570B-CA87-6889ADF2AC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4B34E1EC-2253-2DA8-A0F0-4318F1FF78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8F3737F-7721-D91D-DA2A-30049F6F5A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CA3F50F-BA81-6698-A17F-92A14A153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79F2A260-440A-2FE8-9620-F00691034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C13B89C-1BB8-171B-7C1B-6DFB2FD151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9435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B69852-D011-F47A-7DC3-78ECEB5C18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6A80AA55-D292-79A8-3DF3-D45EC3709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CE2CF5E-0DB5-C562-27CD-A833B70DD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C7F7F1A-C768-2DF6-0137-447F887E83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6003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D9674ED-35C4-100B-03AA-7582ED767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1780C74-193E-7C23-FA71-5BFE60834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02247BB-B493-6494-4D92-3125E57AFD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66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57E1F92-8C4C-4D20-BE23-A81B244F6B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0084FA-1A7A-EA6D-E288-6D25BA7D80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E6B0513-9B73-76BB-0583-6A55BB0A69B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C4973DE-4C7D-9B8F-75F7-F6C290C896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E2FBCD1-CA90-697D-064D-8053BF42EE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3B3598E-83B4-129D-1474-622780F1C4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73167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DA6303-4F5C-86CF-FEE7-D243FFC20C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8526F00A-44CC-7C0D-20B1-0AD539DBA98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33D8C9C-FFCC-985A-7AF8-525D2B1435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FE6282-FED8-AA27-5D0B-32BB41D7CA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75424A4-918D-98EF-00C1-75B9227D3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646452DF-4E47-150B-D24A-C8A4D4E70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16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1C4C09-F9E6-EB63-9D39-B5B7CB2970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67A5532-3B40-933C-BEC0-ABB3A6AF1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D470C17-4848-492B-71AC-91F545A8AC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CA8867-C38E-4659-82B0-5F6FE7CBE05A}" type="datetimeFigureOut">
              <a:rPr lang="ru-RU" smtClean="0"/>
              <a:t>21.02.2024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9692726-7523-6A4A-5291-EB7B74A562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9ECB24B-601E-E925-BB26-9450A6A10E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48D1B0-A905-4506-8550-860AB4077A9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048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6.xml"/><Relationship Id="rId5" Type="http://schemas.openxmlformats.org/officeDocument/2006/relationships/slide" Target="slide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D419A34A-CE93-EC9C-FAB0-2EBE485F7E8A}"/>
              </a:ext>
            </a:extLst>
          </p:cNvPr>
          <p:cNvGrpSpPr/>
          <p:nvPr/>
        </p:nvGrpSpPr>
        <p:grpSpPr>
          <a:xfrm>
            <a:off x="648429" y="48527"/>
            <a:ext cx="6582616" cy="6738775"/>
            <a:chOff x="648429" y="48527"/>
            <a:chExt cx="6582616" cy="6738775"/>
          </a:xfrm>
        </p:grpSpPr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BC5B4626-6DB4-E009-7E15-8BED7E9E710A}"/>
                </a:ext>
              </a:extLst>
            </p:cNvPr>
            <p:cNvGrpSpPr/>
            <p:nvPr/>
          </p:nvGrpSpPr>
          <p:grpSpPr>
            <a:xfrm>
              <a:off x="1057173" y="524364"/>
              <a:ext cx="5786546" cy="5809271"/>
              <a:chOff x="321883" y="522992"/>
              <a:chExt cx="5786546" cy="5809271"/>
            </a:xfrm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60CD2FA7-F50D-0B59-7DE3-107D0515E075}"/>
                  </a:ext>
                </a:extLst>
              </p:cNvPr>
              <p:cNvSpPr/>
              <p:nvPr/>
            </p:nvSpPr>
            <p:spPr>
              <a:xfrm>
                <a:off x="321885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67A2A8E4-5ED9-12A2-0F4C-821BBCC33EB9}"/>
                  </a:ext>
                </a:extLst>
              </p:cNvPr>
              <p:cNvSpPr/>
              <p:nvPr/>
            </p:nvSpPr>
            <p:spPr>
              <a:xfrm>
                <a:off x="321885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B509514C-51D3-AE6A-D985-734F68DB94CD}"/>
                  </a:ext>
                </a:extLst>
              </p:cNvPr>
              <p:cNvSpPr/>
              <p:nvPr/>
            </p:nvSpPr>
            <p:spPr>
              <a:xfrm>
                <a:off x="321884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702800CD-0D86-8D0F-2CB2-B9DA925FA696}"/>
                  </a:ext>
                </a:extLst>
              </p:cNvPr>
              <p:cNvSpPr/>
              <p:nvPr/>
            </p:nvSpPr>
            <p:spPr>
              <a:xfrm>
                <a:off x="321883" y="48557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F42C8613-89ED-0449-AA17-8CB823487356}"/>
                  </a:ext>
                </a:extLst>
              </p:cNvPr>
              <p:cNvSpPr/>
              <p:nvPr/>
            </p:nvSpPr>
            <p:spPr>
              <a:xfrm>
                <a:off x="1055308" y="5591077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384C4746-B9AE-7E8D-7C65-A883AFA47E9C}"/>
                  </a:ext>
                </a:extLst>
              </p:cNvPr>
              <p:cNvSpPr/>
              <p:nvPr/>
            </p:nvSpPr>
            <p:spPr>
              <a:xfrm>
                <a:off x="1055308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251D103F-B98E-91EB-CDAB-608B80E214F4}"/>
                  </a:ext>
                </a:extLst>
              </p:cNvPr>
              <p:cNvSpPr/>
              <p:nvPr/>
            </p:nvSpPr>
            <p:spPr>
              <a:xfrm>
                <a:off x="1055308" y="272223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88367E09-EB98-E519-7CA4-BF31E8C02FF8}"/>
                  </a:ext>
                </a:extLst>
              </p:cNvPr>
              <p:cNvSpPr/>
              <p:nvPr/>
            </p:nvSpPr>
            <p:spPr>
              <a:xfrm>
                <a:off x="1055307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335F785E-D7FD-4358-EAA9-BC55749D4205}"/>
                  </a:ext>
                </a:extLst>
              </p:cNvPr>
              <p:cNvSpPr/>
              <p:nvPr/>
            </p:nvSpPr>
            <p:spPr>
              <a:xfrm>
                <a:off x="3208252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B1F2A8C3-6DEC-68D3-D073-5DA94A670F4E}"/>
                  </a:ext>
                </a:extLst>
              </p:cNvPr>
              <p:cNvSpPr/>
              <p:nvPr/>
            </p:nvSpPr>
            <p:spPr>
              <a:xfrm>
                <a:off x="4627772" y="52299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4925EE1F-640E-9D0A-6E74-9C214855E05D}"/>
                  </a:ext>
                </a:extLst>
              </p:cNvPr>
              <p:cNvSpPr/>
              <p:nvPr/>
            </p:nvSpPr>
            <p:spPr>
              <a:xfrm>
                <a:off x="3941674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64701099-2E8A-020F-599E-3FCDD927DB6C}"/>
                  </a:ext>
                </a:extLst>
              </p:cNvPr>
              <p:cNvSpPr/>
              <p:nvPr/>
            </p:nvSpPr>
            <p:spPr>
              <a:xfrm>
                <a:off x="2474827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00596DB8-437F-6427-0D40-2B349895125F}"/>
                  </a:ext>
                </a:extLst>
              </p:cNvPr>
              <p:cNvSpPr/>
              <p:nvPr/>
            </p:nvSpPr>
            <p:spPr>
              <a:xfrm>
                <a:off x="3208249" y="198097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7F5DCD6D-0F0C-3A8A-DFF3-5FE2419FC27B}"/>
                  </a:ext>
                </a:extLst>
              </p:cNvPr>
              <p:cNvSpPr/>
              <p:nvPr/>
            </p:nvSpPr>
            <p:spPr>
              <a:xfrm>
                <a:off x="1765067" y="199025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F91F366A-5EE0-821A-4006-CBABF98AF7B8}"/>
                  </a:ext>
                </a:extLst>
              </p:cNvPr>
              <p:cNvSpPr/>
              <p:nvPr/>
            </p:nvSpPr>
            <p:spPr>
              <a:xfrm>
                <a:off x="1778563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9474619F-D4CE-311D-0F56-442E316DF292}"/>
                  </a:ext>
                </a:extLst>
              </p:cNvPr>
              <p:cNvSpPr/>
              <p:nvPr/>
            </p:nvSpPr>
            <p:spPr>
              <a:xfrm>
                <a:off x="4627772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593D4FBE-6B4F-3661-AB49-D06C2F42BC83}"/>
                  </a:ext>
                </a:extLst>
              </p:cNvPr>
              <p:cNvSpPr/>
              <p:nvPr/>
            </p:nvSpPr>
            <p:spPr>
              <a:xfrm>
                <a:off x="252215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36844295-CB40-4448-0BD8-1B1A13916D84}"/>
                  </a:ext>
                </a:extLst>
              </p:cNvPr>
              <p:cNvSpPr/>
              <p:nvPr/>
            </p:nvSpPr>
            <p:spPr>
              <a:xfrm>
                <a:off x="3941674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3E8CB649-B28A-1162-A11F-8CB5822B356D}"/>
                  </a:ext>
                </a:extLst>
              </p:cNvPr>
              <p:cNvSpPr/>
              <p:nvPr/>
            </p:nvSpPr>
            <p:spPr>
              <a:xfrm>
                <a:off x="2486658" y="272555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0263BF4E-DE6A-993E-AB4E-CFB6CD98F326}"/>
                  </a:ext>
                </a:extLst>
              </p:cNvPr>
              <p:cNvSpPr/>
              <p:nvPr/>
            </p:nvSpPr>
            <p:spPr>
              <a:xfrm>
                <a:off x="1765066" y="34488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0A76C594-5C70-EFFE-2781-3E0D7A99B310}"/>
                  </a:ext>
                </a:extLst>
              </p:cNvPr>
              <p:cNvSpPr/>
              <p:nvPr/>
            </p:nvSpPr>
            <p:spPr>
              <a:xfrm>
                <a:off x="3184583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D9239691-2D7D-3D0B-326E-C850A9FBED44}"/>
                  </a:ext>
                </a:extLst>
              </p:cNvPr>
              <p:cNvSpPr/>
              <p:nvPr/>
            </p:nvSpPr>
            <p:spPr>
              <a:xfrm>
                <a:off x="536119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84B4567D-1F09-CE6D-E4D0-BFDA7468EAAA}"/>
                  </a:ext>
                </a:extLst>
              </p:cNvPr>
              <p:cNvSpPr/>
              <p:nvPr/>
            </p:nvSpPr>
            <p:spPr>
              <a:xfrm>
                <a:off x="5361190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C41FBF6A-BC2C-8F9F-4D51-284F27367BC4}"/>
                  </a:ext>
                </a:extLst>
              </p:cNvPr>
              <p:cNvSpPr/>
              <p:nvPr/>
            </p:nvSpPr>
            <p:spPr>
              <a:xfrm>
                <a:off x="5361189" y="417754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>
                <a:extLst>
                  <a:ext uri="{FF2B5EF4-FFF2-40B4-BE49-F238E27FC236}">
                    <a16:creationId xmlns:a16="http://schemas.microsoft.com/office/drawing/2014/main" id="{68486DEE-443F-7724-EB5A-CB4955A62102}"/>
                  </a:ext>
                </a:extLst>
              </p:cNvPr>
              <p:cNvSpPr/>
              <p:nvPr/>
            </p:nvSpPr>
            <p:spPr>
              <a:xfrm>
                <a:off x="4663265" y="3423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CDD7984B-5C93-4834-7D96-A8BC00455F43}"/>
                  </a:ext>
                </a:extLst>
              </p:cNvPr>
              <p:cNvSpPr/>
              <p:nvPr/>
            </p:nvSpPr>
            <p:spPr>
              <a:xfrm>
                <a:off x="3918006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BC62AAC3-1CEE-F0E5-6898-478AB958EAA9}"/>
                  </a:ext>
                </a:extLst>
              </p:cNvPr>
              <p:cNvSpPr/>
              <p:nvPr/>
            </p:nvSpPr>
            <p:spPr>
              <a:xfrm>
                <a:off x="2498490" y="4151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E31A714A-5679-7F31-1D4D-C632859BB106}"/>
                  </a:ext>
                </a:extLst>
              </p:cNvPr>
              <p:cNvSpPr/>
              <p:nvPr/>
            </p:nvSpPr>
            <p:spPr>
              <a:xfrm>
                <a:off x="1765065" y="4862415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E9F78947-4E90-F492-09D1-E93A98E29C7C}"/>
                  </a:ext>
                </a:extLst>
              </p:cNvPr>
              <p:cNvSpPr/>
              <p:nvPr/>
            </p:nvSpPr>
            <p:spPr>
              <a:xfrm>
                <a:off x="3220082" y="484785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>
                <a:extLst>
                  <a:ext uri="{FF2B5EF4-FFF2-40B4-BE49-F238E27FC236}">
                    <a16:creationId xmlns:a16="http://schemas.microsoft.com/office/drawing/2014/main" id="{11348E30-9D63-C6FC-7D41-5CFA8DEEFB82}"/>
                  </a:ext>
                </a:extLst>
              </p:cNvPr>
              <p:cNvSpPr/>
              <p:nvPr/>
            </p:nvSpPr>
            <p:spPr>
              <a:xfrm>
                <a:off x="4651431" y="48438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235D6FDC-C4C3-63C9-E0D6-E29B0DBEEBD2}"/>
                  </a:ext>
                </a:extLst>
              </p:cNvPr>
              <p:cNvSpPr/>
              <p:nvPr/>
            </p:nvSpPr>
            <p:spPr>
              <a:xfrm>
                <a:off x="3941673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862ACC71-239A-109C-DE85-CED502037B30}"/>
                  </a:ext>
                </a:extLst>
              </p:cNvPr>
              <p:cNvSpPr/>
              <p:nvPr/>
            </p:nvSpPr>
            <p:spPr>
              <a:xfrm>
                <a:off x="2498490" y="557651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5EA591B4-6290-E8E7-C59D-3D7AE240947C}"/>
                  </a:ext>
                </a:extLst>
              </p:cNvPr>
              <p:cNvSpPr/>
              <p:nvPr/>
            </p:nvSpPr>
            <p:spPr>
              <a:xfrm>
                <a:off x="5361188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6B1E8747-7FD1-BFDE-66F3-A4309ADB9C43}"/>
                  </a:ext>
                </a:extLst>
              </p:cNvPr>
              <p:cNvSpPr/>
              <p:nvPr/>
            </p:nvSpPr>
            <p:spPr>
              <a:xfrm>
                <a:off x="1045140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35610502-44A4-C95F-A877-DFFC76D30B4C}"/>
                  </a:ext>
                </a:extLst>
              </p:cNvPr>
              <p:cNvSpPr/>
              <p:nvPr/>
            </p:nvSpPr>
            <p:spPr>
              <a:xfrm>
                <a:off x="2501816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0077E088-84A3-1CCB-A536-579A73AA3AA1}"/>
                  </a:ext>
                </a:extLst>
              </p:cNvPr>
              <p:cNvSpPr/>
              <p:nvPr/>
            </p:nvSpPr>
            <p:spPr>
              <a:xfrm>
                <a:off x="3931505" y="52928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870FA987-40CF-2DAE-0BE8-5CA412887E02}"/>
                  </a:ext>
                </a:extLst>
              </p:cNvPr>
              <p:cNvSpPr/>
              <p:nvPr/>
            </p:nvSpPr>
            <p:spPr>
              <a:xfrm>
                <a:off x="5362575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20F44506-CAB7-7AFE-1B76-1CB1D15B7E84}"/>
                  </a:ext>
                </a:extLst>
              </p:cNvPr>
              <p:cNvSpPr/>
              <p:nvPr/>
            </p:nvSpPr>
            <p:spPr>
              <a:xfrm>
                <a:off x="4637938" y="12516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64DFF76D-A490-9295-1CFE-5164E9B20DB3}"/>
                  </a:ext>
                </a:extLst>
              </p:cNvPr>
              <p:cNvSpPr/>
              <p:nvPr/>
            </p:nvSpPr>
            <p:spPr>
              <a:xfrm>
                <a:off x="323263" y="125828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>
                <a:extLst>
                  <a:ext uri="{FF2B5EF4-FFF2-40B4-BE49-F238E27FC236}">
                    <a16:creationId xmlns:a16="http://schemas.microsoft.com/office/drawing/2014/main" id="{565BD23D-49CC-D309-6E21-56C87233046D}"/>
                  </a:ext>
                </a:extLst>
              </p:cNvPr>
              <p:cNvSpPr/>
              <p:nvPr/>
            </p:nvSpPr>
            <p:spPr>
              <a:xfrm>
                <a:off x="1050223" y="197830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Прямоугольник 49">
                <a:extLst>
                  <a:ext uri="{FF2B5EF4-FFF2-40B4-BE49-F238E27FC236}">
                    <a16:creationId xmlns:a16="http://schemas.microsoft.com/office/drawing/2014/main" id="{A0E62186-8788-B102-747A-C18A3BF8A519}"/>
                  </a:ext>
                </a:extLst>
              </p:cNvPr>
              <p:cNvSpPr/>
              <p:nvPr/>
            </p:nvSpPr>
            <p:spPr>
              <a:xfrm>
                <a:off x="1768394" y="125484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>
                <a:extLst>
                  <a:ext uri="{FF2B5EF4-FFF2-40B4-BE49-F238E27FC236}">
                    <a16:creationId xmlns:a16="http://schemas.microsoft.com/office/drawing/2014/main" id="{DE315793-CE3D-5808-CBCA-DBAA4D1B1886}"/>
                  </a:ext>
                </a:extLst>
              </p:cNvPr>
              <p:cNvSpPr/>
              <p:nvPr/>
            </p:nvSpPr>
            <p:spPr>
              <a:xfrm>
                <a:off x="3211800" y="124700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C24B71AA-9E5E-4B75-1BC2-84689B1D7CCB}"/>
                  </a:ext>
                </a:extLst>
              </p:cNvPr>
              <p:cNvSpPr/>
              <p:nvPr/>
            </p:nvSpPr>
            <p:spPr>
              <a:xfrm>
                <a:off x="3940139" y="1965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386A74F7-9E76-B678-5918-08EE0EF45822}"/>
                  </a:ext>
                </a:extLst>
              </p:cNvPr>
              <p:cNvSpPr/>
              <p:nvPr/>
            </p:nvSpPr>
            <p:spPr>
              <a:xfrm>
                <a:off x="5362575" y="199688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1A649945-11FE-A50A-B941-3AB3CCADCBDC}"/>
                  </a:ext>
                </a:extLst>
              </p:cNvPr>
              <p:cNvSpPr/>
              <p:nvPr/>
            </p:nvSpPr>
            <p:spPr>
              <a:xfrm>
                <a:off x="4663265" y="272596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16FFDC76-9DEB-EF4F-1729-3831B8D369B3}"/>
                  </a:ext>
                </a:extLst>
              </p:cNvPr>
              <p:cNvSpPr/>
              <p:nvPr/>
            </p:nvSpPr>
            <p:spPr>
              <a:xfrm>
                <a:off x="2498488" y="199034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D1478826-B94D-5034-BFC5-15510A9A68A5}"/>
                  </a:ext>
                </a:extLst>
              </p:cNvPr>
              <p:cNvSpPr/>
              <p:nvPr/>
            </p:nvSpPr>
            <p:spPr>
              <a:xfrm>
                <a:off x="3219314" y="269769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474DF566-BE87-5523-EC9D-B8B9EE2D23A5}"/>
                  </a:ext>
                </a:extLst>
              </p:cNvPr>
              <p:cNvSpPr/>
              <p:nvPr/>
            </p:nvSpPr>
            <p:spPr>
              <a:xfrm>
                <a:off x="1787964" y="272828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BB19EFB3-6782-A940-957C-9090482C8DA0}"/>
                  </a:ext>
                </a:extLst>
              </p:cNvPr>
              <p:cNvSpPr/>
              <p:nvPr/>
            </p:nvSpPr>
            <p:spPr>
              <a:xfrm>
                <a:off x="327416" y="273023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F684E8AC-FEC8-7C07-4B6C-919DD6B78A26}"/>
                  </a:ext>
                </a:extLst>
              </p:cNvPr>
              <p:cNvSpPr/>
              <p:nvPr/>
            </p:nvSpPr>
            <p:spPr>
              <a:xfrm>
                <a:off x="1045138" y="342909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2DD9D407-EB01-50A3-7A1F-871B555CBB89}"/>
                  </a:ext>
                </a:extLst>
              </p:cNvPr>
              <p:cNvSpPr/>
              <p:nvPr/>
            </p:nvSpPr>
            <p:spPr>
              <a:xfrm>
                <a:off x="2478375" y="344041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>
                <a:extLst>
                  <a:ext uri="{FF2B5EF4-FFF2-40B4-BE49-F238E27FC236}">
                    <a16:creationId xmlns:a16="http://schemas.microsoft.com/office/drawing/2014/main" id="{09698584-0ADD-8626-789D-B5429132FE33}"/>
                  </a:ext>
                </a:extLst>
              </p:cNvPr>
              <p:cNvSpPr/>
              <p:nvPr/>
            </p:nvSpPr>
            <p:spPr>
              <a:xfrm>
                <a:off x="3931505" y="343230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AF4DA423-9418-EB62-398E-BEEACC0E14D5}"/>
                  </a:ext>
                </a:extLst>
              </p:cNvPr>
              <p:cNvSpPr/>
              <p:nvPr/>
            </p:nvSpPr>
            <p:spPr>
              <a:xfrm>
                <a:off x="5375004" y="344846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3" name="Прямоугольник 62">
                <a:extLst>
                  <a:ext uri="{FF2B5EF4-FFF2-40B4-BE49-F238E27FC236}">
                    <a16:creationId xmlns:a16="http://schemas.microsoft.com/office/drawing/2014/main" id="{4BD0DC9B-D7F0-468C-950B-B90479CD838E}"/>
                  </a:ext>
                </a:extLst>
              </p:cNvPr>
              <p:cNvSpPr/>
              <p:nvPr/>
            </p:nvSpPr>
            <p:spPr>
              <a:xfrm>
                <a:off x="4651430" y="412714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4" name="Прямоугольник 63">
                <a:extLst>
                  <a:ext uri="{FF2B5EF4-FFF2-40B4-BE49-F238E27FC236}">
                    <a16:creationId xmlns:a16="http://schemas.microsoft.com/office/drawing/2014/main" id="{28D965C9-94B1-03C8-96F6-903EAC6EDF1A}"/>
                  </a:ext>
                </a:extLst>
              </p:cNvPr>
              <p:cNvSpPr/>
              <p:nvPr/>
            </p:nvSpPr>
            <p:spPr>
              <a:xfrm>
                <a:off x="3219766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48215A96-B192-AA65-55AB-B27F2A739E31}"/>
                  </a:ext>
                </a:extLst>
              </p:cNvPr>
              <p:cNvSpPr/>
              <p:nvPr/>
            </p:nvSpPr>
            <p:spPr>
              <a:xfrm>
                <a:off x="1760812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6" name="Прямоугольник 65">
                <a:extLst>
                  <a:ext uri="{FF2B5EF4-FFF2-40B4-BE49-F238E27FC236}">
                    <a16:creationId xmlns:a16="http://schemas.microsoft.com/office/drawing/2014/main" id="{D3379F2A-50AD-754C-4C25-04D69391C314}"/>
                  </a:ext>
                </a:extLst>
              </p:cNvPr>
              <p:cNvSpPr/>
              <p:nvPr/>
            </p:nvSpPr>
            <p:spPr>
              <a:xfrm>
                <a:off x="329078" y="414325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рямоугольник 66">
                <a:extLst>
                  <a:ext uri="{FF2B5EF4-FFF2-40B4-BE49-F238E27FC236}">
                    <a16:creationId xmlns:a16="http://schemas.microsoft.com/office/drawing/2014/main" id="{44C38DF3-B543-4039-30D6-853225B352B6}"/>
                  </a:ext>
                </a:extLst>
              </p:cNvPr>
              <p:cNvSpPr/>
              <p:nvPr/>
            </p:nvSpPr>
            <p:spPr>
              <a:xfrm>
                <a:off x="1048113" y="487768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рямоугольник 67">
                <a:extLst>
                  <a:ext uri="{FF2B5EF4-FFF2-40B4-BE49-F238E27FC236}">
                    <a16:creationId xmlns:a16="http://schemas.microsoft.com/office/drawing/2014/main" id="{4D8DA977-09E2-9916-8875-C4AE34AB7134}"/>
                  </a:ext>
                </a:extLst>
              </p:cNvPr>
              <p:cNvSpPr/>
              <p:nvPr/>
            </p:nvSpPr>
            <p:spPr>
              <a:xfrm>
                <a:off x="2508658" y="4851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9" name="Прямоугольник 68">
                <a:extLst>
                  <a:ext uri="{FF2B5EF4-FFF2-40B4-BE49-F238E27FC236}">
                    <a16:creationId xmlns:a16="http://schemas.microsoft.com/office/drawing/2014/main" id="{0655468E-8032-1F6E-B4E7-1F27FFDC49F7}"/>
                  </a:ext>
                </a:extLst>
              </p:cNvPr>
              <p:cNvSpPr/>
              <p:nvPr/>
            </p:nvSpPr>
            <p:spPr>
              <a:xfrm>
                <a:off x="3922251" y="48438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67DFAF10-7514-7D3B-3683-8505CAEFEE76}"/>
                  </a:ext>
                </a:extLst>
              </p:cNvPr>
              <p:cNvSpPr/>
              <p:nvPr/>
            </p:nvSpPr>
            <p:spPr>
              <a:xfrm>
                <a:off x="5374994" y="483533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рямоугольник 70">
                <a:extLst>
                  <a:ext uri="{FF2B5EF4-FFF2-40B4-BE49-F238E27FC236}">
                    <a16:creationId xmlns:a16="http://schemas.microsoft.com/office/drawing/2014/main" id="{4CD3CB85-C896-914B-2E7C-759FEE1E404B}"/>
                  </a:ext>
                </a:extLst>
              </p:cNvPr>
              <p:cNvSpPr/>
              <p:nvPr/>
            </p:nvSpPr>
            <p:spPr>
              <a:xfrm>
                <a:off x="4663265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2" name="Прямоугольник 71">
                <a:extLst>
                  <a:ext uri="{FF2B5EF4-FFF2-40B4-BE49-F238E27FC236}">
                    <a16:creationId xmlns:a16="http://schemas.microsoft.com/office/drawing/2014/main" id="{379837E6-148D-1885-6519-7DFE34A37447}"/>
                  </a:ext>
                </a:extLst>
              </p:cNvPr>
              <p:cNvSpPr/>
              <p:nvPr/>
            </p:nvSpPr>
            <p:spPr>
              <a:xfrm>
                <a:off x="3208248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C376BC58-9333-7F9A-3BBF-3CE866FB0F40}"/>
                  </a:ext>
                </a:extLst>
              </p:cNvPr>
              <p:cNvSpPr/>
              <p:nvPr/>
            </p:nvSpPr>
            <p:spPr>
              <a:xfrm>
                <a:off x="1778562" y="5603601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4" name="Прямоугольник 73">
                <a:extLst>
                  <a:ext uri="{FF2B5EF4-FFF2-40B4-BE49-F238E27FC236}">
                    <a16:creationId xmlns:a16="http://schemas.microsoft.com/office/drawing/2014/main" id="{4564B4AB-B139-AD5A-5B52-99C4F376C7A4}"/>
                  </a:ext>
                </a:extLst>
              </p:cNvPr>
              <p:cNvSpPr/>
              <p:nvPr/>
            </p:nvSpPr>
            <p:spPr>
              <a:xfrm>
                <a:off x="329077" y="558444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78" name="Трапеция 77">
              <a:extLst>
                <a:ext uri="{FF2B5EF4-FFF2-40B4-BE49-F238E27FC236}">
                  <a16:creationId xmlns:a16="http://schemas.microsoft.com/office/drawing/2014/main" id="{AC712359-05AC-2040-E594-4FB1A31B2696}"/>
                </a:ext>
              </a:extLst>
            </p:cNvPr>
            <p:cNvSpPr/>
            <p:nvPr/>
          </p:nvSpPr>
          <p:spPr>
            <a:xfrm rot="5400000" flipV="1">
              <a:off x="3672538" y="3228795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Трапеция 79">
              <a:extLst>
                <a:ext uri="{FF2B5EF4-FFF2-40B4-BE49-F238E27FC236}">
                  <a16:creationId xmlns:a16="http://schemas.microsoft.com/office/drawing/2014/main" id="{288CE32D-39DD-3CFE-483D-BE53BBF9E384}"/>
                </a:ext>
              </a:extLst>
            </p:cNvPr>
            <p:cNvSpPr/>
            <p:nvPr/>
          </p:nvSpPr>
          <p:spPr>
            <a:xfrm flipV="1">
              <a:off x="688157" y="70693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Трапеция 80">
              <a:extLst>
                <a:ext uri="{FF2B5EF4-FFF2-40B4-BE49-F238E27FC236}">
                  <a16:creationId xmlns:a16="http://schemas.microsoft.com/office/drawing/2014/main" id="{1841367F-D2EE-9134-B0CB-D256FB245012}"/>
                </a:ext>
              </a:extLst>
            </p:cNvPr>
            <p:cNvSpPr/>
            <p:nvPr/>
          </p:nvSpPr>
          <p:spPr>
            <a:xfrm>
              <a:off x="648429" y="6293737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81">
              <a:extLst>
                <a:ext uri="{FF2B5EF4-FFF2-40B4-BE49-F238E27FC236}">
                  <a16:creationId xmlns:a16="http://schemas.microsoft.com/office/drawing/2014/main" id="{E4CCA08B-69E5-7CD4-02F0-D6471EBE04D8}"/>
                </a:ext>
              </a:extLst>
            </p:cNvPr>
            <p:cNvSpPr/>
            <p:nvPr/>
          </p:nvSpPr>
          <p:spPr>
            <a:xfrm rot="16200000" flipH="1" flipV="1">
              <a:off x="-2490426" y="3201904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BD719B8F-DA6C-DAC9-43AC-31261E31F227}"/>
              </a:ext>
            </a:extLst>
          </p:cNvPr>
          <p:cNvGrpSpPr/>
          <p:nvPr/>
        </p:nvGrpSpPr>
        <p:grpSpPr>
          <a:xfrm>
            <a:off x="6339409" y="4176131"/>
            <a:ext cx="279078" cy="643479"/>
            <a:chOff x="833438" y="423861"/>
            <a:chExt cx="747713" cy="1724026"/>
          </a:xfrm>
        </p:grpSpPr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D7DABE22-3C23-E587-DFB3-12BE6DD562E4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</p:grpSpPr>
          <p:sp>
            <p:nvSpPr>
              <p:cNvPr id="97" name="Блок-схема: сохраненные данные 96">
                <a:extLst>
                  <a:ext uri="{FF2B5EF4-FFF2-40B4-BE49-F238E27FC236}">
                    <a16:creationId xmlns:a16="http://schemas.microsoft.com/office/drawing/2014/main" id="{938D2823-F5D9-4C57-E1AD-86E6B6E2FC15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Блок-схема: сохраненные данные 97">
                <a:extLst>
                  <a:ext uri="{FF2B5EF4-FFF2-40B4-BE49-F238E27FC236}">
                    <a16:creationId xmlns:a16="http://schemas.microsoft.com/office/drawing/2014/main" id="{9ECBA0F2-D046-55F5-196E-0CC40640EF8F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0018D8BF-456A-24EE-0BF2-5E972657D203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4C4F9610-A392-1DC1-5C00-27D7927F5A51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A97C37A7-9142-6A77-61F8-584C20C747CE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</p:grpSpPr>
          <p:sp>
            <p:nvSpPr>
              <p:cNvPr id="93" name="Знак ''плюс'' 92">
                <a:extLst>
                  <a:ext uri="{FF2B5EF4-FFF2-40B4-BE49-F238E27FC236}">
                    <a16:creationId xmlns:a16="http://schemas.microsoft.com/office/drawing/2014/main" id="{626685B4-3AAA-EF1F-8C2C-AA547FEA88E4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Трапеция 93">
                <a:extLst>
                  <a:ext uri="{FF2B5EF4-FFF2-40B4-BE49-F238E27FC236}">
                    <a16:creationId xmlns:a16="http://schemas.microsoft.com/office/drawing/2014/main" id="{13B38A84-9529-19DB-D0ED-87FF98F3ADBF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Трапеция 94">
                <a:extLst>
                  <a:ext uri="{FF2B5EF4-FFF2-40B4-BE49-F238E27FC236}">
                    <a16:creationId xmlns:a16="http://schemas.microsoft.com/office/drawing/2014/main" id="{76AE1886-A321-859C-CDB8-C91B6F86E6A7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рямоугольник 95">
                <a:extLst>
                  <a:ext uri="{FF2B5EF4-FFF2-40B4-BE49-F238E27FC236}">
                    <a16:creationId xmlns:a16="http://schemas.microsoft.com/office/drawing/2014/main" id="{1025E484-EE0B-8E6D-FE1C-E16EA0D64DC0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88" name="Месяц 87">
              <a:extLst>
                <a:ext uri="{FF2B5EF4-FFF2-40B4-BE49-F238E27FC236}">
                  <a16:creationId xmlns:a16="http://schemas.microsoft.com/office/drawing/2014/main" id="{B98D01E7-9FA0-CECB-D229-E1BB25B4EA4F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Месяц 88">
              <a:extLst>
                <a:ext uri="{FF2B5EF4-FFF2-40B4-BE49-F238E27FC236}">
                  <a16:creationId xmlns:a16="http://schemas.microsoft.com/office/drawing/2014/main" id="{D906BB39-34CE-A423-6093-E1ABE92301AF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4FA2E32E-64FF-0010-CC6A-96B899D307F4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Трапеция 90">
              <a:extLst>
                <a:ext uri="{FF2B5EF4-FFF2-40B4-BE49-F238E27FC236}">
                  <a16:creationId xmlns:a16="http://schemas.microsoft.com/office/drawing/2014/main" id="{DDD28396-65AC-2176-ACFF-07C5ADD4CA5B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Трапеция 91">
              <a:extLst>
                <a:ext uri="{FF2B5EF4-FFF2-40B4-BE49-F238E27FC236}">
                  <a16:creationId xmlns:a16="http://schemas.microsoft.com/office/drawing/2014/main" id="{5081D2CB-FE5B-DDFA-C9FE-03C61B09A4C8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0323A91F-FF8A-EFD7-985E-D84B464FBDBD}"/>
              </a:ext>
            </a:extLst>
          </p:cNvPr>
          <p:cNvGrpSpPr/>
          <p:nvPr/>
        </p:nvGrpSpPr>
        <p:grpSpPr>
          <a:xfrm>
            <a:off x="6320654" y="556848"/>
            <a:ext cx="287845" cy="663694"/>
            <a:chOff x="833438" y="423861"/>
            <a:chExt cx="747713" cy="1724026"/>
          </a:xfrm>
          <a:solidFill>
            <a:schemeClr val="tx1"/>
          </a:solidFill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2187ED86-1DED-C840-8BB9-49EC1F8FEBF6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  <a:grpFill/>
          </p:grpSpPr>
          <p:sp>
            <p:nvSpPr>
              <p:cNvPr id="113" name="Блок-схема: сохраненные данные 112">
                <a:extLst>
                  <a:ext uri="{FF2B5EF4-FFF2-40B4-BE49-F238E27FC236}">
                    <a16:creationId xmlns:a16="http://schemas.microsoft.com/office/drawing/2014/main" id="{EDF400E3-3FF0-01ED-D4CA-1EB5AC63BCE6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Блок-схема: сохраненные данные 113">
                <a:extLst>
                  <a:ext uri="{FF2B5EF4-FFF2-40B4-BE49-F238E27FC236}">
                    <a16:creationId xmlns:a16="http://schemas.microsoft.com/office/drawing/2014/main" id="{9A6FFE07-B990-D30B-AEE3-AD23E38308BE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5" name="Прямоугольник 114">
                <a:extLst>
                  <a:ext uri="{FF2B5EF4-FFF2-40B4-BE49-F238E27FC236}">
                    <a16:creationId xmlns:a16="http://schemas.microsoft.com/office/drawing/2014/main" id="{92C1BA25-CC42-416F-87D6-691CBAD97179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C8306096-EA2B-DC48-38AB-63E27F1B14EC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102">
              <a:extLst>
                <a:ext uri="{FF2B5EF4-FFF2-40B4-BE49-F238E27FC236}">
                  <a16:creationId xmlns:a16="http://schemas.microsoft.com/office/drawing/2014/main" id="{17D7678F-1091-E9BB-29EF-76E551C01713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  <a:grpFill/>
          </p:grpSpPr>
          <p:sp>
            <p:nvSpPr>
              <p:cNvPr id="109" name="Знак ''плюс'' 108">
                <a:extLst>
                  <a:ext uri="{FF2B5EF4-FFF2-40B4-BE49-F238E27FC236}">
                    <a16:creationId xmlns:a16="http://schemas.microsoft.com/office/drawing/2014/main" id="{C82D5164-D83E-BCBA-9208-D045927D360F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Трапеция 109">
                <a:extLst>
                  <a:ext uri="{FF2B5EF4-FFF2-40B4-BE49-F238E27FC236}">
                    <a16:creationId xmlns:a16="http://schemas.microsoft.com/office/drawing/2014/main" id="{B0FEECDB-6AFF-6442-0DAC-317264CF3805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Трапеция 110">
                <a:extLst>
                  <a:ext uri="{FF2B5EF4-FFF2-40B4-BE49-F238E27FC236}">
                    <a16:creationId xmlns:a16="http://schemas.microsoft.com/office/drawing/2014/main" id="{8FB7C342-6994-9149-11B7-9256AD63C124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рямоугольник 111">
                <a:extLst>
                  <a:ext uri="{FF2B5EF4-FFF2-40B4-BE49-F238E27FC236}">
                    <a16:creationId xmlns:a16="http://schemas.microsoft.com/office/drawing/2014/main" id="{E11F62B6-DC44-B7A3-DDB8-B2969625E4C1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4" name="Месяц 103">
              <a:extLst>
                <a:ext uri="{FF2B5EF4-FFF2-40B4-BE49-F238E27FC236}">
                  <a16:creationId xmlns:a16="http://schemas.microsoft.com/office/drawing/2014/main" id="{E4B5071A-3F4F-3041-A226-5C2472CDBCDE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Месяц 104">
              <a:extLst>
                <a:ext uri="{FF2B5EF4-FFF2-40B4-BE49-F238E27FC236}">
                  <a16:creationId xmlns:a16="http://schemas.microsoft.com/office/drawing/2014/main" id="{096C3279-E38D-ACB3-AB8D-CBF4D84EDBD9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D08BFCAF-B7C6-1F2F-486D-6E54117922DB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Трапеция 106">
              <a:extLst>
                <a:ext uri="{FF2B5EF4-FFF2-40B4-BE49-F238E27FC236}">
                  <a16:creationId xmlns:a16="http://schemas.microsoft.com/office/drawing/2014/main" id="{888F6DB9-6B95-B8DF-C239-4115B5A8E1FE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Трапеция 107">
              <a:extLst>
                <a:ext uri="{FF2B5EF4-FFF2-40B4-BE49-F238E27FC236}">
                  <a16:creationId xmlns:a16="http://schemas.microsoft.com/office/drawing/2014/main" id="{2745B526-783F-8341-B316-36E640BFD2AF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EE05E4A7-D50A-163F-4BB2-A81226FEEC38}"/>
              </a:ext>
            </a:extLst>
          </p:cNvPr>
          <p:cNvGrpSpPr/>
          <p:nvPr/>
        </p:nvGrpSpPr>
        <p:grpSpPr>
          <a:xfrm>
            <a:off x="5622427" y="2007881"/>
            <a:ext cx="278423" cy="680571"/>
            <a:chOff x="4922045" y="777925"/>
            <a:chExt cx="607784" cy="1485653"/>
          </a:xfrm>
        </p:grpSpPr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id="{F4CA386E-1769-1981-B93E-18DB1FB41FFD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</p:grpSpPr>
          <p:sp>
            <p:nvSpPr>
              <p:cNvPr id="127" name="Блок-схема: узел 126">
                <a:extLst>
                  <a:ext uri="{FF2B5EF4-FFF2-40B4-BE49-F238E27FC236}">
                    <a16:creationId xmlns:a16="http://schemas.microsoft.com/office/drawing/2014/main" id="{B84FFBD8-075B-84A0-BBAD-6C35A35AC20F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F2244F14-9360-D7D6-E570-A75C7588BDD0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2" name="Месяц 131">
                  <a:extLst>
                    <a:ext uri="{FF2B5EF4-FFF2-40B4-BE49-F238E27FC236}">
                      <a16:creationId xmlns:a16="http://schemas.microsoft.com/office/drawing/2014/main" id="{DCC5D181-B525-E93D-775D-148681AF0359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3" name="Месяц 132">
                  <a:extLst>
                    <a:ext uri="{FF2B5EF4-FFF2-40B4-BE49-F238E27FC236}">
                      <a16:creationId xmlns:a16="http://schemas.microsoft.com/office/drawing/2014/main" id="{E2F058B8-07DB-1858-0938-3D24D80F700F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29" name="Группа 128">
                <a:extLst>
                  <a:ext uri="{FF2B5EF4-FFF2-40B4-BE49-F238E27FC236}">
                    <a16:creationId xmlns:a16="http://schemas.microsoft.com/office/drawing/2014/main" id="{29223164-4446-FD55-AC63-B61F2ECEC65E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0" name="Месяц 129">
                  <a:extLst>
                    <a:ext uri="{FF2B5EF4-FFF2-40B4-BE49-F238E27FC236}">
                      <a16:creationId xmlns:a16="http://schemas.microsoft.com/office/drawing/2014/main" id="{44CB6D10-7D13-F305-232E-1F54D3E8F27A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Месяц 130">
                  <a:extLst>
                    <a:ext uri="{FF2B5EF4-FFF2-40B4-BE49-F238E27FC236}">
                      <a16:creationId xmlns:a16="http://schemas.microsoft.com/office/drawing/2014/main" id="{A899B6BA-F267-2513-9BA6-D0F0D9D1666D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18" name="Прямоугольник 117">
              <a:extLst>
                <a:ext uri="{FF2B5EF4-FFF2-40B4-BE49-F238E27FC236}">
                  <a16:creationId xmlns:a16="http://schemas.microsoft.com/office/drawing/2014/main" id="{D06D8B4A-4283-3F20-8146-D13441F11BCE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Трапеция 118">
              <a:extLst>
                <a:ext uri="{FF2B5EF4-FFF2-40B4-BE49-F238E27FC236}">
                  <a16:creationId xmlns:a16="http://schemas.microsoft.com/office/drawing/2014/main" id="{519B151A-296F-8694-94E9-D23066875BDE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>
              <a:extLst>
                <a:ext uri="{FF2B5EF4-FFF2-40B4-BE49-F238E27FC236}">
                  <a16:creationId xmlns:a16="http://schemas.microsoft.com/office/drawing/2014/main" id="{648E2A51-43F6-DFA0-C9FD-14AAF0557A16}"/>
                </a:ext>
              </a:extLst>
            </p:cNvPr>
            <p:cNvCxnSpPr>
              <a:cxnSpLocks/>
              <a:stCxn id="132" idx="0"/>
              <a:endCxn id="130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Трапеция 120">
              <a:extLst>
                <a:ext uri="{FF2B5EF4-FFF2-40B4-BE49-F238E27FC236}">
                  <a16:creationId xmlns:a16="http://schemas.microsoft.com/office/drawing/2014/main" id="{880CE24D-213A-9FAC-A577-D7C35603A96C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>
              <a:extLst>
                <a:ext uri="{FF2B5EF4-FFF2-40B4-BE49-F238E27FC236}">
                  <a16:creationId xmlns:a16="http://schemas.microsoft.com/office/drawing/2014/main" id="{301685E2-D5E8-69D4-566B-A3C9A1D44357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Блок-схема: сохраненные данные 122">
              <a:extLst>
                <a:ext uri="{FF2B5EF4-FFF2-40B4-BE49-F238E27FC236}">
                  <a16:creationId xmlns:a16="http://schemas.microsoft.com/office/drawing/2014/main" id="{CAE3BA18-E64E-323D-D5CB-71E2C611DF34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Блок-схема: сохраненные данные 123">
              <a:extLst>
                <a:ext uri="{FF2B5EF4-FFF2-40B4-BE49-F238E27FC236}">
                  <a16:creationId xmlns:a16="http://schemas.microsoft.com/office/drawing/2014/main" id="{89E0EF6E-D83A-9F37-0D51-CB4A90D4F191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>
              <a:extLst>
                <a:ext uri="{FF2B5EF4-FFF2-40B4-BE49-F238E27FC236}">
                  <a16:creationId xmlns:a16="http://schemas.microsoft.com/office/drawing/2014/main" id="{BE0AAC32-C8C5-4419-9B7E-1DC97219468E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>
              <a:extLst>
                <a:ext uri="{FF2B5EF4-FFF2-40B4-BE49-F238E27FC236}">
                  <a16:creationId xmlns:a16="http://schemas.microsoft.com/office/drawing/2014/main" id="{A9C3E9FC-7B29-069D-4D11-FC428D32AED0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133">
            <a:extLst>
              <a:ext uri="{FF2B5EF4-FFF2-40B4-BE49-F238E27FC236}">
                <a16:creationId xmlns:a16="http://schemas.microsoft.com/office/drawing/2014/main" id="{4E9CE79A-59DB-2956-4283-88DA10A2EB99}"/>
              </a:ext>
            </a:extLst>
          </p:cNvPr>
          <p:cNvGrpSpPr/>
          <p:nvPr/>
        </p:nvGrpSpPr>
        <p:grpSpPr>
          <a:xfrm>
            <a:off x="5594477" y="1280938"/>
            <a:ext cx="277623" cy="678614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135" name="Группа 134">
              <a:extLst>
                <a:ext uri="{FF2B5EF4-FFF2-40B4-BE49-F238E27FC236}">
                  <a16:creationId xmlns:a16="http://schemas.microsoft.com/office/drawing/2014/main" id="{52099BEE-64B1-5C38-3C5C-97794B108BEF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145" name="Блок-схема: узел 144">
                <a:extLst>
                  <a:ext uri="{FF2B5EF4-FFF2-40B4-BE49-F238E27FC236}">
                    <a16:creationId xmlns:a16="http://schemas.microsoft.com/office/drawing/2014/main" id="{4EF26F9B-688B-AA83-FCDB-46345D382F0F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46" name="Группа 145">
                <a:extLst>
                  <a:ext uri="{FF2B5EF4-FFF2-40B4-BE49-F238E27FC236}">
                    <a16:creationId xmlns:a16="http://schemas.microsoft.com/office/drawing/2014/main" id="{0CEFF119-D4B0-AE71-066F-C474DBE44B9C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50" name="Месяц 149">
                  <a:extLst>
                    <a:ext uri="{FF2B5EF4-FFF2-40B4-BE49-F238E27FC236}">
                      <a16:creationId xmlns:a16="http://schemas.microsoft.com/office/drawing/2014/main" id="{45F3E0FB-3207-F87B-545C-7FDB13AF18E7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1" name="Месяц 150">
                  <a:extLst>
                    <a:ext uri="{FF2B5EF4-FFF2-40B4-BE49-F238E27FC236}">
                      <a16:creationId xmlns:a16="http://schemas.microsoft.com/office/drawing/2014/main" id="{19CF05D5-850E-5786-F236-B258EDEA5920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47" name="Группа 146">
                <a:extLst>
                  <a:ext uri="{FF2B5EF4-FFF2-40B4-BE49-F238E27FC236}">
                    <a16:creationId xmlns:a16="http://schemas.microsoft.com/office/drawing/2014/main" id="{A2AF70FE-DBE0-B389-6E66-B5193BFF767C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48" name="Месяц 147">
                  <a:extLst>
                    <a:ext uri="{FF2B5EF4-FFF2-40B4-BE49-F238E27FC236}">
                      <a16:creationId xmlns:a16="http://schemas.microsoft.com/office/drawing/2014/main" id="{86AC512F-22D7-1833-B568-56E804FC394F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Месяц 148">
                  <a:extLst>
                    <a:ext uri="{FF2B5EF4-FFF2-40B4-BE49-F238E27FC236}">
                      <a16:creationId xmlns:a16="http://schemas.microsoft.com/office/drawing/2014/main" id="{DD25FCC2-4858-D4D0-13C4-704F284945BD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0C6D077E-D629-3BEA-BCF8-F974BA5D8C07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Трапеция 136">
              <a:extLst>
                <a:ext uri="{FF2B5EF4-FFF2-40B4-BE49-F238E27FC236}">
                  <a16:creationId xmlns:a16="http://schemas.microsoft.com/office/drawing/2014/main" id="{FDCECC1C-8B53-DD59-772C-25DAB64701C2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8" name="Прямая соединительная линия 137">
              <a:extLst>
                <a:ext uri="{FF2B5EF4-FFF2-40B4-BE49-F238E27FC236}">
                  <a16:creationId xmlns:a16="http://schemas.microsoft.com/office/drawing/2014/main" id="{22385522-C278-7FC8-68EE-D8D42957BB62}"/>
                </a:ext>
              </a:extLst>
            </p:cNvPr>
            <p:cNvCxnSpPr>
              <a:cxnSpLocks/>
              <a:stCxn id="150" idx="0"/>
              <a:endCxn id="148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Трапеция 138">
              <a:extLst>
                <a:ext uri="{FF2B5EF4-FFF2-40B4-BE49-F238E27FC236}">
                  <a16:creationId xmlns:a16="http://schemas.microsoft.com/office/drawing/2014/main" id="{D8EF7138-7831-AB93-D995-0A46B7A75475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>
              <a:extLst>
                <a:ext uri="{FF2B5EF4-FFF2-40B4-BE49-F238E27FC236}">
                  <a16:creationId xmlns:a16="http://schemas.microsoft.com/office/drawing/2014/main" id="{DD377661-83BE-9838-7027-A1CEFCC980F8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Блок-схема: сохраненные данные 140">
              <a:extLst>
                <a:ext uri="{FF2B5EF4-FFF2-40B4-BE49-F238E27FC236}">
                  <a16:creationId xmlns:a16="http://schemas.microsoft.com/office/drawing/2014/main" id="{EE4BD154-B52E-9C7A-F1A8-12A074CA9564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сохраненные данные 141">
              <a:extLst>
                <a:ext uri="{FF2B5EF4-FFF2-40B4-BE49-F238E27FC236}">
                  <a16:creationId xmlns:a16="http://schemas.microsoft.com/office/drawing/2014/main" id="{EE965EC0-EA08-204F-F655-C6571F2534B9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DED014F9-B81C-5939-2905-C70B64039238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BE3347D4-7DA3-C2B1-DAF9-9669A6938E6A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2" name="Группа 151">
            <a:extLst>
              <a:ext uri="{FF2B5EF4-FFF2-40B4-BE49-F238E27FC236}">
                <a16:creationId xmlns:a16="http://schemas.microsoft.com/office/drawing/2014/main" id="{5E9083F9-6A9F-2394-D3E4-3FA593AC16BB}"/>
              </a:ext>
            </a:extLst>
          </p:cNvPr>
          <p:cNvGrpSpPr/>
          <p:nvPr/>
        </p:nvGrpSpPr>
        <p:grpSpPr>
          <a:xfrm>
            <a:off x="5593857" y="570716"/>
            <a:ext cx="284388" cy="665083"/>
            <a:chOff x="6623050" y="557408"/>
            <a:chExt cx="735921" cy="1721055"/>
          </a:xfrm>
          <a:solidFill>
            <a:schemeClr val="tx1"/>
          </a:solidFill>
        </p:grpSpPr>
        <p:grpSp>
          <p:nvGrpSpPr>
            <p:cNvPr id="153" name="Группа 152">
              <a:extLst>
                <a:ext uri="{FF2B5EF4-FFF2-40B4-BE49-F238E27FC236}">
                  <a16:creationId xmlns:a16="http://schemas.microsoft.com/office/drawing/2014/main" id="{F376D0F3-3969-25C3-C7A9-04E653F3F067}"/>
                </a:ext>
              </a:extLst>
            </p:cNvPr>
            <p:cNvGrpSpPr/>
            <p:nvPr/>
          </p:nvGrpSpPr>
          <p:grpSpPr>
            <a:xfrm>
              <a:off x="6661778" y="557408"/>
              <a:ext cx="660718" cy="1355235"/>
              <a:chOff x="6661778" y="557408"/>
              <a:chExt cx="660718" cy="1355235"/>
            </a:xfrm>
            <a:grpFill/>
          </p:grpSpPr>
          <p:grpSp>
            <p:nvGrpSpPr>
              <p:cNvPr id="158" name="Группа 157">
                <a:extLst>
                  <a:ext uri="{FF2B5EF4-FFF2-40B4-BE49-F238E27FC236}">
                    <a16:creationId xmlns:a16="http://schemas.microsoft.com/office/drawing/2014/main" id="{104659A3-FB6D-2C2E-41FE-ECD555214BB4}"/>
                  </a:ext>
                </a:extLst>
              </p:cNvPr>
              <p:cNvGrpSpPr/>
              <p:nvPr/>
            </p:nvGrpSpPr>
            <p:grpSpPr>
              <a:xfrm>
                <a:off x="6794500" y="557408"/>
                <a:ext cx="400051" cy="366517"/>
                <a:chOff x="6794500" y="557408"/>
                <a:chExt cx="400051" cy="366517"/>
              </a:xfrm>
              <a:grpFill/>
            </p:grpSpPr>
            <p:sp>
              <p:nvSpPr>
                <p:cNvPr id="163" name="Прямоугольник 162">
                  <a:extLst>
                    <a:ext uri="{FF2B5EF4-FFF2-40B4-BE49-F238E27FC236}">
                      <a16:creationId xmlns:a16="http://schemas.microsoft.com/office/drawing/2014/main" id="{C727BECA-8CA1-113D-16AD-4903B42B88F7}"/>
                    </a:ext>
                  </a:extLst>
                </p:cNvPr>
                <p:cNvSpPr/>
                <p:nvPr/>
              </p:nvSpPr>
              <p:spPr>
                <a:xfrm>
                  <a:off x="6794501" y="558800"/>
                  <a:ext cx="12700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4" name="Прямоугольник 163">
                  <a:extLst>
                    <a:ext uri="{FF2B5EF4-FFF2-40B4-BE49-F238E27FC236}">
                      <a16:creationId xmlns:a16="http://schemas.microsoft.com/office/drawing/2014/main" id="{B3DE1355-4FF6-1692-9FFA-DE9639EE9676}"/>
                    </a:ext>
                  </a:extLst>
                </p:cNvPr>
                <p:cNvSpPr/>
                <p:nvPr/>
              </p:nvSpPr>
              <p:spPr>
                <a:xfrm>
                  <a:off x="7061201" y="557408"/>
                  <a:ext cx="13335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5" name="Прямоугольник 164">
                  <a:extLst>
                    <a:ext uri="{FF2B5EF4-FFF2-40B4-BE49-F238E27FC236}">
                      <a16:creationId xmlns:a16="http://schemas.microsoft.com/office/drawing/2014/main" id="{623FB3ED-4769-7A57-A7DA-6E3463A74173}"/>
                    </a:ext>
                  </a:extLst>
                </p:cNvPr>
                <p:cNvSpPr/>
                <p:nvPr/>
              </p:nvSpPr>
              <p:spPr>
                <a:xfrm>
                  <a:off x="6794500" y="711200"/>
                  <a:ext cx="400050" cy="2127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9" name="Месяц 158">
                <a:extLst>
                  <a:ext uri="{FF2B5EF4-FFF2-40B4-BE49-F238E27FC236}">
                    <a16:creationId xmlns:a16="http://schemas.microsoft.com/office/drawing/2014/main" id="{CF4176E1-7A0E-4291-69E1-15BE34B47970}"/>
                  </a:ext>
                </a:extLst>
              </p:cNvPr>
              <p:cNvSpPr/>
              <p:nvPr/>
            </p:nvSpPr>
            <p:spPr>
              <a:xfrm rot="21107139">
                <a:off x="6981505" y="941989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0" name="Месяц 159">
                <a:extLst>
                  <a:ext uri="{FF2B5EF4-FFF2-40B4-BE49-F238E27FC236}">
                    <a16:creationId xmlns:a16="http://schemas.microsoft.com/office/drawing/2014/main" id="{77E151FC-CF94-5A8B-25B8-097F05C92405}"/>
                  </a:ext>
                </a:extLst>
              </p:cNvPr>
              <p:cNvSpPr/>
              <p:nvPr/>
            </p:nvSpPr>
            <p:spPr>
              <a:xfrm rot="492861" flipH="1">
                <a:off x="6729720" y="941990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1" name="Трапеция 160">
                <a:extLst>
                  <a:ext uri="{FF2B5EF4-FFF2-40B4-BE49-F238E27FC236}">
                    <a16:creationId xmlns:a16="http://schemas.microsoft.com/office/drawing/2014/main" id="{7FA8B19A-3529-5620-D3FD-640E67988F08}"/>
                  </a:ext>
                </a:extLst>
              </p:cNvPr>
              <p:cNvSpPr/>
              <p:nvPr/>
            </p:nvSpPr>
            <p:spPr>
              <a:xfrm flipV="1">
                <a:off x="6823075" y="922533"/>
                <a:ext cx="338124" cy="22284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Трапеция 161">
                <a:extLst>
                  <a:ext uri="{FF2B5EF4-FFF2-40B4-BE49-F238E27FC236}">
                    <a16:creationId xmlns:a16="http://schemas.microsoft.com/office/drawing/2014/main" id="{6954E2D6-D2B5-AF73-41F1-E5AAA62162E2}"/>
                  </a:ext>
                </a:extLst>
              </p:cNvPr>
              <p:cNvSpPr/>
              <p:nvPr/>
            </p:nvSpPr>
            <p:spPr>
              <a:xfrm flipH="1">
                <a:off x="6661778" y="1454081"/>
                <a:ext cx="660718" cy="438219"/>
              </a:xfrm>
              <a:prstGeom prst="trapezoid">
                <a:avLst>
                  <a:gd name="adj" fmla="val 7538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4" name="Прямоугольник 153">
              <a:extLst>
                <a:ext uri="{FF2B5EF4-FFF2-40B4-BE49-F238E27FC236}">
                  <a16:creationId xmlns:a16="http://schemas.microsoft.com/office/drawing/2014/main" id="{3D029310-24F2-FBCF-E34F-1B9BE49516FC}"/>
                </a:ext>
              </a:extLst>
            </p:cNvPr>
            <p:cNvSpPr/>
            <p:nvPr/>
          </p:nvSpPr>
          <p:spPr>
            <a:xfrm>
              <a:off x="6623050" y="1902618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Прямоугольник 154">
              <a:extLst>
                <a:ext uri="{FF2B5EF4-FFF2-40B4-BE49-F238E27FC236}">
                  <a16:creationId xmlns:a16="http://schemas.microsoft.com/office/drawing/2014/main" id="{2B49EEDA-DB85-C57D-CDE0-4DFC02D41690}"/>
                </a:ext>
              </a:extLst>
            </p:cNvPr>
            <p:cNvSpPr/>
            <p:nvPr/>
          </p:nvSpPr>
          <p:spPr>
            <a:xfrm>
              <a:off x="6623051" y="2161325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Блок-схема: сохраненные данные 155">
              <a:extLst>
                <a:ext uri="{FF2B5EF4-FFF2-40B4-BE49-F238E27FC236}">
                  <a16:creationId xmlns:a16="http://schemas.microsoft.com/office/drawing/2014/main" id="{D9516A14-DEB6-AA42-AF7B-41EF28302CD9}"/>
                </a:ext>
              </a:extLst>
            </p:cNvPr>
            <p:cNvSpPr/>
            <p:nvPr/>
          </p:nvSpPr>
          <p:spPr>
            <a:xfrm>
              <a:off x="6913563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Блок-схема: сохраненные данные 156">
              <a:extLst>
                <a:ext uri="{FF2B5EF4-FFF2-40B4-BE49-F238E27FC236}">
                  <a16:creationId xmlns:a16="http://schemas.microsoft.com/office/drawing/2014/main" id="{8711B68B-7DFE-6989-F225-55D021B84C33}"/>
                </a:ext>
              </a:extLst>
            </p:cNvPr>
            <p:cNvSpPr/>
            <p:nvPr/>
          </p:nvSpPr>
          <p:spPr>
            <a:xfrm flipH="1">
              <a:off x="6666759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2C4D7A33-FB28-F674-2E43-7A1EFD9C3134}"/>
              </a:ext>
            </a:extLst>
          </p:cNvPr>
          <p:cNvGrpSpPr/>
          <p:nvPr/>
        </p:nvGrpSpPr>
        <p:grpSpPr>
          <a:xfrm>
            <a:off x="3422824" y="1972939"/>
            <a:ext cx="318361" cy="702176"/>
            <a:chOff x="3448049" y="584316"/>
            <a:chExt cx="841376" cy="1855735"/>
          </a:xfrm>
        </p:grpSpPr>
        <p:sp>
          <p:nvSpPr>
            <p:cNvPr id="167" name="Овал 166">
              <a:extLst>
                <a:ext uri="{FF2B5EF4-FFF2-40B4-BE49-F238E27FC236}">
                  <a16:creationId xmlns:a16="http://schemas.microsoft.com/office/drawing/2014/main" id="{720EE322-1E0B-76CE-485C-6C1F33399DD3}"/>
                </a:ext>
              </a:extLst>
            </p:cNvPr>
            <p:cNvSpPr/>
            <p:nvPr/>
          </p:nvSpPr>
          <p:spPr>
            <a:xfrm rot="20400687">
              <a:off x="3565713" y="651010"/>
              <a:ext cx="503487" cy="2133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Блок-схема: узел 167">
              <a:extLst>
                <a:ext uri="{FF2B5EF4-FFF2-40B4-BE49-F238E27FC236}">
                  <a16:creationId xmlns:a16="http://schemas.microsoft.com/office/drawing/2014/main" id="{3A66AC31-8A05-C15B-58EF-D051406DA2A3}"/>
                </a:ext>
              </a:extLst>
            </p:cNvPr>
            <p:cNvSpPr/>
            <p:nvPr/>
          </p:nvSpPr>
          <p:spPr>
            <a:xfrm rot="19190495">
              <a:off x="3918235" y="584316"/>
              <a:ext cx="306637" cy="58106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>
              <a:extLst>
                <a:ext uri="{FF2B5EF4-FFF2-40B4-BE49-F238E27FC236}">
                  <a16:creationId xmlns:a16="http://schemas.microsoft.com/office/drawing/2014/main" id="{92DAF297-3AC7-2944-B493-31F91A522181}"/>
                </a:ext>
              </a:extLst>
            </p:cNvPr>
            <p:cNvGrpSpPr/>
            <p:nvPr/>
          </p:nvGrpSpPr>
          <p:grpSpPr>
            <a:xfrm>
              <a:off x="3448049" y="637419"/>
              <a:ext cx="841376" cy="1802632"/>
              <a:chOff x="3448049" y="637419"/>
              <a:chExt cx="841376" cy="1802632"/>
            </a:xfrm>
          </p:grpSpPr>
          <p:sp>
            <p:nvSpPr>
              <p:cNvPr id="170" name="Прямоугольник 169">
                <a:extLst>
                  <a:ext uri="{FF2B5EF4-FFF2-40B4-BE49-F238E27FC236}">
                    <a16:creationId xmlns:a16="http://schemas.microsoft.com/office/drawing/2014/main" id="{55A9B01A-37DD-F393-7E5B-B59953388E20}"/>
                  </a:ext>
                </a:extLst>
              </p:cNvPr>
              <p:cNvSpPr/>
              <p:nvPr/>
            </p:nvSpPr>
            <p:spPr>
              <a:xfrm rot="17418473">
                <a:off x="3401710" y="1183040"/>
                <a:ext cx="407186" cy="147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рямоугольник 170">
                <a:extLst>
                  <a:ext uri="{FF2B5EF4-FFF2-40B4-BE49-F238E27FC236}">
                    <a16:creationId xmlns:a16="http://schemas.microsoft.com/office/drawing/2014/main" id="{7C577C73-18B4-448B-B044-15E951F3DA7B}"/>
                  </a:ext>
                </a:extLst>
              </p:cNvPr>
              <p:cNvSpPr/>
              <p:nvPr/>
            </p:nvSpPr>
            <p:spPr>
              <a:xfrm>
                <a:off x="3448050" y="2021681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рямоугольник 171">
                <a:extLst>
                  <a:ext uri="{FF2B5EF4-FFF2-40B4-BE49-F238E27FC236}">
                    <a16:creationId xmlns:a16="http://schemas.microsoft.com/office/drawing/2014/main" id="{5B91F404-C632-060D-DA53-74740052ED4C}"/>
                  </a:ext>
                </a:extLst>
              </p:cNvPr>
              <p:cNvSpPr/>
              <p:nvPr/>
            </p:nvSpPr>
            <p:spPr>
              <a:xfrm>
                <a:off x="3448049" y="2328399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Блок-схема: сохраненные данные 172">
                <a:extLst>
                  <a:ext uri="{FF2B5EF4-FFF2-40B4-BE49-F238E27FC236}">
                    <a16:creationId xmlns:a16="http://schemas.microsoft.com/office/drawing/2014/main" id="{58FCADAD-FE67-03DF-9B54-316C7F855442}"/>
                  </a:ext>
                </a:extLst>
              </p:cNvPr>
              <p:cNvSpPr/>
              <p:nvPr/>
            </p:nvSpPr>
            <p:spPr>
              <a:xfrm>
                <a:off x="3700827" y="2141733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Блок-схема: сохраненные данные 173">
                <a:extLst>
                  <a:ext uri="{FF2B5EF4-FFF2-40B4-BE49-F238E27FC236}">
                    <a16:creationId xmlns:a16="http://schemas.microsoft.com/office/drawing/2014/main" id="{C23B286B-227A-63B8-A6BA-3EA070B46394}"/>
                  </a:ext>
                </a:extLst>
              </p:cNvPr>
              <p:cNvSpPr/>
              <p:nvPr/>
            </p:nvSpPr>
            <p:spPr>
              <a:xfrm flipH="1">
                <a:off x="3457940" y="2141732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рямоугольник 174">
                <a:extLst>
                  <a:ext uri="{FF2B5EF4-FFF2-40B4-BE49-F238E27FC236}">
                    <a16:creationId xmlns:a16="http://schemas.microsoft.com/office/drawing/2014/main" id="{4B473138-589F-D775-30AB-9809300559FE}"/>
                  </a:ext>
                </a:extLst>
              </p:cNvPr>
              <p:cNvSpPr/>
              <p:nvPr/>
            </p:nvSpPr>
            <p:spPr>
              <a:xfrm>
                <a:off x="3634611" y="2152771"/>
                <a:ext cx="431420" cy="154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Трапеция 175">
                <a:extLst>
                  <a:ext uri="{FF2B5EF4-FFF2-40B4-BE49-F238E27FC236}">
                    <a16:creationId xmlns:a16="http://schemas.microsoft.com/office/drawing/2014/main" id="{526E4658-E9BA-C028-8B0E-DFD9BDA73D4D}"/>
                  </a:ext>
                </a:extLst>
              </p:cNvPr>
              <p:cNvSpPr/>
              <p:nvPr/>
            </p:nvSpPr>
            <p:spPr>
              <a:xfrm>
                <a:off x="3468868" y="1755775"/>
                <a:ext cx="799735" cy="256043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Равнобедренный треугольник 176">
                <a:extLst>
                  <a:ext uri="{FF2B5EF4-FFF2-40B4-BE49-F238E27FC236}">
                    <a16:creationId xmlns:a16="http://schemas.microsoft.com/office/drawing/2014/main" id="{D7B5B52F-316D-D6A2-8247-A46FBE9AB60D}"/>
                  </a:ext>
                </a:extLst>
              </p:cNvPr>
              <p:cNvSpPr/>
              <p:nvPr/>
            </p:nvSpPr>
            <p:spPr>
              <a:xfrm rot="19349733">
                <a:off x="3716433" y="1417700"/>
                <a:ext cx="487180" cy="372562"/>
              </a:xfrm>
              <a:prstGeom prst="triangle">
                <a:avLst>
                  <a:gd name="adj" fmla="val 696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Равнобедренный треугольник 177">
                <a:extLst>
                  <a:ext uri="{FF2B5EF4-FFF2-40B4-BE49-F238E27FC236}">
                    <a16:creationId xmlns:a16="http://schemas.microsoft.com/office/drawing/2014/main" id="{4E2DADCA-DE67-CED3-AD26-832C49873B3A}"/>
                  </a:ext>
                </a:extLst>
              </p:cNvPr>
              <p:cNvSpPr/>
              <p:nvPr/>
            </p:nvSpPr>
            <p:spPr>
              <a:xfrm rot="16551269">
                <a:off x="3447009" y="1018943"/>
                <a:ext cx="240693" cy="48128"/>
              </a:xfrm>
              <a:prstGeom prst="triangle">
                <a:avLst>
                  <a:gd name="adj" fmla="val 559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рямоугольник 178">
                <a:extLst>
                  <a:ext uri="{FF2B5EF4-FFF2-40B4-BE49-F238E27FC236}">
                    <a16:creationId xmlns:a16="http://schemas.microsoft.com/office/drawing/2014/main" id="{D3CD3E45-83F8-D2CE-D02F-4FF11BFF0413}"/>
                  </a:ext>
                </a:extLst>
              </p:cNvPr>
              <p:cNvSpPr/>
              <p:nvPr/>
            </p:nvSpPr>
            <p:spPr>
              <a:xfrm rot="14811607">
                <a:off x="3563485" y="828514"/>
                <a:ext cx="226219" cy="1440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Блок-схема: узел 179">
                <a:extLst>
                  <a:ext uri="{FF2B5EF4-FFF2-40B4-BE49-F238E27FC236}">
                    <a16:creationId xmlns:a16="http://schemas.microsoft.com/office/drawing/2014/main" id="{9DF091B7-E43B-81E6-FAB6-4E561A204996}"/>
                  </a:ext>
                </a:extLst>
              </p:cNvPr>
              <p:cNvSpPr/>
              <p:nvPr/>
            </p:nvSpPr>
            <p:spPr>
              <a:xfrm>
                <a:off x="3580823" y="800594"/>
                <a:ext cx="602136" cy="50178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1" name="Трапеция 180">
                <a:extLst>
                  <a:ext uri="{FF2B5EF4-FFF2-40B4-BE49-F238E27FC236}">
                    <a16:creationId xmlns:a16="http://schemas.microsoft.com/office/drawing/2014/main" id="{5E914EDB-44E3-C07A-5508-9D6EA7B539A8}"/>
                  </a:ext>
                </a:extLst>
              </p:cNvPr>
              <p:cNvSpPr/>
              <p:nvPr/>
            </p:nvSpPr>
            <p:spPr>
              <a:xfrm rot="1462629" flipV="1">
                <a:off x="3573360" y="1112355"/>
                <a:ext cx="327741" cy="290206"/>
              </a:xfrm>
              <a:prstGeom prst="trapezoid">
                <a:avLst>
                  <a:gd name="adj" fmla="val 45378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Блок-схема: узел 181">
                <a:extLst>
                  <a:ext uri="{FF2B5EF4-FFF2-40B4-BE49-F238E27FC236}">
                    <a16:creationId xmlns:a16="http://schemas.microsoft.com/office/drawing/2014/main" id="{A3DC3138-4126-B0D0-95E5-638BAA58AE0A}"/>
                  </a:ext>
                </a:extLst>
              </p:cNvPr>
              <p:cNvSpPr/>
              <p:nvPr/>
            </p:nvSpPr>
            <p:spPr>
              <a:xfrm>
                <a:off x="3568701" y="869587"/>
                <a:ext cx="283624" cy="393002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Блок-схема: узел 182">
                <a:extLst>
                  <a:ext uri="{FF2B5EF4-FFF2-40B4-BE49-F238E27FC236}">
                    <a16:creationId xmlns:a16="http://schemas.microsoft.com/office/drawing/2014/main" id="{86F8081E-8E96-AAB5-8AC1-E72FB76290AA}"/>
                  </a:ext>
                </a:extLst>
              </p:cNvPr>
              <p:cNvSpPr/>
              <p:nvPr/>
            </p:nvSpPr>
            <p:spPr>
              <a:xfrm>
                <a:off x="3669506" y="1044960"/>
                <a:ext cx="66675" cy="6667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Месяц 183">
                <a:extLst>
                  <a:ext uri="{FF2B5EF4-FFF2-40B4-BE49-F238E27FC236}">
                    <a16:creationId xmlns:a16="http://schemas.microsoft.com/office/drawing/2014/main" id="{91F31DDC-55F0-E797-8D2D-CEC71840FD2A}"/>
                  </a:ext>
                </a:extLst>
              </p:cNvPr>
              <p:cNvSpPr/>
              <p:nvPr/>
            </p:nvSpPr>
            <p:spPr>
              <a:xfrm rot="284543">
                <a:off x="4095901" y="1042261"/>
                <a:ext cx="151466" cy="515919"/>
              </a:xfrm>
              <a:prstGeom prst="moon">
                <a:avLst>
                  <a:gd name="adj" fmla="val 6133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Овал 184">
                <a:extLst>
                  <a:ext uri="{FF2B5EF4-FFF2-40B4-BE49-F238E27FC236}">
                    <a16:creationId xmlns:a16="http://schemas.microsoft.com/office/drawing/2014/main" id="{D01F27D6-23EC-BC46-10D7-9BFBC4B33F16}"/>
                  </a:ext>
                </a:extLst>
              </p:cNvPr>
              <p:cNvSpPr/>
              <p:nvPr/>
            </p:nvSpPr>
            <p:spPr>
              <a:xfrm rot="1739124">
                <a:off x="3541121" y="1247512"/>
                <a:ext cx="134921" cy="2942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рямоугольник 185">
                <a:extLst>
                  <a:ext uri="{FF2B5EF4-FFF2-40B4-BE49-F238E27FC236}">
                    <a16:creationId xmlns:a16="http://schemas.microsoft.com/office/drawing/2014/main" id="{7FAA6DD6-FB61-D78D-4C54-12597E91263F}"/>
                  </a:ext>
                </a:extLst>
              </p:cNvPr>
              <p:cNvSpPr/>
              <p:nvPr/>
            </p:nvSpPr>
            <p:spPr>
              <a:xfrm rot="4636220">
                <a:off x="3440489" y="1442705"/>
                <a:ext cx="139273" cy="61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рямоугольник 186">
                <a:extLst>
                  <a:ext uri="{FF2B5EF4-FFF2-40B4-BE49-F238E27FC236}">
                    <a16:creationId xmlns:a16="http://schemas.microsoft.com/office/drawing/2014/main" id="{854DAB52-584A-27C2-4CC5-5E81D0B9EF22}"/>
                  </a:ext>
                </a:extLst>
              </p:cNvPr>
              <p:cNvSpPr/>
              <p:nvPr/>
            </p:nvSpPr>
            <p:spPr>
              <a:xfrm rot="1086092">
                <a:off x="3743099" y="1294677"/>
                <a:ext cx="170934" cy="649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рямоугольник 187">
                <a:extLst>
                  <a:ext uri="{FF2B5EF4-FFF2-40B4-BE49-F238E27FC236}">
                    <a16:creationId xmlns:a16="http://schemas.microsoft.com/office/drawing/2014/main" id="{354E1CB6-401E-3D53-6983-54801F23A5D8}"/>
                  </a:ext>
                </a:extLst>
              </p:cNvPr>
              <p:cNvSpPr/>
              <p:nvPr/>
            </p:nvSpPr>
            <p:spPr>
              <a:xfrm>
                <a:off x="3829202" y="768229"/>
                <a:ext cx="351074" cy="8754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рямоугольник 188">
                <a:extLst>
                  <a:ext uri="{FF2B5EF4-FFF2-40B4-BE49-F238E27FC236}">
                    <a16:creationId xmlns:a16="http://schemas.microsoft.com/office/drawing/2014/main" id="{8DD75ED7-9CA7-719A-063A-03809570D6D1}"/>
                  </a:ext>
                </a:extLst>
              </p:cNvPr>
              <p:cNvSpPr/>
              <p:nvPr/>
            </p:nvSpPr>
            <p:spPr>
              <a:xfrm rot="2043241">
                <a:off x="3649115" y="1616888"/>
                <a:ext cx="74589" cy="38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Трапеция 189">
                <a:extLst>
                  <a:ext uri="{FF2B5EF4-FFF2-40B4-BE49-F238E27FC236}">
                    <a16:creationId xmlns:a16="http://schemas.microsoft.com/office/drawing/2014/main" id="{426C0992-61C2-82CE-E730-3D6AC556B0E5}"/>
                  </a:ext>
                </a:extLst>
              </p:cNvPr>
              <p:cNvSpPr/>
              <p:nvPr/>
            </p:nvSpPr>
            <p:spPr>
              <a:xfrm>
                <a:off x="3499380" y="1597946"/>
                <a:ext cx="745596" cy="392779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рямоугольник 190">
                <a:extLst>
                  <a:ext uri="{FF2B5EF4-FFF2-40B4-BE49-F238E27FC236}">
                    <a16:creationId xmlns:a16="http://schemas.microsoft.com/office/drawing/2014/main" id="{E68BAEAF-1BE1-4F8C-D0D2-98839AC12BF7}"/>
                  </a:ext>
                </a:extLst>
              </p:cNvPr>
              <p:cNvSpPr/>
              <p:nvPr/>
            </p:nvSpPr>
            <p:spPr>
              <a:xfrm rot="1092193">
                <a:off x="3766278" y="1296199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рямоугольник 191">
                <a:extLst>
                  <a:ext uri="{FF2B5EF4-FFF2-40B4-BE49-F238E27FC236}">
                    <a16:creationId xmlns:a16="http://schemas.microsoft.com/office/drawing/2014/main" id="{2F9BC7E3-0E5E-0A84-0101-DDBF39B99B54}"/>
                  </a:ext>
                </a:extLst>
              </p:cNvPr>
              <p:cNvSpPr/>
              <p:nvPr/>
            </p:nvSpPr>
            <p:spPr>
              <a:xfrm rot="20325911">
                <a:off x="3940738" y="1419233"/>
                <a:ext cx="159486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рямоугольник 192">
                <a:extLst>
                  <a:ext uri="{FF2B5EF4-FFF2-40B4-BE49-F238E27FC236}">
                    <a16:creationId xmlns:a16="http://schemas.microsoft.com/office/drawing/2014/main" id="{17C52384-A5C7-AB98-D690-B1E25A85580B}"/>
                  </a:ext>
                </a:extLst>
              </p:cNvPr>
              <p:cNvSpPr/>
              <p:nvPr/>
            </p:nvSpPr>
            <p:spPr>
              <a:xfrm rot="20325911">
                <a:off x="3975958" y="1074554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Блок-схема: узел 193">
                <a:extLst>
                  <a:ext uri="{FF2B5EF4-FFF2-40B4-BE49-F238E27FC236}">
                    <a16:creationId xmlns:a16="http://schemas.microsoft.com/office/drawing/2014/main" id="{D786309A-DDDD-4C7A-8DFE-4EB75887D2CB}"/>
                  </a:ext>
                </a:extLst>
              </p:cNvPr>
              <p:cNvSpPr/>
              <p:nvPr/>
            </p:nvSpPr>
            <p:spPr>
              <a:xfrm>
                <a:off x="3770560" y="637419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Блок-схема: узел 194">
                <a:extLst>
                  <a:ext uri="{FF2B5EF4-FFF2-40B4-BE49-F238E27FC236}">
                    <a16:creationId xmlns:a16="http://schemas.microsoft.com/office/drawing/2014/main" id="{E5CF6301-5799-FF46-60F7-0A87A5FE9F14}"/>
                  </a:ext>
                </a:extLst>
              </p:cNvPr>
              <p:cNvSpPr/>
              <p:nvPr/>
            </p:nvSpPr>
            <p:spPr>
              <a:xfrm>
                <a:off x="4001973" y="874220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Блок-схема: узел 195">
                <a:extLst>
                  <a:ext uri="{FF2B5EF4-FFF2-40B4-BE49-F238E27FC236}">
                    <a16:creationId xmlns:a16="http://schemas.microsoft.com/office/drawing/2014/main" id="{2E1E8294-450D-0ECD-DC67-0291F36A8F42}"/>
                  </a:ext>
                </a:extLst>
              </p:cNvPr>
              <p:cNvSpPr/>
              <p:nvPr/>
            </p:nvSpPr>
            <p:spPr>
              <a:xfrm>
                <a:off x="3589280" y="708263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Блок-схема: узел 196">
                <a:extLst>
                  <a:ext uri="{FF2B5EF4-FFF2-40B4-BE49-F238E27FC236}">
                    <a16:creationId xmlns:a16="http://schemas.microsoft.com/office/drawing/2014/main" id="{2BA6D2A4-7D01-3ED3-CAB2-FCF7FE8EDFB2}"/>
                  </a:ext>
                </a:extLst>
              </p:cNvPr>
              <p:cNvSpPr/>
              <p:nvPr/>
            </p:nvSpPr>
            <p:spPr>
              <a:xfrm>
                <a:off x="3551520" y="1118727"/>
                <a:ext cx="203621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Блок-схема: узел 197">
                <a:extLst>
                  <a:ext uri="{FF2B5EF4-FFF2-40B4-BE49-F238E27FC236}">
                    <a16:creationId xmlns:a16="http://schemas.microsoft.com/office/drawing/2014/main" id="{537E8161-697B-E09F-3109-2410B77DC581}"/>
                  </a:ext>
                </a:extLst>
              </p:cNvPr>
              <p:cNvSpPr/>
              <p:nvPr/>
            </p:nvSpPr>
            <p:spPr>
              <a:xfrm rot="1659475">
                <a:off x="3493524" y="1260668"/>
                <a:ext cx="165248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9" name="Прямая соединительная линия 198">
                <a:extLst>
                  <a:ext uri="{FF2B5EF4-FFF2-40B4-BE49-F238E27FC236}">
                    <a16:creationId xmlns:a16="http://schemas.microsoft.com/office/drawing/2014/main" id="{8DF31CB0-E5E6-2EB0-8999-9B0A1CF8C9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4800" y="1717675"/>
                <a:ext cx="133350" cy="276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0" name="Группа 199">
            <a:extLst>
              <a:ext uri="{FF2B5EF4-FFF2-40B4-BE49-F238E27FC236}">
                <a16:creationId xmlns:a16="http://schemas.microsoft.com/office/drawing/2014/main" id="{AD4CEA12-90E9-EF66-752C-58C4ED1D3014}"/>
              </a:ext>
            </a:extLst>
          </p:cNvPr>
          <p:cNvGrpSpPr/>
          <p:nvPr/>
        </p:nvGrpSpPr>
        <p:grpSpPr>
          <a:xfrm>
            <a:off x="6362864" y="2053723"/>
            <a:ext cx="243755" cy="595829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201" name="Группа 200">
              <a:extLst>
                <a:ext uri="{FF2B5EF4-FFF2-40B4-BE49-F238E27FC236}">
                  <a16:creationId xmlns:a16="http://schemas.microsoft.com/office/drawing/2014/main" id="{7D320628-FB92-E38B-8913-2E6CF909774B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211" name="Блок-схема: узел 210">
                <a:extLst>
                  <a:ext uri="{FF2B5EF4-FFF2-40B4-BE49-F238E27FC236}">
                    <a16:creationId xmlns:a16="http://schemas.microsoft.com/office/drawing/2014/main" id="{502B7663-C391-B747-0A4A-F074B5309C24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2" name="Группа 211">
                <a:extLst>
                  <a:ext uri="{FF2B5EF4-FFF2-40B4-BE49-F238E27FC236}">
                    <a16:creationId xmlns:a16="http://schemas.microsoft.com/office/drawing/2014/main" id="{92B14EB5-3FB4-B10E-770A-D937F2195952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6" name="Месяц 215">
                  <a:extLst>
                    <a:ext uri="{FF2B5EF4-FFF2-40B4-BE49-F238E27FC236}">
                      <a16:creationId xmlns:a16="http://schemas.microsoft.com/office/drawing/2014/main" id="{BCD0FFDC-C067-C915-EEFE-5E8DEE95874C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7" name="Месяц 216">
                  <a:extLst>
                    <a:ext uri="{FF2B5EF4-FFF2-40B4-BE49-F238E27FC236}">
                      <a16:creationId xmlns:a16="http://schemas.microsoft.com/office/drawing/2014/main" id="{7F52EBEC-9311-58D8-B7D4-67F603DE7152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13" name="Группа 212">
                <a:extLst>
                  <a:ext uri="{FF2B5EF4-FFF2-40B4-BE49-F238E27FC236}">
                    <a16:creationId xmlns:a16="http://schemas.microsoft.com/office/drawing/2014/main" id="{01497195-152E-AF7E-81D5-716C203DF5C5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4" name="Месяц 213">
                  <a:extLst>
                    <a:ext uri="{FF2B5EF4-FFF2-40B4-BE49-F238E27FC236}">
                      <a16:creationId xmlns:a16="http://schemas.microsoft.com/office/drawing/2014/main" id="{80FED446-700B-A98F-F3F0-3CCC715AF170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5" name="Месяц 214">
                  <a:extLst>
                    <a:ext uri="{FF2B5EF4-FFF2-40B4-BE49-F238E27FC236}">
                      <a16:creationId xmlns:a16="http://schemas.microsoft.com/office/drawing/2014/main" id="{8035007D-37BB-5A8A-BDC3-FD35E982ABB7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02" name="Прямоугольник 201">
              <a:extLst>
                <a:ext uri="{FF2B5EF4-FFF2-40B4-BE49-F238E27FC236}">
                  <a16:creationId xmlns:a16="http://schemas.microsoft.com/office/drawing/2014/main" id="{60EC85ED-E73F-827E-ED6B-79BF890B38EE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3" name="Трапеция 202">
              <a:extLst>
                <a:ext uri="{FF2B5EF4-FFF2-40B4-BE49-F238E27FC236}">
                  <a16:creationId xmlns:a16="http://schemas.microsoft.com/office/drawing/2014/main" id="{ACE9D3BD-4B86-975B-7ABB-0C2FC31FCE72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" name="Прямая соединительная линия 203">
              <a:extLst>
                <a:ext uri="{FF2B5EF4-FFF2-40B4-BE49-F238E27FC236}">
                  <a16:creationId xmlns:a16="http://schemas.microsoft.com/office/drawing/2014/main" id="{4810F8F9-F59E-1157-7E0C-E254CD43CC58}"/>
                </a:ext>
              </a:extLst>
            </p:cNvPr>
            <p:cNvCxnSpPr>
              <a:cxnSpLocks/>
              <a:stCxn id="216" idx="0"/>
              <a:endCxn id="214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Трапеция 204">
              <a:extLst>
                <a:ext uri="{FF2B5EF4-FFF2-40B4-BE49-F238E27FC236}">
                  <a16:creationId xmlns:a16="http://schemas.microsoft.com/office/drawing/2014/main" id="{335C933B-96C4-EBE1-5B43-8B7F69F1D9AA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рямоугольник 205">
              <a:extLst>
                <a:ext uri="{FF2B5EF4-FFF2-40B4-BE49-F238E27FC236}">
                  <a16:creationId xmlns:a16="http://schemas.microsoft.com/office/drawing/2014/main" id="{AA104A2C-3F52-B5F9-CE47-A03FB5C00166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Блок-схема: сохраненные данные 206">
              <a:extLst>
                <a:ext uri="{FF2B5EF4-FFF2-40B4-BE49-F238E27FC236}">
                  <a16:creationId xmlns:a16="http://schemas.microsoft.com/office/drawing/2014/main" id="{4486CD1E-DA49-34E8-59FD-77082C40F0D5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Блок-схема: сохраненные данные 207">
              <a:extLst>
                <a:ext uri="{FF2B5EF4-FFF2-40B4-BE49-F238E27FC236}">
                  <a16:creationId xmlns:a16="http://schemas.microsoft.com/office/drawing/2014/main" id="{55F40135-C22A-BEE0-4895-F6AA870297FC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рямоугольник 208">
              <a:extLst>
                <a:ext uri="{FF2B5EF4-FFF2-40B4-BE49-F238E27FC236}">
                  <a16:creationId xmlns:a16="http://schemas.microsoft.com/office/drawing/2014/main" id="{B1B5166A-5343-2069-C102-E33A687ADAB8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рямоугольник 209">
              <a:extLst>
                <a:ext uri="{FF2B5EF4-FFF2-40B4-BE49-F238E27FC236}">
                  <a16:creationId xmlns:a16="http://schemas.microsoft.com/office/drawing/2014/main" id="{701AE17F-FF20-91E9-DF2E-EC8148CCEFDD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8" name="TextBox 217">
            <a:extLst>
              <a:ext uri="{FF2B5EF4-FFF2-40B4-BE49-F238E27FC236}">
                <a16:creationId xmlns:a16="http://schemas.microsoft.com/office/drawing/2014/main" id="{BEB6EA13-F281-43D2-B5A1-2BAD8B500101}"/>
              </a:ext>
            </a:extLst>
          </p:cNvPr>
          <p:cNvSpPr txBox="1"/>
          <p:nvPr/>
        </p:nvSpPr>
        <p:spPr>
          <a:xfrm>
            <a:off x="7711923" y="2295679"/>
            <a:ext cx="3885433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800" dirty="0" err="1">
                <a:solidFill>
                  <a:srgbClr val="542708"/>
                </a:solidFill>
              </a:rPr>
              <a:t>Поставте</a:t>
            </a:r>
            <a:r>
              <a:rPr lang="uk-UA" sz="4800" dirty="0">
                <a:solidFill>
                  <a:srgbClr val="542708"/>
                </a:solidFill>
              </a:rPr>
              <a:t> мат білим конем за один хід</a:t>
            </a:r>
            <a:endParaRPr lang="ru-RU" sz="4800" dirty="0">
              <a:solidFill>
                <a:srgbClr val="542708"/>
              </a:solidFill>
            </a:endParaRPr>
          </a:p>
        </p:txBody>
      </p:sp>
      <p:sp>
        <p:nvSpPr>
          <p:cNvPr id="219" name="TextBox 218">
            <a:extLst>
              <a:ext uri="{FF2B5EF4-FFF2-40B4-BE49-F238E27FC236}">
                <a16:creationId xmlns:a16="http://schemas.microsoft.com/office/drawing/2014/main" id="{80CD6179-5406-C04E-42E5-9794A6418253}"/>
              </a:ext>
            </a:extLst>
          </p:cNvPr>
          <p:cNvSpPr txBox="1"/>
          <p:nvPr/>
        </p:nvSpPr>
        <p:spPr>
          <a:xfrm>
            <a:off x="708417" y="70755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28702CCD-096C-FAB9-BD43-97BAB9CFB1FB}"/>
              </a:ext>
            </a:extLst>
          </p:cNvPr>
          <p:cNvSpPr txBox="1"/>
          <p:nvPr/>
        </p:nvSpPr>
        <p:spPr>
          <a:xfrm>
            <a:off x="719400" y="1424222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1B129449-90C2-9373-0255-66909AA19F26}"/>
              </a:ext>
            </a:extLst>
          </p:cNvPr>
          <p:cNvSpPr txBox="1"/>
          <p:nvPr/>
        </p:nvSpPr>
        <p:spPr>
          <a:xfrm>
            <a:off x="721176" y="214374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76BF0D93-6398-AEC6-0499-6B03D7F446CD}"/>
              </a:ext>
            </a:extLst>
          </p:cNvPr>
          <p:cNvSpPr txBox="1"/>
          <p:nvPr/>
        </p:nvSpPr>
        <p:spPr>
          <a:xfrm>
            <a:off x="714936" y="2884238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36476E37-1C7B-A381-0596-D7D0DB26D490}"/>
              </a:ext>
            </a:extLst>
          </p:cNvPr>
          <p:cNvSpPr txBox="1"/>
          <p:nvPr/>
        </p:nvSpPr>
        <p:spPr>
          <a:xfrm>
            <a:off x="708416" y="362950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6925CB90-FB92-A89E-5192-1F4BE7C2864A}"/>
              </a:ext>
            </a:extLst>
          </p:cNvPr>
          <p:cNvSpPr txBox="1"/>
          <p:nvPr/>
        </p:nvSpPr>
        <p:spPr>
          <a:xfrm>
            <a:off x="711162" y="434777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25A58AF4-2C03-321A-6D22-870E714C1E21}"/>
              </a:ext>
            </a:extLst>
          </p:cNvPr>
          <p:cNvSpPr txBox="1"/>
          <p:nvPr/>
        </p:nvSpPr>
        <p:spPr>
          <a:xfrm>
            <a:off x="715566" y="505569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9936C4AF-B044-1199-C9FD-E4A9966BA4AD}"/>
              </a:ext>
            </a:extLst>
          </p:cNvPr>
          <p:cNvSpPr txBox="1"/>
          <p:nvPr/>
        </p:nvSpPr>
        <p:spPr>
          <a:xfrm>
            <a:off x="708415" y="575355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710B27C-6BB3-F67C-856D-91E6EA04A1AD}"/>
              </a:ext>
            </a:extLst>
          </p:cNvPr>
          <p:cNvSpPr txBox="1"/>
          <p:nvPr/>
        </p:nvSpPr>
        <p:spPr>
          <a:xfrm>
            <a:off x="1245691" y="6318367"/>
            <a:ext cx="248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23AABBA4-6E46-6AD4-D4F1-C502E391B231}"/>
              </a:ext>
            </a:extLst>
          </p:cNvPr>
          <p:cNvSpPr txBox="1"/>
          <p:nvPr/>
        </p:nvSpPr>
        <p:spPr>
          <a:xfrm>
            <a:off x="2001024" y="6341760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74C111D3-CC5A-1157-740A-9186EE416DA1}"/>
              </a:ext>
            </a:extLst>
          </p:cNvPr>
          <p:cNvSpPr txBox="1"/>
          <p:nvPr/>
        </p:nvSpPr>
        <p:spPr>
          <a:xfrm>
            <a:off x="2717337" y="633800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0A7A6DFE-0144-FE13-C58C-38CD3B202404}"/>
              </a:ext>
            </a:extLst>
          </p:cNvPr>
          <p:cNvSpPr txBox="1"/>
          <p:nvPr/>
        </p:nvSpPr>
        <p:spPr>
          <a:xfrm>
            <a:off x="3442779" y="634088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DF2357D1-F7D2-B262-735D-44B61AE46D97}"/>
              </a:ext>
            </a:extLst>
          </p:cNvPr>
          <p:cNvSpPr txBox="1"/>
          <p:nvPr/>
        </p:nvSpPr>
        <p:spPr>
          <a:xfrm>
            <a:off x="4155001" y="6351614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E3F28131-86D2-C21D-0F5E-1C2C28CA2163}"/>
              </a:ext>
            </a:extLst>
          </p:cNvPr>
          <p:cNvSpPr txBox="1"/>
          <p:nvPr/>
        </p:nvSpPr>
        <p:spPr>
          <a:xfrm>
            <a:off x="4896025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498423C5-66A7-CB09-DEDB-DDC06EE341CF}"/>
              </a:ext>
            </a:extLst>
          </p:cNvPr>
          <p:cNvSpPr txBox="1"/>
          <p:nvPr/>
        </p:nvSpPr>
        <p:spPr>
          <a:xfrm>
            <a:off x="5593382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270F68BC-13C0-0E5B-1256-707A074FED62}"/>
              </a:ext>
            </a:extLst>
          </p:cNvPr>
          <p:cNvSpPr txBox="1"/>
          <p:nvPr/>
        </p:nvSpPr>
        <p:spPr>
          <a:xfrm>
            <a:off x="6356045" y="632111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5" name="Управляющая кнопка: &quot;Пустой&quot; 234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A1B8D3D9-7C6E-5F05-6F61-6E9817D71973}"/>
              </a:ext>
            </a:extLst>
          </p:cNvPr>
          <p:cNvSpPr/>
          <p:nvPr/>
        </p:nvSpPr>
        <p:spPr>
          <a:xfrm>
            <a:off x="3210117" y="1991631"/>
            <a:ext cx="738505" cy="69217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28673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7DE811-1078-5803-6A7B-8E66930949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A93D23D4-5575-192A-EAAD-1C397D3C65DB}"/>
              </a:ext>
            </a:extLst>
          </p:cNvPr>
          <p:cNvGrpSpPr/>
          <p:nvPr/>
        </p:nvGrpSpPr>
        <p:grpSpPr>
          <a:xfrm>
            <a:off x="648429" y="48527"/>
            <a:ext cx="6582616" cy="6738775"/>
            <a:chOff x="648429" y="48527"/>
            <a:chExt cx="6582616" cy="6738775"/>
          </a:xfrm>
        </p:grpSpPr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A92CFA6F-C2AF-34DC-F66B-C3178ED4190D}"/>
                </a:ext>
              </a:extLst>
            </p:cNvPr>
            <p:cNvGrpSpPr/>
            <p:nvPr/>
          </p:nvGrpSpPr>
          <p:grpSpPr>
            <a:xfrm>
              <a:off x="1057173" y="524364"/>
              <a:ext cx="5786546" cy="5809271"/>
              <a:chOff x="321883" y="522992"/>
              <a:chExt cx="5786546" cy="5809271"/>
            </a:xfrm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0670EFC4-583C-E17E-3B8B-382E98A92E85}"/>
                  </a:ext>
                </a:extLst>
              </p:cNvPr>
              <p:cNvSpPr/>
              <p:nvPr/>
            </p:nvSpPr>
            <p:spPr>
              <a:xfrm>
                <a:off x="321885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5941958B-C086-9F0D-AC2D-CEF513DBDC6B}"/>
                  </a:ext>
                </a:extLst>
              </p:cNvPr>
              <p:cNvSpPr/>
              <p:nvPr/>
            </p:nvSpPr>
            <p:spPr>
              <a:xfrm>
                <a:off x="321885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D7A0F537-18E0-761F-BE53-DEC688D0767D}"/>
                  </a:ext>
                </a:extLst>
              </p:cNvPr>
              <p:cNvSpPr/>
              <p:nvPr/>
            </p:nvSpPr>
            <p:spPr>
              <a:xfrm>
                <a:off x="321884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C31C6E92-9AB7-6875-7DC3-54BC90E4B6E2}"/>
                  </a:ext>
                </a:extLst>
              </p:cNvPr>
              <p:cNvSpPr/>
              <p:nvPr/>
            </p:nvSpPr>
            <p:spPr>
              <a:xfrm>
                <a:off x="321883" y="48557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7AFEF585-6E7B-2CAA-8D7F-A8A7D8176E93}"/>
                  </a:ext>
                </a:extLst>
              </p:cNvPr>
              <p:cNvSpPr/>
              <p:nvPr/>
            </p:nvSpPr>
            <p:spPr>
              <a:xfrm>
                <a:off x="1055308" y="5591077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E01599B3-53E5-EE98-BD47-501F46E8C83E}"/>
                  </a:ext>
                </a:extLst>
              </p:cNvPr>
              <p:cNvSpPr/>
              <p:nvPr/>
            </p:nvSpPr>
            <p:spPr>
              <a:xfrm>
                <a:off x="1055308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7EF74B6B-8AAC-420D-A390-04472C64B56F}"/>
                  </a:ext>
                </a:extLst>
              </p:cNvPr>
              <p:cNvSpPr/>
              <p:nvPr/>
            </p:nvSpPr>
            <p:spPr>
              <a:xfrm>
                <a:off x="1055308" y="272223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DE572A84-3A33-9CCD-0663-E2261079E136}"/>
                  </a:ext>
                </a:extLst>
              </p:cNvPr>
              <p:cNvSpPr/>
              <p:nvPr/>
            </p:nvSpPr>
            <p:spPr>
              <a:xfrm>
                <a:off x="1055307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89CB00E6-FBBA-61B6-5BCE-614DCD612385}"/>
                  </a:ext>
                </a:extLst>
              </p:cNvPr>
              <p:cNvSpPr/>
              <p:nvPr/>
            </p:nvSpPr>
            <p:spPr>
              <a:xfrm>
                <a:off x="3208252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F81A13C9-B6D8-49DD-FAA7-B8BB3242225D}"/>
                  </a:ext>
                </a:extLst>
              </p:cNvPr>
              <p:cNvSpPr/>
              <p:nvPr/>
            </p:nvSpPr>
            <p:spPr>
              <a:xfrm>
                <a:off x="4627772" y="52299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86C2EED5-B860-671F-28CE-2AE99CE25F28}"/>
                  </a:ext>
                </a:extLst>
              </p:cNvPr>
              <p:cNvSpPr/>
              <p:nvPr/>
            </p:nvSpPr>
            <p:spPr>
              <a:xfrm>
                <a:off x="3941674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7CAB5088-8E76-4D65-54F5-DDDA49402F0D}"/>
                  </a:ext>
                </a:extLst>
              </p:cNvPr>
              <p:cNvSpPr/>
              <p:nvPr/>
            </p:nvSpPr>
            <p:spPr>
              <a:xfrm>
                <a:off x="2474827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B8DBC6A3-2FD1-EDBB-1CC6-AFB95BF1A2A6}"/>
                  </a:ext>
                </a:extLst>
              </p:cNvPr>
              <p:cNvSpPr/>
              <p:nvPr/>
            </p:nvSpPr>
            <p:spPr>
              <a:xfrm>
                <a:off x="3208249" y="198097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1C3A93B9-8C2F-AB27-5771-F42FC3C18D1D}"/>
                  </a:ext>
                </a:extLst>
              </p:cNvPr>
              <p:cNvSpPr/>
              <p:nvPr/>
            </p:nvSpPr>
            <p:spPr>
              <a:xfrm>
                <a:off x="1765067" y="199025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0AF0A6C6-474D-44E8-0B24-593293F4B480}"/>
                  </a:ext>
                </a:extLst>
              </p:cNvPr>
              <p:cNvSpPr/>
              <p:nvPr/>
            </p:nvSpPr>
            <p:spPr>
              <a:xfrm>
                <a:off x="1778563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0DF7FEAC-777E-59B6-9A70-22F9AAE8761B}"/>
                  </a:ext>
                </a:extLst>
              </p:cNvPr>
              <p:cNvSpPr/>
              <p:nvPr/>
            </p:nvSpPr>
            <p:spPr>
              <a:xfrm>
                <a:off x="4627772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6F8AFDB5-ECAE-67F7-5989-E1D32D08EA3F}"/>
                  </a:ext>
                </a:extLst>
              </p:cNvPr>
              <p:cNvSpPr/>
              <p:nvPr/>
            </p:nvSpPr>
            <p:spPr>
              <a:xfrm>
                <a:off x="252215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E260D97F-FFD5-963F-EEDB-C597818F64F9}"/>
                  </a:ext>
                </a:extLst>
              </p:cNvPr>
              <p:cNvSpPr/>
              <p:nvPr/>
            </p:nvSpPr>
            <p:spPr>
              <a:xfrm>
                <a:off x="3941674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5209055A-A935-44B3-A5E5-F44DCF8AFCBE}"/>
                  </a:ext>
                </a:extLst>
              </p:cNvPr>
              <p:cNvSpPr/>
              <p:nvPr/>
            </p:nvSpPr>
            <p:spPr>
              <a:xfrm>
                <a:off x="2486658" y="272555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C3B04F39-9C3C-2895-2737-151450FFC911}"/>
                  </a:ext>
                </a:extLst>
              </p:cNvPr>
              <p:cNvSpPr/>
              <p:nvPr/>
            </p:nvSpPr>
            <p:spPr>
              <a:xfrm>
                <a:off x="1765066" y="34488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344D249F-0A76-C2A2-CF5C-2C62B8E82FBD}"/>
                  </a:ext>
                </a:extLst>
              </p:cNvPr>
              <p:cNvSpPr/>
              <p:nvPr/>
            </p:nvSpPr>
            <p:spPr>
              <a:xfrm>
                <a:off x="3184583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5E41AAEE-E836-6778-D8B5-FDB3ED6C0E71}"/>
                  </a:ext>
                </a:extLst>
              </p:cNvPr>
              <p:cNvSpPr/>
              <p:nvPr/>
            </p:nvSpPr>
            <p:spPr>
              <a:xfrm>
                <a:off x="536119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DB97BAB2-5008-6ECE-CDAA-E29F1DAA21F6}"/>
                  </a:ext>
                </a:extLst>
              </p:cNvPr>
              <p:cNvSpPr/>
              <p:nvPr/>
            </p:nvSpPr>
            <p:spPr>
              <a:xfrm>
                <a:off x="5361190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A4C45D92-4857-1F8D-2FB7-E2CB33A9177D}"/>
                  </a:ext>
                </a:extLst>
              </p:cNvPr>
              <p:cNvSpPr/>
              <p:nvPr/>
            </p:nvSpPr>
            <p:spPr>
              <a:xfrm>
                <a:off x="5361189" y="417754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>
                <a:extLst>
                  <a:ext uri="{FF2B5EF4-FFF2-40B4-BE49-F238E27FC236}">
                    <a16:creationId xmlns:a16="http://schemas.microsoft.com/office/drawing/2014/main" id="{90EBE60D-9540-8115-7786-D1BE4A85BAE0}"/>
                  </a:ext>
                </a:extLst>
              </p:cNvPr>
              <p:cNvSpPr/>
              <p:nvPr/>
            </p:nvSpPr>
            <p:spPr>
              <a:xfrm>
                <a:off x="4663265" y="3423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5BFBACAD-7FAC-57A3-04E0-538539E81FA7}"/>
                  </a:ext>
                </a:extLst>
              </p:cNvPr>
              <p:cNvSpPr/>
              <p:nvPr/>
            </p:nvSpPr>
            <p:spPr>
              <a:xfrm>
                <a:off x="3918006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9AC93FE7-58D4-AF86-E525-7E6A0DD89BC8}"/>
                  </a:ext>
                </a:extLst>
              </p:cNvPr>
              <p:cNvSpPr/>
              <p:nvPr/>
            </p:nvSpPr>
            <p:spPr>
              <a:xfrm>
                <a:off x="2498490" y="4151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7BA6CA10-BDEF-BF81-0D12-5F3B91208ABC}"/>
                  </a:ext>
                </a:extLst>
              </p:cNvPr>
              <p:cNvSpPr/>
              <p:nvPr/>
            </p:nvSpPr>
            <p:spPr>
              <a:xfrm>
                <a:off x="1765065" y="4862415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9ACA6905-5E52-E95B-C5CB-E581D85C03FD}"/>
                  </a:ext>
                </a:extLst>
              </p:cNvPr>
              <p:cNvSpPr/>
              <p:nvPr/>
            </p:nvSpPr>
            <p:spPr>
              <a:xfrm>
                <a:off x="3220082" y="484785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>
                <a:extLst>
                  <a:ext uri="{FF2B5EF4-FFF2-40B4-BE49-F238E27FC236}">
                    <a16:creationId xmlns:a16="http://schemas.microsoft.com/office/drawing/2014/main" id="{7E487005-1745-7007-1D45-C89A7EE66714}"/>
                  </a:ext>
                </a:extLst>
              </p:cNvPr>
              <p:cNvSpPr/>
              <p:nvPr/>
            </p:nvSpPr>
            <p:spPr>
              <a:xfrm>
                <a:off x="4651431" y="48438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F0891474-4A3A-1A04-028E-F191CBE1BA1D}"/>
                  </a:ext>
                </a:extLst>
              </p:cNvPr>
              <p:cNvSpPr/>
              <p:nvPr/>
            </p:nvSpPr>
            <p:spPr>
              <a:xfrm>
                <a:off x="3941673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1385DCDF-E66B-E7D6-1710-C8F78174B98F}"/>
                  </a:ext>
                </a:extLst>
              </p:cNvPr>
              <p:cNvSpPr/>
              <p:nvPr/>
            </p:nvSpPr>
            <p:spPr>
              <a:xfrm>
                <a:off x="2498490" y="557651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C7B6712F-3C09-3A16-9F80-E30DE8D195E8}"/>
                  </a:ext>
                </a:extLst>
              </p:cNvPr>
              <p:cNvSpPr/>
              <p:nvPr/>
            </p:nvSpPr>
            <p:spPr>
              <a:xfrm>
                <a:off x="5361188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36687B76-6CF1-CE4B-FF83-83573F467A0F}"/>
                  </a:ext>
                </a:extLst>
              </p:cNvPr>
              <p:cNvSpPr/>
              <p:nvPr/>
            </p:nvSpPr>
            <p:spPr>
              <a:xfrm>
                <a:off x="1045140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13A0DD65-4335-BCD1-61B9-34D4AB04E94F}"/>
                  </a:ext>
                </a:extLst>
              </p:cNvPr>
              <p:cNvSpPr/>
              <p:nvPr/>
            </p:nvSpPr>
            <p:spPr>
              <a:xfrm>
                <a:off x="2501816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738564A4-2057-7A67-8154-AAEC1A494013}"/>
                  </a:ext>
                </a:extLst>
              </p:cNvPr>
              <p:cNvSpPr/>
              <p:nvPr/>
            </p:nvSpPr>
            <p:spPr>
              <a:xfrm>
                <a:off x="3931505" y="52928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AF8D7C5E-C9FE-AB0F-F7B2-03929E40F1A1}"/>
                  </a:ext>
                </a:extLst>
              </p:cNvPr>
              <p:cNvSpPr/>
              <p:nvPr/>
            </p:nvSpPr>
            <p:spPr>
              <a:xfrm>
                <a:off x="5362575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4F1AF654-9079-553F-DEBF-E56470994364}"/>
                  </a:ext>
                </a:extLst>
              </p:cNvPr>
              <p:cNvSpPr/>
              <p:nvPr/>
            </p:nvSpPr>
            <p:spPr>
              <a:xfrm>
                <a:off x="4637938" y="12516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B0DC748D-CAC6-A638-8431-43466ED26779}"/>
                  </a:ext>
                </a:extLst>
              </p:cNvPr>
              <p:cNvSpPr/>
              <p:nvPr/>
            </p:nvSpPr>
            <p:spPr>
              <a:xfrm>
                <a:off x="323263" y="125828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>
                <a:extLst>
                  <a:ext uri="{FF2B5EF4-FFF2-40B4-BE49-F238E27FC236}">
                    <a16:creationId xmlns:a16="http://schemas.microsoft.com/office/drawing/2014/main" id="{8DDB3BFF-91FD-F376-EDF3-E1489D581871}"/>
                  </a:ext>
                </a:extLst>
              </p:cNvPr>
              <p:cNvSpPr/>
              <p:nvPr/>
            </p:nvSpPr>
            <p:spPr>
              <a:xfrm>
                <a:off x="1050223" y="197830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Прямоугольник 49">
                <a:extLst>
                  <a:ext uri="{FF2B5EF4-FFF2-40B4-BE49-F238E27FC236}">
                    <a16:creationId xmlns:a16="http://schemas.microsoft.com/office/drawing/2014/main" id="{DAEDBD95-6C50-FA41-C236-6EACEFAFE8FF}"/>
                  </a:ext>
                </a:extLst>
              </p:cNvPr>
              <p:cNvSpPr/>
              <p:nvPr/>
            </p:nvSpPr>
            <p:spPr>
              <a:xfrm>
                <a:off x="1768394" y="125484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>
                <a:extLst>
                  <a:ext uri="{FF2B5EF4-FFF2-40B4-BE49-F238E27FC236}">
                    <a16:creationId xmlns:a16="http://schemas.microsoft.com/office/drawing/2014/main" id="{B3136D0F-5229-75CD-06DD-9796CFDC314D}"/>
                  </a:ext>
                </a:extLst>
              </p:cNvPr>
              <p:cNvSpPr/>
              <p:nvPr/>
            </p:nvSpPr>
            <p:spPr>
              <a:xfrm>
                <a:off x="3211800" y="124700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6CCDC5ED-6475-7465-38F4-BB893A983EBD}"/>
                  </a:ext>
                </a:extLst>
              </p:cNvPr>
              <p:cNvSpPr/>
              <p:nvPr/>
            </p:nvSpPr>
            <p:spPr>
              <a:xfrm>
                <a:off x="3940139" y="1965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E806EBA4-8887-9D35-4E71-EE37325BFF3D}"/>
                  </a:ext>
                </a:extLst>
              </p:cNvPr>
              <p:cNvSpPr/>
              <p:nvPr/>
            </p:nvSpPr>
            <p:spPr>
              <a:xfrm>
                <a:off x="5362575" y="199688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D6FE0232-BD96-2B2B-9C06-1FBCE9ED3373}"/>
                  </a:ext>
                </a:extLst>
              </p:cNvPr>
              <p:cNvSpPr/>
              <p:nvPr/>
            </p:nvSpPr>
            <p:spPr>
              <a:xfrm>
                <a:off x="4663265" y="272596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BDF5190A-0764-59AF-9AAC-0808F7F1D6C0}"/>
                  </a:ext>
                </a:extLst>
              </p:cNvPr>
              <p:cNvSpPr/>
              <p:nvPr/>
            </p:nvSpPr>
            <p:spPr>
              <a:xfrm>
                <a:off x="2498488" y="199034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6C4B4B99-34CB-CBAE-B98F-2FA742226B3D}"/>
                  </a:ext>
                </a:extLst>
              </p:cNvPr>
              <p:cNvSpPr/>
              <p:nvPr/>
            </p:nvSpPr>
            <p:spPr>
              <a:xfrm>
                <a:off x="3219314" y="269769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DCCC37DF-021D-610E-2B55-9C715B9C3650}"/>
                  </a:ext>
                </a:extLst>
              </p:cNvPr>
              <p:cNvSpPr/>
              <p:nvPr/>
            </p:nvSpPr>
            <p:spPr>
              <a:xfrm>
                <a:off x="1787964" y="272828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4113BECA-0158-2B48-8735-C38F09B3D879}"/>
                  </a:ext>
                </a:extLst>
              </p:cNvPr>
              <p:cNvSpPr/>
              <p:nvPr/>
            </p:nvSpPr>
            <p:spPr>
              <a:xfrm>
                <a:off x="327416" y="273023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ED418B01-BF07-925F-3D0E-AA33B6A70DAC}"/>
                  </a:ext>
                </a:extLst>
              </p:cNvPr>
              <p:cNvSpPr/>
              <p:nvPr/>
            </p:nvSpPr>
            <p:spPr>
              <a:xfrm>
                <a:off x="1045138" y="342909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29BFDEF4-E9EA-E443-8A75-5D5063050B04}"/>
                  </a:ext>
                </a:extLst>
              </p:cNvPr>
              <p:cNvSpPr/>
              <p:nvPr/>
            </p:nvSpPr>
            <p:spPr>
              <a:xfrm>
                <a:off x="2478375" y="344041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>
                <a:extLst>
                  <a:ext uri="{FF2B5EF4-FFF2-40B4-BE49-F238E27FC236}">
                    <a16:creationId xmlns:a16="http://schemas.microsoft.com/office/drawing/2014/main" id="{280CAA08-ACB0-97BA-0C08-CF42F63A7714}"/>
                  </a:ext>
                </a:extLst>
              </p:cNvPr>
              <p:cNvSpPr/>
              <p:nvPr/>
            </p:nvSpPr>
            <p:spPr>
              <a:xfrm>
                <a:off x="3931505" y="343230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89C7CBE2-2D84-DAD8-EF3C-2BB9CBC371E9}"/>
                  </a:ext>
                </a:extLst>
              </p:cNvPr>
              <p:cNvSpPr/>
              <p:nvPr/>
            </p:nvSpPr>
            <p:spPr>
              <a:xfrm>
                <a:off x="5375004" y="344846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3" name="Прямоугольник 62">
                <a:extLst>
                  <a:ext uri="{FF2B5EF4-FFF2-40B4-BE49-F238E27FC236}">
                    <a16:creationId xmlns:a16="http://schemas.microsoft.com/office/drawing/2014/main" id="{42274B38-8925-EB19-8964-FF0257F1BE0A}"/>
                  </a:ext>
                </a:extLst>
              </p:cNvPr>
              <p:cNvSpPr/>
              <p:nvPr/>
            </p:nvSpPr>
            <p:spPr>
              <a:xfrm>
                <a:off x="4651430" y="412714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4" name="Прямоугольник 63">
                <a:extLst>
                  <a:ext uri="{FF2B5EF4-FFF2-40B4-BE49-F238E27FC236}">
                    <a16:creationId xmlns:a16="http://schemas.microsoft.com/office/drawing/2014/main" id="{CDC341DA-DDFA-47B5-9625-3C510F4858B3}"/>
                  </a:ext>
                </a:extLst>
              </p:cNvPr>
              <p:cNvSpPr/>
              <p:nvPr/>
            </p:nvSpPr>
            <p:spPr>
              <a:xfrm>
                <a:off x="3219766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AE00ED07-DFEA-9EAE-3F69-5B32AC93EAF9}"/>
                  </a:ext>
                </a:extLst>
              </p:cNvPr>
              <p:cNvSpPr/>
              <p:nvPr/>
            </p:nvSpPr>
            <p:spPr>
              <a:xfrm>
                <a:off x="1760812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6" name="Прямоугольник 65">
                <a:extLst>
                  <a:ext uri="{FF2B5EF4-FFF2-40B4-BE49-F238E27FC236}">
                    <a16:creationId xmlns:a16="http://schemas.microsoft.com/office/drawing/2014/main" id="{6E1E17E9-3BB3-435B-203B-C55BD5B69BF1}"/>
                  </a:ext>
                </a:extLst>
              </p:cNvPr>
              <p:cNvSpPr/>
              <p:nvPr/>
            </p:nvSpPr>
            <p:spPr>
              <a:xfrm>
                <a:off x="329078" y="414325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рямоугольник 66">
                <a:extLst>
                  <a:ext uri="{FF2B5EF4-FFF2-40B4-BE49-F238E27FC236}">
                    <a16:creationId xmlns:a16="http://schemas.microsoft.com/office/drawing/2014/main" id="{8E782680-D775-B81E-C9A8-68444DB00EFC}"/>
                  </a:ext>
                </a:extLst>
              </p:cNvPr>
              <p:cNvSpPr/>
              <p:nvPr/>
            </p:nvSpPr>
            <p:spPr>
              <a:xfrm>
                <a:off x="1048113" y="487768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рямоугольник 67">
                <a:extLst>
                  <a:ext uri="{FF2B5EF4-FFF2-40B4-BE49-F238E27FC236}">
                    <a16:creationId xmlns:a16="http://schemas.microsoft.com/office/drawing/2014/main" id="{65E65505-42DF-7FA8-FD5B-168AB70DC3F6}"/>
                  </a:ext>
                </a:extLst>
              </p:cNvPr>
              <p:cNvSpPr/>
              <p:nvPr/>
            </p:nvSpPr>
            <p:spPr>
              <a:xfrm>
                <a:off x="2508658" y="4851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9" name="Прямоугольник 68">
                <a:extLst>
                  <a:ext uri="{FF2B5EF4-FFF2-40B4-BE49-F238E27FC236}">
                    <a16:creationId xmlns:a16="http://schemas.microsoft.com/office/drawing/2014/main" id="{8AE83C85-DA2B-EC4F-B0F9-ECCE78523D4B}"/>
                  </a:ext>
                </a:extLst>
              </p:cNvPr>
              <p:cNvSpPr/>
              <p:nvPr/>
            </p:nvSpPr>
            <p:spPr>
              <a:xfrm>
                <a:off x="3922251" y="48438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D742B0F2-845D-1BF4-9078-CE45ACD7DC43}"/>
                  </a:ext>
                </a:extLst>
              </p:cNvPr>
              <p:cNvSpPr/>
              <p:nvPr/>
            </p:nvSpPr>
            <p:spPr>
              <a:xfrm>
                <a:off x="5374994" y="483533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рямоугольник 70">
                <a:extLst>
                  <a:ext uri="{FF2B5EF4-FFF2-40B4-BE49-F238E27FC236}">
                    <a16:creationId xmlns:a16="http://schemas.microsoft.com/office/drawing/2014/main" id="{E49D17C9-7BAC-CB9C-BE38-8805A98C3003}"/>
                  </a:ext>
                </a:extLst>
              </p:cNvPr>
              <p:cNvSpPr/>
              <p:nvPr/>
            </p:nvSpPr>
            <p:spPr>
              <a:xfrm>
                <a:off x="4663265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2" name="Прямоугольник 71">
                <a:extLst>
                  <a:ext uri="{FF2B5EF4-FFF2-40B4-BE49-F238E27FC236}">
                    <a16:creationId xmlns:a16="http://schemas.microsoft.com/office/drawing/2014/main" id="{AC40AC78-9951-3EF0-742A-844E9B875B67}"/>
                  </a:ext>
                </a:extLst>
              </p:cNvPr>
              <p:cNvSpPr/>
              <p:nvPr/>
            </p:nvSpPr>
            <p:spPr>
              <a:xfrm>
                <a:off x="3208248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36132474-B78C-8F4F-82DA-E712E35A1E2C}"/>
                  </a:ext>
                </a:extLst>
              </p:cNvPr>
              <p:cNvSpPr/>
              <p:nvPr/>
            </p:nvSpPr>
            <p:spPr>
              <a:xfrm>
                <a:off x="1778562" y="5603601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4" name="Прямоугольник 73">
                <a:extLst>
                  <a:ext uri="{FF2B5EF4-FFF2-40B4-BE49-F238E27FC236}">
                    <a16:creationId xmlns:a16="http://schemas.microsoft.com/office/drawing/2014/main" id="{D6ED7564-7EE7-68A1-1890-99F3DC7E80C5}"/>
                  </a:ext>
                </a:extLst>
              </p:cNvPr>
              <p:cNvSpPr/>
              <p:nvPr/>
            </p:nvSpPr>
            <p:spPr>
              <a:xfrm>
                <a:off x="329077" y="558444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78" name="Трапеция 77">
              <a:extLst>
                <a:ext uri="{FF2B5EF4-FFF2-40B4-BE49-F238E27FC236}">
                  <a16:creationId xmlns:a16="http://schemas.microsoft.com/office/drawing/2014/main" id="{78DB0C5F-53E3-DA14-98DE-C7A55C2287A9}"/>
                </a:ext>
              </a:extLst>
            </p:cNvPr>
            <p:cNvSpPr/>
            <p:nvPr/>
          </p:nvSpPr>
          <p:spPr>
            <a:xfrm rot="5400000" flipV="1">
              <a:off x="3672538" y="3228795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Трапеция 79">
              <a:extLst>
                <a:ext uri="{FF2B5EF4-FFF2-40B4-BE49-F238E27FC236}">
                  <a16:creationId xmlns:a16="http://schemas.microsoft.com/office/drawing/2014/main" id="{2622E6A2-B9B1-8043-9B06-A596AFFE8F44}"/>
                </a:ext>
              </a:extLst>
            </p:cNvPr>
            <p:cNvSpPr/>
            <p:nvPr/>
          </p:nvSpPr>
          <p:spPr>
            <a:xfrm flipV="1">
              <a:off x="688157" y="70693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Трапеция 80">
              <a:extLst>
                <a:ext uri="{FF2B5EF4-FFF2-40B4-BE49-F238E27FC236}">
                  <a16:creationId xmlns:a16="http://schemas.microsoft.com/office/drawing/2014/main" id="{AA33FEE9-45FB-3CE5-0A33-5C32317F017E}"/>
                </a:ext>
              </a:extLst>
            </p:cNvPr>
            <p:cNvSpPr/>
            <p:nvPr/>
          </p:nvSpPr>
          <p:spPr>
            <a:xfrm>
              <a:off x="648429" y="6293737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81">
              <a:extLst>
                <a:ext uri="{FF2B5EF4-FFF2-40B4-BE49-F238E27FC236}">
                  <a16:creationId xmlns:a16="http://schemas.microsoft.com/office/drawing/2014/main" id="{605B3779-9E8E-C017-7AA8-186CDB60E8FE}"/>
                </a:ext>
              </a:extLst>
            </p:cNvPr>
            <p:cNvSpPr/>
            <p:nvPr/>
          </p:nvSpPr>
          <p:spPr>
            <a:xfrm rot="16200000" flipH="1" flipV="1">
              <a:off x="-2490426" y="3201904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1E05820F-E2F8-F3C3-04FC-E821291C51A6}"/>
              </a:ext>
            </a:extLst>
          </p:cNvPr>
          <p:cNvGrpSpPr/>
          <p:nvPr/>
        </p:nvGrpSpPr>
        <p:grpSpPr>
          <a:xfrm>
            <a:off x="6339409" y="4176131"/>
            <a:ext cx="279078" cy="643479"/>
            <a:chOff x="833438" y="423861"/>
            <a:chExt cx="747713" cy="1724026"/>
          </a:xfrm>
        </p:grpSpPr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A4881BA9-AF83-11B4-614D-7E63E11629E3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</p:grpSpPr>
          <p:sp>
            <p:nvSpPr>
              <p:cNvPr id="97" name="Блок-схема: сохраненные данные 96">
                <a:extLst>
                  <a:ext uri="{FF2B5EF4-FFF2-40B4-BE49-F238E27FC236}">
                    <a16:creationId xmlns:a16="http://schemas.microsoft.com/office/drawing/2014/main" id="{098C9619-63AB-5B40-E268-E95F92E95229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Блок-схема: сохраненные данные 97">
                <a:extLst>
                  <a:ext uri="{FF2B5EF4-FFF2-40B4-BE49-F238E27FC236}">
                    <a16:creationId xmlns:a16="http://schemas.microsoft.com/office/drawing/2014/main" id="{7D37A8A5-08BD-BF72-E215-389CEE0B9824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DE34F4BD-A673-8244-9DC8-C3E2D676422C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5B07B34B-50AE-B8E7-848B-53A48AE1202B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9925F546-7189-5D97-EC69-29A3A717276A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</p:grpSpPr>
          <p:sp>
            <p:nvSpPr>
              <p:cNvPr id="93" name="Знак ''плюс'' 92">
                <a:extLst>
                  <a:ext uri="{FF2B5EF4-FFF2-40B4-BE49-F238E27FC236}">
                    <a16:creationId xmlns:a16="http://schemas.microsoft.com/office/drawing/2014/main" id="{1618827B-351E-B5F2-60AA-29B61F967DA9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Трапеция 93">
                <a:extLst>
                  <a:ext uri="{FF2B5EF4-FFF2-40B4-BE49-F238E27FC236}">
                    <a16:creationId xmlns:a16="http://schemas.microsoft.com/office/drawing/2014/main" id="{585931A0-54F0-0A16-351E-4BD854E3F853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Трапеция 94">
                <a:extLst>
                  <a:ext uri="{FF2B5EF4-FFF2-40B4-BE49-F238E27FC236}">
                    <a16:creationId xmlns:a16="http://schemas.microsoft.com/office/drawing/2014/main" id="{F9578857-27B9-874D-C021-F9072151F3E9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рямоугольник 95">
                <a:extLst>
                  <a:ext uri="{FF2B5EF4-FFF2-40B4-BE49-F238E27FC236}">
                    <a16:creationId xmlns:a16="http://schemas.microsoft.com/office/drawing/2014/main" id="{34AA28F7-C502-DB2A-554E-50411F10F3A0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88" name="Месяц 87">
              <a:extLst>
                <a:ext uri="{FF2B5EF4-FFF2-40B4-BE49-F238E27FC236}">
                  <a16:creationId xmlns:a16="http://schemas.microsoft.com/office/drawing/2014/main" id="{44E3E04E-6973-EED3-1220-B6C8F16FE28B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Месяц 88">
              <a:extLst>
                <a:ext uri="{FF2B5EF4-FFF2-40B4-BE49-F238E27FC236}">
                  <a16:creationId xmlns:a16="http://schemas.microsoft.com/office/drawing/2014/main" id="{BBF687DD-F23C-5EF5-2F2A-886BD7DE0AD1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4381B986-9E9A-A2DD-6228-D2DD8EBBC824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Трапеция 90">
              <a:extLst>
                <a:ext uri="{FF2B5EF4-FFF2-40B4-BE49-F238E27FC236}">
                  <a16:creationId xmlns:a16="http://schemas.microsoft.com/office/drawing/2014/main" id="{7F36A208-2EEB-FA06-8A31-DCA50FF4B2C0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Трапеция 91">
              <a:extLst>
                <a:ext uri="{FF2B5EF4-FFF2-40B4-BE49-F238E27FC236}">
                  <a16:creationId xmlns:a16="http://schemas.microsoft.com/office/drawing/2014/main" id="{EBC6AB4E-3EA4-11F1-4817-388B579D0A99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C13E35D9-5D1F-CB63-E9D4-CFB3281F2203}"/>
              </a:ext>
            </a:extLst>
          </p:cNvPr>
          <p:cNvGrpSpPr/>
          <p:nvPr/>
        </p:nvGrpSpPr>
        <p:grpSpPr>
          <a:xfrm>
            <a:off x="6320654" y="556848"/>
            <a:ext cx="287845" cy="663694"/>
            <a:chOff x="833438" y="423861"/>
            <a:chExt cx="747713" cy="1724026"/>
          </a:xfrm>
          <a:solidFill>
            <a:schemeClr val="tx1"/>
          </a:solidFill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7143CD98-379D-F8C8-B5F4-5AA84C32ECD6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  <a:grpFill/>
          </p:grpSpPr>
          <p:sp>
            <p:nvSpPr>
              <p:cNvPr id="113" name="Блок-схема: сохраненные данные 112">
                <a:extLst>
                  <a:ext uri="{FF2B5EF4-FFF2-40B4-BE49-F238E27FC236}">
                    <a16:creationId xmlns:a16="http://schemas.microsoft.com/office/drawing/2014/main" id="{D3589DB6-B707-AD7B-AD60-D41D2D9EFFA0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Блок-схема: сохраненные данные 113">
                <a:extLst>
                  <a:ext uri="{FF2B5EF4-FFF2-40B4-BE49-F238E27FC236}">
                    <a16:creationId xmlns:a16="http://schemas.microsoft.com/office/drawing/2014/main" id="{7A3A7C67-32B5-6A4A-4725-0A4D67766455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5" name="Прямоугольник 114">
                <a:extLst>
                  <a:ext uri="{FF2B5EF4-FFF2-40B4-BE49-F238E27FC236}">
                    <a16:creationId xmlns:a16="http://schemas.microsoft.com/office/drawing/2014/main" id="{71FC5ED4-9E90-5D3C-151C-A3E18904F650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23F53C71-6124-946D-5345-2899C12068EA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102">
              <a:extLst>
                <a:ext uri="{FF2B5EF4-FFF2-40B4-BE49-F238E27FC236}">
                  <a16:creationId xmlns:a16="http://schemas.microsoft.com/office/drawing/2014/main" id="{CE9BC8C3-0974-7D9E-CF9E-CCC8E8973DFC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  <a:grpFill/>
          </p:grpSpPr>
          <p:sp>
            <p:nvSpPr>
              <p:cNvPr id="109" name="Знак ''плюс'' 108">
                <a:extLst>
                  <a:ext uri="{FF2B5EF4-FFF2-40B4-BE49-F238E27FC236}">
                    <a16:creationId xmlns:a16="http://schemas.microsoft.com/office/drawing/2014/main" id="{D646E566-FDF9-E873-4DEB-692BB86F55DB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Трапеция 109">
                <a:extLst>
                  <a:ext uri="{FF2B5EF4-FFF2-40B4-BE49-F238E27FC236}">
                    <a16:creationId xmlns:a16="http://schemas.microsoft.com/office/drawing/2014/main" id="{BC98789E-D75D-10FC-2100-854AAED5D096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Трапеция 110">
                <a:extLst>
                  <a:ext uri="{FF2B5EF4-FFF2-40B4-BE49-F238E27FC236}">
                    <a16:creationId xmlns:a16="http://schemas.microsoft.com/office/drawing/2014/main" id="{013DA657-4CD0-9128-4124-67504443A28F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рямоугольник 111">
                <a:extLst>
                  <a:ext uri="{FF2B5EF4-FFF2-40B4-BE49-F238E27FC236}">
                    <a16:creationId xmlns:a16="http://schemas.microsoft.com/office/drawing/2014/main" id="{8E9E6757-B944-F252-629A-209FCDBE4B72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4" name="Месяц 103">
              <a:extLst>
                <a:ext uri="{FF2B5EF4-FFF2-40B4-BE49-F238E27FC236}">
                  <a16:creationId xmlns:a16="http://schemas.microsoft.com/office/drawing/2014/main" id="{B4D06E74-ACDF-6338-0DBC-A2C7D3816B6D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Месяц 104">
              <a:extLst>
                <a:ext uri="{FF2B5EF4-FFF2-40B4-BE49-F238E27FC236}">
                  <a16:creationId xmlns:a16="http://schemas.microsoft.com/office/drawing/2014/main" id="{0E32C644-20BB-727C-A52B-73157FA8C786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7599E2AA-F2C8-B459-CA69-E69D2872E343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Трапеция 106">
              <a:extLst>
                <a:ext uri="{FF2B5EF4-FFF2-40B4-BE49-F238E27FC236}">
                  <a16:creationId xmlns:a16="http://schemas.microsoft.com/office/drawing/2014/main" id="{A1C085B0-D276-FDC1-D3B5-D7AB4B9DF34D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Трапеция 107">
              <a:extLst>
                <a:ext uri="{FF2B5EF4-FFF2-40B4-BE49-F238E27FC236}">
                  <a16:creationId xmlns:a16="http://schemas.microsoft.com/office/drawing/2014/main" id="{2B000D60-54E1-5478-CB9C-5EE4146F1318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6C9D62E2-C2EB-9696-8003-93239D4B5127}"/>
              </a:ext>
            </a:extLst>
          </p:cNvPr>
          <p:cNvGrpSpPr/>
          <p:nvPr/>
        </p:nvGrpSpPr>
        <p:grpSpPr>
          <a:xfrm>
            <a:off x="5622427" y="2007881"/>
            <a:ext cx="278423" cy="680571"/>
            <a:chOff x="4922045" y="777925"/>
            <a:chExt cx="607784" cy="1485653"/>
          </a:xfrm>
        </p:grpSpPr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id="{6DC5F157-3A7C-B5FB-273F-AE89B376364E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</p:grpSpPr>
          <p:sp>
            <p:nvSpPr>
              <p:cNvPr id="127" name="Блок-схема: узел 126">
                <a:extLst>
                  <a:ext uri="{FF2B5EF4-FFF2-40B4-BE49-F238E27FC236}">
                    <a16:creationId xmlns:a16="http://schemas.microsoft.com/office/drawing/2014/main" id="{4C61A381-9B74-5C1B-B240-0F5883E85A03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3AD148E5-0868-0BB3-5844-56710594E8A9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2" name="Месяц 131">
                  <a:extLst>
                    <a:ext uri="{FF2B5EF4-FFF2-40B4-BE49-F238E27FC236}">
                      <a16:creationId xmlns:a16="http://schemas.microsoft.com/office/drawing/2014/main" id="{5C2D4876-8210-81CD-8FAF-4479ED188A90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3" name="Месяц 132">
                  <a:extLst>
                    <a:ext uri="{FF2B5EF4-FFF2-40B4-BE49-F238E27FC236}">
                      <a16:creationId xmlns:a16="http://schemas.microsoft.com/office/drawing/2014/main" id="{042904D0-AACA-0BE1-77ED-7DDE23C07BDF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29" name="Группа 128">
                <a:extLst>
                  <a:ext uri="{FF2B5EF4-FFF2-40B4-BE49-F238E27FC236}">
                    <a16:creationId xmlns:a16="http://schemas.microsoft.com/office/drawing/2014/main" id="{E1CE72FB-9CDB-CD0D-D0D9-9398D6CA5DF0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0" name="Месяц 129">
                  <a:extLst>
                    <a:ext uri="{FF2B5EF4-FFF2-40B4-BE49-F238E27FC236}">
                      <a16:creationId xmlns:a16="http://schemas.microsoft.com/office/drawing/2014/main" id="{AC0CD926-A4FC-BD06-0738-0C812B183957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Месяц 130">
                  <a:extLst>
                    <a:ext uri="{FF2B5EF4-FFF2-40B4-BE49-F238E27FC236}">
                      <a16:creationId xmlns:a16="http://schemas.microsoft.com/office/drawing/2014/main" id="{A189314C-E0CB-5596-3BC6-358A9E5B031F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18" name="Прямоугольник 117">
              <a:extLst>
                <a:ext uri="{FF2B5EF4-FFF2-40B4-BE49-F238E27FC236}">
                  <a16:creationId xmlns:a16="http://schemas.microsoft.com/office/drawing/2014/main" id="{E0CC77C9-2E45-9A2D-D8BD-0D0F9EBF294B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Трапеция 118">
              <a:extLst>
                <a:ext uri="{FF2B5EF4-FFF2-40B4-BE49-F238E27FC236}">
                  <a16:creationId xmlns:a16="http://schemas.microsoft.com/office/drawing/2014/main" id="{86F7F923-A4B6-BC65-BD1C-8B95D469B0CA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>
              <a:extLst>
                <a:ext uri="{FF2B5EF4-FFF2-40B4-BE49-F238E27FC236}">
                  <a16:creationId xmlns:a16="http://schemas.microsoft.com/office/drawing/2014/main" id="{18277F98-C29C-E7C6-811B-AE6150638BE4}"/>
                </a:ext>
              </a:extLst>
            </p:cNvPr>
            <p:cNvCxnSpPr>
              <a:cxnSpLocks/>
              <a:stCxn id="132" idx="0"/>
              <a:endCxn id="130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Трапеция 120">
              <a:extLst>
                <a:ext uri="{FF2B5EF4-FFF2-40B4-BE49-F238E27FC236}">
                  <a16:creationId xmlns:a16="http://schemas.microsoft.com/office/drawing/2014/main" id="{D501E45C-3F0F-D4F2-11E9-D004BB6F6F38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>
              <a:extLst>
                <a:ext uri="{FF2B5EF4-FFF2-40B4-BE49-F238E27FC236}">
                  <a16:creationId xmlns:a16="http://schemas.microsoft.com/office/drawing/2014/main" id="{7737E67D-B1D5-AAC4-88A8-28232CFFE4A2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Блок-схема: сохраненные данные 122">
              <a:extLst>
                <a:ext uri="{FF2B5EF4-FFF2-40B4-BE49-F238E27FC236}">
                  <a16:creationId xmlns:a16="http://schemas.microsoft.com/office/drawing/2014/main" id="{1B006E42-F5C1-E240-3771-4AD3FC4C85EC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Блок-схема: сохраненные данные 123">
              <a:extLst>
                <a:ext uri="{FF2B5EF4-FFF2-40B4-BE49-F238E27FC236}">
                  <a16:creationId xmlns:a16="http://schemas.microsoft.com/office/drawing/2014/main" id="{76DEDB05-2A2A-00FA-B9C9-210F9EB08538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>
              <a:extLst>
                <a:ext uri="{FF2B5EF4-FFF2-40B4-BE49-F238E27FC236}">
                  <a16:creationId xmlns:a16="http://schemas.microsoft.com/office/drawing/2014/main" id="{8BF2E294-E52A-747D-396E-3C48DDA25711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>
              <a:extLst>
                <a:ext uri="{FF2B5EF4-FFF2-40B4-BE49-F238E27FC236}">
                  <a16:creationId xmlns:a16="http://schemas.microsoft.com/office/drawing/2014/main" id="{09C48E7F-8ED6-9599-C929-7E2FA999412A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133">
            <a:extLst>
              <a:ext uri="{FF2B5EF4-FFF2-40B4-BE49-F238E27FC236}">
                <a16:creationId xmlns:a16="http://schemas.microsoft.com/office/drawing/2014/main" id="{C0B759E1-913F-CEB4-5712-83C1A4EEEF5F}"/>
              </a:ext>
            </a:extLst>
          </p:cNvPr>
          <p:cNvGrpSpPr/>
          <p:nvPr/>
        </p:nvGrpSpPr>
        <p:grpSpPr>
          <a:xfrm>
            <a:off x="5594477" y="1280938"/>
            <a:ext cx="277623" cy="678614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135" name="Группа 134">
              <a:extLst>
                <a:ext uri="{FF2B5EF4-FFF2-40B4-BE49-F238E27FC236}">
                  <a16:creationId xmlns:a16="http://schemas.microsoft.com/office/drawing/2014/main" id="{3F35AD43-D1CF-BFAA-0103-795D293D4C0A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145" name="Блок-схема: узел 144">
                <a:extLst>
                  <a:ext uri="{FF2B5EF4-FFF2-40B4-BE49-F238E27FC236}">
                    <a16:creationId xmlns:a16="http://schemas.microsoft.com/office/drawing/2014/main" id="{E9DE4E35-A80C-DE2D-5D37-38A0F35F3A15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46" name="Группа 145">
                <a:extLst>
                  <a:ext uri="{FF2B5EF4-FFF2-40B4-BE49-F238E27FC236}">
                    <a16:creationId xmlns:a16="http://schemas.microsoft.com/office/drawing/2014/main" id="{FD99C627-A37E-AE92-433B-BADF9E14B82B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50" name="Месяц 149">
                  <a:extLst>
                    <a:ext uri="{FF2B5EF4-FFF2-40B4-BE49-F238E27FC236}">
                      <a16:creationId xmlns:a16="http://schemas.microsoft.com/office/drawing/2014/main" id="{058D04B3-88E1-B130-8B52-4939A3EE2060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1" name="Месяц 150">
                  <a:extLst>
                    <a:ext uri="{FF2B5EF4-FFF2-40B4-BE49-F238E27FC236}">
                      <a16:creationId xmlns:a16="http://schemas.microsoft.com/office/drawing/2014/main" id="{513F2698-B23B-3356-2820-40E94C6C28E8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47" name="Группа 146">
                <a:extLst>
                  <a:ext uri="{FF2B5EF4-FFF2-40B4-BE49-F238E27FC236}">
                    <a16:creationId xmlns:a16="http://schemas.microsoft.com/office/drawing/2014/main" id="{53E65B57-518A-572D-4C17-388871E7148B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48" name="Месяц 147">
                  <a:extLst>
                    <a:ext uri="{FF2B5EF4-FFF2-40B4-BE49-F238E27FC236}">
                      <a16:creationId xmlns:a16="http://schemas.microsoft.com/office/drawing/2014/main" id="{48BF796E-3280-559B-1215-B0A5BCE8C1BB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Месяц 148">
                  <a:extLst>
                    <a:ext uri="{FF2B5EF4-FFF2-40B4-BE49-F238E27FC236}">
                      <a16:creationId xmlns:a16="http://schemas.microsoft.com/office/drawing/2014/main" id="{5687BEDB-DE5C-5373-E33D-B6525238A137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C5F88F7F-8E4F-2066-E2E1-2B4666FA6AB0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Трапеция 136">
              <a:extLst>
                <a:ext uri="{FF2B5EF4-FFF2-40B4-BE49-F238E27FC236}">
                  <a16:creationId xmlns:a16="http://schemas.microsoft.com/office/drawing/2014/main" id="{7BF0F1D8-6B4B-30B2-7A29-1A69C465E39B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8" name="Прямая соединительная линия 137">
              <a:extLst>
                <a:ext uri="{FF2B5EF4-FFF2-40B4-BE49-F238E27FC236}">
                  <a16:creationId xmlns:a16="http://schemas.microsoft.com/office/drawing/2014/main" id="{5A2FCACE-D5DC-78F0-98AD-5E42AF222176}"/>
                </a:ext>
              </a:extLst>
            </p:cNvPr>
            <p:cNvCxnSpPr>
              <a:cxnSpLocks/>
              <a:stCxn id="150" idx="0"/>
              <a:endCxn id="148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Трапеция 138">
              <a:extLst>
                <a:ext uri="{FF2B5EF4-FFF2-40B4-BE49-F238E27FC236}">
                  <a16:creationId xmlns:a16="http://schemas.microsoft.com/office/drawing/2014/main" id="{33289C69-A9DA-BCE2-64EC-AC4A50BAA7E0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>
              <a:extLst>
                <a:ext uri="{FF2B5EF4-FFF2-40B4-BE49-F238E27FC236}">
                  <a16:creationId xmlns:a16="http://schemas.microsoft.com/office/drawing/2014/main" id="{5233E548-53DD-01A4-1BFF-F66C11D380F8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Блок-схема: сохраненные данные 140">
              <a:extLst>
                <a:ext uri="{FF2B5EF4-FFF2-40B4-BE49-F238E27FC236}">
                  <a16:creationId xmlns:a16="http://schemas.microsoft.com/office/drawing/2014/main" id="{A7BB2F4B-4986-FEDC-22C1-310949381CB4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сохраненные данные 141">
              <a:extLst>
                <a:ext uri="{FF2B5EF4-FFF2-40B4-BE49-F238E27FC236}">
                  <a16:creationId xmlns:a16="http://schemas.microsoft.com/office/drawing/2014/main" id="{2B06AB37-9071-724F-DB50-BA3FE6E26B10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E3FB0006-C1A4-DA86-9301-D74C64AFDD3E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D374202C-19CC-6C29-7C04-8C600528DA8F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2" name="Группа 151">
            <a:extLst>
              <a:ext uri="{FF2B5EF4-FFF2-40B4-BE49-F238E27FC236}">
                <a16:creationId xmlns:a16="http://schemas.microsoft.com/office/drawing/2014/main" id="{3166C21D-D264-6CB8-7313-3160EAD9D92D}"/>
              </a:ext>
            </a:extLst>
          </p:cNvPr>
          <p:cNvGrpSpPr/>
          <p:nvPr/>
        </p:nvGrpSpPr>
        <p:grpSpPr>
          <a:xfrm>
            <a:off x="5593857" y="570716"/>
            <a:ext cx="284388" cy="665083"/>
            <a:chOff x="6623050" y="557408"/>
            <a:chExt cx="735921" cy="1721055"/>
          </a:xfrm>
          <a:solidFill>
            <a:schemeClr val="tx1"/>
          </a:solidFill>
        </p:grpSpPr>
        <p:grpSp>
          <p:nvGrpSpPr>
            <p:cNvPr id="153" name="Группа 152">
              <a:extLst>
                <a:ext uri="{FF2B5EF4-FFF2-40B4-BE49-F238E27FC236}">
                  <a16:creationId xmlns:a16="http://schemas.microsoft.com/office/drawing/2014/main" id="{9A4706D9-974C-8375-2C4D-498071B33239}"/>
                </a:ext>
              </a:extLst>
            </p:cNvPr>
            <p:cNvGrpSpPr/>
            <p:nvPr/>
          </p:nvGrpSpPr>
          <p:grpSpPr>
            <a:xfrm>
              <a:off x="6661778" y="557408"/>
              <a:ext cx="660718" cy="1355235"/>
              <a:chOff x="6661778" y="557408"/>
              <a:chExt cx="660718" cy="1355235"/>
            </a:xfrm>
            <a:grpFill/>
          </p:grpSpPr>
          <p:grpSp>
            <p:nvGrpSpPr>
              <p:cNvPr id="158" name="Группа 157">
                <a:extLst>
                  <a:ext uri="{FF2B5EF4-FFF2-40B4-BE49-F238E27FC236}">
                    <a16:creationId xmlns:a16="http://schemas.microsoft.com/office/drawing/2014/main" id="{6BD7331F-EA74-9EDA-8397-C1A8ED543AF3}"/>
                  </a:ext>
                </a:extLst>
              </p:cNvPr>
              <p:cNvGrpSpPr/>
              <p:nvPr/>
            </p:nvGrpSpPr>
            <p:grpSpPr>
              <a:xfrm>
                <a:off x="6794500" y="557408"/>
                <a:ext cx="400051" cy="366517"/>
                <a:chOff x="6794500" y="557408"/>
                <a:chExt cx="400051" cy="366517"/>
              </a:xfrm>
              <a:grpFill/>
            </p:grpSpPr>
            <p:sp>
              <p:nvSpPr>
                <p:cNvPr id="163" name="Прямоугольник 162">
                  <a:extLst>
                    <a:ext uri="{FF2B5EF4-FFF2-40B4-BE49-F238E27FC236}">
                      <a16:creationId xmlns:a16="http://schemas.microsoft.com/office/drawing/2014/main" id="{0F4460E5-093C-11A1-5E50-6DF3AF06D8CC}"/>
                    </a:ext>
                  </a:extLst>
                </p:cNvPr>
                <p:cNvSpPr/>
                <p:nvPr/>
              </p:nvSpPr>
              <p:spPr>
                <a:xfrm>
                  <a:off x="6794501" y="558800"/>
                  <a:ext cx="12700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4" name="Прямоугольник 163">
                  <a:extLst>
                    <a:ext uri="{FF2B5EF4-FFF2-40B4-BE49-F238E27FC236}">
                      <a16:creationId xmlns:a16="http://schemas.microsoft.com/office/drawing/2014/main" id="{059874DD-DA79-CD01-3364-8623958D95E1}"/>
                    </a:ext>
                  </a:extLst>
                </p:cNvPr>
                <p:cNvSpPr/>
                <p:nvPr/>
              </p:nvSpPr>
              <p:spPr>
                <a:xfrm>
                  <a:off x="7061201" y="557408"/>
                  <a:ext cx="13335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5" name="Прямоугольник 164">
                  <a:extLst>
                    <a:ext uri="{FF2B5EF4-FFF2-40B4-BE49-F238E27FC236}">
                      <a16:creationId xmlns:a16="http://schemas.microsoft.com/office/drawing/2014/main" id="{1B8EBE2F-245F-2E21-21EE-D7E81270A26A}"/>
                    </a:ext>
                  </a:extLst>
                </p:cNvPr>
                <p:cNvSpPr/>
                <p:nvPr/>
              </p:nvSpPr>
              <p:spPr>
                <a:xfrm>
                  <a:off x="6794500" y="711200"/>
                  <a:ext cx="400050" cy="2127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9" name="Месяц 158">
                <a:extLst>
                  <a:ext uri="{FF2B5EF4-FFF2-40B4-BE49-F238E27FC236}">
                    <a16:creationId xmlns:a16="http://schemas.microsoft.com/office/drawing/2014/main" id="{2D718F2A-FA8A-EEC3-C2F1-44F503F75079}"/>
                  </a:ext>
                </a:extLst>
              </p:cNvPr>
              <p:cNvSpPr/>
              <p:nvPr/>
            </p:nvSpPr>
            <p:spPr>
              <a:xfrm rot="21107139">
                <a:off x="6981505" y="941989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0" name="Месяц 159">
                <a:extLst>
                  <a:ext uri="{FF2B5EF4-FFF2-40B4-BE49-F238E27FC236}">
                    <a16:creationId xmlns:a16="http://schemas.microsoft.com/office/drawing/2014/main" id="{6E0925B4-D4F5-8E95-7F40-09FE89F5294B}"/>
                  </a:ext>
                </a:extLst>
              </p:cNvPr>
              <p:cNvSpPr/>
              <p:nvPr/>
            </p:nvSpPr>
            <p:spPr>
              <a:xfrm rot="492861" flipH="1">
                <a:off x="6729720" y="941990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1" name="Трапеция 160">
                <a:extLst>
                  <a:ext uri="{FF2B5EF4-FFF2-40B4-BE49-F238E27FC236}">
                    <a16:creationId xmlns:a16="http://schemas.microsoft.com/office/drawing/2014/main" id="{017E6923-9FA6-A9C0-A52C-018A6C6B69F8}"/>
                  </a:ext>
                </a:extLst>
              </p:cNvPr>
              <p:cNvSpPr/>
              <p:nvPr/>
            </p:nvSpPr>
            <p:spPr>
              <a:xfrm flipV="1">
                <a:off x="6823075" y="922533"/>
                <a:ext cx="338124" cy="22284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Трапеция 161">
                <a:extLst>
                  <a:ext uri="{FF2B5EF4-FFF2-40B4-BE49-F238E27FC236}">
                    <a16:creationId xmlns:a16="http://schemas.microsoft.com/office/drawing/2014/main" id="{D42350C5-6BFD-2F84-03B1-069E77F31BD9}"/>
                  </a:ext>
                </a:extLst>
              </p:cNvPr>
              <p:cNvSpPr/>
              <p:nvPr/>
            </p:nvSpPr>
            <p:spPr>
              <a:xfrm flipH="1">
                <a:off x="6661778" y="1454081"/>
                <a:ext cx="660718" cy="438219"/>
              </a:xfrm>
              <a:prstGeom prst="trapezoid">
                <a:avLst>
                  <a:gd name="adj" fmla="val 7538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4" name="Прямоугольник 153">
              <a:extLst>
                <a:ext uri="{FF2B5EF4-FFF2-40B4-BE49-F238E27FC236}">
                  <a16:creationId xmlns:a16="http://schemas.microsoft.com/office/drawing/2014/main" id="{BFD2A104-0028-6873-40DD-9AFEA1900EBA}"/>
                </a:ext>
              </a:extLst>
            </p:cNvPr>
            <p:cNvSpPr/>
            <p:nvPr/>
          </p:nvSpPr>
          <p:spPr>
            <a:xfrm>
              <a:off x="6623050" y="1902618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Прямоугольник 154">
              <a:extLst>
                <a:ext uri="{FF2B5EF4-FFF2-40B4-BE49-F238E27FC236}">
                  <a16:creationId xmlns:a16="http://schemas.microsoft.com/office/drawing/2014/main" id="{ECB4C51E-EA50-BDA5-7CD6-BAB0A48F2D22}"/>
                </a:ext>
              </a:extLst>
            </p:cNvPr>
            <p:cNvSpPr/>
            <p:nvPr/>
          </p:nvSpPr>
          <p:spPr>
            <a:xfrm>
              <a:off x="6623051" y="2161325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Блок-схема: сохраненные данные 155">
              <a:extLst>
                <a:ext uri="{FF2B5EF4-FFF2-40B4-BE49-F238E27FC236}">
                  <a16:creationId xmlns:a16="http://schemas.microsoft.com/office/drawing/2014/main" id="{746566CB-1A8B-9070-4BC9-B5D1229474AF}"/>
                </a:ext>
              </a:extLst>
            </p:cNvPr>
            <p:cNvSpPr/>
            <p:nvPr/>
          </p:nvSpPr>
          <p:spPr>
            <a:xfrm>
              <a:off x="6913563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Блок-схема: сохраненные данные 156">
              <a:extLst>
                <a:ext uri="{FF2B5EF4-FFF2-40B4-BE49-F238E27FC236}">
                  <a16:creationId xmlns:a16="http://schemas.microsoft.com/office/drawing/2014/main" id="{A9BE1009-0946-F680-2D7E-7F015A66D6B6}"/>
                </a:ext>
              </a:extLst>
            </p:cNvPr>
            <p:cNvSpPr/>
            <p:nvPr/>
          </p:nvSpPr>
          <p:spPr>
            <a:xfrm flipH="1">
              <a:off x="6666759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C52E9CEB-E200-26AA-6827-8C1EAADDF011}"/>
              </a:ext>
            </a:extLst>
          </p:cNvPr>
          <p:cNvGrpSpPr/>
          <p:nvPr/>
        </p:nvGrpSpPr>
        <p:grpSpPr>
          <a:xfrm>
            <a:off x="3434232" y="1971764"/>
            <a:ext cx="318361" cy="702176"/>
            <a:chOff x="3448049" y="584316"/>
            <a:chExt cx="841376" cy="1855735"/>
          </a:xfrm>
        </p:grpSpPr>
        <p:sp>
          <p:nvSpPr>
            <p:cNvPr id="167" name="Овал 166">
              <a:extLst>
                <a:ext uri="{FF2B5EF4-FFF2-40B4-BE49-F238E27FC236}">
                  <a16:creationId xmlns:a16="http://schemas.microsoft.com/office/drawing/2014/main" id="{2418F763-E673-E006-A678-C09CF2897276}"/>
                </a:ext>
              </a:extLst>
            </p:cNvPr>
            <p:cNvSpPr/>
            <p:nvPr/>
          </p:nvSpPr>
          <p:spPr>
            <a:xfrm rot="20400687">
              <a:off x="3565713" y="651010"/>
              <a:ext cx="503487" cy="2133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Блок-схема: узел 167">
              <a:extLst>
                <a:ext uri="{FF2B5EF4-FFF2-40B4-BE49-F238E27FC236}">
                  <a16:creationId xmlns:a16="http://schemas.microsoft.com/office/drawing/2014/main" id="{2B0D8419-F21C-4D32-1910-54B9B964B35B}"/>
                </a:ext>
              </a:extLst>
            </p:cNvPr>
            <p:cNvSpPr/>
            <p:nvPr/>
          </p:nvSpPr>
          <p:spPr>
            <a:xfrm rot="19190495">
              <a:off x="3918235" y="584316"/>
              <a:ext cx="306637" cy="58106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>
              <a:extLst>
                <a:ext uri="{FF2B5EF4-FFF2-40B4-BE49-F238E27FC236}">
                  <a16:creationId xmlns:a16="http://schemas.microsoft.com/office/drawing/2014/main" id="{3D251F49-D180-BF8D-F42E-7BA9028565B2}"/>
                </a:ext>
              </a:extLst>
            </p:cNvPr>
            <p:cNvGrpSpPr/>
            <p:nvPr/>
          </p:nvGrpSpPr>
          <p:grpSpPr>
            <a:xfrm>
              <a:off x="3448049" y="637419"/>
              <a:ext cx="841376" cy="1802632"/>
              <a:chOff x="3448049" y="637419"/>
              <a:chExt cx="841376" cy="1802632"/>
            </a:xfrm>
          </p:grpSpPr>
          <p:sp>
            <p:nvSpPr>
              <p:cNvPr id="170" name="Прямоугольник 169">
                <a:extLst>
                  <a:ext uri="{FF2B5EF4-FFF2-40B4-BE49-F238E27FC236}">
                    <a16:creationId xmlns:a16="http://schemas.microsoft.com/office/drawing/2014/main" id="{F92B6BBB-6527-B554-4E6E-F12950ECA9F1}"/>
                  </a:ext>
                </a:extLst>
              </p:cNvPr>
              <p:cNvSpPr/>
              <p:nvPr/>
            </p:nvSpPr>
            <p:spPr>
              <a:xfrm rot="17418473">
                <a:off x="3401710" y="1183040"/>
                <a:ext cx="407186" cy="147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рямоугольник 170">
                <a:extLst>
                  <a:ext uri="{FF2B5EF4-FFF2-40B4-BE49-F238E27FC236}">
                    <a16:creationId xmlns:a16="http://schemas.microsoft.com/office/drawing/2014/main" id="{E75A9B02-DE81-D1FF-B046-0CAB8DC494DD}"/>
                  </a:ext>
                </a:extLst>
              </p:cNvPr>
              <p:cNvSpPr/>
              <p:nvPr/>
            </p:nvSpPr>
            <p:spPr>
              <a:xfrm>
                <a:off x="3448050" y="2021681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рямоугольник 171">
                <a:extLst>
                  <a:ext uri="{FF2B5EF4-FFF2-40B4-BE49-F238E27FC236}">
                    <a16:creationId xmlns:a16="http://schemas.microsoft.com/office/drawing/2014/main" id="{41E74779-DC2E-A925-2648-B52B6DCD7B71}"/>
                  </a:ext>
                </a:extLst>
              </p:cNvPr>
              <p:cNvSpPr/>
              <p:nvPr/>
            </p:nvSpPr>
            <p:spPr>
              <a:xfrm>
                <a:off x="3448049" y="2328399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Блок-схема: сохраненные данные 172">
                <a:extLst>
                  <a:ext uri="{FF2B5EF4-FFF2-40B4-BE49-F238E27FC236}">
                    <a16:creationId xmlns:a16="http://schemas.microsoft.com/office/drawing/2014/main" id="{075AD516-1D07-88C4-A337-CC301A48D989}"/>
                  </a:ext>
                </a:extLst>
              </p:cNvPr>
              <p:cNvSpPr/>
              <p:nvPr/>
            </p:nvSpPr>
            <p:spPr>
              <a:xfrm>
                <a:off x="3700827" y="2141733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Блок-схема: сохраненные данные 173">
                <a:extLst>
                  <a:ext uri="{FF2B5EF4-FFF2-40B4-BE49-F238E27FC236}">
                    <a16:creationId xmlns:a16="http://schemas.microsoft.com/office/drawing/2014/main" id="{DA71BC74-43FE-D04D-79ED-9428F0011BB9}"/>
                  </a:ext>
                </a:extLst>
              </p:cNvPr>
              <p:cNvSpPr/>
              <p:nvPr/>
            </p:nvSpPr>
            <p:spPr>
              <a:xfrm flipH="1">
                <a:off x="3457940" y="2141732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рямоугольник 174">
                <a:extLst>
                  <a:ext uri="{FF2B5EF4-FFF2-40B4-BE49-F238E27FC236}">
                    <a16:creationId xmlns:a16="http://schemas.microsoft.com/office/drawing/2014/main" id="{5E469D2D-9D31-A44C-B339-9F5568099473}"/>
                  </a:ext>
                </a:extLst>
              </p:cNvPr>
              <p:cNvSpPr/>
              <p:nvPr/>
            </p:nvSpPr>
            <p:spPr>
              <a:xfrm>
                <a:off x="3634611" y="2152771"/>
                <a:ext cx="431420" cy="154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Трапеция 175">
                <a:extLst>
                  <a:ext uri="{FF2B5EF4-FFF2-40B4-BE49-F238E27FC236}">
                    <a16:creationId xmlns:a16="http://schemas.microsoft.com/office/drawing/2014/main" id="{E9B6528B-2688-E181-FE0E-2DACE6149C1B}"/>
                  </a:ext>
                </a:extLst>
              </p:cNvPr>
              <p:cNvSpPr/>
              <p:nvPr/>
            </p:nvSpPr>
            <p:spPr>
              <a:xfrm>
                <a:off x="3468868" y="1755775"/>
                <a:ext cx="799735" cy="256043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Равнобедренный треугольник 176">
                <a:extLst>
                  <a:ext uri="{FF2B5EF4-FFF2-40B4-BE49-F238E27FC236}">
                    <a16:creationId xmlns:a16="http://schemas.microsoft.com/office/drawing/2014/main" id="{82FB02A0-0105-D8C7-F206-FEC6D25FE0BC}"/>
                  </a:ext>
                </a:extLst>
              </p:cNvPr>
              <p:cNvSpPr/>
              <p:nvPr/>
            </p:nvSpPr>
            <p:spPr>
              <a:xfrm rot="19349733">
                <a:off x="3716433" y="1417700"/>
                <a:ext cx="487180" cy="372562"/>
              </a:xfrm>
              <a:prstGeom prst="triangle">
                <a:avLst>
                  <a:gd name="adj" fmla="val 696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Равнобедренный треугольник 177">
                <a:extLst>
                  <a:ext uri="{FF2B5EF4-FFF2-40B4-BE49-F238E27FC236}">
                    <a16:creationId xmlns:a16="http://schemas.microsoft.com/office/drawing/2014/main" id="{5A6A3339-2A96-671F-873E-BED61C9CC5A3}"/>
                  </a:ext>
                </a:extLst>
              </p:cNvPr>
              <p:cNvSpPr/>
              <p:nvPr/>
            </p:nvSpPr>
            <p:spPr>
              <a:xfrm rot="16551269">
                <a:off x="3447009" y="1018943"/>
                <a:ext cx="240693" cy="48128"/>
              </a:xfrm>
              <a:prstGeom prst="triangle">
                <a:avLst>
                  <a:gd name="adj" fmla="val 559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рямоугольник 178">
                <a:extLst>
                  <a:ext uri="{FF2B5EF4-FFF2-40B4-BE49-F238E27FC236}">
                    <a16:creationId xmlns:a16="http://schemas.microsoft.com/office/drawing/2014/main" id="{E9DC83CC-78A2-013F-402D-8C596A823C75}"/>
                  </a:ext>
                </a:extLst>
              </p:cNvPr>
              <p:cNvSpPr/>
              <p:nvPr/>
            </p:nvSpPr>
            <p:spPr>
              <a:xfrm rot="14811607">
                <a:off x="3563485" y="828514"/>
                <a:ext cx="226219" cy="1440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Блок-схема: узел 179">
                <a:extLst>
                  <a:ext uri="{FF2B5EF4-FFF2-40B4-BE49-F238E27FC236}">
                    <a16:creationId xmlns:a16="http://schemas.microsoft.com/office/drawing/2014/main" id="{DB9B1E93-80D0-59E5-4796-0BDC86536917}"/>
                  </a:ext>
                </a:extLst>
              </p:cNvPr>
              <p:cNvSpPr/>
              <p:nvPr/>
            </p:nvSpPr>
            <p:spPr>
              <a:xfrm>
                <a:off x="3580823" y="800594"/>
                <a:ext cx="602136" cy="50178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1" name="Трапеция 180">
                <a:extLst>
                  <a:ext uri="{FF2B5EF4-FFF2-40B4-BE49-F238E27FC236}">
                    <a16:creationId xmlns:a16="http://schemas.microsoft.com/office/drawing/2014/main" id="{0547503F-61CD-5527-8B47-C127C9DA796A}"/>
                  </a:ext>
                </a:extLst>
              </p:cNvPr>
              <p:cNvSpPr/>
              <p:nvPr/>
            </p:nvSpPr>
            <p:spPr>
              <a:xfrm rot="1462629" flipV="1">
                <a:off x="3573360" y="1112355"/>
                <a:ext cx="327741" cy="290206"/>
              </a:xfrm>
              <a:prstGeom prst="trapezoid">
                <a:avLst>
                  <a:gd name="adj" fmla="val 45378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Блок-схема: узел 181">
                <a:extLst>
                  <a:ext uri="{FF2B5EF4-FFF2-40B4-BE49-F238E27FC236}">
                    <a16:creationId xmlns:a16="http://schemas.microsoft.com/office/drawing/2014/main" id="{6675FD20-4376-492A-0CA5-209EAB40426A}"/>
                  </a:ext>
                </a:extLst>
              </p:cNvPr>
              <p:cNvSpPr/>
              <p:nvPr/>
            </p:nvSpPr>
            <p:spPr>
              <a:xfrm>
                <a:off x="3568701" y="869587"/>
                <a:ext cx="283624" cy="393002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Блок-схема: узел 182">
                <a:extLst>
                  <a:ext uri="{FF2B5EF4-FFF2-40B4-BE49-F238E27FC236}">
                    <a16:creationId xmlns:a16="http://schemas.microsoft.com/office/drawing/2014/main" id="{652B33D3-2E6B-3C49-6D5B-9C38A7E14552}"/>
                  </a:ext>
                </a:extLst>
              </p:cNvPr>
              <p:cNvSpPr/>
              <p:nvPr/>
            </p:nvSpPr>
            <p:spPr>
              <a:xfrm>
                <a:off x="3669506" y="1044960"/>
                <a:ext cx="66675" cy="6667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Месяц 183">
                <a:extLst>
                  <a:ext uri="{FF2B5EF4-FFF2-40B4-BE49-F238E27FC236}">
                    <a16:creationId xmlns:a16="http://schemas.microsoft.com/office/drawing/2014/main" id="{8761F30D-D7C8-D33E-48E7-0BE1D41C0B6F}"/>
                  </a:ext>
                </a:extLst>
              </p:cNvPr>
              <p:cNvSpPr/>
              <p:nvPr/>
            </p:nvSpPr>
            <p:spPr>
              <a:xfrm rot="284543">
                <a:off x="4095901" y="1042261"/>
                <a:ext cx="151466" cy="515919"/>
              </a:xfrm>
              <a:prstGeom prst="moon">
                <a:avLst>
                  <a:gd name="adj" fmla="val 6133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Овал 184">
                <a:extLst>
                  <a:ext uri="{FF2B5EF4-FFF2-40B4-BE49-F238E27FC236}">
                    <a16:creationId xmlns:a16="http://schemas.microsoft.com/office/drawing/2014/main" id="{3E94DEED-92B4-A9A5-BED7-954E2066DA88}"/>
                  </a:ext>
                </a:extLst>
              </p:cNvPr>
              <p:cNvSpPr/>
              <p:nvPr/>
            </p:nvSpPr>
            <p:spPr>
              <a:xfrm rot="1739124">
                <a:off x="3541121" y="1247512"/>
                <a:ext cx="134921" cy="2942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рямоугольник 185">
                <a:extLst>
                  <a:ext uri="{FF2B5EF4-FFF2-40B4-BE49-F238E27FC236}">
                    <a16:creationId xmlns:a16="http://schemas.microsoft.com/office/drawing/2014/main" id="{F53FDD7F-B1EC-8B0A-840D-7DBB15F728DB}"/>
                  </a:ext>
                </a:extLst>
              </p:cNvPr>
              <p:cNvSpPr/>
              <p:nvPr/>
            </p:nvSpPr>
            <p:spPr>
              <a:xfrm rot="4636220">
                <a:off x="3440489" y="1442705"/>
                <a:ext cx="139273" cy="61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рямоугольник 186">
                <a:extLst>
                  <a:ext uri="{FF2B5EF4-FFF2-40B4-BE49-F238E27FC236}">
                    <a16:creationId xmlns:a16="http://schemas.microsoft.com/office/drawing/2014/main" id="{0BBE3DAF-EF8D-4FCF-6417-853632B933B0}"/>
                  </a:ext>
                </a:extLst>
              </p:cNvPr>
              <p:cNvSpPr/>
              <p:nvPr/>
            </p:nvSpPr>
            <p:spPr>
              <a:xfrm rot="1086092">
                <a:off x="3743099" y="1294677"/>
                <a:ext cx="170934" cy="649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рямоугольник 187">
                <a:extLst>
                  <a:ext uri="{FF2B5EF4-FFF2-40B4-BE49-F238E27FC236}">
                    <a16:creationId xmlns:a16="http://schemas.microsoft.com/office/drawing/2014/main" id="{2DD543FC-6DFF-4C31-CC62-67E78C690051}"/>
                  </a:ext>
                </a:extLst>
              </p:cNvPr>
              <p:cNvSpPr/>
              <p:nvPr/>
            </p:nvSpPr>
            <p:spPr>
              <a:xfrm>
                <a:off x="3829202" y="768229"/>
                <a:ext cx="351074" cy="8754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рямоугольник 188">
                <a:extLst>
                  <a:ext uri="{FF2B5EF4-FFF2-40B4-BE49-F238E27FC236}">
                    <a16:creationId xmlns:a16="http://schemas.microsoft.com/office/drawing/2014/main" id="{D48B1308-9062-62AA-046A-2AD9DAD09699}"/>
                  </a:ext>
                </a:extLst>
              </p:cNvPr>
              <p:cNvSpPr/>
              <p:nvPr/>
            </p:nvSpPr>
            <p:spPr>
              <a:xfrm rot="2043241">
                <a:off x="3649115" y="1616888"/>
                <a:ext cx="74589" cy="38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Трапеция 189">
                <a:extLst>
                  <a:ext uri="{FF2B5EF4-FFF2-40B4-BE49-F238E27FC236}">
                    <a16:creationId xmlns:a16="http://schemas.microsoft.com/office/drawing/2014/main" id="{1AF40A5F-2CE5-3AF1-2DF2-1D6001567D88}"/>
                  </a:ext>
                </a:extLst>
              </p:cNvPr>
              <p:cNvSpPr/>
              <p:nvPr/>
            </p:nvSpPr>
            <p:spPr>
              <a:xfrm>
                <a:off x="3499380" y="1597946"/>
                <a:ext cx="745596" cy="392779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рямоугольник 190">
                <a:extLst>
                  <a:ext uri="{FF2B5EF4-FFF2-40B4-BE49-F238E27FC236}">
                    <a16:creationId xmlns:a16="http://schemas.microsoft.com/office/drawing/2014/main" id="{D52AFF13-48A1-CD3C-284C-7FAE1945F810}"/>
                  </a:ext>
                </a:extLst>
              </p:cNvPr>
              <p:cNvSpPr/>
              <p:nvPr/>
            </p:nvSpPr>
            <p:spPr>
              <a:xfrm rot="1092193">
                <a:off x="3766278" y="1296199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рямоугольник 191">
                <a:extLst>
                  <a:ext uri="{FF2B5EF4-FFF2-40B4-BE49-F238E27FC236}">
                    <a16:creationId xmlns:a16="http://schemas.microsoft.com/office/drawing/2014/main" id="{5758E857-9AFB-E245-7B03-D5A2161ECDAC}"/>
                  </a:ext>
                </a:extLst>
              </p:cNvPr>
              <p:cNvSpPr/>
              <p:nvPr/>
            </p:nvSpPr>
            <p:spPr>
              <a:xfrm rot="20325911">
                <a:off x="3940738" y="1419233"/>
                <a:ext cx="159486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рямоугольник 192">
                <a:extLst>
                  <a:ext uri="{FF2B5EF4-FFF2-40B4-BE49-F238E27FC236}">
                    <a16:creationId xmlns:a16="http://schemas.microsoft.com/office/drawing/2014/main" id="{63CDA1B3-02FE-2D76-FCF9-EF8D81F3E5E1}"/>
                  </a:ext>
                </a:extLst>
              </p:cNvPr>
              <p:cNvSpPr/>
              <p:nvPr/>
            </p:nvSpPr>
            <p:spPr>
              <a:xfrm rot="20325911">
                <a:off x="3975958" y="1074554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Блок-схема: узел 193">
                <a:extLst>
                  <a:ext uri="{FF2B5EF4-FFF2-40B4-BE49-F238E27FC236}">
                    <a16:creationId xmlns:a16="http://schemas.microsoft.com/office/drawing/2014/main" id="{333BE398-FC99-663A-E102-1012FAFCB609}"/>
                  </a:ext>
                </a:extLst>
              </p:cNvPr>
              <p:cNvSpPr/>
              <p:nvPr/>
            </p:nvSpPr>
            <p:spPr>
              <a:xfrm>
                <a:off x="3770560" y="637419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Блок-схема: узел 194">
                <a:extLst>
                  <a:ext uri="{FF2B5EF4-FFF2-40B4-BE49-F238E27FC236}">
                    <a16:creationId xmlns:a16="http://schemas.microsoft.com/office/drawing/2014/main" id="{33474E2C-5855-B328-E4F8-421EA0A89FD0}"/>
                  </a:ext>
                </a:extLst>
              </p:cNvPr>
              <p:cNvSpPr/>
              <p:nvPr/>
            </p:nvSpPr>
            <p:spPr>
              <a:xfrm>
                <a:off x="4001973" y="874220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Блок-схема: узел 195">
                <a:extLst>
                  <a:ext uri="{FF2B5EF4-FFF2-40B4-BE49-F238E27FC236}">
                    <a16:creationId xmlns:a16="http://schemas.microsoft.com/office/drawing/2014/main" id="{5B49A374-9DAA-2526-5B25-EF9D6B10A6D6}"/>
                  </a:ext>
                </a:extLst>
              </p:cNvPr>
              <p:cNvSpPr/>
              <p:nvPr/>
            </p:nvSpPr>
            <p:spPr>
              <a:xfrm>
                <a:off x="3589280" y="708263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Блок-схема: узел 196">
                <a:extLst>
                  <a:ext uri="{FF2B5EF4-FFF2-40B4-BE49-F238E27FC236}">
                    <a16:creationId xmlns:a16="http://schemas.microsoft.com/office/drawing/2014/main" id="{82C8D960-2B21-3940-84FC-D80DBD186F21}"/>
                  </a:ext>
                </a:extLst>
              </p:cNvPr>
              <p:cNvSpPr/>
              <p:nvPr/>
            </p:nvSpPr>
            <p:spPr>
              <a:xfrm>
                <a:off x="3551520" y="1118727"/>
                <a:ext cx="203621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Блок-схема: узел 197">
                <a:extLst>
                  <a:ext uri="{FF2B5EF4-FFF2-40B4-BE49-F238E27FC236}">
                    <a16:creationId xmlns:a16="http://schemas.microsoft.com/office/drawing/2014/main" id="{5BAD97D6-EA38-310F-916C-3AF9BB2B5A20}"/>
                  </a:ext>
                </a:extLst>
              </p:cNvPr>
              <p:cNvSpPr/>
              <p:nvPr/>
            </p:nvSpPr>
            <p:spPr>
              <a:xfrm rot="1659475">
                <a:off x="3493524" y="1260668"/>
                <a:ext cx="165248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9" name="Прямая соединительная линия 198">
                <a:extLst>
                  <a:ext uri="{FF2B5EF4-FFF2-40B4-BE49-F238E27FC236}">
                    <a16:creationId xmlns:a16="http://schemas.microsoft.com/office/drawing/2014/main" id="{302803F6-BBDB-8214-1547-1D83D52C06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4800" y="1717675"/>
                <a:ext cx="133350" cy="276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0" name="Группа 199">
            <a:extLst>
              <a:ext uri="{FF2B5EF4-FFF2-40B4-BE49-F238E27FC236}">
                <a16:creationId xmlns:a16="http://schemas.microsoft.com/office/drawing/2014/main" id="{0B72DBFB-F818-F8B0-4D23-0A9E4EA9B18A}"/>
              </a:ext>
            </a:extLst>
          </p:cNvPr>
          <p:cNvGrpSpPr/>
          <p:nvPr/>
        </p:nvGrpSpPr>
        <p:grpSpPr>
          <a:xfrm>
            <a:off x="6362864" y="2053723"/>
            <a:ext cx="243755" cy="595829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201" name="Группа 200">
              <a:extLst>
                <a:ext uri="{FF2B5EF4-FFF2-40B4-BE49-F238E27FC236}">
                  <a16:creationId xmlns:a16="http://schemas.microsoft.com/office/drawing/2014/main" id="{0163AA52-312B-06C4-8D97-62FE7B8BC5F9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211" name="Блок-схема: узел 210">
                <a:extLst>
                  <a:ext uri="{FF2B5EF4-FFF2-40B4-BE49-F238E27FC236}">
                    <a16:creationId xmlns:a16="http://schemas.microsoft.com/office/drawing/2014/main" id="{34604636-3024-FF95-5232-B8A06934337D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2" name="Группа 211">
                <a:extLst>
                  <a:ext uri="{FF2B5EF4-FFF2-40B4-BE49-F238E27FC236}">
                    <a16:creationId xmlns:a16="http://schemas.microsoft.com/office/drawing/2014/main" id="{7890C5A2-F941-963C-8B60-C0D053838FE5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6" name="Месяц 215">
                  <a:extLst>
                    <a:ext uri="{FF2B5EF4-FFF2-40B4-BE49-F238E27FC236}">
                      <a16:creationId xmlns:a16="http://schemas.microsoft.com/office/drawing/2014/main" id="{44206E2F-5F88-9416-8C50-D41BCE3CDA98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7" name="Месяц 216">
                  <a:extLst>
                    <a:ext uri="{FF2B5EF4-FFF2-40B4-BE49-F238E27FC236}">
                      <a16:creationId xmlns:a16="http://schemas.microsoft.com/office/drawing/2014/main" id="{4E6C4F27-EE2E-A4EE-A0B5-4EA81335E03A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13" name="Группа 212">
                <a:extLst>
                  <a:ext uri="{FF2B5EF4-FFF2-40B4-BE49-F238E27FC236}">
                    <a16:creationId xmlns:a16="http://schemas.microsoft.com/office/drawing/2014/main" id="{50326065-6FE1-F104-F3F9-2C448E5E7E76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4" name="Месяц 213">
                  <a:extLst>
                    <a:ext uri="{FF2B5EF4-FFF2-40B4-BE49-F238E27FC236}">
                      <a16:creationId xmlns:a16="http://schemas.microsoft.com/office/drawing/2014/main" id="{9F0E2CBD-8EED-59DE-5AA3-42D6529B4FC0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5" name="Месяц 214">
                  <a:extLst>
                    <a:ext uri="{FF2B5EF4-FFF2-40B4-BE49-F238E27FC236}">
                      <a16:creationId xmlns:a16="http://schemas.microsoft.com/office/drawing/2014/main" id="{4B48D342-8878-C2D7-7203-926C28427CF8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02" name="Прямоугольник 201">
              <a:extLst>
                <a:ext uri="{FF2B5EF4-FFF2-40B4-BE49-F238E27FC236}">
                  <a16:creationId xmlns:a16="http://schemas.microsoft.com/office/drawing/2014/main" id="{A94813A9-9945-9022-A56F-D1F426F50E76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3" name="Трапеция 202">
              <a:extLst>
                <a:ext uri="{FF2B5EF4-FFF2-40B4-BE49-F238E27FC236}">
                  <a16:creationId xmlns:a16="http://schemas.microsoft.com/office/drawing/2014/main" id="{C4F0F0F4-5E37-DF3C-0866-070067CA1BC6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" name="Прямая соединительная линия 203">
              <a:extLst>
                <a:ext uri="{FF2B5EF4-FFF2-40B4-BE49-F238E27FC236}">
                  <a16:creationId xmlns:a16="http://schemas.microsoft.com/office/drawing/2014/main" id="{A68B89AB-F6F3-E291-3F8F-B4E2349F12B7}"/>
                </a:ext>
              </a:extLst>
            </p:cNvPr>
            <p:cNvCxnSpPr>
              <a:cxnSpLocks/>
              <a:stCxn id="216" idx="0"/>
              <a:endCxn id="214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Трапеция 204">
              <a:extLst>
                <a:ext uri="{FF2B5EF4-FFF2-40B4-BE49-F238E27FC236}">
                  <a16:creationId xmlns:a16="http://schemas.microsoft.com/office/drawing/2014/main" id="{6C1B2D4D-FD47-9CD0-2C1B-89293B8E2441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рямоугольник 205">
              <a:extLst>
                <a:ext uri="{FF2B5EF4-FFF2-40B4-BE49-F238E27FC236}">
                  <a16:creationId xmlns:a16="http://schemas.microsoft.com/office/drawing/2014/main" id="{0925B3AE-4EE7-842A-E244-E8F1412D93F0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Блок-схема: сохраненные данные 206">
              <a:extLst>
                <a:ext uri="{FF2B5EF4-FFF2-40B4-BE49-F238E27FC236}">
                  <a16:creationId xmlns:a16="http://schemas.microsoft.com/office/drawing/2014/main" id="{47AC7E53-81B4-0568-EF82-209785B2BE7B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Блок-схема: сохраненные данные 207">
              <a:extLst>
                <a:ext uri="{FF2B5EF4-FFF2-40B4-BE49-F238E27FC236}">
                  <a16:creationId xmlns:a16="http://schemas.microsoft.com/office/drawing/2014/main" id="{4B84DD4C-FC19-D454-A3B1-62133C92DE76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рямоугольник 208">
              <a:extLst>
                <a:ext uri="{FF2B5EF4-FFF2-40B4-BE49-F238E27FC236}">
                  <a16:creationId xmlns:a16="http://schemas.microsoft.com/office/drawing/2014/main" id="{90FE4007-2901-1A48-8D6D-53408E967AE6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рямоугольник 209">
              <a:extLst>
                <a:ext uri="{FF2B5EF4-FFF2-40B4-BE49-F238E27FC236}">
                  <a16:creationId xmlns:a16="http://schemas.microsoft.com/office/drawing/2014/main" id="{8D1F5EBC-1931-B117-6DBB-244A0E71A626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341EE76B-0213-D108-4BF8-E8CCC81A9631}"/>
              </a:ext>
            </a:extLst>
          </p:cNvPr>
          <p:cNvSpPr txBox="1"/>
          <p:nvPr/>
        </p:nvSpPr>
        <p:spPr>
          <a:xfrm>
            <a:off x="708417" y="70755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CF7C194A-FDED-A6D8-6F8D-CF3CE7984087}"/>
              </a:ext>
            </a:extLst>
          </p:cNvPr>
          <p:cNvSpPr txBox="1"/>
          <p:nvPr/>
        </p:nvSpPr>
        <p:spPr>
          <a:xfrm>
            <a:off x="719400" y="1424222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623E9B8-B7DF-1618-322B-AE596B1A66CB}"/>
              </a:ext>
            </a:extLst>
          </p:cNvPr>
          <p:cNvSpPr txBox="1"/>
          <p:nvPr/>
        </p:nvSpPr>
        <p:spPr>
          <a:xfrm>
            <a:off x="721176" y="214374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CEC5E254-AC1B-BE60-B686-B0379224FA48}"/>
              </a:ext>
            </a:extLst>
          </p:cNvPr>
          <p:cNvSpPr txBox="1"/>
          <p:nvPr/>
        </p:nvSpPr>
        <p:spPr>
          <a:xfrm>
            <a:off x="714936" y="2884238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7D7EF616-E9FF-0CE8-7321-9AEFDFB5FA66}"/>
              </a:ext>
            </a:extLst>
          </p:cNvPr>
          <p:cNvSpPr txBox="1"/>
          <p:nvPr/>
        </p:nvSpPr>
        <p:spPr>
          <a:xfrm>
            <a:off x="708416" y="362950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5C7D2CBE-5CA9-91F5-37C5-8977228E8539}"/>
              </a:ext>
            </a:extLst>
          </p:cNvPr>
          <p:cNvSpPr txBox="1"/>
          <p:nvPr/>
        </p:nvSpPr>
        <p:spPr>
          <a:xfrm>
            <a:off x="711162" y="434777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EDE76CED-3009-CCF6-C114-FEB13A91259D}"/>
              </a:ext>
            </a:extLst>
          </p:cNvPr>
          <p:cNvSpPr txBox="1"/>
          <p:nvPr/>
        </p:nvSpPr>
        <p:spPr>
          <a:xfrm>
            <a:off x="715566" y="505569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F4CDA9EF-3D3F-0FED-503C-AB67C0EB56C9}"/>
              </a:ext>
            </a:extLst>
          </p:cNvPr>
          <p:cNvSpPr txBox="1"/>
          <p:nvPr/>
        </p:nvSpPr>
        <p:spPr>
          <a:xfrm>
            <a:off x="708415" y="575355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4E39470F-90AF-2981-F443-13819ABB725A}"/>
              </a:ext>
            </a:extLst>
          </p:cNvPr>
          <p:cNvSpPr txBox="1"/>
          <p:nvPr/>
        </p:nvSpPr>
        <p:spPr>
          <a:xfrm>
            <a:off x="1245691" y="6318367"/>
            <a:ext cx="248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82AA6C82-35DB-D589-A530-FBB65344E8D0}"/>
              </a:ext>
            </a:extLst>
          </p:cNvPr>
          <p:cNvSpPr txBox="1"/>
          <p:nvPr/>
        </p:nvSpPr>
        <p:spPr>
          <a:xfrm>
            <a:off x="2001024" y="6341760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4B62BD82-D86D-730E-DD62-95E9E7D7B118}"/>
              </a:ext>
            </a:extLst>
          </p:cNvPr>
          <p:cNvSpPr txBox="1"/>
          <p:nvPr/>
        </p:nvSpPr>
        <p:spPr>
          <a:xfrm>
            <a:off x="2717337" y="633800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27C6DC8C-C59F-742F-C328-2C4529CB90BF}"/>
              </a:ext>
            </a:extLst>
          </p:cNvPr>
          <p:cNvSpPr txBox="1"/>
          <p:nvPr/>
        </p:nvSpPr>
        <p:spPr>
          <a:xfrm>
            <a:off x="3442779" y="634088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174F8A3D-453B-CE04-9641-9360BD8868FB}"/>
              </a:ext>
            </a:extLst>
          </p:cNvPr>
          <p:cNvSpPr txBox="1"/>
          <p:nvPr/>
        </p:nvSpPr>
        <p:spPr>
          <a:xfrm>
            <a:off x="4155001" y="6351614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69F4CA3B-EC6E-836D-6E6F-F6F4B1D6F3B3}"/>
              </a:ext>
            </a:extLst>
          </p:cNvPr>
          <p:cNvSpPr txBox="1"/>
          <p:nvPr/>
        </p:nvSpPr>
        <p:spPr>
          <a:xfrm>
            <a:off x="4896025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30F616FC-13F5-0A10-249A-EF292221C01C}"/>
              </a:ext>
            </a:extLst>
          </p:cNvPr>
          <p:cNvSpPr txBox="1"/>
          <p:nvPr/>
        </p:nvSpPr>
        <p:spPr>
          <a:xfrm>
            <a:off x="5593382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41C8FDA8-9D75-A036-93D7-E95EECF38D77}"/>
              </a:ext>
            </a:extLst>
          </p:cNvPr>
          <p:cNvSpPr txBox="1"/>
          <p:nvPr/>
        </p:nvSpPr>
        <p:spPr>
          <a:xfrm>
            <a:off x="6356045" y="632111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E750072-6974-AF25-E52A-5850766BC1CD}"/>
              </a:ext>
            </a:extLst>
          </p:cNvPr>
          <p:cNvSpPr txBox="1"/>
          <p:nvPr/>
        </p:nvSpPr>
        <p:spPr>
          <a:xfrm>
            <a:off x="7737700" y="2604117"/>
            <a:ext cx="411662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>
                <a:solidFill>
                  <a:srgbClr val="542708"/>
                </a:solidFill>
              </a:rPr>
              <a:t>Вітаю! </a:t>
            </a:r>
          </a:p>
          <a:p>
            <a:pPr algn="ctr"/>
            <a:r>
              <a:rPr lang="uk-UA" sz="4000" dirty="0">
                <a:solidFill>
                  <a:srgbClr val="542708"/>
                </a:solidFill>
              </a:rPr>
              <a:t>Ви поставили мат</a:t>
            </a:r>
            <a:endParaRPr lang="ru-RU" sz="4000" dirty="0">
              <a:solidFill>
                <a:srgbClr val="5427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4440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59259E-6 L 0.05964 2.59259E-6 C 0.08659 2.59259E-6 0.1194 -0.0294 0.1194 -0.05324 L 0.1194 -0.1062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64" y="-53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79B7F60-93E2-BEE8-A974-9D03500C71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1E9C53E0-5D22-958F-FC18-1FC0739CFC11}"/>
              </a:ext>
            </a:extLst>
          </p:cNvPr>
          <p:cNvGrpSpPr/>
          <p:nvPr/>
        </p:nvGrpSpPr>
        <p:grpSpPr>
          <a:xfrm>
            <a:off x="648429" y="48527"/>
            <a:ext cx="6582616" cy="6738775"/>
            <a:chOff x="648429" y="48527"/>
            <a:chExt cx="6582616" cy="6738775"/>
          </a:xfrm>
        </p:grpSpPr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AFA1469C-B51B-4B81-55DC-FD2A187C3E38}"/>
                </a:ext>
              </a:extLst>
            </p:cNvPr>
            <p:cNvGrpSpPr/>
            <p:nvPr/>
          </p:nvGrpSpPr>
          <p:grpSpPr>
            <a:xfrm>
              <a:off x="1057173" y="524364"/>
              <a:ext cx="5786546" cy="5809271"/>
              <a:chOff x="321883" y="522992"/>
              <a:chExt cx="5786546" cy="5809271"/>
            </a:xfrm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B16CC5B5-20B7-64B9-3C78-A95B60EA7D0C}"/>
                  </a:ext>
                </a:extLst>
              </p:cNvPr>
              <p:cNvSpPr/>
              <p:nvPr/>
            </p:nvSpPr>
            <p:spPr>
              <a:xfrm>
                <a:off x="321885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63773FCB-6559-19BB-F017-15CF43EEB13B}"/>
                  </a:ext>
                </a:extLst>
              </p:cNvPr>
              <p:cNvSpPr/>
              <p:nvPr/>
            </p:nvSpPr>
            <p:spPr>
              <a:xfrm>
                <a:off x="321885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29F01A77-1268-72AB-5EBE-F6279BF584F8}"/>
                  </a:ext>
                </a:extLst>
              </p:cNvPr>
              <p:cNvSpPr/>
              <p:nvPr/>
            </p:nvSpPr>
            <p:spPr>
              <a:xfrm>
                <a:off x="321884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86A8075C-A4FA-3D51-DCC4-602A77BC1730}"/>
                  </a:ext>
                </a:extLst>
              </p:cNvPr>
              <p:cNvSpPr/>
              <p:nvPr/>
            </p:nvSpPr>
            <p:spPr>
              <a:xfrm>
                <a:off x="321883" y="48557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B4713DD5-B739-ABF2-30FD-D4666DB20F2D}"/>
                  </a:ext>
                </a:extLst>
              </p:cNvPr>
              <p:cNvSpPr/>
              <p:nvPr/>
            </p:nvSpPr>
            <p:spPr>
              <a:xfrm>
                <a:off x="1055308" y="5591077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941974DD-0152-1BBF-0525-F67A10942DD3}"/>
                  </a:ext>
                </a:extLst>
              </p:cNvPr>
              <p:cNvSpPr/>
              <p:nvPr/>
            </p:nvSpPr>
            <p:spPr>
              <a:xfrm>
                <a:off x="1055308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1D8262F9-45A6-DDCF-641F-F49EC15FD3A9}"/>
                  </a:ext>
                </a:extLst>
              </p:cNvPr>
              <p:cNvSpPr/>
              <p:nvPr/>
            </p:nvSpPr>
            <p:spPr>
              <a:xfrm>
                <a:off x="1055308" y="2722236"/>
                <a:ext cx="733425" cy="7286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8D3BFF00-6193-530D-17FE-0124188ED9F3}"/>
                  </a:ext>
                </a:extLst>
              </p:cNvPr>
              <p:cNvSpPr/>
              <p:nvPr/>
            </p:nvSpPr>
            <p:spPr>
              <a:xfrm>
                <a:off x="1055307" y="1251654"/>
                <a:ext cx="733425" cy="7286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E7D9A7A8-B69F-346C-1E8A-AFD916819E84}"/>
                  </a:ext>
                </a:extLst>
              </p:cNvPr>
              <p:cNvSpPr/>
              <p:nvPr/>
            </p:nvSpPr>
            <p:spPr>
              <a:xfrm>
                <a:off x="3208252" y="538261"/>
                <a:ext cx="733425" cy="7286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A1B9339F-4906-ED63-9ACD-C85DBC6F1D20}"/>
                  </a:ext>
                </a:extLst>
              </p:cNvPr>
              <p:cNvSpPr/>
              <p:nvPr/>
            </p:nvSpPr>
            <p:spPr>
              <a:xfrm>
                <a:off x="4627772" y="52299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D5D8FE27-B877-70BF-52C1-E7104AE6F3C1}"/>
                  </a:ext>
                </a:extLst>
              </p:cNvPr>
              <p:cNvSpPr/>
              <p:nvPr/>
            </p:nvSpPr>
            <p:spPr>
              <a:xfrm>
                <a:off x="3941674" y="1251654"/>
                <a:ext cx="733425" cy="7286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94761174-1A42-0780-2025-0AF909FE1E56}"/>
                  </a:ext>
                </a:extLst>
              </p:cNvPr>
              <p:cNvSpPr/>
              <p:nvPr/>
            </p:nvSpPr>
            <p:spPr>
              <a:xfrm>
                <a:off x="2474827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C4C22055-4779-9BD4-120E-13453A02597C}"/>
                  </a:ext>
                </a:extLst>
              </p:cNvPr>
              <p:cNvSpPr/>
              <p:nvPr/>
            </p:nvSpPr>
            <p:spPr>
              <a:xfrm>
                <a:off x="3208249" y="198097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7AC67DB5-A1A6-A1C0-E23A-53DDCD890983}"/>
                  </a:ext>
                </a:extLst>
              </p:cNvPr>
              <p:cNvSpPr/>
              <p:nvPr/>
            </p:nvSpPr>
            <p:spPr>
              <a:xfrm>
                <a:off x="1765067" y="199025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8E4DBCC2-0740-1688-D451-31E3FE6538AD}"/>
                  </a:ext>
                </a:extLst>
              </p:cNvPr>
              <p:cNvSpPr/>
              <p:nvPr/>
            </p:nvSpPr>
            <p:spPr>
              <a:xfrm>
                <a:off x="1778563" y="538261"/>
                <a:ext cx="733425" cy="7286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44C93FF8-03DF-E331-9B32-D74C43F15A1F}"/>
                  </a:ext>
                </a:extLst>
              </p:cNvPr>
              <p:cNvSpPr/>
              <p:nvPr/>
            </p:nvSpPr>
            <p:spPr>
              <a:xfrm>
                <a:off x="4627772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BB889FF4-C683-9C49-D8CC-A9678D2788D4}"/>
                  </a:ext>
                </a:extLst>
              </p:cNvPr>
              <p:cNvSpPr/>
              <p:nvPr/>
            </p:nvSpPr>
            <p:spPr>
              <a:xfrm>
                <a:off x="252215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FF983CC6-169B-50BB-79BB-C7A608C9B433}"/>
                  </a:ext>
                </a:extLst>
              </p:cNvPr>
              <p:cNvSpPr/>
              <p:nvPr/>
            </p:nvSpPr>
            <p:spPr>
              <a:xfrm>
                <a:off x="3941674" y="2694372"/>
                <a:ext cx="733425" cy="7286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B924FA2B-3796-9F30-DE83-4BE1A9B9E09A}"/>
                  </a:ext>
                </a:extLst>
              </p:cNvPr>
              <p:cNvSpPr/>
              <p:nvPr/>
            </p:nvSpPr>
            <p:spPr>
              <a:xfrm>
                <a:off x="2486658" y="272555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6DD9A819-E531-22FC-CDF3-9BA793C4D75E}"/>
                  </a:ext>
                </a:extLst>
              </p:cNvPr>
              <p:cNvSpPr/>
              <p:nvPr/>
            </p:nvSpPr>
            <p:spPr>
              <a:xfrm>
                <a:off x="1765066" y="3448886"/>
                <a:ext cx="733425" cy="7286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D9E59D4E-624C-4C10-1B97-B41121C4B6C5}"/>
                  </a:ext>
                </a:extLst>
              </p:cNvPr>
              <p:cNvSpPr/>
              <p:nvPr/>
            </p:nvSpPr>
            <p:spPr>
              <a:xfrm>
                <a:off x="3184583" y="3429000"/>
                <a:ext cx="733425" cy="728662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FAD09616-FD0E-79AA-EF64-854EED0FA17E}"/>
                  </a:ext>
                </a:extLst>
              </p:cNvPr>
              <p:cNvSpPr/>
              <p:nvPr/>
            </p:nvSpPr>
            <p:spPr>
              <a:xfrm>
                <a:off x="536119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A49E7D97-087F-4E95-FE94-9758C7152FEE}"/>
                  </a:ext>
                </a:extLst>
              </p:cNvPr>
              <p:cNvSpPr/>
              <p:nvPr/>
            </p:nvSpPr>
            <p:spPr>
              <a:xfrm>
                <a:off x="5361190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AC4358C8-0377-0658-7F1D-C05ACDB026D7}"/>
                  </a:ext>
                </a:extLst>
              </p:cNvPr>
              <p:cNvSpPr/>
              <p:nvPr/>
            </p:nvSpPr>
            <p:spPr>
              <a:xfrm>
                <a:off x="5361189" y="417754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>
                <a:extLst>
                  <a:ext uri="{FF2B5EF4-FFF2-40B4-BE49-F238E27FC236}">
                    <a16:creationId xmlns:a16="http://schemas.microsoft.com/office/drawing/2014/main" id="{E0839568-B153-F17B-F0F8-4C6735CDA5F0}"/>
                  </a:ext>
                </a:extLst>
              </p:cNvPr>
              <p:cNvSpPr/>
              <p:nvPr/>
            </p:nvSpPr>
            <p:spPr>
              <a:xfrm>
                <a:off x="4663265" y="3423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0F5FC4C6-C609-A7E5-4FBA-D83FD517AB6B}"/>
                  </a:ext>
                </a:extLst>
              </p:cNvPr>
              <p:cNvSpPr/>
              <p:nvPr/>
            </p:nvSpPr>
            <p:spPr>
              <a:xfrm>
                <a:off x="3918006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11D51264-6DEF-477F-6920-95125C56918C}"/>
                  </a:ext>
                </a:extLst>
              </p:cNvPr>
              <p:cNvSpPr/>
              <p:nvPr/>
            </p:nvSpPr>
            <p:spPr>
              <a:xfrm>
                <a:off x="2498490" y="4151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A720DF27-918E-7FF8-1673-E31794CE8E99}"/>
                  </a:ext>
                </a:extLst>
              </p:cNvPr>
              <p:cNvSpPr/>
              <p:nvPr/>
            </p:nvSpPr>
            <p:spPr>
              <a:xfrm>
                <a:off x="1765065" y="4862415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B68C181F-C767-D0F4-3AE7-13CC806B2BAB}"/>
                  </a:ext>
                </a:extLst>
              </p:cNvPr>
              <p:cNvSpPr/>
              <p:nvPr/>
            </p:nvSpPr>
            <p:spPr>
              <a:xfrm>
                <a:off x="3220082" y="484785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>
                <a:extLst>
                  <a:ext uri="{FF2B5EF4-FFF2-40B4-BE49-F238E27FC236}">
                    <a16:creationId xmlns:a16="http://schemas.microsoft.com/office/drawing/2014/main" id="{ADA497B5-E8F0-6A46-E203-293B5342DEE8}"/>
                  </a:ext>
                </a:extLst>
              </p:cNvPr>
              <p:cNvSpPr/>
              <p:nvPr/>
            </p:nvSpPr>
            <p:spPr>
              <a:xfrm>
                <a:off x="4651431" y="48438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55EDC91C-6405-3DEF-B4DB-FEA4D1073621}"/>
                  </a:ext>
                </a:extLst>
              </p:cNvPr>
              <p:cNvSpPr/>
              <p:nvPr/>
            </p:nvSpPr>
            <p:spPr>
              <a:xfrm>
                <a:off x="3941673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91DAE975-C2F1-0E53-2E4C-5C4EF541235A}"/>
                  </a:ext>
                </a:extLst>
              </p:cNvPr>
              <p:cNvSpPr/>
              <p:nvPr/>
            </p:nvSpPr>
            <p:spPr>
              <a:xfrm>
                <a:off x="2498490" y="557651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20AC3C80-F50E-A8BD-1DC4-CB452D366841}"/>
                  </a:ext>
                </a:extLst>
              </p:cNvPr>
              <p:cNvSpPr/>
              <p:nvPr/>
            </p:nvSpPr>
            <p:spPr>
              <a:xfrm>
                <a:off x="5361188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8697A014-C3C9-4026-6FBB-0452189D9BE0}"/>
                  </a:ext>
                </a:extLst>
              </p:cNvPr>
              <p:cNvSpPr/>
              <p:nvPr/>
            </p:nvSpPr>
            <p:spPr>
              <a:xfrm>
                <a:off x="1045140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ED0D0C84-A200-31C3-E2A4-5C2531E0F5B7}"/>
                  </a:ext>
                </a:extLst>
              </p:cNvPr>
              <p:cNvSpPr/>
              <p:nvPr/>
            </p:nvSpPr>
            <p:spPr>
              <a:xfrm>
                <a:off x="2501816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8EB7FF70-4221-F62E-2518-ABDAD590E4AA}"/>
                  </a:ext>
                </a:extLst>
              </p:cNvPr>
              <p:cNvSpPr/>
              <p:nvPr/>
            </p:nvSpPr>
            <p:spPr>
              <a:xfrm>
                <a:off x="3931505" y="52928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04C3CCC4-64CD-54DB-2351-C93550878073}"/>
                  </a:ext>
                </a:extLst>
              </p:cNvPr>
              <p:cNvSpPr/>
              <p:nvPr/>
            </p:nvSpPr>
            <p:spPr>
              <a:xfrm>
                <a:off x="5362575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0A43C34F-A514-6CBD-F339-AF2F2AB25090}"/>
                  </a:ext>
                </a:extLst>
              </p:cNvPr>
              <p:cNvSpPr/>
              <p:nvPr/>
            </p:nvSpPr>
            <p:spPr>
              <a:xfrm>
                <a:off x="4637938" y="12516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3CB11244-1428-CC76-CC5F-AC993ACA6F37}"/>
                  </a:ext>
                </a:extLst>
              </p:cNvPr>
              <p:cNvSpPr/>
              <p:nvPr/>
            </p:nvSpPr>
            <p:spPr>
              <a:xfrm>
                <a:off x="323263" y="125828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>
                <a:extLst>
                  <a:ext uri="{FF2B5EF4-FFF2-40B4-BE49-F238E27FC236}">
                    <a16:creationId xmlns:a16="http://schemas.microsoft.com/office/drawing/2014/main" id="{7A110030-58D2-1B36-6D71-ADE4AE0DBC79}"/>
                  </a:ext>
                </a:extLst>
              </p:cNvPr>
              <p:cNvSpPr/>
              <p:nvPr/>
            </p:nvSpPr>
            <p:spPr>
              <a:xfrm>
                <a:off x="1050223" y="197830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Прямоугольник 49">
                <a:extLst>
                  <a:ext uri="{FF2B5EF4-FFF2-40B4-BE49-F238E27FC236}">
                    <a16:creationId xmlns:a16="http://schemas.microsoft.com/office/drawing/2014/main" id="{157F0334-0673-AE2D-70FB-FBA6CCB23829}"/>
                  </a:ext>
                </a:extLst>
              </p:cNvPr>
              <p:cNvSpPr/>
              <p:nvPr/>
            </p:nvSpPr>
            <p:spPr>
              <a:xfrm>
                <a:off x="1768394" y="125484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>
                <a:extLst>
                  <a:ext uri="{FF2B5EF4-FFF2-40B4-BE49-F238E27FC236}">
                    <a16:creationId xmlns:a16="http://schemas.microsoft.com/office/drawing/2014/main" id="{8EB634EC-C752-2332-B369-C5F2EC6DCE0A}"/>
                  </a:ext>
                </a:extLst>
              </p:cNvPr>
              <p:cNvSpPr/>
              <p:nvPr/>
            </p:nvSpPr>
            <p:spPr>
              <a:xfrm>
                <a:off x="3211800" y="124700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E8E5F497-65D8-4B57-EA97-6752324ACBA3}"/>
                  </a:ext>
                </a:extLst>
              </p:cNvPr>
              <p:cNvSpPr/>
              <p:nvPr/>
            </p:nvSpPr>
            <p:spPr>
              <a:xfrm>
                <a:off x="3940139" y="1965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F339B4BA-9583-997E-E84F-A270F30EDF08}"/>
                  </a:ext>
                </a:extLst>
              </p:cNvPr>
              <p:cNvSpPr/>
              <p:nvPr/>
            </p:nvSpPr>
            <p:spPr>
              <a:xfrm>
                <a:off x="5362575" y="199688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CA768D96-E1EE-EFFA-DBC3-054A2E663398}"/>
                  </a:ext>
                </a:extLst>
              </p:cNvPr>
              <p:cNvSpPr/>
              <p:nvPr/>
            </p:nvSpPr>
            <p:spPr>
              <a:xfrm>
                <a:off x="4663265" y="272596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32D1608E-2665-701B-C681-FE280A2D56E1}"/>
                  </a:ext>
                </a:extLst>
              </p:cNvPr>
              <p:cNvSpPr/>
              <p:nvPr/>
            </p:nvSpPr>
            <p:spPr>
              <a:xfrm>
                <a:off x="2498488" y="199034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E0D0F011-937F-610B-AFB3-2F5066F33BC5}"/>
                  </a:ext>
                </a:extLst>
              </p:cNvPr>
              <p:cNvSpPr/>
              <p:nvPr/>
            </p:nvSpPr>
            <p:spPr>
              <a:xfrm>
                <a:off x="3219314" y="269769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5540E4E8-3405-4A01-0C71-330669EBCFC7}"/>
                  </a:ext>
                </a:extLst>
              </p:cNvPr>
              <p:cNvSpPr/>
              <p:nvPr/>
            </p:nvSpPr>
            <p:spPr>
              <a:xfrm>
                <a:off x="1787964" y="272828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1E987B36-640D-A764-B1CF-8815ABCBB031}"/>
                  </a:ext>
                </a:extLst>
              </p:cNvPr>
              <p:cNvSpPr/>
              <p:nvPr/>
            </p:nvSpPr>
            <p:spPr>
              <a:xfrm>
                <a:off x="327416" y="273023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C86FF660-34B2-B912-E778-7CA83418A72D}"/>
                  </a:ext>
                </a:extLst>
              </p:cNvPr>
              <p:cNvSpPr/>
              <p:nvPr/>
            </p:nvSpPr>
            <p:spPr>
              <a:xfrm>
                <a:off x="1045138" y="342909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61161346-D8DA-DDD9-623E-AFF9AD5603BD}"/>
                  </a:ext>
                </a:extLst>
              </p:cNvPr>
              <p:cNvSpPr/>
              <p:nvPr/>
            </p:nvSpPr>
            <p:spPr>
              <a:xfrm>
                <a:off x="2478375" y="344041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>
                <a:extLst>
                  <a:ext uri="{FF2B5EF4-FFF2-40B4-BE49-F238E27FC236}">
                    <a16:creationId xmlns:a16="http://schemas.microsoft.com/office/drawing/2014/main" id="{B6ABCBDB-AB14-45BD-9086-C14B27E1AD47}"/>
                  </a:ext>
                </a:extLst>
              </p:cNvPr>
              <p:cNvSpPr/>
              <p:nvPr/>
            </p:nvSpPr>
            <p:spPr>
              <a:xfrm>
                <a:off x="3931505" y="343230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5458D169-6AA7-AD1B-34C9-A7B7A1A17BD6}"/>
                  </a:ext>
                </a:extLst>
              </p:cNvPr>
              <p:cNvSpPr/>
              <p:nvPr/>
            </p:nvSpPr>
            <p:spPr>
              <a:xfrm>
                <a:off x="5375004" y="344846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3" name="Прямоугольник 62">
                <a:extLst>
                  <a:ext uri="{FF2B5EF4-FFF2-40B4-BE49-F238E27FC236}">
                    <a16:creationId xmlns:a16="http://schemas.microsoft.com/office/drawing/2014/main" id="{B382BF03-A50A-4A62-5C11-BA5D93515E46}"/>
                  </a:ext>
                </a:extLst>
              </p:cNvPr>
              <p:cNvSpPr/>
              <p:nvPr/>
            </p:nvSpPr>
            <p:spPr>
              <a:xfrm>
                <a:off x="4651430" y="412714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4" name="Прямоугольник 63">
                <a:extLst>
                  <a:ext uri="{FF2B5EF4-FFF2-40B4-BE49-F238E27FC236}">
                    <a16:creationId xmlns:a16="http://schemas.microsoft.com/office/drawing/2014/main" id="{AA12E5EB-8D61-BA9F-DC6C-396BD6E24C76}"/>
                  </a:ext>
                </a:extLst>
              </p:cNvPr>
              <p:cNvSpPr/>
              <p:nvPr/>
            </p:nvSpPr>
            <p:spPr>
              <a:xfrm>
                <a:off x="3219766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F0B86F0E-6275-09E9-E114-F6A80D2E080B}"/>
                  </a:ext>
                </a:extLst>
              </p:cNvPr>
              <p:cNvSpPr/>
              <p:nvPr/>
            </p:nvSpPr>
            <p:spPr>
              <a:xfrm>
                <a:off x="1760812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6" name="Прямоугольник 65">
                <a:extLst>
                  <a:ext uri="{FF2B5EF4-FFF2-40B4-BE49-F238E27FC236}">
                    <a16:creationId xmlns:a16="http://schemas.microsoft.com/office/drawing/2014/main" id="{D6F8305C-4E3E-5916-37B3-ADBDCA2909CA}"/>
                  </a:ext>
                </a:extLst>
              </p:cNvPr>
              <p:cNvSpPr/>
              <p:nvPr/>
            </p:nvSpPr>
            <p:spPr>
              <a:xfrm>
                <a:off x="329078" y="414325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рямоугольник 66">
                <a:extLst>
                  <a:ext uri="{FF2B5EF4-FFF2-40B4-BE49-F238E27FC236}">
                    <a16:creationId xmlns:a16="http://schemas.microsoft.com/office/drawing/2014/main" id="{420B59B3-8F9C-3EF4-2A6D-BB1C7BFDBE1C}"/>
                  </a:ext>
                </a:extLst>
              </p:cNvPr>
              <p:cNvSpPr/>
              <p:nvPr/>
            </p:nvSpPr>
            <p:spPr>
              <a:xfrm>
                <a:off x="1048113" y="487768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рямоугольник 67">
                <a:extLst>
                  <a:ext uri="{FF2B5EF4-FFF2-40B4-BE49-F238E27FC236}">
                    <a16:creationId xmlns:a16="http://schemas.microsoft.com/office/drawing/2014/main" id="{3AF6C2A1-6C0E-FF51-9F57-5D85EC5DDB62}"/>
                  </a:ext>
                </a:extLst>
              </p:cNvPr>
              <p:cNvSpPr/>
              <p:nvPr/>
            </p:nvSpPr>
            <p:spPr>
              <a:xfrm>
                <a:off x="2508658" y="4851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9" name="Прямоугольник 68">
                <a:extLst>
                  <a:ext uri="{FF2B5EF4-FFF2-40B4-BE49-F238E27FC236}">
                    <a16:creationId xmlns:a16="http://schemas.microsoft.com/office/drawing/2014/main" id="{D6FD821F-2F6D-AB87-1639-4B1CCB83E215}"/>
                  </a:ext>
                </a:extLst>
              </p:cNvPr>
              <p:cNvSpPr/>
              <p:nvPr/>
            </p:nvSpPr>
            <p:spPr>
              <a:xfrm>
                <a:off x="3922251" y="48438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EED84F44-492D-9A94-EE38-2E211429F6C3}"/>
                  </a:ext>
                </a:extLst>
              </p:cNvPr>
              <p:cNvSpPr/>
              <p:nvPr/>
            </p:nvSpPr>
            <p:spPr>
              <a:xfrm>
                <a:off x="5374994" y="483533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рямоугольник 70">
                <a:extLst>
                  <a:ext uri="{FF2B5EF4-FFF2-40B4-BE49-F238E27FC236}">
                    <a16:creationId xmlns:a16="http://schemas.microsoft.com/office/drawing/2014/main" id="{9C1F8A0E-6BCB-447E-EA48-86F5B12EFE97}"/>
                  </a:ext>
                </a:extLst>
              </p:cNvPr>
              <p:cNvSpPr/>
              <p:nvPr/>
            </p:nvSpPr>
            <p:spPr>
              <a:xfrm>
                <a:off x="4663265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2" name="Прямоугольник 71">
                <a:extLst>
                  <a:ext uri="{FF2B5EF4-FFF2-40B4-BE49-F238E27FC236}">
                    <a16:creationId xmlns:a16="http://schemas.microsoft.com/office/drawing/2014/main" id="{FC8D20D7-DA44-F0D7-7CE0-10B7C06495A8}"/>
                  </a:ext>
                </a:extLst>
              </p:cNvPr>
              <p:cNvSpPr/>
              <p:nvPr/>
            </p:nvSpPr>
            <p:spPr>
              <a:xfrm>
                <a:off x="3208248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DAFB9391-5197-DE4C-4562-9CA09565DF5D}"/>
                  </a:ext>
                </a:extLst>
              </p:cNvPr>
              <p:cNvSpPr/>
              <p:nvPr/>
            </p:nvSpPr>
            <p:spPr>
              <a:xfrm>
                <a:off x="1778562" y="5603601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4" name="Прямоугольник 73">
                <a:extLst>
                  <a:ext uri="{FF2B5EF4-FFF2-40B4-BE49-F238E27FC236}">
                    <a16:creationId xmlns:a16="http://schemas.microsoft.com/office/drawing/2014/main" id="{549E7740-1708-5CD3-D0BF-4F5D7026E213}"/>
                  </a:ext>
                </a:extLst>
              </p:cNvPr>
              <p:cNvSpPr/>
              <p:nvPr/>
            </p:nvSpPr>
            <p:spPr>
              <a:xfrm>
                <a:off x="329077" y="558444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78" name="Трапеция 77">
              <a:extLst>
                <a:ext uri="{FF2B5EF4-FFF2-40B4-BE49-F238E27FC236}">
                  <a16:creationId xmlns:a16="http://schemas.microsoft.com/office/drawing/2014/main" id="{4218A22C-FC50-BF45-A018-415E3A06F317}"/>
                </a:ext>
              </a:extLst>
            </p:cNvPr>
            <p:cNvSpPr/>
            <p:nvPr/>
          </p:nvSpPr>
          <p:spPr>
            <a:xfrm rot="5400000" flipV="1">
              <a:off x="3672538" y="3228795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Трапеция 79">
              <a:extLst>
                <a:ext uri="{FF2B5EF4-FFF2-40B4-BE49-F238E27FC236}">
                  <a16:creationId xmlns:a16="http://schemas.microsoft.com/office/drawing/2014/main" id="{A53C3CA4-52CD-5084-CF68-7616A06E652D}"/>
                </a:ext>
              </a:extLst>
            </p:cNvPr>
            <p:cNvSpPr/>
            <p:nvPr/>
          </p:nvSpPr>
          <p:spPr>
            <a:xfrm flipV="1">
              <a:off x="688157" y="70693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Трапеция 80">
              <a:extLst>
                <a:ext uri="{FF2B5EF4-FFF2-40B4-BE49-F238E27FC236}">
                  <a16:creationId xmlns:a16="http://schemas.microsoft.com/office/drawing/2014/main" id="{4EDCF2DF-03CB-9B34-627F-ABD66632D85E}"/>
                </a:ext>
              </a:extLst>
            </p:cNvPr>
            <p:cNvSpPr/>
            <p:nvPr/>
          </p:nvSpPr>
          <p:spPr>
            <a:xfrm>
              <a:off x="648429" y="6293737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81">
              <a:extLst>
                <a:ext uri="{FF2B5EF4-FFF2-40B4-BE49-F238E27FC236}">
                  <a16:creationId xmlns:a16="http://schemas.microsoft.com/office/drawing/2014/main" id="{E97C4083-DE12-ECA1-28E5-FF03435664C1}"/>
                </a:ext>
              </a:extLst>
            </p:cNvPr>
            <p:cNvSpPr/>
            <p:nvPr/>
          </p:nvSpPr>
          <p:spPr>
            <a:xfrm rot="16200000" flipH="1" flipV="1">
              <a:off x="-2490426" y="3201904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6DB4C6BB-ECDF-F12D-70C6-B420D07370E7}"/>
              </a:ext>
            </a:extLst>
          </p:cNvPr>
          <p:cNvGrpSpPr/>
          <p:nvPr/>
        </p:nvGrpSpPr>
        <p:grpSpPr>
          <a:xfrm>
            <a:off x="6339409" y="4176131"/>
            <a:ext cx="279078" cy="643479"/>
            <a:chOff x="833438" y="423861"/>
            <a:chExt cx="747713" cy="1724026"/>
          </a:xfrm>
        </p:grpSpPr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F01BB1AD-DAC2-C1C3-E28E-EA78B20A7068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</p:grpSpPr>
          <p:sp>
            <p:nvSpPr>
              <p:cNvPr id="97" name="Блок-схема: сохраненные данные 96">
                <a:extLst>
                  <a:ext uri="{FF2B5EF4-FFF2-40B4-BE49-F238E27FC236}">
                    <a16:creationId xmlns:a16="http://schemas.microsoft.com/office/drawing/2014/main" id="{6954057B-DC4F-A4D7-F5A5-383EAF5F5D11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Блок-схема: сохраненные данные 97">
                <a:extLst>
                  <a:ext uri="{FF2B5EF4-FFF2-40B4-BE49-F238E27FC236}">
                    <a16:creationId xmlns:a16="http://schemas.microsoft.com/office/drawing/2014/main" id="{3E16F560-2868-13C1-628B-9FD6CAC3D0A0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777CA169-351C-8506-D75E-F6579E3AEB9A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1EB0EEC4-71AC-F72E-354F-FA2CC96674AA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262A9B76-0BC2-DD0F-4524-C9F20E2E01AF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</p:grpSpPr>
          <p:sp>
            <p:nvSpPr>
              <p:cNvPr id="93" name="Знак ''плюс'' 92">
                <a:extLst>
                  <a:ext uri="{FF2B5EF4-FFF2-40B4-BE49-F238E27FC236}">
                    <a16:creationId xmlns:a16="http://schemas.microsoft.com/office/drawing/2014/main" id="{E3F56278-F882-042D-E94D-E1D10CBBD91B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Трапеция 93">
                <a:extLst>
                  <a:ext uri="{FF2B5EF4-FFF2-40B4-BE49-F238E27FC236}">
                    <a16:creationId xmlns:a16="http://schemas.microsoft.com/office/drawing/2014/main" id="{68F4FEDF-BF9D-DA90-CFC2-A563CD50D7B6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Трапеция 94">
                <a:extLst>
                  <a:ext uri="{FF2B5EF4-FFF2-40B4-BE49-F238E27FC236}">
                    <a16:creationId xmlns:a16="http://schemas.microsoft.com/office/drawing/2014/main" id="{712D9D0E-29B9-87BD-1FFB-34DC5D79FBF9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рямоугольник 95">
                <a:extLst>
                  <a:ext uri="{FF2B5EF4-FFF2-40B4-BE49-F238E27FC236}">
                    <a16:creationId xmlns:a16="http://schemas.microsoft.com/office/drawing/2014/main" id="{17091542-0F45-65E5-C2D9-CB90825ACFAC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88" name="Месяц 87">
              <a:extLst>
                <a:ext uri="{FF2B5EF4-FFF2-40B4-BE49-F238E27FC236}">
                  <a16:creationId xmlns:a16="http://schemas.microsoft.com/office/drawing/2014/main" id="{2F461728-5A3A-4A36-446D-D91D0413C1D2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Месяц 88">
              <a:extLst>
                <a:ext uri="{FF2B5EF4-FFF2-40B4-BE49-F238E27FC236}">
                  <a16:creationId xmlns:a16="http://schemas.microsoft.com/office/drawing/2014/main" id="{41D01038-E6C4-08BC-6F76-6275A56861AC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A8A3774F-E8E7-06FD-FE2C-43B10A379F27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Трапеция 90">
              <a:extLst>
                <a:ext uri="{FF2B5EF4-FFF2-40B4-BE49-F238E27FC236}">
                  <a16:creationId xmlns:a16="http://schemas.microsoft.com/office/drawing/2014/main" id="{1BA28507-7898-179E-64B1-3B02A1AB6A5D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Трапеция 91">
              <a:extLst>
                <a:ext uri="{FF2B5EF4-FFF2-40B4-BE49-F238E27FC236}">
                  <a16:creationId xmlns:a16="http://schemas.microsoft.com/office/drawing/2014/main" id="{7666A321-6EB7-92DD-0823-049BAC435184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CE73BCE3-CAB3-577C-4B8A-2DA525C4336D}"/>
              </a:ext>
            </a:extLst>
          </p:cNvPr>
          <p:cNvGrpSpPr/>
          <p:nvPr/>
        </p:nvGrpSpPr>
        <p:grpSpPr>
          <a:xfrm>
            <a:off x="6320654" y="556848"/>
            <a:ext cx="287845" cy="663694"/>
            <a:chOff x="833438" y="423861"/>
            <a:chExt cx="747713" cy="1724026"/>
          </a:xfrm>
          <a:solidFill>
            <a:schemeClr val="tx1"/>
          </a:solidFill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F0D6093C-C35B-7865-A833-08C282CCD35A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  <a:grpFill/>
          </p:grpSpPr>
          <p:sp>
            <p:nvSpPr>
              <p:cNvPr id="113" name="Блок-схема: сохраненные данные 112">
                <a:extLst>
                  <a:ext uri="{FF2B5EF4-FFF2-40B4-BE49-F238E27FC236}">
                    <a16:creationId xmlns:a16="http://schemas.microsoft.com/office/drawing/2014/main" id="{F2DD54A0-B490-E9AB-F61E-ABFEF864939A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Блок-схема: сохраненные данные 113">
                <a:extLst>
                  <a:ext uri="{FF2B5EF4-FFF2-40B4-BE49-F238E27FC236}">
                    <a16:creationId xmlns:a16="http://schemas.microsoft.com/office/drawing/2014/main" id="{546361DE-AF24-DFFA-DE87-98FF2E060412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5" name="Прямоугольник 114">
                <a:extLst>
                  <a:ext uri="{FF2B5EF4-FFF2-40B4-BE49-F238E27FC236}">
                    <a16:creationId xmlns:a16="http://schemas.microsoft.com/office/drawing/2014/main" id="{698B17EA-D4A6-02CF-A2CF-336A2D9D1DB2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87AFA8A1-7295-ABF0-2884-BA6A21180C68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102">
              <a:extLst>
                <a:ext uri="{FF2B5EF4-FFF2-40B4-BE49-F238E27FC236}">
                  <a16:creationId xmlns:a16="http://schemas.microsoft.com/office/drawing/2014/main" id="{318CC2D6-E66A-0622-1D24-53C177A8A6DB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  <a:grpFill/>
          </p:grpSpPr>
          <p:sp>
            <p:nvSpPr>
              <p:cNvPr id="109" name="Знак ''плюс'' 108">
                <a:extLst>
                  <a:ext uri="{FF2B5EF4-FFF2-40B4-BE49-F238E27FC236}">
                    <a16:creationId xmlns:a16="http://schemas.microsoft.com/office/drawing/2014/main" id="{1BCA52B2-C3A4-D465-DC28-BFA996B9F11C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Трапеция 109">
                <a:extLst>
                  <a:ext uri="{FF2B5EF4-FFF2-40B4-BE49-F238E27FC236}">
                    <a16:creationId xmlns:a16="http://schemas.microsoft.com/office/drawing/2014/main" id="{F28212A2-A30B-DD94-6D28-179CC6211463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Трапеция 110">
                <a:extLst>
                  <a:ext uri="{FF2B5EF4-FFF2-40B4-BE49-F238E27FC236}">
                    <a16:creationId xmlns:a16="http://schemas.microsoft.com/office/drawing/2014/main" id="{A855B830-8FC3-EC5B-C458-C2A846FE009A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рямоугольник 111">
                <a:extLst>
                  <a:ext uri="{FF2B5EF4-FFF2-40B4-BE49-F238E27FC236}">
                    <a16:creationId xmlns:a16="http://schemas.microsoft.com/office/drawing/2014/main" id="{CE7CFBF5-195D-4EDD-2437-768DFFFEC0A2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4" name="Месяц 103">
              <a:extLst>
                <a:ext uri="{FF2B5EF4-FFF2-40B4-BE49-F238E27FC236}">
                  <a16:creationId xmlns:a16="http://schemas.microsoft.com/office/drawing/2014/main" id="{D0730BCC-9C47-4581-5928-3D90606401B0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Месяц 104">
              <a:extLst>
                <a:ext uri="{FF2B5EF4-FFF2-40B4-BE49-F238E27FC236}">
                  <a16:creationId xmlns:a16="http://schemas.microsoft.com/office/drawing/2014/main" id="{0434E1BA-48A2-E304-8CCD-BAD960B3A426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E0D510C8-CBA5-7D26-F573-B9FD7298E367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Трапеция 106">
              <a:extLst>
                <a:ext uri="{FF2B5EF4-FFF2-40B4-BE49-F238E27FC236}">
                  <a16:creationId xmlns:a16="http://schemas.microsoft.com/office/drawing/2014/main" id="{16A68E39-28CD-B906-228D-6CD0A7EDD7FC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Трапеция 107">
              <a:extLst>
                <a:ext uri="{FF2B5EF4-FFF2-40B4-BE49-F238E27FC236}">
                  <a16:creationId xmlns:a16="http://schemas.microsoft.com/office/drawing/2014/main" id="{627EEDAE-BEF3-B8CB-D787-C5D398857255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B0296AC5-2C9E-A1ED-368C-5D39ADC5C842}"/>
              </a:ext>
            </a:extLst>
          </p:cNvPr>
          <p:cNvGrpSpPr/>
          <p:nvPr/>
        </p:nvGrpSpPr>
        <p:grpSpPr>
          <a:xfrm>
            <a:off x="5622427" y="2007881"/>
            <a:ext cx="278423" cy="680571"/>
            <a:chOff x="4922045" y="777925"/>
            <a:chExt cx="607784" cy="1485653"/>
          </a:xfrm>
        </p:grpSpPr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id="{5E7C2BBE-FD7C-77B1-09D1-546D960AD02F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</p:grpSpPr>
          <p:sp>
            <p:nvSpPr>
              <p:cNvPr id="127" name="Блок-схема: узел 126">
                <a:extLst>
                  <a:ext uri="{FF2B5EF4-FFF2-40B4-BE49-F238E27FC236}">
                    <a16:creationId xmlns:a16="http://schemas.microsoft.com/office/drawing/2014/main" id="{0EFD61CB-BAAF-F580-E81B-C9E784FB5823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9744C6F2-EAEA-58D1-3E7E-CDB95CA0EFD9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2" name="Месяц 131">
                  <a:extLst>
                    <a:ext uri="{FF2B5EF4-FFF2-40B4-BE49-F238E27FC236}">
                      <a16:creationId xmlns:a16="http://schemas.microsoft.com/office/drawing/2014/main" id="{ABC2660B-B4AF-EA84-6C65-4A9501B80AEC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3" name="Месяц 132">
                  <a:extLst>
                    <a:ext uri="{FF2B5EF4-FFF2-40B4-BE49-F238E27FC236}">
                      <a16:creationId xmlns:a16="http://schemas.microsoft.com/office/drawing/2014/main" id="{2FB0B5E6-0883-11EC-D49F-2B53B691EA97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29" name="Группа 128">
                <a:extLst>
                  <a:ext uri="{FF2B5EF4-FFF2-40B4-BE49-F238E27FC236}">
                    <a16:creationId xmlns:a16="http://schemas.microsoft.com/office/drawing/2014/main" id="{24914E1F-829C-F864-45FE-9CD95BF8E89A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0" name="Месяц 129">
                  <a:extLst>
                    <a:ext uri="{FF2B5EF4-FFF2-40B4-BE49-F238E27FC236}">
                      <a16:creationId xmlns:a16="http://schemas.microsoft.com/office/drawing/2014/main" id="{5D627122-DB23-2CE4-E4E9-C0BBC5BD534A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Месяц 130">
                  <a:extLst>
                    <a:ext uri="{FF2B5EF4-FFF2-40B4-BE49-F238E27FC236}">
                      <a16:creationId xmlns:a16="http://schemas.microsoft.com/office/drawing/2014/main" id="{5E85538A-33CD-DCBB-9C7E-EE9E5C544932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18" name="Прямоугольник 117">
              <a:extLst>
                <a:ext uri="{FF2B5EF4-FFF2-40B4-BE49-F238E27FC236}">
                  <a16:creationId xmlns:a16="http://schemas.microsoft.com/office/drawing/2014/main" id="{DAED7E31-C999-C564-5B15-977401234157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Трапеция 118">
              <a:extLst>
                <a:ext uri="{FF2B5EF4-FFF2-40B4-BE49-F238E27FC236}">
                  <a16:creationId xmlns:a16="http://schemas.microsoft.com/office/drawing/2014/main" id="{BC87FF5F-E9E9-E890-9133-874F93B0DCB6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>
              <a:extLst>
                <a:ext uri="{FF2B5EF4-FFF2-40B4-BE49-F238E27FC236}">
                  <a16:creationId xmlns:a16="http://schemas.microsoft.com/office/drawing/2014/main" id="{49F6D68F-852C-4843-D072-05F2D9DA3F2E}"/>
                </a:ext>
              </a:extLst>
            </p:cNvPr>
            <p:cNvCxnSpPr>
              <a:cxnSpLocks/>
              <a:stCxn id="132" idx="0"/>
              <a:endCxn id="130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Трапеция 120">
              <a:extLst>
                <a:ext uri="{FF2B5EF4-FFF2-40B4-BE49-F238E27FC236}">
                  <a16:creationId xmlns:a16="http://schemas.microsoft.com/office/drawing/2014/main" id="{A71FD49B-293C-FF8B-7BC6-FFC4414ACF78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>
              <a:extLst>
                <a:ext uri="{FF2B5EF4-FFF2-40B4-BE49-F238E27FC236}">
                  <a16:creationId xmlns:a16="http://schemas.microsoft.com/office/drawing/2014/main" id="{0CE9F52C-7469-BA51-7479-12557337329C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Блок-схема: сохраненные данные 122">
              <a:extLst>
                <a:ext uri="{FF2B5EF4-FFF2-40B4-BE49-F238E27FC236}">
                  <a16:creationId xmlns:a16="http://schemas.microsoft.com/office/drawing/2014/main" id="{61767EAF-784B-D7E6-24AD-EB109EB53ED9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Блок-схема: сохраненные данные 123">
              <a:extLst>
                <a:ext uri="{FF2B5EF4-FFF2-40B4-BE49-F238E27FC236}">
                  <a16:creationId xmlns:a16="http://schemas.microsoft.com/office/drawing/2014/main" id="{9EF20C17-6102-7CF0-9517-F6C7675C2D9D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>
              <a:extLst>
                <a:ext uri="{FF2B5EF4-FFF2-40B4-BE49-F238E27FC236}">
                  <a16:creationId xmlns:a16="http://schemas.microsoft.com/office/drawing/2014/main" id="{6D7C0E7B-75A2-D83D-9363-7452B5A9DFF3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>
              <a:extLst>
                <a:ext uri="{FF2B5EF4-FFF2-40B4-BE49-F238E27FC236}">
                  <a16:creationId xmlns:a16="http://schemas.microsoft.com/office/drawing/2014/main" id="{DCC147D4-A7D4-E78B-2776-C92801352CE8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133">
            <a:extLst>
              <a:ext uri="{FF2B5EF4-FFF2-40B4-BE49-F238E27FC236}">
                <a16:creationId xmlns:a16="http://schemas.microsoft.com/office/drawing/2014/main" id="{E0D1E6C8-1BF6-A193-D417-7CF98811A072}"/>
              </a:ext>
            </a:extLst>
          </p:cNvPr>
          <p:cNvGrpSpPr/>
          <p:nvPr/>
        </p:nvGrpSpPr>
        <p:grpSpPr>
          <a:xfrm>
            <a:off x="5594477" y="1280938"/>
            <a:ext cx="277623" cy="678614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135" name="Группа 134">
              <a:extLst>
                <a:ext uri="{FF2B5EF4-FFF2-40B4-BE49-F238E27FC236}">
                  <a16:creationId xmlns:a16="http://schemas.microsoft.com/office/drawing/2014/main" id="{8F508D17-926D-DB06-1EDB-DB831AFE2026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145" name="Блок-схема: узел 144">
                <a:extLst>
                  <a:ext uri="{FF2B5EF4-FFF2-40B4-BE49-F238E27FC236}">
                    <a16:creationId xmlns:a16="http://schemas.microsoft.com/office/drawing/2014/main" id="{E17327AB-DC08-80C1-E4D7-A6919C177CAE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46" name="Группа 145">
                <a:extLst>
                  <a:ext uri="{FF2B5EF4-FFF2-40B4-BE49-F238E27FC236}">
                    <a16:creationId xmlns:a16="http://schemas.microsoft.com/office/drawing/2014/main" id="{ED4A2536-5FAA-F452-D833-E80C5AC6402F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50" name="Месяц 149">
                  <a:extLst>
                    <a:ext uri="{FF2B5EF4-FFF2-40B4-BE49-F238E27FC236}">
                      <a16:creationId xmlns:a16="http://schemas.microsoft.com/office/drawing/2014/main" id="{963E305B-80E7-774F-539D-1E6E0AACE4C7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1" name="Месяц 150">
                  <a:extLst>
                    <a:ext uri="{FF2B5EF4-FFF2-40B4-BE49-F238E27FC236}">
                      <a16:creationId xmlns:a16="http://schemas.microsoft.com/office/drawing/2014/main" id="{E1A935D2-D23B-10C7-DE1E-4DE44086ACDA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47" name="Группа 146">
                <a:extLst>
                  <a:ext uri="{FF2B5EF4-FFF2-40B4-BE49-F238E27FC236}">
                    <a16:creationId xmlns:a16="http://schemas.microsoft.com/office/drawing/2014/main" id="{ACF1F9F6-0A34-0504-D517-02DC187B02C5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48" name="Месяц 147">
                  <a:extLst>
                    <a:ext uri="{FF2B5EF4-FFF2-40B4-BE49-F238E27FC236}">
                      <a16:creationId xmlns:a16="http://schemas.microsoft.com/office/drawing/2014/main" id="{EA3E360E-ACEE-61B3-D620-FC4588EDB352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Месяц 148">
                  <a:extLst>
                    <a:ext uri="{FF2B5EF4-FFF2-40B4-BE49-F238E27FC236}">
                      <a16:creationId xmlns:a16="http://schemas.microsoft.com/office/drawing/2014/main" id="{FE47FE3F-DBF6-3B5B-2BB3-04775CD704C4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1D52AC18-70DD-DB3D-8E32-E2FD9F28F7D7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Трапеция 136">
              <a:extLst>
                <a:ext uri="{FF2B5EF4-FFF2-40B4-BE49-F238E27FC236}">
                  <a16:creationId xmlns:a16="http://schemas.microsoft.com/office/drawing/2014/main" id="{237E6AF4-8EAD-E68B-FD1B-C6C83F50BF7B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8" name="Прямая соединительная линия 137">
              <a:extLst>
                <a:ext uri="{FF2B5EF4-FFF2-40B4-BE49-F238E27FC236}">
                  <a16:creationId xmlns:a16="http://schemas.microsoft.com/office/drawing/2014/main" id="{D56D238B-36F6-9C2C-414B-4BF1556BB87D}"/>
                </a:ext>
              </a:extLst>
            </p:cNvPr>
            <p:cNvCxnSpPr>
              <a:cxnSpLocks/>
              <a:stCxn id="150" idx="0"/>
              <a:endCxn id="148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Трапеция 138">
              <a:extLst>
                <a:ext uri="{FF2B5EF4-FFF2-40B4-BE49-F238E27FC236}">
                  <a16:creationId xmlns:a16="http://schemas.microsoft.com/office/drawing/2014/main" id="{E8C83448-C45F-5E9B-6941-273679F232E1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>
              <a:extLst>
                <a:ext uri="{FF2B5EF4-FFF2-40B4-BE49-F238E27FC236}">
                  <a16:creationId xmlns:a16="http://schemas.microsoft.com/office/drawing/2014/main" id="{52E9F9DE-B67C-1BF0-7E0D-66E60BA0C365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Блок-схема: сохраненные данные 140">
              <a:extLst>
                <a:ext uri="{FF2B5EF4-FFF2-40B4-BE49-F238E27FC236}">
                  <a16:creationId xmlns:a16="http://schemas.microsoft.com/office/drawing/2014/main" id="{2A339EDB-E477-484C-E92B-962374C9AFD9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сохраненные данные 141">
              <a:extLst>
                <a:ext uri="{FF2B5EF4-FFF2-40B4-BE49-F238E27FC236}">
                  <a16:creationId xmlns:a16="http://schemas.microsoft.com/office/drawing/2014/main" id="{F73D7B0B-5383-D66F-56EB-F4FEEE6F3AF9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75E84297-78F5-04A0-ED35-0153DEE9D4FC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D5ED3EE4-3B1B-3324-1FFD-6B894C96624E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2" name="Группа 151">
            <a:extLst>
              <a:ext uri="{FF2B5EF4-FFF2-40B4-BE49-F238E27FC236}">
                <a16:creationId xmlns:a16="http://schemas.microsoft.com/office/drawing/2014/main" id="{0E28FB53-4DF7-1A63-BEC4-7536A106C59C}"/>
              </a:ext>
            </a:extLst>
          </p:cNvPr>
          <p:cNvGrpSpPr/>
          <p:nvPr/>
        </p:nvGrpSpPr>
        <p:grpSpPr>
          <a:xfrm>
            <a:off x="5593857" y="570716"/>
            <a:ext cx="284388" cy="665083"/>
            <a:chOff x="6623050" y="557408"/>
            <a:chExt cx="735921" cy="1721055"/>
          </a:xfrm>
          <a:solidFill>
            <a:schemeClr val="tx1"/>
          </a:solidFill>
        </p:grpSpPr>
        <p:grpSp>
          <p:nvGrpSpPr>
            <p:cNvPr id="153" name="Группа 152">
              <a:extLst>
                <a:ext uri="{FF2B5EF4-FFF2-40B4-BE49-F238E27FC236}">
                  <a16:creationId xmlns:a16="http://schemas.microsoft.com/office/drawing/2014/main" id="{6E12436D-C0C2-0C97-A32F-08292A47C294}"/>
                </a:ext>
              </a:extLst>
            </p:cNvPr>
            <p:cNvGrpSpPr/>
            <p:nvPr/>
          </p:nvGrpSpPr>
          <p:grpSpPr>
            <a:xfrm>
              <a:off x="6661778" y="557408"/>
              <a:ext cx="660718" cy="1355235"/>
              <a:chOff x="6661778" y="557408"/>
              <a:chExt cx="660718" cy="1355235"/>
            </a:xfrm>
            <a:grpFill/>
          </p:grpSpPr>
          <p:grpSp>
            <p:nvGrpSpPr>
              <p:cNvPr id="158" name="Группа 157">
                <a:extLst>
                  <a:ext uri="{FF2B5EF4-FFF2-40B4-BE49-F238E27FC236}">
                    <a16:creationId xmlns:a16="http://schemas.microsoft.com/office/drawing/2014/main" id="{A1799BA2-2FFD-5B31-4D3F-FA8059E41319}"/>
                  </a:ext>
                </a:extLst>
              </p:cNvPr>
              <p:cNvGrpSpPr/>
              <p:nvPr/>
            </p:nvGrpSpPr>
            <p:grpSpPr>
              <a:xfrm>
                <a:off x="6794500" y="557408"/>
                <a:ext cx="400051" cy="366517"/>
                <a:chOff x="6794500" y="557408"/>
                <a:chExt cx="400051" cy="366517"/>
              </a:xfrm>
              <a:grpFill/>
            </p:grpSpPr>
            <p:sp>
              <p:nvSpPr>
                <p:cNvPr id="163" name="Прямоугольник 162">
                  <a:extLst>
                    <a:ext uri="{FF2B5EF4-FFF2-40B4-BE49-F238E27FC236}">
                      <a16:creationId xmlns:a16="http://schemas.microsoft.com/office/drawing/2014/main" id="{C08EF740-720B-DD70-C19D-0982A3DACAE5}"/>
                    </a:ext>
                  </a:extLst>
                </p:cNvPr>
                <p:cNvSpPr/>
                <p:nvPr/>
              </p:nvSpPr>
              <p:spPr>
                <a:xfrm>
                  <a:off x="6794501" y="558800"/>
                  <a:ext cx="12700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4" name="Прямоугольник 163">
                  <a:extLst>
                    <a:ext uri="{FF2B5EF4-FFF2-40B4-BE49-F238E27FC236}">
                      <a16:creationId xmlns:a16="http://schemas.microsoft.com/office/drawing/2014/main" id="{4B48C41E-319A-D78B-7326-73FA02827076}"/>
                    </a:ext>
                  </a:extLst>
                </p:cNvPr>
                <p:cNvSpPr/>
                <p:nvPr/>
              </p:nvSpPr>
              <p:spPr>
                <a:xfrm>
                  <a:off x="7061201" y="557408"/>
                  <a:ext cx="13335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5" name="Прямоугольник 164">
                  <a:extLst>
                    <a:ext uri="{FF2B5EF4-FFF2-40B4-BE49-F238E27FC236}">
                      <a16:creationId xmlns:a16="http://schemas.microsoft.com/office/drawing/2014/main" id="{8331D6B7-66C3-95B0-684A-65DB7DE430C3}"/>
                    </a:ext>
                  </a:extLst>
                </p:cNvPr>
                <p:cNvSpPr/>
                <p:nvPr/>
              </p:nvSpPr>
              <p:spPr>
                <a:xfrm>
                  <a:off x="6794500" y="711200"/>
                  <a:ext cx="400050" cy="2127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9" name="Месяц 158">
                <a:extLst>
                  <a:ext uri="{FF2B5EF4-FFF2-40B4-BE49-F238E27FC236}">
                    <a16:creationId xmlns:a16="http://schemas.microsoft.com/office/drawing/2014/main" id="{5449950F-8953-B4D8-D145-9E1A82059319}"/>
                  </a:ext>
                </a:extLst>
              </p:cNvPr>
              <p:cNvSpPr/>
              <p:nvPr/>
            </p:nvSpPr>
            <p:spPr>
              <a:xfrm rot="21107139">
                <a:off x="6981505" y="941989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0" name="Месяц 159">
                <a:extLst>
                  <a:ext uri="{FF2B5EF4-FFF2-40B4-BE49-F238E27FC236}">
                    <a16:creationId xmlns:a16="http://schemas.microsoft.com/office/drawing/2014/main" id="{E9AED973-36FE-B693-884B-8F8DCCEF75F1}"/>
                  </a:ext>
                </a:extLst>
              </p:cNvPr>
              <p:cNvSpPr/>
              <p:nvPr/>
            </p:nvSpPr>
            <p:spPr>
              <a:xfrm rot="492861" flipH="1">
                <a:off x="6729720" y="941990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1" name="Трапеция 160">
                <a:extLst>
                  <a:ext uri="{FF2B5EF4-FFF2-40B4-BE49-F238E27FC236}">
                    <a16:creationId xmlns:a16="http://schemas.microsoft.com/office/drawing/2014/main" id="{F3FC850F-6B96-4534-2214-75BA0CD4D875}"/>
                  </a:ext>
                </a:extLst>
              </p:cNvPr>
              <p:cNvSpPr/>
              <p:nvPr/>
            </p:nvSpPr>
            <p:spPr>
              <a:xfrm flipV="1">
                <a:off x="6823075" y="922533"/>
                <a:ext cx="338124" cy="22284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Трапеция 161">
                <a:extLst>
                  <a:ext uri="{FF2B5EF4-FFF2-40B4-BE49-F238E27FC236}">
                    <a16:creationId xmlns:a16="http://schemas.microsoft.com/office/drawing/2014/main" id="{0C117178-445B-BD96-DE1A-8722610790CD}"/>
                  </a:ext>
                </a:extLst>
              </p:cNvPr>
              <p:cNvSpPr/>
              <p:nvPr/>
            </p:nvSpPr>
            <p:spPr>
              <a:xfrm flipH="1">
                <a:off x="6661778" y="1454081"/>
                <a:ext cx="660718" cy="438219"/>
              </a:xfrm>
              <a:prstGeom prst="trapezoid">
                <a:avLst>
                  <a:gd name="adj" fmla="val 7538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4" name="Прямоугольник 153">
              <a:extLst>
                <a:ext uri="{FF2B5EF4-FFF2-40B4-BE49-F238E27FC236}">
                  <a16:creationId xmlns:a16="http://schemas.microsoft.com/office/drawing/2014/main" id="{129131AF-ACE2-4248-4709-04FB86083045}"/>
                </a:ext>
              </a:extLst>
            </p:cNvPr>
            <p:cNvSpPr/>
            <p:nvPr/>
          </p:nvSpPr>
          <p:spPr>
            <a:xfrm>
              <a:off x="6623050" y="1902618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Прямоугольник 154">
              <a:extLst>
                <a:ext uri="{FF2B5EF4-FFF2-40B4-BE49-F238E27FC236}">
                  <a16:creationId xmlns:a16="http://schemas.microsoft.com/office/drawing/2014/main" id="{17C811AD-0037-3DC3-4A29-4BAA43E69931}"/>
                </a:ext>
              </a:extLst>
            </p:cNvPr>
            <p:cNvSpPr/>
            <p:nvPr/>
          </p:nvSpPr>
          <p:spPr>
            <a:xfrm>
              <a:off x="6623051" y="2161325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Блок-схема: сохраненные данные 155">
              <a:extLst>
                <a:ext uri="{FF2B5EF4-FFF2-40B4-BE49-F238E27FC236}">
                  <a16:creationId xmlns:a16="http://schemas.microsoft.com/office/drawing/2014/main" id="{94CDBF1E-EA7A-4ADD-E11A-F22042A7FA1C}"/>
                </a:ext>
              </a:extLst>
            </p:cNvPr>
            <p:cNvSpPr/>
            <p:nvPr/>
          </p:nvSpPr>
          <p:spPr>
            <a:xfrm>
              <a:off x="6913563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Блок-схема: сохраненные данные 156">
              <a:extLst>
                <a:ext uri="{FF2B5EF4-FFF2-40B4-BE49-F238E27FC236}">
                  <a16:creationId xmlns:a16="http://schemas.microsoft.com/office/drawing/2014/main" id="{88247D40-9582-5EAF-C993-DBE484F63E14}"/>
                </a:ext>
              </a:extLst>
            </p:cNvPr>
            <p:cNvSpPr/>
            <p:nvPr/>
          </p:nvSpPr>
          <p:spPr>
            <a:xfrm flipH="1">
              <a:off x="6666759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3EB19824-2FA5-1767-BDD9-5CBF25954A8F}"/>
              </a:ext>
            </a:extLst>
          </p:cNvPr>
          <p:cNvGrpSpPr/>
          <p:nvPr/>
        </p:nvGrpSpPr>
        <p:grpSpPr>
          <a:xfrm>
            <a:off x="3422824" y="1972939"/>
            <a:ext cx="318361" cy="702176"/>
            <a:chOff x="3448049" y="584316"/>
            <a:chExt cx="841376" cy="1855735"/>
          </a:xfrm>
        </p:grpSpPr>
        <p:sp>
          <p:nvSpPr>
            <p:cNvPr id="167" name="Овал 166">
              <a:extLst>
                <a:ext uri="{FF2B5EF4-FFF2-40B4-BE49-F238E27FC236}">
                  <a16:creationId xmlns:a16="http://schemas.microsoft.com/office/drawing/2014/main" id="{CAE976D3-9987-1C3F-DF04-E3E84F79418D}"/>
                </a:ext>
              </a:extLst>
            </p:cNvPr>
            <p:cNvSpPr/>
            <p:nvPr/>
          </p:nvSpPr>
          <p:spPr>
            <a:xfrm rot="20400687">
              <a:off x="3565713" y="651010"/>
              <a:ext cx="503487" cy="2133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Блок-схема: узел 167">
              <a:extLst>
                <a:ext uri="{FF2B5EF4-FFF2-40B4-BE49-F238E27FC236}">
                  <a16:creationId xmlns:a16="http://schemas.microsoft.com/office/drawing/2014/main" id="{96D62835-DB20-8848-10C0-6AA903FEB7AC}"/>
                </a:ext>
              </a:extLst>
            </p:cNvPr>
            <p:cNvSpPr/>
            <p:nvPr/>
          </p:nvSpPr>
          <p:spPr>
            <a:xfrm rot="19190495">
              <a:off x="3918235" y="584316"/>
              <a:ext cx="306637" cy="58106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>
              <a:extLst>
                <a:ext uri="{FF2B5EF4-FFF2-40B4-BE49-F238E27FC236}">
                  <a16:creationId xmlns:a16="http://schemas.microsoft.com/office/drawing/2014/main" id="{7ACB302A-8EBC-34AC-4222-AD6B9FBE23C8}"/>
                </a:ext>
              </a:extLst>
            </p:cNvPr>
            <p:cNvGrpSpPr/>
            <p:nvPr/>
          </p:nvGrpSpPr>
          <p:grpSpPr>
            <a:xfrm>
              <a:off x="3448049" y="637419"/>
              <a:ext cx="841376" cy="1802632"/>
              <a:chOff x="3448049" y="637419"/>
              <a:chExt cx="841376" cy="1802632"/>
            </a:xfrm>
          </p:grpSpPr>
          <p:sp>
            <p:nvSpPr>
              <p:cNvPr id="170" name="Прямоугольник 169">
                <a:extLst>
                  <a:ext uri="{FF2B5EF4-FFF2-40B4-BE49-F238E27FC236}">
                    <a16:creationId xmlns:a16="http://schemas.microsoft.com/office/drawing/2014/main" id="{629193B2-AD70-6FD5-F968-E55615A9EE20}"/>
                  </a:ext>
                </a:extLst>
              </p:cNvPr>
              <p:cNvSpPr/>
              <p:nvPr/>
            </p:nvSpPr>
            <p:spPr>
              <a:xfrm rot="17418473">
                <a:off x="3401710" y="1183040"/>
                <a:ext cx="407186" cy="147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рямоугольник 170">
                <a:extLst>
                  <a:ext uri="{FF2B5EF4-FFF2-40B4-BE49-F238E27FC236}">
                    <a16:creationId xmlns:a16="http://schemas.microsoft.com/office/drawing/2014/main" id="{EC00BE64-8BB2-C305-7BCF-BAEB821184D0}"/>
                  </a:ext>
                </a:extLst>
              </p:cNvPr>
              <p:cNvSpPr/>
              <p:nvPr/>
            </p:nvSpPr>
            <p:spPr>
              <a:xfrm>
                <a:off x="3448050" y="2021681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рямоугольник 171">
                <a:extLst>
                  <a:ext uri="{FF2B5EF4-FFF2-40B4-BE49-F238E27FC236}">
                    <a16:creationId xmlns:a16="http://schemas.microsoft.com/office/drawing/2014/main" id="{0802E74E-C978-607C-0162-C26DEDB1D923}"/>
                  </a:ext>
                </a:extLst>
              </p:cNvPr>
              <p:cNvSpPr/>
              <p:nvPr/>
            </p:nvSpPr>
            <p:spPr>
              <a:xfrm>
                <a:off x="3448049" y="2328399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Блок-схема: сохраненные данные 172">
                <a:extLst>
                  <a:ext uri="{FF2B5EF4-FFF2-40B4-BE49-F238E27FC236}">
                    <a16:creationId xmlns:a16="http://schemas.microsoft.com/office/drawing/2014/main" id="{3F9D280A-5015-E4D0-D63C-25CBBB85530B}"/>
                  </a:ext>
                </a:extLst>
              </p:cNvPr>
              <p:cNvSpPr/>
              <p:nvPr/>
            </p:nvSpPr>
            <p:spPr>
              <a:xfrm>
                <a:off x="3700827" y="2141733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Блок-схема: сохраненные данные 173">
                <a:extLst>
                  <a:ext uri="{FF2B5EF4-FFF2-40B4-BE49-F238E27FC236}">
                    <a16:creationId xmlns:a16="http://schemas.microsoft.com/office/drawing/2014/main" id="{FB921CD8-89D8-D271-899A-49B57B466642}"/>
                  </a:ext>
                </a:extLst>
              </p:cNvPr>
              <p:cNvSpPr/>
              <p:nvPr/>
            </p:nvSpPr>
            <p:spPr>
              <a:xfrm flipH="1">
                <a:off x="3457940" y="2141732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рямоугольник 174">
                <a:extLst>
                  <a:ext uri="{FF2B5EF4-FFF2-40B4-BE49-F238E27FC236}">
                    <a16:creationId xmlns:a16="http://schemas.microsoft.com/office/drawing/2014/main" id="{9C08B819-412F-C1F1-A90B-6CA0347E8019}"/>
                  </a:ext>
                </a:extLst>
              </p:cNvPr>
              <p:cNvSpPr/>
              <p:nvPr/>
            </p:nvSpPr>
            <p:spPr>
              <a:xfrm>
                <a:off x="3634611" y="2152771"/>
                <a:ext cx="431420" cy="154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Трапеция 175">
                <a:extLst>
                  <a:ext uri="{FF2B5EF4-FFF2-40B4-BE49-F238E27FC236}">
                    <a16:creationId xmlns:a16="http://schemas.microsoft.com/office/drawing/2014/main" id="{4278A9E4-B0F9-68CB-6D7B-3E0E40EDDF7D}"/>
                  </a:ext>
                </a:extLst>
              </p:cNvPr>
              <p:cNvSpPr/>
              <p:nvPr/>
            </p:nvSpPr>
            <p:spPr>
              <a:xfrm>
                <a:off x="3468868" y="1755775"/>
                <a:ext cx="799735" cy="256043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Равнобедренный треугольник 176">
                <a:extLst>
                  <a:ext uri="{FF2B5EF4-FFF2-40B4-BE49-F238E27FC236}">
                    <a16:creationId xmlns:a16="http://schemas.microsoft.com/office/drawing/2014/main" id="{889C8FB2-3AB7-107D-7D73-4ABE305C95DA}"/>
                  </a:ext>
                </a:extLst>
              </p:cNvPr>
              <p:cNvSpPr/>
              <p:nvPr/>
            </p:nvSpPr>
            <p:spPr>
              <a:xfrm rot="19349733">
                <a:off x="3716433" y="1417700"/>
                <a:ext cx="487180" cy="372562"/>
              </a:xfrm>
              <a:prstGeom prst="triangle">
                <a:avLst>
                  <a:gd name="adj" fmla="val 696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Равнобедренный треугольник 177">
                <a:extLst>
                  <a:ext uri="{FF2B5EF4-FFF2-40B4-BE49-F238E27FC236}">
                    <a16:creationId xmlns:a16="http://schemas.microsoft.com/office/drawing/2014/main" id="{11E5F10A-7D4C-DC55-4D55-AC122824106D}"/>
                  </a:ext>
                </a:extLst>
              </p:cNvPr>
              <p:cNvSpPr/>
              <p:nvPr/>
            </p:nvSpPr>
            <p:spPr>
              <a:xfrm rot="16551269">
                <a:off x="3447009" y="1018943"/>
                <a:ext cx="240693" cy="48128"/>
              </a:xfrm>
              <a:prstGeom prst="triangle">
                <a:avLst>
                  <a:gd name="adj" fmla="val 559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рямоугольник 178">
                <a:extLst>
                  <a:ext uri="{FF2B5EF4-FFF2-40B4-BE49-F238E27FC236}">
                    <a16:creationId xmlns:a16="http://schemas.microsoft.com/office/drawing/2014/main" id="{E766D2DD-3AFF-7C6A-3259-D22B32B95172}"/>
                  </a:ext>
                </a:extLst>
              </p:cNvPr>
              <p:cNvSpPr/>
              <p:nvPr/>
            </p:nvSpPr>
            <p:spPr>
              <a:xfrm rot="14811607">
                <a:off x="3563485" y="828514"/>
                <a:ext cx="226219" cy="1440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Блок-схема: узел 179">
                <a:extLst>
                  <a:ext uri="{FF2B5EF4-FFF2-40B4-BE49-F238E27FC236}">
                    <a16:creationId xmlns:a16="http://schemas.microsoft.com/office/drawing/2014/main" id="{6A0C4082-2581-3A2C-4058-4DF7B36C5B1E}"/>
                  </a:ext>
                </a:extLst>
              </p:cNvPr>
              <p:cNvSpPr/>
              <p:nvPr/>
            </p:nvSpPr>
            <p:spPr>
              <a:xfrm>
                <a:off x="3580823" y="800594"/>
                <a:ext cx="602136" cy="50178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1" name="Трапеция 180">
                <a:extLst>
                  <a:ext uri="{FF2B5EF4-FFF2-40B4-BE49-F238E27FC236}">
                    <a16:creationId xmlns:a16="http://schemas.microsoft.com/office/drawing/2014/main" id="{64A37C0B-D154-D3E3-7EC1-2E28B78EC95E}"/>
                  </a:ext>
                </a:extLst>
              </p:cNvPr>
              <p:cNvSpPr/>
              <p:nvPr/>
            </p:nvSpPr>
            <p:spPr>
              <a:xfrm rot="1462629" flipV="1">
                <a:off x="3573360" y="1112355"/>
                <a:ext cx="327741" cy="290206"/>
              </a:xfrm>
              <a:prstGeom prst="trapezoid">
                <a:avLst>
                  <a:gd name="adj" fmla="val 45378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Блок-схема: узел 181">
                <a:extLst>
                  <a:ext uri="{FF2B5EF4-FFF2-40B4-BE49-F238E27FC236}">
                    <a16:creationId xmlns:a16="http://schemas.microsoft.com/office/drawing/2014/main" id="{CBFCAA22-DCEA-9DD0-7E1D-4FB312FFC1AE}"/>
                  </a:ext>
                </a:extLst>
              </p:cNvPr>
              <p:cNvSpPr/>
              <p:nvPr/>
            </p:nvSpPr>
            <p:spPr>
              <a:xfrm>
                <a:off x="3568701" y="869587"/>
                <a:ext cx="283624" cy="393002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Блок-схема: узел 182">
                <a:extLst>
                  <a:ext uri="{FF2B5EF4-FFF2-40B4-BE49-F238E27FC236}">
                    <a16:creationId xmlns:a16="http://schemas.microsoft.com/office/drawing/2014/main" id="{0E491069-79C6-0C9B-A853-1DE2A6A3A412}"/>
                  </a:ext>
                </a:extLst>
              </p:cNvPr>
              <p:cNvSpPr/>
              <p:nvPr/>
            </p:nvSpPr>
            <p:spPr>
              <a:xfrm>
                <a:off x="3669506" y="1044960"/>
                <a:ext cx="66675" cy="6667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Месяц 183">
                <a:extLst>
                  <a:ext uri="{FF2B5EF4-FFF2-40B4-BE49-F238E27FC236}">
                    <a16:creationId xmlns:a16="http://schemas.microsoft.com/office/drawing/2014/main" id="{5FF080DA-8E0C-081D-DECC-DFDD0BD15D9A}"/>
                  </a:ext>
                </a:extLst>
              </p:cNvPr>
              <p:cNvSpPr/>
              <p:nvPr/>
            </p:nvSpPr>
            <p:spPr>
              <a:xfrm rot="284543">
                <a:off x="4095901" y="1042261"/>
                <a:ext cx="151466" cy="515919"/>
              </a:xfrm>
              <a:prstGeom prst="moon">
                <a:avLst>
                  <a:gd name="adj" fmla="val 6133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Овал 184">
                <a:extLst>
                  <a:ext uri="{FF2B5EF4-FFF2-40B4-BE49-F238E27FC236}">
                    <a16:creationId xmlns:a16="http://schemas.microsoft.com/office/drawing/2014/main" id="{AA10EE21-0744-D6F4-A2A1-1DC605425BE1}"/>
                  </a:ext>
                </a:extLst>
              </p:cNvPr>
              <p:cNvSpPr/>
              <p:nvPr/>
            </p:nvSpPr>
            <p:spPr>
              <a:xfrm rot="1739124">
                <a:off x="3541121" y="1247512"/>
                <a:ext cx="134921" cy="2942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рямоугольник 185">
                <a:extLst>
                  <a:ext uri="{FF2B5EF4-FFF2-40B4-BE49-F238E27FC236}">
                    <a16:creationId xmlns:a16="http://schemas.microsoft.com/office/drawing/2014/main" id="{DECAE8BD-F9CD-5DEC-1E9C-8D6130997F67}"/>
                  </a:ext>
                </a:extLst>
              </p:cNvPr>
              <p:cNvSpPr/>
              <p:nvPr/>
            </p:nvSpPr>
            <p:spPr>
              <a:xfrm rot="4636220">
                <a:off x="3440489" y="1442705"/>
                <a:ext cx="139273" cy="61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рямоугольник 186">
                <a:extLst>
                  <a:ext uri="{FF2B5EF4-FFF2-40B4-BE49-F238E27FC236}">
                    <a16:creationId xmlns:a16="http://schemas.microsoft.com/office/drawing/2014/main" id="{D032A094-7092-D223-63B4-B6B505CDD0F8}"/>
                  </a:ext>
                </a:extLst>
              </p:cNvPr>
              <p:cNvSpPr/>
              <p:nvPr/>
            </p:nvSpPr>
            <p:spPr>
              <a:xfrm rot="1086092">
                <a:off x="3743099" y="1294677"/>
                <a:ext cx="170934" cy="649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рямоугольник 187">
                <a:extLst>
                  <a:ext uri="{FF2B5EF4-FFF2-40B4-BE49-F238E27FC236}">
                    <a16:creationId xmlns:a16="http://schemas.microsoft.com/office/drawing/2014/main" id="{F034A6A7-2AAC-E3A1-9551-4A5D6D6A2246}"/>
                  </a:ext>
                </a:extLst>
              </p:cNvPr>
              <p:cNvSpPr/>
              <p:nvPr/>
            </p:nvSpPr>
            <p:spPr>
              <a:xfrm>
                <a:off x="3829202" y="768229"/>
                <a:ext cx="351074" cy="8754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рямоугольник 188">
                <a:extLst>
                  <a:ext uri="{FF2B5EF4-FFF2-40B4-BE49-F238E27FC236}">
                    <a16:creationId xmlns:a16="http://schemas.microsoft.com/office/drawing/2014/main" id="{B780C966-B326-4979-2B9F-B066F38AB0F3}"/>
                  </a:ext>
                </a:extLst>
              </p:cNvPr>
              <p:cNvSpPr/>
              <p:nvPr/>
            </p:nvSpPr>
            <p:spPr>
              <a:xfrm rot="2043241">
                <a:off x="3649115" y="1616888"/>
                <a:ext cx="74589" cy="38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Трапеция 189">
                <a:extLst>
                  <a:ext uri="{FF2B5EF4-FFF2-40B4-BE49-F238E27FC236}">
                    <a16:creationId xmlns:a16="http://schemas.microsoft.com/office/drawing/2014/main" id="{DEDF9F10-2283-3FAE-DAA1-5E85562D0188}"/>
                  </a:ext>
                </a:extLst>
              </p:cNvPr>
              <p:cNvSpPr/>
              <p:nvPr/>
            </p:nvSpPr>
            <p:spPr>
              <a:xfrm>
                <a:off x="3499380" y="1597946"/>
                <a:ext cx="745596" cy="392779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рямоугольник 190">
                <a:extLst>
                  <a:ext uri="{FF2B5EF4-FFF2-40B4-BE49-F238E27FC236}">
                    <a16:creationId xmlns:a16="http://schemas.microsoft.com/office/drawing/2014/main" id="{447D9A9F-0E63-5E04-F89A-277A66AF4644}"/>
                  </a:ext>
                </a:extLst>
              </p:cNvPr>
              <p:cNvSpPr/>
              <p:nvPr/>
            </p:nvSpPr>
            <p:spPr>
              <a:xfrm rot="1092193">
                <a:off x="3766278" y="1296199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рямоугольник 191">
                <a:extLst>
                  <a:ext uri="{FF2B5EF4-FFF2-40B4-BE49-F238E27FC236}">
                    <a16:creationId xmlns:a16="http://schemas.microsoft.com/office/drawing/2014/main" id="{BBC77248-0A43-8289-0605-D98AA034FDA4}"/>
                  </a:ext>
                </a:extLst>
              </p:cNvPr>
              <p:cNvSpPr/>
              <p:nvPr/>
            </p:nvSpPr>
            <p:spPr>
              <a:xfrm rot="20325911">
                <a:off x="3940738" y="1419233"/>
                <a:ext cx="159486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рямоугольник 192">
                <a:extLst>
                  <a:ext uri="{FF2B5EF4-FFF2-40B4-BE49-F238E27FC236}">
                    <a16:creationId xmlns:a16="http://schemas.microsoft.com/office/drawing/2014/main" id="{80921D8B-157B-C20B-A900-E25BBDD4150D}"/>
                  </a:ext>
                </a:extLst>
              </p:cNvPr>
              <p:cNvSpPr/>
              <p:nvPr/>
            </p:nvSpPr>
            <p:spPr>
              <a:xfrm rot="20325911">
                <a:off x="3975958" y="1074554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Блок-схема: узел 193">
                <a:extLst>
                  <a:ext uri="{FF2B5EF4-FFF2-40B4-BE49-F238E27FC236}">
                    <a16:creationId xmlns:a16="http://schemas.microsoft.com/office/drawing/2014/main" id="{311EEF9E-9279-8583-D90A-5F7F438FC115}"/>
                  </a:ext>
                </a:extLst>
              </p:cNvPr>
              <p:cNvSpPr/>
              <p:nvPr/>
            </p:nvSpPr>
            <p:spPr>
              <a:xfrm>
                <a:off x="3770560" y="637419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Блок-схема: узел 194">
                <a:extLst>
                  <a:ext uri="{FF2B5EF4-FFF2-40B4-BE49-F238E27FC236}">
                    <a16:creationId xmlns:a16="http://schemas.microsoft.com/office/drawing/2014/main" id="{4FCA1E9F-E85D-56D9-273D-60C94C52B647}"/>
                  </a:ext>
                </a:extLst>
              </p:cNvPr>
              <p:cNvSpPr/>
              <p:nvPr/>
            </p:nvSpPr>
            <p:spPr>
              <a:xfrm>
                <a:off x="4001973" y="874220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Блок-схема: узел 195">
                <a:extLst>
                  <a:ext uri="{FF2B5EF4-FFF2-40B4-BE49-F238E27FC236}">
                    <a16:creationId xmlns:a16="http://schemas.microsoft.com/office/drawing/2014/main" id="{38B41A98-91E9-00B0-306A-8F39FF414E29}"/>
                  </a:ext>
                </a:extLst>
              </p:cNvPr>
              <p:cNvSpPr/>
              <p:nvPr/>
            </p:nvSpPr>
            <p:spPr>
              <a:xfrm>
                <a:off x="3589280" y="708263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Блок-схема: узел 196">
                <a:extLst>
                  <a:ext uri="{FF2B5EF4-FFF2-40B4-BE49-F238E27FC236}">
                    <a16:creationId xmlns:a16="http://schemas.microsoft.com/office/drawing/2014/main" id="{96F8E5DF-93F1-F19F-7640-D46588FA6A27}"/>
                  </a:ext>
                </a:extLst>
              </p:cNvPr>
              <p:cNvSpPr/>
              <p:nvPr/>
            </p:nvSpPr>
            <p:spPr>
              <a:xfrm>
                <a:off x="3551520" y="1118727"/>
                <a:ext cx="203621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Блок-схема: узел 197">
                <a:extLst>
                  <a:ext uri="{FF2B5EF4-FFF2-40B4-BE49-F238E27FC236}">
                    <a16:creationId xmlns:a16="http://schemas.microsoft.com/office/drawing/2014/main" id="{C84635DB-2371-22A1-28DE-C16589512792}"/>
                  </a:ext>
                </a:extLst>
              </p:cNvPr>
              <p:cNvSpPr/>
              <p:nvPr/>
            </p:nvSpPr>
            <p:spPr>
              <a:xfrm rot="1659475">
                <a:off x="3493524" y="1260668"/>
                <a:ext cx="165248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9" name="Прямая соединительная линия 198">
                <a:extLst>
                  <a:ext uri="{FF2B5EF4-FFF2-40B4-BE49-F238E27FC236}">
                    <a16:creationId xmlns:a16="http://schemas.microsoft.com/office/drawing/2014/main" id="{FDDAAFDF-158C-1D98-14F3-6AD6958DCF3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4800" y="1717675"/>
                <a:ext cx="133350" cy="276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0" name="Группа 199">
            <a:extLst>
              <a:ext uri="{FF2B5EF4-FFF2-40B4-BE49-F238E27FC236}">
                <a16:creationId xmlns:a16="http://schemas.microsoft.com/office/drawing/2014/main" id="{5970E7B5-C6BB-21D9-BDB1-4569C872BD68}"/>
              </a:ext>
            </a:extLst>
          </p:cNvPr>
          <p:cNvGrpSpPr/>
          <p:nvPr/>
        </p:nvGrpSpPr>
        <p:grpSpPr>
          <a:xfrm>
            <a:off x="6362864" y="2053723"/>
            <a:ext cx="243755" cy="595829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201" name="Группа 200">
              <a:extLst>
                <a:ext uri="{FF2B5EF4-FFF2-40B4-BE49-F238E27FC236}">
                  <a16:creationId xmlns:a16="http://schemas.microsoft.com/office/drawing/2014/main" id="{B86120FB-0F99-A015-8F4F-10A34B2404A2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211" name="Блок-схема: узел 210">
                <a:extLst>
                  <a:ext uri="{FF2B5EF4-FFF2-40B4-BE49-F238E27FC236}">
                    <a16:creationId xmlns:a16="http://schemas.microsoft.com/office/drawing/2014/main" id="{FB56700E-B731-F130-7204-03EDB30FE350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2" name="Группа 211">
                <a:extLst>
                  <a:ext uri="{FF2B5EF4-FFF2-40B4-BE49-F238E27FC236}">
                    <a16:creationId xmlns:a16="http://schemas.microsoft.com/office/drawing/2014/main" id="{23A81AAA-C729-BB9E-F341-A7D3FAAE5941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6" name="Месяц 215">
                  <a:extLst>
                    <a:ext uri="{FF2B5EF4-FFF2-40B4-BE49-F238E27FC236}">
                      <a16:creationId xmlns:a16="http://schemas.microsoft.com/office/drawing/2014/main" id="{0FB5896A-1507-5E51-14F4-43BCFD16EDB0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7" name="Месяц 216">
                  <a:extLst>
                    <a:ext uri="{FF2B5EF4-FFF2-40B4-BE49-F238E27FC236}">
                      <a16:creationId xmlns:a16="http://schemas.microsoft.com/office/drawing/2014/main" id="{5164E508-ACC7-156E-DB1C-08A18EFAF382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13" name="Группа 212">
                <a:extLst>
                  <a:ext uri="{FF2B5EF4-FFF2-40B4-BE49-F238E27FC236}">
                    <a16:creationId xmlns:a16="http://schemas.microsoft.com/office/drawing/2014/main" id="{6B2B99A7-63B1-03AE-D448-0123208ED9DD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4" name="Месяц 213">
                  <a:extLst>
                    <a:ext uri="{FF2B5EF4-FFF2-40B4-BE49-F238E27FC236}">
                      <a16:creationId xmlns:a16="http://schemas.microsoft.com/office/drawing/2014/main" id="{BB927B7D-1E3C-0B69-D3B3-942E5368A2E2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5" name="Месяц 214">
                  <a:extLst>
                    <a:ext uri="{FF2B5EF4-FFF2-40B4-BE49-F238E27FC236}">
                      <a16:creationId xmlns:a16="http://schemas.microsoft.com/office/drawing/2014/main" id="{19572769-8A6E-1579-DC3A-1E820A659EC5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02" name="Прямоугольник 201">
              <a:extLst>
                <a:ext uri="{FF2B5EF4-FFF2-40B4-BE49-F238E27FC236}">
                  <a16:creationId xmlns:a16="http://schemas.microsoft.com/office/drawing/2014/main" id="{376FD0AC-10EC-87BB-5445-8E2440364D01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3" name="Трапеция 202">
              <a:extLst>
                <a:ext uri="{FF2B5EF4-FFF2-40B4-BE49-F238E27FC236}">
                  <a16:creationId xmlns:a16="http://schemas.microsoft.com/office/drawing/2014/main" id="{352C583B-E8B0-C1DC-3C5C-653A4E41740D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" name="Прямая соединительная линия 203">
              <a:extLst>
                <a:ext uri="{FF2B5EF4-FFF2-40B4-BE49-F238E27FC236}">
                  <a16:creationId xmlns:a16="http://schemas.microsoft.com/office/drawing/2014/main" id="{1AD4FFE6-61DD-9614-E317-F69B49BFABA6}"/>
                </a:ext>
              </a:extLst>
            </p:cNvPr>
            <p:cNvCxnSpPr>
              <a:cxnSpLocks/>
              <a:stCxn id="216" idx="0"/>
              <a:endCxn id="214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Трапеция 204">
              <a:extLst>
                <a:ext uri="{FF2B5EF4-FFF2-40B4-BE49-F238E27FC236}">
                  <a16:creationId xmlns:a16="http://schemas.microsoft.com/office/drawing/2014/main" id="{D431655B-6810-420C-E861-2D17A5DE27BA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рямоугольник 205">
              <a:extLst>
                <a:ext uri="{FF2B5EF4-FFF2-40B4-BE49-F238E27FC236}">
                  <a16:creationId xmlns:a16="http://schemas.microsoft.com/office/drawing/2014/main" id="{E97C5D6B-97A8-FD8A-1EF4-A869898D71C3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Блок-схема: сохраненные данные 206">
              <a:extLst>
                <a:ext uri="{FF2B5EF4-FFF2-40B4-BE49-F238E27FC236}">
                  <a16:creationId xmlns:a16="http://schemas.microsoft.com/office/drawing/2014/main" id="{97CC4432-92D4-02C4-EB0A-2E91E590344E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Блок-схема: сохраненные данные 207">
              <a:extLst>
                <a:ext uri="{FF2B5EF4-FFF2-40B4-BE49-F238E27FC236}">
                  <a16:creationId xmlns:a16="http://schemas.microsoft.com/office/drawing/2014/main" id="{418228A2-699E-B390-D9A0-BB19EEDB4471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рямоугольник 208">
              <a:extLst>
                <a:ext uri="{FF2B5EF4-FFF2-40B4-BE49-F238E27FC236}">
                  <a16:creationId xmlns:a16="http://schemas.microsoft.com/office/drawing/2014/main" id="{6F9619E5-FD50-B807-9617-90F6B0E60DE0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рямоугольник 209">
              <a:extLst>
                <a:ext uri="{FF2B5EF4-FFF2-40B4-BE49-F238E27FC236}">
                  <a16:creationId xmlns:a16="http://schemas.microsoft.com/office/drawing/2014/main" id="{DC17B62D-18E1-F729-0459-952B40B0D28F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E58E609E-FFF9-4FFF-47DA-0FFEBEE17745}"/>
              </a:ext>
            </a:extLst>
          </p:cNvPr>
          <p:cNvSpPr txBox="1"/>
          <p:nvPr/>
        </p:nvSpPr>
        <p:spPr>
          <a:xfrm>
            <a:off x="708417" y="70755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DDAD9AB4-4C4E-A445-7419-0412FC254A70}"/>
              </a:ext>
            </a:extLst>
          </p:cNvPr>
          <p:cNvSpPr txBox="1"/>
          <p:nvPr/>
        </p:nvSpPr>
        <p:spPr>
          <a:xfrm>
            <a:off x="719400" y="1424222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05E6EEDF-296F-4F3C-6473-8C36D9226C3E}"/>
              </a:ext>
            </a:extLst>
          </p:cNvPr>
          <p:cNvSpPr txBox="1"/>
          <p:nvPr/>
        </p:nvSpPr>
        <p:spPr>
          <a:xfrm>
            <a:off x="721176" y="214374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0B346939-C453-B1F3-E4A6-35DB5BA00AC0}"/>
              </a:ext>
            </a:extLst>
          </p:cNvPr>
          <p:cNvSpPr txBox="1"/>
          <p:nvPr/>
        </p:nvSpPr>
        <p:spPr>
          <a:xfrm>
            <a:off x="714936" y="2884238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4B3C9D45-5471-79F8-B0DE-ABFE1B508F57}"/>
              </a:ext>
            </a:extLst>
          </p:cNvPr>
          <p:cNvSpPr txBox="1"/>
          <p:nvPr/>
        </p:nvSpPr>
        <p:spPr>
          <a:xfrm>
            <a:off x="708416" y="362950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0C6B4A9-763F-A448-89E8-F5D5437C08BA}"/>
              </a:ext>
            </a:extLst>
          </p:cNvPr>
          <p:cNvSpPr txBox="1"/>
          <p:nvPr/>
        </p:nvSpPr>
        <p:spPr>
          <a:xfrm>
            <a:off x="711162" y="434777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424B8A55-0EB1-0473-F960-03709CD83508}"/>
              </a:ext>
            </a:extLst>
          </p:cNvPr>
          <p:cNvSpPr txBox="1"/>
          <p:nvPr/>
        </p:nvSpPr>
        <p:spPr>
          <a:xfrm>
            <a:off x="715566" y="505569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4057971A-38A8-DBA4-B837-AA7CA631EFDC}"/>
              </a:ext>
            </a:extLst>
          </p:cNvPr>
          <p:cNvSpPr txBox="1"/>
          <p:nvPr/>
        </p:nvSpPr>
        <p:spPr>
          <a:xfrm>
            <a:off x="708415" y="575355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EB376B1-C8E5-A1DA-FE07-AA5221F53393}"/>
              </a:ext>
            </a:extLst>
          </p:cNvPr>
          <p:cNvSpPr txBox="1"/>
          <p:nvPr/>
        </p:nvSpPr>
        <p:spPr>
          <a:xfrm>
            <a:off x="1245691" y="6318367"/>
            <a:ext cx="248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88D7E335-628D-6729-D4B6-BF3E97A8BE73}"/>
              </a:ext>
            </a:extLst>
          </p:cNvPr>
          <p:cNvSpPr txBox="1"/>
          <p:nvPr/>
        </p:nvSpPr>
        <p:spPr>
          <a:xfrm>
            <a:off x="2001024" y="6341760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AD4CDFAC-F5C9-B169-3467-868E3BB1A836}"/>
              </a:ext>
            </a:extLst>
          </p:cNvPr>
          <p:cNvSpPr txBox="1"/>
          <p:nvPr/>
        </p:nvSpPr>
        <p:spPr>
          <a:xfrm>
            <a:off x="2717337" y="633800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A4EBE51C-48F8-15AA-FB3E-B787F12940E5}"/>
              </a:ext>
            </a:extLst>
          </p:cNvPr>
          <p:cNvSpPr txBox="1"/>
          <p:nvPr/>
        </p:nvSpPr>
        <p:spPr>
          <a:xfrm>
            <a:off x="3442779" y="634088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F237EEA7-0F30-666A-AD2B-D303DFD8EAFE}"/>
              </a:ext>
            </a:extLst>
          </p:cNvPr>
          <p:cNvSpPr txBox="1"/>
          <p:nvPr/>
        </p:nvSpPr>
        <p:spPr>
          <a:xfrm>
            <a:off x="4155001" y="6351614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8A41FA5F-9DAA-B7A1-43A3-34DD999D7142}"/>
              </a:ext>
            </a:extLst>
          </p:cNvPr>
          <p:cNvSpPr txBox="1"/>
          <p:nvPr/>
        </p:nvSpPr>
        <p:spPr>
          <a:xfrm>
            <a:off x="4896025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EECA8004-9BE8-EB72-9711-62792D773BC3}"/>
              </a:ext>
            </a:extLst>
          </p:cNvPr>
          <p:cNvSpPr txBox="1"/>
          <p:nvPr/>
        </p:nvSpPr>
        <p:spPr>
          <a:xfrm>
            <a:off x="5593382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5EF01D28-B8B0-A4F8-4912-40A7179AAA46}"/>
              </a:ext>
            </a:extLst>
          </p:cNvPr>
          <p:cNvSpPr txBox="1"/>
          <p:nvPr/>
        </p:nvSpPr>
        <p:spPr>
          <a:xfrm>
            <a:off x="6356045" y="632111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Управляющая кнопка: &quot;Пустой&quot; 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2EE3A216-7723-8B28-FB25-858E8090CF42}"/>
              </a:ext>
            </a:extLst>
          </p:cNvPr>
          <p:cNvSpPr/>
          <p:nvPr/>
        </p:nvSpPr>
        <p:spPr>
          <a:xfrm>
            <a:off x="4666795" y="2707545"/>
            <a:ext cx="749284" cy="726601"/>
          </a:xfrm>
          <a:prstGeom prst="actionButtonBlank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6" name="Управляющая кнопка: &quot;Пустой&quot; 75">
            <a:hlinkClick r:id="rId4" action="ppaction://hlinksldjump" highlightClick="1"/>
            <a:extLst>
              <a:ext uri="{FF2B5EF4-FFF2-40B4-BE49-F238E27FC236}">
                <a16:creationId xmlns:a16="http://schemas.microsoft.com/office/drawing/2014/main" id="{A7DD908B-BD0C-5F85-C198-1EA0CFBE8814}"/>
              </a:ext>
            </a:extLst>
          </p:cNvPr>
          <p:cNvSpPr/>
          <p:nvPr/>
        </p:nvSpPr>
        <p:spPr>
          <a:xfrm>
            <a:off x="3954604" y="3424406"/>
            <a:ext cx="704677" cy="71074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7" name="Управляющая кнопка: &quot;Пустой&quot; 76">
            <a:hlinkClick r:id="rId5" action="ppaction://hlinksldjump" highlightClick="1"/>
            <a:extLst>
              <a:ext uri="{FF2B5EF4-FFF2-40B4-BE49-F238E27FC236}">
                <a16:creationId xmlns:a16="http://schemas.microsoft.com/office/drawing/2014/main" id="{9919FD77-39F6-01CF-99C5-556A0FE671B0}"/>
              </a:ext>
            </a:extLst>
          </p:cNvPr>
          <p:cNvSpPr/>
          <p:nvPr/>
        </p:nvSpPr>
        <p:spPr>
          <a:xfrm>
            <a:off x="2503684" y="3449841"/>
            <a:ext cx="700580" cy="70919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Управляющая кнопка: &quot;Пустой&quot; 78">
            <a:hlinkClick r:id="rId6" action="ppaction://hlinksldjump" highlightClick="1"/>
            <a:extLst>
              <a:ext uri="{FF2B5EF4-FFF2-40B4-BE49-F238E27FC236}">
                <a16:creationId xmlns:a16="http://schemas.microsoft.com/office/drawing/2014/main" id="{72037746-C933-F242-3E04-266CE3571646}"/>
              </a:ext>
            </a:extLst>
          </p:cNvPr>
          <p:cNvSpPr/>
          <p:nvPr/>
        </p:nvSpPr>
        <p:spPr>
          <a:xfrm>
            <a:off x="1780428" y="2707545"/>
            <a:ext cx="730098" cy="73259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5" name="Управляющая кнопка: &quot;Пустой&quot; 234">
            <a:hlinkClick r:id="rId7" action="ppaction://hlinksldjump" highlightClick="1"/>
            <a:extLst>
              <a:ext uri="{FF2B5EF4-FFF2-40B4-BE49-F238E27FC236}">
                <a16:creationId xmlns:a16="http://schemas.microsoft.com/office/drawing/2014/main" id="{EC70DF75-FBEC-D13F-D4C2-EF7A67C21495}"/>
              </a:ext>
            </a:extLst>
          </p:cNvPr>
          <p:cNvSpPr/>
          <p:nvPr/>
        </p:nvSpPr>
        <p:spPr>
          <a:xfrm>
            <a:off x="1780428" y="1248375"/>
            <a:ext cx="742056" cy="71065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Управляющая кнопка: &quot;Пустой&quot; 2">
            <a:hlinkClick r:id="rId8" action="ppaction://hlinksldjump" highlightClick="1"/>
            <a:extLst>
              <a:ext uri="{FF2B5EF4-FFF2-40B4-BE49-F238E27FC236}">
                <a16:creationId xmlns:a16="http://schemas.microsoft.com/office/drawing/2014/main" id="{79472881-5E6A-A2E6-781D-E81483D631B8}"/>
              </a:ext>
            </a:extLst>
          </p:cNvPr>
          <p:cNvSpPr/>
          <p:nvPr/>
        </p:nvSpPr>
        <p:spPr>
          <a:xfrm>
            <a:off x="2518938" y="524364"/>
            <a:ext cx="752089" cy="7373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Управляющая кнопка: &quot;Пустой&quot; 3">
            <a:hlinkClick r:id="rId9" action="ppaction://hlinksldjump" highlightClick="1"/>
            <a:extLst>
              <a:ext uri="{FF2B5EF4-FFF2-40B4-BE49-F238E27FC236}">
                <a16:creationId xmlns:a16="http://schemas.microsoft.com/office/drawing/2014/main" id="{2F61BA21-F1FB-94A1-BFB5-EB7B1CAF3595}"/>
              </a:ext>
            </a:extLst>
          </p:cNvPr>
          <p:cNvSpPr/>
          <p:nvPr/>
        </p:nvSpPr>
        <p:spPr>
          <a:xfrm>
            <a:off x="3929673" y="508112"/>
            <a:ext cx="736290" cy="75539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Управляющая кнопка: &quot;Пустой&quot; 12">
            <a:hlinkClick r:id="rId10" action="ppaction://hlinksldjump" highlightClick="1"/>
            <a:extLst>
              <a:ext uri="{FF2B5EF4-FFF2-40B4-BE49-F238E27FC236}">
                <a16:creationId xmlns:a16="http://schemas.microsoft.com/office/drawing/2014/main" id="{97FDB873-ED91-2732-0BFD-47E35321BA0F}"/>
              </a:ext>
            </a:extLst>
          </p:cNvPr>
          <p:cNvSpPr/>
          <p:nvPr/>
        </p:nvSpPr>
        <p:spPr>
          <a:xfrm>
            <a:off x="4672973" y="1235982"/>
            <a:ext cx="717523" cy="71587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9795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E3F44-F8C5-49B6-BE08-41891C89C4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D5731164-F6B3-6299-F6AC-791CEEDEFB70}"/>
              </a:ext>
            </a:extLst>
          </p:cNvPr>
          <p:cNvGrpSpPr/>
          <p:nvPr/>
        </p:nvGrpSpPr>
        <p:grpSpPr>
          <a:xfrm>
            <a:off x="648429" y="48527"/>
            <a:ext cx="6582616" cy="6738775"/>
            <a:chOff x="648429" y="48527"/>
            <a:chExt cx="6582616" cy="6738775"/>
          </a:xfrm>
        </p:grpSpPr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D3DF30F1-64E5-5B95-7A98-A0D54FC4C1B0}"/>
                </a:ext>
              </a:extLst>
            </p:cNvPr>
            <p:cNvGrpSpPr/>
            <p:nvPr/>
          </p:nvGrpSpPr>
          <p:grpSpPr>
            <a:xfrm>
              <a:off x="1057173" y="524364"/>
              <a:ext cx="5786546" cy="5809271"/>
              <a:chOff x="321883" y="522992"/>
              <a:chExt cx="5786546" cy="5809271"/>
            </a:xfrm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E9637160-54FC-201E-6F29-E8277EFA8B91}"/>
                  </a:ext>
                </a:extLst>
              </p:cNvPr>
              <p:cNvSpPr/>
              <p:nvPr/>
            </p:nvSpPr>
            <p:spPr>
              <a:xfrm>
                <a:off x="321885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FA8D31EC-4FDD-43BD-9E5F-389BD2BC135D}"/>
                  </a:ext>
                </a:extLst>
              </p:cNvPr>
              <p:cNvSpPr/>
              <p:nvPr/>
            </p:nvSpPr>
            <p:spPr>
              <a:xfrm>
                <a:off x="321885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AAF9F043-7775-E035-54DF-25466784961C}"/>
                  </a:ext>
                </a:extLst>
              </p:cNvPr>
              <p:cNvSpPr/>
              <p:nvPr/>
            </p:nvSpPr>
            <p:spPr>
              <a:xfrm>
                <a:off x="321884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2963546B-BA5F-D352-827E-68EA65ADFBC5}"/>
                  </a:ext>
                </a:extLst>
              </p:cNvPr>
              <p:cNvSpPr/>
              <p:nvPr/>
            </p:nvSpPr>
            <p:spPr>
              <a:xfrm>
                <a:off x="321883" y="48557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BE5FEF9C-7D88-8C95-0FC5-635E94188A54}"/>
                  </a:ext>
                </a:extLst>
              </p:cNvPr>
              <p:cNvSpPr/>
              <p:nvPr/>
            </p:nvSpPr>
            <p:spPr>
              <a:xfrm>
                <a:off x="1055308" y="5591077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62673BCC-D1AE-D030-AE05-BAA8E57018D9}"/>
                  </a:ext>
                </a:extLst>
              </p:cNvPr>
              <p:cNvSpPr/>
              <p:nvPr/>
            </p:nvSpPr>
            <p:spPr>
              <a:xfrm>
                <a:off x="1055308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1A3B1E75-16A8-5937-B912-C4923D3B8579}"/>
                  </a:ext>
                </a:extLst>
              </p:cNvPr>
              <p:cNvSpPr/>
              <p:nvPr/>
            </p:nvSpPr>
            <p:spPr>
              <a:xfrm>
                <a:off x="1055308" y="272223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F2A34289-1FA3-F206-4AA7-B8A6CC04F64F}"/>
                  </a:ext>
                </a:extLst>
              </p:cNvPr>
              <p:cNvSpPr/>
              <p:nvPr/>
            </p:nvSpPr>
            <p:spPr>
              <a:xfrm>
                <a:off x="1055307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AE5793C0-6AD3-19AB-53F6-8B215C05D3EE}"/>
                  </a:ext>
                </a:extLst>
              </p:cNvPr>
              <p:cNvSpPr/>
              <p:nvPr/>
            </p:nvSpPr>
            <p:spPr>
              <a:xfrm>
                <a:off x="3208252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4E4E767A-3FDD-67D4-12F5-1AA14F59FC2F}"/>
                  </a:ext>
                </a:extLst>
              </p:cNvPr>
              <p:cNvSpPr/>
              <p:nvPr/>
            </p:nvSpPr>
            <p:spPr>
              <a:xfrm>
                <a:off x="4627772" y="52299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79A1C5EE-C377-AAAD-5B7B-B23D457E37F9}"/>
                  </a:ext>
                </a:extLst>
              </p:cNvPr>
              <p:cNvSpPr/>
              <p:nvPr/>
            </p:nvSpPr>
            <p:spPr>
              <a:xfrm>
                <a:off x="3941674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2A6DE9BF-0364-6670-81CC-C35CB997B001}"/>
                  </a:ext>
                </a:extLst>
              </p:cNvPr>
              <p:cNvSpPr/>
              <p:nvPr/>
            </p:nvSpPr>
            <p:spPr>
              <a:xfrm>
                <a:off x="2474827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FDE3B398-A88E-C462-085B-1C922429861D}"/>
                  </a:ext>
                </a:extLst>
              </p:cNvPr>
              <p:cNvSpPr/>
              <p:nvPr/>
            </p:nvSpPr>
            <p:spPr>
              <a:xfrm>
                <a:off x="3208249" y="198097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6A737420-3C0B-3AC7-63CF-08A51CC39726}"/>
                  </a:ext>
                </a:extLst>
              </p:cNvPr>
              <p:cNvSpPr/>
              <p:nvPr/>
            </p:nvSpPr>
            <p:spPr>
              <a:xfrm>
                <a:off x="1765067" y="199025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993FED87-F603-439D-AB22-4A640E55558A}"/>
                  </a:ext>
                </a:extLst>
              </p:cNvPr>
              <p:cNvSpPr/>
              <p:nvPr/>
            </p:nvSpPr>
            <p:spPr>
              <a:xfrm>
                <a:off x="1778563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583539E8-58AC-73A2-0F28-1D37298A0185}"/>
                  </a:ext>
                </a:extLst>
              </p:cNvPr>
              <p:cNvSpPr/>
              <p:nvPr/>
            </p:nvSpPr>
            <p:spPr>
              <a:xfrm>
                <a:off x="4627772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5F30EB69-68FA-5E68-FF05-CEE832F849B9}"/>
                  </a:ext>
                </a:extLst>
              </p:cNvPr>
              <p:cNvSpPr/>
              <p:nvPr/>
            </p:nvSpPr>
            <p:spPr>
              <a:xfrm>
                <a:off x="252215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8685F9CE-FB23-4396-CA67-82BE02A554ED}"/>
                  </a:ext>
                </a:extLst>
              </p:cNvPr>
              <p:cNvSpPr/>
              <p:nvPr/>
            </p:nvSpPr>
            <p:spPr>
              <a:xfrm>
                <a:off x="3941674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580895A6-CC1E-296F-AA26-FF44684BB926}"/>
                  </a:ext>
                </a:extLst>
              </p:cNvPr>
              <p:cNvSpPr/>
              <p:nvPr/>
            </p:nvSpPr>
            <p:spPr>
              <a:xfrm>
                <a:off x="2486658" y="272555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524B56F8-B1A7-CB2F-C6C9-CFFF7CAAF537}"/>
                  </a:ext>
                </a:extLst>
              </p:cNvPr>
              <p:cNvSpPr/>
              <p:nvPr/>
            </p:nvSpPr>
            <p:spPr>
              <a:xfrm>
                <a:off x="1765066" y="34488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9D4C3D99-7EB7-55BC-3245-967BA14EFAC4}"/>
                  </a:ext>
                </a:extLst>
              </p:cNvPr>
              <p:cNvSpPr/>
              <p:nvPr/>
            </p:nvSpPr>
            <p:spPr>
              <a:xfrm>
                <a:off x="3184583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73D1BE43-5EA8-3465-D13A-7AFD47E088E0}"/>
                  </a:ext>
                </a:extLst>
              </p:cNvPr>
              <p:cNvSpPr/>
              <p:nvPr/>
            </p:nvSpPr>
            <p:spPr>
              <a:xfrm>
                <a:off x="536119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0D66FB99-0B97-B921-0AAC-A2FF55BC42FA}"/>
                  </a:ext>
                </a:extLst>
              </p:cNvPr>
              <p:cNvSpPr/>
              <p:nvPr/>
            </p:nvSpPr>
            <p:spPr>
              <a:xfrm>
                <a:off x="5361190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299D7AF9-3333-04BA-E48E-F720FB122AC2}"/>
                  </a:ext>
                </a:extLst>
              </p:cNvPr>
              <p:cNvSpPr/>
              <p:nvPr/>
            </p:nvSpPr>
            <p:spPr>
              <a:xfrm>
                <a:off x="5361189" y="417754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>
                <a:extLst>
                  <a:ext uri="{FF2B5EF4-FFF2-40B4-BE49-F238E27FC236}">
                    <a16:creationId xmlns:a16="http://schemas.microsoft.com/office/drawing/2014/main" id="{3E0230EF-BD36-2AD9-6999-324D7C273D88}"/>
                  </a:ext>
                </a:extLst>
              </p:cNvPr>
              <p:cNvSpPr/>
              <p:nvPr/>
            </p:nvSpPr>
            <p:spPr>
              <a:xfrm>
                <a:off x="4663265" y="3423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33CAD80A-3CBE-D18C-7C92-F83BAD6E851B}"/>
                  </a:ext>
                </a:extLst>
              </p:cNvPr>
              <p:cNvSpPr/>
              <p:nvPr/>
            </p:nvSpPr>
            <p:spPr>
              <a:xfrm>
                <a:off x="3918006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DD936731-ED2A-EA1A-3D4B-FDF9E74AC249}"/>
                  </a:ext>
                </a:extLst>
              </p:cNvPr>
              <p:cNvSpPr/>
              <p:nvPr/>
            </p:nvSpPr>
            <p:spPr>
              <a:xfrm>
                <a:off x="2498490" y="4151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A70FF8B5-44E7-179F-1F26-496BB15CB0C9}"/>
                  </a:ext>
                </a:extLst>
              </p:cNvPr>
              <p:cNvSpPr/>
              <p:nvPr/>
            </p:nvSpPr>
            <p:spPr>
              <a:xfrm>
                <a:off x="1765065" y="4862415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52CDE91E-61DC-5370-4FD5-A7A8030D83AF}"/>
                  </a:ext>
                </a:extLst>
              </p:cNvPr>
              <p:cNvSpPr/>
              <p:nvPr/>
            </p:nvSpPr>
            <p:spPr>
              <a:xfrm>
                <a:off x="3220082" y="484785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>
                <a:extLst>
                  <a:ext uri="{FF2B5EF4-FFF2-40B4-BE49-F238E27FC236}">
                    <a16:creationId xmlns:a16="http://schemas.microsoft.com/office/drawing/2014/main" id="{B8A936FE-5E5E-76D5-6F30-BAEC9FA2AA15}"/>
                  </a:ext>
                </a:extLst>
              </p:cNvPr>
              <p:cNvSpPr/>
              <p:nvPr/>
            </p:nvSpPr>
            <p:spPr>
              <a:xfrm>
                <a:off x="4651431" y="48438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10671470-4BBE-E87E-944B-FB7678570927}"/>
                  </a:ext>
                </a:extLst>
              </p:cNvPr>
              <p:cNvSpPr/>
              <p:nvPr/>
            </p:nvSpPr>
            <p:spPr>
              <a:xfrm>
                <a:off x="3941673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4CAC1859-BB06-9EB5-85DC-EB124EFD7912}"/>
                  </a:ext>
                </a:extLst>
              </p:cNvPr>
              <p:cNvSpPr/>
              <p:nvPr/>
            </p:nvSpPr>
            <p:spPr>
              <a:xfrm>
                <a:off x="2498490" y="557651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BE48F862-BED0-8568-A07F-3059DAAFDFAA}"/>
                  </a:ext>
                </a:extLst>
              </p:cNvPr>
              <p:cNvSpPr/>
              <p:nvPr/>
            </p:nvSpPr>
            <p:spPr>
              <a:xfrm>
                <a:off x="5361188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9C9721A7-A008-9FDB-FE53-D2109EB23F63}"/>
                  </a:ext>
                </a:extLst>
              </p:cNvPr>
              <p:cNvSpPr/>
              <p:nvPr/>
            </p:nvSpPr>
            <p:spPr>
              <a:xfrm>
                <a:off x="1045140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0A31C5C5-58DC-E4F1-2E68-09EB761CBB69}"/>
                  </a:ext>
                </a:extLst>
              </p:cNvPr>
              <p:cNvSpPr/>
              <p:nvPr/>
            </p:nvSpPr>
            <p:spPr>
              <a:xfrm>
                <a:off x="2501816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E7A43F09-5532-066F-22AB-B91A5D174C71}"/>
                  </a:ext>
                </a:extLst>
              </p:cNvPr>
              <p:cNvSpPr/>
              <p:nvPr/>
            </p:nvSpPr>
            <p:spPr>
              <a:xfrm>
                <a:off x="3931505" y="52928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01AA7D23-1F22-4B53-AF40-3077B1255819}"/>
                  </a:ext>
                </a:extLst>
              </p:cNvPr>
              <p:cNvSpPr/>
              <p:nvPr/>
            </p:nvSpPr>
            <p:spPr>
              <a:xfrm>
                <a:off x="5362575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AEBD5919-0CF1-F81E-8DD1-B47509DDB7BE}"/>
                  </a:ext>
                </a:extLst>
              </p:cNvPr>
              <p:cNvSpPr/>
              <p:nvPr/>
            </p:nvSpPr>
            <p:spPr>
              <a:xfrm>
                <a:off x="4637938" y="12516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9FE75585-A3BD-29F8-B655-51095ADA9758}"/>
                  </a:ext>
                </a:extLst>
              </p:cNvPr>
              <p:cNvSpPr/>
              <p:nvPr/>
            </p:nvSpPr>
            <p:spPr>
              <a:xfrm>
                <a:off x="323263" y="125828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>
                <a:extLst>
                  <a:ext uri="{FF2B5EF4-FFF2-40B4-BE49-F238E27FC236}">
                    <a16:creationId xmlns:a16="http://schemas.microsoft.com/office/drawing/2014/main" id="{E76A950B-B230-2CE3-9FC1-941875127813}"/>
                  </a:ext>
                </a:extLst>
              </p:cNvPr>
              <p:cNvSpPr/>
              <p:nvPr/>
            </p:nvSpPr>
            <p:spPr>
              <a:xfrm>
                <a:off x="1050223" y="197830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Прямоугольник 49">
                <a:extLst>
                  <a:ext uri="{FF2B5EF4-FFF2-40B4-BE49-F238E27FC236}">
                    <a16:creationId xmlns:a16="http://schemas.microsoft.com/office/drawing/2014/main" id="{2112F8BA-2C2A-23EF-138C-52F3B4A97CF6}"/>
                  </a:ext>
                </a:extLst>
              </p:cNvPr>
              <p:cNvSpPr/>
              <p:nvPr/>
            </p:nvSpPr>
            <p:spPr>
              <a:xfrm>
                <a:off x="1768394" y="125484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>
                <a:extLst>
                  <a:ext uri="{FF2B5EF4-FFF2-40B4-BE49-F238E27FC236}">
                    <a16:creationId xmlns:a16="http://schemas.microsoft.com/office/drawing/2014/main" id="{B29AE658-EBA0-236B-AAF5-AAA7A7DFEE05}"/>
                  </a:ext>
                </a:extLst>
              </p:cNvPr>
              <p:cNvSpPr/>
              <p:nvPr/>
            </p:nvSpPr>
            <p:spPr>
              <a:xfrm>
                <a:off x="3211800" y="124700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82DD7509-D868-F032-AC99-683AD86697E0}"/>
                  </a:ext>
                </a:extLst>
              </p:cNvPr>
              <p:cNvSpPr/>
              <p:nvPr/>
            </p:nvSpPr>
            <p:spPr>
              <a:xfrm>
                <a:off x="3940139" y="1965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40D4BCDE-5DC7-E7AD-9A88-9554A5248E39}"/>
                  </a:ext>
                </a:extLst>
              </p:cNvPr>
              <p:cNvSpPr/>
              <p:nvPr/>
            </p:nvSpPr>
            <p:spPr>
              <a:xfrm>
                <a:off x="5362575" y="199688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42B22D58-2822-EFD2-CFAD-09DCD5AB9181}"/>
                  </a:ext>
                </a:extLst>
              </p:cNvPr>
              <p:cNvSpPr/>
              <p:nvPr/>
            </p:nvSpPr>
            <p:spPr>
              <a:xfrm>
                <a:off x="4663265" y="272596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D17AC909-0084-A738-96AF-E76478CA8E96}"/>
                  </a:ext>
                </a:extLst>
              </p:cNvPr>
              <p:cNvSpPr/>
              <p:nvPr/>
            </p:nvSpPr>
            <p:spPr>
              <a:xfrm>
                <a:off x="2498488" y="199034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E1B9BA7E-443A-2F46-359F-F3DF31DC0756}"/>
                  </a:ext>
                </a:extLst>
              </p:cNvPr>
              <p:cNvSpPr/>
              <p:nvPr/>
            </p:nvSpPr>
            <p:spPr>
              <a:xfrm>
                <a:off x="3219314" y="269769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AD622154-8C28-044F-F00F-06C64BF59292}"/>
                  </a:ext>
                </a:extLst>
              </p:cNvPr>
              <p:cNvSpPr/>
              <p:nvPr/>
            </p:nvSpPr>
            <p:spPr>
              <a:xfrm>
                <a:off x="1787964" y="272828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3E0C1DEA-D35D-90A8-4E01-538B78FEF24D}"/>
                  </a:ext>
                </a:extLst>
              </p:cNvPr>
              <p:cNvSpPr/>
              <p:nvPr/>
            </p:nvSpPr>
            <p:spPr>
              <a:xfrm>
                <a:off x="327416" y="273023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B3AA7FB1-0FB9-0725-791A-8EF31375FAD9}"/>
                  </a:ext>
                </a:extLst>
              </p:cNvPr>
              <p:cNvSpPr/>
              <p:nvPr/>
            </p:nvSpPr>
            <p:spPr>
              <a:xfrm>
                <a:off x="1045138" y="342909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23052BAE-0337-0D26-9562-690040D1DEF3}"/>
                  </a:ext>
                </a:extLst>
              </p:cNvPr>
              <p:cNvSpPr/>
              <p:nvPr/>
            </p:nvSpPr>
            <p:spPr>
              <a:xfrm>
                <a:off x="2478375" y="344041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>
                <a:extLst>
                  <a:ext uri="{FF2B5EF4-FFF2-40B4-BE49-F238E27FC236}">
                    <a16:creationId xmlns:a16="http://schemas.microsoft.com/office/drawing/2014/main" id="{FCCF0BD7-D12D-FE27-3901-F44352C211D8}"/>
                  </a:ext>
                </a:extLst>
              </p:cNvPr>
              <p:cNvSpPr/>
              <p:nvPr/>
            </p:nvSpPr>
            <p:spPr>
              <a:xfrm>
                <a:off x="3931505" y="343230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F0D20534-DA9D-1651-F3EC-E609BDD28658}"/>
                  </a:ext>
                </a:extLst>
              </p:cNvPr>
              <p:cNvSpPr/>
              <p:nvPr/>
            </p:nvSpPr>
            <p:spPr>
              <a:xfrm>
                <a:off x="5375004" y="344846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3" name="Прямоугольник 62">
                <a:extLst>
                  <a:ext uri="{FF2B5EF4-FFF2-40B4-BE49-F238E27FC236}">
                    <a16:creationId xmlns:a16="http://schemas.microsoft.com/office/drawing/2014/main" id="{67910F33-15A5-F3EE-82E6-1894820A2F85}"/>
                  </a:ext>
                </a:extLst>
              </p:cNvPr>
              <p:cNvSpPr/>
              <p:nvPr/>
            </p:nvSpPr>
            <p:spPr>
              <a:xfrm>
                <a:off x="4651430" y="412714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4" name="Прямоугольник 63">
                <a:extLst>
                  <a:ext uri="{FF2B5EF4-FFF2-40B4-BE49-F238E27FC236}">
                    <a16:creationId xmlns:a16="http://schemas.microsoft.com/office/drawing/2014/main" id="{C97FBF98-0804-43A6-B509-9372EAFDE428}"/>
                  </a:ext>
                </a:extLst>
              </p:cNvPr>
              <p:cNvSpPr/>
              <p:nvPr/>
            </p:nvSpPr>
            <p:spPr>
              <a:xfrm>
                <a:off x="3219766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B82DA5BE-6BCE-21CA-7A1E-AB2460BF1CDC}"/>
                  </a:ext>
                </a:extLst>
              </p:cNvPr>
              <p:cNvSpPr/>
              <p:nvPr/>
            </p:nvSpPr>
            <p:spPr>
              <a:xfrm>
                <a:off x="1760812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6" name="Прямоугольник 65">
                <a:extLst>
                  <a:ext uri="{FF2B5EF4-FFF2-40B4-BE49-F238E27FC236}">
                    <a16:creationId xmlns:a16="http://schemas.microsoft.com/office/drawing/2014/main" id="{06B5A3CB-1761-F91A-1517-0F8B29C32D3E}"/>
                  </a:ext>
                </a:extLst>
              </p:cNvPr>
              <p:cNvSpPr/>
              <p:nvPr/>
            </p:nvSpPr>
            <p:spPr>
              <a:xfrm>
                <a:off x="329078" y="414325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рямоугольник 66">
                <a:extLst>
                  <a:ext uri="{FF2B5EF4-FFF2-40B4-BE49-F238E27FC236}">
                    <a16:creationId xmlns:a16="http://schemas.microsoft.com/office/drawing/2014/main" id="{2F086CCE-8740-CDAB-0D27-61C4C2D967E1}"/>
                  </a:ext>
                </a:extLst>
              </p:cNvPr>
              <p:cNvSpPr/>
              <p:nvPr/>
            </p:nvSpPr>
            <p:spPr>
              <a:xfrm>
                <a:off x="1048113" y="487768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рямоугольник 67">
                <a:extLst>
                  <a:ext uri="{FF2B5EF4-FFF2-40B4-BE49-F238E27FC236}">
                    <a16:creationId xmlns:a16="http://schemas.microsoft.com/office/drawing/2014/main" id="{F0466FDF-F83D-31DC-FC92-3B11C6BFEDC3}"/>
                  </a:ext>
                </a:extLst>
              </p:cNvPr>
              <p:cNvSpPr/>
              <p:nvPr/>
            </p:nvSpPr>
            <p:spPr>
              <a:xfrm>
                <a:off x="2508658" y="4851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9" name="Прямоугольник 68">
                <a:extLst>
                  <a:ext uri="{FF2B5EF4-FFF2-40B4-BE49-F238E27FC236}">
                    <a16:creationId xmlns:a16="http://schemas.microsoft.com/office/drawing/2014/main" id="{AE0C9E0F-6C8B-6091-A7A5-0A24341521BE}"/>
                  </a:ext>
                </a:extLst>
              </p:cNvPr>
              <p:cNvSpPr/>
              <p:nvPr/>
            </p:nvSpPr>
            <p:spPr>
              <a:xfrm>
                <a:off x="3922251" y="48438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91782C7F-2E6B-2AC5-C114-A5950C34A34D}"/>
                  </a:ext>
                </a:extLst>
              </p:cNvPr>
              <p:cNvSpPr/>
              <p:nvPr/>
            </p:nvSpPr>
            <p:spPr>
              <a:xfrm>
                <a:off x="5374994" y="483533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рямоугольник 70">
                <a:extLst>
                  <a:ext uri="{FF2B5EF4-FFF2-40B4-BE49-F238E27FC236}">
                    <a16:creationId xmlns:a16="http://schemas.microsoft.com/office/drawing/2014/main" id="{4BFA7A60-CB67-98FA-88B2-32DC5E82CC2E}"/>
                  </a:ext>
                </a:extLst>
              </p:cNvPr>
              <p:cNvSpPr/>
              <p:nvPr/>
            </p:nvSpPr>
            <p:spPr>
              <a:xfrm>
                <a:off x="4663265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2" name="Прямоугольник 71">
                <a:extLst>
                  <a:ext uri="{FF2B5EF4-FFF2-40B4-BE49-F238E27FC236}">
                    <a16:creationId xmlns:a16="http://schemas.microsoft.com/office/drawing/2014/main" id="{749D8749-8C9A-9807-2F22-768AE7128706}"/>
                  </a:ext>
                </a:extLst>
              </p:cNvPr>
              <p:cNvSpPr/>
              <p:nvPr/>
            </p:nvSpPr>
            <p:spPr>
              <a:xfrm>
                <a:off x="3208248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64222E06-B5C1-404E-FC22-4058016370A7}"/>
                  </a:ext>
                </a:extLst>
              </p:cNvPr>
              <p:cNvSpPr/>
              <p:nvPr/>
            </p:nvSpPr>
            <p:spPr>
              <a:xfrm>
                <a:off x="1778562" y="5603601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4" name="Прямоугольник 73">
                <a:extLst>
                  <a:ext uri="{FF2B5EF4-FFF2-40B4-BE49-F238E27FC236}">
                    <a16:creationId xmlns:a16="http://schemas.microsoft.com/office/drawing/2014/main" id="{8B30D16B-0376-2F3C-65DC-22B12921115D}"/>
                  </a:ext>
                </a:extLst>
              </p:cNvPr>
              <p:cNvSpPr/>
              <p:nvPr/>
            </p:nvSpPr>
            <p:spPr>
              <a:xfrm>
                <a:off x="329077" y="558444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78" name="Трапеция 77">
              <a:extLst>
                <a:ext uri="{FF2B5EF4-FFF2-40B4-BE49-F238E27FC236}">
                  <a16:creationId xmlns:a16="http://schemas.microsoft.com/office/drawing/2014/main" id="{63E5C646-75AA-320D-6F69-4D231C42307C}"/>
                </a:ext>
              </a:extLst>
            </p:cNvPr>
            <p:cNvSpPr/>
            <p:nvPr/>
          </p:nvSpPr>
          <p:spPr>
            <a:xfrm rot="5400000" flipV="1">
              <a:off x="3672538" y="3228795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Трапеция 79">
              <a:extLst>
                <a:ext uri="{FF2B5EF4-FFF2-40B4-BE49-F238E27FC236}">
                  <a16:creationId xmlns:a16="http://schemas.microsoft.com/office/drawing/2014/main" id="{9BB856E5-EA02-27C3-193A-F9568FA25872}"/>
                </a:ext>
              </a:extLst>
            </p:cNvPr>
            <p:cNvSpPr/>
            <p:nvPr/>
          </p:nvSpPr>
          <p:spPr>
            <a:xfrm flipV="1">
              <a:off x="688157" y="70693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Трапеция 80">
              <a:extLst>
                <a:ext uri="{FF2B5EF4-FFF2-40B4-BE49-F238E27FC236}">
                  <a16:creationId xmlns:a16="http://schemas.microsoft.com/office/drawing/2014/main" id="{5F83237F-8C76-D07C-DF13-2CA29346AC3F}"/>
                </a:ext>
              </a:extLst>
            </p:cNvPr>
            <p:cNvSpPr/>
            <p:nvPr/>
          </p:nvSpPr>
          <p:spPr>
            <a:xfrm>
              <a:off x="648429" y="6293737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81">
              <a:extLst>
                <a:ext uri="{FF2B5EF4-FFF2-40B4-BE49-F238E27FC236}">
                  <a16:creationId xmlns:a16="http://schemas.microsoft.com/office/drawing/2014/main" id="{14958DDE-A0A2-12A8-7D25-A209E1B097B4}"/>
                </a:ext>
              </a:extLst>
            </p:cNvPr>
            <p:cNvSpPr/>
            <p:nvPr/>
          </p:nvSpPr>
          <p:spPr>
            <a:xfrm rot="16200000" flipH="1" flipV="1">
              <a:off x="-2490426" y="3201904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DAD82819-8B8C-D861-04D6-FD0CE90D7B94}"/>
              </a:ext>
            </a:extLst>
          </p:cNvPr>
          <p:cNvGrpSpPr/>
          <p:nvPr/>
        </p:nvGrpSpPr>
        <p:grpSpPr>
          <a:xfrm>
            <a:off x="6339409" y="4176131"/>
            <a:ext cx="279078" cy="643479"/>
            <a:chOff x="833438" y="423861"/>
            <a:chExt cx="747713" cy="1724026"/>
          </a:xfrm>
        </p:grpSpPr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D25A1657-ECBA-679E-77C3-978E546130D6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</p:grpSpPr>
          <p:sp>
            <p:nvSpPr>
              <p:cNvPr id="97" name="Блок-схема: сохраненные данные 96">
                <a:extLst>
                  <a:ext uri="{FF2B5EF4-FFF2-40B4-BE49-F238E27FC236}">
                    <a16:creationId xmlns:a16="http://schemas.microsoft.com/office/drawing/2014/main" id="{4D80EF01-0ED4-91BF-37F6-C1DAD653D922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Блок-схема: сохраненные данные 97">
                <a:extLst>
                  <a:ext uri="{FF2B5EF4-FFF2-40B4-BE49-F238E27FC236}">
                    <a16:creationId xmlns:a16="http://schemas.microsoft.com/office/drawing/2014/main" id="{CDDDE552-3E95-2225-E70F-5D9659D1584E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F609AF85-F2C3-B607-F29A-3501D62AA027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BD4E644F-43E0-DB4A-4B5C-E9C1DFCA29E8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1560CE9D-6D65-A8A6-B943-AA46D5708863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</p:grpSpPr>
          <p:sp>
            <p:nvSpPr>
              <p:cNvPr id="93" name="Знак ''плюс'' 92">
                <a:extLst>
                  <a:ext uri="{FF2B5EF4-FFF2-40B4-BE49-F238E27FC236}">
                    <a16:creationId xmlns:a16="http://schemas.microsoft.com/office/drawing/2014/main" id="{AE945987-57F4-F11C-78E2-0EC3B3529267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Трапеция 93">
                <a:extLst>
                  <a:ext uri="{FF2B5EF4-FFF2-40B4-BE49-F238E27FC236}">
                    <a16:creationId xmlns:a16="http://schemas.microsoft.com/office/drawing/2014/main" id="{ECE7F610-B9F2-63DB-D2C4-C492D4B9D594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Трапеция 94">
                <a:extLst>
                  <a:ext uri="{FF2B5EF4-FFF2-40B4-BE49-F238E27FC236}">
                    <a16:creationId xmlns:a16="http://schemas.microsoft.com/office/drawing/2014/main" id="{409CDEFE-C69C-83EA-0005-8F29977DA18D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рямоугольник 95">
                <a:extLst>
                  <a:ext uri="{FF2B5EF4-FFF2-40B4-BE49-F238E27FC236}">
                    <a16:creationId xmlns:a16="http://schemas.microsoft.com/office/drawing/2014/main" id="{96F8C477-96A4-72C2-F308-EFB0DF5265FA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88" name="Месяц 87">
              <a:extLst>
                <a:ext uri="{FF2B5EF4-FFF2-40B4-BE49-F238E27FC236}">
                  <a16:creationId xmlns:a16="http://schemas.microsoft.com/office/drawing/2014/main" id="{C4FF9231-1630-4A00-7B92-DFEC970B5653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Месяц 88">
              <a:extLst>
                <a:ext uri="{FF2B5EF4-FFF2-40B4-BE49-F238E27FC236}">
                  <a16:creationId xmlns:a16="http://schemas.microsoft.com/office/drawing/2014/main" id="{9465B7DD-1FBB-1281-8E37-D18C9113F43A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53161378-44EE-707C-E7A0-7A1A5ADFF3D5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Трапеция 90">
              <a:extLst>
                <a:ext uri="{FF2B5EF4-FFF2-40B4-BE49-F238E27FC236}">
                  <a16:creationId xmlns:a16="http://schemas.microsoft.com/office/drawing/2014/main" id="{DDDAA815-1A2F-F9F4-307E-5EB7A34A21EF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Трапеция 91">
              <a:extLst>
                <a:ext uri="{FF2B5EF4-FFF2-40B4-BE49-F238E27FC236}">
                  <a16:creationId xmlns:a16="http://schemas.microsoft.com/office/drawing/2014/main" id="{CBA3FB85-9E9D-0C2B-0EF6-264DD68B621E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DD84165F-A6E1-53C9-BE2F-B16F5BCAAD17}"/>
              </a:ext>
            </a:extLst>
          </p:cNvPr>
          <p:cNvGrpSpPr/>
          <p:nvPr/>
        </p:nvGrpSpPr>
        <p:grpSpPr>
          <a:xfrm>
            <a:off x="6320654" y="556848"/>
            <a:ext cx="287845" cy="663694"/>
            <a:chOff x="833438" y="423861"/>
            <a:chExt cx="747713" cy="1724026"/>
          </a:xfrm>
          <a:solidFill>
            <a:schemeClr val="tx1"/>
          </a:solidFill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4730B4D1-FB19-27D1-36CB-321470EB639E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  <a:grpFill/>
          </p:grpSpPr>
          <p:sp>
            <p:nvSpPr>
              <p:cNvPr id="113" name="Блок-схема: сохраненные данные 112">
                <a:extLst>
                  <a:ext uri="{FF2B5EF4-FFF2-40B4-BE49-F238E27FC236}">
                    <a16:creationId xmlns:a16="http://schemas.microsoft.com/office/drawing/2014/main" id="{CDB492CB-7DE4-0A83-C25F-DF3EADF1FC2D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Блок-схема: сохраненные данные 113">
                <a:extLst>
                  <a:ext uri="{FF2B5EF4-FFF2-40B4-BE49-F238E27FC236}">
                    <a16:creationId xmlns:a16="http://schemas.microsoft.com/office/drawing/2014/main" id="{D6E1EB8D-9AE7-2A9F-DCCA-C150EBD0AA42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5" name="Прямоугольник 114">
                <a:extLst>
                  <a:ext uri="{FF2B5EF4-FFF2-40B4-BE49-F238E27FC236}">
                    <a16:creationId xmlns:a16="http://schemas.microsoft.com/office/drawing/2014/main" id="{8EF092F4-EED8-47F0-393E-98EC0CF12FAE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DF126A17-E061-ED54-2C0B-2659B7807DD1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102">
              <a:extLst>
                <a:ext uri="{FF2B5EF4-FFF2-40B4-BE49-F238E27FC236}">
                  <a16:creationId xmlns:a16="http://schemas.microsoft.com/office/drawing/2014/main" id="{1A42135F-7CEA-2022-9514-748A418D3331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  <a:grpFill/>
          </p:grpSpPr>
          <p:sp>
            <p:nvSpPr>
              <p:cNvPr id="109" name="Знак ''плюс'' 108">
                <a:extLst>
                  <a:ext uri="{FF2B5EF4-FFF2-40B4-BE49-F238E27FC236}">
                    <a16:creationId xmlns:a16="http://schemas.microsoft.com/office/drawing/2014/main" id="{E25A75C1-8CB7-08AC-7A87-BF875EA470C4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Трапеция 109">
                <a:extLst>
                  <a:ext uri="{FF2B5EF4-FFF2-40B4-BE49-F238E27FC236}">
                    <a16:creationId xmlns:a16="http://schemas.microsoft.com/office/drawing/2014/main" id="{52B73EFA-4641-5782-E5DD-70F9F5775BB9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Трапеция 110">
                <a:extLst>
                  <a:ext uri="{FF2B5EF4-FFF2-40B4-BE49-F238E27FC236}">
                    <a16:creationId xmlns:a16="http://schemas.microsoft.com/office/drawing/2014/main" id="{30C158C4-D674-D678-B239-01E4708F2EDB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рямоугольник 111">
                <a:extLst>
                  <a:ext uri="{FF2B5EF4-FFF2-40B4-BE49-F238E27FC236}">
                    <a16:creationId xmlns:a16="http://schemas.microsoft.com/office/drawing/2014/main" id="{F70AEA19-2B85-E7D0-9CBA-55656BDB4E07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4" name="Месяц 103">
              <a:extLst>
                <a:ext uri="{FF2B5EF4-FFF2-40B4-BE49-F238E27FC236}">
                  <a16:creationId xmlns:a16="http://schemas.microsoft.com/office/drawing/2014/main" id="{CC2C506B-31CF-9F37-E1C3-C248B2BF6E1D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Месяц 104">
              <a:extLst>
                <a:ext uri="{FF2B5EF4-FFF2-40B4-BE49-F238E27FC236}">
                  <a16:creationId xmlns:a16="http://schemas.microsoft.com/office/drawing/2014/main" id="{8DF18237-8628-7180-1556-7E73141720B8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5D05EBCD-C567-114E-8703-E798D9B06EEB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Трапеция 106">
              <a:extLst>
                <a:ext uri="{FF2B5EF4-FFF2-40B4-BE49-F238E27FC236}">
                  <a16:creationId xmlns:a16="http://schemas.microsoft.com/office/drawing/2014/main" id="{3EF249DC-DAAE-41A7-4516-4AE3A392E9DE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Трапеция 107">
              <a:extLst>
                <a:ext uri="{FF2B5EF4-FFF2-40B4-BE49-F238E27FC236}">
                  <a16:creationId xmlns:a16="http://schemas.microsoft.com/office/drawing/2014/main" id="{81C66AAE-3AA6-EB40-F51F-91C0E0B1F7EC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FAEA1F70-08AC-50E8-4D9F-163D77E58DE4}"/>
              </a:ext>
            </a:extLst>
          </p:cNvPr>
          <p:cNvGrpSpPr/>
          <p:nvPr/>
        </p:nvGrpSpPr>
        <p:grpSpPr>
          <a:xfrm>
            <a:off x="5622427" y="2007881"/>
            <a:ext cx="278423" cy="680571"/>
            <a:chOff x="4922045" y="777925"/>
            <a:chExt cx="607784" cy="1485653"/>
          </a:xfrm>
        </p:grpSpPr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id="{FE4E4BA8-DCEF-91FE-CBDB-14F1091F4494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</p:grpSpPr>
          <p:sp>
            <p:nvSpPr>
              <p:cNvPr id="127" name="Блок-схема: узел 126">
                <a:extLst>
                  <a:ext uri="{FF2B5EF4-FFF2-40B4-BE49-F238E27FC236}">
                    <a16:creationId xmlns:a16="http://schemas.microsoft.com/office/drawing/2014/main" id="{7AF9B2B7-BD91-10FE-5853-8B4CBE072695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A03F4116-CA12-7643-B6B2-90B78FC0FB30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2" name="Месяц 131">
                  <a:extLst>
                    <a:ext uri="{FF2B5EF4-FFF2-40B4-BE49-F238E27FC236}">
                      <a16:creationId xmlns:a16="http://schemas.microsoft.com/office/drawing/2014/main" id="{D892FE6E-5739-F63B-B728-D38FCE4D0C75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3" name="Месяц 132">
                  <a:extLst>
                    <a:ext uri="{FF2B5EF4-FFF2-40B4-BE49-F238E27FC236}">
                      <a16:creationId xmlns:a16="http://schemas.microsoft.com/office/drawing/2014/main" id="{813F308B-12F5-DC34-602D-26C8C4A284C3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29" name="Группа 128">
                <a:extLst>
                  <a:ext uri="{FF2B5EF4-FFF2-40B4-BE49-F238E27FC236}">
                    <a16:creationId xmlns:a16="http://schemas.microsoft.com/office/drawing/2014/main" id="{2ED9A9C5-EB06-5A03-C704-967A2132CE65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0" name="Месяц 129">
                  <a:extLst>
                    <a:ext uri="{FF2B5EF4-FFF2-40B4-BE49-F238E27FC236}">
                      <a16:creationId xmlns:a16="http://schemas.microsoft.com/office/drawing/2014/main" id="{20463422-C4BF-AAA2-C320-626F5B45634A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Месяц 130">
                  <a:extLst>
                    <a:ext uri="{FF2B5EF4-FFF2-40B4-BE49-F238E27FC236}">
                      <a16:creationId xmlns:a16="http://schemas.microsoft.com/office/drawing/2014/main" id="{4C8B1AF1-FE9C-A3BD-DBB3-895DC2C44835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18" name="Прямоугольник 117">
              <a:extLst>
                <a:ext uri="{FF2B5EF4-FFF2-40B4-BE49-F238E27FC236}">
                  <a16:creationId xmlns:a16="http://schemas.microsoft.com/office/drawing/2014/main" id="{09E94F0D-38D0-B9A4-583C-AA058FF675D8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Трапеция 118">
              <a:extLst>
                <a:ext uri="{FF2B5EF4-FFF2-40B4-BE49-F238E27FC236}">
                  <a16:creationId xmlns:a16="http://schemas.microsoft.com/office/drawing/2014/main" id="{638C0FF0-AFFF-D4A2-0B9D-0AD09239D308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>
              <a:extLst>
                <a:ext uri="{FF2B5EF4-FFF2-40B4-BE49-F238E27FC236}">
                  <a16:creationId xmlns:a16="http://schemas.microsoft.com/office/drawing/2014/main" id="{CB65FCAF-9EC1-F842-C7D5-1925A70D360F}"/>
                </a:ext>
              </a:extLst>
            </p:cNvPr>
            <p:cNvCxnSpPr>
              <a:cxnSpLocks/>
              <a:stCxn id="132" idx="0"/>
              <a:endCxn id="130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Трапеция 120">
              <a:extLst>
                <a:ext uri="{FF2B5EF4-FFF2-40B4-BE49-F238E27FC236}">
                  <a16:creationId xmlns:a16="http://schemas.microsoft.com/office/drawing/2014/main" id="{1CC99549-2D18-0A5B-2A3D-D40997CE7A07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>
              <a:extLst>
                <a:ext uri="{FF2B5EF4-FFF2-40B4-BE49-F238E27FC236}">
                  <a16:creationId xmlns:a16="http://schemas.microsoft.com/office/drawing/2014/main" id="{E303CE46-ADD9-B093-5200-FECDF840A852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Блок-схема: сохраненные данные 122">
              <a:extLst>
                <a:ext uri="{FF2B5EF4-FFF2-40B4-BE49-F238E27FC236}">
                  <a16:creationId xmlns:a16="http://schemas.microsoft.com/office/drawing/2014/main" id="{83772CE5-C6D9-FCE3-B6DC-DC89AC43A5F1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Блок-схема: сохраненные данные 123">
              <a:extLst>
                <a:ext uri="{FF2B5EF4-FFF2-40B4-BE49-F238E27FC236}">
                  <a16:creationId xmlns:a16="http://schemas.microsoft.com/office/drawing/2014/main" id="{78B841CB-81CF-A814-6D31-4EB60E0DCA91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>
              <a:extLst>
                <a:ext uri="{FF2B5EF4-FFF2-40B4-BE49-F238E27FC236}">
                  <a16:creationId xmlns:a16="http://schemas.microsoft.com/office/drawing/2014/main" id="{1A7E9E0D-0F9C-EA86-CFFE-AEB4261F059E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>
              <a:extLst>
                <a:ext uri="{FF2B5EF4-FFF2-40B4-BE49-F238E27FC236}">
                  <a16:creationId xmlns:a16="http://schemas.microsoft.com/office/drawing/2014/main" id="{2E5AAA4A-AC4C-0C11-087E-C0B4458C1EFF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133">
            <a:extLst>
              <a:ext uri="{FF2B5EF4-FFF2-40B4-BE49-F238E27FC236}">
                <a16:creationId xmlns:a16="http://schemas.microsoft.com/office/drawing/2014/main" id="{650849A8-FD97-B37B-ADF1-478B5F42793B}"/>
              </a:ext>
            </a:extLst>
          </p:cNvPr>
          <p:cNvGrpSpPr/>
          <p:nvPr/>
        </p:nvGrpSpPr>
        <p:grpSpPr>
          <a:xfrm>
            <a:off x="5594477" y="1280938"/>
            <a:ext cx="277623" cy="678614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135" name="Группа 134">
              <a:extLst>
                <a:ext uri="{FF2B5EF4-FFF2-40B4-BE49-F238E27FC236}">
                  <a16:creationId xmlns:a16="http://schemas.microsoft.com/office/drawing/2014/main" id="{B924B27B-4222-8EA5-D62A-D360E474752B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145" name="Блок-схема: узел 144">
                <a:extLst>
                  <a:ext uri="{FF2B5EF4-FFF2-40B4-BE49-F238E27FC236}">
                    <a16:creationId xmlns:a16="http://schemas.microsoft.com/office/drawing/2014/main" id="{7A001A3B-20E1-B887-AC75-1B6D5FEB1B86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46" name="Группа 145">
                <a:extLst>
                  <a:ext uri="{FF2B5EF4-FFF2-40B4-BE49-F238E27FC236}">
                    <a16:creationId xmlns:a16="http://schemas.microsoft.com/office/drawing/2014/main" id="{020C7D39-57FC-A567-3D9A-D2B42E7B9071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50" name="Месяц 149">
                  <a:extLst>
                    <a:ext uri="{FF2B5EF4-FFF2-40B4-BE49-F238E27FC236}">
                      <a16:creationId xmlns:a16="http://schemas.microsoft.com/office/drawing/2014/main" id="{A025B31D-FAAD-D5A6-357A-C291F9CE98FD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1" name="Месяц 150">
                  <a:extLst>
                    <a:ext uri="{FF2B5EF4-FFF2-40B4-BE49-F238E27FC236}">
                      <a16:creationId xmlns:a16="http://schemas.microsoft.com/office/drawing/2014/main" id="{7DC3C7F4-0859-93F3-077D-A9D725AFC5FE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47" name="Группа 146">
                <a:extLst>
                  <a:ext uri="{FF2B5EF4-FFF2-40B4-BE49-F238E27FC236}">
                    <a16:creationId xmlns:a16="http://schemas.microsoft.com/office/drawing/2014/main" id="{966E9E68-2993-8673-EEF6-459027C98015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48" name="Месяц 147">
                  <a:extLst>
                    <a:ext uri="{FF2B5EF4-FFF2-40B4-BE49-F238E27FC236}">
                      <a16:creationId xmlns:a16="http://schemas.microsoft.com/office/drawing/2014/main" id="{2E8810CE-5279-A422-C640-C0A8554FCA4E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Месяц 148">
                  <a:extLst>
                    <a:ext uri="{FF2B5EF4-FFF2-40B4-BE49-F238E27FC236}">
                      <a16:creationId xmlns:a16="http://schemas.microsoft.com/office/drawing/2014/main" id="{14DCA253-188B-AFAA-2ABF-D326CCAB452C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840D61DA-E09F-3BB2-9A2E-F7FCAEB2A5B6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Трапеция 136">
              <a:extLst>
                <a:ext uri="{FF2B5EF4-FFF2-40B4-BE49-F238E27FC236}">
                  <a16:creationId xmlns:a16="http://schemas.microsoft.com/office/drawing/2014/main" id="{F829A665-8F1A-848F-8FCB-7B3A95931FC0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8" name="Прямая соединительная линия 137">
              <a:extLst>
                <a:ext uri="{FF2B5EF4-FFF2-40B4-BE49-F238E27FC236}">
                  <a16:creationId xmlns:a16="http://schemas.microsoft.com/office/drawing/2014/main" id="{BB62E6BE-8640-5168-E67B-0F37AE39B06E}"/>
                </a:ext>
              </a:extLst>
            </p:cNvPr>
            <p:cNvCxnSpPr>
              <a:cxnSpLocks/>
              <a:stCxn id="150" idx="0"/>
              <a:endCxn id="148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Трапеция 138">
              <a:extLst>
                <a:ext uri="{FF2B5EF4-FFF2-40B4-BE49-F238E27FC236}">
                  <a16:creationId xmlns:a16="http://schemas.microsoft.com/office/drawing/2014/main" id="{8B4CEA77-2CAF-F7BF-092A-7647A5200760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>
              <a:extLst>
                <a:ext uri="{FF2B5EF4-FFF2-40B4-BE49-F238E27FC236}">
                  <a16:creationId xmlns:a16="http://schemas.microsoft.com/office/drawing/2014/main" id="{07C07F25-EA92-3F90-9F6B-99B476642E1B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Блок-схема: сохраненные данные 140">
              <a:extLst>
                <a:ext uri="{FF2B5EF4-FFF2-40B4-BE49-F238E27FC236}">
                  <a16:creationId xmlns:a16="http://schemas.microsoft.com/office/drawing/2014/main" id="{859DC913-0C5E-E251-4FB1-2DEAB5AF99B8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сохраненные данные 141">
              <a:extLst>
                <a:ext uri="{FF2B5EF4-FFF2-40B4-BE49-F238E27FC236}">
                  <a16:creationId xmlns:a16="http://schemas.microsoft.com/office/drawing/2014/main" id="{7C8DC8E7-77E6-A08E-84A9-EDE8B71AFF78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9CD6781C-B124-840E-A809-9AD09B2B23BC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17503F55-7FA9-3186-21A2-B3971D7D3172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2" name="Группа 151">
            <a:extLst>
              <a:ext uri="{FF2B5EF4-FFF2-40B4-BE49-F238E27FC236}">
                <a16:creationId xmlns:a16="http://schemas.microsoft.com/office/drawing/2014/main" id="{C73A2902-0D31-8171-3DEC-CD6E6D4B465D}"/>
              </a:ext>
            </a:extLst>
          </p:cNvPr>
          <p:cNvGrpSpPr/>
          <p:nvPr/>
        </p:nvGrpSpPr>
        <p:grpSpPr>
          <a:xfrm>
            <a:off x="5593857" y="570716"/>
            <a:ext cx="284388" cy="665083"/>
            <a:chOff x="6623050" y="557408"/>
            <a:chExt cx="735921" cy="1721055"/>
          </a:xfrm>
          <a:solidFill>
            <a:schemeClr val="tx1"/>
          </a:solidFill>
        </p:grpSpPr>
        <p:grpSp>
          <p:nvGrpSpPr>
            <p:cNvPr id="153" name="Группа 152">
              <a:extLst>
                <a:ext uri="{FF2B5EF4-FFF2-40B4-BE49-F238E27FC236}">
                  <a16:creationId xmlns:a16="http://schemas.microsoft.com/office/drawing/2014/main" id="{60E39637-0A8D-F524-CB41-3937AE119A4E}"/>
                </a:ext>
              </a:extLst>
            </p:cNvPr>
            <p:cNvGrpSpPr/>
            <p:nvPr/>
          </p:nvGrpSpPr>
          <p:grpSpPr>
            <a:xfrm>
              <a:off x="6661778" y="557408"/>
              <a:ext cx="660718" cy="1355235"/>
              <a:chOff x="6661778" y="557408"/>
              <a:chExt cx="660718" cy="1355235"/>
            </a:xfrm>
            <a:grpFill/>
          </p:grpSpPr>
          <p:grpSp>
            <p:nvGrpSpPr>
              <p:cNvPr id="158" name="Группа 157">
                <a:extLst>
                  <a:ext uri="{FF2B5EF4-FFF2-40B4-BE49-F238E27FC236}">
                    <a16:creationId xmlns:a16="http://schemas.microsoft.com/office/drawing/2014/main" id="{6EF40E5D-2AE1-BB98-11E1-D0D8C9C27E1E}"/>
                  </a:ext>
                </a:extLst>
              </p:cNvPr>
              <p:cNvGrpSpPr/>
              <p:nvPr/>
            </p:nvGrpSpPr>
            <p:grpSpPr>
              <a:xfrm>
                <a:off x="6794500" y="557408"/>
                <a:ext cx="400051" cy="366517"/>
                <a:chOff x="6794500" y="557408"/>
                <a:chExt cx="400051" cy="366517"/>
              </a:xfrm>
              <a:grpFill/>
            </p:grpSpPr>
            <p:sp>
              <p:nvSpPr>
                <p:cNvPr id="163" name="Прямоугольник 162">
                  <a:extLst>
                    <a:ext uri="{FF2B5EF4-FFF2-40B4-BE49-F238E27FC236}">
                      <a16:creationId xmlns:a16="http://schemas.microsoft.com/office/drawing/2014/main" id="{928722EF-F9C6-E57D-34CC-F5EC6B71FEEF}"/>
                    </a:ext>
                  </a:extLst>
                </p:cNvPr>
                <p:cNvSpPr/>
                <p:nvPr/>
              </p:nvSpPr>
              <p:spPr>
                <a:xfrm>
                  <a:off x="6794501" y="558800"/>
                  <a:ext cx="12700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4" name="Прямоугольник 163">
                  <a:extLst>
                    <a:ext uri="{FF2B5EF4-FFF2-40B4-BE49-F238E27FC236}">
                      <a16:creationId xmlns:a16="http://schemas.microsoft.com/office/drawing/2014/main" id="{3B890F46-25CA-787D-238E-97E3C70115A0}"/>
                    </a:ext>
                  </a:extLst>
                </p:cNvPr>
                <p:cNvSpPr/>
                <p:nvPr/>
              </p:nvSpPr>
              <p:spPr>
                <a:xfrm>
                  <a:off x="7061201" y="557408"/>
                  <a:ext cx="13335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5" name="Прямоугольник 164">
                  <a:extLst>
                    <a:ext uri="{FF2B5EF4-FFF2-40B4-BE49-F238E27FC236}">
                      <a16:creationId xmlns:a16="http://schemas.microsoft.com/office/drawing/2014/main" id="{58CD50FB-AE5C-F57C-B648-0F743D35AB14}"/>
                    </a:ext>
                  </a:extLst>
                </p:cNvPr>
                <p:cNvSpPr/>
                <p:nvPr/>
              </p:nvSpPr>
              <p:spPr>
                <a:xfrm>
                  <a:off x="6794500" y="711200"/>
                  <a:ext cx="400050" cy="2127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9" name="Месяц 158">
                <a:extLst>
                  <a:ext uri="{FF2B5EF4-FFF2-40B4-BE49-F238E27FC236}">
                    <a16:creationId xmlns:a16="http://schemas.microsoft.com/office/drawing/2014/main" id="{ED4F7839-5431-0FE8-14AB-2F3F0FD3AED6}"/>
                  </a:ext>
                </a:extLst>
              </p:cNvPr>
              <p:cNvSpPr/>
              <p:nvPr/>
            </p:nvSpPr>
            <p:spPr>
              <a:xfrm rot="21107139">
                <a:off x="6981505" y="941989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0" name="Месяц 159">
                <a:extLst>
                  <a:ext uri="{FF2B5EF4-FFF2-40B4-BE49-F238E27FC236}">
                    <a16:creationId xmlns:a16="http://schemas.microsoft.com/office/drawing/2014/main" id="{2FFC3C95-6159-E8D0-1F33-CE2058D217A5}"/>
                  </a:ext>
                </a:extLst>
              </p:cNvPr>
              <p:cNvSpPr/>
              <p:nvPr/>
            </p:nvSpPr>
            <p:spPr>
              <a:xfrm rot="492861" flipH="1">
                <a:off x="6729720" y="941990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1" name="Трапеция 160">
                <a:extLst>
                  <a:ext uri="{FF2B5EF4-FFF2-40B4-BE49-F238E27FC236}">
                    <a16:creationId xmlns:a16="http://schemas.microsoft.com/office/drawing/2014/main" id="{D68BF7BB-A51C-A067-50AB-245340526F70}"/>
                  </a:ext>
                </a:extLst>
              </p:cNvPr>
              <p:cNvSpPr/>
              <p:nvPr/>
            </p:nvSpPr>
            <p:spPr>
              <a:xfrm flipV="1">
                <a:off x="6823075" y="922533"/>
                <a:ext cx="338124" cy="22284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Трапеция 161">
                <a:extLst>
                  <a:ext uri="{FF2B5EF4-FFF2-40B4-BE49-F238E27FC236}">
                    <a16:creationId xmlns:a16="http://schemas.microsoft.com/office/drawing/2014/main" id="{1097B0D0-F5C5-A2EE-4AA5-11CAF3D6B5B1}"/>
                  </a:ext>
                </a:extLst>
              </p:cNvPr>
              <p:cNvSpPr/>
              <p:nvPr/>
            </p:nvSpPr>
            <p:spPr>
              <a:xfrm flipH="1">
                <a:off x="6661778" y="1454081"/>
                <a:ext cx="660718" cy="438219"/>
              </a:xfrm>
              <a:prstGeom prst="trapezoid">
                <a:avLst>
                  <a:gd name="adj" fmla="val 7538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4" name="Прямоугольник 153">
              <a:extLst>
                <a:ext uri="{FF2B5EF4-FFF2-40B4-BE49-F238E27FC236}">
                  <a16:creationId xmlns:a16="http://schemas.microsoft.com/office/drawing/2014/main" id="{53693A77-2C74-99D2-9768-8F1A765E2851}"/>
                </a:ext>
              </a:extLst>
            </p:cNvPr>
            <p:cNvSpPr/>
            <p:nvPr/>
          </p:nvSpPr>
          <p:spPr>
            <a:xfrm>
              <a:off x="6623050" y="1902618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Прямоугольник 154">
              <a:extLst>
                <a:ext uri="{FF2B5EF4-FFF2-40B4-BE49-F238E27FC236}">
                  <a16:creationId xmlns:a16="http://schemas.microsoft.com/office/drawing/2014/main" id="{EF48F16A-AAF0-71B3-B220-ECD7B3954FB6}"/>
                </a:ext>
              </a:extLst>
            </p:cNvPr>
            <p:cNvSpPr/>
            <p:nvPr/>
          </p:nvSpPr>
          <p:spPr>
            <a:xfrm>
              <a:off x="6623051" y="2161325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Блок-схема: сохраненные данные 155">
              <a:extLst>
                <a:ext uri="{FF2B5EF4-FFF2-40B4-BE49-F238E27FC236}">
                  <a16:creationId xmlns:a16="http://schemas.microsoft.com/office/drawing/2014/main" id="{7E7ABA75-FFE8-7978-36A3-3DA6B185B4FC}"/>
                </a:ext>
              </a:extLst>
            </p:cNvPr>
            <p:cNvSpPr/>
            <p:nvPr/>
          </p:nvSpPr>
          <p:spPr>
            <a:xfrm>
              <a:off x="6913563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Блок-схема: сохраненные данные 156">
              <a:extLst>
                <a:ext uri="{FF2B5EF4-FFF2-40B4-BE49-F238E27FC236}">
                  <a16:creationId xmlns:a16="http://schemas.microsoft.com/office/drawing/2014/main" id="{07668F06-CAC0-C690-D212-EB5AF450AF36}"/>
                </a:ext>
              </a:extLst>
            </p:cNvPr>
            <p:cNvSpPr/>
            <p:nvPr/>
          </p:nvSpPr>
          <p:spPr>
            <a:xfrm flipH="1">
              <a:off x="6666759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DE251B52-8939-B952-8EA0-45ACDEB05116}"/>
              </a:ext>
            </a:extLst>
          </p:cNvPr>
          <p:cNvGrpSpPr/>
          <p:nvPr/>
        </p:nvGrpSpPr>
        <p:grpSpPr>
          <a:xfrm>
            <a:off x="3422824" y="1972939"/>
            <a:ext cx="318361" cy="702176"/>
            <a:chOff x="3448049" y="584316"/>
            <a:chExt cx="841376" cy="1855735"/>
          </a:xfrm>
        </p:grpSpPr>
        <p:sp>
          <p:nvSpPr>
            <p:cNvPr id="167" name="Овал 166">
              <a:extLst>
                <a:ext uri="{FF2B5EF4-FFF2-40B4-BE49-F238E27FC236}">
                  <a16:creationId xmlns:a16="http://schemas.microsoft.com/office/drawing/2014/main" id="{86CC5ACB-62EA-B78D-6809-20EF5DDB6EC6}"/>
                </a:ext>
              </a:extLst>
            </p:cNvPr>
            <p:cNvSpPr/>
            <p:nvPr/>
          </p:nvSpPr>
          <p:spPr>
            <a:xfrm rot="20400687">
              <a:off x="3565713" y="651010"/>
              <a:ext cx="503487" cy="2133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Блок-схема: узел 167">
              <a:extLst>
                <a:ext uri="{FF2B5EF4-FFF2-40B4-BE49-F238E27FC236}">
                  <a16:creationId xmlns:a16="http://schemas.microsoft.com/office/drawing/2014/main" id="{CEC24A42-FA1F-829A-DCA4-08D6B2F8987A}"/>
                </a:ext>
              </a:extLst>
            </p:cNvPr>
            <p:cNvSpPr/>
            <p:nvPr/>
          </p:nvSpPr>
          <p:spPr>
            <a:xfrm rot="19190495">
              <a:off x="3918235" y="584316"/>
              <a:ext cx="306637" cy="58106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>
              <a:extLst>
                <a:ext uri="{FF2B5EF4-FFF2-40B4-BE49-F238E27FC236}">
                  <a16:creationId xmlns:a16="http://schemas.microsoft.com/office/drawing/2014/main" id="{8FDA0170-06E0-574D-2FEB-1BED5C1CFAD3}"/>
                </a:ext>
              </a:extLst>
            </p:cNvPr>
            <p:cNvGrpSpPr/>
            <p:nvPr/>
          </p:nvGrpSpPr>
          <p:grpSpPr>
            <a:xfrm>
              <a:off x="3448049" y="637419"/>
              <a:ext cx="841376" cy="1802632"/>
              <a:chOff x="3448049" y="637419"/>
              <a:chExt cx="841376" cy="1802632"/>
            </a:xfrm>
          </p:grpSpPr>
          <p:sp>
            <p:nvSpPr>
              <p:cNvPr id="170" name="Прямоугольник 169">
                <a:extLst>
                  <a:ext uri="{FF2B5EF4-FFF2-40B4-BE49-F238E27FC236}">
                    <a16:creationId xmlns:a16="http://schemas.microsoft.com/office/drawing/2014/main" id="{90C754F5-775A-8259-1209-85F2332BD22C}"/>
                  </a:ext>
                </a:extLst>
              </p:cNvPr>
              <p:cNvSpPr/>
              <p:nvPr/>
            </p:nvSpPr>
            <p:spPr>
              <a:xfrm rot="17418473">
                <a:off x="3401710" y="1183040"/>
                <a:ext cx="407186" cy="147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рямоугольник 170">
                <a:extLst>
                  <a:ext uri="{FF2B5EF4-FFF2-40B4-BE49-F238E27FC236}">
                    <a16:creationId xmlns:a16="http://schemas.microsoft.com/office/drawing/2014/main" id="{C8F3FCBD-2551-EE2F-D7AC-8C7D67CE01CF}"/>
                  </a:ext>
                </a:extLst>
              </p:cNvPr>
              <p:cNvSpPr/>
              <p:nvPr/>
            </p:nvSpPr>
            <p:spPr>
              <a:xfrm>
                <a:off x="3448050" y="2021681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рямоугольник 171">
                <a:extLst>
                  <a:ext uri="{FF2B5EF4-FFF2-40B4-BE49-F238E27FC236}">
                    <a16:creationId xmlns:a16="http://schemas.microsoft.com/office/drawing/2014/main" id="{FCAD836A-9C31-815F-B960-1B9069A46BDF}"/>
                  </a:ext>
                </a:extLst>
              </p:cNvPr>
              <p:cNvSpPr/>
              <p:nvPr/>
            </p:nvSpPr>
            <p:spPr>
              <a:xfrm>
                <a:off x="3448049" y="2328399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Блок-схема: сохраненные данные 172">
                <a:extLst>
                  <a:ext uri="{FF2B5EF4-FFF2-40B4-BE49-F238E27FC236}">
                    <a16:creationId xmlns:a16="http://schemas.microsoft.com/office/drawing/2014/main" id="{60E05657-1460-FF21-6567-FF80246955E7}"/>
                  </a:ext>
                </a:extLst>
              </p:cNvPr>
              <p:cNvSpPr/>
              <p:nvPr/>
            </p:nvSpPr>
            <p:spPr>
              <a:xfrm>
                <a:off x="3700827" y="2141733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Блок-схема: сохраненные данные 173">
                <a:extLst>
                  <a:ext uri="{FF2B5EF4-FFF2-40B4-BE49-F238E27FC236}">
                    <a16:creationId xmlns:a16="http://schemas.microsoft.com/office/drawing/2014/main" id="{D9D568CA-9330-F444-35E9-A2AAC4CB6824}"/>
                  </a:ext>
                </a:extLst>
              </p:cNvPr>
              <p:cNvSpPr/>
              <p:nvPr/>
            </p:nvSpPr>
            <p:spPr>
              <a:xfrm flipH="1">
                <a:off x="3457940" y="2141732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рямоугольник 174">
                <a:extLst>
                  <a:ext uri="{FF2B5EF4-FFF2-40B4-BE49-F238E27FC236}">
                    <a16:creationId xmlns:a16="http://schemas.microsoft.com/office/drawing/2014/main" id="{57CEAE97-F7C5-145D-AE63-0EC322D0BC3D}"/>
                  </a:ext>
                </a:extLst>
              </p:cNvPr>
              <p:cNvSpPr/>
              <p:nvPr/>
            </p:nvSpPr>
            <p:spPr>
              <a:xfrm>
                <a:off x="3634611" y="2152771"/>
                <a:ext cx="431420" cy="154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Трапеция 175">
                <a:extLst>
                  <a:ext uri="{FF2B5EF4-FFF2-40B4-BE49-F238E27FC236}">
                    <a16:creationId xmlns:a16="http://schemas.microsoft.com/office/drawing/2014/main" id="{8FF05FDE-A257-BC7C-F436-CFF52F151AB1}"/>
                  </a:ext>
                </a:extLst>
              </p:cNvPr>
              <p:cNvSpPr/>
              <p:nvPr/>
            </p:nvSpPr>
            <p:spPr>
              <a:xfrm>
                <a:off x="3468868" y="1755775"/>
                <a:ext cx="799735" cy="256043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Равнобедренный треугольник 176">
                <a:extLst>
                  <a:ext uri="{FF2B5EF4-FFF2-40B4-BE49-F238E27FC236}">
                    <a16:creationId xmlns:a16="http://schemas.microsoft.com/office/drawing/2014/main" id="{DB8DA7B8-0D7F-1F2C-C874-41A646094C00}"/>
                  </a:ext>
                </a:extLst>
              </p:cNvPr>
              <p:cNvSpPr/>
              <p:nvPr/>
            </p:nvSpPr>
            <p:spPr>
              <a:xfrm rot="19349733">
                <a:off x="3716433" y="1417700"/>
                <a:ext cx="487180" cy="372562"/>
              </a:xfrm>
              <a:prstGeom prst="triangle">
                <a:avLst>
                  <a:gd name="adj" fmla="val 696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Равнобедренный треугольник 177">
                <a:extLst>
                  <a:ext uri="{FF2B5EF4-FFF2-40B4-BE49-F238E27FC236}">
                    <a16:creationId xmlns:a16="http://schemas.microsoft.com/office/drawing/2014/main" id="{4603476F-058B-A534-9C5D-94A744BA73B9}"/>
                  </a:ext>
                </a:extLst>
              </p:cNvPr>
              <p:cNvSpPr/>
              <p:nvPr/>
            </p:nvSpPr>
            <p:spPr>
              <a:xfrm rot="16551269">
                <a:off x="3447009" y="1018943"/>
                <a:ext cx="240693" cy="48128"/>
              </a:xfrm>
              <a:prstGeom prst="triangle">
                <a:avLst>
                  <a:gd name="adj" fmla="val 559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рямоугольник 178">
                <a:extLst>
                  <a:ext uri="{FF2B5EF4-FFF2-40B4-BE49-F238E27FC236}">
                    <a16:creationId xmlns:a16="http://schemas.microsoft.com/office/drawing/2014/main" id="{1FC1B158-7504-5A6A-C915-A3CF2570021D}"/>
                  </a:ext>
                </a:extLst>
              </p:cNvPr>
              <p:cNvSpPr/>
              <p:nvPr/>
            </p:nvSpPr>
            <p:spPr>
              <a:xfrm rot="14811607">
                <a:off x="3563485" y="828514"/>
                <a:ext cx="226219" cy="1440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Блок-схема: узел 179">
                <a:extLst>
                  <a:ext uri="{FF2B5EF4-FFF2-40B4-BE49-F238E27FC236}">
                    <a16:creationId xmlns:a16="http://schemas.microsoft.com/office/drawing/2014/main" id="{BA5FF730-7AAF-79B4-2FD8-83884121CF4C}"/>
                  </a:ext>
                </a:extLst>
              </p:cNvPr>
              <p:cNvSpPr/>
              <p:nvPr/>
            </p:nvSpPr>
            <p:spPr>
              <a:xfrm>
                <a:off x="3580823" y="800594"/>
                <a:ext cx="602136" cy="50178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1" name="Трапеция 180">
                <a:extLst>
                  <a:ext uri="{FF2B5EF4-FFF2-40B4-BE49-F238E27FC236}">
                    <a16:creationId xmlns:a16="http://schemas.microsoft.com/office/drawing/2014/main" id="{4DB9ED65-B6DF-8F30-22CE-005B89D28AD0}"/>
                  </a:ext>
                </a:extLst>
              </p:cNvPr>
              <p:cNvSpPr/>
              <p:nvPr/>
            </p:nvSpPr>
            <p:spPr>
              <a:xfrm rot="1462629" flipV="1">
                <a:off x="3573360" y="1112355"/>
                <a:ext cx="327741" cy="290206"/>
              </a:xfrm>
              <a:prstGeom prst="trapezoid">
                <a:avLst>
                  <a:gd name="adj" fmla="val 45378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Блок-схема: узел 181">
                <a:extLst>
                  <a:ext uri="{FF2B5EF4-FFF2-40B4-BE49-F238E27FC236}">
                    <a16:creationId xmlns:a16="http://schemas.microsoft.com/office/drawing/2014/main" id="{B6FC2BDA-684D-1F1A-A160-71682BC80D7C}"/>
                  </a:ext>
                </a:extLst>
              </p:cNvPr>
              <p:cNvSpPr/>
              <p:nvPr/>
            </p:nvSpPr>
            <p:spPr>
              <a:xfrm>
                <a:off x="3568701" y="869587"/>
                <a:ext cx="283624" cy="393002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Блок-схема: узел 182">
                <a:extLst>
                  <a:ext uri="{FF2B5EF4-FFF2-40B4-BE49-F238E27FC236}">
                    <a16:creationId xmlns:a16="http://schemas.microsoft.com/office/drawing/2014/main" id="{A1E8DCA8-A9A5-3E3B-286F-CECF406899C7}"/>
                  </a:ext>
                </a:extLst>
              </p:cNvPr>
              <p:cNvSpPr/>
              <p:nvPr/>
            </p:nvSpPr>
            <p:spPr>
              <a:xfrm>
                <a:off x="3669506" y="1044960"/>
                <a:ext cx="66675" cy="6667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Месяц 183">
                <a:extLst>
                  <a:ext uri="{FF2B5EF4-FFF2-40B4-BE49-F238E27FC236}">
                    <a16:creationId xmlns:a16="http://schemas.microsoft.com/office/drawing/2014/main" id="{07DD82D7-5EFE-B79D-505E-3B74BC442AB8}"/>
                  </a:ext>
                </a:extLst>
              </p:cNvPr>
              <p:cNvSpPr/>
              <p:nvPr/>
            </p:nvSpPr>
            <p:spPr>
              <a:xfrm rot="284543">
                <a:off x="4095901" y="1042261"/>
                <a:ext cx="151466" cy="515919"/>
              </a:xfrm>
              <a:prstGeom prst="moon">
                <a:avLst>
                  <a:gd name="adj" fmla="val 6133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Овал 184">
                <a:extLst>
                  <a:ext uri="{FF2B5EF4-FFF2-40B4-BE49-F238E27FC236}">
                    <a16:creationId xmlns:a16="http://schemas.microsoft.com/office/drawing/2014/main" id="{6AD5ED5E-E399-8E54-348B-C825D319DE5B}"/>
                  </a:ext>
                </a:extLst>
              </p:cNvPr>
              <p:cNvSpPr/>
              <p:nvPr/>
            </p:nvSpPr>
            <p:spPr>
              <a:xfrm rot="1739124">
                <a:off x="3541121" y="1247512"/>
                <a:ext cx="134921" cy="2942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рямоугольник 185">
                <a:extLst>
                  <a:ext uri="{FF2B5EF4-FFF2-40B4-BE49-F238E27FC236}">
                    <a16:creationId xmlns:a16="http://schemas.microsoft.com/office/drawing/2014/main" id="{A11976DD-4CE0-5CDB-8497-899DE78702D6}"/>
                  </a:ext>
                </a:extLst>
              </p:cNvPr>
              <p:cNvSpPr/>
              <p:nvPr/>
            </p:nvSpPr>
            <p:spPr>
              <a:xfrm rot="4636220">
                <a:off x="3440489" y="1442705"/>
                <a:ext cx="139273" cy="61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рямоугольник 186">
                <a:extLst>
                  <a:ext uri="{FF2B5EF4-FFF2-40B4-BE49-F238E27FC236}">
                    <a16:creationId xmlns:a16="http://schemas.microsoft.com/office/drawing/2014/main" id="{643DF51D-D636-2C5A-FECC-D09595392096}"/>
                  </a:ext>
                </a:extLst>
              </p:cNvPr>
              <p:cNvSpPr/>
              <p:nvPr/>
            </p:nvSpPr>
            <p:spPr>
              <a:xfrm rot="1086092">
                <a:off x="3743099" y="1294677"/>
                <a:ext cx="170934" cy="649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рямоугольник 187">
                <a:extLst>
                  <a:ext uri="{FF2B5EF4-FFF2-40B4-BE49-F238E27FC236}">
                    <a16:creationId xmlns:a16="http://schemas.microsoft.com/office/drawing/2014/main" id="{4220E20A-EEE7-75E1-6FFD-B2108F816A6B}"/>
                  </a:ext>
                </a:extLst>
              </p:cNvPr>
              <p:cNvSpPr/>
              <p:nvPr/>
            </p:nvSpPr>
            <p:spPr>
              <a:xfrm>
                <a:off x="3829202" y="768229"/>
                <a:ext cx="351074" cy="8754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рямоугольник 188">
                <a:extLst>
                  <a:ext uri="{FF2B5EF4-FFF2-40B4-BE49-F238E27FC236}">
                    <a16:creationId xmlns:a16="http://schemas.microsoft.com/office/drawing/2014/main" id="{EC6B36A8-FF72-E748-3E8B-6CB420D789B1}"/>
                  </a:ext>
                </a:extLst>
              </p:cNvPr>
              <p:cNvSpPr/>
              <p:nvPr/>
            </p:nvSpPr>
            <p:spPr>
              <a:xfrm rot="2043241">
                <a:off x="3649115" y="1616888"/>
                <a:ext cx="74589" cy="38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Трапеция 189">
                <a:extLst>
                  <a:ext uri="{FF2B5EF4-FFF2-40B4-BE49-F238E27FC236}">
                    <a16:creationId xmlns:a16="http://schemas.microsoft.com/office/drawing/2014/main" id="{F6F33E51-7127-838D-A0F4-BB28696704E7}"/>
                  </a:ext>
                </a:extLst>
              </p:cNvPr>
              <p:cNvSpPr/>
              <p:nvPr/>
            </p:nvSpPr>
            <p:spPr>
              <a:xfrm>
                <a:off x="3499380" y="1597946"/>
                <a:ext cx="745596" cy="392779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рямоугольник 190">
                <a:extLst>
                  <a:ext uri="{FF2B5EF4-FFF2-40B4-BE49-F238E27FC236}">
                    <a16:creationId xmlns:a16="http://schemas.microsoft.com/office/drawing/2014/main" id="{DBEB6189-7027-3559-2EDE-5C18177BF410}"/>
                  </a:ext>
                </a:extLst>
              </p:cNvPr>
              <p:cNvSpPr/>
              <p:nvPr/>
            </p:nvSpPr>
            <p:spPr>
              <a:xfrm rot="1092193">
                <a:off x="3766278" y="1296199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рямоугольник 191">
                <a:extLst>
                  <a:ext uri="{FF2B5EF4-FFF2-40B4-BE49-F238E27FC236}">
                    <a16:creationId xmlns:a16="http://schemas.microsoft.com/office/drawing/2014/main" id="{1D1F8241-B592-016A-A1DE-BEB823CBF3D1}"/>
                  </a:ext>
                </a:extLst>
              </p:cNvPr>
              <p:cNvSpPr/>
              <p:nvPr/>
            </p:nvSpPr>
            <p:spPr>
              <a:xfrm rot="20325911">
                <a:off x="3940738" y="1419233"/>
                <a:ext cx="159486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рямоугольник 192">
                <a:extLst>
                  <a:ext uri="{FF2B5EF4-FFF2-40B4-BE49-F238E27FC236}">
                    <a16:creationId xmlns:a16="http://schemas.microsoft.com/office/drawing/2014/main" id="{B9C2DC5C-B044-F60E-7ABE-9FA23494DFC3}"/>
                  </a:ext>
                </a:extLst>
              </p:cNvPr>
              <p:cNvSpPr/>
              <p:nvPr/>
            </p:nvSpPr>
            <p:spPr>
              <a:xfrm rot="20325911">
                <a:off x="3975958" y="1074554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Блок-схема: узел 193">
                <a:extLst>
                  <a:ext uri="{FF2B5EF4-FFF2-40B4-BE49-F238E27FC236}">
                    <a16:creationId xmlns:a16="http://schemas.microsoft.com/office/drawing/2014/main" id="{6EAC8E0C-6360-6FAF-B68E-63AB58A21BF2}"/>
                  </a:ext>
                </a:extLst>
              </p:cNvPr>
              <p:cNvSpPr/>
              <p:nvPr/>
            </p:nvSpPr>
            <p:spPr>
              <a:xfrm>
                <a:off x="3770560" y="637419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Блок-схема: узел 194">
                <a:extLst>
                  <a:ext uri="{FF2B5EF4-FFF2-40B4-BE49-F238E27FC236}">
                    <a16:creationId xmlns:a16="http://schemas.microsoft.com/office/drawing/2014/main" id="{57C07725-C44E-4D91-728B-07CB4ED87B6A}"/>
                  </a:ext>
                </a:extLst>
              </p:cNvPr>
              <p:cNvSpPr/>
              <p:nvPr/>
            </p:nvSpPr>
            <p:spPr>
              <a:xfrm>
                <a:off x="4001973" y="874220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Блок-схема: узел 195">
                <a:extLst>
                  <a:ext uri="{FF2B5EF4-FFF2-40B4-BE49-F238E27FC236}">
                    <a16:creationId xmlns:a16="http://schemas.microsoft.com/office/drawing/2014/main" id="{920AD880-73EC-77A5-4B9B-451F72B3BAEB}"/>
                  </a:ext>
                </a:extLst>
              </p:cNvPr>
              <p:cNvSpPr/>
              <p:nvPr/>
            </p:nvSpPr>
            <p:spPr>
              <a:xfrm>
                <a:off x="3589280" y="708263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Блок-схема: узел 196">
                <a:extLst>
                  <a:ext uri="{FF2B5EF4-FFF2-40B4-BE49-F238E27FC236}">
                    <a16:creationId xmlns:a16="http://schemas.microsoft.com/office/drawing/2014/main" id="{6A8D9696-EDC3-CE53-86D3-F718A022E0B1}"/>
                  </a:ext>
                </a:extLst>
              </p:cNvPr>
              <p:cNvSpPr/>
              <p:nvPr/>
            </p:nvSpPr>
            <p:spPr>
              <a:xfrm>
                <a:off x="3551520" y="1118727"/>
                <a:ext cx="203621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Блок-схема: узел 197">
                <a:extLst>
                  <a:ext uri="{FF2B5EF4-FFF2-40B4-BE49-F238E27FC236}">
                    <a16:creationId xmlns:a16="http://schemas.microsoft.com/office/drawing/2014/main" id="{3A1FBBA2-9CEE-7189-7B85-7F2D6BF8687A}"/>
                  </a:ext>
                </a:extLst>
              </p:cNvPr>
              <p:cNvSpPr/>
              <p:nvPr/>
            </p:nvSpPr>
            <p:spPr>
              <a:xfrm rot="1659475">
                <a:off x="3493524" y="1260668"/>
                <a:ext cx="165248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9" name="Прямая соединительная линия 198">
                <a:extLst>
                  <a:ext uri="{FF2B5EF4-FFF2-40B4-BE49-F238E27FC236}">
                    <a16:creationId xmlns:a16="http://schemas.microsoft.com/office/drawing/2014/main" id="{B3EBFA42-01B5-2400-7488-B0F0D26AFD0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4800" y="1717675"/>
                <a:ext cx="133350" cy="276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0" name="Группа 199">
            <a:extLst>
              <a:ext uri="{FF2B5EF4-FFF2-40B4-BE49-F238E27FC236}">
                <a16:creationId xmlns:a16="http://schemas.microsoft.com/office/drawing/2014/main" id="{1E009B66-33AC-EED1-499D-701604C9C6CA}"/>
              </a:ext>
            </a:extLst>
          </p:cNvPr>
          <p:cNvGrpSpPr/>
          <p:nvPr/>
        </p:nvGrpSpPr>
        <p:grpSpPr>
          <a:xfrm>
            <a:off x="6362864" y="2053723"/>
            <a:ext cx="243755" cy="595829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201" name="Группа 200">
              <a:extLst>
                <a:ext uri="{FF2B5EF4-FFF2-40B4-BE49-F238E27FC236}">
                  <a16:creationId xmlns:a16="http://schemas.microsoft.com/office/drawing/2014/main" id="{6C0ADA1F-0663-8BF8-6008-6AF52CB23205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211" name="Блок-схема: узел 210">
                <a:extLst>
                  <a:ext uri="{FF2B5EF4-FFF2-40B4-BE49-F238E27FC236}">
                    <a16:creationId xmlns:a16="http://schemas.microsoft.com/office/drawing/2014/main" id="{A89334AD-C826-AAD3-A8CB-82218798F5B6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2" name="Группа 211">
                <a:extLst>
                  <a:ext uri="{FF2B5EF4-FFF2-40B4-BE49-F238E27FC236}">
                    <a16:creationId xmlns:a16="http://schemas.microsoft.com/office/drawing/2014/main" id="{76B27B59-A628-5E0D-D5C7-E75558F41920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6" name="Месяц 215">
                  <a:extLst>
                    <a:ext uri="{FF2B5EF4-FFF2-40B4-BE49-F238E27FC236}">
                      <a16:creationId xmlns:a16="http://schemas.microsoft.com/office/drawing/2014/main" id="{92DC6574-CE0F-F0B5-43FA-6B780ED7CD87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7" name="Месяц 216">
                  <a:extLst>
                    <a:ext uri="{FF2B5EF4-FFF2-40B4-BE49-F238E27FC236}">
                      <a16:creationId xmlns:a16="http://schemas.microsoft.com/office/drawing/2014/main" id="{A655038A-7F20-03DB-F250-C9235A3C95FB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13" name="Группа 212">
                <a:extLst>
                  <a:ext uri="{FF2B5EF4-FFF2-40B4-BE49-F238E27FC236}">
                    <a16:creationId xmlns:a16="http://schemas.microsoft.com/office/drawing/2014/main" id="{4F1A3F52-8A58-E9DD-8D60-4C904AEE371C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4" name="Месяц 213">
                  <a:extLst>
                    <a:ext uri="{FF2B5EF4-FFF2-40B4-BE49-F238E27FC236}">
                      <a16:creationId xmlns:a16="http://schemas.microsoft.com/office/drawing/2014/main" id="{E2DCC0CD-2514-FDA6-8381-436C777D3911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5" name="Месяц 214">
                  <a:extLst>
                    <a:ext uri="{FF2B5EF4-FFF2-40B4-BE49-F238E27FC236}">
                      <a16:creationId xmlns:a16="http://schemas.microsoft.com/office/drawing/2014/main" id="{6AA42D34-BFAA-3FC8-15AE-00747642A8C2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02" name="Прямоугольник 201">
              <a:extLst>
                <a:ext uri="{FF2B5EF4-FFF2-40B4-BE49-F238E27FC236}">
                  <a16:creationId xmlns:a16="http://schemas.microsoft.com/office/drawing/2014/main" id="{2A1061D0-DE6D-B510-F5FE-4A640CE77DAA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3" name="Трапеция 202">
              <a:extLst>
                <a:ext uri="{FF2B5EF4-FFF2-40B4-BE49-F238E27FC236}">
                  <a16:creationId xmlns:a16="http://schemas.microsoft.com/office/drawing/2014/main" id="{BDD387C8-A36E-F730-A1FC-6EFAF2224558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" name="Прямая соединительная линия 203">
              <a:extLst>
                <a:ext uri="{FF2B5EF4-FFF2-40B4-BE49-F238E27FC236}">
                  <a16:creationId xmlns:a16="http://schemas.microsoft.com/office/drawing/2014/main" id="{13990DCD-150B-1196-DAEC-382F779FE706}"/>
                </a:ext>
              </a:extLst>
            </p:cNvPr>
            <p:cNvCxnSpPr>
              <a:cxnSpLocks/>
              <a:stCxn id="216" idx="0"/>
              <a:endCxn id="214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Трапеция 204">
              <a:extLst>
                <a:ext uri="{FF2B5EF4-FFF2-40B4-BE49-F238E27FC236}">
                  <a16:creationId xmlns:a16="http://schemas.microsoft.com/office/drawing/2014/main" id="{6A09DAC8-EBC7-9EE2-582C-A5A2AF029DBA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рямоугольник 205">
              <a:extLst>
                <a:ext uri="{FF2B5EF4-FFF2-40B4-BE49-F238E27FC236}">
                  <a16:creationId xmlns:a16="http://schemas.microsoft.com/office/drawing/2014/main" id="{39F0551D-8611-667D-C052-F688A88F2DB2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Блок-схема: сохраненные данные 206">
              <a:extLst>
                <a:ext uri="{FF2B5EF4-FFF2-40B4-BE49-F238E27FC236}">
                  <a16:creationId xmlns:a16="http://schemas.microsoft.com/office/drawing/2014/main" id="{7CACA176-3BE6-A2E0-DEC7-45E4E67D4C14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Блок-схема: сохраненные данные 207">
              <a:extLst>
                <a:ext uri="{FF2B5EF4-FFF2-40B4-BE49-F238E27FC236}">
                  <a16:creationId xmlns:a16="http://schemas.microsoft.com/office/drawing/2014/main" id="{DA8F80DA-DAEE-7D76-FB77-DA24BC50DE2D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рямоугольник 208">
              <a:extLst>
                <a:ext uri="{FF2B5EF4-FFF2-40B4-BE49-F238E27FC236}">
                  <a16:creationId xmlns:a16="http://schemas.microsoft.com/office/drawing/2014/main" id="{B9184C6D-286C-936B-852D-AB0F848F9393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рямоугольник 209">
              <a:extLst>
                <a:ext uri="{FF2B5EF4-FFF2-40B4-BE49-F238E27FC236}">
                  <a16:creationId xmlns:a16="http://schemas.microsoft.com/office/drawing/2014/main" id="{80B2F531-0D67-04D1-3968-9B26103AB85E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0883110F-49B8-24C7-E041-5CC388F0E8DC}"/>
              </a:ext>
            </a:extLst>
          </p:cNvPr>
          <p:cNvSpPr txBox="1"/>
          <p:nvPr/>
        </p:nvSpPr>
        <p:spPr>
          <a:xfrm>
            <a:off x="708417" y="70755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479A03E1-D37A-396A-F8AF-567E2D4C7470}"/>
              </a:ext>
            </a:extLst>
          </p:cNvPr>
          <p:cNvSpPr txBox="1"/>
          <p:nvPr/>
        </p:nvSpPr>
        <p:spPr>
          <a:xfrm>
            <a:off x="719400" y="1424222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6014D692-8953-28C0-7AFB-92E798E54537}"/>
              </a:ext>
            </a:extLst>
          </p:cNvPr>
          <p:cNvSpPr txBox="1"/>
          <p:nvPr/>
        </p:nvSpPr>
        <p:spPr>
          <a:xfrm>
            <a:off x="721176" y="214374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50901420-D4A4-C604-DBF3-B40EB3C8E391}"/>
              </a:ext>
            </a:extLst>
          </p:cNvPr>
          <p:cNvSpPr txBox="1"/>
          <p:nvPr/>
        </p:nvSpPr>
        <p:spPr>
          <a:xfrm>
            <a:off x="714936" y="2884238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FB0A0A87-3402-A30E-1F14-82DE1223A796}"/>
              </a:ext>
            </a:extLst>
          </p:cNvPr>
          <p:cNvSpPr txBox="1"/>
          <p:nvPr/>
        </p:nvSpPr>
        <p:spPr>
          <a:xfrm>
            <a:off x="708416" y="362950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7502E5C-7DA6-4FFC-BD5D-66272929F97C}"/>
              </a:ext>
            </a:extLst>
          </p:cNvPr>
          <p:cNvSpPr txBox="1"/>
          <p:nvPr/>
        </p:nvSpPr>
        <p:spPr>
          <a:xfrm>
            <a:off x="711162" y="434777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A4FA5605-BD9D-8705-3ECF-4E7E4D0237AC}"/>
              </a:ext>
            </a:extLst>
          </p:cNvPr>
          <p:cNvSpPr txBox="1"/>
          <p:nvPr/>
        </p:nvSpPr>
        <p:spPr>
          <a:xfrm>
            <a:off x="715566" y="505569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A8DC372D-40B2-7943-D5C6-FBD410DA569A}"/>
              </a:ext>
            </a:extLst>
          </p:cNvPr>
          <p:cNvSpPr txBox="1"/>
          <p:nvPr/>
        </p:nvSpPr>
        <p:spPr>
          <a:xfrm>
            <a:off x="708415" y="575355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20406E8F-1BE9-24D5-56F7-DC0D3D62AACF}"/>
              </a:ext>
            </a:extLst>
          </p:cNvPr>
          <p:cNvSpPr txBox="1"/>
          <p:nvPr/>
        </p:nvSpPr>
        <p:spPr>
          <a:xfrm>
            <a:off x="1245691" y="6318367"/>
            <a:ext cx="248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A824D8F6-DB9C-F81B-D2D6-3ADD2DBEBA37}"/>
              </a:ext>
            </a:extLst>
          </p:cNvPr>
          <p:cNvSpPr txBox="1"/>
          <p:nvPr/>
        </p:nvSpPr>
        <p:spPr>
          <a:xfrm>
            <a:off x="2001024" y="6341760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74403C59-B0E3-60EF-2A8A-E8C84ECFC2C0}"/>
              </a:ext>
            </a:extLst>
          </p:cNvPr>
          <p:cNvSpPr txBox="1"/>
          <p:nvPr/>
        </p:nvSpPr>
        <p:spPr>
          <a:xfrm>
            <a:off x="2717337" y="633800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59E47B6C-DB3F-F4D8-A9FD-20D4BB42FAAF}"/>
              </a:ext>
            </a:extLst>
          </p:cNvPr>
          <p:cNvSpPr txBox="1"/>
          <p:nvPr/>
        </p:nvSpPr>
        <p:spPr>
          <a:xfrm>
            <a:off x="3442779" y="634088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0440DC16-5C5C-8BCF-5F82-B3022EE38A45}"/>
              </a:ext>
            </a:extLst>
          </p:cNvPr>
          <p:cNvSpPr txBox="1"/>
          <p:nvPr/>
        </p:nvSpPr>
        <p:spPr>
          <a:xfrm>
            <a:off x="4155001" y="6351614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07632004-2985-C8DE-FC6C-F2D339DBEC25}"/>
              </a:ext>
            </a:extLst>
          </p:cNvPr>
          <p:cNvSpPr txBox="1"/>
          <p:nvPr/>
        </p:nvSpPr>
        <p:spPr>
          <a:xfrm>
            <a:off x="4896025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C6E91A74-D1A8-F1B8-E7AD-4AA7324E8E4D}"/>
              </a:ext>
            </a:extLst>
          </p:cNvPr>
          <p:cNvSpPr txBox="1"/>
          <p:nvPr/>
        </p:nvSpPr>
        <p:spPr>
          <a:xfrm>
            <a:off x="5593382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E8B05D62-F68D-0D2D-8AE1-1FCD231CDA3B}"/>
              </a:ext>
            </a:extLst>
          </p:cNvPr>
          <p:cNvSpPr txBox="1"/>
          <p:nvPr/>
        </p:nvSpPr>
        <p:spPr>
          <a:xfrm>
            <a:off x="6356045" y="632111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Управляющая кнопка: &quot;Пустой&quot; 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9FDEB38C-7D49-D438-BC1C-C233A6CC15A7}"/>
              </a:ext>
            </a:extLst>
          </p:cNvPr>
          <p:cNvSpPr/>
          <p:nvPr/>
        </p:nvSpPr>
        <p:spPr>
          <a:xfrm>
            <a:off x="7477816" y="2226143"/>
            <a:ext cx="4175387" cy="17131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>
                <a:solidFill>
                  <a:srgbClr val="542708"/>
                </a:solidFill>
              </a:rPr>
              <a:t>Невірно! Спробуй ще раз</a:t>
            </a:r>
            <a:endParaRPr lang="ru-RU" sz="4400" dirty="0">
              <a:solidFill>
                <a:srgbClr val="5427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400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0185 C 0.01979 -0.00185 0.03672 -0.00278 0.05664 -0.00278 C 0.08333 -0.00278 0.1194 0.02731 0.1194 0.05092 L 0.1194 0.10393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964" y="523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45A7F-AB5F-3178-0AFE-A46CBC881B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1D776066-58D7-7850-6056-4982E4A01304}"/>
              </a:ext>
            </a:extLst>
          </p:cNvPr>
          <p:cNvGrpSpPr/>
          <p:nvPr/>
        </p:nvGrpSpPr>
        <p:grpSpPr>
          <a:xfrm>
            <a:off x="648429" y="48527"/>
            <a:ext cx="6582616" cy="6738775"/>
            <a:chOff x="648429" y="48527"/>
            <a:chExt cx="6582616" cy="6738775"/>
          </a:xfrm>
        </p:grpSpPr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5ABC5646-6F80-9A67-8BAB-6370A2C4EA3D}"/>
                </a:ext>
              </a:extLst>
            </p:cNvPr>
            <p:cNvGrpSpPr/>
            <p:nvPr/>
          </p:nvGrpSpPr>
          <p:grpSpPr>
            <a:xfrm>
              <a:off x="1057173" y="524364"/>
              <a:ext cx="5786546" cy="5809271"/>
              <a:chOff x="321883" y="522992"/>
              <a:chExt cx="5786546" cy="5809271"/>
            </a:xfrm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6A5C862E-3661-4307-DD23-79844CBE6AD6}"/>
                  </a:ext>
                </a:extLst>
              </p:cNvPr>
              <p:cNvSpPr/>
              <p:nvPr/>
            </p:nvSpPr>
            <p:spPr>
              <a:xfrm>
                <a:off x="321885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60A0032F-0201-F132-5B13-1F69B4E8D0FE}"/>
                  </a:ext>
                </a:extLst>
              </p:cNvPr>
              <p:cNvSpPr/>
              <p:nvPr/>
            </p:nvSpPr>
            <p:spPr>
              <a:xfrm>
                <a:off x="321885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51D203B1-3F2A-E90F-0EB1-B97400C1EF7B}"/>
                  </a:ext>
                </a:extLst>
              </p:cNvPr>
              <p:cNvSpPr/>
              <p:nvPr/>
            </p:nvSpPr>
            <p:spPr>
              <a:xfrm>
                <a:off x="321884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52B3F99E-670A-BCDF-F8BE-A95347E23990}"/>
                  </a:ext>
                </a:extLst>
              </p:cNvPr>
              <p:cNvSpPr/>
              <p:nvPr/>
            </p:nvSpPr>
            <p:spPr>
              <a:xfrm>
                <a:off x="321883" y="48557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E3F4F25D-D1EA-D6E8-28CD-FCFC22625662}"/>
                  </a:ext>
                </a:extLst>
              </p:cNvPr>
              <p:cNvSpPr/>
              <p:nvPr/>
            </p:nvSpPr>
            <p:spPr>
              <a:xfrm>
                <a:off x="1055308" y="5591077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BBC3197D-F1FB-485A-445D-73042F3C1F21}"/>
                  </a:ext>
                </a:extLst>
              </p:cNvPr>
              <p:cNvSpPr/>
              <p:nvPr/>
            </p:nvSpPr>
            <p:spPr>
              <a:xfrm>
                <a:off x="1055308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2D9E14C5-96EF-F1E7-6827-C1389DE80515}"/>
                  </a:ext>
                </a:extLst>
              </p:cNvPr>
              <p:cNvSpPr/>
              <p:nvPr/>
            </p:nvSpPr>
            <p:spPr>
              <a:xfrm>
                <a:off x="1055308" y="272223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EAEC5509-9889-37E3-28C8-AD5792EA5D36}"/>
                  </a:ext>
                </a:extLst>
              </p:cNvPr>
              <p:cNvSpPr/>
              <p:nvPr/>
            </p:nvSpPr>
            <p:spPr>
              <a:xfrm>
                <a:off x="1055307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9938A472-39B5-77A9-6C22-8F25231327F5}"/>
                  </a:ext>
                </a:extLst>
              </p:cNvPr>
              <p:cNvSpPr/>
              <p:nvPr/>
            </p:nvSpPr>
            <p:spPr>
              <a:xfrm>
                <a:off x="3208252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28B5B26E-42EB-5E67-8F62-9A6249C74467}"/>
                  </a:ext>
                </a:extLst>
              </p:cNvPr>
              <p:cNvSpPr/>
              <p:nvPr/>
            </p:nvSpPr>
            <p:spPr>
              <a:xfrm>
                <a:off x="4627772" y="52299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2D1EC6AB-B513-2FB2-CF4F-ECAB5EFB6CBE}"/>
                  </a:ext>
                </a:extLst>
              </p:cNvPr>
              <p:cNvSpPr/>
              <p:nvPr/>
            </p:nvSpPr>
            <p:spPr>
              <a:xfrm>
                <a:off x="3941674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83F0F4AF-F973-09E2-02A7-07FA89685CF7}"/>
                  </a:ext>
                </a:extLst>
              </p:cNvPr>
              <p:cNvSpPr/>
              <p:nvPr/>
            </p:nvSpPr>
            <p:spPr>
              <a:xfrm>
                <a:off x="2474827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50D27F94-6B3E-AC37-95CF-B1E077A8BE19}"/>
                  </a:ext>
                </a:extLst>
              </p:cNvPr>
              <p:cNvSpPr/>
              <p:nvPr/>
            </p:nvSpPr>
            <p:spPr>
              <a:xfrm>
                <a:off x="3208249" y="198097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936BC31A-9015-4747-8015-75CE0177A020}"/>
                  </a:ext>
                </a:extLst>
              </p:cNvPr>
              <p:cNvSpPr/>
              <p:nvPr/>
            </p:nvSpPr>
            <p:spPr>
              <a:xfrm>
                <a:off x="1765067" y="199025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FCE00286-BFCC-9CE8-2E76-5D2FEF034E24}"/>
                  </a:ext>
                </a:extLst>
              </p:cNvPr>
              <p:cNvSpPr/>
              <p:nvPr/>
            </p:nvSpPr>
            <p:spPr>
              <a:xfrm>
                <a:off x="1778563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6587B1F6-40E3-5685-3E2E-4999E7BF7ABC}"/>
                  </a:ext>
                </a:extLst>
              </p:cNvPr>
              <p:cNvSpPr/>
              <p:nvPr/>
            </p:nvSpPr>
            <p:spPr>
              <a:xfrm>
                <a:off x="4627772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BF69907B-1BF1-C58A-9606-E64E4F194CE2}"/>
                  </a:ext>
                </a:extLst>
              </p:cNvPr>
              <p:cNvSpPr/>
              <p:nvPr/>
            </p:nvSpPr>
            <p:spPr>
              <a:xfrm>
                <a:off x="252215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5195B215-4461-2D5A-13F1-77AD512295DC}"/>
                  </a:ext>
                </a:extLst>
              </p:cNvPr>
              <p:cNvSpPr/>
              <p:nvPr/>
            </p:nvSpPr>
            <p:spPr>
              <a:xfrm>
                <a:off x="3941674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899A151A-8D73-C393-B026-EF1C536269B9}"/>
                  </a:ext>
                </a:extLst>
              </p:cNvPr>
              <p:cNvSpPr/>
              <p:nvPr/>
            </p:nvSpPr>
            <p:spPr>
              <a:xfrm>
                <a:off x="2486658" y="272555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5384AFE1-BE2A-03E4-4D86-622408AB181F}"/>
                  </a:ext>
                </a:extLst>
              </p:cNvPr>
              <p:cNvSpPr/>
              <p:nvPr/>
            </p:nvSpPr>
            <p:spPr>
              <a:xfrm>
                <a:off x="1765066" y="34488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F43E807F-90E8-7692-6449-099902235039}"/>
                  </a:ext>
                </a:extLst>
              </p:cNvPr>
              <p:cNvSpPr/>
              <p:nvPr/>
            </p:nvSpPr>
            <p:spPr>
              <a:xfrm>
                <a:off x="3184583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987CB299-BFD9-A3C5-68FB-01530D62BA7A}"/>
                  </a:ext>
                </a:extLst>
              </p:cNvPr>
              <p:cNvSpPr/>
              <p:nvPr/>
            </p:nvSpPr>
            <p:spPr>
              <a:xfrm>
                <a:off x="536119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26D06175-03EE-EFDE-AE60-78269AF9E6E8}"/>
                  </a:ext>
                </a:extLst>
              </p:cNvPr>
              <p:cNvSpPr/>
              <p:nvPr/>
            </p:nvSpPr>
            <p:spPr>
              <a:xfrm>
                <a:off x="5361190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AF8D495E-6FAB-B87C-A354-361A9BD35BA9}"/>
                  </a:ext>
                </a:extLst>
              </p:cNvPr>
              <p:cNvSpPr/>
              <p:nvPr/>
            </p:nvSpPr>
            <p:spPr>
              <a:xfrm>
                <a:off x="5361189" y="417754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>
                <a:extLst>
                  <a:ext uri="{FF2B5EF4-FFF2-40B4-BE49-F238E27FC236}">
                    <a16:creationId xmlns:a16="http://schemas.microsoft.com/office/drawing/2014/main" id="{C870C3BE-549D-8776-8897-5777ED6DC30E}"/>
                  </a:ext>
                </a:extLst>
              </p:cNvPr>
              <p:cNvSpPr/>
              <p:nvPr/>
            </p:nvSpPr>
            <p:spPr>
              <a:xfrm>
                <a:off x="4663265" y="3423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E6157D52-AEB1-31C1-C864-3426504B3940}"/>
                  </a:ext>
                </a:extLst>
              </p:cNvPr>
              <p:cNvSpPr/>
              <p:nvPr/>
            </p:nvSpPr>
            <p:spPr>
              <a:xfrm>
                <a:off x="3918006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666D4B89-9127-56D4-E68B-ED4AE1110C4B}"/>
                  </a:ext>
                </a:extLst>
              </p:cNvPr>
              <p:cNvSpPr/>
              <p:nvPr/>
            </p:nvSpPr>
            <p:spPr>
              <a:xfrm>
                <a:off x="2498490" y="4151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710968B3-4564-9CD2-4ACC-2B514F8FFA91}"/>
                  </a:ext>
                </a:extLst>
              </p:cNvPr>
              <p:cNvSpPr/>
              <p:nvPr/>
            </p:nvSpPr>
            <p:spPr>
              <a:xfrm>
                <a:off x="1765065" y="4862415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0B8C664D-35BC-2BDC-3342-BEC706FE7D91}"/>
                  </a:ext>
                </a:extLst>
              </p:cNvPr>
              <p:cNvSpPr/>
              <p:nvPr/>
            </p:nvSpPr>
            <p:spPr>
              <a:xfrm>
                <a:off x="3220082" y="484785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>
                <a:extLst>
                  <a:ext uri="{FF2B5EF4-FFF2-40B4-BE49-F238E27FC236}">
                    <a16:creationId xmlns:a16="http://schemas.microsoft.com/office/drawing/2014/main" id="{2F66C5C6-3EFC-83C7-16C8-79CA856AF65B}"/>
                  </a:ext>
                </a:extLst>
              </p:cNvPr>
              <p:cNvSpPr/>
              <p:nvPr/>
            </p:nvSpPr>
            <p:spPr>
              <a:xfrm>
                <a:off x="4651431" y="48438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87407FE7-7696-4E08-B203-A50737C114B0}"/>
                  </a:ext>
                </a:extLst>
              </p:cNvPr>
              <p:cNvSpPr/>
              <p:nvPr/>
            </p:nvSpPr>
            <p:spPr>
              <a:xfrm>
                <a:off x="3941673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39D0F2F9-9650-51F4-EC71-39381BDFE9B8}"/>
                  </a:ext>
                </a:extLst>
              </p:cNvPr>
              <p:cNvSpPr/>
              <p:nvPr/>
            </p:nvSpPr>
            <p:spPr>
              <a:xfrm>
                <a:off x="2498490" y="557651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EFABD278-EC8E-315B-BC28-0029E949EFB6}"/>
                  </a:ext>
                </a:extLst>
              </p:cNvPr>
              <p:cNvSpPr/>
              <p:nvPr/>
            </p:nvSpPr>
            <p:spPr>
              <a:xfrm>
                <a:off x="5361188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F52666BA-97F4-F655-35BF-712C1B35F188}"/>
                  </a:ext>
                </a:extLst>
              </p:cNvPr>
              <p:cNvSpPr/>
              <p:nvPr/>
            </p:nvSpPr>
            <p:spPr>
              <a:xfrm>
                <a:off x="1045140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1F27772B-0C86-7E1B-2966-82F2E9148187}"/>
                  </a:ext>
                </a:extLst>
              </p:cNvPr>
              <p:cNvSpPr/>
              <p:nvPr/>
            </p:nvSpPr>
            <p:spPr>
              <a:xfrm>
                <a:off x="2501816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46E64682-6440-C3E5-11DB-BEF4D5B3F84D}"/>
                  </a:ext>
                </a:extLst>
              </p:cNvPr>
              <p:cNvSpPr/>
              <p:nvPr/>
            </p:nvSpPr>
            <p:spPr>
              <a:xfrm>
                <a:off x="3931505" y="52928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FF635032-C0A2-609D-8509-BE57E6EA82AC}"/>
                  </a:ext>
                </a:extLst>
              </p:cNvPr>
              <p:cNvSpPr/>
              <p:nvPr/>
            </p:nvSpPr>
            <p:spPr>
              <a:xfrm>
                <a:off x="5362575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C9DF3A1C-D026-5D36-5EC1-D0CAC5F330F0}"/>
                  </a:ext>
                </a:extLst>
              </p:cNvPr>
              <p:cNvSpPr/>
              <p:nvPr/>
            </p:nvSpPr>
            <p:spPr>
              <a:xfrm>
                <a:off x="4637938" y="12516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5014B72B-39F8-766D-5ECD-D037CD32B43F}"/>
                  </a:ext>
                </a:extLst>
              </p:cNvPr>
              <p:cNvSpPr/>
              <p:nvPr/>
            </p:nvSpPr>
            <p:spPr>
              <a:xfrm>
                <a:off x="323263" y="125828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>
                <a:extLst>
                  <a:ext uri="{FF2B5EF4-FFF2-40B4-BE49-F238E27FC236}">
                    <a16:creationId xmlns:a16="http://schemas.microsoft.com/office/drawing/2014/main" id="{3EA8035A-BE00-0033-1D93-576C15F57AF9}"/>
                  </a:ext>
                </a:extLst>
              </p:cNvPr>
              <p:cNvSpPr/>
              <p:nvPr/>
            </p:nvSpPr>
            <p:spPr>
              <a:xfrm>
                <a:off x="1050223" y="197830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Прямоугольник 49">
                <a:extLst>
                  <a:ext uri="{FF2B5EF4-FFF2-40B4-BE49-F238E27FC236}">
                    <a16:creationId xmlns:a16="http://schemas.microsoft.com/office/drawing/2014/main" id="{5ED3D006-EAE3-7E4A-554F-03AAA45D5961}"/>
                  </a:ext>
                </a:extLst>
              </p:cNvPr>
              <p:cNvSpPr/>
              <p:nvPr/>
            </p:nvSpPr>
            <p:spPr>
              <a:xfrm>
                <a:off x="1768394" y="125484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>
                <a:extLst>
                  <a:ext uri="{FF2B5EF4-FFF2-40B4-BE49-F238E27FC236}">
                    <a16:creationId xmlns:a16="http://schemas.microsoft.com/office/drawing/2014/main" id="{BA7ECB40-626C-EFE6-8E64-949E322C4A7D}"/>
                  </a:ext>
                </a:extLst>
              </p:cNvPr>
              <p:cNvSpPr/>
              <p:nvPr/>
            </p:nvSpPr>
            <p:spPr>
              <a:xfrm>
                <a:off x="3211800" y="124700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A58DA578-8333-9D88-358C-2FBA906251C2}"/>
                  </a:ext>
                </a:extLst>
              </p:cNvPr>
              <p:cNvSpPr/>
              <p:nvPr/>
            </p:nvSpPr>
            <p:spPr>
              <a:xfrm>
                <a:off x="3940139" y="1965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CF8EEAF0-2128-0285-8568-69A0B9ABEADA}"/>
                  </a:ext>
                </a:extLst>
              </p:cNvPr>
              <p:cNvSpPr/>
              <p:nvPr/>
            </p:nvSpPr>
            <p:spPr>
              <a:xfrm>
                <a:off x="5362575" y="199688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DEFEE203-6843-F6A1-84E9-950D409955E1}"/>
                  </a:ext>
                </a:extLst>
              </p:cNvPr>
              <p:cNvSpPr/>
              <p:nvPr/>
            </p:nvSpPr>
            <p:spPr>
              <a:xfrm>
                <a:off x="4663265" y="272596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94B46320-5355-42B5-1633-797088E5BF37}"/>
                  </a:ext>
                </a:extLst>
              </p:cNvPr>
              <p:cNvSpPr/>
              <p:nvPr/>
            </p:nvSpPr>
            <p:spPr>
              <a:xfrm>
                <a:off x="2498488" y="199034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99A098B5-15C9-E8DF-F7B9-422B06CC1189}"/>
                  </a:ext>
                </a:extLst>
              </p:cNvPr>
              <p:cNvSpPr/>
              <p:nvPr/>
            </p:nvSpPr>
            <p:spPr>
              <a:xfrm>
                <a:off x="3219314" y="269769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DD551DD8-C635-041F-938E-9E7C3CC29A83}"/>
                  </a:ext>
                </a:extLst>
              </p:cNvPr>
              <p:cNvSpPr/>
              <p:nvPr/>
            </p:nvSpPr>
            <p:spPr>
              <a:xfrm>
                <a:off x="1787964" y="272828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261D1A32-CC19-009A-E772-17836CE10FA3}"/>
                  </a:ext>
                </a:extLst>
              </p:cNvPr>
              <p:cNvSpPr/>
              <p:nvPr/>
            </p:nvSpPr>
            <p:spPr>
              <a:xfrm>
                <a:off x="327416" y="273023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99CBB47F-CB4A-E7E5-82A3-84AA297DCF7C}"/>
                  </a:ext>
                </a:extLst>
              </p:cNvPr>
              <p:cNvSpPr/>
              <p:nvPr/>
            </p:nvSpPr>
            <p:spPr>
              <a:xfrm>
                <a:off x="1045138" y="342909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6BA2EADC-ABE3-A430-5F9C-F5B116543BB9}"/>
                  </a:ext>
                </a:extLst>
              </p:cNvPr>
              <p:cNvSpPr/>
              <p:nvPr/>
            </p:nvSpPr>
            <p:spPr>
              <a:xfrm>
                <a:off x="2478375" y="344041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>
                <a:extLst>
                  <a:ext uri="{FF2B5EF4-FFF2-40B4-BE49-F238E27FC236}">
                    <a16:creationId xmlns:a16="http://schemas.microsoft.com/office/drawing/2014/main" id="{A90066FB-D37D-AED0-A463-2A6298300B2C}"/>
                  </a:ext>
                </a:extLst>
              </p:cNvPr>
              <p:cNvSpPr/>
              <p:nvPr/>
            </p:nvSpPr>
            <p:spPr>
              <a:xfrm>
                <a:off x="3931505" y="343230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F56B5F27-7DBA-7CAD-3A1F-0CD7BF29BF1D}"/>
                  </a:ext>
                </a:extLst>
              </p:cNvPr>
              <p:cNvSpPr/>
              <p:nvPr/>
            </p:nvSpPr>
            <p:spPr>
              <a:xfrm>
                <a:off x="5375004" y="344846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3" name="Прямоугольник 62">
                <a:extLst>
                  <a:ext uri="{FF2B5EF4-FFF2-40B4-BE49-F238E27FC236}">
                    <a16:creationId xmlns:a16="http://schemas.microsoft.com/office/drawing/2014/main" id="{B2233619-9145-7145-E404-FC83184EC1C5}"/>
                  </a:ext>
                </a:extLst>
              </p:cNvPr>
              <p:cNvSpPr/>
              <p:nvPr/>
            </p:nvSpPr>
            <p:spPr>
              <a:xfrm>
                <a:off x="4651430" y="412714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4" name="Прямоугольник 63">
                <a:extLst>
                  <a:ext uri="{FF2B5EF4-FFF2-40B4-BE49-F238E27FC236}">
                    <a16:creationId xmlns:a16="http://schemas.microsoft.com/office/drawing/2014/main" id="{C4F751AD-21C5-E751-7C84-31EDE7E1A2DE}"/>
                  </a:ext>
                </a:extLst>
              </p:cNvPr>
              <p:cNvSpPr/>
              <p:nvPr/>
            </p:nvSpPr>
            <p:spPr>
              <a:xfrm>
                <a:off x="3219766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59CC42F7-402C-7FA7-CAF7-DAED0059F526}"/>
                  </a:ext>
                </a:extLst>
              </p:cNvPr>
              <p:cNvSpPr/>
              <p:nvPr/>
            </p:nvSpPr>
            <p:spPr>
              <a:xfrm>
                <a:off x="1760812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6" name="Прямоугольник 65">
                <a:extLst>
                  <a:ext uri="{FF2B5EF4-FFF2-40B4-BE49-F238E27FC236}">
                    <a16:creationId xmlns:a16="http://schemas.microsoft.com/office/drawing/2014/main" id="{DF7D2B3E-D14D-9A0A-7D9E-FA8DB49D22B1}"/>
                  </a:ext>
                </a:extLst>
              </p:cNvPr>
              <p:cNvSpPr/>
              <p:nvPr/>
            </p:nvSpPr>
            <p:spPr>
              <a:xfrm>
                <a:off x="329078" y="414325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рямоугольник 66">
                <a:extLst>
                  <a:ext uri="{FF2B5EF4-FFF2-40B4-BE49-F238E27FC236}">
                    <a16:creationId xmlns:a16="http://schemas.microsoft.com/office/drawing/2014/main" id="{0B456085-14C3-6FD3-6EFE-BD3408C41890}"/>
                  </a:ext>
                </a:extLst>
              </p:cNvPr>
              <p:cNvSpPr/>
              <p:nvPr/>
            </p:nvSpPr>
            <p:spPr>
              <a:xfrm>
                <a:off x="1048113" y="487768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рямоугольник 67">
                <a:extLst>
                  <a:ext uri="{FF2B5EF4-FFF2-40B4-BE49-F238E27FC236}">
                    <a16:creationId xmlns:a16="http://schemas.microsoft.com/office/drawing/2014/main" id="{A75E1595-40BF-A5EA-7263-16470B9774CE}"/>
                  </a:ext>
                </a:extLst>
              </p:cNvPr>
              <p:cNvSpPr/>
              <p:nvPr/>
            </p:nvSpPr>
            <p:spPr>
              <a:xfrm>
                <a:off x="2508658" y="4851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9" name="Прямоугольник 68">
                <a:extLst>
                  <a:ext uri="{FF2B5EF4-FFF2-40B4-BE49-F238E27FC236}">
                    <a16:creationId xmlns:a16="http://schemas.microsoft.com/office/drawing/2014/main" id="{7F11551E-043F-13F2-0115-0C4519C645EB}"/>
                  </a:ext>
                </a:extLst>
              </p:cNvPr>
              <p:cNvSpPr/>
              <p:nvPr/>
            </p:nvSpPr>
            <p:spPr>
              <a:xfrm>
                <a:off x="3922251" y="48438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01C782FE-5D23-FA05-A452-7C379E26EE63}"/>
                  </a:ext>
                </a:extLst>
              </p:cNvPr>
              <p:cNvSpPr/>
              <p:nvPr/>
            </p:nvSpPr>
            <p:spPr>
              <a:xfrm>
                <a:off x="5374994" y="483533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рямоугольник 70">
                <a:extLst>
                  <a:ext uri="{FF2B5EF4-FFF2-40B4-BE49-F238E27FC236}">
                    <a16:creationId xmlns:a16="http://schemas.microsoft.com/office/drawing/2014/main" id="{6D0EFD9E-6BA5-E0FA-4F20-0CC61BBADA70}"/>
                  </a:ext>
                </a:extLst>
              </p:cNvPr>
              <p:cNvSpPr/>
              <p:nvPr/>
            </p:nvSpPr>
            <p:spPr>
              <a:xfrm>
                <a:off x="4663265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2" name="Прямоугольник 71">
                <a:extLst>
                  <a:ext uri="{FF2B5EF4-FFF2-40B4-BE49-F238E27FC236}">
                    <a16:creationId xmlns:a16="http://schemas.microsoft.com/office/drawing/2014/main" id="{C6218193-9DB1-5746-AF8A-0994B4A6713B}"/>
                  </a:ext>
                </a:extLst>
              </p:cNvPr>
              <p:cNvSpPr/>
              <p:nvPr/>
            </p:nvSpPr>
            <p:spPr>
              <a:xfrm>
                <a:off x="3208248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EE72BCEE-1605-CCDC-8152-40FA07EBD12B}"/>
                  </a:ext>
                </a:extLst>
              </p:cNvPr>
              <p:cNvSpPr/>
              <p:nvPr/>
            </p:nvSpPr>
            <p:spPr>
              <a:xfrm>
                <a:off x="1778562" y="5603601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4" name="Прямоугольник 73">
                <a:extLst>
                  <a:ext uri="{FF2B5EF4-FFF2-40B4-BE49-F238E27FC236}">
                    <a16:creationId xmlns:a16="http://schemas.microsoft.com/office/drawing/2014/main" id="{89F68E9B-2BFB-16D1-A8BC-C902AC230AEB}"/>
                  </a:ext>
                </a:extLst>
              </p:cNvPr>
              <p:cNvSpPr/>
              <p:nvPr/>
            </p:nvSpPr>
            <p:spPr>
              <a:xfrm>
                <a:off x="329077" y="558444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78" name="Трапеция 77">
              <a:extLst>
                <a:ext uri="{FF2B5EF4-FFF2-40B4-BE49-F238E27FC236}">
                  <a16:creationId xmlns:a16="http://schemas.microsoft.com/office/drawing/2014/main" id="{A9BAA250-896C-CE68-EE28-732931031453}"/>
                </a:ext>
              </a:extLst>
            </p:cNvPr>
            <p:cNvSpPr/>
            <p:nvPr/>
          </p:nvSpPr>
          <p:spPr>
            <a:xfrm rot="5400000" flipV="1">
              <a:off x="3672538" y="3228795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Трапеция 79">
              <a:extLst>
                <a:ext uri="{FF2B5EF4-FFF2-40B4-BE49-F238E27FC236}">
                  <a16:creationId xmlns:a16="http://schemas.microsoft.com/office/drawing/2014/main" id="{2C0B8AE2-6841-8B8C-281C-78B73A04F879}"/>
                </a:ext>
              </a:extLst>
            </p:cNvPr>
            <p:cNvSpPr/>
            <p:nvPr/>
          </p:nvSpPr>
          <p:spPr>
            <a:xfrm flipV="1">
              <a:off x="688157" y="70693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Трапеция 80">
              <a:extLst>
                <a:ext uri="{FF2B5EF4-FFF2-40B4-BE49-F238E27FC236}">
                  <a16:creationId xmlns:a16="http://schemas.microsoft.com/office/drawing/2014/main" id="{A5A3D68E-EED3-859B-1D93-A16162AAB476}"/>
                </a:ext>
              </a:extLst>
            </p:cNvPr>
            <p:cNvSpPr/>
            <p:nvPr/>
          </p:nvSpPr>
          <p:spPr>
            <a:xfrm>
              <a:off x="648429" y="6293737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81">
              <a:extLst>
                <a:ext uri="{FF2B5EF4-FFF2-40B4-BE49-F238E27FC236}">
                  <a16:creationId xmlns:a16="http://schemas.microsoft.com/office/drawing/2014/main" id="{1A008FD6-7A56-DB1D-7713-71977F6A2525}"/>
                </a:ext>
              </a:extLst>
            </p:cNvPr>
            <p:cNvSpPr/>
            <p:nvPr/>
          </p:nvSpPr>
          <p:spPr>
            <a:xfrm rot="16200000" flipH="1" flipV="1">
              <a:off x="-2490426" y="3201904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4131B037-7C8A-0AE7-E654-EA9C49C4F4AE}"/>
              </a:ext>
            </a:extLst>
          </p:cNvPr>
          <p:cNvGrpSpPr/>
          <p:nvPr/>
        </p:nvGrpSpPr>
        <p:grpSpPr>
          <a:xfrm>
            <a:off x="6339409" y="4176131"/>
            <a:ext cx="279078" cy="643479"/>
            <a:chOff x="833438" y="423861"/>
            <a:chExt cx="747713" cy="1724026"/>
          </a:xfrm>
        </p:grpSpPr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94E95970-55E1-3282-A5D2-34EBD4BC21AF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</p:grpSpPr>
          <p:sp>
            <p:nvSpPr>
              <p:cNvPr id="97" name="Блок-схема: сохраненные данные 96">
                <a:extLst>
                  <a:ext uri="{FF2B5EF4-FFF2-40B4-BE49-F238E27FC236}">
                    <a16:creationId xmlns:a16="http://schemas.microsoft.com/office/drawing/2014/main" id="{114BD6DD-970B-9E75-F686-3C4A0F3EADBA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Блок-схема: сохраненные данные 97">
                <a:extLst>
                  <a:ext uri="{FF2B5EF4-FFF2-40B4-BE49-F238E27FC236}">
                    <a16:creationId xmlns:a16="http://schemas.microsoft.com/office/drawing/2014/main" id="{6D82864A-76B0-3BF1-448B-0507FBED2566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4EE6E0DF-4088-2D2E-13B8-440AA54B7B27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F4F4722E-AD14-B814-BD51-8EA91FB4224A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C5C74F22-9B34-007D-65B3-2C8DBA400D9B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</p:grpSpPr>
          <p:sp>
            <p:nvSpPr>
              <p:cNvPr id="93" name="Знак ''плюс'' 92">
                <a:extLst>
                  <a:ext uri="{FF2B5EF4-FFF2-40B4-BE49-F238E27FC236}">
                    <a16:creationId xmlns:a16="http://schemas.microsoft.com/office/drawing/2014/main" id="{6F5CBBAA-EE52-B075-6FB0-42A2FF110160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Трапеция 93">
                <a:extLst>
                  <a:ext uri="{FF2B5EF4-FFF2-40B4-BE49-F238E27FC236}">
                    <a16:creationId xmlns:a16="http://schemas.microsoft.com/office/drawing/2014/main" id="{D37E4095-BC06-891B-10E5-B6751D4497B3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Трапеция 94">
                <a:extLst>
                  <a:ext uri="{FF2B5EF4-FFF2-40B4-BE49-F238E27FC236}">
                    <a16:creationId xmlns:a16="http://schemas.microsoft.com/office/drawing/2014/main" id="{5F667EDF-806C-3793-B4CF-1BED980DB5DB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рямоугольник 95">
                <a:extLst>
                  <a:ext uri="{FF2B5EF4-FFF2-40B4-BE49-F238E27FC236}">
                    <a16:creationId xmlns:a16="http://schemas.microsoft.com/office/drawing/2014/main" id="{FBAB0A51-2149-9DBA-570D-B7DEE8C659B0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88" name="Месяц 87">
              <a:extLst>
                <a:ext uri="{FF2B5EF4-FFF2-40B4-BE49-F238E27FC236}">
                  <a16:creationId xmlns:a16="http://schemas.microsoft.com/office/drawing/2014/main" id="{3443BC8C-0BD3-0A10-5C02-9D60D9497DE1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Месяц 88">
              <a:extLst>
                <a:ext uri="{FF2B5EF4-FFF2-40B4-BE49-F238E27FC236}">
                  <a16:creationId xmlns:a16="http://schemas.microsoft.com/office/drawing/2014/main" id="{683ACE2B-5497-EC52-2C9C-953A9327ED0E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2164F40D-AFD8-AF86-3AF3-74C6E13D30F3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Трапеция 90">
              <a:extLst>
                <a:ext uri="{FF2B5EF4-FFF2-40B4-BE49-F238E27FC236}">
                  <a16:creationId xmlns:a16="http://schemas.microsoft.com/office/drawing/2014/main" id="{679E8A77-116E-C604-4E93-2AFC894BEF55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Трапеция 91">
              <a:extLst>
                <a:ext uri="{FF2B5EF4-FFF2-40B4-BE49-F238E27FC236}">
                  <a16:creationId xmlns:a16="http://schemas.microsoft.com/office/drawing/2014/main" id="{51D58E38-EF9C-2757-837F-144C1EE5959C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CB738AEB-4A16-783B-9FC0-F9AFBEBD7E34}"/>
              </a:ext>
            </a:extLst>
          </p:cNvPr>
          <p:cNvGrpSpPr/>
          <p:nvPr/>
        </p:nvGrpSpPr>
        <p:grpSpPr>
          <a:xfrm>
            <a:off x="6320654" y="556848"/>
            <a:ext cx="287845" cy="663694"/>
            <a:chOff x="833438" y="423861"/>
            <a:chExt cx="747713" cy="1724026"/>
          </a:xfrm>
          <a:solidFill>
            <a:schemeClr val="tx1"/>
          </a:solidFill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7A13BDDA-1CB2-7DAE-7F2C-60274405FFA2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  <a:grpFill/>
          </p:grpSpPr>
          <p:sp>
            <p:nvSpPr>
              <p:cNvPr id="113" name="Блок-схема: сохраненные данные 112">
                <a:extLst>
                  <a:ext uri="{FF2B5EF4-FFF2-40B4-BE49-F238E27FC236}">
                    <a16:creationId xmlns:a16="http://schemas.microsoft.com/office/drawing/2014/main" id="{99527945-9B42-F559-7257-273FFA089051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Блок-схема: сохраненные данные 113">
                <a:extLst>
                  <a:ext uri="{FF2B5EF4-FFF2-40B4-BE49-F238E27FC236}">
                    <a16:creationId xmlns:a16="http://schemas.microsoft.com/office/drawing/2014/main" id="{714B6795-286A-3F84-16A1-7902F9B42F03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5" name="Прямоугольник 114">
                <a:extLst>
                  <a:ext uri="{FF2B5EF4-FFF2-40B4-BE49-F238E27FC236}">
                    <a16:creationId xmlns:a16="http://schemas.microsoft.com/office/drawing/2014/main" id="{1F31619F-4EA5-3B62-57BC-4B0A512958AA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62754717-8716-618A-31A9-4A948BF53DF2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102">
              <a:extLst>
                <a:ext uri="{FF2B5EF4-FFF2-40B4-BE49-F238E27FC236}">
                  <a16:creationId xmlns:a16="http://schemas.microsoft.com/office/drawing/2014/main" id="{DBD68B29-9581-11AE-4E64-94A6C3AA5ECF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  <a:grpFill/>
          </p:grpSpPr>
          <p:sp>
            <p:nvSpPr>
              <p:cNvPr id="109" name="Знак ''плюс'' 108">
                <a:extLst>
                  <a:ext uri="{FF2B5EF4-FFF2-40B4-BE49-F238E27FC236}">
                    <a16:creationId xmlns:a16="http://schemas.microsoft.com/office/drawing/2014/main" id="{E13336EA-3EB9-0FE4-9F2C-784B38E7AB51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Трапеция 109">
                <a:extLst>
                  <a:ext uri="{FF2B5EF4-FFF2-40B4-BE49-F238E27FC236}">
                    <a16:creationId xmlns:a16="http://schemas.microsoft.com/office/drawing/2014/main" id="{6582DA53-3592-A11E-F5E0-2F3D10DDDED4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Трапеция 110">
                <a:extLst>
                  <a:ext uri="{FF2B5EF4-FFF2-40B4-BE49-F238E27FC236}">
                    <a16:creationId xmlns:a16="http://schemas.microsoft.com/office/drawing/2014/main" id="{94363F62-56A2-1826-D96D-69D9D15976F1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рямоугольник 111">
                <a:extLst>
                  <a:ext uri="{FF2B5EF4-FFF2-40B4-BE49-F238E27FC236}">
                    <a16:creationId xmlns:a16="http://schemas.microsoft.com/office/drawing/2014/main" id="{3AAF192A-E9AF-DCDD-14C3-A2BF92FB98AB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4" name="Месяц 103">
              <a:extLst>
                <a:ext uri="{FF2B5EF4-FFF2-40B4-BE49-F238E27FC236}">
                  <a16:creationId xmlns:a16="http://schemas.microsoft.com/office/drawing/2014/main" id="{301ADE85-7B00-0285-C2FA-AB9D7069DFEA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Месяц 104">
              <a:extLst>
                <a:ext uri="{FF2B5EF4-FFF2-40B4-BE49-F238E27FC236}">
                  <a16:creationId xmlns:a16="http://schemas.microsoft.com/office/drawing/2014/main" id="{C5AE7697-8CEA-44A4-FE76-FF3D771FD428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F5FD1305-A176-1219-212C-E59DD4A49B86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Трапеция 106">
              <a:extLst>
                <a:ext uri="{FF2B5EF4-FFF2-40B4-BE49-F238E27FC236}">
                  <a16:creationId xmlns:a16="http://schemas.microsoft.com/office/drawing/2014/main" id="{FA4F8BAD-2004-E0F6-6380-EAA82E0DC9DC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Трапеция 107">
              <a:extLst>
                <a:ext uri="{FF2B5EF4-FFF2-40B4-BE49-F238E27FC236}">
                  <a16:creationId xmlns:a16="http://schemas.microsoft.com/office/drawing/2014/main" id="{BCC8D252-F28C-0ADA-105C-6D43B32AA744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CBB9806C-2394-8520-848C-887322B61C95}"/>
              </a:ext>
            </a:extLst>
          </p:cNvPr>
          <p:cNvGrpSpPr/>
          <p:nvPr/>
        </p:nvGrpSpPr>
        <p:grpSpPr>
          <a:xfrm>
            <a:off x="5622427" y="2007881"/>
            <a:ext cx="278423" cy="680571"/>
            <a:chOff x="4922045" y="777925"/>
            <a:chExt cx="607784" cy="1485653"/>
          </a:xfrm>
        </p:grpSpPr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id="{28A783E2-CA46-C31C-8A5C-69DFEEEEA6D2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</p:grpSpPr>
          <p:sp>
            <p:nvSpPr>
              <p:cNvPr id="127" name="Блок-схема: узел 126">
                <a:extLst>
                  <a:ext uri="{FF2B5EF4-FFF2-40B4-BE49-F238E27FC236}">
                    <a16:creationId xmlns:a16="http://schemas.microsoft.com/office/drawing/2014/main" id="{FF082336-48D6-EE50-CCA8-5EF4C0A7A0B3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3694410A-EFDB-49B2-A5A3-C4F26B683DE6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2" name="Месяц 131">
                  <a:extLst>
                    <a:ext uri="{FF2B5EF4-FFF2-40B4-BE49-F238E27FC236}">
                      <a16:creationId xmlns:a16="http://schemas.microsoft.com/office/drawing/2014/main" id="{3E4BAB04-9291-D0F1-09A9-BCB1616C536C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3" name="Месяц 132">
                  <a:extLst>
                    <a:ext uri="{FF2B5EF4-FFF2-40B4-BE49-F238E27FC236}">
                      <a16:creationId xmlns:a16="http://schemas.microsoft.com/office/drawing/2014/main" id="{ACA3FF36-DF89-DD53-E6BA-CDBA61627887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29" name="Группа 128">
                <a:extLst>
                  <a:ext uri="{FF2B5EF4-FFF2-40B4-BE49-F238E27FC236}">
                    <a16:creationId xmlns:a16="http://schemas.microsoft.com/office/drawing/2014/main" id="{15B3660C-8D8D-31C7-33DB-4C7348987277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0" name="Месяц 129">
                  <a:extLst>
                    <a:ext uri="{FF2B5EF4-FFF2-40B4-BE49-F238E27FC236}">
                      <a16:creationId xmlns:a16="http://schemas.microsoft.com/office/drawing/2014/main" id="{DC4890B9-334D-C707-6BC5-B4B2ED470E12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Месяц 130">
                  <a:extLst>
                    <a:ext uri="{FF2B5EF4-FFF2-40B4-BE49-F238E27FC236}">
                      <a16:creationId xmlns:a16="http://schemas.microsoft.com/office/drawing/2014/main" id="{F6A30A24-20E9-E1D9-7968-EDE94D6BD29F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18" name="Прямоугольник 117">
              <a:extLst>
                <a:ext uri="{FF2B5EF4-FFF2-40B4-BE49-F238E27FC236}">
                  <a16:creationId xmlns:a16="http://schemas.microsoft.com/office/drawing/2014/main" id="{13B0579A-17AE-1EF4-CF84-A4AD4C606D79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Трапеция 118">
              <a:extLst>
                <a:ext uri="{FF2B5EF4-FFF2-40B4-BE49-F238E27FC236}">
                  <a16:creationId xmlns:a16="http://schemas.microsoft.com/office/drawing/2014/main" id="{ED61816E-4CE1-38FC-EBB0-2C69228645AE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>
              <a:extLst>
                <a:ext uri="{FF2B5EF4-FFF2-40B4-BE49-F238E27FC236}">
                  <a16:creationId xmlns:a16="http://schemas.microsoft.com/office/drawing/2014/main" id="{DE12209A-BEF8-4F69-CE8C-BF0615D81A13}"/>
                </a:ext>
              </a:extLst>
            </p:cNvPr>
            <p:cNvCxnSpPr>
              <a:cxnSpLocks/>
              <a:stCxn id="132" idx="0"/>
              <a:endCxn id="130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Трапеция 120">
              <a:extLst>
                <a:ext uri="{FF2B5EF4-FFF2-40B4-BE49-F238E27FC236}">
                  <a16:creationId xmlns:a16="http://schemas.microsoft.com/office/drawing/2014/main" id="{9FFD72C8-75C3-C50A-639E-46C081DAB2F8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>
              <a:extLst>
                <a:ext uri="{FF2B5EF4-FFF2-40B4-BE49-F238E27FC236}">
                  <a16:creationId xmlns:a16="http://schemas.microsoft.com/office/drawing/2014/main" id="{9B563068-723D-C454-3943-AF97A202566C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Блок-схема: сохраненные данные 122">
              <a:extLst>
                <a:ext uri="{FF2B5EF4-FFF2-40B4-BE49-F238E27FC236}">
                  <a16:creationId xmlns:a16="http://schemas.microsoft.com/office/drawing/2014/main" id="{577233A8-F740-1654-6EA2-BE06D6101759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Блок-схема: сохраненные данные 123">
              <a:extLst>
                <a:ext uri="{FF2B5EF4-FFF2-40B4-BE49-F238E27FC236}">
                  <a16:creationId xmlns:a16="http://schemas.microsoft.com/office/drawing/2014/main" id="{C57BBBB4-0080-DD5E-F2CE-1505428661FF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>
              <a:extLst>
                <a:ext uri="{FF2B5EF4-FFF2-40B4-BE49-F238E27FC236}">
                  <a16:creationId xmlns:a16="http://schemas.microsoft.com/office/drawing/2014/main" id="{CFBE5A0D-6760-9EE3-2964-B2A464658772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>
              <a:extLst>
                <a:ext uri="{FF2B5EF4-FFF2-40B4-BE49-F238E27FC236}">
                  <a16:creationId xmlns:a16="http://schemas.microsoft.com/office/drawing/2014/main" id="{C93C5E3E-3D79-966A-B01D-50BED435A7E4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133">
            <a:extLst>
              <a:ext uri="{FF2B5EF4-FFF2-40B4-BE49-F238E27FC236}">
                <a16:creationId xmlns:a16="http://schemas.microsoft.com/office/drawing/2014/main" id="{74C2AC6B-0F94-18D5-0871-B989981FC8EF}"/>
              </a:ext>
            </a:extLst>
          </p:cNvPr>
          <p:cNvGrpSpPr/>
          <p:nvPr/>
        </p:nvGrpSpPr>
        <p:grpSpPr>
          <a:xfrm>
            <a:off x="5594477" y="1280938"/>
            <a:ext cx="277623" cy="678614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135" name="Группа 134">
              <a:extLst>
                <a:ext uri="{FF2B5EF4-FFF2-40B4-BE49-F238E27FC236}">
                  <a16:creationId xmlns:a16="http://schemas.microsoft.com/office/drawing/2014/main" id="{EFF0AACA-B0C6-2762-57E9-01726B4629AA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145" name="Блок-схема: узел 144">
                <a:extLst>
                  <a:ext uri="{FF2B5EF4-FFF2-40B4-BE49-F238E27FC236}">
                    <a16:creationId xmlns:a16="http://schemas.microsoft.com/office/drawing/2014/main" id="{0CE2E265-DAB4-903C-7B11-3D879E08FFE4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46" name="Группа 145">
                <a:extLst>
                  <a:ext uri="{FF2B5EF4-FFF2-40B4-BE49-F238E27FC236}">
                    <a16:creationId xmlns:a16="http://schemas.microsoft.com/office/drawing/2014/main" id="{8AF14688-B013-7598-00A1-7322DF9A726F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50" name="Месяц 149">
                  <a:extLst>
                    <a:ext uri="{FF2B5EF4-FFF2-40B4-BE49-F238E27FC236}">
                      <a16:creationId xmlns:a16="http://schemas.microsoft.com/office/drawing/2014/main" id="{34907330-506C-1845-3FD9-6886CA050124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1" name="Месяц 150">
                  <a:extLst>
                    <a:ext uri="{FF2B5EF4-FFF2-40B4-BE49-F238E27FC236}">
                      <a16:creationId xmlns:a16="http://schemas.microsoft.com/office/drawing/2014/main" id="{E3201465-AFE9-623E-26C5-80DC6C45B12C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47" name="Группа 146">
                <a:extLst>
                  <a:ext uri="{FF2B5EF4-FFF2-40B4-BE49-F238E27FC236}">
                    <a16:creationId xmlns:a16="http://schemas.microsoft.com/office/drawing/2014/main" id="{81A10E37-8ED5-D7FA-F485-A177283363F1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48" name="Месяц 147">
                  <a:extLst>
                    <a:ext uri="{FF2B5EF4-FFF2-40B4-BE49-F238E27FC236}">
                      <a16:creationId xmlns:a16="http://schemas.microsoft.com/office/drawing/2014/main" id="{8667F142-6A10-EF5A-5268-53D398BEA472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Месяц 148">
                  <a:extLst>
                    <a:ext uri="{FF2B5EF4-FFF2-40B4-BE49-F238E27FC236}">
                      <a16:creationId xmlns:a16="http://schemas.microsoft.com/office/drawing/2014/main" id="{CB967BEF-4842-D895-980A-909E637222CD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E6B8E666-C65B-A706-F746-86B0F2B6CE4C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Трапеция 136">
              <a:extLst>
                <a:ext uri="{FF2B5EF4-FFF2-40B4-BE49-F238E27FC236}">
                  <a16:creationId xmlns:a16="http://schemas.microsoft.com/office/drawing/2014/main" id="{AC23430B-9274-E069-CC7B-CDD6B5199333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8" name="Прямая соединительная линия 137">
              <a:extLst>
                <a:ext uri="{FF2B5EF4-FFF2-40B4-BE49-F238E27FC236}">
                  <a16:creationId xmlns:a16="http://schemas.microsoft.com/office/drawing/2014/main" id="{75BFD703-5408-0C1B-9D65-E337208ABA9C}"/>
                </a:ext>
              </a:extLst>
            </p:cNvPr>
            <p:cNvCxnSpPr>
              <a:cxnSpLocks/>
              <a:stCxn id="150" idx="0"/>
              <a:endCxn id="148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Трапеция 138">
              <a:extLst>
                <a:ext uri="{FF2B5EF4-FFF2-40B4-BE49-F238E27FC236}">
                  <a16:creationId xmlns:a16="http://schemas.microsoft.com/office/drawing/2014/main" id="{7C5AC76E-0C8D-248A-D4D4-D6161E2AE39B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>
              <a:extLst>
                <a:ext uri="{FF2B5EF4-FFF2-40B4-BE49-F238E27FC236}">
                  <a16:creationId xmlns:a16="http://schemas.microsoft.com/office/drawing/2014/main" id="{6ABA406E-57FA-41E4-BE00-0CDA8B2C7A63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Блок-схема: сохраненные данные 140">
              <a:extLst>
                <a:ext uri="{FF2B5EF4-FFF2-40B4-BE49-F238E27FC236}">
                  <a16:creationId xmlns:a16="http://schemas.microsoft.com/office/drawing/2014/main" id="{B7695208-8B8A-70F5-A7D4-A307F1111294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сохраненные данные 141">
              <a:extLst>
                <a:ext uri="{FF2B5EF4-FFF2-40B4-BE49-F238E27FC236}">
                  <a16:creationId xmlns:a16="http://schemas.microsoft.com/office/drawing/2014/main" id="{4B0D6D95-2611-FA74-CD72-636EA90AB814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A33C4CAA-1CCE-F4F2-12BA-239B649E832A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1449FC18-4E12-CE46-C45F-FDD420F5BCED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2" name="Группа 151">
            <a:extLst>
              <a:ext uri="{FF2B5EF4-FFF2-40B4-BE49-F238E27FC236}">
                <a16:creationId xmlns:a16="http://schemas.microsoft.com/office/drawing/2014/main" id="{C8B3899B-F5AD-93AB-4E9B-A1FD6097C9DC}"/>
              </a:ext>
            </a:extLst>
          </p:cNvPr>
          <p:cNvGrpSpPr/>
          <p:nvPr/>
        </p:nvGrpSpPr>
        <p:grpSpPr>
          <a:xfrm>
            <a:off x="5593857" y="570716"/>
            <a:ext cx="284388" cy="665083"/>
            <a:chOff x="6623050" y="557408"/>
            <a:chExt cx="735921" cy="1721055"/>
          </a:xfrm>
          <a:solidFill>
            <a:schemeClr val="tx1"/>
          </a:solidFill>
        </p:grpSpPr>
        <p:grpSp>
          <p:nvGrpSpPr>
            <p:cNvPr id="153" name="Группа 152">
              <a:extLst>
                <a:ext uri="{FF2B5EF4-FFF2-40B4-BE49-F238E27FC236}">
                  <a16:creationId xmlns:a16="http://schemas.microsoft.com/office/drawing/2014/main" id="{FF611C22-A509-CADE-38C7-F05DB40955B2}"/>
                </a:ext>
              </a:extLst>
            </p:cNvPr>
            <p:cNvGrpSpPr/>
            <p:nvPr/>
          </p:nvGrpSpPr>
          <p:grpSpPr>
            <a:xfrm>
              <a:off x="6661778" y="557408"/>
              <a:ext cx="660718" cy="1355235"/>
              <a:chOff x="6661778" y="557408"/>
              <a:chExt cx="660718" cy="1355235"/>
            </a:xfrm>
            <a:grpFill/>
          </p:grpSpPr>
          <p:grpSp>
            <p:nvGrpSpPr>
              <p:cNvPr id="158" name="Группа 157">
                <a:extLst>
                  <a:ext uri="{FF2B5EF4-FFF2-40B4-BE49-F238E27FC236}">
                    <a16:creationId xmlns:a16="http://schemas.microsoft.com/office/drawing/2014/main" id="{DB783AB5-7945-E435-5837-F75100004858}"/>
                  </a:ext>
                </a:extLst>
              </p:cNvPr>
              <p:cNvGrpSpPr/>
              <p:nvPr/>
            </p:nvGrpSpPr>
            <p:grpSpPr>
              <a:xfrm>
                <a:off x="6794500" y="557408"/>
                <a:ext cx="400051" cy="366517"/>
                <a:chOff x="6794500" y="557408"/>
                <a:chExt cx="400051" cy="366517"/>
              </a:xfrm>
              <a:grpFill/>
            </p:grpSpPr>
            <p:sp>
              <p:nvSpPr>
                <p:cNvPr id="163" name="Прямоугольник 162">
                  <a:extLst>
                    <a:ext uri="{FF2B5EF4-FFF2-40B4-BE49-F238E27FC236}">
                      <a16:creationId xmlns:a16="http://schemas.microsoft.com/office/drawing/2014/main" id="{9E3D02D7-7E99-9D6D-EE4A-BFB780DC92DF}"/>
                    </a:ext>
                  </a:extLst>
                </p:cNvPr>
                <p:cNvSpPr/>
                <p:nvPr/>
              </p:nvSpPr>
              <p:spPr>
                <a:xfrm>
                  <a:off x="6794501" y="558800"/>
                  <a:ext cx="12700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4" name="Прямоугольник 163">
                  <a:extLst>
                    <a:ext uri="{FF2B5EF4-FFF2-40B4-BE49-F238E27FC236}">
                      <a16:creationId xmlns:a16="http://schemas.microsoft.com/office/drawing/2014/main" id="{1ECD02FB-9153-4836-D949-6977F88A53E0}"/>
                    </a:ext>
                  </a:extLst>
                </p:cNvPr>
                <p:cNvSpPr/>
                <p:nvPr/>
              </p:nvSpPr>
              <p:spPr>
                <a:xfrm>
                  <a:off x="7061201" y="557408"/>
                  <a:ext cx="13335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5" name="Прямоугольник 164">
                  <a:extLst>
                    <a:ext uri="{FF2B5EF4-FFF2-40B4-BE49-F238E27FC236}">
                      <a16:creationId xmlns:a16="http://schemas.microsoft.com/office/drawing/2014/main" id="{3915519A-8160-E187-92CE-012A7B58F39F}"/>
                    </a:ext>
                  </a:extLst>
                </p:cNvPr>
                <p:cNvSpPr/>
                <p:nvPr/>
              </p:nvSpPr>
              <p:spPr>
                <a:xfrm>
                  <a:off x="6794500" y="711200"/>
                  <a:ext cx="400050" cy="2127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9" name="Месяц 158">
                <a:extLst>
                  <a:ext uri="{FF2B5EF4-FFF2-40B4-BE49-F238E27FC236}">
                    <a16:creationId xmlns:a16="http://schemas.microsoft.com/office/drawing/2014/main" id="{79F5C47F-9E9F-6EE9-6C73-98D88736C25F}"/>
                  </a:ext>
                </a:extLst>
              </p:cNvPr>
              <p:cNvSpPr/>
              <p:nvPr/>
            </p:nvSpPr>
            <p:spPr>
              <a:xfrm rot="21107139">
                <a:off x="6981505" y="941989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0" name="Месяц 159">
                <a:extLst>
                  <a:ext uri="{FF2B5EF4-FFF2-40B4-BE49-F238E27FC236}">
                    <a16:creationId xmlns:a16="http://schemas.microsoft.com/office/drawing/2014/main" id="{E6879231-9457-08E1-CA4F-47AE3C7B7354}"/>
                  </a:ext>
                </a:extLst>
              </p:cNvPr>
              <p:cNvSpPr/>
              <p:nvPr/>
            </p:nvSpPr>
            <p:spPr>
              <a:xfrm rot="492861" flipH="1">
                <a:off x="6729720" y="941990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1" name="Трапеция 160">
                <a:extLst>
                  <a:ext uri="{FF2B5EF4-FFF2-40B4-BE49-F238E27FC236}">
                    <a16:creationId xmlns:a16="http://schemas.microsoft.com/office/drawing/2014/main" id="{FABE556B-2261-3D14-787B-2C9CB06DFD6E}"/>
                  </a:ext>
                </a:extLst>
              </p:cNvPr>
              <p:cNvSpPr/>
              <p:nvPr/>
            </p:nvSpPr>
            <p:spPr>
              <a:xfrm flipV="1">
                <a:off x="6823075" y="922533"/>
                <a:ext cx="338124" cy="22284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Трапеция 161">
                <a:extLst>
                  <a:ext uri="{FF2B5EF4-FFF2-40B4-BE49-F238E27FC236}">
                    <a16:creationId xmlns:a16="http://schemas.microsoft.com/office/drawing/2014/main" id="{B8B29F7F-9C05-9DE5-49ED-A7722EF97958}"/>
                  </a:ext>
                </a:extLst>
              </p:cNvPr>
              <p:cNvSpPr/>
              <p:nvPr/>
            </p:nvSpPr>
            <p:spPr>
              <a:xfrm flipH="1">
                <a:off x="6661778" y="1454081"/>
                <a:ext cx="660718" cy="438219"/>
              </a:xfrm>
              <a:prstGeom prst="trapezoid">
                <a:avLst>
                  <a:gd name="adj" fmla="val 7538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4" name="Прямоугольник 153">
              <a:extLst>
                <a:ext uri="{FF2B5EF4-FFF2-40B4-BE49-F238E27FC236}">
                  <a16:creationId xmlns:a16="http://schemas.microsoft.com/office/drawing/2014/main" id="{E1AF6F5D-8668-2E1F-3318-9EDAC464C596}"/>
                </a:ext>
              </a:extLst>
            </p:cNvPr>
            <p:cNvSpPr/>
            <p:nvPr/>
          </p:nvSpPr>
          <p:spPr>
            <a:xfrm>
              <a:off x="6623050" y="1902618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Прямоугольник 154">
              <a:extLst>
                <a:ext uri="{FF2B5EF4-FFF2-40B4-BE49-F238E27FC236}">
                  <a16:creationId xmlns:a16="http://schemas.microsoft.com/office/drawing/2014/main" id="{72DDF050-0CD9-B27E-4FC2-575613C66AF3}"/>
                </a:ext>
              </a:extLst>
            </p:cNvPr>
            <p:cNvSpPr/>
            <p:nvPr/>
          </p:nvSpPr>
          <p:spPr>
            <a:xfrm>
              <a:off x="6623051" y="2161325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Блок-схема: сохраненные данные 155">
              <a:extLst>
                <a:ext uri="{FF2B5EF4-FFF2-40B4-BE49-F238E27FC236}">
                  <a16:creationId xmlns:a16="http://schemas.microsoft.com/office/drawing/2014/main" id="{CEFB087B-76D1-EF62-F25A-C115090CF520}"/>
                </a:ext>
              </a:extLst>
            </p:cNvPr>
            <p:cNvSpPr/>
            <p:nvPr/>
          </p:nvSpPr>
          <p:spPr>
            <a:xfrm>
              <a:off x="6913563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Блок-схема: сохраненные данные 156">
              <a:extLst>
                <a:ext uri="{FF2B5EF4-FFF2-40B4-BE49-F238E27FC236}">
                  <a16:creationId xmlns:a16="http://schemas.microsoft.com/office/drawing/2014/main" id="{1B3B28BC-1D8A-AA6A-9D86-E02DB4C7DD19}"/>
                </a:ext>
              </a:extLst>
            </p:cNvPr>
            <p:cNvSpPr/>
            <p:nvPr/>
          </p:nvSpPr>
          <p:spPr>
            <a:xfrm flipH="1">
              <a:off x="6666759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39E8EA2E-23ED-6277-B481-8971A26C7119}"/>
              </a:ext>
            </a:extLst>
          </p:cNvPr>
          <p:cNvGrpSpPr/>
          <p:nvPr/>
        </p:nvGrpSpPr>
        <p:grpSpPr>
          <a:xfrm>
            <a:off x="3422824" y="1972939"/>
            <a:ext cx="318361" cy="702176"/>
            <a:chOff x="3448049" y="584316"/>
            <a:chExt cx="841376" cy="1855735"/>
          </a:xfrm>
        </p:grpSpPr>
        <p:sp>
          <p:nvSpPr>
            <p:cNvPr id="167" name="Овал 166">
              <a:extLst>
                <a:ext uri="{FF2B5EF4-FFF2-40B4-BE49-F238E27FC236}">
                  <a16:creationId xmlns:a16="http://schemas.microsoft.com/office/drawing/2014/main" id="{7381EA59-420B-6254-372A-054D625B371B}"/>
                </a:ext>
              </a:extLst>
            </p:cNvPr>
            <p:cNvSpPr/>
            <p:nvPr/>
          </p:nvSpPr>
          <p:spPr>
            <a:xfrm rot="20400687">
              <a:off x="3565713" y="651010"/>
              <a:ext cx="503487" cy="2133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Блок-схема: узел 167">
              <a:extLst>
                <a:ext uri="{FF2B5EF4-FFF2-40B4-BE49-F238E27FC236}">
                  <a16:creationId xmlns:a16="http://schemas.microsoft.com/office/drawing/2014/main" id="{7B1D0510-4988-2C34-D9B3-0518CD63D145}"/>
                </a:ext>
              </a:extLst>
            </p:cNvPr>
            <p:cNvSpPr/>
            <p:nvPr/>
          </p:nvSpPr>
          <p:spPr>
            <a:xfrm rot="19190495">
              <a:off x="3918235" y="584316"/>
              <a:ext cx="306637" cy="58106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>
              <a:extLst>
                <a:ext uri="{FF2B5EF4-FFF2-40B4-BE49-F238E27FC236}">
                  <a16:creationId xmlns:a16="http://schemas.microsoft.com/office/drawing/2014/main" id="{C8C8B35C-B0C7-6BBD-3781-83D53D5C94D5}"/>
                </a:ext>
              </a:extLst>
            </p:cNvPr>
            <p:cNvGrpSpPr/>
            <p:nvPr/>
          </p:nvGrpSpPr>
          <p:grpSpPr>
            <a:xfrm>
              <a:off x="3448049" y="637419"/>
              <a:ext cx="841376" cy="1802632"/>
              <a:chOff x="3448049" y="637419"/>
              <a:chExt cx="841376" cy="1802632"/>
            </a:xfrm>
          </p:grpSpPr>
          <p:sp>
            <p:nvSpPr>
              <p:cNvPr id="170" name="Прямоугольник 169">
                <a:extLst>
                  <a:ext uri="{FF2B5EF4-FFF2-40B4-BE49-F238E27FC236}">
                    <a16:creationId xmlns:a16="http://schemas.microsoft.com/office/drawing/2014/main" id="{453CEC78-F6E3-7805-4FFF-98E6DDB864CF}"/>
                  </a:ext>
                </a:extLst>
              </p:cNvPr>
              <p:cNvSpPr/>
              <p:nvPr/>
            </p:nvSpPr>
            <p:spPr>
              <a:xfrm rot="17418473">
                <a:off x="3401710" y="1183040"/>
                <a:ext cx="407186" cy="147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рямоугольник 170">
                <a:extLst>
                  <a:ext uri="{FF2B5EF4-FFF2-40B4-BE49-F238E27FC236}">
                    <a16:creationId xmlns:a16="http://schemas.microsoft.com/office/drawing/2014/main" id="{CBAA902F-5C86-07B9-E21A-6F56224F4D5F}"/>
                  </a:ext>
                </a:extLst>
              </p:cNvPr>
              <p:cNvSpPr/>
              <p:nvPr/>
            </p:nvSpPr>
            <p:spPr>
              <a:xfrm>
                <a:off x="3448050" y="2021681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рямоугольник 171">
                <a:extLst>
                  <a:ext uri="{FF2B5EF4-FFF2-40B4-BE49-F238E27FC236}">
                    <a16:creationId xmlns:a16="http://schemas.microsoft.com/office/drawing/2014/main" id="{95EBCC5A-2983-2EAD-17C5-7206F151D514}"/>
                  </a:ext>
                </a:extLst>
              </p:cNvPr>
              <p:cNvSpPr/>
              <p:nvPr/>
            </p:nvSpPr>
            <p:spPr>
              <a:xfrm>
                <a:off x="3448049" y="2328399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Блок-схема: сохраненные данные 172">
                <a:extLst>
                  <a:ext uri="{FF2B5EF4-FFF2-40B4-BE49-F238E27FC236}">
                    <a16:creationId xmlns:a16="http://schemas.microsoft.com/office/drawing/2014/main" id="{839279C6-A95D-E851-B0A8-49845BFA1390}"/>
                  </a:ext>
                </a:extLst>
              </p:cNvPr>
              <p:cNvSpPr/>
              <p:nvPr/>
            </p:nvSpPr>
            <p:spPr>
              <a:xfrm>
                <a:off x="3700827" y="2141733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Блок-схема: сохраненные данные 173">
                <a:extLst>
                  <a:ext uri="{FF2B5EF4-FFF2-40B4-BE49-F238E27FC236}">
                    <a16:creationId xmlns:a16="http://schemas.microsoft.com/office/drawing/2014/main" id="{E25AAF9A-7DED-3FA7-05C5-FB906989BFE5}"/>
                  </a:ext>
                </a:extLst>
              </p:cNvPr>
              <p:cNvSpPr/>
              <p:nvPr/>
            </p:nvSpPr>
            <p:spPr>
              <a:xfrm flipH="1">
                <a:off x="3457940" y="2141732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рямоугольник 174">
                <a:extLst>
                  <a:ext uri="{FF2B5EF4-FFF2-40B4-BE49-F238E27FC236}">
                    <a16:creationId xmlns:a16="http://schemas.microsoft.com/office/drawing/2014/main" id="{18600180-4766-89AA-E998-9ABD64390D5F}"/>
                  </a:ext>
                </a:extLst>
              </p:cNvPr>
              <p:cNvSpPr/>
              <p:nvPr/>
            </p:nvSpPr>
            <p:spPr>
              <a:xfrm>
                <a:off x="3634611" y="2152771"/>
                <a:ext cx="431420" cy="154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Трапеция 175">
                <a:extLst>
                  <a:ext uri="{FF2B5EF4-FFF2-40B4-BE49-F238E27FC236}">
                    <a16:creationId xmlns:a16="http://schemas.microsoft.com/office/drawing/2014/main" id="{593AE790-D94C-FC06-C02E-DAC737DE2585}"/>
                  </a:ext>
                </a:extLst>
              </p:cNvPr>
              <p:cNvSpPr/>
              <p:nvPr/>
            </p:nvSpPr>
            <p:spPr>
              <a:xfrm>
                <a:off x="3468868" y="1755775"/>
                <a:ext cx="799735" cy="256043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Равнобедренный треугольник 176">
                <a:extLst>
                  <a:ext uri="{FF2B5EF4-FFF2-40B4-BE49-F238E27FC236}">
                    <a16:creationId xmlns:a16="http://schemas.microsoft.com/office/drawing/2014/main" id="{C3F1B053-8F8E-78B3-5D72-7E0837BF420E}"/>
                  </a:ext>
                </a:extLst>
              </p:cNvPr>
              <p:cNvSpPr/>
              <p:nvPr/>
            </p:nvSpPr>
            <p:spPr>
              <a:xfrm rot="19349733">
                <a:off x="3716433" y="1417700"/>
                <a:ext cx="487180" cy="372562"/>
              </a:xfrm>
              <a:prstGeom prst="triangle">
                <a:avLst>
                  <a:gd name="adj" fmla="val 696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Равнобедренный треугольник 177">
                <a:extLst>
                  <a:ext uri="{FF2B5EF4-FFF2-40B4-BE49-F238E27FC236}">
                    <a16:creationId xmlns:a16="http://schemas.microsoft.com/office/drawing/2014/main" id="{42127048-F1E4-C318-83C7-DF116CE66E00}"/>
                  </a:ext>
                </a:extLst>
              </p:cNvPr>
              <p:cNvSpPr/>
              <p:nvPr/>
            </p:nvSpPr>
            <p:spPr>
              <a:xfrm rot="16551269">
                <a:off x="3447009" y="1018943"/>
                <a:ext cx="240693" cy="48128"/>
              </a:xfrm>
              <a:prstGeom prst="triangle">
                <a:avLst>
                  <a:gd name="adj" fmla="val 559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рямоугольник 178">
                <a:extLst>
                  <a:ext uri="{FF2B5EF4-FFF2-40B4-BE49-F238E27FC236}">
                    <a16:creationId xmlns:a16="http://schemas.microsoft.com/office/drawing/2014/main" id="{74E24EC9-4E01-0633-F68F-E5C2BFF19325}"/>
                  </a:ext>
                </a:extLst>
              </p:cNvPr>
              <p:cNvSpPr/>
              <p:nvPr/>
            </p:nvSpPr>
            <p:spPr>
              <a:xfrm rot="14811607">
                <a:off x="3563485" y="828514"/>
                <a:ext cx="226219" cy="1440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Блок-схема: узел 179">
                <a:extLst>
                  <a:ext uri="{FF2B5EF4-FFF2-40B4-BE49-F238E27FC236}">
                    <a16:creationId xmlns:a16="http://schemas.microsoft.com/office/drawing/2014/main" id="{E7FAF85F-2138-225D-5351-718578C60964}"/>
                  </a:ext>
                </a:extLst>
              </p:cNvPr>
              <p:cNvSpPr/>
              <p:nvPr/>
            </p:nvSpPr>
            <p:spPr>
              <a:xfrm>
                <a:off x="3580823" y="800594"/>
                <a:ext cx="602136" cy="50178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1" name="Трапеция 180">
                <a:extLst>
                  <a:ext uri="{FF2B5EF4-FFF2-40B4-BE49-F238E27FC236}">
                    <a16:creationId xmlns:a16="http://schemas.microsoft.com/office/drawing/2014/main" id="{538AECA4-FBC4-2511-1490-249C3BB82B16}"/>
                  </a:ext>
                </a:extLst>
              </p:cNvPr>
              <p:cNvSpPr/>
              <p:nvPr/>
            </p:nvSpPr>
            <p:spPr>
              <a:xfrm rot="1462629" flipV="1">
                <a:off x="3573360" y="1112355"/>
                <a:ext cx="327741" cy="290206"/>
              </a:xfrm>
              <a:prstGeom prst="trapezoid">
                <a:avLst>
                  <a:gd name="adj" fmla="val 45378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Блок-схема: узел 181">
                <a:extLst>
                  <a:ext uri="{FF2B5EF4-FFF2-40B4-BE49-F238E27FC236}">
                    <a16:creationId xmlns:a16="http://schemas.microsoft.com/office/drawing/2014/main" id="{063F5373-A593-90C5-44CC-FFBD1DE197B8}"/>
                  </a:ext>
                </a:extLst>
              </p:cNvPr>
              <p:cNvSpPr/>
              <p:nvPr/>
            </p:nvSpPr>
            <p:spPr>
              <a:xfrm>
                <a:off x="3568701" y="869587"/>
                <a:ext cx="283624" cy="393002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Блок-схема: узел 182">
                <a:extLst>
                  <a:ext uri="{FF2B5EF4-FFF2-40B4-BE49-F238E27FC236}">
                    <a16:creationId xmlns:a16="http://schemas.microsoft.com/office/drawing/2014/main" id="{C33CBB1D-B314-2936-7332-A002A77E58FD}"/>
                  </a:ext>
                </a:extLst>
              </p:cNvPr>
              <p:cNvSpPr/>
              <p:nvPr/>
            </p:nvSpPr>
            <p:spPr>
              <a:xfrm>
                <a:off x="3669506" y="1044960"/>
                <a:ext cx="66675" cy="6667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Месяц 183">
                <a:extLst>
                  <a:ext uri="{FF2B5EF4-FFF2-40B4-BE49-F238E27FC236}">
                    <a16:creationId xmlns:a16="http://schemas.microsoft.com/office/drawing/2014/main" id="{BC401470-46BC-39B0-80FB-2BAFC6A4BCC0}"/>
                  </a:ext>
                </a:extLst>
              </p:cNvPr>
              <p:cNvSpPr/>
              <p:nvPr/>
            </p:nvSpPr>
            <p:spPr>
              <a:xfrm rot="284543">
                <a:off x="4095901" y="1042261"/>
                <a:ext cx="151466" cy="515919"/>
              </a:xfrm>
              <a:prstGeom prst="moon">
                <a:avLst>
                  <a:gd name="adj" fmla="val 6133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Овал 184">
                <a:extLst>
                  <a:ext uri="{FF2B5EF4-FFF2-40B4-BE49-F238E27FC236}">
                    <a16:creationId xmlns:a16="http://schemas.microsoft.com/office/drawing/2014/main" id="{78F9F586-F6BC-41CF-6B4A-4BA0C0048943}"/>
                  </a:ext>
                </a:extLst>
              </p:cNvPr>
              <p:cNvSpPr/>
              <p:nvPr/>
            </p:nvSpPr>
            <p:spPr>
              <a:xfrm rot="1739124">
                <a:off x="3541121" y="1247512"/>
                <a:ext cx="134921" cy="2942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рямоугольник 185">
                <a:extLst>
                  <a:ext uri="{FF2B5EF4-FFF2-40B4-BE49-F238E27FC236}">
                    <a16:creationId xmlns:a16="http://schemas.microsoft.com/office/drawing/2014/main" id="{AC7389F1-2BA1-63F6-0C65-551423C447B4}"/>
                  </a:ext>
                </a:extLst>
              </p:cNvPr>
              <p:cNvSpPr/>
              <p:nvPr/>
            </p:nvSpPr>
            <p:spPr>
              <a:xfrm rot="4636220">
                <a:off x="3440489" y="1442705"/>
                <a:ext cx="139273" cy="61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рямоугольник 186">
                <a:extLst>
                  <a:ext uri="{FF2B5EF4-FFF2-40B4-BE49-F238E27FC236}">
                    <a16:creationId xmlns:a16="http://schemas.microsoft.com/office/drawing/2014/main" id="{6FF64512-D095-63BF-A372-D03AD5615DEF}"/>
                  </a:ext>
                </a:extLst>
              </p:cNvPr>
              <p:cNvSpPr/>
              <p:nvPr/>
            </p:nvSpPr>
            <p:spPr>
              <a:xfrm rot="1086092">
                <a:off x="3743099" y="1294677"/>
                <a:ext cx="170934" cy="649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рямоугольник 187">
                <a:extLst>
                  <a:ext uri="{FF2B5EF4-FFF2-40B4-BE49-F238E27FC236}">
                    <a16:creationId xmlns:a16="http://schemas.microsoft.com/office/drawing/2014/main" id="{65787199-CC82-0040-472D-6700A3BE7AAD}"/>
                  </a:ext>
                </a:extLst>
              </p:cNvPr>
              <p:cNvSpPr/>
              <p:nvPr/>
            </p:nvSpPr>
            <p:spPr>
              <a:xfrm>
                <a:off x="3829202" y="768229"/>
                <a:ext cx="351074" cy="8754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рямоугольник 188">
                <a:extLst>
                  <a:ext uri="{FF2B5EF4-FFF2-40B4-BE49-F238E27FC236}">
                    <a16:creationId xmlns:a16="http://schemas.microsoft.com/office/drawing/2014/main" id="{09D76123-ADEA-14DA-E2F3-55405E3C2AD9}"/>
                  </a:ext>
                </a:extLst>
              </p:cNvPr>
              <p:cNvSpPr/>
              <p:nvPr/>
            </p:nvSpPr>
            <p:spPr>
              <a:xfrm rot="2043241">
                <a:off x="3649115" y="1616888"/>
                <a:ext cx="74589" cy="38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Трапеция 189">
                <a:extLst>
                  <a:ext uri="{FF2B5EF4-FFF2-40B4-BE49-F238E27FC236}">
                    <a16:creationId xmlns:a16="http://schemas.microsoft.com/office/drawing/2014/main" id="{0CA42CB0-EF05-966C-6541-81AD4E0AC110}"/>
                  </a:ext>
                </a:extLst>
              </p:cNvPr>
              <p:cNvSpPr/>
              <p:nvPr/>
            </p:nvSpPr>
            <p:spPr>
              <a:xfrm>
                <a:off x="3499380" y="1597946"/>
                <a:ext cx="745596" cy="392779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рямоугольник 190">
                <a:extLst>
                  <a:ext uri="{FF2B5EF4-FFF2-40B4-BE49-F238E27FC236}">
                    <a16:creationId xmlns:a16="http://schemas.microsoft.com/office/drawing/2014/main" id="{1580117A-18E4-6EDB-699E-83AB1CBB8158}"/>
                  </a:ext>
                </a:extLst>
              </p:cNvPr>
              <p:cNvSpPr/>
              <p:nvPr/>
            </p:nvSpPr>
            <p:spPr>
              <a:xfrm rot="1092193">
                <a:off x="3766278" y="1296199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рямоугольник 191">
                <a:extLst>
                  <a:ext uri="{FF2B5EF4-FFF2-40B4-BE49-F238E27FC236}">
                    <a16:creationId xmlns:a16="http://schemas.microsoft.com/office/drawing/2014/main" id="{DC85A02E-005F-436E-E037-82C73D558869}"/>
                  </a:ext>
                </a:extLst>
              </p:cNvPr>
              <p:cNvSpPr/>
              <p:nvPr/>
            </p:nvSpPr>
            <p:spPr>
              <a:xfrm rot="20325911">
                <a:off x="3940738" y="1419233"/>
                <a:ext cx="159486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рямоугольник 192">
                <a:extLst>
                  <a:ext uri="{FF2B5EF4-FFF2-40B4-BE49-F238E27FC236}">
                    <a16:creationId xmlns:a16="http://schemas.microsoft.com/office/drawing/2014/main" id="{96B03EBB-8CA7-34E4-4076-E62DE3F0AFF1}"/>
                  </a:ext>
                </a:extLst>
              </p:cNvPr>
              <p:cNvSpPr/>
              <p:nvPr/>
            </p:nvSpPr>
            <p:spPr>
              <a:xfrm rot="20325911">
                <a:off x="3975958" y="1074554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Блок-схема: узел 193">
                <a:extLst>
                  <a:ext uri="{FF2B5EF4-FFF2-40B4-BE49-F238E27FC236}">
                    <a16:creationId xmlns:a16="http://schemas.microsoft.com/office/drawing/2014/main" id="{9EC73F80-ADBF-217B-2BC0-0C648AEDBB9D}"/>
                  </a:ext>
                </a:extLst>
              </p:cNvPr>
              <p:cNvSpPr/>
              <p:nvPr/>
            </p:nvSpPr>
            <p:spPr>
              <a:xfrm>
                <a:off x="3770560" y="637419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Блок-схема: узел 194">
                <a:extLst>
                  <a:ext uri="{FF2B5EF4-FFF2-40B4-BE49-F238E27FC236}">
                    <a16:creationId xmlns:a16="http://schemas.microsoft.com/office/drawing/2014/main" id="{338C7B9C-4F4A-8BE2-C270-2ED221F4C13E}"/>
                  </a:ext>
                </a:extLst>
              </p:cNvPr>
              <p:cNvSpPr/>
              <p:nvPr/>
            </p:nvSpPr>
            <p:spPr>
              <a:xfrm>
                <a:off x="4001973" y="874220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Блок-схема: узел 195">
                <a:extLst>
                  <a:ext uri="{FF2B5EF4-FFF2-40B4-BE49-F238E27FC236}">
                    <a16:creationId xmlns:a16="http://schemas.microsoft.com/office/drawing/2014/main" id="{9F146999-D7A1-29EF-17BD-526D89F6EF8B}"/>
                  </a:ext>
                </a:extLst>
              </p:cNvPr>
              <p:cNvSpPr/>
              <p:nvPr/>
            </p:nvSpPr>
            <p:spPr>
              <a:xfrm>
                <a:off x="3589280" y="708263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Блок-схема: узел 196">
                <a:extLst>
                  <a:ext uri="{FF2B5EF4-FFF2-40B4-BE49-F238E27FC236}">
                    <a16:creationId xmlns:a16="http://schemas.microsoft.com/office/drawing/2014/main" id="{BF8412C3-F000-D8B8-3025-7A5F2DE98FF4}"/>
                  </a:ext>
                </a:extLst>
              </p:cNvPr>
              <p:cNvSpPr/>
              <p:nvPr/>
            </p:nvSpPr>
            <p:spPr>
              <a:xfrm>
                <a:off x="3551520" y="1118727"/>
                <a:ext cx="203621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Блок-схема: узел 197">
                <a:extLst>
                  <a:ext uri="{FF2B5EF4-FFF2-40B4-BE49-F238E27FC236}">
                    <a16:creationId xmlns:a16="http://schemas.microsoft.com/office/drawing/2014/main" id="{D5640448-93F2-66CF-8CA9-44F1663337AB}"/>
                  </a:ext>
                </a:extLst>
              </p:cNvPr>
              <p:cNvSpPr/>
              <p:nvPr/>
            </p:nvSpPr>
            <p:spPr>
              <a:xfrm rot="1659475">
                <a:off x="3493524" y="1260668"/>
                <a:ext cx="165248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9" name="Прямая соединительная линия 198">
                <a:extLst>
                  <a:ext uri="{FF2B5EF4-FFF2-40B4-BE49-F238E27FC236}">
                    <a16:creationId xmlns:a16="http://schemas.microsoft.com/office/drawing/2014/main" id="{7F790AA5-F382-63DB-2663-245D8A9661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4800" y="1717675"/>
                <a:ext cx="133350" cy="276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0" name="Группа 199">
            <a:extLst>
              <a:ext uri="{FF2B5EF4-FFF2-40B4-BE49-F238E27FC236}">
                <a16:creationId xmlns:a16="http://schemas.microsoft.com/office/drawing/2014/main" id="{4B9A3E1A-1D2F-1A39-C696-451ECC23B2CC}"/>
              </a:ext>
            </a:extLst>
          </p:cNvPr>
          <p:cNvGrpSpPr/>
          <p:nvPr/>
        </p:nvGrpSpPr>
        <p:grpSpPr>
          <a:xfrm>
            <a:off x="6362864" y="2053723"/>
            <a:ext cx="243755" cy="595829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201" name="Группа 200">
              <a:extLst>
                <a:ext uri="{FF2B5EF4-FFF2-40B4-BE49-F238E27FC236}">
                  <a16:creationId xmlns:a16="http://schemas.microsoft.com/office/drawing/2014/main" id="{433C5912-A057-210D-1BB6-660181676251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211" name="Блок-схема: узел 210">
                <a:extLst>
                  <a:ext uri="{FF2B5EF4-FFF2-40B4-BE49-F238E27FC236}">
                    <a16:creationId xmlns:a16="http://schemas.microsoft.com/office/drawing/2014/main" id="{23E04DF5-F480-60DA-A7CD-7FFB4F454A2D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2" name="Группа 211">
                <a:extLst>
                  <a:ext uri="{FF2B5EF4-FFF2-40B4-BE49-F238E27FC236}">
                    <a16:creationId xmlns:a16="http://schemas.microsoft.com/office/drawing/2014/main" id="{A86A6633-B86A-6EF2-C891-3E7B716C561B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6" name="Месяц 215">
                  <a:extLst>
                    <a:ext uri="{FF2B5EF4-FFF2-40B4-BE49-F238E27FC236}">
                      <a16:creationId xmlns:a16="http://schemas.microsoft.com/office/drawing/2014/main" id="{5FCDD110-E666-E81A-0F92-FCAEB890A76E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7" name="Месяц 216">
                  <a:extLst>
                    <a:ext uri="{FF2B5EF4-FFF2-40B4-BE49-F238E27FC236}">
                      <a16:creationId xmlns:a16="http://schemas.microsoft.com/office/drawing/2014/main" id="{A1332FE3-00CF-6756-BBCC-B2374CF50F9D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13" name="Группа 212">
                <a:extLst>
                  <a:ext uri="{FF2B5EF4-FFF2-40B4-BE49-F238E27FC236}">
                    <a16:creationId xmlns:a16="http://schemas.microsoft.com/office/drawing/2014/main" id="{CD17FFF4-D28E-5738-C234-2715EB1CF712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4" name="Месяц 213">
                  <a:extLst>
                    <a:ext uri="{FF2B5EF4-FFF2-40B4-BE49-F238E27FC236}">
                      <a16:creationId xmlns:a16="http://schemas.microsoft.com/office/drawing/2014/main" id="{9864CB74-BF42-11B8-219C-BA2AA968ACCF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5" name="Месяц 214">
                  <a:extLst>
                    <a:ext uri="{FF2B5EF4-FFF2-40B4-BE49-F238E27FC236}">
                      <a16:creationId xmlns:a16="http://schemas.microsoft.com/office/drawing/2014/main" id="{10548001-9F4C-523E-0DF2-0B8A3FF5EC4F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02" name="Прямоугольник 201">
              <a:extLst>
                <a:ext uri="{FF2B5EF4-FFF2-40B4-BE49-F238E27FC236}">
                  <a16:creationId xmlns:a16="http://schemas.microsoft.com/office/drawing/2014/main" id="{1BC60D8A-654B-7698-029A-B1A325FAF4B3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3" name="Трапеция 202">
              <a:extLst>
                <a:ext uri="{FF2B5EF4-FFF2-40B4-BE49-F238E27FC236}">
                  <a16:creationId xmlns:a16="http://schemas.microsoft.com/office/drawing/2014/main" id="{AA81D140-B619-5B5E-6CFA-F26C07BBE455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" name="Прямая соединительная линия 203">
              <a:extLst>
                <a:ext uri="{FF2B5EF4-FFF2-40B4-BE49-F238E27FC236}">
                  <a16:creationId xmlns:a16="http://schemas.microsoft.com/office/drawing/2014/main" id="{7078C18B-A2FA-E22E-7894-B3E415390909}"/>
                </a:ext>
              </a:extLst>
            </p:cNvPr>
            <p:cNvCxnSpPr>
              <a:cxnSpLocks/>
              <a:stCxn id="216" idx="0"/>
              <a:endCxn id="214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Трапеция 204">
              <a:extLst>
                <a:ext uri="{FF2B5EF4-FFF2-40B4-BE49-F238E27FC236}">
                  <a16:creationId xmlns:a16="http://schemas.microsoft.com/office/drawing/2014/main" id="{6E320BC8-6CB0-EC91-E823-164DC94A4318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рямоугольник 205">
              <a:extLst>
                <a:ext uri="{FF2B5EF4-FFF2-40B4-BE49-F238E27FC236}">
                  <a16:creationId xmlns:a16="http://schemas.microsoft.com/office/drawing/2014/main" id="{7C4BF387-877D-C6B8-40AE-690FE6299129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Блок-схема: сохраненные данные 206">
              <a:extLst>
                <a:ext uri="{FF2B5EF4-FFF2-40B4-BE49-F238E27FC236}">
                  <a16:creationId xmlns:a16="http://schemas.microsoft.com/office/drawing/2014/main" id="{8E4BCA8D-7204-DF03-BEDA-7255A86F48A4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Блок-схема: сохраненные данные 207">
              <a:extLst>
                <a:ext uri="{FF2B5EF4-FFF2-40B4-BE49-F238E27FC236}">
                  <a16:creationId xmlns:a16="http://schemas.microsoft.com/office/drawing/2014/main" id="{84BE4A8A-5DAB-4B8D-2A19-08D1C98A5877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рямоугольник 208">
              <a:extLst>
                <a:ext uri="{FF2B5EF4-FFF2-40B4-BE49-F238E27FC236}">
                  <a16:creationId xmlns:a16="http://schemas.microsoft.com/office/drawing/2014/main" id="{9585EE50-51C6-4973-B0C8-FEABD4E14653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рямоугольник 209">
              <a:extLst>
                <a:ext uri="{FF2B5EF4-FFF2-40B4-BE49-F238E27FC236}">
                  <a16:creationId xmlns:a16="http://schemas.microsoft.com/office/drawing/2014/main" id="{6506B68D-D352-06FA-D295-C42C13BACD0F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39255FC1-CD7B-FEAD-1DCB-567156B51126}"/>
              </a:ext>
            </a:extLst>
          </p:cNvPr>
          <p:cNvSpPr txBox="1"/>
          <p:nvPr/>
        </p:nvSpPr>
        <p:spPr>
          <a:xfrm>
            <a:off x="708417" y="70755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62338A57-53F3-4259-8358-4FD02310BAF7}"/>
              </a:ext>
            </a:extLst>
          </p:cNvPr>
          <p:cNvSpPr txBox="1"/>
          <p:nvPr/>
        </p:nvSpPr>
        <p:spPr>
          <a:xfrm>
            <a:off x="719400" y="1424222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5835AE68-32BF-F894-C137-B3735E097506}"/>
              </a:ext>
            </a:extLst>
          </p:cNvPr>
          <p:cNvSpPr txBox="1"/>
          <p:nvPr/>
        </p:nvSpPr>
        <p:spPr>
          <a:xfrm>
            <a:off x="721176" y="214374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07FB7887-0DF4-A737-14FC-B0E6E61B6908}"/>
              </a:ext>
            </a:extLst>
          </p:cNvPr>
          <p:cNvSpPr txBox="1"/>
          <p:nvPr/>
        </p:nvSpPr>
        <p:spPr>
          <a:xfrm>
            <a:off x="714936" y="2884238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09A1AD74-DB06-0B9F-2115-E7F84627B756}"/>
              </a:ext>
            </a:extLst>
          </p:cNvPr>
          <p:cNvSpPr txBox="1"/>
          <p:nvPr/>
        </p:nvSpPr>
        <p:spPr>
          <a:xfrm>
            <a:off x="708416" y="362950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E9250FB-C93C-4DB4-75FA-DD02082A9002}"/>
              </a:ext>
            </a:extLst>
          </p:cNvPr>
          <p:cNvSpPr txBox="1"/>
          <p:nvPr/>
        </p:nvSpPr>
        <p:spPr>
          <a:xfrm>
            <a:off x="711162" y="434777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0457F511-3284-94F2-6856-AC0356F1643C}"/>
              </a:ext>
            </a:extLst>
          </p:cNvPr>
          <p:cNvSpPr txBox="1"/>
          <p:nvPr/>
        </p:nvSpPr>
        <p:spPr>
          <a:xfrm>
            <a:off x="715566" y="505569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9CF45DD6-3002-4C51-A868-2310E0693A26}"/>
              </a:ext>
            </a:extLst>
          </p:cNvPr>
          <p:cNvSpPr txBox="1"/>
          <p:nvPr/>
        </p:nvSpPr>
        <p:spPr>
          <a:xfrm>
            <a:off x="708415" y="575355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49270AA4-ECDB-B916-125D-E94EF9AA7316}"/>
              </a:ext>
            </a:extLst>
          </p:cNvPr>
          <p:cNvSpPr txBox="1"/>
          <p:nvPr/>
        </p:nvSpPr>
        <p:spPr>
          <a:xfrm>
            <a:off x="1245691" y="6318367"/>
            <a:ext cx="248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A0D50308-0BB1-DBF5-B553-EDB7D357ED0C}"/>
              </a:ext>
            </a:extLst>
          </p:cNvPr>
          <p:cNvSpPr txBox="1"/>
          <p:nvPr/>
        </p:nvSpPr>
        <p:spPr>
          <a:xfrm>
            <a:off x="2001024" y="6341760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ED3EA792-D4B1-3D86-3DB7-319759E20B69}"/>
              </a:ext>
            </a:extLst>
          </p:cNvPr>
          <p:cNvSpPr txBox="1"/>
          <p:nvPr/>
        </p:nvSpPr>
        <p:spPr>
          <a:xfrm>
            <a:off x="2717337" y="633800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5CD906D2-A396-A48D-CC43-CA7BDD676691}"/>
              </a:ext>
            </a:extLst>
          </p:cNvPr>
          <p:cNvSpPr txBox="1"/>
          <p:nvPr/>
        </p:nvSpPr>
        <p:spPr>
          <a:xfrm>
            <a:off x="3442779" y="634088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54666C08-C6FF-3995-4EA5-52FA9D5725FE}"/>
              </a:ext>
            </a:extLst>
          </p:cNvPr>
          <p:cNvSpPr txBox="1"/>
          <p:nvPr/>
        </p:nvSpPr>
        <p:spPr>
          <a:xfrm>
            <a:off x="4155001" y="6351614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93D8F7F8-0F36-DBA0-A913-2C7E006CC22D}"/>
              </a:ext>
            </a:extLst>
          </p:cNvPr>
          <p:cNvSpPr txBox="1"/>
          <p:nvPr/>
        </p:nvSpPr>
        <p:spPr>
          <a:xfrm>
            <a:off x="4896025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32D310D3-5383-1132-538F-4C7425041D6D}"/>
              </a:ext>
            </a:extLst>
          </p:cNvPr>
          <p:cNvSpPr txBox="1"/>
          <p:nvPr/>
        </p:nvSpPr>
        <p:spPr>
          <a:xfrm>
            <a:off x="5593382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05EBC096-2A51-D36A-2703-0B6638155AC8}"/>
              </a:ext>
            </a:extLst>
          </p:cNvPr>
          <p:cNvSpPr txBox="1"/>
          <p:nvPr/>
        </p:nvSpPr>
        <p:spPr>
          <a:xfrm>
            <a:off x="6356045" y="632111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Управляющая кнопка: &quot;Пустой&quot; 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016BFABD-48B5-0386-E80A-A4C301C14330}"/>
              </a:ext>
            </a:extLst>
          </p:cNvPr>
          <p:cNvSpPr/>
          <p:nvPr/>
        </p:nvSpPr>
        <p:spPr>
          <a:xfrm>
            <a:off x="7477816" y="2226143"/>
            <a:ext cx="4175387" cy="17131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>
                <a:solidFill>
                  <a:srgbClr val="542708"/>
                </a:solidFill>
              </a:rPr>
              <a:t>Невірно! Спробуй ще раз</a:t>
            </a:r>
            <a:endParaRPr lang="ru-RU" sz="4400" dirty="0">
              <a:solidFill>
                <a:srgbClr val="5427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30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0.02852 1.11111E-6 C 0.04128 1.11111E-6 0.05703 0.05856 0.05703 0.10625 L 0.05703 0.212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52" y="1062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CCE6B8-AE05-7E9B-13D5-6064401DB0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37F36AFC-60AD-CF63-111C-E9475F81214D}"/>
              </a:ext>
            </a:extLst>
          </p:cNvPr>
          <p:cNvGrpSpPr/>
          <p:nvPr/>
        </p:nvGrpSpPr>
        <p:grpSpPr>
          <a:xfrm>
            <a:off x="648429" y="48527"/>
            <a:ext cx="6582616" cy="6738775"/>
            <a:chOff x="648429" y="48527"/>
            <a:chExt cx="6582616" cy="6738775"/>
          </a:xfrm>
        </p:grpSpPr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253072BF-CE50-0A27-0EEE-85B091613724}"/>
                </a:ext>
              </a:extLst>
            </p:cNvPr>
            <p:cNvGrpSpPr/>
            <p:nvPr/>
          </p:nvGrpSpPr>
          <p:grpSpPr>
            <a:xfrm>
              <a:off x="1057173" y="524364"/>
              <a:ext cx="5786546" cy="5809271"/>
              <a:chOff x="321883" y="522992"/>
              <a:chExt cx="5786546" cy="5809271"/>
            </a:xfrm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284B13E8-CD34-2A42-EFDD-D6E685F8FE4E}"/>
                  </a:ext>
                </a:extLst>
              </p:cNvPr>
              <p:cNvSpPr/>
              <p:nvPr/>
            </p:nvSpPr>
            <p:spPr>
              <a:xfrm>
                <a:off x="321885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61BA5612-48D5-B00F-1969-5353F8320B12}"/>
                  </a:ext>
                </a:extLst>
              </p:cNvPr>
              <p:cNvSpPr/>
              <p:nvPr/>
            </p:nvSpPr>
            <p:spPr>
              <a:xfrm>
                <a:off x="321885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E21CE996-C2AD-7BC7-61B4-10271D6E98FE}"/>
                  </a:ext>
                </a:extLst>
              </p:cNvPr>
              <p:cNvSpPr/>
              <p:nvPr/>
            </p:nvSpPr>
            <p:spPr>
              <a:xfrm>
                <a:off x="321884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7EAA09B2-D2CF-0603-A8DF-87D365386536}"/>
                  </a:ext>
                </a:extLst>
              </p:cNvPr>
              <p:cNvSpPr/>
              <p:nvPr/>
            </p:nvSpPr>
            <p:spPr>
              <a:xfrm>
                <a:off x="321883" y="48557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EF0F11E2-A72E-8539-4668-1A952E7C4DF2}"/>
                  </a:ext>
                </a:extLst>
              </p:cNvPr>
              <p:cNvSpPr/>
              <p:nvPr/>
            </p:nvSpPr>
            <p:spPr>
              <a:xfrm>
                <a:off x="1055308" y="5591077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3B6B091D-2E9C-34E1-B739-F6439AE3F800}"/>
                  </a:ext>
                </a:extLst>
              </p:cNvPr>
              <p:cNvSpPr/>
              <p:nvPr/>
            </p:nvSpPr>
            <p:spPr>
              <a:xfrm>
                <a:off x="1055308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C84B1502-EEB8-FA84-4D87-84D5FBE829D8}"/>
                  </a:ext>
                </a:extLst>
              </p:cNvPr>
              <p:cNvSpPr/>
              <p:nvPr/>
            </p:nvSpPr>
            <p:spPr>
              <a:xfrm>
                <a:off x="1055308" y="272223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909569CD-02B1-6942-9E76-E2F4E535B53D}"/>
                  </a:ext>
                </a:extLst>
              </p:cNvPr>
              <p:cNvSpPr/>
              <p:nvPr/>
            </p:nvSpPr>
            <p:spPr>
              <a:xfrm>
                <a:off x="1055307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26581432-2EA8-AD1D-B657-DB607CC46ACF}"/>
                  </a:ext>
                </a:extLst>
              </p:cNvPr>
              <p:cNvSpPr/>
              <p:nvPr/>
            </p:nvSpPr>
            <p:spPr>
              <a:xfrm>
                <a:off x="3208252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0375BC83-0C53-50FD-6740-515335F42AD1}"/>
                  </a:ext>
                </a:extLst>
              </p:cNvPr>
              <p:cNvSpPr/>
              <p:nvPr/>
            </p:nvSpPr>
            <p:spPr>
              <a:xfrm>
                <a:off x="4627772" y="52299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56CF64F4-C762-AFA9-5935-21A26917E023}"/>
                  </a:ext>
                </a:extLst>
              </p:cNvPr>
              <p:cNvSpPr/>
              <p:nvPr/>
            </p:nvSpPr>
            <p:spPr>
              <a:xfrm>
                <a:off x="3941674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87842BD8-0F8A-1486-54B5-A28DA9574886}"/>
                  </a:ext>
                </a:extLst>
              </p:cNvPr>
              <p:cNvSpPr/>
              <p:nvPr/>
            </p:nvSpPr>
            <p:spPr>
              <a:xfrm>
                <a:off x="2474827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E8C0B249-2DCE-5A63-0ED0-99650FEE0999}"/>
                  </a:ext>
                </a:extLst>
              </p:cNvPr>
              <p:cNvSpPr/>
              <p:nvPr/>
            </p:nvSpPr>
            <p:spPr>
              <a:xfrm>
                <a:off x="3208249" y="198097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9D6DA2F5-6BEA-C39D-5AF1-07589530922C}"/>
                  </a:ext>
                </a:extLst>
              </p:cNvPr>
              <p:cNvSpPr/>
              <p:nvPr/>
            </p:nvSpPr>
            <p:spPr>
              <a:xfrm>
                <a:off x="1765067" y="199025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6902FA61-9941-826B-8301-1BEF33A4A4B8}"/>
                  </a:ext>
                </a:extLst>
              </p:cNvPr>
              <p:cNvSpPr/>
              <p:nvPr/>
            </p:nvSpPr>
            <p:spPr>
              <a:xfrm>
                <a:off x="1778563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1FA5F4AA-D673-6F4D-9862-A0C59D04C317}"/>
                  </a:ext>
                </a:extLst>
              </p:cNvPr>
              <p:cNvSpPr/>
              <p:nvPr/>
            </p:nvSpPr>
            <p:spPr>
              <a:xfrm>
                <a:off x="4627772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11342F13-66BE-5039-1D7B-4BD62E596548}"/>
                  </a:ext>
                </a:extLst>
              </p:cNvPr>
              <p:cNvSpPr/>
              <p:nvPr/>
            </p:nvSpPr>
            <p:spPr>
              <a:xfrm>
                <a:off x="252215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C9F1DF1B-9D5B-C83A-7A2A-187857F608AF}"/>
                  </a:ext>
                </a:extLst>
              </p:cNvPr>
              <p:cNvSpPr/>
              <p:nvPr/>
            </p:nvSpPr>
            <p:spPr>
              <a:xfrm>
                <a:off x="3941674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5E4B1645-2D84-A62C-EE45-6D211CB90FCA}"/>
                  </a:ext>
                </a:extLst>
              </p:cNvPr>
              <p:cNvSpPr/>
              <p:nvPr/>
            </p:nvSpPr>
            <p:spPr>
              <a:xfrm>
                <a:off x="2486658" y="272555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8645C0F2-C2E0-4ACD-5CD4-2C227B9F559F}"/>
                  </a:ext>
                </a:extLst>
              </p:cNvPr>
              <p:cNvSpPr/>
              <p:nvPr/>
            </p:nvSpPr>
            <p:spPr>
              <a:xfrm>
                <a:off x="1765066" y="34488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41845D3B-2737-40CF-1CAA-D4A879B6E86A}"/>
                  </a:ext>
                </a:extLst>
              </p:cNvPr>
              <p:cNvSpPr/>
              <p:nvPr/>
            </p:nvSpPr>
            <p:spPr>
              <a:xfrm>
                <a:off x="3184583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74E8933F-30F3-CC36-8C21-B41DAC6E485B}"/>
                  </a:ext>
                </a:extLst>
              </p:cNvPr>
              <p:cNvSpPr/>
              <p:nvPr/>
            </p:nvSpPr>
            <p:spPr>
              <a:xfrm>
                <a:off x="536119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9CE0B066-EDAE-96FF-9A97-AA6FC0FC11F6}"/>
                  </a:ext>
                </a:extLst>
              </p:cNvPr>
              <p:cNvSpPr/>
              <p:nvPr/>
            </p:nvSpPr>
            <p:spPr>
              <a:xfrm>
                <a:off x="5361190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503BCD24-767E-84F1-C8BA-517947B96334}"/>
                  </a:ext>
                </a:extLst>
              </p:cNvPr>
              <p:cNvSpPr/>
              <p:nvPr/>
            </p:nvSpPr>
            <p:spPr>
              <a:xfrm>
                <a:off x="5361189" y="417754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>
                <a:extLst>
                  <a:ext uri="{FF2B5EF4-FFF2-40B4-BE49-F238E27FC236}">
                    <a16:creationId xmlns:a16="http://schemas.microsoft.com/office/drawing/2014/main" id="{DA35F846-3F0D-0F19-4170-7234C75399F7}"/>
                  </a:ext>
                </a:extLst>
              </p:cNvPr>
              <p:cNvSpPr/>
              <p:nvPr/>
            </p:nvSpPr>
            <p:spPr>
              <a:xfrm>
                <a:off x="4663265" y="3423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5363ED9A-40F2-1A67-7C41-8D6B611AB006}"/>
                  </a:ext>
                </a:extLst>
              </p:cNvPr>
              <p:cNvSpPr/>
              <p:nvPr/>
            </p:nvSpPr>
            <p:spPr>
              <a:xfrm>
                <a:off x="3918006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FDC3E86E-3A3F-E402-C27A-2BD95186A9E5}"/>
                  </a:ext>
                </a:extLst>
              </p:cNvPr>
              <p:cNvSpPr/>
              <p:nvPr/>
            </p:nvSpPr>
            <p:spPr>
              <a:xfrm>
                <a:off x="2498490" y="4151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2E85F713-6A1A-0A51-53B7-CCC6DD75DC38}"/>
                  </a:ext>
                </a:extLst>
              </p:cNvPr>
              <p:cNvSpPr/>
              <p:nvPr/>
            </p:nvSpPr>
            <p:spPr>
              <a:xfrm>
                <a:off x="1765065" y="4862415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04D9B00C-FDB7-06D5-142E-8313831E470E}"/>
                  </a:ext>
                </a:extLst>
              </p:cNvPr>
              <p:cNvSpPr/>
              <p:nvPr/>
            </p:nvSpPr>
            <p:spPr>
              <a:xfrm>
                <a:off x="3220082" y="484785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>
                <a:extLst>
                  <a:ext uri="{FF2B5EF4-FFF2-40B4-BE49-F238E27FC236}">
                    <a16:creationId xmlns:a16="http://schemas.microsoft.com/office/drawing/2014/main" id="{66168308-2EE1-6FA8-A02C-825302A9D82F}"/>
                  </a:ext>
                </a:extLst>
              </p:cNvPr>
              <p:cNvSpPr/>
              <p:nvPr/>
            </p:nvSpPr>
            <p:spPr>
              <a:xfrm>
                <a:off x="4651431" y="48438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A27149A0-5CAF-1144-978E-2EF287CE6FC2}"/>
                  </a:ext>
                </a:extLst>
              </p:cNvPr>
              <p:cNvSpPr/>
              <p:nvPr/>
            </p:nvSpPr>
            <p:spPr>
              <a:xfrm>
                <a:off x="3941673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FEEBF89E-BCF7-7AB5-F22F-D115FE0DF479}"/>
                  </a:ext>
                </a:extLst>
              </p:cNvPr>
              <p:cNvSpPr/>
              <p:nvPr/>
            </p:nvSpPr>
            <p:spPr>
              <a:xfrm>
                <a:off x="2498490" y="557651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4D3AC492-26BE-477E-729B-C4890DC44FA5}"/>
                  </a:ext>
                </a:extLst>
              </p:cNvPr>
              <p:cNvSpPr/>
              <p:nvPr/>
            </p:nvSpPr>
            <p:spPr>
              <a:xfrm>
                <a:off x="5361188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20A4A5EC-2A1C-C3B0-9C43-987C753CB852}"/>
                  </a:ext>
                </a:extLst>
              </p:cNvPr>
              <p:cNvSpPr/>
              <p:nvPr/>
            </p:nvSpPr>
            <p:spPr>
              <a:xfrm>
                <a:off x="1045140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1C151C7D-AF83-D30F-A9E0-DE393FC7BAD3}"/>
                  </a:ext>
                </a:extLst>
              </p:cNvPr>
              <p:cNvSpPr/>
              <p:nvPr/>
            </p:nvSpPr>
            <p:spPr>
              <a:xfrm>
                <a:off x="2501816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2F723F32-7C5E-06C8-49F6-281DD354F5DF}"/>
                  </a:ext>
                </a:extLst>
              </p:cNvPr>
              <p:cNvSpPr/>
              <p:nvPr/>
            </p:nvSpPr>
            <p:spPr>
              <a:xfrm>
                <a:off x="3931505" y="52928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B6988723-86CF-5847-CFFA-16590C598939}"/>
                  </a:ext>
                </a:extLst>
              </p:cNvPr>
              <p:cNvSpPr/>
              <p:nvPr/>
            </p:nvSpPr>
            <p:spPr>
              <a:xfrm>
                <a:off x="5362575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442F96BD-1DDB-0378-A616-035CDFFF6B91}"/>
                  </a:ext>
                </a:extLst>
              </p:cNvPr>
              <p:cNvSpPr/>
              <p:nvPr/>
            </p:nvSpPr>
            <p:spPr>
              <a:xfrm>
                <a:off x="4637938" y="12516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FC9AC42F-2187-EEE9-DEDB-974A72754FA3}"/>
                  </a:ext>
                </a:extLst>
              </p:cNvPr>
              <p:cNvSpPr/>
              <p:nvPr/>
            </p:nvSpPr>
            <p:spPr>
              <a:xfrm>
                <a:off x="323263" y="125828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>
                <a:extLst>
                  <a:ext uri="{FF2B5EF4-FFF2-40B4-BE49-F238E27FC236}">
                    <a16:creationId xmlns:a16="http://schemas.microsoft.com/office/drawing/2014/main" id="{1F3BA440-6B61-B073-6454-F97DC87750E0}"/>
                  </a:ext>
                </a:extLst>
              </p:cNvPr>
              <p:cNvSpPr/>
              <p:nvPr/>
            </p:nvSpPr>
            <p:spPr>
              <a:xfrm>
                <a:off x="1050223" y="197830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Прямоугольник 49">
                <a:extLst>
                  <a:ext uri="{FF2B5EF4-FFF2-40B4-BE49-F238E27FC236}">
                    <a16:creationId xmlns:a16="http://schemas.microsoft.com/office/drawing/2014/main" id="{C1FE5C24-C8EB-CDE4-A9B6-42E49BFE6300}"/>
                  </a:ext>
                </a:extLst>
              </p:cNvPr>
              <p:cNvSpPr/>
              <p:nvPr/>
            </p:nvSpPr>
            <p:spPr>
              <a:xfrm>
                <a:off x="1768394" y="125484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>
                <a:extLst>
                  <a:ext uri="{FF2B5EF4-FFF2-40B4-BE49-F238E27FC236}">
                    <a16:creationId xmlns:a16="http://schemas.microsoft.com/office/drawing/2014/main" id="{9EAD8468-AF75-7AA8-46DA-3B873BD77E18}"/>
                  </a:ext>
                </a:extLst>
              </p:cNvPr>
              <p:cNvSpPr/>
              <p:nvPr/>
            </p:nvSpPr>
            <p:spPr>
              <a:xfrm>
                <a:off x="3211800" y="124700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E587ED8B-B088-E24D-01A3-C2FD5F93C3EA}"/>
                  </a:ext>
                </a:extLst>
              </p:cNvPr>
              <p:cNvSpPr/>
              <p:nvPr/>
            </p:nvSpPr>
            <p:spPr>
              <a:xfrm>
                <a:off x="3940139" y="1965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AB3E4AF2-8B96-E2DD-0DFC-B5B4C9F00647}"/>
                  </a:ext>
                </a:extLst>
              </p:cNvPr>
              <p:cNvSpPr/>
              <p:nvPr/>
            </p:nvSpPr>
            <p:spPr>
              <a:xfrm>
                <a:off x="5362575" y="199688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FA435EC5-C44B-E157-8C3A-37911A139D1F}"/>
                  </a:ext>
                </a:extLst>
              </p:cNvPr>
              <p:cNvSpPr/>
              <p:nvPr/>
            </p:nvSpPr>
            <p:spPr>
              <a:xfrm>
                <a:off x="4663265" y="272596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2E1653C4-A8B8-59D3-F16D-6D277BDB1A9A}"/>
                  </a:ext>
                </a:extLst>
              </p:cNvPr>
              <p:cNvSpPr/>
              <p:nvPr/>
            </p:nvSpPr>
            <p:spPr>
              <a:xfrm>
                <a:off x="2498488" y="199034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EB593935-C5BA-1DE4-1FB0-D5E9EFEA5869}"/>
                  </a:ext>
                </a:extLst>
              </p:cNvPr>
              <p:cNvSpPr/>
              <p:nvPr/>
            </p:nvSpPr>
            <p:spPr>
              <a:xfrm>
                <a:off x="3219314" y="269769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396202C3-8BF5-DB95-45A0-F439FD305803}"/>
                  </a:ext>
                </a:extLst>
              </p:cNvPr>
              <p:cNvSpPr/>
              <p:nvPr/>
            </p:nvSpPr>
            <p:spPr>
              <a:xfrm>
                <a:off x="1787964" y="272828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DCA30F94-0642-6504-859B-075151368F67}"/>
                  </a:ext>
                </a:extLst>
              </p:cNvPr>
              <p:cNvSpPr/>
              <p:nvPr/>
            </p:nvSpPr>
            <p:spPr>
              <a:xfrm>
                <a:off x="327416" y="273023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B99BC17C-D31B-4C06-CB80-214A68B2045A}"/>
                  </a:ext>
                </a:extLst>
              </p:cNvPr>
              <p:cNvSpPr/>
              <p:nvPr/>
            </p:nvSpPr>
            <p:spPr>
              <a:xfrm>
                <a:off x="1045138" y="342909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9894DA14-A226-B57E-1970-04E331F4D0D1}"/>
                  </a:ext>
                </a:extLst>
              </p:cNvPr>
              <p:cNvSpPr/>
              <p:nvPr/>
            </p:nvSpPr>
            <p:spPr>
              <a:xfrm>
                <a:off x="2478375" y="344041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>
                <a:extLst>
                  <a:ext uri="{FF2B5EF4-FFF2-40B4-BE49-F238E27FC236}">
                    <a16:creationId xmlns:a16="http://schemas.microsoft.com/office/drawing/2014/main" id="{FD7A352C-8A17-BDD6-C847-D9E1BE56A88E}"/>
                  </a:ext>
                </a:extLst>
              </p:cNvPr>
              <p:cNvSpPr/>
              <p:nvPr/>
            </p:nvSpPr>
            <p:spPr>
              <a:xfrm>
                <a:off x="3931505" y="343230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AD7C52D1-8258-CDE0-FB71-08063E65657F}"/>
                  </a:ext>
                </a:extLst>
              </p:cNvPr>
              <p:cNvSpPr/>
              <p:nvPr/>
            </p:nvSpPr>
            <p:spPr>
              <a:xfrm>
                <a:off x="5375004" y="344846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3" name="Прямоугольник 62">
                <a:extLst>
                  <a:ext uri="{FF2B5EF4-FFF2-40B4-BE49-F238E27FC236}">
                    <a16:creationId xmlns:a16="http://schemas.microsoft.com/office/drawing/2014/main" id="{1D5EA14A-F930-4E48-917B-E1EB452C899B}"/>
                  </a:ext>
                </a:extLst>
              </p:cNvPr>
              <p:cNvSpPr/>
              <p:nvPr/>
            </p:nvSpPr>
            <p:spPr>
              <a:xfrm>
                <a:off x="4651430" y="412714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4" name="Прямоугольник 63">
                <a:extLst>
                  <a:ext uri="{FF2B5EF4-FFF2-40B4-BE49-F238E27FC236}">
                    <a16:creationId xmlns:a16="http://schemas.microsoft.com/office/drawing/2014/main" id="{E6BC109A-92A5-0C45-E818-056246E65665}"/>
                  </a:ext>
                </a:extLst>
              </p:cNvPr>
              <p:cNvSpPr/>
              <p:nvPr/>
            </p:nvSpPr>
            <p:spPr>
              <a:xfrm>
                <a:off x="3219766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84719C8A-E49C-0F95-22AC-BCEE8B589B02}"/>
                  </a:ext>
                </a:extLst>
              </p:cNvPr>
              <p:cNvSpPr/>
              <p:nvPr/>
            </p:nvSpPr>
            <p:spPr>
              <a:xfrm>
                <a:off x="1760812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6" name="Прямоугольник 65">
                <a:extLst>
                  <a:ext uri="{FF2B5EF4-FFF2-40B4-BE49-F238E27FC236}">
                    <a16:creationId xmlns:a16="http://schemas.microsoft.com/office/drawing/2014/main" id="{97210830-7B14-8ED0-E14B-BAFA1B93A356}"/>
                  </a:ext>
                </a:extLst>
              </p:cNvPr>
              <p:cNvSpPr/>
              <p:nvPr/>
            </p:nvSpPr>
            <p:spPr>
              <a:xfrm>
                <a:off x="329078" y="414325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рямоугольник 66">
                <a:extLst>
                  <a:ext uri="{FF2B5EF4-FFF2-40B4-BE49-F238E27FC236}">
                    <a16:creationId xmlns:a16="http://schemas.microsoft.com/office/drawing/2014/main" id="{77250B91-BF5F-3B63-1984-683445B0B7CB}"/>
                  </a:ext>
                </a:extLst>
              </p:cNvPr>
              <p:cNvSpPr/>
              <p:nvPr/>
            </p:nvSpPr>
            <p:spPr>
              <a:xfrm>
                <a:off x="1048113" y="487768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рямоугольник 67">
                <a:extLst>
                  <a:ext uri="{FF2B5EF4-FFF2-40B4-BE49-F238E27FC236}">
                    <a16:creationId xmlns:a16="http://schemas.microsoft.com/office/drawing/2014/main" id="{3E74906C-47CB-CEA5-4E76-3D28FFF81D01}"/>
                  </a:ext>
                </a:extLst>
              </p:cNvPr>
              <p:cNvSpPr/>
              <p:nvPr/>
            </p:nvSpPr>
            <p:spPr>
              <a:xfrm>
                <a:off x="2508658" y="4851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9" name="Прямоугольник 68">
                <a:extLst>
                  <a:ext uri="{FF2B5EF4-FFF2-40B4-BE49-F238E27FC236}">
                    <a16:creationId xmlns:a16="http://schemas.microsoft.com/office/drawing/2014/main" id="{57CC1925-EEC4-A855-0AA0-8AF630DD3383}"/>
                  </a:ext>
                </a:extLst>
              </p:cNvPr>
              <p:cNvSpPr/>
              <p:nvPr/>
            </p:nvSpPr>
            <p:spPr>
              <a:xfrm>
                <a:off x="3922251" y="48438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BF8AC584-A815-E139-D120-E81C80B605F3}"/>
                  </a:ext>
                </a:extLst>
              </p:cNvPr>
              <p:cNvSpPr/>
              <p:nvPr/>
            </p:nvSpPr>
            <p:spPr>
              <a:xfrm>
                <a:off x="5374994" y="483533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рямоугольник 70">
                <a:extLst>
                  <a:ext uri="{FF2B5EF4-FFF2-40B4-BE49-F238E27FC236}">
                    <a16:creationId xmlns:a16="http://schemas.microsoft.com/office/drawing/2014/main" id="{B83167F0-9320-3CCE-A88A-7BB85F49C0DC}"/>
                  </a:ext>
                </a:extLst>
              </p:cNvPr>
              <p:cNvSpPr/>
              <p:nvPr/>
            </p:nvSpPr>
            <p:spPr>
              <a:xfrm>
                <a:off x="4663265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2" name="Прямоугольник 71">
                <a:extLst>
                  <a:ext uri="{FF2B5EF4-FFF2-40B4-BE49-F238E27FC236}">
                    <a16:creationId xmlns:a16="http://schemas.microsoft.com/office/drawing/2014/main" id="{E4174D80-AC79-0EB9-1812-49060E14372D}"/>
                  </a:ext>
                </a:extLst>
              </p:cNvPr>
              <p:cNvSpPr/>
              <p:nvPr/>
            </p:nvSpPr>
            <p:spPr>
              <a:xfrm>
                <a:off x="3208248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2243EB38-2D9D-DEC5-87E8-7AA1AEDDB66D}"/>
                  </a:ext>
                </a:extLst>
              </p:cNvPr>
              <p:cNvSpPr/>
              <p:nvPr/>
            </p:nvSpPr>
            <p:spPr>
              <a:xfrm>
                <a:off x="1778562" y="5603601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4" name="Прямоугольник 73">
                <a:extLst>
                  <a:ext uri="{FF2B5EF4-FFF2-40B4-BE49-F238E27FC236}">
                    <a16:creationId xmlns:a16="http://schemas.microsoft.com/office/drawing/2014/main" id="{EE2AB212-ADD8-7ECC-52E4-0B5525811854}"/>
                  </a:ext>
                </a:extLst>
              </p:cNvPr>
              <p:cNvSpPr/>
              <p:nvPr/>
            </p:nvSpPr>
            <p:spPr>
              <a:xfrm>
                <a:off x="329077" y="558444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78" name="Трапеция 77">
              <a:extLst>
                <a:ext uri="{FF2B5EF4-FFF2-40B4-BE49-F238E27FC236}">
                  <a16:creationId xmlns:a16="http://schemas.microsoft.com/office/drawing/2014/main" id="{8521F2A8-3391-1FCA-F0FB-1ADF98D4EE73}"/>
                </a:ext>
              </a:extLst>
            </p:cNvPr>
            <p:cNvSpPr/>
            <p:nvPr/>
          </p:nvSpPr>
          <p:spPr>
            <a:xfrm rot="5400000" flipV="1">
              <a:off x="3672538" y="3228795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Трапеция 79">
              <a:extLst>
                <a:ext uri="{FF2B5EF4-FFF2-40B4-BE49-F238E27FC236}">
                  <a16:creationId xmlns:a16="http://schemas.microsoft.com/office/drawing/2014/main" id="{9848D95F-E3C1-A107-2484-58FDE13230E7}"/>
                </a:ext>
              </a:extLst>
            </p:cNvPr>
            <p:cNvSpPr/>
            <p:nvPr/>
          </p:nvSpPr>
          <p:spPr>
            <a:xfrm flipV="1">
              <a:off x="688157" y="70693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Трапеция 80">
              <a:extLst>
                <a:ext uri="{FF2B5EF4-FFF2-40B4-BE49-F238E27FC236}">
                  <a16:creationId xmlns:a16="http://schemas.microsoft.com/office/drawing/2014/main" id="{99FD0899-B35B-C538-AA84-67E02877750E}"/>
                </a:ext>
              </a:extLst>
            </p:cNvPr>
            <p:cNvSpPr/>
            <p:nvPr/>
          </p:nvSpPr>
          <p:spPr>
            <a:xfrm>
              <a:off x="648429" y="6293737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81">
              <a:extLst>
                <a:ext uri="{FF2B5EF4-FFF2-40B4-BE49-F238E27FC236}">
                  <a16:creationId xmlns:a16="http://schemas.microsoft.com/office/drawing/2014/main" id="{CEBDA32C-4F30-3EF9-0DE5-4BCD361AA993}"/>
                </a:ext>
              </a:extLst>
            </p:cNvPr>
            <p:cNvSpPr/>
            <p:nvPr/>
          </p:nvSpPr>
          <p:spPr>
            <a:xfrm rot="16200000" flipH="1" flipV="1">
              <a:off x="-2490426" y="3201904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BEADE268-C166-FA9E-A581-4904EB9A7231}"/>
              </a:ext>
            </a:extLst>
          </p:cNvPr>
          <p:cNvGrpSpPr/>
          <p:nvPr/>
        </p:nvGrpSpPr>
        <p:grpSpPr>
          <a:xfrm>
            <a:off x="6339409" y="4176131"/>
            <a:ext cx="279078" cy="643479"/>
            <a:chOff x="833438" y="423861"/>
            <a:chExt cx="747713" cy="1724026"/>
          </a:xfrm>
        </p:grpSpPr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DE6AF400-9ABF-880F-F724-5A60E87BE2E0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</p:grpSpPr>
          <p:sp>
            <p:nvSpPr>
              <p:cNvPr id="97" name="Блок-схема: сохраненные данные 96">
                <a:extLst>
                  <a:ext uri="{FF2B5EF4-FFF2-40B4-BE49-F238E27FC236}">
                    <a16:creationId xmlns:a16="http://schemas.microsoft.com/office/drawing/2014/main" id="{ECE1D43B-6915-CBFA-723F-B1CBBB026BED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Блок-схема: сохраненные данные 97">
                <a:extLst>
                  <a:ext uri="{FF2B5EF4-FFF2-40B4-BE49-F238E27FC236}">
                    <a16:creationId xmlns:a16="http://schemas.microsoft.com/office/drawing/2014/main" id="{CFAA45FC-EDCF-0642-7EB6-FC5D97AEDF00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01A7F772-A8F2-10D8-F512-389D630BE53B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5BC7B4D4-5EC0-CEC1-20CE-B3C952637973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05F531CA-391A-8541-89AE-DE9D3656E2CC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</p:grpSpPr>
          <p:sp>
            <p:nvSpPr>
              <p:cNvPr id="93" name="Знак ''плюс'' 92">
                <a:extLst>
                  <a:ext uri="{FF2B5EF4-FFF2-40B4-BE49-F238E27FC236}">
                    <a16:creationId xmlns:a16="http://schemas.microsoft.com/office/drawing/2014/main" id="{DDA5487B-1E17-2108-61FC-FE9C9ECC22D1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Трапеция 93">
                <a:extLst>
                  <a:ext uri="{FF2B5EF4-FFF2-40B4-BE49-F238E27FC236}">
                    <a16:creationId xmlns:a16="http://schemas.microsoft.com/office/drawing/2014/main" id="{6A7861D0-B7A1-2569-87D5-18BF93D194EA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Трапеция 94">
                <a:extLst>
                  <a:ext uri="{FF2B5EF4-FFF2-40B4-BE49-F238E27FC236}">
                    <a16:creationId xmlns:a16="http://schemas.microsoft.com/office/drawing/2014/main" id="{5A58D8F7-750E-0F31-C80D-B22958F244AF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рямоугольник 95">
                <a:extLst>
                  <a:ext uri="{FF2B5EF4-FFF2-40B4-BE49-F238E27FC236}">
                    <a16:creationId xmlns:a16="http://schemas.microsoft.com/office/drawing/2014/main" id="{1B4923DC-D48E-1ED9-E605-7284BCDE17A0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88" name="Месяц 87">
              <a:extLst>
                <a:ext uri="{FF2B5EF4-FFF2-40B4-BE49-F238E27FC236}">
                  <a16:creationId xmlns:a16="http://schemas.microsoft.com/office/drawing/2014/main" id="{42631127-7231-CED5-2577-AEFBC2E74F47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Месяц 88">
              <a:extLst>
                <a:ext uri="{FF2B5EF4-FFF2-40B4-BE49-F238E27FC236}">
                  <a16:creationId xmlns:a16="http://schemas.microsoft.com/office/drawing/2014/main" id="{E24ED50E-077D-F3D2-976F-A4D375F9667C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196CD619-F993-1C3C-F09E-1E60616A0F7A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Трапеция 90">
              <a:extLst>
                <a:ext uri="{FF2B5EF4-FFF2-40B4-BE49-F238E27FC236}">
                  <a16:creationId xmlns:a16="http://schemas.microsoft.com/office/drawing/2014/main" id="{8539046B-1C92-81D3-3C76-DB319C19C886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Трапеция 91">
              <a:extLst>
                <a:ext uri="{FF2B5EF4-FFF2-40B4-BE49-F238E27FC236}">
                  <a16:creationId xmlns:a16="http://schemas.microsoft.com/office/drawing/2014/main" id="{D5049107-1B46-8C02-2DB5-208AF154947B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2977E166-DD29-1D48-02AE-CE6032C5866A}"/>
              </a:ext>
            </a:extLst>
          </p:cNvPr>
          <p:cNvGrpSpPr/>
          <p:nvPr/>
        </p:nvGrpSpPr>
        <p:grpSpPr>
          <a:xfrm>
            <a:off x="6320654" y="556848"/>
            <a:ext cx="287845" cy="663694"/>
            <a:chOff x="833438" y="423861"/>
            <a:chExt cx="747713" cy="1724026"/>
          </a:xfrm>
          <a:solidFill>
            <a:schemeClr val="tx1"/>
          </a:solidFill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C4016BFF-0B31-7DE2-85D8-E519636333A0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  <a:grpFill/>
          </p:grpSpPr>
          <p:sp>
            <p:nvSpPr>
              <p:cNvPr id="113" name="Блок-схема: сохраненные данные 112">
                <a:extLst>
                  <a:ext uri="{FF2B5EF4-FFF2-40B4-BE49-F238E27FC236}">
                    <a16:creationId xmlns:a16="http://schemas.microsoft.com/office/drawing/2014/main" id="{77A9FD94-05D8-EFAB-3521-5B8AE9A89497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Блок-схема: сохраненные данные 113">
                <a:extLst>
                  <a:ext uri="{FF2B5EF4-FFF2-40B4-BE49-F238E27FC236}">
                    <a16:creationId xmlns:a16="http://schemas.microsoft.com/office/drawing/2014/main" id="{075A8806-A8BF-70AD-4EBB-B0D72EB5B928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5" name="Прямоугольник 114">
                <a:extLst>
                  <a:ext uri="{FF2B5EF4-FFF2-40B4-BE49-F238E27FC236}">
                    <a16:creationId xmlns:a16="http://schemas.microsoft.com/office/drawing/2014/main" id="{3458C8AA-C4F1-4FBB-F136-DE66A284EA22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0441C03B-C1E6-52C3-4F9D-F31481D016D7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102">
              <a:extLst>
                <a:ext uri="{FF2B5EF4-FFF2-40B4-BE49-F238E27FC236}">
                  <a16:creationId xmlns:a16="http://schemas.microsoft.com/office/drawing/2014/main" id="{CC7ECDCF-7FD0-820D-7DA7-F49E7DC9CF9C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  <a:grpFill/>
          </p:grpSpPr>
          <p:sp>
            <p:nvSpPr>
              <p:cNvPr id="109" name="Знак ''плюс'' 108">
                <a:extLst>
                  <a:ext uri="{FF2B5EF4-FFF2-40B4-BE49-F238E27FC236}">
                    <a16:creationId xmlns:a16="http://schemas.microsoft.com/office/drawing/2014/main" id="{0CD3FADC-234B-62B4-B495-8898DA8F318F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Трапеция 109">
                <a:extLst>
                  <a:ext uri="{FF2B5EF4-FFF2-40B4-BE49-F238E27FC236}">
                    <a16:creationId xmlns:a16="http://schemas.microsoft.com/office/drawing/2014/main" id="{9CE90473-C0EF-AFF8-B107-006A75A5F0DB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Трапеция 110">
                <a:extLst>
                  <a:ext uri="{FF2B5EF4-FFF2-40B4-BE49-F238E27FC236}">
                    <a16:creationId xmlns:a16="http://schemas.microsoft.com/office/drawing/2014/main" id="{8CD6E30D-A278-91F5-88CB-4B0466D37DE6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рямоугольник 111">
                <a:extLst>
                  <a:ext uri="{FF2B5EF4-FFF2-40B4-BE49-F238E27FC236}">
                    <a16:creationId xmlns:a16="http://schemas.microsoft.com/office/drawing/2014/main" id="{486CC268-0BC0-F716-D3A4-0771882F1B2D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4" name="Месяц 103">
              <a:extLst>
                <a:ext uri="{FF2B5EF4-FFF2-40B4-BE49-F238E27FC236}">
                  <a16:creationId xmlns:a16="http://schemas.microsoft.com/office/drawing/2014/main" id="{57B9981B-784B-3493-7440-163806EAE3C8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Месяц 104">
              <a:extLst>
                <a:ext uri="{FF2B5EF4-FFF2-40B4-BE49-F238E27FC236}">
                  <a16:creationId xmlns:a16="http://schemas.microsoft.com/office/drawing/2014/main" id="{EE063C95-EFF2-2F35-B328-5941B91DB70D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01A081DC-348B-1CC4-1E36-392556D3B57D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Трапеция 106">
              <a:extLst>
                <a:ext uri="{FF2B5EF4-FFF2-40B4-BE49-F238E27FC236}">
                  <a16:creationId xmlns:a16="http://schemas.microsoft.com/office/drawing/2014/main" id="{1ABF1271-B707-948C-D1BD-EB8EF59FF444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Трапеция 107">
              <a:extLst>
                <a:ext uri="{FF2B5EF4-FFF2-40B4-BE49-F238E27FC236}">
                  <a16:creationId xmlns:a16="http://schemas.microsoft.com/office/drawing/2014/main" id="{103B269B-8D39-68F4-2B3C-1DC53611943F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494B851F-8D35-A107-69EC-C1C727C47D30}"/>
              </a:ext>
            </a:extLst>
          </p:cNvPr>
          <p:cNvGrpSpPr/>
          <p:nvPr/>
        </p:nvGrpSpPr>
        <p:grpSpPr>
          <a:xfrm>
            <a:off x="5622427" y="2007881"/>
            <a:ext cx="278423" cy="680571"/>
            <a:chOff x="4922045" y="777925"/>
            <a:chExt cx="607784" cy="1485653"/>
          </a:xfrm>
        </p:grpSpPr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id="{A9A87244-6365-80BF-D0CB-BD7A32680D9B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</p:grpSpPr>
          <p:sp>
            <p:nvSpPr>
              <p:cNvPr id="127" name="Блок-схема: узел 126">
                <a:extLst>
                  <a:ext uri="{FF2B5EF4-FFF2-40B4-BE49-F238E27FC236}">
                    <a16:creationId xmlns:a16="http://schemas.microsoft.com/office/drawing/2014/main" id="{37A1D0EE-658E-E605-757E-243A981790B7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5770D310-9ED9-BAE8-4F79-63597C494527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2" name="Месяц 131">
                  <a:extLst>
                    <a:ext uri="{FF2B5EF4-FFF2-40B4-BE49-F238E27FC236}">
                      <a16:creationId xmlns:a16="http://schemas.microsoft.com/office/drawing/2014/main" id="{02897336-4D8D-8767-E4B0-88C1DBA2685D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3" name="Месяц 132">
                  <a:extLst>
                    <a:ext uri="{FF2B5EF4-FFF2-40B4-BE49-F238E27FC236}">
                      <a16:creationId xmlns:a16="http://schemas.microsoft.com/office/drawing/2014/main" id="{E113CA68-1884-9C92-F98C-527DCE3ED3B5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29" name="Группа 128">
                <a:extLst>
                  <a:ext uri="{FF2B5EF4-FFF2-40B4-BE49-F238E27FC236}">
                    <a16:creationId xmlns:a16="http://schemas.microsoft.com/office/drawing/2014/main" id="{804C85D7-7D8E-8E50-CB12-E889489E2E64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0" name="Месяц 129">
                  <a:extLst>
                    <a:ext uri="{FF2B5EF4-FFF2-40B4-BE49-F238E27FC236}">
                      <a16:creationId xmlns:a16="http://schemas.microsoft.com/office/drawing/2014/main" id="{61B9C156-D4E0-E0ED-F2DB-66372546B575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Месяц 130">
                  <a:extLst>
                    <a:ext uri="{FF2B5EF4-FFF2-40B4-BE49-F238E27FC236}">
                      <a16:creationId xmlns:a16="http://schemas.microsoft.com/office/drawing/2014/main" id="{710CBCBC-A7F1-66C5-8759-54CB1491D4D5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18" name="Прямоугольник 117">
              <a:extLst>
                <a:ext uri="{FF2B5EF4-FFF2-40B4-BE49-F238E27FC236}">
                  <a16:creationId xmlns:a16="http://schemas.microsoft.com/office/drawing/2014/main" id="{31E2B010-DCC9-8472-878B-1D6654AA4CA3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Трапеция 118">
              <a:extLst>
                <a:ext uri="{FF2B5EF4-FFF2-40B4-BE49-F238E27FC236}">
                  <a16:creationId xmlns:a16="http://schemas.microsoft.com/office/drawing/2014/main" id="{49F489FC-2698-C747-5D32-B72FDB8F5F9C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>
              <a:extLst>
                <a:ext uri="{FF2B5EF4-FFF2-40B4-BE49-F238E27FC236}">
                  <a16:creationId xmlns:a16="http://schemas.microsoft.com/office/drawing/2014/main" id="{C4EF88DB-DA08-8420-16EA-C668A5DC7748}"/>
                </a:ext>
              </a:extLst>
            </p:cNvPr>
            <p:cNvCxnSpPr>
              <a:cxnSpLocks/>
              <a:stCxn id="132" idx="0"/>
              <a:endCxn id="130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Трапеция 120">
              <a:extLst>
                <a:ext uri="{FF2B5EF4-FFF2-40B4-BE49-F238E27FC236}">
                  <a16:creationId xmlns:a16="http://schemas.microsoft.com/office/drawing/2014/main" id="{FF7201D8-C905-749E-F636-99B0AB3BBBE5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>
              <a:extLst>
                <a:ext uri="{FF2B5EF4-FFF2-40B4-BE49-F238E27FC236}">
                  <a16:creationId xmlns:a16="http://schemas.microsoft.com/office/drawing/2014/main" id="{D33B6B30-39B0-EE49-1817-F85AB1991139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Блок-схема: сохраненные данные 122">
              <a:extLst>
                <a:ext uri="{FF2B5EF4-FFF2-40B4-BE49-F238E27FC236}">
                  <a16:creationId xmlns:a16="http://schemas.microsoft.com/office/drawing/2014/main" id="{B1C34DF9-86D6-AD1B-4226-7669C1EE5EBA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Блок-схема: сохраненные данные 123">
              <a:extLst>
                <a:ext uri="{FF2B5EF4-FFF2-40B4-BE49-F238E27FC236}">
                  <a16:creationId xmlns:a16="http://schemas.microsoft.com/office/drawing/2014/main" id="{720B0758-238F-151C-78E0-C71F16EE11E1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>
              <a:extLst>
                <a:ext uri="{FF2B5EF4-FFF2-40B4-BE49-F238E27FC236}">
                  <a16:creationId xmlns:a16="http://schemas.microsoft.com/office/drawing/2014/main" id="{6ABD6944-C9F3-DE35-DE9F-4CAA8C153A82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>
              <a:extLst>
                <a:ext uri="{FF2B5EF4-FFF2-40B4-BE49-F238E27FC236}">
                  <a16:creationId xmlns:a16="http://schemas.microsoft.com/office/drawing/2014/main" id="{C4A0597E-0D35-9BA8-BF81-567C877864C6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133">
            <a:extLst>
              <a:ext uri="{FF2B5EF4-FFF2-40B4-BE49-F238E27FC236}">
                <a16:creationId xmlns:a16="http://schemas.microsoft.com/office/drawing/2014/main" id="{3558C47A-93F4-AB0F-93FE-8F64ED818235}"/>
              </a:ext>
            </a:extLst>
          </p:cNvPr>
          <p:cNvGrpSpPr/>
          <p:nvPr/>
        </p:nvGrpSpPr>
        <p:grpSpPr>
          <a:xfrm>
            <a:off x="5594477" y="1280938"/>
            <a:ext cx="277623" cy="678614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135" name="Группа 134">
              <a:extLst>
                <a:ext uri="{FF2B5EF4-FFF2-40B4-BE49-F238E27FC236}">
                  <a16:creationId xmlns:a16="http://schemas.microsoft.com/office/drawing/2014/main" id="{D8AA6146-5829-219D-E175-122F95A57826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145" name="Блок-схема: узел 144">
                <a:extLst>
                  <a:ext uri="{FF2B5EF4-FFF2-40B4-BE49-F238E27FC236}">
                    <a16:creationId xmlns:a16="http://schemas.microsoft.com/office/drawing/2014/main" id="{86CB85F7-A44D-8133-BD8D-2978D4DF14DC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46" name="Группа 145">
                <a:extLst>
                  <a:ext uri="{FF2B5EF4-FFF2-40B4-BE49-F238E27FC236}">
                    <a16:creationId xmlns:a16="http://schemas.microsoft.com/office/drawing/2014/main" id="{F2C026C5-A6A5-0B51-163E-B32BAB50E8AD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50" name="Месяц 149">
                  <a:extLst>
                    <a:ext uri="{FF2B5EF4-FFF2-40B4-BE49-F238E27FC236}">
                      <a16:creationId xmlns:a16="http://schemas.microsoft.com/office/drawing/2014/main" id="{0C644E7A-F697-0C02-BEA5-063963EFA4F0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1" name="Месяц 150">
                  <a:extLst>
                    <a:ext uri="{FF2B5EF4-FFF2-40B4-BE49-F238E27FC236}">
                      <a16:creationId xmlns:a16="http://schemas.microsoft.com/office/drawing/2014/main" id="{35A914CD-6AE9-7A9D-DABC-253F3899B556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47" name="Группа 146">
                <a:extLst>
                  <a:ext uri="{FF2B5EF4-FFF2-40B4-BE49-F238E27FC236}">
                    <a16:creationId xmlns:a16="http://schemas.microsoft.com/office/drawing/2014/main" id="{132296AC-EC65-62E6-05D9-0DDCC2CD6AEA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48" name="Месяц 147">
                  <a:extLst>
                    <a:ext uri="{FF2B5EF4-FFF2-40B4-BE49-F238E27FC236}">
                      <a16:creationId xmlns:a16="http://schemas.microsoft.com/office/drawing/2014/main" id="{5BA7E8B4-F08D-AE2D-C5A1-F89C85FA21DF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Месяц 148">
                  <a:extLst>
                    <a:ext uri="{FF2B5EF4-FFF2-40B4-BE49-F238E27FC236}">
                      <a16:creationId xmlns:a16="http://schemas.microsoft.com/office/drawing/2014/main" id="{EF877D04-4FA8-FDAA-E1FE-BF898C22E097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23CA15D3-9248-47E8-8F7E-888417AD3D4F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Трапеция 136">
              <a:extLst>
                <a:ext uri="{FF2B5EF4-FFF2-40B4-BE49-F238E27FC236}">
                  <a16:creationId xmlns:a16="http://schemas.microsoft.com/office/drawing/2014/main" id="{5F1D085E-D9C0-B437-AB53-3B066525E915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8" name="Прямая соединительная линия 137">
              <a:extLst>
                <a:ext uri="{FF2B5EF4-FFF2-40B4-BE49-F238E27FC236}">
                  <a16:creationId xmlns:a16="http://schemas.microsoft.com/office/drawing/2014/main" id="{0CEBDDA1-F190-C884-70D1-A0CE5ABD34E4}"/>
                </a:ext>
              </a:extLst>
            </p:cNvPr>
            <p:cNvCxnSpPr>
              <a:cxnSpLocks/>
              <a:stCxn id="150" idx="0"/>
              <a:endCxn id="148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Трапеция 138">
              <a:extLst>
                <a:ext uri="{FF2B5EF4-FFF2-40B4-BE49-F238E27FC236}">
                  <a16:creationId xmlns:a16="http://schemas.microsoft.com/office/drawing/2014/main" id="{9C112408-EFCC-CBA3-868D-88C62AE9604F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>
              <a:extLst>
                <a:ext uri="{FF2B5EF4-FFF2-40B4-BE49-F238E27FC236}">
                  <a16:creationId xmlns:a16="http://schemas.microsoft.com/office/drawing/2014/main" id="{A5FBA6EC-4FD2-7E74-6158-2D3816A3F503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Блок-схема: сохраненные данные 140">
              <a:extLst>
                <a:ext uri="{FF2B5EF4-FFF2-40B4-BE49-F238E27FC236}">
                  <a16:creationId xmlns:a16="http://schemas.microsoft.com/office/drawing/2014/main" id="{67E92042-41B3-CBC2-288A-10EE16499217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сохраненные данные 141">
              <a:extLst>
                <a:ext uri="{FF2B5EF4-FFF2-40B4-BE49-F238E27FC236}">
                  <a16:creationId xmlns:a16="http://schemas.microsoft.com/office/drawing/2014/main" id="{27BF17E1-F54B-ACCE-DAFA-B193DD2C0BB4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BA7DCB5F-CF4C-386F-0946-21303B1185C6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A0F225D6-30A3-BD98-6849-AF80247D23BB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2" name="Группа 151">
            <a:extLst>
              <a:ext uri="{FF2B5EF4-FFF2-40B4-BE49-F238E27FC236}">
                <a16:creationId xmlns:a16="http://schemas.microsoft.com/office/drawing/2014/main" id="{08C51AAC-987E-91C3-CD59-50B4BEAF4C76}"/>
              </a:ext>
            </a:extLst>
          </p:cNvPr>
          <p:cNvGrpSpPr/>
          <p:nvPr/>
        </p:nvGrpSpPr>
        <p:grpSpPr>
          <a:xfrm>
            <a:off x="5593857" y="570716"/>
            <a:ext cx="284388" cy="665083"/>
            <a:chOff x="6623050" y="557408"/>
            <a:chExt cx="735921" cy="1721055"/>
          </a:xfrm>
          <a:solidFill>
            <a:schemeClr val="tx1"/>
          </a:solidFill>
        </p:grpSpPr>
        <p:grpSp>
          <p:nvGrpSpPr>
            <p:cNvPr id="153" name="Группа 152">
              <a:extLst>
                <a:ext uri="{FF2B5EF4-FFF2-40B4-BE49-F238E27FC236}">
                  <a16:creationId xmlns:a16="http://schemas.microsoft.com/office/drawing/2014/main" id="{893D604C-DE14-42AC-CCCD-65D9303AA695}"/>
                </a:ext>
              </a:extLst>
            </p:cNvPr>
            <p:cNvGrpSpPr/>
            <p:nvPr/>
          </p:nvGrpSpPr>
          <p:grpSpPr>
            <a:xfrm>
              <a:off x="6661778" y="557408"/>
              <a:ext cx="660718" cy="1355235"/>
              <a:chOff x="6661778" y="557408"/>
              <a:chExt cx="660718" cy="1355235"/>
            </a:xfrm>
            <a:grpFill/>
          </p:grpSpPr>
          <p:grpSp>
            <p:nvGrpSpPr>
              <p:cNvPr id="158" name="Группа 157">
                <a:extLst>
                  <a:ext uri="{FF2B5EF4-FFF2-40B4-BE49-F238E27FC236}">
                    <a16:creationId xmlns:a16="http://schemas.microsoft.com/office/drawing/2014/main" id="{1C583D5E-9E76-5E1A-3DB1-85FF40C7C091}"/>
                  </a:ext>
                </a:extLst>
              </p:cNvPr>
              <p:cNvGrpSpPr/>
              <p:nvPr/>
            </p:nvGrpSpPr>
            <p:grpSpPr>
              <a:xfrm>
                <a:off x="6794500" y="557408"/>
                <a:ext cx="400051" cy="366517"/>
                <a:chOff x="6794500" y="557408"/>
                <a:chExt cx="400051" cy="366517"/>
              </a:xfrm>
              <a:grpFill/>
            </p:grpSpPr>
            <p:sp>
              <p:nvSpPr>
                <p:cNvPr id="163" name="Прямоугольник 162">
                  <a:extLst>
                    <a:ext uri="{FF2B5EF4-FFF2-40B4-BE49-F238E27FC236}">
                      <a16:creationId xmlns:a16="http://schemas.microsoft.com/office/drawing/2014/main" id="{AF9C044E-D3D8-47F2-9303-FD3D094A88E1}"/>
                    </a:ext>
                  </a:extLst>
                </p:cNvPr>
                <p:cNvSpPr/>
                <p:nvPr/>
              </p:nvSpPr>
              <p:spPr>
                <a:xfrm>
                  <a:off x="6794501" y="558800"/>
                  <a:ext cx="12700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4" name="Прямоугольник 163">
                  <a:extLst>
                    <a:ext uri="{FF2B5EF4-FFF2-40B4-BE49-F238E27FC236}">
                      <a16:creationId xmlns:a16="http://schemas.microsoft.com/office/drawing/2014/main" id="{A83CDCBF-0FF2-0E76-9FED-04F5C439E8A0}"/>
                    </a:ext>
                  </a:extLst>
                </p:cNvPr>
                <p:cNvSpPr/>
                <p:nvPr/>
              </p:nvSpPr>
              <p:spPr>
                <a:xfrm>
                  <a:off x="7061201" y="557408"/>
                  <a:ext cx="13335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5" name="Прямоугольник 164">
                  <a:extLst>
                    <a:ext uri="{FF2B5EF4-FFF2-40B4-BE49-F238E27FC236}">
                      <a16:creationId xmlns:a16="http://schemas.microsoft.com/office/drawing/2014/main" id="{B9F4964B-AA48-52D0-99EC-4CA09289847C}"/>
                    </a:ext>
                  </a:extLst>
                </p:cNvPr>
                <p:cNvSpPr/>
                <p:nvPr/>
              </p:nvSpPr>
              <p:spPr>
                <a:xfrm>
                  <a:off x="6794500" y="711200"/>
                  <a:ext cx="400050" cy="2127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9" name="Месяц 158">
                <a:extLst>
                  <a:ext uri="{FF2B5EF4-FFF2-40B4-BE49-F238E27FC236}">
                    <a16:creationId xmlns:a16="http://schemas.microsoft.com/office/drawing/2014/main" id="{EB40B0D3-33E1-8581-F2F0-362A24528D76}"/>
                  </a:ext>
                </a:extLst>
              </p:cNvPr>
              <p:cNvSpPr/>
              <p:nvPr/>
            </p:nvSpPr>
            <p:spPr>
              <a:xfrm rot="21107139">
                <a:off x="6981505" y="941989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0" name="Месяц 159">
                <a:extLst>
                  <a:ext uri="{FF2B5EF4-FFF2-40B4-BE49-F238E27FC236}">
                    <a16:creationId xmlns:a16="http://schemas.microsoft.com/office/drawing/2014/main" id="{0DBD543A-BF53-2DE3-C051-7E363177225B}"/>
                  </a:ext>
                </a:extLst>
              </p:cNvPr>
              <p:cNvSpPr/>
              <p:nvPr/>
            </p:nvSpPr>
            <p:spPr>
              <a:xfrm rot="492861" flipH="1">
                <a:off x="6729720" y="941990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1" name="Трапеция 160">
                <a:extLst>
                  <a:ext uri="{FF2B5EF4-FFF2-40B4-BE49-F238E27FC236}">
                    <a16:creationId xmlns:a16="http://schemas.microsoft.com/office/drawing/2014/main" id="{AF74DC86-9DF8-8D5E-D363-5966743FD5CB}"/>
                  </a:ext>
                </a:extLst>
              </p:cNvPr>
              <p:cNvSpPr/>
              <p:nvPr/>
            </p:nvSpPr>
            <p:spPr>
              <a:xfrm flipV="1">
                <a:off x="6823075" y="922533"/>
                <a:ext cx="338124" cy="22284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Трапеция 161">
                <a:extLst>
                  <a:ext uri="{FF2B5EF4-FFF2-40B4-BE49-F238E27FC236}">
                    <a16:creationId xmlns:a16="http://schemas.microsoft.com/office/drawing/2014/main" id="{45DB45C8-43E8-1C8E-7443-FCD7130C585E}"/>
                  </a:ext>
                </a:extLst>
              </p:cNvPr>
              <p:cNvSpPr/>
              <p:nvPr/>
            </p:nvSpPr>
            <p:spPr>
              <a:xfrm flipH="1">
                <a:off x="6661778" y="1454081"/>
                <a:ext cx="660718" cy="438219"/>
              </a:xfrm>
              <a:prstGeom prst="trapezoid">
                <a:avLst>
                  <a:gd name="adj" fmla="val 7538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4" name="Прямоугольник 153">
              <a:extLst>
                <a:ext uri="{FF2B5EF4-FFF2-40B4-BE49-F238E27FC236}">
                  <a16:creationId xmlns:a16="http://schemas.microsoft.com/office/drawing/2014/main" id="{D1BEAF1F-A2B3-1FCF-F555-FA8DDF38ADFF}"/>
                </a:ext>
              </a:extLst>
            </p:cNvPr>
            <p:cNvSpPr/>
            <p:nvPr/>
          </p:nvSpPr>
          <p:spPr>
            <a:xfrm>
              <a:off x="6623050" y="1902618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Прямоугольник 154">
              <a:extLst>
                <a:ext uri="{FF2B5EF4-FFF2-40B4-BE49-F238E27FC236}">
                  <a16:creationId xmlns:a16="http://schemas.microsoft.com/office/drawing/2014/main" id="{5B591438-2240-ED8D-F74C-89B0F8AA8E88}"/>
                </a:ext>
              </a:extLst>
            </p:cNvPr>
            <p:cNvSpPr/>
            <p:nvPr/>
          </p:nvSpPr>
          <p:spPr>
            <a:xfrm>
              <a:off x="6623051" y="2161325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Блок-схема: сохраненные данные 155">
              <a:extLst>
                <a:ext uri="{FF2B5EF4-FFF2-40B4-BE49-F238E27FC236}">
                  <a16:creationId xmlns:a16="http://schemas.microsoft.com/office/drawing/2014/main" id="{3FB7734A-CA68-87AC-3C17-31A21A21D687}"/>
                </a:ext>
              </a:extLst>
            </p:cNvPr>
            <p:cNvSpPr/>
            <p:nvPr/>
          </p:nvSpPr>
          <p:spPr>
            <a:xfrm>
              <a:off x="6913563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Блок-схема: сохраненные данные 156">
              <a:extLst>
                <a:ext uri="{FF2B5EF4-FFF2-40B4-BE49-F238E27FC236}">
                  <a16:creationId xmlns:a16="http://schemas.microsoft.com/office/drawing/2014/main" id="{C39EDD4E-02FE-4A9A-AE1F-C70DC17ED0A6}"/>
                </a:ext>
              </a:extLst>
            </p:cNvPr>
            <p:cNvSpPr/>
            <p:nvPr/>
          </p:nvSpPr>
          <p:spPr>
            <a:xfrm flipH="1">
              <a:off x="6666759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4F2EC6AB-0F7D-1352-4767-B64B2081BA1B}"/>
              </a:ext>
            </a:extLst>
          </p:cNvPr>
          <p:cNvGrpSpPr/>
          <p:nvPr/>
        </p:nvGrpSpPr>
        <p:grpSpPr>
          <a:xfrm>
            <a:off x="3422824" y="1972939"/>
            <a:ext cx="318361" cy="702176"/>
            <a:chOff x="3448049" y="584316"/>
            <a:chExt cx="841376" cy="1855735"/>
          </a:xfrm>
        </p:grpSpPr>
        <p:sp>
          <p:nvSpPr>
            <p:cNvPr id="167" name="Овал 166">
              <a:extLst>
                <a:ext uri="{FF2B5EF4-FFF2-40B4-BE49-F238E27FC236}">
                  <a16:creationId xmlns:a16="http://schemas.microsoft.com/office/drawing/2014/main" id="{E60CC119-D71F-DB1C-DCC2-473B9826D29C}"/>
                </a:ext>
              </a:extLst>
            </p:cNvPr>
            <p:cNvSpPr/>
            <p:nvPr/>
          </p:nvSpPr>
          <p:spPr>
            <a:xfrm rot="20400687">
              <a:off x="3565713" y="651010"/>
              <a:ext cx="503487" cy="2133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Блок-схема: узел 167">
              <a:extLst>
                <a:ext uri="{FF2B5EF4-FFF2-40B4-BE49-F238E27FC236}">
                  <a16:creationId xmlns:a16="http://schemas.microsoft.com/office/drawing/2014/main" id="{A3EF1832-256B-2C21-34B0-E8280688747C}"/>
                </a:ext>
              </a:extLst>
            </p:cNvPr>
            <p:cNvSpPr/>
            <p:nvPr/>
          </p:nvSpPr>
          <p:spPr>
            <a:xfrm rot="19190495">
              <a:off x="3918235" y="584316"/>
              <a:ext cx="306637" cy="58106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>
              <a:extLst>
                <a:ext uri="{FF2B5EF4-FFF2-40B4-BE49-F238E27FC236}">
                  <a16:creationId xmlns:a16="http://schemas.microsoft.com/office/drawing/2014/main" id="{5196D391-769E-0408-E75E-00D56C606B01}"/>
                </a:ext>
              </a:extLst>
            </p:cNvPr>
            <p:cNvGrpSpPr/>
            <p:nvPr/>
          </p:nvGrpSpPr>
          <p:grpSpPr>
            <a:xfrm>
              <a:off x="3448049" y="637419"/>
              <a:ext cx="841376" cy="1802632"/>
              <a:chOff x="3448049" y="637419"/>
              <a:chExt cx="841376" cy="1802632"/>
            </a:xfrm>
          </p:grpSpPr>
          <p:sp>
            <p:nvSpPr>
              <p:cNvPr id="170" name="Прямоугольник 169">
                <a:extLst>
                  <a:ext uri="{FF2B5EF4-FFF2-40B4-BE49-F238E27FC236}">
                    <a16:creationId xmlns:a16="http://schemas.microsoft.com/office/drawing/2014/main" id="{28D54F5A-2768-47C9-D736-812D5CC42C7F}"/>
                  </a:ext>
                </a:extLst>
              </p:cNvPr>
              <p:cNvSpPr/>
              <p:nvPr/>
            </p:nvSpPr>
            <p:spPr>
              <a:xfrm rot="17418473">
                <a:off x="3401710" y="1183040"/>
                <a:ext cx="407186" cy="147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рямоугольник 170">
                <a:extLst>
                  <a:ext uri="{FF2B5EF4-FFF2-40B4-BE49-F238E27FC236}">
                    <a16:creationId xmlns:a16="http://schemas.microsoft.com/office/drawing/2014/main" id="{F058DBA9-B802-5252-6AFB-A703E2009024}"/>
                  </a:ext>
                </a:extLst>
              </p:cNvPr>
              <p:cNvSpPr/>
              <p:nvPr/>
            </p:nvSpPr>
            <p:spPr>
              <a:xfrm>
                <a:off x="3448050" y="2021681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рямоугольник 171">
                <a:extLst>
                  <a:ext uri="{FF2B5EF4-FFF2-40B4-BE49-F238E27FC236}">
                    <a16:creationId xmlns:a16="http://schemas.microsoft.com/office/drawing/2014/main" id="{B4242512-9B12-1569-6ADB-30D599EA33D9}"/>
                  </a:ext>
                </a:extLst>
              </p:cNvPr>
              <p:cNvSpPr/>
              <p:nvPr/>
            </p:nvSpPr>
            <p:spPr>
              <a:xfrm>
                <a:off x="3448049" y="2328399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Блок-схема: сохраненные данные 172">
                <a:extLst>
                  <a:ext uri="{FF2B5EF4-FFF2-40B4-BE49-F238E27FC236}">
                    <a16:creationId xmlns:a16="http://schemas.microsoft.com/office/drawing/2014/main" id="{322BC7DC-F359-FE1E-D63A-C43891A91770}"/>
                  </a:ext>
                </a:extLst>
              </p:cNvPr>
              <p:cNvSpPr/>
              <p:nvPr/>
            </p:nvSpPr>
            <p:spPr>
              <a:xfrm>
                <a:off x="3700827" y="2141733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Блок-схема: сохраненные данные 173">
                <a:extLst>
                  <a:ext uri="{FF2B5EF4-FFF2-40B4-BE49-F238E27FC236}">
                    <a16:creationId xmlns:a16="http://schemas.microsoft.com/office/drawing/2014/main" id="{23E8C237-35D5-42C8-7AFC-49EA1F0B8BF4}"/>
                  </a:ext>
                </a:extLst>
              </p:cNvPr>
              <p:cNvSpPr/>
              <p:nvPr/>
            </p:nvSpPr>
            <p:spPr>
              <a:xfrm flipH="1">
                <a:off x="3457940" y="2141732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рямоугольник 174">
                <a:extLst>
                  <a:ext uri="{FF2B5EF4-FFF2-40B4-BE49-F238E27FC236}">
                    <a16:creationId xmlns:a16="http://schemas.microsoft.com/office/drawing/2014/main" id="{DC6BDF5F-008D-9541-A88F-438910CFDBA1}"/>
                  </a:ext>
                </a:extLst>
              </p:cNvPr>
              <p:cNvSpPr/>
              <p:nvPr/>
            </p:nvSpPr>
            <p:spPr>
              <a:xfrm>
                <a:off x="3634611" y="2152771"/>
                <a:ext cx="431420" cy="154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Трапеция 175">
                <a:extLst>
                  <a:ext uri="{FF2B5EF4-FFF2-40B4-BE49-F238E27FC236}">
                    <a16:creationId xmlns:a16="http://schemas.microsoft.com/office/drawing/2014/main" id="{FC2E3AFC-90C9-3BE9-EF15-2E92E29836B4}"/>
                  </a:ext>
                </a:extLst>
              </p:cNvPr>
              <p:cNvSpPr/>
              <p:nvPr/>
            </p:nvSpPr>
            <p:spPr>
              <a:xfrm>
                <a:off x="3468868" y="1755775"/>
                <a:ext cx="799735" cy="256043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Равнобедренный треугольник 176">
                <a:extLst>
                  <a:ext uri="{FF2B5EF4-FFF2-40B4-BE49-F238E27FC236}">
                    <a16:creationId xmlns:a16="http://schemas.microsoft.com/office/drawing/2014/main" id="{1D9A66D5-47AB-7B75-A7B3-A11F72DD302E}"/>
                  </a:ext>
                </a:extLst>
              </p:cNvPr>
              <p:cNvSpPr/>
              <p:nvPr/>
            </p:nvSpPr>
            <p:spPr>
              <a:xfrm rot="19349733">
                <a:off x="3716433" y="1417700"/>
                <a:ext cx="487180" cy="372562"/>
              </a:xfrm>
              <a:prstGeom prst="triangle">
                <a:avLst>
                  <a:gd name="adj" fmla="val 696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Равнобедренный треугольник 177">
                <a:extLst>
                  <a:ext uri="{FF2B5EF4-FFF2-40B4-BE49-F238E27FC236}">
                    <a16:creationId xmlns:a16="http://schemas.microsoft.com/office/drawing/2014/main" id="{2BED5A38-4B68-76D0-D52A-28678B948460}"/>
                  </a:ext>
                </a:extLst>
              </p:cNvPr>
              <p:cNvSpPr/>
              <p:nvPr/>
            </p:nvSpPr>
            <p:spPr>
              <a:xfrm rot="16551269">
                <a:off x="3447009" y="1018943"/>
                <a:ext cx="240693" cy="48128"/>
              </a:xfrm>
              <a:prstGeom prst="triangle">
                <a:avLst>
                  <a:gd name="adj" fmla="val 559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рямоугольник 178">
                <a:extLst>
                  <a:ext uri="{FF2B5EF4-FFF2-40B4-BE49-F238E27FC236}">
                    <a16:creationId xmlns:a16="http://schemas.microsoft.com/office/drawing/2014/main" id="{6477A852-861F-DB89-CFCF-F8E9B75D05C9}"/>
                  </a:ext>
                </a:extLst>
              </p:cNvPr>
              <p:cNvSpPr/>
              <p:nvPr/>
            </p:nvSpPr>
            <p:spPr>
              <a:xfrm rot="14811607">
                <a:off x="3563485" y="828514"/>
                <a:ext cx="226219" cy="1440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Блок-схема: узел 179">
                <a:extLst>
                  <a:ext uri="{FF2B5EF4-FFF2-40B4-BE49-F238E27FC236}">
                    <a16:creationId xmlns:a16="http://schemas.microsoft.com/office/drawing/2014/main" id="{9C69E602-8D1F-339C-68E7-A4AAFA7D9164}"/>
                  </a:ext>
                </a:extLst>
              </p:cNvPr>
              <p:cNvSpPr/>
              <p:nvPr/>
            </p:nvSpPr>
            <p:spPr>
              <a:xfrm>
                <a:off x="3580823" y="800594"/>
                <a:ext cx="602136" cy="50178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1" name="Трапеция 180">
                <a:extLst>
                  <a:ext uri="{FF2B5EF4-FFF2-40B4-BE49-F238E27FC236}">
                    <a16:creationId xmlns:a16="http://schemas.microsoft.com/office/drawing/2014/main" id="{D9748EE5-FC9A-CE4D-B5CC-75114B0C9DFE}"/>
                  </a:ext>
                </a:extLst>
              </p:cNvPr>
              <p:cNvSpPr/>
              <p:nvPr/>
            </p:nvSpPr>
            <p:spPr>
              <a:xfrm rot="1462629" flipV="1">
                <a:off x="3573360" y="1112355"/>
                <a:ext cx="327741" cy="290206"/>
              </a:xfrm>
              <a:prstGeom prst="trapezoid">
                <a:avLst>
                  <a:gd name="adj" fmla="val 45378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Блок-схема: узел 181">
                <a:extLst>
                  <a:ext uri="{FF2B5EF4-FFF2-40B4-BE49-F238E27FC236}">
                    <a16:creationId xmlns:a16="http://schemas.microsoft.com/office/drawing/2014/main" id="{21113302-FB8F-80EA-A368-55F55E4629A6}"/>
                  </a:ext>
                </a:extLst>
              </p:cNvPr>
              <p:cNvSpPr/>
              <p:nvPr/>
            </p:nvSpPr>
            <p:spPr>
              <a:xfrm>
                <a:off x="3568701" y="869587"/>
                <a:ext cx="283624" cy="393002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Блок-схема: узел 182">
                <a:extLst>
                  <a:ext uri="{FF2B5EF4-FFF2-40B4-BE49-F238E27FC236}">
                    <a16:creationId xmlns:a16="http://schemas.microsoft.com/office/drawing/2014/main" id="{78562060-5F2F-3587-C7FC-12756B371B95}"/>
                  </a:ext>
                </a:extLst>
              </p:cNvPr>
              <p:cNvSpPr/>
              <p:nvPr/>
            </p:nvSpPr>
            <p:spPr>
              <a:xfrm>
                <a:off x="3669506" y="1044960"/>
                <a:ext cx="66675" cy="6667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Месяц 183">
                <a:extLst>
                  <a:ext uri="{FF2B5EF4-FFF2-40B4-BE49-F238E27FC236}">
                    <a16:creationId xmlns:a16="http://schemas.microsoft.com/office/drawing/2014/main" id="{A5701EAB-0FAF-C20D-B4B6-9DD8EC316094}"/>
                  </a:ext>
                </a:extLst>
              </p:cNvPr>
              <p:cNvSpPr/>
              <p:nvPr/>
            </p:nvSpPr>
            <p:spPr>
              <a:xfrm rot="284543">
                <a:off x="4095901" y="1042261"/>
                <a:ext cx="151466" cy="515919"/>
              </a:xfrm>
              <a:prstGeom prst="moon">
                <a:avLst>
                  <a:gd name="adj" fmla="val 6133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Овал 184">
                <a:extLst>
                  <a:ext uri="{FF2B5EF4-FFF2-40B4-BE49-F238E27FC236}">
                    <a16:creationId xmlns:a16="http://schemas.microsoft.com/office/drawing/2014/main" id="{21316AF8-C568-3D05-9368-6F66BA80F8F5}"/>
                  </a:ext>
                </a:extLst>
              </p:cNvPr>
              <p:cNvSpPr/>
              <p:nvPr/>
            </p:nvSpPr>
            <p:spPr>
              <a:xfrm rot="1739124">
                <a:off x="3541121" y="1247512"/>
                <a:ext cx="134921" cy="2942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рямоугольник 185">
                <a:extLst>
                  <a:ext uri="{FF2B5EF4-FFF2-40B4-BE49-F238E27FC236}">
                    <a16:creationId xmlns:a16="http://schemas.microsoft.com/office/drawing/2014/main" id="{51E4C3ED-E028-9960-3B44-860228BD77C7}"/>
                  </a:ext>
                </a:extLst>
              </p:cNvPr>
              <p:cNvSpPr/>
              <p:nvPr/>
            </p:nvSpPr>
            <p:spPr>
              <a:xfrm rot="4636220">
                <a:off x="3440489" y="1442705"/>
                <a:ext cx="139273" cy="61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рямоугольник 186">
                <a:extLst>
                  <a:ext uri="{FF2B5EF4-FFF2-40B4-BE49-F238E27FC236}">
                    <a16:creationId xmlns:a16="http://schemas.microsoft.com/office/drawing/2014/main" id="{6C123EB3-0BA7-DF3F-7EF9-64481B8B4FCB}"/>
                  </a:ext>
                </a:extLst>
              </p:cNvPr>
              <p:cNvSpPr/>
              <p:nvPr/>
            </p:nvSpPr>
            <p:spPr>
              <a:xfrm rot="1086092">
                <a:off x="3743099" y="1294677"/>
                <a:ext cx="170934" cy="649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рямоугольник 187">
                <a:extLst>
                  <a:ext uri="{FF2B5EF4-FFF2-40B4-BE49-F238E27FC236}">
                    <a16:creationId xmlns:a16="http://schemas.microsoft.com/office/drawing/2014/main" id="{0C60960C-EA64-B092-0188-5D12A89053BB}"/>
                  </a:ext>
                </a:extLst>
              </p:cNvPr>
              <p:cNvSpPr/>
              <p:nvPr/>
            </p:nvSpPr>
            <p:spPr>
              <a:xfrm>
                <a:off x="3829202" y="768229"/>
                <a:ext cx="351074" cy="8754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рямоугольник 188">
                <a:extLst>
                  <a:ext uri="{FF2B5EF4-FFF2-40B4-BE49-F238E27FC236}">
                    <a16:creationId xmlns:a16="http://schemas.microsoft.com/office/drawing/2014/main" id="{C68160CA-0576-5D8B-0427-A6D5FEA1E64F}"/>
                  </a:ext>
                </a:extLst>
              </p:cNvPr>
              <p:cNvSpPr/>
              <p:nvPr/>
            </p:nvSpPr>
            <p:spPr>
              <a:xfrm rot="2043241">
                <a:off x="3649115" y="1616888"/>
                <a:ext cx="74589" cy="38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Трапеция 189">
                <a:extLst>
                  <a:ext uri="{FF2B5EF4-FFF2-40B4-BE49-F238E27FC236}">
                    <a16:creationId xmlns:a16="http://schemas.microsoft.com/office/drawing/2014/main" id="{18CC119B-D30B-10A6-A92B-3F574FBBDF6B}"/>
                  </a:ext>
                </a:extLst>
              </p:cNvPr>
              <p:cNvSpPr/>
              <p:nvPr/>
            </p:nvSpPr>
            <p:spPr>
              <a:xfrm>
                <a:off x="3499380" y="1597946"/>
                <a:ext cx="745596" cy="392779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рямоугольник 190">
                <a:extLst>
                  <a:ext uri="{FF2B5EF4-FFF2-40B4-BE49-F238E27FC236}">
                    <a16:creationId xmlns:a16="http://schemas.microsoft.com/office/drawing/2014/main" id="{EA78CB9C-21AC-590C-EA8E-76E599A5E707}"/>
                  </a:ext>
                </a:extLst>
              </p:cNvPr>
              <p:cNvSpPr/>
              <p:nvPr/>
            </p:nvSpPr>
            <p:spPr>
              <a:xfrm rot="1092193">
                <a:off x="3766278" y="1296199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рямоугольник 191">
                <a:extLst>
                  <a:ext uri="{FF2B5EF4-FFF2-40B4-BE49-F238E27FC236}">
                    <a16:creationId xmlns:a16="http://schemas.microsoft.com/office/drawing/2014/main" id="{92D60FCB-81B8-BA4C-774B-49D122EF7148}"/>
                  </a:ext>
                </a:extLst>
              </p:cNvPr>
              <p:cNvSpPr/>
              <p:nvPr/>
            </p:nvSpPr>
            <p:spPr>
              <a:xfrm rot="20325911">
                <a:off x="3940738" y="1419233"/>
                <a:ext cx="159486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рямоугольник 192">
                <a:extLst>
                  <a:ext uri="{FF2B5EF4-FFF2-40B4-BE49-F238E27FC236}">
                    <a16:creationId xmlns:a16="http://schemas.microsoft.com/office/drawing/2014/main" id="{89899FA4-2D2B-EA7D-CBEA-42287E92E874}"/>
                  </a:ext>
                </a:extLst>
              </p:cNvPr>
              <p:cNvSpPr/>
              <p:nvPr/>
            </p:nvSpPr>
            <p:spPr>
              <a:xfrm rot="20325911">
                <a:off x="3975958" y="1074554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Блок-схема: узел 193">
                <a:extLst>
                  <a:ext uri="{FF2B5EF4-FFF2-40B4-BE49-F238E27FC236}">
                    <a16:creationId xmlns:a16="http://schemas.microsoft.com/office/drawing/2014/main" id="{D399B0EB-831F-585A-10E9-CB0E663408CE}"/>
                  </a:ext>
                </a:extLst>
              </p:cNvPr>
              <p:cNvSpPr/>
              <p:nvPr/>
            </p:nvSpPr>
            <p:spPr>
              <a:xfrm>
                <a:off x="3770560" y="637419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Блок-схема: узел 194">
                <a:extLst>
                  <a:ext uri="{FF2B5EF4-FFF2-40B4-BE49-F238E27FC236}">
                    <a16:creationId xmlns:a16="http://schemas.microsoft.com/office/drawing/2014/main" id="{2CC3CABD-3B2E-5FA2-760E-36C340C4145E}"/>
                  </a:ext>
                </a:extLst>
              </p:cNvPr>
              <p:cNvSpPr/>
              <p:nvPr/>
            </p:nvSpPr>
            <p:spPr>
              <a:xfrm>
                <a:off x="4001973" y="874220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Блок-схема: узел 195">
                <a:extLst>
                  <a:ext uri="{FF2B5EF4-FFF2-40B4-BE49-F238E27FC236}">
                    <a16:creationId xmlns:a16="http://schemas.microsoft.com/office/drawing/2014/main" id="{AA6B22C1-0AF0-D128-887D-CF727DCF34ED}"/>
                  </a:ext>
                </a:extLst>
              </p:cNvPr>
              <p:cNvSpPr/>
              <p:nvPr/>
            </p:nvSpPr>
            <p:spPr>
              <a:xfrm>
                <a:off x="3589280" y="708263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Блок-схема: узел 196">
                <a:extLst>
                  <a:ext uri="{FF2B5EF4-FFF2-40B4-BE49-F238E27FC236}">
                    <a16:creationId xmlns:a16="http://schemas.microsoft.com/office/drawing/2014/main" id="{EE2F88B1-EFA2-14F3-107E-F780255F8FA1}"/>
                  </a:ext>
                </a:extLst>
              </p:cNvPr>
              <p:cNvSpPr/>
              <p:nvPr/>
            </p:nvSpPr>
            <p:spPr>
              <a:xfrm>
                <a:off x="3551520" y="1118727"/>
                <a:ext cx="203621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Блок-схема: узел 197">
                <a:extLst>
                  <a:ext uri="{FF2B5EF4-FFF2-40B4-BE49-F238E27FC236}">
                    <a16:creationId xmlns:a16="http://schemas.microsoft.com/office/drawing/2014/main" id="{D575A294-430C-B0CD-A7C5-26CEC01F9B02}"/>
                  </a:ext>
                </a:extLst>
              </p:cNvPr>
              <p:cNvSpPr/>
              <p:nvPr/>
            </p:nvSpPr>
            <p:spPr>
              <a:xfrm rot="1659475">
                <a:off x="3493524" y="1260668"/>
                <a:ext cx="165248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9" name="Прямая соединительная линия 198">
                <a:extLst>
                  <a:ext uri="{FF2B5EF4-FFF2-40B4-BE49-F238E27FC236}">
                    <a16:creationId xmlns:a16="http://schemas.microsoft.com/office/drawing/2014/main" id="{887051C8-EB46-C19D-B2D4-916E285041B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4800" y="1717675"/>
                <a:ext cx="133350" cy="276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0" name="Группа 199">
            <a:extLst>
              <a:ext uri="{FF2B5EF4-FFF2-40B4-BE49-F238E27FC236}">
                <a16:creationId xmlns:a16="http://schemas.microsoft.com/office/drawing/2014/main" id="{D0E6C194-88BA-EAE3-052A-AFC2698CEA61}"/>
              </a:ext>
            </a:extLst>
          </p:cNvPr>
          <p:cNvGrpSpPr/>
          <p:nvPr/>
        </p:nvGrpSpPr>
        <p:grpSpPr>
          <a:xfrm>
            <a:off x="6362864" y="2053723"/>
            <a:ext cx="243755" cy="595829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201" name="Группа 200">
              <a:extLst>
                <a:ext uri="{FF2B5EF4-FFF2-40B4-BE49-F238E27FC236}">
                  <a16:creationId xmlns:a16="http://schemas.microsoft.com/office/drawing/2014/main" id="{A57DE01B-F134-BD54-3D85-0FB0586FA066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211" name="Блок-схема: узел 210">
                <a:extLst>
                  <a:ext uri="{FF2B5EF4-FFF2-40B4-BE49-F238E27FC236}">
                    <a16:creationId xmlns:a16="http://schemas.microsoft.com/office/drawing/2014/main" id="{97F7C89F-2F90-EB8A-B155-8C82836A58CE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2" name="Группа 211">
                <a:extLst>
                  <a:ext uri="{FF2B5EF4-FFF2-40B4-BE49-F238E27FC236}">
                    <a16:creationId xmlns:a16="http://schemas.microsoft.com/office/drawing/2014/main" id="{9CECD709-01A6-9F1C-894F-039C5106EEA7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6" name="Месяц 215">
                  <a:extLst>
                    <a:ext uri="{FF2B5EF4-FFF2-40B4-BE49-F238E27FC236}">
                      <a16:creationId xmlns:a16="http://schemas.microsoft.com/office/drawing/2014/main" id="{12D98932-03D2-DA7D-C59C-F96016181823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7" name="Месяц 216">
                  <a:extLst>
                    <a:ext uri="{FF2B5EF4-FFF2-40B4-BE49-F238E27FC236}">
                      <a16:creationId xmlns:a16="http://schemas.microsoft.com/office/drawing/2014/main" id="{6437203F-C1FD-DB96-50BE-E193C5F242EC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13" name="Группа 212">
                <a:extLst>
                  <a:ext uri="{FF2B5EF4-FFF2-40B4-BE49-F238E27FC236}">
                    <a16:creationId xmlns:a16="http://schemas.microsoft.com/office/drawing/2014/main" id="{4D597000-CD11-8B68-549F-8392202627CB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4" name="Месяц 213">
                  <a:extLst>
                    <a:ext uri="{FF2B5EF4-FFF2-40B4-BE49-F238E27FC236}">
                      <a16:creationId xmlns:a16="http://schemas.microsoft.com/office/drawing/2014/main" id="{6B886D46-42E1-6206-EC51-26D28AD39A8D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5" name="Месяц 214">
                  <a:extLst>
                    <a:ext uri="{FF2B5EF4-FFF2-40B4-BE49-F238E27FC236}">
                      <a16:creationId xmlns:a16="http://schemas.microsoft.com/office/drawing/2014/main" id="{C7E771C2-BC98-1033-2CDE-F4BF73D00293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02" name="Прямоугольник 201">
              <a:extLst>
                <a:ext uri="{FF2B5EF4-FFF2-40B4-BE49-F238E27FC236}">
                  <a16:creationId xmlns:a16="http://schemas.microsoft.com/office/drawing/2014/main" id="{3EAF87EF-BD16-D88E-4471-A6A5CF156F13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3" name="Трапеция 202">
              <a:extLst>
                <a:ext uri="{FF2B5EF4-FFF2-40B4-BE49-F238E27FC236}">
                  <a16:creationId xmlns:a16="http://schemas.microsoft.com/office/drawing/2014/main" id="{8260770B-B9F7-9CD0-FBEA-0D2D3CF0B4B5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" name="Прямая соединительная линия 203">
              <a:extLst>
                <a:ext uri="{FF2B5EF4-FFF2-40B4-BE49-F238E27FC236}">
                  <a16:creationId xmlns:a16="http://schemas.microsoft.com/office/drawing/2014/main" id="{053A58A8-1866-2E13-5E17-E216DD0D0930}"/>
                </a:ext>
              </a:extLst>
            </p:cNvPr>
            <p:cNvCxnSpPr>
              <a:cxnSpLocks/>
              <a:stCxn id="216" idx="0"/>
              <a:endCxn id="214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Трапеция 204">
              <a:extLst>
                <a:ext uri="{FF2B5EF4-FFF2-40B4-BE49-F238E27FC236}">
                  <a16:creationId xmlns:a16="http://schemas.microsoft.com/office/drawing/2014/main" id="{CA7E0ED4-BB89-AC7F-FC2A-62BE6392D2F5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рямоугольник 205">
              <a:extLst>
                <a:ext uri="{FF2B5EF4-FFF2-40B4-BE49-F238E27FC236}">
                  <a16:creationId xmlns:a16="http://schemas.microsoft.com/office/drawing/2014/main" id="{4F21AC4D-9702-F227-F57E-85F1BDFACC45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Блок-схема: сохраненные данные 206">
              <a:extLst>
                <a:ext uri="{FF2B5EF4-FFF2-40B4-BE49-F238E27FC236}">
                  <a16:creationId xmlns:a16="http://schemas.microsoft.com/office/drawing/2014/main" id="{A702CD15-2F8F-D46F-33AF-9A36B71910D7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Блок-схема: сохраненные данные 207">
              <a:extLst>
                <a:ext uri="{FF2B5EF4-FFF2-40B4-BE49-F238E27FC236}">
                  <a16:creationId xmlns:a16="http://schemas.microsoft.com/office/drawing/2014/main" id="{07F64293-065F-4817-2BCF-91955C4829CF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рямоугольник 208">
              <a:extLst>
                <a:ext uri="{FF2B5EF4-FFF2-40B4-BE49-F238E27FC236}">
                  <a16:creationId xmlns:a16="http://schemas.microsoft.com/office/drawing/2014/main" id="{B07FAA46-AA72-5504-2A1E-211A1E57D7AD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рямоугольник 209">
              <a:extLst>
                <a:ext uri="{FF2B5EF4-FFF2-40B4-BE49-F238E27FC236}">
                  <a16:creationId xmlns:a16="http://schemas.microsoft.com/office/drawing/2014/main" id="{7EB5A4D6-B2D5-5157-946A-A91C521E4D70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F5A00C54-B131-A46A-DFE2-6C77BD97A58B}"/>
              </a:ext>
            </a:extLst>
          </p:cNvPr>
          <p:cNvSpPr txBox="1"/>
          <p:nvPr/>
        </p:nvSpPr>
        <p:spPr>
          <a:xfrm>
            <a:off x="708417" y="70755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6715FC3C-C36F-B199-ECBC-6F7B659C0DDE}"/>
              </a:ext>
            </a:extLst>
          </p:cNvPr>
          <p:cNvSpPr txBox="1"/>
          <p:nvPr/>
        </p:nvSpPr>
        <p:spPr>
          <a:xfrm>
            <a:off x="719400" y="1424222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8A70350A-C8DC-4E19-63AF-7E0CEEC77FD4}"/>
              </a:ext>
            </a:extLst>
          </p:cNvPr>
          <p:cNvSpPr txBox="1"/>
          <p:nvPr/>
        </p:nvSpPr>
        <p:spPr>
          <a:xfrm>
            <a:off x="721176" y="214374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447702F6-7AD7-9534-0FFE-55D859CD0146}"/>
              </a:ext>
            </a:extLst>
          </p:cNvPr>
          <p:cNvSpPr txBox="1"/>
          <p:nvPr/>
        </p:nvSpPr>
        <p:spPr>
          <a:xfrm>
            <a:off x="714936" y="2884238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494C628A-CE47-6586-FF47-B51F9A960120}"/>
              </a:ext>
            </a:extLst>
          </p:cNvPr>
          <p:cNvSpPr txBox="1"/>
          <p:nvPr/>
        </p:nvSpPr>
        <p:spPr>
          <a:xfrm>
            <a:off x="708416" y="362950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9361A7C0-B5EE-9C0F-7973-CC44F89F0A94}"/>
              </a:ext>
            </a:extLst>
          </p:cNvPr>
          <p:cNvSpPr txBox="1"/>
          <p:nvPr/>
        </p:nvSpPr>
        <p:spPr>
          <a:xfrm>
            <a:off x="711162" y="434777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60A23C08-BAB2-2288-F7A5-C5A1A9B4DB93}"/>
              </a:ext>
            </a:extLst>
          </p:cNvPr>
          <p:cNvSpPr txBox="1"/>
          <p:nvPr/>
        </p:nvSpPr>
        <p:spPr>
          <a:xfrm>
            <a:off x="715566" y="505569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54D410C9-9249-1FAE-501D-6FE9997164D2}"/>
              </a:ext>
            </a:extLst>
          </p:cNvPr>
          <p:cNvSpPr txBox="1"/>
          <p:nvPr/>
        </p:nvSpPr>
        <p:spPr>
          <a:xfrm>
            <a:off x="708415" y="575355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A76337CE-7D62-3DD9-9C5E-BE7B8518FF68}"/>
              </a:ext>
            </a:extLst>
          </p:cNvPr>
          <p:cNvSpPr txBox="1"/>
          <p:nvPr/>
        </p:nvSpPr>
        <p:spPr>
          <a:xfrm>
            <a:off x="1245691" y="6318367"/>
            <a:ext cx="248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D2F41A95-0A30-FE03-0DCB-D6079D7D0599}"/>
              </a:ext>
            </a:extLst>
          </p:cNvPr>
          <p:cNvSpPr txBox="1"/>
          <p:nvPr/>
        </p:nvSpPr>
        <p:spPr>
          <a:xfrm>
            <a:off x="2001024" y="6341760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57EFF7B9-072C-7F81-5849-22AB2BC277F0}"/>
              </a:ext>
            </a:extLst>
          </p:cNvPr>
          <p:cNvSpPr txBox="1"/>
          <p:nvPr/>
        </p:nvSpPr>
        <p:spPr>
          <a:xfrm>
            <a:off x="2717337" y="633800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6E5DE953-3F06-14F6-7A89-CE513C23330D}"/>
              </a:ext>
            </a:extLst>
          </p:cNvPr>
          <p:cNvSpPr txBox="1"/>
          <p:nvPr/>
        </p:nvSpPr>
        <p:spPr>
          <a:xfrm>
            <a:off x="3442779" y="634088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BE1FFF71-2FE3-0013-7601-E1D61F1345CB}"/>
              </a:ext>
            </a:extLst>
          </p:cNvPr>
          <p:cNvSpPr txBox="1"/>
          <p:nvPr/>
        </p:nvSpPr>
        <p:spPr>
          <a:xfrm>
            <a:off x="4155001" y="6351614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D0697783-E5CE-142D-D1D4-0C29510467E8}"/>
              </a:ext>
            </a:extLst>
          </p:cNvPr>
          <p:cNvSpPr txBox="1"/>
          <p:nvPr/>
        </p:nvSpPr>
        <p:spPr>
          <a:xfrm>
            <a:off x="4896025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DFB6C40A-1C4A-6B5E-EC22-C8E67D435B0A}"/>
              </a:ext>
            </a:extLst>
          </p:cNvPr>
          <p:cNvSpPr txBox="1"/>
          <p:nvPr/>
        </p:nvSpPr>
        <p:spPr>
          <a:xfrm>
            <a:off x="5593382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96412D97-6B8A-7ABC-B22C-3062DC771B81}"/>
              </a:ext>
            </a:extLst>
          </p:cNvPr>
          <p:cNvSpPr txBox="1"/>
          <p:nvPr/>
        </p:nvSpPr>
        <p:spPr>
          <a:xfrm>
            <a:off x="6356045" y="632111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Управляющая кнопка: &quot;Пустой&quot; 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6E3913F5-AB67-2375-C246-C7AB4B038E8A}"/>
              </a:ext>
            </a:extLst>
          </p:cNvPr>
          <p:cNvSpPr/>
          <p:nvPr/>
        </p:nvSpPr>
        <p:spPr>
          <a:xfrm>
            <a:off x="7477816" y="2226143"/>
            <a:ext cx="4175387" cy="17131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>
                <a:solidFill>
                  <a:srgbClr val="542708"/>
                </a:solidFill>
              </a:rPr>
              <a:t>Невірно! Спробуй ще раз</a:t>
            </a:r>
            <a:endParaRPr lang="ru-RU" sz="4400" dirty="0">
              <a:solidFill>
                <a:srgbClr val="5427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1989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02969 1.11111E-6 C -0.0431 1.11111E-6 -0.05937 0.05949 -0.05937 0.1081 L -0.05937 0.2162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69" y="1081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A33CA7-7A20-925D-9F9E-73AE76E3D3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3775DB6D-27A6-A055-9978-9154A8C96138}"/>
              </a:ext>
            </a:extLst>
          </p:cNvPr>
          <p:cNvGrpSpPr/>
          <p:nvPr/>
        </p:nvGrpSpPr>
        <p:grpSpPr>
          <a:xfrm>
            <a:off x="648429" y="48527"/>
            <a:ext cx="6582616" cy="6738775"/>
            <a:chOff x="648429" y="48527"/>
            <a:chExt cx="6582616" cy="6738775"/>
          </a:xfrm>
        </p:grpSpPr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BCD45B1D-B75B-591A-929E-2DBD76419043}"/>
                </a:ext>
              </a:extLst>
            </p:cNvPr>
            <p:cNvGrpSpPr/>
            <p:nvPr/>
          </p:nvGrpSpPr>
          <p:grpSpPr>
            <a:xfrm>
              <a:off x="1057173" y="524364"/>
              <a:ext cx="5786546" cy="5809271"/>
              <a:chOff x="321883" y="522992"/>
              <a:chExt cx="5786546" cy="5809271"/>
            </a:xfrm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0785381A-CE32-4C57-5664-5EE87D2E6D20}"/>
                  </a:ext>
                </a:extLst>
              </p:cNvPr>
              <p:cNvSpPr/>
              <p:nvPr/>
            </p:nvSpPr>
            <p:spPr>
              <a:xfrm>
                <a:off x="321885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A710644C-E430-37B4-F108-E7B57FBCF481}"/>
                  </a:ext>
                </a:extLst>
              </p:cNvPr>
              <p:cNvSpPr/>
              <p:nvPr/>
            </p:nvSpPr>
            <p:spPr>
              <a:xfrm>
                <a:off x="321885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077B596A-BFF6-C8D3-D86C-FB5ACA6534FF}"/>
                  </a:ext>
                </a:extLst>
              </p:cNvPr>
              <p:cNvSpPr/>
              <p:nvPr/>
            </p:nvSpPr>
            <p:spPr>
              <a:xfrm>
                <a:off x="321884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6D13E428-B3B1-7AC9-133C-1419E48A93A5}"/>
                  </a:ext>
                </a:extLst>
              </p:cNvPr>
              <p:cNvSpPr/>
              <p:nvPr/>
            </p:nvSpPr>
            <p:spPr>
              <a:xfrm>
                <a:off x="321883" y="48557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77DF2B46-1871-2A9D-7C7F-0A4758729181}"/>
                  </a:ext>
                </a:extLst>
              </p:cNvPr>
              <p:cNvSpPr/>
              <p:nvPr/>
            </p:nvSpPr>
            <p:spPr>
              <a:xfrm>
                <a:off x="1055308" y="5591077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03BA13C2-C55E-891F-29E6-96F0D99132C6}"/>
                  </a:ext>
                </a:extLst>
              </p:cNvPr>
              <p:cNvSpPr/>
              <p:nvPr/>
            </p:nvSpPr>
            <p:spPr>
              <a:xfrm>
                <a:off x="1055308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B224846E-C487-94A1-E1A1-FE3CD8366015}"/>
                  </a:ext>
                </a:extLst>
              </p:cNvPr>
              <p:cNvSpPr/>
              <p:nvPr/>
            </p:nvSpPr>
            <p:spPr>
              <a:xfrm>
                <a:off x="1055308" y="272223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3AAC505A-307D-202F-98B3-C1B7AA676A7A}"/>
                  </a:ext>
                </a:extLst>
              </p:cNvPr>
              <p:cNvSpPr/>
              <p:nvPr/>
            </p:nvSpPr>
            <p:spPr>
              <a:xfrm>
                <a:off x="1055307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91B5AFC4-021D-4624-9F7B-0DEF6C01D204}"/>
                  </a:ext>
                </a:extLst>
              </p:cNvPr>
              <p:cNvSpPr/>
              <p:nvPr/>
            </p:nvSpPr>
            <p:spPr>
              <a:xfrm>
                <a:off x="3208252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F4A3B2B2-CE0D-6B64-FEAE-3B0BF68BAA9A}"/>
                  </a:ext>
                </a:extLst>
              </p:cNvPr>
              <p:cNvSpPr/>
              <p:nvPr/>
            </p:nvSpPr>
            <p:spPr>
              <a:xfrm>
                <a:off x="4627772" y="52299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C978A615-6997-F949-34F2-CFB22DB51C59}"/>
                  </a:ext>
                </a:extLst>
              </p:cNvPr>
              <p:cNvSpPr/>
              <p:nvPr/>
            </p:nvSpPr>
            <p:spPr>
              <a:xfrm>
                <a:off x="3941674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FD9CC5B1-F392-8A2E-B5AF-463BA3898075}"/>
                  </a:ext>
                </a:extLst>
              </p:cNvPr>
              <p:cNvSpPr/>
              <p:nvPr/>
            </p:nvSpPr>
            <p:spPr>
              <a:xfrm>
                <a:off x="2474827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54111D25-B9FF-8061-C553-AC1413BC9168}"/>
                  </a:ext>
                </a:extLst>
              </p:cNvPr>
              <p:cNvSpPr/>
              <p:nvPr/>
            </p:nvSpPr>
            <p:spPr>
              <a:xfrm>
                <a:off x="3208249" y="198097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3D9CA225-5EB2-83BD-41CA-359B9311131A}"/>
                  </a:ext>
                </a:extLst>
              </p:cNvPr>
              <p:cNvSpPr/>
              <p:nvPr/>
            </p:nvSpPr>
            <p:spPr>
              <a:xfrm>
                <a:off x="1765067" y="199025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A21C873D-FDEA-0665-619E-49488E7FA12A}"/>
                  </a:ext>
                </a:extLst>
              </p:cNvPr>
              <p:cNvSpPr/>
              <p:nvPr/>
            </p:nvSpPr>
            <p:spPr>
              <a:xfrm>
                <a:off x="1778563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DF3A7BED-DA16-1349-55AB-4F007C07B095}"/>
                  </a:ext>
                </a:extLst>
              </p:cNvPr>
              <p:cNvSpPr/>
              <p:nvPr/>
            </p:nvSpPr>
            <p:spPr>
              <a:xfrm>
                <a:off x="4627772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B3033F51-3EEF-CD26-ED59-5AACCDB19364}"/>
                  </a:ext>
                </a:extLst>
              </p:cNvPr>
              <p:cNvSpPr/>
              <p:nvPr/>
            </p:nvSpPr>
            <p:spPr>
              <a:xfrm>
                <a:off x="252215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7879B4A1-0D5A-F6CC-C2C3-3FE0F405C437}"/>
                  </a:ext>
                </a:extLst>
              </p:cNvPr>
              <p:cNvSpPr/>
              <p:nvPr/>
            </p:nvSpPr>
            <p:spPr>
              <a:xfrm>
                <a:off x="3941674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1DABB618-0CD8-1D26-8E80-DCE0C795A2B5}"/>
                  </a:ext>
                </a:extLst>
              </p:cNvPr>
              <p:cNvSpPr/>
              <p:nvPr/>
            </p:nvSpPr>
            <p:spPr>
              <a:xfrm>
                <a:off x="2486658" y="272555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AFBE8725-7AB5-81E6-A566-A28CB3592AA7}"/>
                  </a:ext>
                </a:extLst>
              </p:cNvPr>
              <p:cNvSpPr/>
              <p:nvPr/>
            </p:nvSpPr>
            <p:spPr>
              <a:xfrm>
                <a:off x="1765066" y="34488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C0815D7F-FB5B-5B3F-2780-98346D7C0026}"/>
                  </a:ext>
                </a:extLst>
              </p:cNvPr>
              <p:cNvSpPr/>
              <p:nvPr/>
            </p:nvSpPr>
            <p:spPr>
              <a:xfrm>
                <a:off x="3184583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4B13D167-CE5D-50F0-7F22-B9A37D81FEB7}"/>
                  </a:ext>
                </a:extLst>
              </p:cNvPr>
              <p:cNvSpPr/>
              <p:nvPr/>
            </p:nvSpPr>
            <p:spPr>
              <a:xfrm>
                <a:off x="536119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59574A11-DE6D-D48C-ED28-F56DC5C8AB61}"/>
                  </a:ext>
                </a:extLst>
              </p:cNvPr>
              <p:cNvSpPr/>
              <p:nvPr/>
            </p:nvSpPr>
            <p:spPr>
              <a:xfrm>
                <a:off x="5361190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4533189F-40DE-9910-05EA-5D0D54EB17A3}"/>
                  </a:ext>
                </a:extLst>
              </p:cNvPr>
              <p:cNvSpPr/>
              <p:nvPr/>
            </p:nvSpPr>
            <p:spPr>
              <a:xfrm>
                <a:off x="5361189" y="417754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>
                <a:extLst>
                  <a:ext uri="{FF2B5EF4-FFF2-40B4-BE49-F238E27FC236}">
                    <a16:creationId xmlns:a16="http://schemas.microsoft.com/office/drawing/2014/main" id="{0EE5208B-238E-4702-2369-C9B14D6D4301}"/>
                  </a:ext>
                </a:extLst>
              </p:cNvPr>
              <p:cNvSpPr/>
              <p:nvPr/>
            </p:nvSpPr>
            <p:spPr>
              <a:xfrm>
                <a:off x="4663265" y="3423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7AE30843-B962-C477-B770-1598C5187024}"/>
                  </a:ext>
                </a:extLst>
              </p:cNvPr>
              <p:cNvSpPr/>
              <p:nvPr/>
            </p:nvSpPr>
            <p:spPr>
              <a:xfrm>
                <a:off x="3918006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6A3D4C3E-1F4D-F5F3-2D4C-BB44FC81C30D}"/>
                  </a:ext>
                </a:extLst>
              </p:cNvPr>
              <p:cNvSpPr/>
              <p:nvPr/>
            </p:nvSpPr>
            <p:spPr>
              <a:xfrm>
                <a:off x="2498490" y="4151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5878CE00-5F67-3574-C778-FA6C3017EA02}"/>
                  </a:ext>
                </a:extLst>
              </p:cNvPr>
              <p:cNvSpPr/>
              <p:nvPr/>
            </p:nvSpPr>
            <p:spPr>
              <a:xfrm>
                <a:off x="1765065" y="4862415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7C41E4DE-CD7C-537B-1BE7-37B1B479F012}"/>
                  </a:ext>
                </a:extLst>
              </p:cNvPr>
              <p:cNvSpPr/>
              <p:nvPr/>
            </p:nvSpPr>
            <p:spPr>
              <a:xfrm>
                <a:off x="3220082" y="484785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>
                <a:extLst>
                  <a:ext uri="{FF2B5EF4-FFF2-40B4-BE49-F238E27FC236}">
                    <a16:creationId xmlns:a16="http://schemas.microsoft.com/office/drawing/2014/main" id="{E4404934-C944-936D-0952-F2E846BD8BC5}"/>
                  </a:ext>
                </a:extLst>
              </p:cNvPr>
              <p:cNvSpPr/>
              <p:nvPr/>
            </p:nvSpPr>
            <p:spPr>
              <a:xfrm>
                <a:off x="4651431" y="48438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C853F787-7CE8-B7FE-532A-0F1412F2FC61}"/>
                  </a:ext>
                </a:extLst>
              </p:cNvPr>
              <p:cNvSpPr/>
              <p:nvPr/>
            </p:nvSpPr>
            <p:spPr>
              <a:xfrm>
                <a:off x="3941673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EE59B3B5-6AEB-709F-238E-CE2E875F96E0}"/>
                  </a:ext>
                </a:extLst>
              </p:cNvPr>
              <p:cNvSpPr/>
              <p:nvPr/>
            </p:nvSpPr>
            <p:spPr>
              <a:xfrm>
                <a:off x="2498490" y="557651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0DE8A453-BA13-D944-CA1A-C5609B2D0CE7}"/>
                  </a:ext>
                </a:extLst>
              </p:cNvPr>
              <p:cNvSpPr/>
              <p:nvPr/>
            </p:nvSpPr>
            <p:spPr>
              <a:xfrm>
                <a:off x="5361188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3A1C9935-19CF-5FDD-D7FD-A0112B8E5DF1}"/>
                  </a:ext>
                </a:extLst>
              </p:cNvPr>
              <p:cNvSpPr/>
              <p:nvPr/>
            </p:nvSpPr>
            <p:spPr>
              <a:xfrm>
                <a:off x="1045140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14496390-A2A8-E230-7C39-1F70AD31A921}"/>
                  </a:ext>
                </a:extLst>
              </p:cNvPr>
              <p:cNvSpPr/>
              <p:nvPr/>
            </p:nvSpPr>
            <p:spPr>
              <a:xfrm>
                <a:off x="2501816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A9022FD3-8530-6A16-AE57-F461C32896F3}"/>
                  </a:ext>
                </a:extLst>
              </p:cNvPr>
              <p:cNvSpPr/>
              <p:nvPr/>
            </p:nvSpPr>
            <p:spPr>
              <a:xfrm>
                <a:off x="3931505" y="52928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2C0F033A-0B27-4BFD-71F2-1E2DD5848E8B}"/>
                  </a:ext>
                </a:extLst>
              </p:cNvPr>
              <p:cNvSpPr/>
              <p:nvPr/>
            </p:nvSpPr>
            <p:spPr>
              <a:xfrm>
                <a:off x="5362575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1D48003F-9886-D578-73CB-2172DC2A0855}"/>
                  </a:ext>
                </a:extLst>
              </p:cNvPr>
              <p:cNvSpPr/>
              <p:nvPr/>
            </p:nvSpPr>
            <p:spPr>
              <a:xfrm>
                <a:off x="4637938" y="12516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7E2C368A-3AE8-4AB7-C4BD-29459AB3AB31}"/>
                  </a:ext>
                </a:extLst>
              </p:cNvPr>
              <p:cNvSpPr/>
              <p:nvPr/>
            </p:nvSpPr>
            <p:spPr>
              <a:xfrm>
                <a:off x="323263" y="125828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>
                <a:extLst>
                  <a:ext uri="{FF2B5EF4-FFF2-40B4-BE49-F238E27FC236}">
                    <a16:creationId xmlns:a16="http://schemas.microsoft.com/office/drawing/2014/main" id="{E9645279-5569-4A98-9424-86F88DB9EFE9}"/>
                  </a:ext>
                </a:extLst>
              </p:cNvPr>
              <p:cNvSpPr/>
              <p:nvPr/>
            </p:nvSpPr>
            <p:spPr>
              <a:xfrm>
                <a:off x="1050223" y="197830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Прямоугольник 49">
                <a:extLst>
                  <a:ext uri="{FF2B5EF4-FFF2-40B4-BE49-F238E27FC236}">
                    <a16:creationId xmlns:a16="http://schemas.microsoft.com/office/drawing/2014/main" id="{70C33AE9-F43B-F935-B2E9-8983A8298138}"/>
                  </a:ext>
                </a:extLst>
              </p:cNvPr>
              <p:cNvSpPr/>
              <p:nvPr/>
            </p:nvSpPr>
            <p:spPr>
              <a:xfrm>
                <a:off x="1768394" y="125484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>
                <a:extLst>
                  <a:ext uri="{FF2B5EF4-FFF2-40B4-BE49-F238E27FC236}">
                    <a16:creationId xmlns:a16="http://schemas.microsoft.com/office/drawing/2014/main" id="{4763AEC3-DDF4-0075-E557-5E2FB7C33F60}"/>
                  </a:ext>
                </a:extLst>
              </p:cNvPr>
              <p:cNvSpPr/>
              <p:nvPr/>
            </p:nvSpPr>
            <p:spPr>
              <a:xfrm>
                <a:off x="3211800" y="124700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D5B39511-D14B-AC31-5969-C62C16868615}"/>
                  </a:ext>
                </a:extLst>
              </p:cNvPr>
              <p:cNvSpPr/>
              <p:nvPr/>
            </p:nvSpPr>
            <p:spPr>
              <a:xfrm>
                <a:off x="3940139" y="1965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C55B104D-B7BB-539C-405F-09447B58819A}"/>
                  </a:ext>
                </a:extLst>
              </p:cNvPr>
              <p:cNvSpPr/>
              <p:nvPr/>
            </p:nvSpPr>
            <p:spPr>
              <a:xfrm>
                <a:off x="5362575" y="199688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C557EB4D-1313-CA7F-7616-4F1122297DEB}"/>
                  </a:ext>
                </a:extLst>
              </p:cNvPr>
              <p:cNvSpPr/>
              <p:nvPr/>
            </p:nvSpPr>
            <p:spPr>
              <a:xfrm>
                <a:off x="4663265" y="272596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47A389DF-767D-9831-F0AD-AA2A560B71AD}"/>
                  </a:ext>
                </a:extLst>
              </p:cNvPr>
              <p:cNvSpPr/>
              <p:nvPr/>
            </p:nvSpPr>
            <p:spPr>
              <a:xfrm>
                <a:off x="2498488" y="199034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AB60FF07-6FAB-0D79-B4CD-464F9283B315}"/>
                  </a:ext>
                </a:extLst>
              </p:cNvPr>
              <p:cNvSpPr/>
              <p:nvPr/>
            </p:nvSpPr>
            <p:spPr>
              <a:xfrm>
                <a:off x="3219314" y="269769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FE2BBE6A-C21C-1089-4F22-40EC4929AAFB}"/>
                  </a:ext>
                </a:extLst>
              </p:cNvPr>
              <p:cNvSpPr/>
              <p:nvPr/>
            </p:nvSpPr>
            <p:spPr>
              <a:xfrm>
                <a:off x="1787964" y="272828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D20FDEE1-C120-11B4-BB38-C151E9E85362}"/>
                  </a:ext>
                </a:extLst>
              </p:cNvPr>
              <p:cNvSpPr/>
              <p:nvPr/>
            </p:nvSpPr>
            <p:spPr>
              <a:xfrm>
                <a:off x="327416" y="273023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48E5588E-9FDD-179E-7AA7-2ED8D2FAE237}"/>
                  </a:ext>
                </a:extLst>
              </p:cNvPr>
              <p:cNvSpPr/>
              <p:nvPr/>
            </p:nvSpPr>
            <p:spPr>
              <a:xfrm>
                <a:off x="1045138" y="342909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E68DA1AA-4D59-A421-A777-A98AA9AE388C}"/>
                  </a:ext>
                </a:extLst>
              </p:cNvPr>
              <p:cNvSpPr/>
              <p:nvPr/>
            </p:nvSpPr>
            <p:spPr>
              <a:xfrm>
                <a:off x="2478375" y="344041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>
                <a:extLst>
                  <a:ext uri="{FF2B5EF4-FFF2-40B4-BE49-F238E27FC236}">
                    <a16:creationId xmlns:a16="http://schemas.microsoft.com/office/drawing/2014/main" id="{D9964D06-BF01-0BF0-5C98-B0F76DC2FCC7}"/>
                  </a:ext>
                </a:extLst>
              </p:cNvPr>
              <p:cNvSpPr/>
              <p:nvPr/>
            </p:nvSpPr>
            <p:spPr>
              <a:xfrm>
                <a:off x="3931505" y="343230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D5A2DC9A-060B-FE2B-BE50-B2197D02FCCE}"/>
                  </a:ext>
                </a:extLst>
              </p:cNvPr>
              <p:cNvSpPr/>
              <p:nvPr/>
            </p:nvSpPr>
            <p:spPr>
              <a:xfrm>
                <a:off x="5375004" y="344846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3" name="Прямоугольник 62">
                <a:extLst>
                  <a:ext uri="{FF2B5EF4-FFF2-40B4-BE49-F238E27FC236}">
                    <a16:creationId xmlns:a16="http://schemas.microsoft.com/office/drawing/2014/main" id="{62AAE550-5833-EAB5-8FD4-18922B581B02}"/>
                  </a:ext>
                </a:extLst>
              </p:cNvPr>
              <p:cNvSpPr/>
              <p:nvPr/>
            </p:nvSpPr>
            <p:spPr>
              <a:xfrm>
                <a:off x="4651430" y="412714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4" name="Прямоугольник 63">
                <a:extLst>
                  <a:ext uri="{FF2B5EF4-FFF2-40B4-BE49-F238E27FC236}">
                    <a16:creationId xmlns:a16="http://schemas.microsoft.com/office/drawing/2014/main" id="{E0546FAF-ABD6-0D94-34F8-4A3E827850C9}"/>
                  </a:ext>
                </a:extLst>
              </p:cNvPr>
              <p:cNvSpPr/>
              <p:nvPr/>
            </p:nvSpPr>
            <p:spPr>
              <a:xfrm>
                <a:off x="3219766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168016BF-9C1E-9413-B866-49DC59FBAB3F}"/>
                  </a:ext>
                </a:extLst>
              </p:cNvPr>
              <p:cNvSpPr/>
              <p:nvPr/>
            </p:nvSpPr>
            <p:spPr>
              <a:xfrm>
                <a:off x="1760812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6" name="Прямоугольник 65">
                <a:extLst>
                  <a:ext uri="{FF2B5EF4-FFF2-40B4-BE49-F238E27FC236}">
                    <a16:creationId xmlns:a16="http://schemas.microsoft.com/office/drawing/2014/main" id="{9AFEC4D1-16E3-EC0C-012B-BC60021FCB0A}"/>
                  </a:ext>
                </a:extLst>
              </p:cNvPr>
              <p:cNvSpPr/>
              <p:nvPr/>
            </p:nvSpPr>
            <p:spPr>
              <a:xfrm>
                <a:off x="329078" y="414325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рямоугольник 66">
                <a:extLst>
                  <a:ext uri="{FF2B5EF4-FFF2-40B4-BE49-F238E27FC236}">
                    <a16:creationId xmlns:a16="http://schemas.microsoft.com/office/drawing/2014/main" id="{89F38DC8-028A-E1B0-3A15-6F85858D17DD}"/>
                  </a:ext>
                </a:extLst>
              </p:cNvPr>
              <p:cNvSpPr/>
              <p:nvPr/>
            </p:nvSpPr>
            <p:spPr>
              <a:xfrm>
                <a:off x="1048113" y="487768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рямоугольник 67">
                <a:extLst>
                  <a:ext uri="{FF2B5EF4-FFF2-40B4-BE49-F238E27FC236}">
                    <a16:creationId xmlns:a16="http://schemas.microsoft.com/office/drawing/2014/main" id="{BE013801-838A-59D9-C66B-586DDD437110}"/>
                  </a:ext>
                </a:extLst>
              </p:cNvPr>
              <p:cNvSpPr/>
              <p:nvPr/>
            </p:nvSpPr>
            <p:spPr>
              <a:xfrm>
                <a:off x="2508658" y="4851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9" name="Прямоугольник 68">
                <a:extLst>
                  <a:ext uri="{FF2B5EF4-FFF2-40B4-BE49-F238E27FC236}">
                    <a16:creationId xmlns:a16="http://schemas.microsoft.com/office/drawing/2014/main" id="{36DE85BC-13D9-AB6E-559B-603780520F90}"/>
                  </a:ext>
                </a:extLst>
              </p:cNvPr>
              <p:cNvSpPr/>
              <p:nvPr/>
            </p:nvSpPr>
            <p:spPr>
              <a:xfrm>
                <a:off x="3922251" y="48438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DEB2BBFF-DF0D-E589-9824-1F77CC070CF3}"/>
                  </a:ext>
                </a:extLst>
              </p:cNvPr>
              <p:cNvSpPr/>
              <p:nvPr/>
            </p:nvSpPr>
            <p:spPr>
              <a:xfrm>
                <a:off x="5374994" y="483533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рямоугольник 70">
                <a:extLst>
                  <a:ext uri="{FF2B5EF4-FFF2-40B4-BE49-F238E27FC236}">
                    <a16:creationId xmlns:a16="http://schemas.microsoft.com/office/drawing/2014/main" id="{F3F688C1-EFCF-BDB5-92F5-663FFB989258}"/>
                  </a:ext>
                </a:extLst>
              </p:cNvPr>
              <p:cNvSpPr/>
              <p:nvPr/>
            </p:nvSpPr>
            <p:spPr>
              <a:xfrm>
                <a:off x="4663265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2" name="Прямоугольник 71">
                <a:extLst>
                  <a:ext uri="{FF2B5EF4-FFF2-40B4-BE49-F238E27FC236}">
                    <a16:creationId xmlns:a16="http://schemas.microsoft.com/office/drawing/2014/main" id="{0055052E-ECB8-B348-B818-087BBDC5020E}"/>
                  </a:ext>
                </a:extLst>
              </p:cNvPr>
              <p:cNvSpPr/>
              <p:nvPr/>
            </p:nvSpPr>
            <p:spPr>
              <a:xfrm>
                <a:off x="3208248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F7D42E01-3144-BD73-B416-7A8FBC4257E1}"/>
                  </a:ext>
                </a:extLst>
              </p:cNvPr>
              <p:cNvSpPr/>
              <p:nvPr/>
            </p:nvSpPr>
            <p:spPr>
              <a:xfrm>
                <a:off x="1778562" y="5603601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4" name="Прямоугольник 73">
                <a:extLst>
                  <a:ext uri="{FF2B5EF4-FFF2-40B4-BE49-F238E27FC236}">
                    <a16:creationId xmlns:a16="http://schemas.microsoft.com/office/drawing/2014/main" id="{2B6FE883-714E-6FD8-91B0-6423394DAE17}"/>
                  </a:ext>
                </a:extLst>
              </p:cNvPr>
              <p:cNvSpPr/>
              <p:nvPr/>
            </p:nvSpPr>
            <p:spPr>
              <a:xfrm>
                <a:off x="329077" y="558444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78" name="Трапеция 77">
              <a:extLst>
                <a:ext uri="{FF2B5EF4-FFF2-40B4-BE49-F238E27FC236}">
                  <a16:creationId xmlns:a16="http://schemas.microsoft.com/office/drawing/2014/main" id="{02DBDD38-1494-E5EF-2895-0A76E6F54093}"/>
                </a:ext>
              </a:extLst>
            </p:cNvPr>
            <p:cNvSpPr/>
            <p:nvPr/>
          </p:nvSpPr>
          <p:spPr>
            <a:xfrm rot="5400000" flipV="1">
              <a:off x="3672538" y="3228795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Трапеция 79">
              <a:extLst>
                <a:ext uri="{FF2B5EF4-FFF2-40B4-BE49-F238E27FC236}">
                  <a16:creationId xmlns:a16="http://schemas.microsoft.com/office/drawing/2014/main" id="{0965B126-1982-AA86-6E68-FAA2193FA8F4}"/>
                </a:ext>
              </a:extLst>
            </p:cNvPr>
            <p:cNvSpPr/>
            <p:nvPr/>
          </p:nvSpPr>
          <p:spPr>
            <a:xfrm flipV="1">
              <a:off x="688157" y="70693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Трапеция 80">
              <a:extLst>
                <a:ext uri="{FF2B5EF4-FFF2-40B4-BE49-F238E27FC236}">
                  <a16:creationId xmlns:a16="http://schemas.microsoft.com/office/drawing/2014/main" id="{47AA30FF-182B-0FD7-F6F1-A7AA7C18D1C9}"/>
                </a:ext>
              </a:extLst>
            </p:cNvPr>
            <p:cNvSpPr/>
            <p:nvPr/>
          </p:nvSpPr>
          <p:spPr>
            <a:xfrm>
              <a:off x="648429" y="6293737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81">
              <a:extLst>
                <a:ext uri="{FF2B5EF4-FFF2-40B4-BE49-F238E27FC236}">
                  <a16:creationId xmlns:a16="http://schemas.microsoft.com/office/drawing/2014/main" id="{7A84C280-4A7A-FCB1-EA19-669DA01A440F}"/>
                </a:ext>
              </a:extLst>
            </p:cNvPr>
            <p:cNvSpPr/>
            <p:nvPr/>
          </p:nvSpPr>
          <p:spPr>
            <a:xfrm rot="16200000" flipH="1" flipV="1">
              <a:off x="-2490426" y="3201904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187BB175-2BC7-0D82-3EAA-110AEAF0EC11}"/>
              </a:ext>
            </a:extLst>
          </p:cNvPr>
          <p:cNvGrpSpPr/>
          <p:nvPr/>
        </p:nvGrpSpPr>
        <p:grpSpPr>
          <a:xfrm>
            <a:off x="6339409" y="4176131"/>
            <a:ext cx="279078" cy="643479"/>
            <a:chOff x="833438" y="423861"/>
            <a:chExt cx="747713" cy="1724026"/>
          </a:xfrm>
        </p:grpSpPr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E0C11D2D-5A09-FE9E-AF8A-8230E3BC1DA9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</p:grpSpPr>
          <p:sp>
            <p:nvSpPr>
              <p:cNvPr id="97" name="Блок-схема: сохраненные данные 96">
                <a:extLst>
                  <a:ext uri="{FF2B5EF4-FFF2-40B4-BE49-F238E27FC236}">
                    <a16:creationId xmlns:a16="http://schemas.microsoft.com/office/drawing/2014/main" id="{F761532E-E402-722D-DAC3-B057F601909E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Блок-схема: сохраненные данные 97">
                <a:extLst>
                  <a:ext uri="{FF2B5EF4-FFF2-40B4-BE49-F238E27FC236}">
                    <a16:creationId xmlns:a16="http://schemas.microsoft.com/office/drawing/2014/main" id="{E647FC59-8DD8-30A1-4D49-3D799CB84684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D4F60502-6934-AB9C-1B13-2EE1E91FF911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B0E75FC3-1577-A1C4-6A28-D958E79391E8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7F5968DB-ED3B-1B35-9673-52E06F948E65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</p:grpSpPr>
          <p:sp>
            <p:nvSpPr>
              <p:cNvPr id="93" name="Знак ''плюс'' 92">
                <a:extLst>
                  <a:ext uri="{FF2B5EF4-FFF2-40B4-BE49-F238E27FC236}">
                    <a16:creationId xmlns:a16="http://schemas.microsoft.com/office/drawing/2014/main" id="{8AF9D64D-7632-A1AD-2D0F-D3E50FE275F2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Трапеция 93">
                <a:extLst>
                  <a:ext uri="{FF2B5EF4-FFF2-40B4-BE49-F238E27FC236}">
                    <a16:creationId xmlns:a16="http://schemas.microsoft.com/office/drawing/2014/main" id="{9481267E-1E3B-A250-B0E6-44A3876B9EA0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Трапеция 94">
                <a:extLst>
                  <a:ext uri="{FF2B5EF4-FFF2-40B4-BE49-F238E27FC236}">
                    <a16:creationId xmlns:a16="http://schemas.microsoft.com/office/drawing/2014/main" id="{74A1583B-02C7-0AA9-CA7F-E98C56D06601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рямоугольник 95">
                <a:extLst>
                  <a:ext uri="{FF2B5EF4-FFF2-40B4-BE49-F238E27FC236}">
                    <a16:creationId xmlns:a16="http://schemas.microsoft.com/office/drawing/2014/main" id="{1A81B190-306C-391F-1F69-E0E3D2592D25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88" name="Месяц 87">
              <a:extLst>
                <a:ext uri="{FF2B5EF4-FFF2-40B4-BE49-F238E27FC236}">
                  <a16:creationId xmlns:a16="http://schemas.microsoft.com/office/drawing/2014/main" id="{BE5B6C93-D231-D694-459D-007A88B1EDA1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Месяц 88">
              <a:extLst>
                <a:ext uri="{FF2B5EF4-FFF2-40B4-BE49-F238E27FC236}">
                  <a16:creationId xmlns:a16="http://schemas.microsoft.com/office/drawing/2014/main" id="{22201CB6-1517-3B33-9A01-6679EB4496D3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3F09337F-7FFC-531F-F469-7C49101D6F5F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Трапеция 90">
              <a:extLst>
                <a:ext uri="{FF2B5EF4-FFF2-40B4-BE49-F238E27FC236}">
                  <a16:creationId xmlns:a16="http://schemas.microsoft.com/office/drawing/2014/main" id="{7BB68C6A-B97F-0D1D-E279-560D78FA9836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Трапеция 91">
              <a:extLst>
                <a:ext uri="{FF2B5EF4-FFF2-40B4-BE49-F238E27FC236}">
                  <a16:creationId xmlns:a16="http://schemas.microsoft.com/office/drawing/2014/main" id="{AE6FAC2A-2BEB-D0AD-51F1-6BC282099A14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09B16C60-0213-0BA5-0266-F03CDF798630}"/>
              </a:ext>
            </a:extLst>
          </p:cNvPr>
          <p:cNvGrpSpPr/>
          <p:nvPr/>
        </p:nvGrpSpPr>
        <p:grpSpPr>
          <a:xfrm>
            <a:off x="6320654" y="556848"/>
            <a:ext cx="287845" cy="663694"/>
            <a:chOff x="833438" y="423861"/>
            <a:chExt cx="747713" cy="1724026"/>
          </a:xfrm>
          <a:solidFill>
            <a:schemeClr val="tx1"/>
          </a:solidFill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5C937D01-3E49-807C-2C5F-83E6B04C6AE8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  <a:grpFill/>
          </p:grpSpPr>
          <p:sp>
            <p:nvSpPr>
              <p:cNvPr id="113" name="Блок-схема: сохраненные данные 112">
                <a:extLst>
                  <a:ext uri="{FF2B5EF4-FFF2-40B4-BE49-F238E27FC236}">
                    <a16:creationId xmlns:a16="http://schemas.microsoft.com/office/drawing/2014/main" id="{4A0B1F8B-68D6-8674-90FA-1DA7494599A6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Блок-схема: сохраненные данные 113">
                <a:extLst>
                  <a:ext uri="{FF2B5EF4-FFF2-40B4-BE49-F238E27FC236}">
                    <a16:creationId xmlns:a16="http://schemas.microsoft.com/office/drawing/2014/main" id="{0A53727E-E403-4A26-623E-6EF99BB617B9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5" name="Прямоугольник 114">
                <a:extLst>
                  <a:ext uri="{FF2B5EF4-FFF2-40B4-BE49-F238E27FC236}">
                    <a16:creationId xmlns:a16="http://schemas.microsoft.com/office/drawing/2014/main" id="{D22C8ED7-9D5E-904E-879D-175AE142BD10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5D56C994-618F-3E83-ABBA-AFB498F0BE3D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102">
              <a:extLst>
                <a:ext uri="{FF2B5EF4-FFF2-40B4-BE49-F238E27FC236}">
                  <a16:creationId xmlns:a16="http://schemas.microsoft.com/office/drawing/2014/main" id="{42686432-EAA6-422B-A33C-81D4F91E7263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  <a:grpFill/>
          </p:grpSpPr>
          <p:sp>
            <p:nvSpPr>
              <p:cNvPr id="109" name="Знак ''плюс'' 108">
                <a:extLst>
                  <a:ext uri="{FF2B5EF4-FFF2-40B4-BE49-F238E27FC236}">
                    <a16:creationId xmlns:a16="http://schemas.microsoft.com/office/drawing/2014/main" id="{EA07BCE2-4B0F-B802-C79E-D4F06FEBC4CF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Трапеция 109">
                <a:extLst>
                  <a:ext uri="{FF2B5EF4-FFF2-40B4-BE49-F238E27FC236}">
                    <a16:creationId xmlns:a16="http://schemas.microsoft.com/office/drawing/2014/main" id="{B8D759C0-DC08-9739-658C-8381415ABA50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Трапеция 110">
                <a:extLst>
                  <a:ext uri="{FF2B5EF4-FFF2-40B4-BE49-F238E27FC236}">
                    <a16:creationId xmlns:a16="http://schemas.microsoft.com/office/drawing/2014/main" id="{5E78256D-868C-BA2F-9991-6C78DD8C725F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рямоугольник 111">
                <a:extLst>
                  <a:ext uri="{FF2B5EF4-FFF2-40B4-BE49-F238E27FC236}">
                    <a16:creationId xmlns:a16="http://schemas.microsoft.com/office/drawing/2014/main" id="{3823320B-6A23-353E-A0CE-ED7F88C23B41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4" name="Месяц 103">
              <a:extLst>
                <a:ext uri="{FF2B5EF4-FFF2-40B4-BE49-F238E27FC236}">
                  <a16:creationId xmlns:a16="http://schemas.microsoft.com/office/drawing/2014/main" id="{60C4755F-55C4-F43C-AC95-CB6CDEBEDF8F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Месяц 104">
              <a:extLst>
                <a:ext uri="{FF2B5EF4-FFF2-40B4-BE49-F238E27FC236}">
                  <a16:creationId xmlns:a16="http://schemas.microsoft.com/office/drawing/2014/main" id="{29C24381-E217-C7F4-140E-EDCD0B216C86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1A09096B-ACD4-8C15-BF72-BCE577378CF0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Трапеция 106">
              <a:extLst>
                <a:ext uri="{FF2B5EF4-FFF2-40B4-BE49-F238E27FC236}">
                  <a16:creationId xmlns:a16="http://schemas.microsoft.com/office/drawing/2014/main" id="{27295297-F423-F873-A603-24E27CF5F7A5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Трапеция 107">
              <a:extLst>
                <a:ext uri="{FF2B5EF4-FFF2-40B4-BE49-F238E27FC236}">
                  <a16:creationId xmlns:a16="http://schemas.microsoft.com/office/drawing/2014/main" id="{EAE23237-5D4D-C49F-C6EC-B257FE694820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15B8EBBE-EFD2-EEA4-4F41-06DD65D18FD2}"/>
              </a:ext>
            </a:extLst>
          </p:cNvPr>
          <p:cNvGrpSpPr/>
          <p:nvPr/>
        </p:nvGrpSpPr>
        <p:grpSpPr>
          <a:xfrm>
            <a:off x="5622427" y="2007881"/>
            <a:ext cx="278423" cy="680571"/>
            <a:chOff x="4922045" y="777925"/>
            <a:chExt cx="607784" cy="1485653"/>
          </a:xfrm>
        </p:grpSpPr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id="{A0DBB2F0-CB7C-24A3-BDFF-803DD5DF5C54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</p:grpSpPr>
          <p:sp>
            <p:nvSpPr>
              <p:cNvPr id="127" name="Блок-схема: узел 126">
                <a:extLst>
                  <a:ext uri="{FF2B5EF4-FFF2-40B4-BE49-F238E27FC236}">
                    <a16:creationId xmlns:a16="http://schemas.microsoft.com/office/drawing/2014/main" id="{5AFEF3D4-0E44-1FD9-955E-2F41375D39DA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EA75FB7A-8686-770D-77BE-B511321CD856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2" name="Месяц 131">
                  <a:extLst>
                    <a:ext uri="{FF2B5EF4-FFF2-40B4-BE49-F238E27FC236}">
                      <a16:creationId xmlns:a16="http://schemas.microsoft.com/office/drawing/2014/main" id="{72D80FFA-0FFD-A0A0-D40D-64D731161721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3" name="Месяц 132">
                  <a:extLst>
                    <a:ext uri="{FF2B5EF4-FFF2-40B4-BE49-F238E27FC236}">
                      <a16:creationId xmlns:a16="http://schemas.microsoft.com/office/drawing/2014/main" id="{44825B68-787E-366C-1FC1-FFA691EC4740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29" name="Группа 128">
                <a:extLst>
                  <a:ext uri="{FF2B5EF4-FFF2-40B4-BE49-F238E27FC236}">
                    <a16:creationId xmlns:a16="http://schemas.microsoft.com/office/drawing/2014/main" id="{7BE06116-D2E9-BDB3-B6EB-731E4A58767F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0" name="Месяц 129">
                  <a:extLst>
                    <a:ext uri="{FF2B5EF4-FFF2-40B4-BE49-F238E27FC236}">
                      <a16:creationId xmlns:a16="http://schemas.microsoft.com/office/drawing/2014/main" id="{804F4CF6-F05E-CE91-ED37-8CDB54EE02FD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Месяц 130">
                  <a:extLst>
                    <a:ext uri="{FF2B5EF4-FFF2-40B4-BE49-F238E27FC236}">
                      <a16:creationId xmlns:a16="http://schemas.microsoft.com/office/drawing/2014/main" id="{1F084C66-19FA-D70E-504F-E08F291C691C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18" name="Прямоугольник 117">
              <a:extLst>
                <a:ext uri="{FF2B5EF4-FFF2-40B4-BE49-F238E27FC236}">
                  <a16:creationId xmlns:a16="http://schemas.microsoft.com/office/drawing/2014/main" id="{289146D9-1F8B-6E20-30A0-0ABF948A8A38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Трапеция 118">
              <a:extLst>
                <a:ext uri="{FF2B5EF4-FFF2-40B4-BE49-F238E27FC236}">
                  <a16:creationId xmlns:a16="http://schemas.microsoft.com/office/drawing/2014/main" id="{8883326A-7B78-E0BA-3F01-D290D96C3424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>
              <a:extLst>
                <a:ext uri="{FF2B5EF4-FFF2-40B4-BE49-F238E27FC236}">
                  <a16:creationId xmlns:a16="http://schemas.microsoft.com/office/drawing/2014/main" id="{4870A009-D9E3-89EC-F377-9AD255619A5A}"/>
                </a:ext>
              </a:extLst>
            </p:cNvPr>
            <p:cNvCxnSpPr>
              <a:cxnSpLocks/>
              <a:stCxn id="132" idx="0"/>
              <a:endCxn id="130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Трапеция 120">
              <a:extLst>
                <a:ext uri="{FF2B5EF4-FFF2-40B4-BE49-F238E27FC236}">
                  <a16:creationId xmlns:a16="http://schemas.microsoft.com/office/drawing/2014/main" id="{3C06FA62-FC87-CDCF-C3E2-FCD661B38DBF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>
              <a:extLst>
                <a:ext uri="{FF2B5EF4-FFF2-40B4-BE49-F238E27FC236}">
                  <a16:creationId xmlns:a16="http://schemas.microsoft.com/office/drawing/2014/main" id="{50FF5059-F39D-2444-3D33-B885E0CA9F7E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Блок-схема: сохраненные данные 122">
              <a:extLst>
                <a:ext uri="{FF2B5EF4-FFF2-40B4-BE49-F238E27FC236}">
                  <a16:creationId xmlns:a16="http://schemas.microsoft.com/office/drawing/2014/main" id="{03DFF1E8-1B56-1255-B97A-83ED5FECE6CF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Блок-схема: сохраненные данные 123">
              <a:extLst>
                <a:ext uri="{FF2B5EF4-FFF2-40B4-BE49-F238E27FC236}">
                  <a16:creationId xmlns:a16="http://schemas.microsoft.com/office/drawing/2014/main" id="{C3356857-A2DF-90EA-2C67-433D38ECCF1A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>
              <a:extLst>
                <a:ext uri="{FF2B5EF4-FFF2-40B4-BE49-F238E27FC236}">
                  <a16:creationId xmlns:a16="http://schemas.microsoft.com/office/drawing/2014/main" id="{829B221A-89AC-FB3D-DFF2-9231DF2E7AB1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>
              <a:extLst>
                <a:ext uri="{FF2B5EF4-FFF2-40B4-BE49-F238E27FC236}">
                  <a16:creationId xmlns:a16="http://schemas.microsoft.com/office/drawing/2014/main" id="{0209EC6F-650B-2622-5CC0-0785BDDABBB4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133">
            <a:extLst>
              <a:ext uri="{FF2B5EF4-FFF2-40B4-BE49-F238E27FC236}">
                <a16:creationId xmlns:a16="http://schemas.microsoft.com/office/drawing/2014/main" id="{FD103FED-4DED-447D-00A1-82AE11DB5991}"/>
              </a:ext>
            </a:extLst>
          </p:cNvPr>
          <p:cNvGrpSpPr/>
          <p:nvPr/>
        </p:nvGrpSpPr>
        <p:grpSpPr>
          <a:xfrm>
            <a:off x="5594477" y="1280938"/>
            <a:ext cx="277623" cy="678614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135" name="Группа 134">
              <a:extLst>
                <a:ext uri="{FF2B5EF4-FFF2-40B4-BE49-F238E27FC236}">
                  <a16:creationId xmlns:a16="http://schemas.microsoft.com/office/drawing/2014/main" id="{9D5A724A-D035-DA80-7699-32B79D4D085B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145" name="Блок-схема: узел 144">
                <a:extLst>
                  <a:ext uri="{FF2B5EF4-FFF2-40B4-BE49-F238E27FC236}">
                    <a16:creationId xmlns:a16="http://schemas.microsoft.com/office/drawing/2014/main" id="{7FE5D6FA-5C0E-10C2-B3F5-B621F16B82C5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46" name="Группа 145">
                <a:extLst>
                  <a:ext uri="{FF2B5EF4-FFF2-40B4-BE49-F238E27FC236}">
                    <a16:creationId xmlns:a16="http://schemas.microsoft.com/office/drawing/2014/main" id="{36EE1D46-9DA6-627F-03FB-9862C93E4427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50" name="Месяц 149">
                  <a:extLst>
                    <a:ext uri="{FF2B5EF4-FFF2-40B4-BE49-F238E27FC236}">
                      <a16:creationId xmlns:a16="http://schemas.microsoft.com/office/drawing/2014/main" id="{F1382A25-EC10-CA7C-D410-2BCE073BF4A1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1" name="Месяц 150">
                  <a:extLst>
                    <a:ext uri="{FF2B5EF4-FFF2-40B4-BE49-F238E27FC236}">
                      <a16:creationId xmlns:a16="http://schemas.microsoft.com/office/drawing/2014/main" id="{3C459C75-5C56-5C96-E887-CFE924D12022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47" name="Группа 146">
                <a:extLst>
                  <a:ext uri="{FF2B5EF4-FFF2-40B4-BE49-F238E27FC236}">
                    <a16:creationId xmlns:a16="http://schemas.microsoft.com/office/drawing/2014/main" id="{8EBF7F0F-1646-2FBB-9B2B-8654C95615F5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48" name="Месяц 147">
                  <a:extLst>
                    <a:ext uri="{FF2B5EF4-FFF2-40B4-BE49-F238E27FC236}">
                      <a16:creationId xmlns:a16="http://schemas.microsoft.com/office/drawing/2014/main" id="{0BC7DD3B-FD74-12DF-A10C-B6B67CA730B7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Месяц 148">
                  <a:extLst>
                    <a:ext uri="{FF2B5EF4-FFF2-40B4-BE49-F238E27FC236}">
                      <a16:creationId xmlns:a16="http://schemas.microsoft.com/office/drawing/2014/main" id="{032FF2EA-DD01-92A2-4312-6F0BBEC1DAC7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4AA90B01-C362-A3E4-3FC7-F0591E75489C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Трапеция 136">
              <a:extLst>
                <a:ext uri="{FF2B5EF4-FFF2-40B4-BE49-F238E27FC236}">
                  <a16:creationId xmlns:a16="http://schemas.microsoft.com/office/drawing/2014/main" id="{97A849D9-DBB6-84E3-103A-B8D794F54AE2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8" name="Прямая соединительная линия 137">
              <a:extLst>
                <a:ext uri="{FF2B5EF4-FFF2-40B4-BE49-F238E27FC236}">
                  <a16:creationId xmlns:a16="http://schemas.microsoft.com/office/drawing/2014/main" id="{66C66CCD-6058-D2C7-FED1-FB9F0CE694AC}"/>
                </a:ext>
              </a:extLst>
            </p:cNvPr>
            <p:cNvCxnSpPr>
              <a:cxnSpLocks/>
              <a:stCxn id="150" idx="0"/>
              <a:endCxn id="148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Трапеция 138">
              <a:extLst>
                <a:ext uri="{FF2B5EF4-FFF2-40B4-BE49-F238E27FC236}">
                  <a16:creationId xmlns:a16="http://schemas.microsoft.com/office/drawing/2014/main" id="{3B2A3F7A-E384-9009-4DFA-1C3B14D4CEDF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>
              <a:extLst>
                <a:ext uri="{FF2B5EF4-FFF2-40B4-BE49-F238E27FC236}">
                  <a16:creationId xmlns:a16="http://schemas.microsoft.com/office/drawing/2014/main" id="{113F11D6-799A-AEEC-3017-DA6B342285AB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Блок-схема: сохраненные данные 140">
              <a:extLst>
                <a:ext uri="{FF2B5EF4-FFF2-40B4-BE49-F238E27FC236}">
                  <a16:creationId xmlns:a16="http://schemas.microsoft.com/office/drawing/2014/main" id="{66931FD7-DC42-A139-3525-23867FF9CCAF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сохраненные данные 141">
              <a:extLst>
                <a:ext uri="{FF2B5EF4-FFF2-40B4-BE49-F238E27FC236}">
                  <a16:creationId xmlns:a16="http://schemas.microsoft.com/office/drawing/2014/main" id="{497C143C-3216-7643-7FA9-558D464150A3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6A3ED8E4-8F84-37C1-BBF6-AD233442A2F3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F7A41F38-5EBB-4AC7-D93C-3397CA0D3C7F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2" name="Группа 151">
            <a:extLst>
              <a:ext uri="{FF2B5EF4-FFF2-40B4-BE49-F238E27FC236}">
                <a16:creationId xmlns:a16="http://schemas.microsoft.com/office/drawing/2014/main" id="{2153E5C8-6008-DD97-86A4-069AED4B9D7A}"/>
              </a:ext>
            </a:extLst>
          </p:cNvPr>
          <p:cNvGrpSpPr/>
          <p:nvPr/>
        </p:nvGrpSpPr>
        <p:grpSpPr>
          <a:xfrm>
            <a:off x="5593857" y="570716"/>
            <a:ext cx="284388" cy="665083"/>
            <a:chOff x="6623050" y="557408"/>
            <a:chExt cx="735921" cy="1721055"/>
          </a:xfrm>
          <a:solidFill>
            <a:schemeClr val="tx1"/>
          </a:solidFill>
        </p:grpSpPr>
        <p:grpSp>
          <p:nvGrpSpPr>
            <p:cNvPr id="153" name="Группа 152">
              <a:extLst>
                <a:ext uri="{FF2B5EF4-FFF2-40B4-BE49-F238E27FC236}">
                  <a16:creationId xmlns:a16="http://schemas.microsoft.com/office/drawing/2014/main" id="{B3B67D4D-7BA3-FE6F-3B1F-3C6319C8C8AB}"/>
                </a:ext>
              </a:extLst>
            </p:cNvPr>
            <p:cNvGrpSpPr/>
            <p:nvPr/>
          </p:nvGrpSpPr>
          <p:grpSpPr>
            <a:xfrm>
              <a:off x="6661778" y="557408"/>
              <a:ext cx="660718" cy="1355235"/>
              <a:chOff x="6661778" y="557408"/>
              <a:chExt cx="660718" cy="1355235"/>
            </a:xfrm>
            <a:grpFill/>
          </p:grpSpPr>
          <p:grpSp>
            <p:nvGrpSpPr>
              <p:cNvPr id="158" name="Группа 157">
                <a:extLst>
                  <a:ext uri="{FF2B5EF4-FFF2-40B4-BE49-F238E27FC236}">
                    <a16:creationId xmlns:a16="http://schemas.microsoft.com/office/drawing/2014/main" id="{FF6F69B6-5E61-6D9D-F017-EEFE5FC9A1B5}"/>
                  </a:ext>
                </a:extLst>
              </p:cNvPr>
              <p:cNvGrpSpPr/>
              <p:nvPr/>
            </p:nvGrpSpPr>
            <p:grpSpPr>
              <a:xfrm>
                <a:off x="6794500" y="557408"/>
                <a:ext cx="400051" cy="366517"/>
                <a:chOff x="6794500" y="557408"/>
                <a:chExt cx="400051" cy="366517"/>
              </a:xfrm>
              <a:grpFill/>
            </p:grpSpPr>
            <p:sp>
              <p:nvSpPr>
                <p:cNvPr id="163" name="Прямоугольник 162">
                  <a:extLst>
                    <a:ext uri="{FF2B5EF4-FFF2-40B4-BE49-F238E27FC236}">
                      <a16:creationId xmlns:a16="http://schemas.microsoft.com/office/drawing/2014/main" id="{D128F772-0B20-E908-72A2-21860F2EB145}"/>
                    </a:ext>
                  </a:extLst>
                </p:cNvPr>
                <p:cNvSpPr/>
                <p:nvPr/>
              </p:nvSpPr>
              <p:spPr>
                <a:xfrm>
                  <a:off x="6794501" y="558800"/>
                  <a:ext cx="12700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4" name="Прямоугольник 163">
                  <a:extLst>
                    <a:ext uri="{FF2B5EF4-FFF2-40B4-BE49-F238E27FC236}">
                      <a16:creationId xmlns:a16="http://schemas.microsoft.com/office/drawing/2014/main" id="{D2D64B6E-1808-08FE-A96A-4C88A61BC6AF}"/>
                    </a:ext>
                  </a:extLst>
                </p:cNvPr>
                <p:cNvSpPr/>
                <p:nvPr/>
              </p:nvSpPr>
              <p:spPr>
                <a:xfrm>
                  <a:off x="7061201" y="557408"/>
                  <a:ext cx="13335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5" name="Прямоугольник 164">
                  <a:extLst>
                    <a:ext uri="{FF2B5EF4-FFF2-40B4-BE49-F238E27FC236}">
                      <a16:creationId xmlns:a16="http://schemas.microsoft.com/office/drawing/2014/main" id="{D649686E-4792-02C7-15DF-6CECACC5DCCD}"/>
                    </a:ext>
                  </a:extLst>
                </p:cNvPr>
                <p:cNvSpPr/>
                <p:nvPr/>
              </p:nvSpPr>
              <p:spPr>
                <a:xfrm>
                  <a:off x="6794500" y="711200"/>
                  <a:ext cx="400050" cy="2127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9" name="Месяц 158">
                <a:extLst>
                  <a:ext uri="{FF2B5EF4-FFF2-40B4-BE49-F238E27FC236}">
                    <a16:creationId xmlns:a16="http://schemas.microsoft.com/office/drawing/2014/main" id="{3C988AD3-8BB8-0849-7760-6E46AB4B9D85}"/>
                  </a:ext>
                </a:extLst>
              </p:cNvPr>
              <p:cNvSpPr/>
              <p:nvPr/>
            </p:nvSpPr>
            <p:spPr>
              <a:xfrm rot="21107139">
                <a:off x="6981505" y="941989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0" name="Месяц 159">
                <a:extLst>
                  <a:ext uri="{FF2B5EF4-FFF2-40B4-BE49-F238E27FC236}">
                    <a16:creationId xmlns:a16="http://schemas.microsoft.com/office/drawing/2014/main" id="{7B7B45E4-8BA2-F38B-C1D5-28534AE15359}"/>
                  </a:ext>
                </a:extLst>
              </p:cNvPr>
              <p:cNvSpPr/>
              <p:nvPr/>
            </p:nvSpPr>
            <p:spPr>
              <a:xfrm rot="492861" flipH="1">
                <a:off x="6729720" y="941990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1" name="Трапеция 160">
                <a:extLst>
                  <a:ext uri="{FF2B5EF4-FFF2-40B4-BE49-F238E27FC236}">
                    <a16:creationId xmlns:a16="http://schemas.microsoft.com/office/drawing/2014/main" id="{1CD127E3-A48F-650B-CB5A-8E053C800D10}"/>
                  </a:ext>
                </a:extLst>
              </p:cNvPr>
              <p:cNvSpPr/>
              <p:nvPr/>
            </p:nvSpPr>
            <p:spPr>
              <a:xfrm flipV="1">
                <a:off x="6823075" y="922533"/>
                <a:ext cx="338124" cy="22284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Трапеция 161">
                <a:extLst>
                  <a:ext uri="{FF2B5EF4-FFF2-40B4-BE49-F238E27FC236}">
                    <a16:creationId xmlns:a16="http://schemas.microsoft.com/office/drawing/2014/main" id="{C1B4E8FF-9FBD-9852-EDF8-1A5882A137F1}"/>
                  </a:ext>
                </a:extLst>
              </p:cNvPr>
              <p:cNvSpPr/>
              <p:nvPr/>
            </p:nvSpPr>
            <p:spPr>
              <a:xfrm flipH="1">
                <a:off x="6661778" y="1454081"/>
                <a:ext cx="660718" cy="438219"/>
              </a:xfrm>
              <a:prstGeom prst="trapezoid">
                <a:avLst>
                  <a:gd name="adj" fmla="val 7538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4" name="Прямоугольник 153">
              <a:extLst>
                <a:ext uri="{FF2B5EF4-FFF2-40B4-BE49-F238E27FC236}">
                  <a16:creationId xmlns:a16="http://schemas.microsoft.com/office/drawing/2014/main" id="{9E869FD6-DFFD-F1D1-2828-AAC0D0A5D989}"/>
                </a:ext>
              </a:extLst>
            </p:cNvPr>
            <p:cNvSpPr/>
            <p:nvPr/>
          </p:nvSpPr>
          <p:spPr>
            <a:xfrm>
              <a:off x="6623050" y="1902618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Прямоугольник 154">
              <a:extLst>
                <a:ext uri="{FF2B5EF4-FFF2-40B4-BE49-F238E27FC236}">
                  <a16:creationId xmlns:a16="http://schemas.microsoft.com/office/drawing/2014/main" id="{170FC6A5-4A41-6078-64AE-288E2BF9AA6D}"/>
                </a:ext>
              </a:extLst>
            </p:cNvPr>
            <p:cNvSpPr/>
            <p:nvPr/>
          </p:nvSpPr>
          <p:spPr>
            <a:xfrm>
              <a:off x="6623051" y="2161325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Блок-схема: сохраненные данные 155">
              <a:extLst>
                <a:ext uri="{FF2B5EF4-FFF2-40B4-BE49-F238E27FC236}">
                  <a16:creationId xmlns:a16="http://schemas.microsoft.com/office/drawing/2014/main" id="{62B417EC-961E-DAF3-3071-CE5F0713B554}"/>
                </a:ext>
              </a:extLst>
            </p:cNvPr>
            <p:cNvSpPr/>
            <p:nvPr/>
          </p:nvSpPr>
          <p:spPr>
            <a:xfrm>
              <a:off x="6913563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Блок-схема: сохраненные данные 156">
              <a:extLst>
                <a:ext uri="{FF2B5EF4-FFF2-40B4-BE49-F238E27FC236}">
                  <a16:creationId xmlns:a16="http://schemas.microsoft.com/office/drawing/2014/main" id="{99A676F5-3E84-AA8B-0837-FEC8AEEDFCA5}"/>
                </a:ext>
              </a:extLst>
            </p:cNvPr>
            <p:cNvSpPr/>
            <p:nvPr/>
          </p:nvSpPr>
          <p:spPr>
            <a:xfrm flipH="1">
              <a:off x="6666759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0E2F0F53-AEE0-F91E-68F9-7F2734A2C67F}"/>
              </a:ext>
            </a:extLst>
          </p:cNvPr>
          <p:cNvGrpSpPr/>
          <p:nvPr/>
        </p:nvGrpSpPr>
        <p:grpSpPr>
          <a:xfrm>
            <a:off x="3422824" y="1972939"/>
            <a:ext cx="318361" cy="702176"/>
            <a:chOff x="3448049" y="584316"/>
            <a:chExt cx="841376" cy="1855735"/>
          </a:xfrm>
        </p:grpSpPr>
        <p:sp>
          <p:nvSpPr>
            <p:cNvPr id="167" name="Овал 166">
              <a:extLst>
                <a:ext uri="{FF2B5EF4-FFF2-40B4-BE49-F238E27FC236}">
                  <a16:creationId xmlns:a16="http://schemas.microsoft.com/office/drawing/2014/main" id="{76F858D6-2AC5-67FD-1C51-20F44415BBBB}"/>
                </a:ext>
              </a:extLst>
            </p:cNvPr>
            <p:cNvSpPr/>
            <p:nvPr/>
          </p:nvSpPr>
          <p:spPr>
            <a:xfrm rot="20400687">
              <a:off x="3565713" y="651010"/>
              <a:ext cx="503487" cy="2133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Блок-схема: узел 167">
              <a:extLst>
                <a:ext uri="{FF2B5EF4-FFF2-40B4-BE49-F238E27FC236}">
                  <a16:creationId xmlns:a16="http://schemas.microsoft.com/office/drawing/2014/main" id="{699313E2-ABDD-A52E-110B-074151ADA38F}"/>
                </a:ext>
              </a:extLst>
            </p:cNvPr>
            <p:cNvSpPr/>
            <p:nvPr/>
          </p:nvSpPr>
          <p:spPr>
            <a:xfrm rot="19190495">
              <a:off x="3918235" y="584316"/>
              <a:ext cx="306637" cy="58106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>
              <a:extLst>
                <a:ext uri="{FF2B5EF4-FFF2-40B4-BE49-F238E27FC236}">
                  <a16:creationId xmlns:a16="http://schemas.microsoft.com/office/drawing/2014/main" id="{C7A65F34-212C-AF53-69F9-2AAFB4B6640E}"/>
                </a:ext>
              </a:extLst>
            </p:cNvPr>
            <p:cNvGrpSpPr/>
            <p:nvPr/>
          </p:nvGrpSpPr>
          <p:grpSpPr>
            <a:xfrm>
              <a:off x="3448049" y="637419"/>
              <a:ext cx="841376" cy="1802632"/>
              <a:chOff x="3448049" y="637419"/>
              <a:chExt cx="841376" cy="1802632"/>
            </a:xfrm>
          </p:grpSpPr>
          <p:sp>
            <p:nvSpPr>
              <p:cNvPr id="170" name="Прямоугольник 169">
                <a:extLst>
                  <a:ext uri="{FF2B5EF4-FFF2-40B4-BE49-F238E27FC236}">
                    <a16:creationId xmlns:a16="http://schemas.microsoft.com/office/drawing/2014/main" id="{4EAEC5E1-D2B3-6964-1359-8E45BA79F3CF}"/>
                  </a:ext>
                </a:extLst>
              </p:cNvPr>
              <p:cNvSpPr/>
              <p:nvPr/>
            </p:nvSpPr>
            <p:spPr>
              <a:xfrm rot="17418473">
                <a:off x="3401710" y="1183040"/>
                <a:ext cx="407186" cy="147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рямоугольник 170">
                <a:extLst>
                  <a:ext uri="{FF2B5EF4-FFF2-40B4-BE49-F238E27FC236}">
                    <a16:creationId xmlns:a16="http://schemas.microsoft.com/office/drawing/2014/main" id="{BDA0E605-2D43-9735-AA9B-DE61A9FAD8A1}"/>
                  </a:ext>
                </a:extLst>
              </p:cNvPr>
              <p:cNvSpPr/>
              <p:nvPr/>
            </p:nvSpPr>
            <p:spPr>
              <a:xfrm>
                <a:off x="3448050" y="2021681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рямоугольник 171">
                <a:extLst>
                  <a:ext uri="{FF2B5EF4-FFF2-40B4-BE49-F238E27FC236}">
                    <a16:creationId xmlns:a16="http://schemas.microsoft.com/office/drawing/2014/main" id="{8F6F65F5-3FBA-2FB9-23FA-2BFFCDCBB1F6}"/>
                  </a:ext>
                </a:extLst>
              </p:cNvPr>
              <p:cNvSpPr/>
              <p:nvPr/>
            </p:nvSpPr>
            <p:spPr>
              <a:xfrm>
                <a:off x="3448049" y="2328399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Блок-схема: сохраненные данные 172">
                <a:extLst>
                  <a:ext uri="{FF2B5EF4-FFF2-40B4-BE49-F238E27FC236}">
                    <a16:creationId xmlns:a16="http://schemas.microsoft.com/office/drawing/2014/main" id="{F4116B3E-2E82-9016-4F4B-9E23D5AD78C5}"/>
                  </a:ext>
                </a:extLst>
              </p:cNvPr>
              <p:cNvSpPr/>
              <p:nvPr/>
            </p:nvSpPr>
            <p:spPr>
              <a:xfrm>
                <a:off x="3700827" y="2141733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Блок-схема: сохраненные данные 173">
                <a:extLst>
                  <a:ext uri="{FF2B5EF4-FFF2-40B4-BE49-F238E27FC236}">
                    <a16:creationId xmlns:a16="http://schemas.microsoft.com/office/drawing/2014/main" id="{9C95D3D1-61A7-50FF-55C8-56C612A54620}"/>
                  </a:ext>
                </a:extLst>
              </p:cNvPr>
              <p:cNvSpPr/>
              <p:nvPr/>
            </p:nvSpPr>
            <p:spPr>
              <a:xfrm flipH="1">
                <a:off x="3457940" y="2141732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рямоугольник 174">
                <a:extLst>
                  <a:ext uri="{FF2B5EF4-FFF2-40B4-BE49-F238E27FC236}">
                    <a16:creationId xmlns:a16="http://schemas.microsoft.com/office/drawing/2014/main" id="{A1F9EF96-6A28-755E-3674-49FB20CE1BC9}"/>
                  </a:ext>
                </a:extLst>
              </p:cNvPr>
              <p:cNvSpPr/>
              <p:nvPr/>
            </p:nvSpPr>
            <p:spPr>
              <a:xfrm>
                <a:off x="3634611" y="2152771"/>
                <a:ext cx="431420" cy="154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Трапеция 175">
                <a:extLst>
                  <a:ext uri="{FF2B5EF4-FFF2-40B4-BE49-F238E27FC236}">
                    <a16:creationId xmlns:a16="http://schemas.microsoft.com/office/drawing/2014/main" id="{C32BCA63-9159-7A1C-25EF-07A859B6F962}"/>
                  </a:ext>
                </a:extLst>
              </p:cNvPr>
              <p:cNvSpPr/>
              <p:nvPr/>
            </p:nvSpPr>
            <p:spPr>
              <a:xfrm>
                <a:off x="3468868" y="1755775"/>
                <a:ext cx="799735" cy="256043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Равнобедренный треугольник 176">
                <a:extLst>
                  <a:ext uri="{FF2B5EF4-FFF2-40B4-BE49-F238E27FC236}">
                    <a16:creationId xmlns:a16="http://schemas.microsoft.com/office/drawing/2014/main" id="{A162BB4C-3B09-58A9-55DE-7326F063D947}"/>
                  </a:ext>
                </a:extLst>
              </p:cNvPr>
              <p:cNvSpPr/>
              <p:nvPr/>
            </p:nvSpPr>
            <p:spPr>
              <a:xfrm rot="19349733">
                <a:off x="3716433" y="1417700"/>
                <a:ext cx="487180" cy="372562"/>
              </a:xfrm>
              <a:prstGeom prst="triangle">
                <a:avLst>
                  <a:gd name="adj" fmla="val 696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Равнобедренный треугольник 177">
                <a:extLst>
                  <a:ext uri="{FF2B5EF4-FFF2-40B4-BE49-F238E27FC236}">
                    <a16:creationId xmlns:a16="http://schemas.microsoft.com/office/drawing/2014/main" id="{0C64FEE5-AAC3-E52E-A004-05B740F8B4B6}"/>
                  </a:ext>
                </a:extLst>
              </p:cNvPr>
              <p:cNvSpPr/>
              <p:nvPr/>
            </p:nvSpPr>
            <p:spPr>
              <a:xfrm rot="16551269">
                <a:off x="3447009" y="1018943"/>
                <a:ext cx="240693" cy="48128"/>
              </a:xfrm>
              <a:prstGeom prst="triangle">
                <a:avLst>
                  <a:gd name="adj" fmla="val 559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рямоугольник 178">
                <a:extLst>
                  <a:ext uri="{FF2B5EF4-FFF2-40B4-BE49-F238E27FC236}">
                    <a16:creationId xmlns:a16="http://schemas.microsoft.com/office/drawing/2014/main" id="{CEE646BD-91B9-1942-0CEF-F5068C4EC0DC}"/>
                  </a:ext>
                </a:extLst>
              </p:cNvPr>
              <p:cNvSpPr/>
              <p:nvPr/>
            </p:nvSpPr>
            <p:spPr>
              <a:xfrm rot="14811607">
                <a:off x="3563485" y="828514"/>
                <a:ext cx="226219" cy="1440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Блок-схема: узел 179">
                <a:extLst>
                  <a:ext uri="{FF2B5EF4-FFF2-40B4-BE49-F238E27FC236}">
                    <a16:creationId xmlns:a16="http://schemas.microsoft.com/office/drawing/2014/main" id="{D974A9CC-F36B-621D-542D-366F92022341}"/>
                  </a:ext>
                </a:extLst>
              </p:cNvPr>
              <p:cNvSpPr/>
              <p:nvPr/>
            </p:nvSpPr>
            <p:spPr>
              <a:xfrm>
                <a:off x="3580823" y="800594"/>
                <a:ext cx="602136" cy="50178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1" name="Трапеция 180">
                <a:extLst>
                  <a:ext uri="{FF2B5EF4-FFF2-40B4-BE49-F238E27FC236}">
                    <a16:creationId xmlns:a16="http://schemas.microsoft.com/office/drawing/2014/main" id="{3EAC502E-50B0-74A1-E0DB-BC6CAF87334D}"/>
                  </a:ext>
                </a:extLst>
              </p:cNvPr>
              <p:cNvSpPr/>
              <p:nvPr/>
            </p:nvSpPr>
            <p:spPr>
              <a:xfrm rot="1462629" flipV="1">
                <a:off x="3573360" y="1112355"/>
                <a:ext cx="327741" cy="290206"/>
              </a:xfrm>
              <a:prstGeom prst="trapezoid">
                <a:avLst>
                  <a:gd name="adj" fmla="val 45378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Блок-схема: узел 181">
                <a:extLst>
                  <a:ext uri="{FF2B5EF4-FFF2-40B4-BE49-F238E27FC236}">
                    <a16:creationId xmlns:a16="http://schemas.microsoft.com/office/drawing/2014/main" id="{FFEACB62-4AA8-22A2-B82C-2840C2EB5CB7}"/>
                  </a:ext>
                </a:extLst>
              </p:cNvPr>
              <p:cNvSpPr/>
              <p:nvPr/>
            </p:nvSpPr>
            <p:spPr>
              <a:xfrm>
                <a:off x="3568701" y="869587"/>
                <a:ext cx="283624" cy="393002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Блок-схема: узел 182">
                <a:extLst>
                  <a:ext uri="{FF2B5EF4-FFF2-40B4-BE49-F238E27FC236}">
                    <a16:creationId xmlns:a16="http://schemas.microsoft.com/office/drawing/2014/main" id="{0446FD1A-82C5-30F1-93E7-E4BDCB88F034}"/>
                  </a:ext>
                </a:extLst>
              </p:cNvPr>
              <p:cNvSpPr/>
              <p:nvPr/>
            </p:nvSpPr>
            <p:spPr>
              <a:xfrm>
                <a:off x="3669506" y="1044960"/>
                <a:ext cx="66675" cy="6667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Месяц 183">
                <a:extLst>
                  <a:ext uri="{FF2B5EF4-FFF2-40B4-BE49-F238E27FC236}">
                    <a16:creationId xmlns:a16="http://schemas.microsoft.com/office/drawing/2014/main" id="{05FD3671-9D6A-AAFE-BAE6-5BD4D09646FB}"/>
                  </a:ext>
                </a:extLst>
              </p:cNvPr>
              <p:cNvSpPr/>
              <p:nvPr/>
            </p:nvSpPr>
            <p:spPr>
              <a:xfrm rot="284543">
                <a:off x="4095901" y="1042261"/>
                <a:ext cx="151466" cy="515919"/>
              </a:xfrm>
              <a:prstGeom prst="moon">
                <a:avLst>
                  <a:gd name="adj" fmla="val 6133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Овал 184">
                <a:extLst>
                  <a:ext uri="{FF2B5EF4-FFF2-40B4-BE49-F238E27FC236}">
                    <a16:creationId xmlns:a16="http://schemas.microsoft.com/office/drawing/2014/main" id="{D58B6D4E-BB7D-5F47-F522-E4E00CE38EBF}"/>
                  </a:ext>
                </a:extLst>
              </p:cNvPr>
              <p:cNvSpPr/>
              <p:nvPr/>
            </p:nvSpPr>
            <p:spPr>
              <a:xfrm rot="1739124">
                <a:off x="3541121" y="1247512"/>
                <a:ext cx="134921" cy="2942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рямоугольник 185">
                <a:extLst>
                  <a:ext uri="{FF2B5EF4-FFF2-40B4-BE49-F238E27FC236}">
                    <a16:creationId xmlns:a16="http://schemas.microsoft.com/office/drawing/2014/main" id="{184F6C7F-E7C9-3631-FD42-399B0A8B2C06}"/>
                  </a:ext>
                </a:extLst>
              </p:cNvPr>
              <p:cNvSpPr/>
              <p:nvPr/>
            </p:nvSpPr>
            <p:spPr>
              <a:xfrm rot="4636220">
                <a:off x="3440489" y="1442705"/>
                <a:ext cx="139273" cy="61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рямоугольник 186">
                <a:extLst>
                  <a:ext uri="{FF2B5EF4-FFF2-40B4-BE49-F238E27FC236}">
                    <a16:creationId xmlns:a16="http://schemas.microsoft.com/office/drawing/2014/main" id="{806A6103-7F19-3E4E-A4DC-AC97FA03F09D}"/>
                  </a:ext>
                </a:extLst>
              </p:cNvPr>
              <p:cNvSpPr/>
              <p:nvPr/>
            </p:nvSpPr>
            <p:spPr>
              <a:xfrm rot="1086092">
                <a:off x="3743099" y="1294677"/>
                <a:ext cx="170934" cy="649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рямоугольник 187">
                <a:extLst>
                  <a:ext uri="{FF2B5EF4-FFF2-40B4-BE49-F238E27FC236}">
                    <a16:creationId xmlns:a16="http://schemas.microsoft.com/office/drawing/2014/main" id="{2B5E7BF7-E49D-040E-0EB9-285EF795311F}"/>
                  </a:ext>
                </a:extLst>
              </p:cNvPr>
              <p:cNvSpPr/>
              <p:nvPr/>
            </p:nvSpPr>
            <p:spPr>
              <a:xfrm>
                <a:off x="3829202" y="768229"/>
                <a:ext cx="351074" cy="8754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рямоугольник 188">
                <a:extLst>
                  <a:ext uri="{FF2B5EF4-FFF2-40B4-BE49-F238E27FC236}">
                    <a16:creationId xmlns:a16="http://schemas.microsoft.com/office/drawing/2014/main" id="{8FADA772-E8AB-18D6-D0BC-5B8952384DC4}"/>
                  </a:ext>
                </a:extLst>
              </p:cNvPr>
              <p:cNvSpPr/>
              <p:nvPr/>
            </p:nvSpPr>
            <p:spPr>
              <a:xfrm rot="2043241">
                <a:off x="3649115" y="1616888"/>
                <a:ext cx="74589" cy="38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Трапеция 189">
                <a:extLst>
                  <a:ext uri="{FF2B5EF4-FFF2-40B4-BE49-F238E27FC236}">
                    <a16:creationId xmlns:a16="http://schemas.microsoft.com/office/drawing/2014/main" id="{35F98CD8-FF0B-4A3F-C32D-560D61595088}"/>
                  </a:ext>
                </a:extLst>
              </p:cNvPr>
              <p:cNvSpPr/>
              <p:nvPr/>
            </p:nvSpPr>
            <p:spPr>
              <a:xfrm>
                <a:off x="3499380" y="1597946"/>
                <a:ext cx="745596" cy="392779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рямоугольник 190">
                <a:extLst>
                  <a:ext uri="{FF2B5EF4-FFF2-40B4-BE49-F238E27FC236}">
                    <a16:creationId xmlns:a16="http://schemas.microsoft.com/office/drawing/2014/main" id="{297EAFAC-E2F0-4886-4B79-E4875CB1F040}"/>
                  </a:ext>
                </a:extLst>
              </p:cNvPr>
              <p:cNvSpPr/>
              <p:nvPr/>
            </p:nvSpPr>
            <p:spPr>
              <a:xfrm rot="1092193">
                <a:off x="3766278" y="1296199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рямоугольник 191">
                <a:extLst>
                  <a:ext uri="{FF2B5EF4-FFF2-40B4-BE49-F238E27FC236}">
                    <a16:creationId xmlns:a16="http://schemas.microsoft.com/office/drawing/2014/main" id="{9EA7AD4F-F03B-CDB1-DF9C-64BA66BBDA54}"/>
                  </a:ext>
                </a:extLst>
              </p:cNvPr>
              <p:cNvSpPr/>
              <p:nvPr/>
            </p:nvSpPr>
            <p:spPr>
              <a:xfrm rot="20325911">
                <a:off x="3940738" y="1419233"/>
                <a:ext cx="159486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рямоугольник 192">
                <a:extLst>
                  <a:ext uri="{FF2B5EF4-FFF2-40B4-BE49-F238E27FC236}">
                    <a16:creationId xmlns:a16="http://schemas.microsoft.com/office/drawing/2014/main" id="{BD93BB74-2F0C-AFA4-CF66-CC7ADE3795B9}"/>
                  </a:ext>
                </a:extLst>
              </p:cNvPr>
              <p:cNvSpPr/>
              <p:nvPr/>
            </p:nvSpPr>
            <p:spPr>
              <a:xfrm rot="20325911">
                <a:off x="3975958" y="1074554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Блок-схема: узел 193">
                <a:extLst>
                  <a:ext uri="{FF2B5EF4-FFF2-40B4-BE49-F238E27FC236}">
                    <a16:creationId xmlns:a16="http://schemas.microsoft.com/office/drawing/2014/main" id="{E1B3E221-0CF3-DB0E-BF10-9E1AE9B44F33}"/>
                  </a:ext>
                </a:extLst>
              </p:cNvPr>
              <p:cNvSpPr/>
              <p:nvPr/>
            </p:nvSpPr>
            <p:spPr>
              <a:xfrm>
                <a:off x="3770560" y="637419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Блок-схема: узел 194">
                <a:extLst>
                  <a:ext uri="{FF2B5EF4-FFF2-40B4-BE49-F238E27FC236}">
                    <a16:creationId xmlns:a16="http://schemas.microsoft.com/office/drawing/2014/main" id="{84A8DF70-265D-F06A-C039-2CCF6A32CF2B}"/>
                  </a:ext>
                </a:extLst>
              </p:cNvPr>
              <p:cNvSpPr/>
              <p:nvPr/>
            </p:nvSpPr>
            <p:spPr>
              <a:xfrm>
                <a:off x="4001973" y="874220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Блок-схема: узел 195">
                <a:extLst>
                  <a:ext uri="{FF2B5EF4-FFF2-40B4-BE49-F238E27FC236}">
                    <a16:creationId xmlns:a16="http://schemas.microsoft.com/office/drawing/2014/main" id="{46F6DFD9-A558-4DD8-9D36-472856ABE365}"/>
                  </a:ext>
                </a:extLst>
              </p:cNvPr>
              <p:cNvSpPr/>
              <p:nvPr/>
            </p:nvSpPr>
            <p:spPr>
              <a:xfrm>
                <a:off x="3589280" y="708263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Блок-схема: узел 196">
                <a:extLst>
                  <a:ext uri="{FF2B5EF4-FFF2-40B4-BE49-F238E27FC236}">
                    <a16:creationId xmlns:a16="http://schemas.microsoft.com/office/drawing/2014/main" id="{BAC2CEB9-3702-F87F-DE71-68FB3EB6AC89}"/>
                  </a:ext>
                </a:extLst>
              </p:cNvPr>
              <p:cNvSpPr/>
              <p:nvPr/>
            </p:nvSpPr>
            <p:spPr>
              <a:xfrm>
                <a:off x="3551520" y="1118727"/>
                <a:ext cx="203621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Блок-схема: узел 197">
                <a:extLst>
                  <a:ext uri="{FF2B5EF4-FFF2-40B4-BE49-F238E27FC236}">
                    <a16:creationId xmlns:a16="http://schemas.microsoft.com/office/drawing/2014/main" id="{A939E6BB-6D0D-4A97-3657-6D649D9B6499}"/>
                  </a:ext>
                </a:extLst>
              </p:cNvPr>
              <p:cNvSpPr/>
              <p:nvPr/>
            </p:nvSpPr>
            <p:spPr>
              <a:xfrm rot="1659475">
                <a:off x="3493524" y="1260668"/>
                <a:ext cx="165248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9" name="Прямая соединительная линия 198">
                <a:extLst>
                  <a:ext uri="{FF2B5EF4-FFF2-40B4-BE49-F238E27FC236}">
                    <a16:creationId xmlns:a16="http://schemas.microsoft.com/office/drawing/2014/main" id="{78477C30-0EFD-AEBF-524B-BA0E95DF771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4800" y="1717675"/>
                <a:ext cx="133350" cy="276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0" name="Группа 199">
            <a:extLst>
              <a:ext uri="{FF2B5EF4-FFF2-40B4-BE49-F238E27FC236}">
                <a16:creationId xmlns:a16="http://schemas.microsoft.com/office/drawing/2014/main" id="{6B23BE16-ACF8-187F-E5B8-8C47A6D88B92}"/>
              </a:ext>
            </a:extLst>
          </p:cNvPr>
          <p:cNvGrpSpPr/>
          <p:nvPr/>
        </p:nvGrpSpPr>
        <p:grpSpPr>
          <a:xfrm>
            <a:off x="6362864" y="2053723"/>
            <a:ext cx="243755" cy="595829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201" name="Группа 200">
              <a:extLst>
                <a:ext uri="{FF2B5EF4-FFF2-40B4-BE49-F238E27FC236}">
                  <a16:creationId xmlns:a16="http://schemas.microsoft.com/office/drawing/2014/main" id="{C9EC3FFB-7AFC-1E93-5896-ACB64064AFC6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211" name="Блок-схема: узел 210">
                <a:extLst>
                  <a:ext uri="{FF2B5EF4-FFF2-40B4-BE49-F238E27FC236}">
                    <a16:creationId xmlns:a16="http://schemas.microsoft.com/office/drawing/2014/main" id="{896A20A0-105D-134D-6930-FB7F0690F8E8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2" name="Группа 211">
                <a:extLst>
                  <a:ext uri="{FF2B5EF4-FFF2-40B4-BE49-F238E27FC236}">
                    <a16:creationId xmlns:a16="http://schemas.microsoft.com/office/drawing/2014/main" id="{8780EEAD-E618-30BB-A7CA-B6BD8741E18F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6" name="Месяц 215">
                  <a:extLst>
                    <a:ext uri="{FF2B5EF4-FFF2-40B4-BE49-F238E27FC236}">
                      <a16:creationId xmlns:a16="http://schemas.microsoft.com/office/drawing/2014/main" id="{23A037EC-7ACC-5EA0-A31B-BA956DCC89C8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7" name="Месяц 216">
                  <a:extLst>
                    <a:ext uri="{FF2B5EF4-FFF2-40B4-BE49-F238E27FC236}">
                      <a16:creationId xmlns:a16="http://schemas.microsoft.com/office/drawing/2014/main" id="{A5D95981-282D-FA7F-0079-9A002EFF0653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13" name="Группа 212">
                <a:extLst>
                  <a:ext uri="{FF2B5EF4-FFF2-40B4-BE49-F238E27FC236}">
                    <a16:creationId xmlns:a16="http://schemas.microsoft.com/office/drawing/2014/main" id="{3088EACF-86B0-5F05-CB8F-D31290E41142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4" name="Месяц 213">
                  <a:extLst>
                    <a:ext uri="{FF2B5EF4-FFF2-40B4-BE49-F238E27FC236}">
                      <a16:creationId xmlns:a16="http://schemas.microsoft.com/office/drawing/2014/main" id="{E96A62FC-0AB7-519A-019E-522C23287B3B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5" name="Месяц 214">
                  <a:extLst>
                    <a:ext uri="{FF2B5EF4-FFF2-40B4-BE49-F238E27FC236}">
                      <a16:creationId xmlns:a16="http://schemas.microsoft.com/office/drawing/2014/main" id="{680E7D0C-F56B-1195-F4BE-B3E4C8894F3C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02" name="Прямоугольник 201">
              <a:extLst>
                <a:ext uri="{FF2B5EF4-FFF2-40B4-BE49-F238E27FC236}">
                  <a16:creationId xmlns:a16="http://schemas.microsoft.com/office/drawing/2014/main" id="{852ED0B9-B9CF-C826-0743-DA484F0EB09D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3" name="Трапеция 202">
              <a:extLst>
                <a:ext uri="{FF2B5EF4-FFF2-40B4-BE49-F238E27FC236}">
                  <a16:creationId xmlns:a16="http://schemas.microsoft.com/office/drawing/2014/main" id="{48AF205B-1829-4DE9-1838-1EF9E26218D9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" name="Прямая соединительная линия 203">
              <a:extLst>
                <a:ext uri="{FF2B5EF4-FFF2-40B4-BE49-F238E27FC236}">
                  <a16:creationId xmlns:a16="http://schemas.microsoft.com/office/drawing/2014/main" id="{C8CCE6D9-8522-46D8-2EC6-4D0AFD6161BE}"/>
                </a:ext>
              </a:extLst>
            </p:cNvPr>
            <p:cNvCxnSpPr>
              <a:cxnSpLocks/>
              <a:stCxn id="216" idx="0"/>
              <a:endCxn id="214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Трапеция 204">
              <a:extLst>
                <a:ext uri="{FF2B5EF4-FFF2-40B4-BE49-F238E27FC236}">
                  <a16:creationId xmlns:a16="http://schemas.microsoft.com/office/drawing/2014/main" id="{9C141A95-623D-4A18-32D6-756DF90D2609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рямоугольник 205">
              <a:extLst>
                <a:ext uri="{FF2B5EF4-FFF2-40B4-BE49-F238E27FC236}">
                  <a16:creationId xmlns:a16="http://schemas.microsoft.com/office/drawing/2014/main" id="{839A04C4-05B0-D339-15F5-166C1BE4DA32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Блок-схема: сохраненные данные 206">
              <a:extLst>
                <a:ext uri="{FF2B5EF4-FFF2-40B4-BE49-F238E27FC236}">
                  <a16:creationId xmlns:a16="http://schemas.microsoft.com/office/drawing/2014/main" id="{0DA3DEE9-4238-BA24-A935-F17DE33BDF42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Блок-схема: сохраненные данные 207">
              <a:extLst>
                <a:ext uri="{FF2B5EF4-FFF2-40B4-BE49-F238E27FC236}">
                  <a16:creationId xmlns:a16="http://schemas.microsoft.com/office/drawing/2014/main" id="{3FF50511-DF9C-FCCF-21CF-B76B2E2895CC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рямоугольник 208">
              <a:extLst>
                <a:ext uri="{FF2B5EF4-FFF2-40B4-BE49-F238E27FC236}">
                  <a16:creationId xmlns:a16="http://schemas.microsoft.com/office/drawing/2014/main" id="{948EC734-2287-89FD-A787-529C9A9D4634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рямоугольник 209">
              <a:extLst>
                <a:ext uri="{FF2B5EF4-FFF2-40B4-BE49-F238E27FC236}">
                  <a16:creationId xmlns:a16="http://schemas.microsoft.com/office/drawing/2014/main" id="{335E20E9-C815-88B0-CDF4-AB1E96BBE9A8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72334935-32E0-9180-87D1-E7F3724E18AF}"/>
              </a:ext>
            </a:extLst>
          </p:cNvPr>
          <p:cNvSpPr txBox="1"/>
          <p:nvPr/>
        </p:nvSpPr>
        <p:spPr>
          <a:xfrm>
            <a:off x="708417" y="70755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6DDF8AF3-97EB-7ABE-2552-A70C500D74CB}"/>
              </a:ext>
            </a:extLst>
          </p:cNvPr>
          <p:cNvSpPr txBox="1"/>
          <p:nvPr/>
        </p:nvSpPr>
        <p:spPr>
          <a:xfrm>
            <a:off x="719400" y="1424222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76F7A2A6-CF4A-DFF0-24A8-9A09E750D85C}"/>
              </a:ext>
            </a:extLst>
          </p:cNvPr>
          <p:cNvSpPr txBox="1"/>
          <p:nvPr/>
        </p:nvSpPr>
        <p:spPr>
          <a:xfrm>
            <a:off x="721176" y="214374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3D7A13C0-F87B-4818-CF94-013AB01A0BCE}"/>
              </a:ext>
            </a:extLst>
          </p:cNvPr>
          <p:cNvSpPr txBox="1"/>
          <p:nvPr/>
        </p:nvSpPr>
        <p:spPr>
          <a:xfrm>
            <a:off x="714936" y="2884238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CBDFEBE5-E0F0-0DE1-9745-E38C98B687B8}"/>
              </a:ext>
            </a:extLst>
          </p:cNvPr>
          <p:cNvSpPr txBox="1"/>
          <p:nvPr/>
        </p:nvSpPr>
        <p:spPr>
          <a:xfrm>
            <a:off x="708416" y="362950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32A8310-6728-8549-CF0B-2A06D3C3CA8E}"/>
              </a:ext>
            </a:extLst>
          </p:cNvPr>
          <p:cNvSpPr txBox="1"/>
          <p:nvPr/>
        </p:nvSpPr>
        <p:spPr>
          <a:xfrm>
            <a:off x="711162" y="434777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0D8FDA83-BC5F-19F0-1B3B-9FD683C9C394}"/>
              </a:ext>
            </a:extLst>
          </p:cNvPr>
          <p:cNvSpPr txBox="1"/>
          <p:nvPr/>
        </p:nvSpPr>
        <p:spPr>
          <a:xfrm>
            <a:off x="715566" y="505569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942A0ABF-32A2-26EA-B64D-CAB0579F084A}"/>
              </a:ext>
            </a:extLst>
          </p:cNvPr>
          <p:cNvSpPr txBox="1"/>
          <p:nvPr/>
        </p:nvSpPr>
        <p:spPr>
          <a:xfrm>
            <a:off x="708415" y="575355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C0C2D912-9BA0-D9B9-FD0D-DE2C23DFC6D2}"/>
              </a:ext>
            </a:extLst>
          </p:cNvPr>
          <p:cNvSpPr txBox="1"/>
          <p:nvPr/>
        </p:nvSpPr>
        <p:spPr>
          <a:xfrm>
            <a:off x="1245691" y="6318367"/>
            <a:ext cx="248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C3F00A50-D02E-9E39-90DF-838E726663C4}"/>
              </a:ext>
            </a:extLst>
          </p:cNvPr>
          <p:cNvSpPr txBox="1"/>
          <p:nvPr/>
        </p:nvSpPr>
        <p:spPr>
          <a:xfrm>
            <a:off x="2001024" y="6341760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63AE4A3C-5550-65D5-6D68-8C4F621706DD}"/>
              </a:ext>
            </a:extLst>
          </p:cNvPr>
          <p:cNvSpPr txBox="1"/>
          <p:nvPr/>
        </p:nvSpPr>
        <p:spPr>
          <a:xfrm>
            <a:off x="2717337" y="633800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F9DFA20C-BC71-ED81-EB18-AC1ABD91BDAD}"/>
              </a:ext>
            </a:extLst>
          </p:cNvPr>
          <p:cNvSpPr txBox="1"/>
          <p:nvPr/>
        </p:nvSpPr>
        <p:spPr>
          <a:xfrm>
            <a:off x="3442779" y="634088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6169E9FF-E05B-3619-C715-2BF8DBDB92F1}"/>
              </a:ext>
            </a:extLst>
          </p:cNvPr>
          <p:cNvSpPr txBox="1"/>
          <p:nvPr/>
        </p:nvSpPr>
        <p:spPr>
          <a:xfrm>
            <a:off x="4155001" y="6351614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3979CBB9-9A98-F863-5EFA-FD8C9C38230B}"/>
              </a:ext>
            </a:extLst>
          </p:cNvPr>
          <p:cNvSpPr txBox="1"/>
          <p:nvPr/>
        </p:nvSpPr>
        <p:spPr>
          <a:xfrm>
            <a:off x="4896025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3105FDF3-6A5C-E94A-F008-881A8668402F}"/>
              </a:ext>
            </a:extLst>
          </p:cNvPr>
          <p:cNvSpPr txBox="1"/>
          <p:nvPr/>
        </p:nvSpPr>
        <p:spPr>
          <a:xfrm>
            <a:off x="5593382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4F9AA8C5-4EF8-E6B6-9D8C-2664EE19E022}"/>
              </a:ext>
            </a:extLst>
          </p:cNvPr>
          <p:cNvSpPr txBox="1"/>
          <p:nvPr/>
        </p:nvSpPr>
        <p:spPr>
          <a:xfrm>
            <a:off x="6356045" y="632111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Управляющая кнопка: &quot;Пустой&quot; 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D9B6D279-FD31-744B-2592-CAB93727E01F}"/>
              </a:ext>
            </a:extLst>
          </p:cNvPr>
          <p:cNvSpPr/>
          <p:nvPr/>
        </p:nvSpPr>
        <p:spPr>
          <a:xfrm>
            <a:off x="7477816" y="2226143"/>
            <a:ext cx="4175387" cy="17131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>
                <a:solidFill>
                  <a:srgbClr val="542708"/>
                </a:solidFill>
              </a:rPr>
              <a:t>Невірно! Спробуй ще раз</a:t>
            </a:r>
            <a:endParaRPr lang="ru-RU" sz="4400" dirty="0">
              <a:solidFill>
                <a:srgbClr val="5427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435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05742 1.11111E-6 C -0.0832 1.11111E-6 -0.11458 0.02917 -0.11458 0.05301 L -0.11458 0.10602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729" y="530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906FA1-B226-593F-3BB1-661A11BA5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43BEC741-5873-C492-78C3-9E16CB25A328}"/>
              </a:ext>
            </a:extLst>
          </p:cNvPr>
          <p:cNvGrpSpPr/>
          <p:nvPr/>
        </p:nvGrpSpPr>
        <p:grpSpPr>
          <a:xfrm>
            <a:off x="648429" y="48527"/>
            <a:ext cx="6582616" cy="6738775"/>
            <a:chOff x="648429" y="48527"/>
            <a:chExt cx="6582616" cy="6738775"/>
          </a:xfrm>
        </p:grpSpPr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956FAF0A-C293-ACA3-7178-257F5CF174F3}"/>
                </a:ext>
              </a:extLst>
            </p:cNvPr>
            <p:cNvGrpSpPr/>
            <p:nvPr/>
          </p:nvGrpSpPr>
          <p:grpSpPr>
            <a:xfrm>
              <a:off x="1057173" y="524364"/>
              <a:ext cx="5786546" cy="5809271"/>
              <a:chOff x="321883" y="522992"/>
              <a:chExt cx="5786546" cy="5809271"/>
            </a:xfrm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CF09F320-2467-EE32-3676-F300E4F38343}"/>
                  </a:ext>
                </a:extLst>
              </p:cNvPr>
              <p:cNvSpPr/>
              <p:nvPr/>
            </p:nvSpPr>
            <p:spPr>
              <a:xfrm>
                <a:off x="321885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A91476FE-7707-0721-BD8F-B5000A3620BB}"/>
                  </a:ext>
                </a:extLst>
              </p:cNvPr>
              <p:cNvSpPr/>
              <p:nvPr/>
            </p:nvSpPr>
            <p:spPr>
              <a:xfrm>
                <a:off x="321885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59D7369F-8150-5512-5A62-A85AFCAC1B90}"/>
                  </a:ext>
                </a:extLst>
              </p:cNvPr>
              <p:cNvSpPr/>
              <p:nvPr/>
            </p:nvSpPr>
            <p:spPr>
              <a:xfrm>
                <a:off x="321884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DF9593CB-9F54-B7F5-BD8A-9465833D13D3}"/>
                  </a:ext>
                </a:extLst>
              </p:cNvPr>
              <p:cNvSpPr/>
              <p:nvPr/>
            </p:nvSpPr>
            <p:spPr>
              <a:xfrm>
                <a:off x="321883" y="48557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FBC72D3B-22E2-64ED-AACC-725BC9AA1642}"/>
                  </a:ext>
                </a:extLst>
              </p:cNvPr>
              <p:cNvSpPr/>
              <p:nvPr/>
            </p:nvSpPr>
            <p:spPr>
              <a:xfrm>
                <a:off x="1055308" y="5591077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1F55E88F-0420-1D2A-1E5E-6B1299E0C274}"/>
                  </a:ext>
                </a:extLst>
              </p:cNvPr>
              <p:cNvSpPr/>
              <p:nvPr/>
            </p:nvSpPr>
            <p:spPr>
              <a:xfrm>
                <a:off x="1055308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28C97491-CB5D-AEFA-2A39-DCD16412DDC6}"/>
                  </a:ext>
                </a:extLst>
              </p:cNvPr>
              <p:cNvSpPr/>
              <p:nvPr/>
            </p:nvSpPr>
            <p:spPr>
              <a:xfrm>
                <a:off x="1055308" y="272223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8C093764-A88E-AAA7-29F4-A01807D68BA5}"/>
                  </a:ext>
                </a:extLst>
              </p:cNvPr>
              <p:cNvSpPr/>
              <p:nvPr/>
            </p:nvSpPr>
            <p:spPr>
              <a:xfrm>
                <a:off x="1055307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443C4F61-C5ED-5BA9-8512-DB47211830AE}"/>
                  </a:ext>
                </a:extLst>
              </p:cNvPr>
              <p:cNvSpPr/>
              <p:nvPr/>
            </p:nvSpPr>
            <p:spPr>
              <a:xfrm>
                <a:off x="3208252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7583F484-1D21-38D4-53DC-B8F75A7B31E7}"/>
                  </a:ext>
                </a:extLst>
              </p:cNvPr>
              <p:cNvSpPr/>
              <p:nvPr/>
            </p:nvSpPr>
            <p:spPr>
              <a:xfrm>
                <a:off x="4627772" y="52299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1FE64926-9588-07A5-19B7-CFA9D8F46E5A}"/>
                  </a:ext>
                </a:extLst>
              </p:cNvPr>
              <p:cNvSpPr/>
              <p:nvPr/>
            </p:nvSpPr>
            <p:spPr>
              <a:xfrm>
                <a:off x="3941674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B9FEF14C-8801-9C6F-09A6-376C0A655977}"/>
                  </a:ext>
                </a:extLst>
              </p:cNvPr>
              <p:cNvSpPr/>
              <p:nvPr/>
            </p:nvSpPr>
            <p:spPr>
              <a:xfrm>
                <a:off x="2474827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9843F2D8-5E38-5EEB-1AE0-50AE42806241}"/>
                  </a:ext>
                </a:extLst>
              </p:cNvPr>
              <p:cNvSpPr/>
              <p:nvPr/>
            </p:nvSpPr>
            <p:spPr>
              <a:xfrm>
                <a:off x="3208249" y="198097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DCC893E9-843A-775A-7F36-A0FADC488C67}"/>
                  </a:ext>
                </a:extLst>
              </p:cNvPr>
              <p:cNvSpPr/>
              <p:nvPr/>
            </p:nvSpPr>
            <p:spPr>
              <a:xfrm>
                <a:off x="1765067" y="199025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D5F31DCA-08AB-7822-C66F-FF457FA24CEC}"/>
                  </a:ext>
                </a:extLst>
              </p:cNvPr>
              <p:cNvSpPr/>
              <p:nvPr/>
            </p:nvSpPr>
            <p:spPr>
              <a:xfrm>
                <a:off x="1778563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240C2C8F-B167-EFAE-3B1C-21E85F1B8167}"/>
                  </a:ext>
                </a:extLst>
              </p:cNvPr>
              <p:cNvSpPr/>
              <p:nvPr/>
            </p:nvSpPr>
            <p:spPr>
              <a:xfrm>
                <a:off x="4627772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F956B3F7-1CE7-024E-D3C4-C5276F77F32A}"/>
                  </a:ext>
                </a:extLst>
              </p:cNvPr>
              <p:cNvSpPr/>
              <p:nvPr/>
            </p:nvSpPr>
            <p:spPr>
              <a:xfrm>
                <a:off x="252215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B1669C59-2A38-DB5B-A814-746383C9E952}"/>
                  </a:ext>
                </a:extLst>
              </p:cNvPr>
              <p:cNvSpPr/>
              <p:nvPr/>
            </p:nvSpPr>
            <p:spPr>
              <a:xfrm>
                <a:off x="3941674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21173FB3-7F8A-2068-B668-55B9C020C480}"/>
                  </a:ext>
                </a:extLst>
              </p:cNvPr>
              <p:cNvSpPr/>
              <p:nvPr/>
            </p:nvSpPr>
            <p:spPr>
              <a:xfrm>
                <a:off x="2486658" y="272555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8C6E7F7E-33C2-8768-1898-2A7BF96FF6BA}"/>
                  </a:ext>
                </a:extLst>
              </p:cNvPr>
              <p:cNvSpPr/>
              <p:nvPr/>
            </p:nvSpPr>
            <p:spPr>
              <a:xfrm>
                <a:off x="1765066" y="34488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D0D14E4C-B43B-CC2C-FC9C-BE85A6741EF5}"/>
                  </a:ext>
                </a:extLst>
              </p:cNvPr>
              <p:cNvSpPr/>
              <p:nvPr/>
            </p:nvSpPr>
            <p:spPr>
              <a:xfrm>
                <a:off x="3184583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741B167B-274C-389B-3BD9-A8BE58E1FC89}"/>
                  </a:ext>
                </a:extLst>
              </p:cNvPr>
              <p:cNvSpPr/>
              <p:nvPr/>
            </p:nvSpPr>
            <p:spPr>
              <a:xfrm>
                <a:off x="536119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8681DA18-68F7-6CBB-37B8-D17B4950E8B1}"/>
                  </a:ext>
                </a:extLst>
              </p:cNvPr>
              <p:cNvSpPr/>
              <p:nvPr/>
            </p:nvSpPr>
            <p:spPr>
              <a:xfrm>
                <a:off x="5361190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E4ACAE44-97D6-A6BA-69C8-5FAFC9B8B211}"/>
                  </a:ext>
                </a:extLst>
              </p:cNvPr>
              <p:cNvSpPr/>
              <p:nvPr/>
            </p:nvSpPr>
            <p:spPr>
              <a:xfrm>
                <a:off x="5361189" y="417754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>
                <a:extLst>
                  <a:ext uri="{FF2B5EF4-FFF2-40B4-BE49-F238E27FC236}">
                    <a16:creationId xmlns:a16="http://schemas.microsoft.com/office/drawing/2014/main" id="{90409E52-274F-B77F-724C-54C8BB5158F4}"/>
                  </a:ext>
                </a:extLst>
              </p:cNvPr>
              <p:cNvSpPr/>
              <p:nvPr/>
            </p:nvSpPr>
            <p:spPr>
              <a:xfrm>
                <a:off x="4663265" y="3423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D7570A67-D103-AEF5-5C5C-D8AE87DFFE5F}"/>
                  </a:ext>
                </a:extLst>
              </p:cNvPr>
              <p:cNvSpPr/>
              <p:nvPr/>
            </p:nvSpPr>
            <p:spPr>
              <a:xfrm>
                <a:off x="3918006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6B780883-E9DA-AA7E-CAF3-A0542C73018F}"/>
                  </a:ext>
                </a:extLst>
              </p:cNvPr>
              <p:cNvSpPr/>
              <p:nvPr/>
            </p:nvSpPr>
            <p:spPr>
              <a:xfrm>
                <a:off x="2498490" y="4151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B1E94A3B-BED3-496D-A09B-524C2175A7C5}"/>
                  </a:ext>
                </a:extLst>
              </p:cNvPr>
              <p:cNvSpPr/>
              <p:nvPr/>
            </p:nvSpPr>
            <p:spPr>
              <a:xfrm>
                <a:off x="1765065" y="4862415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45C28B39-1F58-4CCB-7AE5-9ABCA5288E2F}"/>
                  </a:ext>
                </a:extLst>
              </p:cNvPr>
              <p:cNvSpPr/>
              <p:nvPr/>
            </p:nvSpPr>
            <p:spPr>
              <a:xfrm>
                <a:off x="3220082" y="484785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>
                <a:extLst>
                  <a:ext uri="{FF2B5EF4-FFF2-40B4-BE49-F238E27FC236}">
                    <a16:creationId xmlns:a16="http://schemas.microsoft.com/office/drawing/2014/main" id="{4E565102-C333-2599-F8E9-E0F51BED790E}"/>
                  </a:ext>
                </a:extLst>
              </p:cNvPr>
              <p:cNvSpPr/>
              <p:nvPr/>
            </p:nvSpPr>
            <p:spPr>
              <a:xfrm>
                <a:off x="4651431" y="48438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F924B50C-8725-2E5D-434F-93F4672D3777}"/>
                  </a:ext>
                </a:extLst>
              </p:cNvPr>
              <p:cNvSpPr/>
              <p:nvPr/>
            </p:nvSpPr>
            <p:spPr>
              <a:xfrm>
                <a:off x="3941673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4A989486-2118-0765-1385-126C42776F2F}"/>
                  </a:ext>
                </a:extLst>
              </p:cNvPr>
              <p:cNvSpPr/>
              <p:nvPr/>
            </p:nvSpPr>
            <p:spPr>
              <a:xfrm>
                <a:off x="2498490" y="557651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490A0100-1EAF-5FAF-3B39-6AD30D7981BB}"/>
                  </a:ext>
                </a:extLst>
              </p:cNvPr>
              <p:cNvSpPr/>
              <p:nvPr/>
            </p:nvSpPr>
            <p:spPr>
              <a:xfrm>
                <a:off x="5361188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C9418720-94B6-FFE9-3241-A39581801BCD}"/>
                  </a:ext>
                </a:extLst>
              </p:cNvPr>
              <p:cNvSpPr/>
              <p:nvPr/>
            </p:nvSpPr>
            <p:spPr>
              <a:xfrm>
                <a:off x="1045140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1F81DBB0-1AE8-307C-DD21-80A3F39B6080}"/>
                  </a:ext>
                </a:extLst>
              </p:cNvPr>
              <p:cNvSpPr/>
              <p:nvPr/>
            </p:nvSpPr>
            <p:spPr>
              <a:xfrm>
                <a:off x="2501816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303C2F70-6FA0-5545-893E-95003A2FE87B}"/>
                  </a:ext>
                </a:extLst>
              </p:cNvPr>
              <p:cNvSpPr/>
              <p:nvPr/>
            </p:nvSpPr>
            <p:spPr>
              <a:xfrm>
                <a:off x="3931505" y="52928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93214E78-FE36-FFB3-6CEC-42F56AAB4D1D}"/>
                  </a:ext>
                </a:extLst>
              </p:cNvPr>
              <p:cNvSpPr/>
              <p:nvPr/>
            </p:nvSpPr>
            <p:spPr>
              <a:xfrm>
                <a:off x="5362575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2FD4520D-701A-C71F-AADB-5011B2DB8748}"/>
                  </a:ext>
                </a:extLst>
              </p:cNvPr>
              <p:cNvSpPr/>
              <p:nvPr/>
            </p:nvSpPr>
            <p:spPr>
              <a:xfrm>
                <a:off x="4637938" y="12516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6113734C-D499-04F8-0F25-5FEDA1E273E9}"/>
                  </a:ext>
                </a:extLst>
              </p:cNvPr>
              <p:cNvSpPr/>
              <p:nvPr/>
            </p:nvSpPr>
            <p:spPr>
              <a:xfrm>
                <a:off x="323263" y="125828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>
                <a:extLst>
                  <a:ext uri="{FF2B5EF4-FFF2-40B4-BE49-F238E27FC236}">
                    <a16:creationId xmlns:a16="http://schemas.microsoft.com/office/drawing/2014/main" id="{6C54B5E0-05F2-C49F-3003-2704ECE8030C}"/>
                  </a:ext>
                </a:extLst>
              </p:cNvPr>
              <p:cNvSpPr/>
              <p:nvPr/>
            </p:nvSpPr>
            <p:spPr>
              <a:xfrm>
                <a:off x="1050223" y="197830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Прямоугольник 49">
                <a:extLst>
                  <a:ext uri="{FF2B5EF4-FFF2-40B4-BE49-F238E27FC236}">
                    <a16:creationId xmlns:a16="http://schemas.microsoft.com/office/drawing/2014/main" id="{5A716C4C-85DB-E6E1-5730-CEBC4832E6E7}"/>
                  </a:ext>
                </a:extLst>
              </p:cNvPr>
              <p:cNvSpPr/>
              <p:nvPr/>
            </p:nvSpPr>
            <p:spPr>
              <a:xfrm>
                <a:off x="1768394" y="125484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>
                <a:extLst>
                  <a:ext uri="{FF2B5EF4-FFF2-40B4-BE49-F238E27FC236}">
                    <a16:creationId xmlns:a16="http://schemas.microsoft.com/office/drawing/2014/main" id="{8B2E3C75-8201-804B-43FC-976EF8867D37}"/>
                  </a:ext>
                </a:extLst>
              </p:cNvPr>
              <p:cNvSpPr/>
              <p:nvPr/>
            </p:nvSpPr>
            <p:spPr>
              <a:xfrm>
                <a:off x="3211800" y="124700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B24A3482-33E5-7AEC-3497-B89DC0FAF09B}"/>
                  </a:ext>
                </a:extLst>
              </p:cNvPr>
              <p:cNvSpPr/>
              <p:nvPr/>
            </p:nvSpPr>
            <p:spPr>
              <a:xfrm>
                <a:off x="3940139" y="1965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04655264-B4E0-5A7A-D71A-427A3F3BBB16}"/>
                  </a:ext>
                </a:extLst>
              </p:cNvPr>
              <p:cNvSpPr/>
              <p:nvPr/>
            </p:nvSpPr>
            <p:spPr>
              <a:xfrm>
                <a:off x="5362575" y="199688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253C4096-534C-CD68-3490-01AC383094E4}"/>
                  </a:ext>
                </a:extLst>
              </p:cNvPr>
              <p:cNvSpPr/>
              <p:nvPr/>
            </p:nvSpPr>
            <p:spPr>
              <a:xfrm>
                <a:off x="4663265" y="272596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7303AF1E-E980-56D9-3100-D769BA8102B0}"/>
                  </a:ext>
                </a:extLst>
              </p:cNvPr>
              <p:cNvSpPr/>
              <p:nvPr/>
            </p:nvSpPr>
            <p:spPr>
              <a:xfrm>
                <a:off x="2498488" y="199034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AA388298-7B41-865D-9879-688B9EAEF304}"/>
                  </a:ext>
                </a:extLst>
              </p:cNvPr>
              <p:cNvSpPr/>
              <p:nvPr/>
            </p:nvSpPr>
            <p:spPr>
              <a:xfrm>
                <a:off x="3219314" y="269769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A97D2219-FF5D-6005-659A-FDADB3F4C20F}"/>
                  </a:ext>
                </a:extLst>
              </p:cNvPr>
              <p:cNvSpPr/>
              <p:nvPr/>
            </p:nvSpPr>
            <p:spPr>
              <a:xfrm>
                <a:off x="1787964" y="272828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E6BB280A-002A-82D7-0436-743DDB12CA06}"/>
                  </a:ext>
                </a:extLst>
              </p:cNvPr>
              <p:cNvSpPr/>
              <p:nvPr/>
            </p:nvSpPr>
            <p:spPr>
              <a:xfrm>
                <a:off x="327416" y="273023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194A977B-DA9B-386F-1FE3-E5567E538D86}"/>
                  </a:ext>
                </a:extLst>
              </p:cNvPr>
              <p:cNvSpPr/>
              <p:nvPr/>
            </p:nvSpPr>
            <p:spPr>
              <a:xfrm>
                <a:off x="1045138" y="342909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735839A8-68C7-C220-17D5-FDF4A2FF6DA7}"/>
                  </a:ext>
                </a:extLst>
              </p:cNvPr>
              <p:cNvSpPr/>
              <p:nvPr/>
            </p:nvSpPr>
            <p:spPr>
              <a:xfrm>
                <a:off x="2478375" y="344041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>
                <a:extLst>
                  <a:ext uri="{FF2B5EF4-FFF2-40B4-BE49-F238E27FC236}">
                    <a16:creationId xmlns:a16="http://schemas.microsoft.com/office/drawing/2014/main" id="{C370AA6F-E417-0CCF-0DB3-4B66A9EE0478}"/>
                  </a:ext>
                </a:extLst>
              </p:cNvPr>
              <p:cNvSpPr/>
              <p:nvPr/>
            </p:nvSpPr>
            <p:spPr>
              <a:xfrm>
                <a:off x="3931505" y="343230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DE1F6AA1-538B-EB5E-F3C7-E00959CC48A5}"/>
                  </a:ext>
                </a:extLst>
              </p:cNvPr>
              <p:cNvSpPr/>
              <p:nvPr/>
            </p:nvSpPr>
            <p:spPr>
              <a:xfrm>
                <a:off x="5375004" y="344846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3" name="Прямоугольник 62">
                <a:extLst>
                  <a:ext uri="{FF2B5EF4-FFF2-40B4-BE49-F238E27FC236}">
                    <a16:creationId xmlns:a16="http://schemas.microsoft.com/office/drawing/2014/main" id="{8BF28B2C-DB1D-B0AC-30B7-0EA980C24DF1}"/>
                  </a:ext>
                </a:extLst>
              </p:cNvPr>
              <p:cNvSpPr/>
              <p:nvPr/>
            </p:nvSpPr>
            <p:spPr>
              <a:xfrm>
                <a:off x="4651430" y="412714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4" name="Прямоугольник 63">
                <a:extLst>
                  <a:ext uri="{FF2B5EF4-FFF2-40B4-BE49-F238E27FC236}">
                    <a16:creationId xmlns:a16="http://schemas.microsoft.com/office/drawing/2014/main" id="{15936649-B824-A947-C1C6-CCFD7F230E73}"/>
                  </a:ext>
                </a:extLst>
              </p:cNvPr>
              <p:cNvSpPr/>
              <p:nvPr/>
            </p:nvSpPr>
            <p:spPr>
              <a:xfrm>
                <a:off x="3219766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78AD739B-0FFB-3E89-C4E1-D05AC1936007}"/>
                  </a:ext>
                </a:extLst>
              </p:cNvPr>
              <p:cNvSpPr/>
              <p:nvPr/>
            </p:nvSpPr>
            <p:spPr>
              <a:xfrm>
                <a:off x="1760812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6" name="Прямоугольник 65">
                <a:extLst>
                  <a:ext uri="{FF2B5EF4-FFF2-40B4-BE49-F238E27FC236}">
                    <a16:creationId xmlns:a16="http://schemas.microsoft.com/office/drawing/2014/main" id="{2A956862-1965-D569-5955-34CCCD836149}"/>
                  </a:ext>
                </a:extLst>
              </p:cNvPr>
              <p:cNvSpPr/>
              <p:nvPr/>
            </p:nvSpPr>
            <p:spPr>
              <a:xfrm>
                <a:off x="329078" y="414325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рямоугольник 66">
                <a:extLst>
                  <a:ext uri="{FF2B5EF4-FFF2-40B4-BE49-F238E27FC236}">
                    <a16:creationId xmlns:a16="http://schemas.microsoft.com/office/drawing/2014/main" id="{F927427C-2C4E-EB9D-08A6-9DC4D514BA24}"/>
                  </a:ext>
                </a:extLst>
              </p:cNvPr>
              <p:cNvSpPr/>
              <p:nvPr/>
            </p:nvSpPr>
            <p:spPr>
              <a:xfrm>
                <a:off x="1048113" y="487768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рямоугольник 67">
                <a:extLst>
                  <a:ext uri="{FF2B5EF4-FFF2-40B4-BE49-F238E27FC236}">
                    <a16:creationId xmlns:a16="http://schemas.microsoft.com/office/drawing/2014/main" id="{7C4D5AC5-8A7C-CE29-9C5A-8082B27F8D10}"/>
                  </a:ext>
                </a:extLst>
              </p:cNvPr>
              <p:cNvSpPr/>
              <p:nvPr/>
            </p:nvSpPr>
            <p:spPr>
              <a:xfrm>
                <a:off x="2508658" y="4851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9" name="Прямоугольник 68">
                <a:extLst>
                  <a:ext uri="{FF2B5EF4-FFF2-40B4-BE49-F238E27FC236}">
                    <a16:creationId xmlns:a16="http://schemas.microsoft.com/office/drawing/2014/main" id="{BF3B5EE2-B149-82F3-E21B-22C24FAA5C7E}"/>
                  </a:ext>
                </a:extLst>
              </p:cNvPr>
              <p:cNvSpPr/>
              <p:nvPr/>
            </p:nvSpPr>
            <p:spPr>
              <a:xfrm>
                <a:off x="3922251" y="48438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5661799D-4460-F373-07AA-2AE52F981C4D}"/>
                  </a:ext>
                </a:extLst>
              </p:cNvPr>
              <p:cNvSpPr/>
              <p:nvPr/>
            </p:nvSpPr>
            <p:spPr>
              <a:xfrm>
                <a:off x="5374994" y="483533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рямоугольник 70">
                <a:extLst>
                  <a:ext uri="{FF2B5EF4-FFF2-40B4-BE49-F238E27FC236}">
                    <a16:creationId xmlns:a16="http://schemas.microsoft.com/office/drawing/2014/main" id="{9292C9F4-F6A1-2227-7545-19D4FEF37FAE}"/>
                  </a:ext>
                </a:extLst>
              </p:cNvPr>
              <p:cNvSpPr/>
              <p:nvPr/>
            </p:nvSpPr>
            <p:spPr>
              <a:xfrm>
                <a:off x="4663265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2" name="Прямоугольник 71">
                <a:extLst>
                  <a:ext uri="{FF2B5EF4-FFF2-40B4-BE49-F238E27FC236}">
                    <a16:creationId xmlns:a16="http://schemas.microsoft.com/office/drawing/2014/main" id="{734D5084-9B3E-B680-6306-E55E10BED42C}"/>
                  </a:ext>
                </a:extLst>
              </p:cNvPr>
              <p:cNvSpPr/>
              <p:nvPr/>
            </p:nvSpPr>
            <p:spPr>
              <a:xfrm>
                <a:off x="3208248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C6C2B5D2-6768-8589-B8B9-79566BC87BCA}"/>
                  </a:ext>
                </a:extLst>
              </p:cNvPr>
              <p:cNvSpPr/>
              <p:nvPr/>
            </p:nvSpPr>
            <p:spPr>
              <a:xfrm>
                <a:off x="1778562" y="5603601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4" name="Прямоугольник 73">
                <a:extLst>
                  <a:ext uri="{FF2B5EF4-FFF2-40B4-BE49-F238E27FC236}">
                    <a16:creationId xmlns:a16="http://schemas.microsoft.com/office/drawing/2014/main" id="{16876F7D-05AC-D304-CBEE-0CCD1C4B889A}"/>
                  </a:ext>
                </a:extLst>
              </p:cNvPr>
              <p:cNvSpPr/>
              <p:nvPr/>
            </p:nvSpPr>
            <p:spPr>
              <a:xfrm>
                <a:off x="329077" y="558444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78" name="Трапеция 77">
              <a:extLst>
                <a:ext uri="{FF2B5EF4-FFF2-40B4-BE49-F238E27FC236}">
                  <a16:creationId xmlns:a16="http://schemas.microsoft.com/office/drawing/2014/main" id="{C6347C66-D1C5-9833-68FA-77A4DE48D28B}"/>
                </a:ext>
              </a:extLst>
            </p:cNvPr>
            <p:cNvSpPr/>
            <p:nvPr/>
          </p:nvSpPr>
          <p:spPr>
            <a:xfrm rot="5400000" flipV="1">
              <a:off x="3672538" y="3228795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Трапеция 79">
              <a:extLst>
                <a:ext uri="{FF2B5EF4-FFF2-40B4-BE49-F238E27FC236}">
                  <a16:creationId xmlns:a16="http://schemas.microsoft.com/office/drawing/2014/main" id="{58060BD0-6ABC-DA2C-0DC7-102CA2425FDA}"/>
                </a:ext>
              </a:extLst>
            </p:cNvPr>
            <p:cNvSpPr/>
            <p:nvPr/>
          </p:nvSpPr>
          <p:spPr>
            <a:xfrm flipV="1">
              <a:off x="688157" y="70693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Трапеция 80">
              <a:extLst>
                <a:ext uri="{FF2B5EF4-FFF2-40B4-BE49-F238E27FC236}">
                  <a16:creationId xmlns:a16="http://schemas.microsoft.com/office/drawing/2014/main" id="{F816A691-A540-73D6-9C1B-612653635B61}"/>
                </a:ext>
              </a:extLst>
            </p:cNvPr>
            <p:cNvSpPr/>
            <p:nvPr/>
          </p:nvSpPr>
          <p:spPr>
            <a:xfrm>
              <a:off x="648429" y="6293737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81">
              <a:extLst>
                <a:ext uri="{FF2B5EF4-FFF2-40B4-BE49-F238E27FC236}">
                  <a16:creationId xmlns:a16="http://schemas.microsoft.com/office/drawing/2014/main" id="{C21F6D48-4AA6-87A6-0797-887B3F6CBE7A}"/>
                </a:ext>
              </a:extLst>
            </p:cNvPr>
            <p:cNvSpPr/>
            <p:nvPr/>
          </p:nvSpPr>
          <p:spPr>
            <a:xfrm rot="16200000" flipH="1" flipV="1">
              <a:off x="-2490426" y="3201904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8B0FE8EC-855D-9C0B-4DC9-580E610A2953}"/>
              </a:ext>
            </a:extLst>
          </p:cNvPr>
          <p:cNvGrpSpPr/>
          <p:nvPr/>
        </p:nvGrpSpPr>
        <p:grpSpPr>
          <a:xfrm>
            <a:off x="6339409" y="4176131"/>
            <a:ext cx="279078" cy="643479"/>
            <a:chOff x="833438" y="423861"/>
            <a:chExt cx="747713" cy="1724026"/>
          </a:xfrm>
        </p:grpSpPr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39783358-C564-F5B2-B3CF-24AC46831217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</p:grpSpPr>
          <p:sp>
            <p:nvSpPr>
              <p:cNvPr id="97" name="Блок-схема: сохраненные данные 96">
                <a:extLst>
                  <a:ext uri="{FF2B5EF4-FFF2-40B4-BE49-F238E27FC236}">
                    <a16:creationId xmlns:a16="http://schemas.microsoft.com/office/drawing/2014/main" id="{FF16677E-9C1B-854A-3D5A-D109A2E3119C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Блок-схема: сохраненные данные 97">
                <a:extLst>
                  <a:ext uri="{FF2B5EF4-FFF2-40B4-BE49-F238E27FC236}">
                    <a16:creationId xmlns:a16="http://schemas.microsoft.com/office/drawing/2014/main" id="{D215FEEE-7B69-C94E-EFF6-6EF84D9B02A8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811BD808-AB5A-4E38-FAA7-A707B47B4CEF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4AFB4AD0-14BA-B002-C857-12AAB8685B9E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8D0B8F70-8EC0-207B-4A36-9B45501796AC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</p:grpSpPr>
          <p:sp>
            <p:nvSpPr>
              <p:cNvPr id="93" name="Знак ''плюс'' 92">
                <a:extLst>
                  <a:ext uri="{FF2B5EF4-FFF2-40B4-BE49-F238E27FC236}">
                    <a16:creationId xmlns:a16="http://schemas.microsoft.com/office/drawing/2014/main" id="{5397B3B6-1314-777C-3728-627240833732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Трапеция 93">
                <a:extLst>
                  <a:ext uri="{FF2B5EF4-FFF2-40B4-BE49-F238E27FC236}">
                    <a16:creationId xmlns:a16="http://schemas.microsoft.com/office/drawing/2014/main" id="{57A0F66E-47D4-6AC9-F959-265D5334A975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Трапеция 94">
                <a:extLst>
                  <a:ext uri="{FF2B5EF4-FFF2-40B4-BE49-F238E27FC236}">
                    <a16:creationId xmlns:a16="http://schemas.microsoft.com/office/drawing/2014/main" id="{87980894-6E71-43CD-4278-8441F46D3772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рямоугольник 95">
                <a:extLst>
                  <a:ext uri="{FF2B5EF4-FFF2-40B4-BE49-F238E27FC236}">
                    <a16:creationId xmlns:a16="http://schemas.microsoft.com/office/drawing/2014/main" id="{C4D45EBB-882A-AB3B-D6B5-0FA214FCC443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88" name="Месяц 87">
              <a:extLst>
                <a:ext uri="{FF2B5EF4-FFF2-40B4-BE49-F238E27FC236}">
                  <a16:creationId xmlns:a16="http://schemas.microsoft.com/office/drawing/2014/main" id="{8E19A5EC-008A-090D-75CD-5F7CD13D6C29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Месяц 88">
              <a:extLst>
                <a:ext uri="{FF2B5EF4-FFF2-40B4-BE49-F238E27FC236}">
                  <a16:creationId xmlns:a16="http://schemas.microsoft.com/office/drawing/2014/main" id="{A0DD24C8-95EC-F64D-AE93-30EB3F4D2FAB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822596CB-D928-676F-D0F6-A08E915D82C2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Трапеция 90">
              <a:extLst>
                <a:ext uri="{FF2B5EF4-FFF2-40B4-BE49-F238E27FC236}">
                  <a16:creationId xmlns:a16="http://schemas.microsoft.com/office/drawing/2014/main" id="{5362752C-CEED-5664-7D10-6FC4510AB9EB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Трапеция 91">
              <a:extLst>
                <a:ext uri="{FF2B5EF4-FFF2-40B4-BE49-F238E27FC236}">
                  <a16:creationId xmlns:a16="http://schemas.microsoft.com/office/drawing/2014/main" id="{82DE8166-0663-E061-3584-EC5BD63B0BFF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9AEA6FBD-663B-2A1A-B568-AB972C476B12}"/>
              </a:ext>
            </a:extLst>
          </p:cNvPr>
          <p:cNvGrpSpPr/>
          <p:nvPr/>
        </p:nvGrpSpPr>
        <p:grpSpPr>
          <a:xfrm>
            <a:off x="6320654" y="556848"/>
            <a:ext cx="287845" cy="663694"/>
            <a:chOff x="833438" y="423861"/>
            <a:chExt cx="747713" cy="1724026"/>
          </a:xfrm>
          <a:solidFill>
            <a:schemeClr val="tx1"/>
          </a:solidFill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818C37B4-982F-F456-966B-2BB93DEBE997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  <a:grpFill/>
          </p:grpSpPr>
          <p:sp>
            <p:nvSpPr>
              <p:cNvPr id="113" name="Блок-схема: сохраненные данные 112">
                <a:extLst>
                  <a:ext uri="{FF2B5EF4-FFF2-40B4-BE49-F238E27FC236}">
                    <a16:creationId xmlns:a16="http://schemas.microsoft.com/office/drawing/2014/main" id="{1C244842-C646-A9B2-87B9-88B79C2B531A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Блок-схема: сохраненные данные 113">
                <a:extLst>
                  <a:ext uri="{FF2B5EF4-FFF2-40B4-BE49-F238E27FC236}">
                    <a16:creationId xmlns:a16="http://schemas.microsoft.com/office/drawing/2014/main" id="{D0D3E757-2DB4-AB93-57F1-5BC77725EEE2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5" name="Прямоугольник 114">
                <a:extLst>
                  <a:ext uri="{FF2B5EF4-FFF2-40B4-BE49-F238E27FC236}">
                    <a16:creationId xmlns:a16="http://schemas.microsoft.com/office/drawing/2014/main" id="{2A7B5140-48F3-8B61-C005-730F3CC88D7E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CAE204B0-D1AE-64DD-9697-25EA692AB675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102">
              <a:extLst>
                <a:ext uri="{FF2B5EF4-FFF2-40B4-BE49-F238E27FC236}">
                  <a16:creationId xmlns:a16="http://schemas.microsoft.com/office/drawing/2014/main" id="{F2A79DF3-B8AF-2AD9-64FA-C3DA77817B09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  <a:grpFill/>
          </p:grpSpPr>
          <p:sp>
            <p:nvSpPr>
              <p:cNvPr id="109" name="Знак ''плюс'' 108">
                <a:extLst>
                  <a:ext uri="{FF2B5EF4-FFF2-40B4-BE49-F238E27FC236}">
                    <a16:creationId xmlns:a16="http://schemas.microsoft.com/office/drawing/2014/main" id="{297538D4-4F1D-8698-8923-4F5CC47A900E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Трапеция 109">
                <a:extLst>
                  <a:ext uri="{FF2B5EF4-FFF2-40B4-BE49-F238E27FC236}">
                    <a16:creationId xmlns:a16="http://schemas.microsoft.com/office/drawing/2014/main" id="{33C5C66B-4E17-F314-12C0-1D103CA6C21E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Трапеция 110">
                <a:extLst>
                  <a:ext uri="{FF2B5EF4-FFF2-40B4-BE49-F238E27FC236}">
                    <a16:creationId xmlns:a16="http://schemas.microsoft.com/office/drawing/2014/main" id="{C39DF283-200D-4DA7-C940-D567CD0685FE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рямоугольник 111">
                <a:extLst>
                  <a:ext uri="{FF2B5EF4-FFF2-40B4-BE49-F238E27FC236}">
                    <a16:creationId xmlns:a16="http://schemas.microsoft.com/office/drawing/2014/main" id="{5ABDD9D5-B75E-FA11-1F38-E46A205B73F3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4" name="Месяц 103">
              <a:extLst>
                <a:ext uri="{FF2B5EF4-FFF2-40B4-BE49-F238E27FC236}">
                  <a16:creationId xmlns:a16="http://schemas.microsoft.com/office/drawing/2014/main" id="{8035700B-14FC-7EB1-F8F8-7C75FD89B342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Месяц 104">
              <a:extLst>
                <a:ext uri="{FF2B5EF4-FFF2-40B4-BE49-F238E27FC236}">
                  <a16:creationId xmlns:a16="http://schemas.microsoft.com/office/drawing/2014/main" id="{16E45048-8543-A23E-4E8C-F1E6174E4C6E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937829EC-AD90-F55E-A2C3-DD9607706898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Трапеция 106">
              <a:extLst>
                <a:ext uri="{FF2B5EF4-FFF2-40B4-BE49-F238E27FC236}">
                  <a16:creationId xmlns:a16="http://schemas.microsoft.com/office/drawing/2014/main" id="{F16C9057-1EA9-3D5E-55FA-A8B1DE908F2D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Трапеция 107">
              <a:extLst>
                <a:ext uri="{FF2B5EF4-FFF2-40B4-BE49-F238E27FC236}">
                  <a16:creationId xmlns:a16="http://schemas.microsoft.com/office/drawing/2014/main" id="{0830204E-81AA-6A30-E89C-182CBBE021B6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245BB00E-FEC1-C482-09E1-894BC8C1FBC3}"/>
              </a:ext>
            </a:extLst>
          </p:cNvPr>
          <p:cNvGrpSpPr/>
          <p:nvPr/>
        </p:nvGrpSpPr>
        <p:grpSpPr>
          <a:xfrm>
            <a:off x="5622427" y="2007881"/>
            <a:ext cx="278423" cy="680571"/>
            <a:chOff x="4922045" y="777925"/>
            <a:chExt cx="607784" cy="1485653"/>
          </a:xfrm>
        </p:grpSpPr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id="{C28FE025-E424-5603-2EFE-A6FB9E1DC75B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</p:grpSpPr>
          <p:sp>
            <p:nvSpPr>
              <p:cNvPr id="127" name="Блок-схема: узел 126">
                <a:extLst>
                  <a:ext uri="{FF2B5EF4-FFF2-40B4-BE49-F238E27FC236}">
                    <a16:creationId xmlns:a16="http://schemas.microsoft.com/office/drawing/2014/main" id="{79C843F6-4B27-2B17-B6AB-1B87948F6F51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CDEF5D87-9A95-DB43-993A-C9E28F4E193F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2" name="Месяц 131">
                  <a:extLst>
                    <a:ext uri="{FF2B5EF4-FFF2-40B4-BE49-F238E27FC236}">
                      <a16:creationId xmlns:a16="http://schemas.microsoft.com/office/drawing/2014/main" id="{29A9F63D-C91F-45A3-ED68-5468F5E0817C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3" name="Месяц 132">
                  <a:extLst>
                    <a:ext uri="{FF2B5EF4-FFF2-40B4-BE49-F238E27FC236}">
                      <a16:creationId xmlns:a16="http://schemas.microsoft.com/office/drawing/2014/main" id="{BCE2B427-08A0-50A9-CCEA-0637C2A127AC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29" name="Группа 128">
                <a:extLst>
                  <a:ext uri="{FF2B5EF4-FFF2-40B4-BE49-F238E27FC236}">
                    <a16:creationId xmlns:a16="http://schemas.microsoft.com/office/drawing/2014/main" id="{2E770D8D-C295-8740-7AEB-16479593082D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0" name="Месяц 129">
                  <a:extLst>
                    <a:ext uri="{FF2B5EF4-FFF2-40B4-BE49-F238E27FC236}">
                      <a16:creationId xmlns:a16="http://schemas.microsoft.com/office/drawing/2014/main" id="{E0EDD663-65C1-4142-ACBF-D21D21FC99AA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Месяц 130">
                  <a:extLst>
                    <a:ext uri="{FF2B5EF4-FFF2-40B4-BE49-F238E27FC236}">
                      <a16:creationId xmlns:a16="http://schemas.microsoft.com/office/drawing/2014/main" id="{69E224FF-E348-212C-4049-830AC1C36D47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18" name="Прямоугольник 117">
              <a:extLst>
                <a:ext uri="{FF2B5EF4-FFF2-40B4-BE49-F238E27FC236}">
                  <a16:creationId xmlns:a16="http://schemas.microsoft.com/office/drawing/2014/main" id="{BF667F9F-64CD-B0CA-40EF-32464469EFE1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Трапеция 118">
              <a:extLst>
                <a:ext uri="{FF2B5EF4-FFF2-40B4-BE49-F238E27FC236}">
                  <a16:creationId xmlns:a16="http://schemas.microsoft.com/office/drawing/2014/main" id="{DA83C217-B8C2-A8C0-F200-4C8EBE23754B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>
              <a:extLst>
                <a:ext uri="{FF2B5EF4-FFF2-40B4-BE49-F238E27FC236}">
                  <a16:creationId xmlns:a16="http://schemas.microsoft.com/office/drawing/2014/main" id="{55D948B8-462C-72FD-5AB8-EAE929115494}"/>
                </a:ext>
              </a:extLst>
            </p:cNvPr>
            <p:cNvCxnSpPr>
              <a:cxnSpLocks/>
              <a:stCxn id="132" idx="0"/>
              <a:endCxn id="130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Трапеция 120">
              <a:extLst>
                <a:ext uri="{FF2B5EF4-FFF2-40B4-BE49-F238E27FC236}">
                  <a16:creationId xmlns:a16="http://schemas.microsoft.com/office/drawing/2014/main" id="{AD8A6798-522D-224F-CA9B-EEB541797B24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>
              <a:extLst>
                <a:ext uri="{FF2B5EF4-FFF2-40B4-BE49-F238E27FC236}">
                  <a16:creationId xmlns:a16="http://schemas.microsoft.com/office/drawing/2014/main" id="{9FA8AEC5-0C76-2950-1835-E4E323D5C54C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Блок-схема: сохраненные данные 122">
              <a:extLst>
                <a:ext uri="{FF2B5EF4-FFF2-40B4-BE49-F238E27FC236}">
                  <a16:creationId xmlns:a16="http://schemas.microsoft.com/office/drawing/2014/main" id="{7A2C7E12-6081-A1AC-889F-30E89D28A49A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Блок-схема: сохраненные данные 123">
              <a:extLst>
                <a:ext uri="{FF2B5EF4-FFF2-40B4-BE49-F238E27FC236}">
                  <a16:creationId xmlns:a16="http://schemas.microsoft.com/office/drawing/2014/main" id="{9DBB3A93-DF77-4F25-85AF-F3403C418A0C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>
              <a:extLst>
                <a:ext uri="{FF2B5EF4-FFF2-40B4-BE49-F238E27FC236}">
                  <a16:creationId xmlns:a16="http://schemas.microsoft.com/office/drawing/2014/main" id="{5E57B1DD-A0FF-31E8-2421-0E57CE30E127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>
              <a:extLst>
                <a:ext uri="{FF2B5EF4-FFF2-40B4-BE49-F238E27FC236}">
                  <a16:creationId xmlns:a16="http://schemas.microsoft.com/office/drawing/2014/main" id="{7137CFE4-2080-4E42-EEBF-6B211E1DCCD4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133">
            <a:extLst>
              <a:ext uri="{FF2B5EF4-FFF2-40B4-BE49-F238E27FC236}">
                <a16:creationId xmlns:a16="http://schemas.microsoft.com/office/drawing/2014/main" id="{88468C30-01B9-FB6D-4BB9-B7B887F1CED8}"/>
              </a:ext>
            </a:extLst>
          </p:cNvPr>
          <p:cNvGrpSpPr/>
          <p:nvPr/>
        </p:nvGrpSpPr>
        <p:grpSpPr>
          <a:xfrm>
            <a:off x="5594477" y="1280938"/>
            <a:ext cx="277623" cy="678614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135" name="Группа 134">
              <a:extLst>
                <a:ext uri="{FF2B5EF4-FFF2-40B4-BE49-F238E27FC236}">
                  <a16:creationId xmlns:a16="http://schemas.microsoft.com/office/drawing/2014/main" id="{0D5B4089-1D4D-CC77-FBEF-62B18C41E75D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145" name="Блок-схема: узел 144">
                <a:extLst>
                  <a:ext uri="{FF2B5EF4-FFF2-40B4-BE49-F238E27FC236}">
                    <a16:creationId xmlns:a16="http://schemas.microsoft.com/office/drawing/2014/main" id="{803CAF62-E7F4-5CE5-EABF-B4D3F8BD05BF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46" name="Группа 145">
                <a:extLst>
                  <a:ext uri="{FF2B5EF4-FFF2-40B4-BE49-F238E27FC236}">
                    <a16:creationId xmlns:a16="http://schemas.microsoft.com/office/drawing/2014/main" id="{DFFB09C3-ACA8-F575-CD4A-29456A50113A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50" name="Месяц 149">
                  <a:extLst>
                    <a:ext uri="{FF2B5EF4-FFF2-40B4-BE49-F238E27FC236}">
                      <a16:creationId xmlns:a16="http://schemas.microsoft.com/office/drawing/2014/main" id="{8ADE8F1A-BC6F-2248-844E-42D51B22EB5E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1" name="Месяц 150">
                  <a:extLst>
                    <a:ext uri="{FF2B5EF4-FFF2-40B4-BE49-F238E27FC236}">
                      <a16:creationId xmlns:a16="http://schemas.microsoft.com/office/drawing/2014/main" id="{018AD76F-5AEA-AE48-574F-B9286A62BAB6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47" name="Группа 146">
                <a:extLst>
                  <a:ext uri="{FF2B5EF4-FFF2-40B4-BE49-F238E27FC236}">
                    <a16:creationId xmlns:a16="http://schemas.microsoft.com/office/drawing/2014/main" id="{B1075B05-0FF8-7673-B927-55A5920F6B16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48" name="Месяц 147">
                  <a:extLst>
                    <a:ext uri="{FF2B5EF4-FFF2-40B4-BE49-F238E27FC236}">
                      <a16:creationId xmlns:a16="http://schemas.microsoft.com/office/drawing/2014/main" id="{0CEF3905-A64D-10C2-A8C2-6393825894D8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Месяц 148">
                  <a:extLst>
                    <a:ext uri="{FF2B5EF4-FFF2-40B4-BE49-F238E27FC236}">
                      <a16:creationId xmlns:a16="http://schemas.microsoft.com/office/drawing/2014/main" id="{414914A0-0B34-655A-E9E9-2EAEFC71D386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70C2D166-38D5-CFB3-A430-C0E032252261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Трапеция 136">
              <a:extLst>
                <a:ext uri="{FF2B5EF4-FFF2-40B4-BE49-F238E27FC236}">
                  <a16:creationId xmlns:a16="http://schemas.microsoft.com/office/drawing/2014/main" id="{90B1F8F4-9844-99B5-79C7-8987DDCA7C6E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8" name="Прямая соединительная линия 137">
              <a:extLst>
                <a:ext uri="{FF2B5EF4-FFF2-40B4-BE49-F238E27FC236}">
                  <a16:creationId xmlns:a16="http://schemas.microsoft.com/office/drawing/2014/main" id="{1AEA4A6B-C320-6E6D-0FF1-E284AFF5D7CB}"/>
                </a:ext>
              </a:extLst>
            </p:cNvPr>
            <p:cNvCxnSpPr>
              <a:cxnSpLocks/>
              <a:stCxn id="150" idx="0"/>
              <a:endCxn id="148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Трапеция 138">
              <a:extLst>
                <a:ext uri="{FF2B5EF4-FFF2-40B4-BE49-F238E27FC236}">
                  <a16:creationId xmlns:a16="http://schemas.microsoft.com/office/drawing/2014/main" id="{A0A96461-129A-518E-6590-9EA05D63D49A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>
              <a:extLst>
                <a:ext uri="{FF2B5EF4-FFF2-40B4-BE49-F238E27FC236}">
                  <a16:creationId xmlns:a16="http://schemas.microsoft.com/office/drawing/2014/main" id="{1A92AB63-C8CA-3D02-3A75-675C29464782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Блок-схема: сохраненные данные 140">
              <a:extLst>
                <a:ext uri="{FF2B5EF4-FFF2-40B4-BE49-F238E27FC236}">
                  <a16:creationId xmlns:a16="http://schemas.microsoft.com/office/drawing/2014/main" id="{980B6ECF-070B-A64D-AE13-18E7185B6762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сохраненные данные 141">
              <a:extLst>
                <a:ext uri="{FF2B5EF4-FFF2-40B4-BE49-F238E27FC236}">
                  <a16:creationId xmlns:a16="http://schemas.microsoft.com/office/drawing/2014/main" id="{9276F24C-C8D8-4269-8C47-3DA3686C64B4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45540FD6-3637-1779-E88A-24FB8BF4EF20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843B5C79-8F13-833C-92C7-C0F7D509DB02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2" name="Группа 151">
            <a:extLst>
              <a:ext uri="{FF2B5EF4-FFF2-40B4-BE49-F238E27FC236}">
                <a16:creationId xmlns:a16="http://schemas.microsoft.com/office/drawing/2014/main" id="{E270AFB8-B521-09A5-2BF6-CCDA3E378467}"/>
              </a:ext>
            </a:extLst>
          </p:cNvPr>
          <p:cNvGrpSpPr/>
          <p:nvPr/>
        </p:nvGrpSpPr>
        <p:grpSpPr>
          <a:xfrm>
            <a:off x="5593857" y="570716"/>
            <a:ext cx="284388" cy="665083"/>
            <a:chOff x="6623050" y="557408"/>
            <a:chExt cx="735921" cy="1721055"/>
          </a:xfrm>
          <a:solidFill>
            <a:schemeClr val="tx1"/>
          </a:solidFill>
        </p:grpSpPr>
        <p:grpSp>
          <p:nvGrpSpPr>
            <p:cNvPr id="153" name="Группа 152">
              <a:extLst>
                <a:ext uri="{FF2B5EF4-FFF2-40B4-BE49-F238E27FC236}">
                  <a16:creationId xmlns:a16="http://schemas.microsoft.com/office/drawing/2014/main" id="{159A732A-2A7C-5A76-1F83-533BE7AF3A22}"/>
                </a:ext>
              </a:extLst>
            </p:cNvPr>
            <p:cNvGrpSpPr/>
            <p:nvPr/>
          </p:nvGrpSpPr>
          <p:grpSpPr>
            <a:xfrm>
              <a:off x="6661778" y="557408"/>
              <a:ext cx="660718" cy="1355235"/>
              <a:chOff x="6661778" y="557408"/>
              <a:chExt cx="660718" cy="1355235"/>
            </a:xfrm>
            <a:grpFill/>
          </p:grpSpPr>
          <p:grpSp>
            <p:nvGrpSpPr>
              <p:cNvPr id="158" name="Группа 157">
                <a:extLst>
                  <a:ext uri="{FF2B5EF4-FFF2-40B4-BE49-F238E27FC236}">
                    <a16:creationId xmlns:a16="http://schemas.microsoft.com/office/drawing/2014/main" id="{6F79B184-40F0-0AD6-880C-1F21A829084B}"/>
                  </a:ext>
                </a:extLst>
              </p:cNvPr>
              <p:cNvGrpSpPr/>
              <p:nvPr/>
            </p:nvGrpSpPr>
            <p:grpSpPr>
              <a:xfrm>
                <a:off x="6794500" y="557408"/>
                <a:ext cx="400051" cy="366517"/>
                <a:chOff x="6794500" y="557408"/>
                <a:chExt cx="400051" cy="366517"/>
              </a:xfrm>
              <a:grpFill/>
            </p:grpSpPr>
            <p:sp>
              <p:nvSpPr>
                <p:cNvPr id="163" name="Прямоугольник 162">
                  <a:extLst>
                    <a:ext uri="{FF2B5EF4-FFF2-40B4-BE49-F238E27FC236}">
                      <a16:creationId xmlns:a16="http://schemas.microsoft.com/office/drawing/2014/main" id="{C5358A91-6B97-F508-A07E-75ABFCFC1A5D}"/>
                    </a:ext>
                  </a:extLst>
                </p:cNvPr>
                <p:cNvSpPr/>
                <p:nvPr/>
              </p:nvSpPr>
              <p:spPr>
                <a:xfrm>
                  <a:off x="6794501" y="558800"/>
                  <a:ext cx="12700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4" name="Прямоугольник 163">
                  <a:extLst>
                    <a:ext uri="{FF2B5EF4-FFF2-40B4-BE49-F238E27FC236}">
                      <a16:creationId xmlns:a16="http://schemas.microsoft.com/office/drawing/2014/main" id="{BCB93C9D-0901-BDF5-4283-925171149308}"/>
                    </a:ext>
                  </a:extLst>
                </p:cNvPr>
                <p:cNvSpPr/>
                <p:nvPr/>
              </p:nvSpPr>
              <p:spPr>
                <a:xfrm>
                  <a:off x="7061201" y="557408"/>
                  <a:ext cx="13335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5" name="Прямоугольник 164">
                  <a:extLst>
                    <a:ext uri="{FF2B5EF4-FFF2-40B4-BE49-F238E27FC236}">
                      <a16:creationId xmlns:a16="http://schemas.microsoft.com/office/drawing/2014/main" id="{512F363E-285A-317F-A4DE-1A652EDE9A5E}"/>
                    </a:ext>
                  </a:extLst>
                </p:cNvPr>
                <p:cNvSpPr/>
                <p:nvPr/>
              </p:nvSpPr>
              <p:spPr>
                <a:xfrm>
                  <a:off x="6794500" y="711200"/>
                  <a:ext cx="400050" cy="2127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9" name="Месяц 158">
                <a:extLst>
                  <a:ext uri="{FF2B5EF4-FFF2-40B4-BE49-F238E27FC236}">
                    <a16:creationId xmlns:a16="http://schemas.microsoft.com/office/drawing/2014/main" id="{E48F3093-87B8-44FE-4F45-79C11DCA78F3}"/>
                  </a:ext>
                </a:extLst>
              </p:cNvPr>
              <p:cNvSpPr/>
              <p:nvPr/>
            </p:nvSpPr>
            <p:spPr>
              <a:xfrm rot="21107139">
                <a:off x="6981505" y="941989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0" name="Месяц 159">
                <a:extLst>
                  <a:ext uri="{FF2B5EF4-FFF2-40B4-BE49-F238E27FC236}">
                    <a16:creationId xmlns:a16="http://schemas.microsoft.com/office/drawing/2014/main" id="{BEAB1131-57A6-44A1-83CF-59D410DA7720}"/>
                  </a:ext>
                </a:extLst>
              </p:cNvPr>
              <p:cNvSpPr/>
              <p:nvPr/>
            </p:nvSpPr>
            <p:spPr>
              <a:xfrm rot="492861" flipH="1">
                <a:off x="6729720" y="941990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1" name="Трапеция 160">
                <a:extLst>
                  <a:ext uri="{FF2B5EF4-FFF2-40B4-BE49-F238E27FC236}">
                    <a16:creationId xmlns:a16="http://schemas.microsoft.com/office/drawing/2014/main" id="{B23BF57D-06BE-C33F-C159-D55299C3770B}"/>
                  </a:ext>
                </a:extLst>
              </p:cNvPr>
              <p:cNvSpPr/>
              <p:nvPr/>
            </p:nvSpPr>
            <p:spPr>
              <a:xfrm flipV="1">
                <a:off x="6823075" y="922533"/>
                <a:ext cx="338124" cy="22284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Трапеция 161">
                <a:extLst>
                  <a:ext uri="{FF2B5EF4-FFF2-40B4-BE49-F238E27FC236}">
                    <a16:creationId xmlns:a16="http://schemas.microsoft.com/office/drawing/2014/main" id="{F569CBFF-9BA0-F182-0CD0-92B2C36EB0D0}"/>
                  </a:ext>
                </a:extLst>
              </p:cNvPr>
              <p:cNvSpPr/>
              <p:nvPr/>
            </p:nvSpPr>
            <p:spPr>
              <a:xfrm flipH="1">
                <a:off x="6661778" y="1454081"/>
                <a:ext cx="660718" cy="438219"/>
              </a:xfrm>
              <a:prstGeom prst="trapezoid">
                <a:avLst>
                  <a:gd name="adj" fmla="val 7538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4" name="Прямоугольник 153">
              <a:extLst>
                <a:ext uri="{FF2B5EF4-FFF2-40B4-BE49-F238E27FC236}">
                  <a16:creationId xmlns:a16="http://schemas.microsoft.com/office/drawing/2014/main" id="{15BD5F72-0E14-E885-FB55-96753F93AD6C}"/>
                </a:ext>
              </a:extLst>
            </p:cNvPr>
            <p:cNvSpPr/>
            <p:nvPr/>
          </p:nvSpPr>
          <p:spPr>
            <a:xfrm>
              <a:off x="6623050" y="1902618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Прямоугольник 154">
              <a:extLst>
                <a:ext uri="{FF2B5EF4-FFF2-40B4-BE49-F238E27FC236}">
                  <a16:creationId xmlns:a16="http://schemas.microsoft.com/office/drawing/2014/main" id="{0005D09A-8185-3DA0-5D1F-AD4AA051CF57}"/>
                </a:ext>
              </a:extLst>
            </p:cNvPr>
            <p:cNvSpPr/>
            <p:nvPr/>
          </p:nvSpPr>
          <p:spPr>
            <a:xfrm>
              <a:off x="6623051" y="2161325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Блок-схема: сохраненные данные 155">
              <a:extLst>
                <a:ext uri="{FF2B5EF4-FFF2-40B4-BE49-F238E27FC236}">
                  <a16:creationId xmlns:a16="http://schemas.microsoft.com/office/drawing/2014/main" id="{8AF1A105-86B6-E4DA-DED1-A51DFF04939E}"/>
                </a:ext>
              </a:extLst>
            </p:cNvPr>
            <p:cNvSpPr/>
            <p:nvPr/>
          </p:nvSpPr>
          <p:spPr>
            <a:xfrm>
              <a:off x="6913563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Блок-схема: сохраненные данные 156">
              <a:extLst>
                <a:ext uri="{FF2B5EF4-FFF2-40B4-BE49-F238E27FC236}">
                  <a16:creationId xmlns:a16="http://schemas.microsoft.com/office/drawing/2014/main" id="{59CF0B97-4870-40F9-5D32-76009DAF1C19}"/>
                </a:ext>
              </a:extLst>
            </p:cNvPr>
            <p:cNvSpPr/>
            <p:nvPr/>
          </p:nvSpPr>
          <p:spPr>
            <a:xfrm flipH="1">
              <a:off x="6666759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B29DDFD5-F532-B96D-6FF6-DDB509126AEA}"/>
              </a:ext>
            </a:extLst>
          </p:cNvPr>
          <p:cNvGrpSpPr/>
          <p:nvPr/>
        </p:nvGrpSpPr>
        <p:grpSpPr>
          <a:xfrm>
            <a:off x="3422824" y="1972939"/>
            <a:ext cx="318361" cy="702176"/>
            <a:chOff x="3448049" y="584316"/>
            <a:chExt cx="841376" cy="1855735"/>
          </a:xfrm>
        </p:grpSpPr>
        <p:sp>
          <p:nvSpPr>
            <p:cNvPr id="167" name="Овал 166">
              <a:extLst>
                <a:ext uri="{FF2B5EF4-FFF2-40B4-BE49-F238E27FC236}">
                  <a16:creationId xmlns:a16="http://schemas.microsoft.com/office/drawing/2014/main" id="{542B177D-7F4D-D745-3162-81C87C817D2C}"/>
                </a:ext>
              </a:extLst>
            </p:cNvPr>
            <p:cNvSpPr/>
            <p:nvPr/>
          </p:nvSpPr>
          <p:spPr>
            <a:xfrm rot="20400687">
              <a:off x="3565713" y="651010"/>
              <a:ext cx="503487" cy="2133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Блок-схема: узел 167">
              <a:extLst>
                <a:ext uri="{FF2B5EF4-FFF2-40B4-BE49-F238E27FC236}">
                  <a16:creationId xmlns:a16="http://schemas.microsoft.com/office/drawing/2014/main" id="{A02D8D19-7214-53B2-3779-017895B97F1C}"/>
                </a:ext>
              </a:extLst>
            </p:cNvPr>
            <p:cNvSpPr/>
            <p:nvPr/>
          </p:nvSpPr>
          <p:spPr>
            <a:xfrm rot="19190495">
              <a:off x="3918235" y="584316"/>
              <a:ext cx="306637" cy="58106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>
              <a:extLst>
                <a:ext uri="{FF2B5EF4-FFF2-40B4-BE49-F238E27FC236}">
                  <a16:creationId xmlns:a16="http://schemas.microsoft.com/office/drawing/2014/main" id="{6AC24AC5-5730-4A1A-1121-3C390A77B902}"/>
                </a:ext>
              </a:extLst>
            </p:cNvPr>
            <p:cNvGrpSpPr/>
            <p:nvPr/>
          </p:nvGrpSpPr>
          <p:grpSpPr>
            <a:xfrm>
              <a:off x="3448049" y="637419"/>
              <a:ext cx="841376" cy="1802632"/>
              <a:chOff x="3448049" y="637419"/>
              <a:chExt cx="841376" cy="1802632"/>
            </a:xfrm>
          </p:grpSpPr>
          <p:sp>
            <p:nvSpPr>
              <p:cNvPr id="170" name="Прямоугольник 169">
                <a:extLst>
                  <a:ext uri="{FF2B5EF4-FFF2-40B4-BE49-F238E27FC236}">
                    <a16:creationId xmlns:a16="http://schemas.microsoft.com/office/drawing/2014/main" id="{D62EDB70-7B0E-FC57-B8AB-A0B37F821B5C}"/>
                  </a:ext>
                </a:extLst>
              </p:cNvPr>
              <p:cNvSpPr/>
              <p:nvPr/>
            </p:nvSpPr>
            <p:spPr>
              <a:xfrm rot="17418473">
                <a:off x="3401710" y="1183040"/>
                <a:ext cx="407186" cy="147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рямоугольник 170">
                <a:extLst>
                  <a:ext uri="{FF2B5EF4-FFF2-40B4-BE49-F238E27FC236}">
                    <a16:creationId xmlns:a16="http://schemas.microsoft.com/office/drawing/2014/main" id="{E1132A79-64A8-E156-61ED-47834F6A2CE9}"/>
                  </a:ext>
                </a:extLst>
              </p:cNvPr>
              <p:cNvSpPr/>
              <p:nvPr/>
            </p:nvSpPr>
            <p:spPr>
              <a:xfrm>
                <a:off x="3448050" y="2021681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рямоугольник 171">
                <a:extLst>
                  <a:ext uri="{FF2B5EF4-FFF2-40B4-BE49-F238E27FC236}">
                    <a16:creationId xmlns:a16="http://schemas.microsoft.com/office/drawing/2014/main" id="{719EF21E-0DE6-1703-DBDE-8D5CBF1896F4}"/>
                  </a:ext>
                </a:extLst>
              </p:cNvPr>
              <p:cNvSpPr/>
              <p:nvPr/>
            </p:nvSpPr>
            <p:spPr>
              <a:xfrm>
                <a:off x="3448049" y="2328399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Блок-схема: сохраненные данные 172">
                <a:extLst>
                  <a:ext uri="{FF2B5EF4-FFF2-40B4-BE49-F238E27FC236}">
                    <a16:creationId xmlns:a16="http://schemas.microsoft.com/office/drawing/2014/main" id="{C04D1737-A2BF-0976-82AA-46BEF5790E28}"/>
                  </a:ext>
                </a:extLst>
              </p:cNvPr>
              <p:cNvSpPr/>
              <p:nvPr/>
            </p:nvSpPr>
            <p:spPr>
              <a:xfrm>
                <a:off x="3700827" y="2141733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Блок-схема: сохраненные данные 173">
                <a:extLst>
                  <a:ext uri="{FF2B5EF4-FFF2-40B4-BE49-F238E27FC236}">
                    <a16:creationId xmlns:a16="http://schemas.microsoft.com/office/drawing/2014/main" id="{3D933358-A2AB-AC06-FF8C-7F93CF55F14B}"/>
                  </a:ext>
                </a:extLst>
              </p:cNvPr>
              <p:cNvSpPr/>
              <p:nvPr/>
            </p:nvSpPr>
            <p:spPr>
              <a:xfrm flipH="1">
                <a:off x="3457940" y="2141732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рямоугольник 174">
                <a:extLst>
                  <a:ext uri="{FF2B5EF4-FFF2-40B4-BE49-F238E27FC236}">
                    <a16:creationId xmlns:a16="http://schemas.microsoft.com/office/drawing/2014/main" id="{9D65816B-CAE0-2C1A-14AE-0083F5325C1B}"/>
                  </a:ext>
                </a:extLst>
              </p:cNvPr>
              <p:cNvSpPr/>
              <p:nvPr/>
            </p:nvSpPr>
            <p:spPr>
              <a:xfrm>
                <a:off x="3634611" y="2152771"/>
                <a:ext cx="431420" cy="154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Трапеция 175">
                <a:extLst>
                  <a:ext uri="{FF2B5EF4-FFF2-40B4-BE49-F238E27FC236}">
                    <a16:creationId xmlns:a16="http://schemas.microsoft.com/office/drawing/2014/main" id="{CD9D52EA-1E2D-2FE5-303D-CC156F1426E8}"/>
                  </a:ext>
                </a:extLst>
              </p:cNvPr>
              <p:cNvSpPr/>
              <p:nvPr/>
            </p:nvSpPr>
            <p:spPr>
              <a:xfrm>
                <a:off x="3468868" y="1755775"/>
                <a:ext cx="799735" cy="256043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Равнобедренный треугольник 176">
                <a:extLst>
                  <a:ext uri="{FF2B5EF4-FFF2-40B4-BE49-F238E27FC236}">
                    <a16:creationId xmlns:a16="http://schemas.microsoft.com/office/drawing/2014/main" id="{5DF58009-9E14-488A-FF0B-EB6916FC759B}"/>
                  </a:ext>
                </a:extLst>
              </p:cNvPr>
              <p:cNvSpPr/>
              <p:nvPr/>
            </p:nvSpPr>
            <p:spPr>
              <a:xfrm rot="19349733">
                <a:off x="3716433" y="1417700"/>
                <a:ext cx="487180" cy="372562"/>
              </a:xfrm>
              <a:prstGeom prst="triangle">
                <a:avLst>
                  <a:gd name="adj" fmla="val 696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Равнобедренный треугольник 177">
                <a:extLst>
                  <a:ext uri="{FF2B5EF4-FFF2-40B4-BE49-F238E27FC236}">
                    <a16:creationId xmlns:a16="http://schemas.microsoft.com/office/drawing/2014/main" id="{75112863-BE7B-082C-F3E3-F52E164C2632}"/>
                  </a:ext>
                </a:extLst>
              </p:cNvPr>
              <p:cNvSpPr/>
              <p:nvPr/>
            </p:nvSpPr>
            <p:spPr>
              <a:xfrm rot="16551269">
                <a:off x="3447009" y="1018943"/>
                <a:ext cx="240693" cy="48128"/>
              </a:xfrm>
              <a:prstGeom prst="triangle">
                <a:avLst>
                  <a:gd name="adj" fmla="val 559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рямоугольник 178">
                <a:extLst>
                  <a:ext uri="{FF2B5EF4-FFF2-40B4-BE49-F238E27FC236}">
                    <a16:creationId xmlns:a16="http://schemas.microsoft.com/office/drawing/2014/main" id="{D3653F30-F0B1-F97B-31C4-874A994A84C0}"/>
                  </a:ext>
                </a:extLst>
              </p:cNvPr>
              <p:cNvSpPr/>
              <p:nvPr/>
            </p:nvSpPr>
            <p:spPr>
              <a:xfrm rot="14811607">
                <a:off x="3563485" y="828514"/>
                <a:ext cx="226219" cy="1440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Блок-схема: узел 179">
                <a:extLst>
                  <a:ext uri="{FF2B5EF4-FFF2-40B4-BE49-F238E27FC236}">
                    <a16:creationId xmlns:a16="http://schemas.microsoft.com/office/drawing/2014/main" id="{4229E70E-FA99-0FEB-15E1-68A90E2294C2}"/>
                  </a:ext>
                </a:extLst>
              </p:cNvPr>
              <p:cNvSpPr/>
              <p:nvPr/>
            </p:nvSpPr>
            <p:spPr>
              <a:xfrm>
                <a:off x="3580823" y="800594"/>
                <a:ext cx="602136" cy="50178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1" name="Трапеция 180">
                <a:extLst>
                  <a:ext uri="{FF2B5EF4-FFF2-40B4-BE49-F238E27FC236}">
                    <a16:creationId xmlns:a16="http://schemas.microsoft.com/office/drawing/2014/main" id="{6ABEF559-3804-BE68-F0FC-29A0AA8C8C50}"/>
                  </a:ext>
                </a:extLst>
              </p:cNvPr>
              <p:cNvSpPr/>
              <p:nvPr/>
            </p:nvSpPr>
            <p:spPr>
              <a:xfrm rot="1462629" flipV="1">
                <a:off x="3573360" y="1112355"/>
                <a:ext cx="327741" cy="290206"/>
              </a:xfrm>
              <a:prstGeom prst="trapezoid">
                <a:avLst>
                  <a:gd name="adj" fmla="val 45378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Блок-схема: узел 181">
                <a:extLst>
                  <a:ext uri="{FF2B5EF4-FFF2-40B4-BE49-F238E27FC236}">
                    <a16:creationId xmlns:a16="http://schemas.microsoft.com/office/drawing/2014/main" id="{8A273CBF-D929-F3B4-5DCC-48FDF88F197C}"/>
                  </a:ext>
                </a:extLst>
              </p:cNvPr>
              <p:cNvSpPr/>
              <p:nvPr/>
            </p:nvSpPr>
            <p:spPr>
              <a:xfrm>
                <a:off x="3568701" y="869587"/>
                <a:ext cx="283624" cy="393002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Блок-схема: узел 182">
                <a:extLst>
                  <a:ext uri="{FF2B5EF4-FFF2-40B4-BE49-F238E27FC236}">
                    <a16:creationId xmlns:a16="http://schemas.microsoft.com/office/drawing/2014/main" id="{93CC5E18-AEC7-1276-EC19-F7909CF64C9A}"/>
                  </a:ext>
                </a:extLst>
              </p:cNvPr>
              <p:cNvSpPr/>
              <p:nvPr/>
            </p:nvSpPr>
            <p:spPr>
              <a:xfrm>
                <a:off x="3669506" y="1044960"/>
                <a:ext cx="66675" cy="6667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Месяц 183">
                <a:extLst>
                  <a:ext uri="{FF2B5EF4-FFF2-40B4-BE49-F238E27FC236}">
                    <a16:creationId xmlns:a16="http://schemas.microsoft.com/office/drawing/2014/main" id="{5A2B5BFB-6522-AC36-D547-AD72C2057803}"/>
                  </a:ext>
                </a:extLst>
              </p:cNvPr>
              <p:cNvSpPr/>
              <p:nvPr/>
            </p:nvSpPr>
            <p:spPr>
              <a:xfrm rot="284543">
                <a:off x="4095901" y="1042261"/>
                <a:ext cx="151466" cy="515919"/>
              </a:xfrm>
              <a:prstGeom prst="moon">
                <a:avLst>
                  <a:gd name="adj" fmla="val 6133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Овал 184">
                <a:extLst>
                  <a:ext uri="{FF2B5EF4-FFF2-40B4-BE49-F238E27FC236}">
                    <a16:creationId xmlns:a16="http://schemas.microsoft.com/office/drawing/2014/main" id="{A64D0F36-053A-5A2F-B88C-902D322D3F00}"/>
                  </a:ext>
                </a:extLst>
              </p:cNvPr>
              <p:cNvSpPr/>
              <p:nvPr/>
            </p:nvSpPr>
            <p:spPr>
              <a:xfrm rot="1739124">
                <a:off x="3541121" y="1247512"/>
                <a:ext cx="134921" cy="2942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рямоугольник 185">
                <a:extLst>
                  <a:ext uri="{FF2B5EF4-FFF2-40B4-BE49-F238E27FC236}">
                    <a16:creationId xmlns:a16="http://schemas.microsoft.com/office/drawing/2014/main" id="{8CA88398-BDB6-36D4-1825-95B99E514DCE}"/>
                  </a:ext>
                </a:extLst>
              </p:cNvPr>
              <p:cNvSpPr/>
              <p:nvPr/>
            </p:nvSpPr>
            <p:spPr>
              <a:xfrm rot="4636220">
                <a:off x="3440489" y="1442705"/>
                <a:ext cx="139273" cy="61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рямоугольник 186">
                <a:extLst>
                  <a:ext uri="{FF2B5EF4-FFF2-40B4-BE49-F238E27FC236}">
                    <a16:creationId xmlns:a16="http://schemas.microsoft.com/office/drawing/2014/main" id="{70B9BE03-8B36-153B-049E-CE3B278260B4}"/>
                  </a:ext>
                </a:extLst>
              </p:cNvPr>
              <p:cNvSpPr/>
              <p:nvPr/>
            </p:nvSpPr>
            <p:spPr>
              <a:xfrm rot="1086092">
                <a:off x="3743099" y="1294677"/>
                <a:ext cx="170934" cy="649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рямоугольник 187">
                <a:extLst>
                  <a:ext uri="{FF2B5EF4-FFF2-40B4-BE49-F238E27FC236}">
                    <a16:creationId xmlns:a16="http://schemas.microsoft.com/office/drawing/2014/main" id="{380EE9DE-3483-7F0C-813B-50FA93EBB727}"/>
                  </a:ext>
                </a:extLst>
              </p:cNvPr>
              <p:cNvSpPr/>
              <p:nvPr/>
            </p:nvSpPr>
            <p:spPr>
              <a:xfrm>
                <a:off x="3829202" y="768229"/>
                <a:ext cx="351074" cy="8754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рямоугольник 188">
                <a:extLst>
                  <a:ext uri="{FF2B5EF4-FFF2-40B4-BE49-F238E27FC236}">
                    <a16:creationId xmlns:a16="http://schemas.microsoft.com/office/drawing/2014/main" id="{436619FA-6199-4B06-67DE-A1F3B6E619EA}"/>
                  </a:ext>
                </a:extLst>
              </p:cNvPr>
              <p:cNvSpPr/>
              <p:nvPr/>
            </p:nvSpPr>
            <p:spPr>
              <a:xfrm rot="2043241">
                <a:off x="3649115" y="1616888"/>
                <a:ext cx="74589" cy="38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Трапеция 189">
                <a:extLst>
                  <a:ext uri="{FF2B5EF4-FFF2-40B4-BE49-F238E27FC236}">
                    <a16:creationId xmlns:a16="http://schemas.microsoft.com/office/drawing/2014/main" id="{7B9EFC64-C8F4-848A-BA1C-675DDF2CA481}"/>
                  </a:ext>
                </a:extLst>
              </p:cNvPr>
              <p:cNvSpPr/>
              <p:nvPr/>
            </p:nvSpPr>
            <p:spPr>
              <a:xfrm>
                <a:off x="3499380" y="1597946"/>
                <a:ext cx="745596" cy="392779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рямоугольник 190">
                <a:extLst>
                  <a:ext uri="{FF2B5EF4-FFF2-40B4-BE49-F238E27FC236}">
                    <a16:creationId xmlns:a16="http://schemas.microsoft.com/office/drawing/2014/main" id="{EFC38AD0-E799-AB29-0CDA-831CF25CFC2B}"/>
                  </a:ext>
                </a:extLst>
              </p:cNvPr>
              <p:cNvSpPr/>
              <p:nvPr/>
            </p:nvSpPr>
            <p:spPr>
              <a:xfrm rot="1092193">
                <a:off x="3766278" y="1296199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рямоугольник 191">
                <a:extLst>
                  <a:ext uri="{FF2B5EF4-FFF2-40B4-BE49-F238E27FC236}">
                    <a16:creationId xmlns:a16="http://schemas.microsoft.com/office/drawing/2014/main" id="{864EF6FD-E717-5C95-BCB5-E1F455312996}"/>
                  </a:ext>
                </a:extLst>
              </p:cNvPr>
              <p:cNvSpPr/>
              <p:nvPr/>
            </p:nvSpPr>
            <p:spPr>
              <a:xfrm rot="20325911">
                <a:off x="3940738" y="1419233"/>
                <a:ext cx="159486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рямоугольник 192">
                <a:extLst>
                  <a:ext uri="{FF2B5EF4-FFF2-40B4-BE49-F238E27FC236}">
                    <a16:creationId xmlns:a16="http://schemas.microsoft.com/office/drawing/2014/main" id="{8936A4F8-A43D-E1CD-197D-B1B1B47B59B8}"/>
                  </a:ext>
                </a:extLst>
              </p:cNvPr>
              <p:cNvSpPr/>
              <p:nvPr/>
            </p:nvSpPr>
            <p:spPr>
              <a:xfrm rot="20325911">
                <a:off x="3975958" y="1074554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Блок-схема: узел 193">
                <a:extLst>
                  <a:ext uri="{FF2B5EF4-FFF2-40B4-BE49-F238E27FC236}">
                    <a16:creationId xmlns:a16="http://schemas.microsoft.com/office/drawing/2014/main" id="{7DDEF24E-D694-33A3-2729-94DDD8CE587A}"/>
                  </a:ext>
                </a:extLst>
              </p:cNvPr>
              <p:cNvSpPr/>
              <p:nvPr/>
            </p:nvSpPr>
            <p:spPr>
              <a:xfrm>
                <a:off x="3770560" y="637419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Блок-схема: узел 194">
                <a:extLst>
                  <a:ext uri="{FF2B5EF4-FFF2-40B4-BE49-F238E27FC236}">
                    <a16:creationId xmlns:a16="http://schemas.microsoft.com/office/drawing/2014/main" id="{94CB97C7-4710-70FB-62A9-E01A8B5EAF81}"/>
                  </a:ext>
                </a:extLst>
              </p:cNvPr>
              <p:cNvSpPr/>
              <p:nvPr/>
            </p:nvSpPr>
            <p:spPr>
              <a:xfrm>
                <a:off x="4001973" y="874220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Блок-схема: узел 195">
                <a:extLst>
                  <a:ext uri="{FF2B5EF4-FFF2-40B4-BE49-F238E27FC236}">
                    <a16:creationId xmlns:a16="http://schemas.microsoft.com/office/drawing/2014/main" id="{936D694F-1DB1-CCEB-E9BA-6C9266512345}"/>
                  </a:ext>
                </a:extLst>
              </p:cNvPr>
              <p:cNvSpPr/>
              <p:nvPr/>
            </p:nvSpPr>
            <p:spPr>
              <a:xfrm>
                <a:off x="3589280" y="708263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Блок-схема: узел 196">
                <a:extLst>
                  <a:ext uri="{FF2B5EF4-FFF2-40B4-BE49-F238E27FC236}">
                    <a16:creationId xmlns:a16="http://schemas.microsoft.com/office/drawing/2014/main" id="{34761E13-12BD-B468-E2F6-501D3EB55EEA}"/>
                  </a:ext>
                </a:extLst>
              </p:cNvPr>
              <p:cNvSpPr/>
              <p:nvPr/>
            </p:nvSpPr>
            <p:spPr>
              <a:xfrm>
                <a:off x="3551520" y="1118727"/>
                <a:ext cx="203621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Блок-схема: узел 197">
                <a:extLst>
                  <a:ext uri="{FF2B5EF4-FFF2-40B4-BE49-F238E27FC236}">
                    <a16:creationId xmlns:a16="http://schemas.microsoft.com/office/drawing/2014/main" id="{60C03572-1DBF-09CF-C867-398260336023}"/>
                  </a:ext>
                </a:extLst>
              </p:cNvPr>
              <p:cNvSpPr/>
              <p:nvPr/>
            </p:nvSpPr>
            <p:spPr>
              <a:xfrm rot="1659475">
                <a:off x="3493524" y="1260668"/>
                <a:ext cx="165248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9" name="Прямая соединительная линия 198">
                <a:extLst>
                  <a:ext uri="{FF2B5EF4-FFF2-40B4-BE49-F238E27FC236}">
                    <a16:creationId xmlns:a16="http://schemas.microsoft.com/office/drawing/2014/main" id="{9D2FCD5E-C1D4-7793-3CFF-12633C85EA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4800" y="1717675"/>
                <a:ext cx="133350" cy="276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0" name="Группа 199">
            <a:extLst>
              <a:ext uri="{FF2B5EF4-FFF2-40B4-BE49-F238E27FC236}">
                <a16:creationId xmlns:a16="http://schemas.microsoft.com/office/drawing/2014/main" id="{6960151E-12ED-5107-0F5B-D6428842FEC1}"/>
              </a:ext>
            </a:extLst>
          </p:cNvPr>
          <p:cNvGrpSpPr/>
          <p:nvPr/>
        </p:nvGrpSpPr>
        <p:grpSpPr>
          <a:xfrm>
            <a:off x="6362864" y="2053723"/>
            <a:ext cx="243755" cy="595829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201" name="Группа 200">
              <a:extLst>
                <a:ext uri="{FF2B5EF4-FFF2-40B4-BE49-F238E27FC236}">
                  <a16:creationId xmlns:a16="http://schemas.microsoft.com/office/drawing/2014/main" id="{361B93A6-0E9D-C58E-A93C-1B823C263463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211" name="Блок-схема: узел 210">
                <a:extLst>
                  <a:ext uri="{FF2B5EF4-FFF2-40B4-BE49-F238E27FC236}">
                    <a16:creationId xmlns:a16="http://schemas.microsoft.com/office/drawing/2014/main" id="{3E598FBB-FC71-3B8D-533F-53684FB99A2D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2" name="Группа 211">
                <a:extLst>
                  <a:ext uri="{FF2B5EF4-FFF2-40B4-BE49-F238E27FC236}">
                    <a16:creationId xmlns:a16="http://schemas.microsoft.com/office/drawing/2014/main" id="{D5F374C1-14FF-C7D1-059D-8A79FD54802A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6" name="Месяц 215">
                  <a:extLst>
                    <a:ext uri="{FF2B5EF4-FFF2-40B4-BE49-F238E27FC236}">
                      <a16:creationId xmlns:a16="http://schemas.microsoft.com/office/drawing/2014/main" id="{A2263C1E-3C9E-6FD0-8EF7-05FA033C9500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7" name="Месяц 216">
                  <a:extLst>
                    <a:ext uri="{FF2B5EF4-FFF2-40B4-BE49-F238E27FC236}">
                      <a16:creationId xmlns:a16="http://schemas.microsoft.com/office/drawing/2014/main" id="{D7E04667-EA69-1CD9-E60F-8C8500F4C110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13" name="Группа 212">
                <a:extLst>
                  <a:ext uri="{FF2B5EF4-FFF2-40B4-BE49-F238E27FC236}">
                    <a16:creationId xmlns:a16="http://schemas.microsoft.com/office/drawing/2014/main" id="{1B386B85-298E-5626-68A1-E1EEF0E9D93A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4" name="Месяц 213">
                  <a:extLst>
                    <a:ext uri="{FF2B5EF4-FFF2-40B4-BE49-F238E27FC236}">
                      <a16:creationId xmlns:a16="http://schemas.microsoft.com/office/drawing/2014/main" id="{C64D8737-138B-7F4C-9364-5C98C76A4C29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5" name="Месяц 214">
                  <a:extLst>
                    <a:ext uri="{FF2B5EF4-FFF2-40B4-BE49-F238E27FC236}">
                      <a16:creationId xmlns:a16="http://schemas.microsoft.com/office/drawing/2014/main" id="{2AC63A23-CAEC-B18F-1EF5-8A9E8E225B7B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02" name="Прямоугольник 201">
              <a:extLst>
                <a:ext uri="{FF2B5EF4-FFF2-40B4-BE49-F238E27FC236}">
                  <a16:creationId xmlns:a16="http://schemas.microsoft.com/office/drawing/2014/main" id="{DF4BF98E-6D1F-D4E1-4383-D63A129E8775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3" name="Трапеция 202">
              <a:extLst>
                <a:ext uri="{FF2B5EF4-FFF2-40B4-BE49-F238E27FC236}">
                  <a16:creationId xmlns:a16="http://schemas.microsoft.com/office/drawing/2014/main" id="{F16DB682-84B6-1338-611C-5C35F973B134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" name="Прямая соединительная линия 203">
              <a:extLst>
                <a:ext uri="{FF2B5EF4-FFF2-40B4-BE49-F238E27FC236}">
                  <a16:creationId xmlns:a16="http://schemas.microsoft.com/office/drawing/2014/main" id="{61339031-ACA2-8A59-7909-A9C5F8E4AE6D}"/>
                </a:ext>
              </a:extLst>
            </p:cNvPr>
            <p:cNvCxnSpPr>
              <a:cxnSpLocks/>
              <a:stCxn id="216" idx="0"/>
              <a:endCxn id="214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Трапеция 204">
              <a:extLst>
                <a:ext uri="{FF2B5EF4-FFF2-40B4-BE49-F238E27FC236}">
                  <a16:creationId xmlns:a16="http://schemas.microsoft.com/office/drawing/2014/main" id="{CB81130C-ACF5-CFB6-FBAC-5AEC438A529C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рямоугольник 205">
              <a:extLst>
                <a:ext uri="{FF2B5EF4-FFF2-40B4-BE49-F238E27FC236}">
                  <a16:creationId xmlns:a16="http://schemas.microsoft.com/office/drawing/2014/main" id="{0B0C8DCE-25C1-A248-3B64-6BF94796AF33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Блок-схема: сохраненные данные 206">
              <a:extLst>
                <a:ext uri="{FF2B5EF4-FFF2-40B4-BE49-F238E27FC236}">
                  <a16:creationId xmlns:a16="http://schemas.microsoft.com/office/drawing/2014/main" id="{58AEF18B-B438-1DB8-03A6-D3A884BAF184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Блок-схема: сохраненные данные 207">
              <a:extLst>
                <a:ext uri="{FF2B5EF4-FFF2-40B4-BE49-F238E27FC236}">
                  <a16:creationId xmlns:a16="http://schemas.microsoft.com/office/drawing/2014/main" id="{465A2B9F-6847-0141-0670-F1CC4688014F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рямоугольник 208">
              <a:extLst>
                <a:ext uri="{FF2B5EF4-FFF2-40B4-BE49-F238E27FC236}">
                  <a16:creationId xmlns:a16="http://schemas.microsoft.com/office/drawing/2014/main" id="{DC97064C-206A-0E28-AB11-E39EC9BA694B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рямоугольник 209">
              <a:extLst>
                <a:ext uri="{FF2B5EF4-FFF2-40B4-BE49-F238E27FC236}">
                  <a16:creationId xmlns:a16="http://schemas.microsoft.com/office/drawing/2014/main" id="{ACBEC413-0682-7585-96C3-2A8D6EAAAE6F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6DAA7460-06D0-80EC-FA8E-90498D5ACCA0}"/>
              </a:ext>
            </a:extLst>
          </p:cNvPr>
          <p:cNvSpPr txBox="1"/>
          <p:nvPr/>
        </p:nvSpPr>
        <p:spPr>
          <a:xfrm>
            <a:off x="708417" y="70755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56A66EFC-3729-1CC1-8535-768B847E5E57}"/>
              </a:ext>
            </a:extLst>
          </p:cNvPr>
          <p:cNvSpPr txBox="1"/>
          <p:nvPr/>
        </p:nvSpPr>
        <p:spPr>
          <a:xfrm>
            <a:off x="719400" y="1424222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232E8495-24CC-7199-322E-4A9859F594C9}"/>
              </a:ext>
            </a:extLst>
          </p:cNvPr>
          <p:cNvSpPr txBox="1"/>
          <p:nvPr/>
        </p:nvSpPr>
        <p:spPr>
          <a:xfrm>
            <a:off x="721176" y="214374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57EDF543-A184-9466-756B-905D9C7BC4A9}"/>
              </a:ext>
            </a:extLst>
          </p:cNvPr>
          <p:cNvSpPr txBox="1"/>
          <p:nvPr/>
        </p:nvSpPr>
        <p:spPr>
          <a:xfrm>
            <a:off x="714936" y="2884238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477F483A-4097-D9C1-2CA6-5FA12CC17D8F}"/>
              </a:ext>
            </a:extLst>
          </p:cNvPr>
          <p:cNvSpPr txBox="1"/>
          <p:nvPr/>
        </p:nvSpPr>
        <p:spPr>
          <a:xfrm>
            <a:off x="708416" y="362950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A68ACA94-E222-7A82-89B5-2EAD28427D99}"/>
              </a:ext>
            </a:extLst>
          </p:cNvPr>
          <p:cNvSpPr txBox="1"/>
          <p:nvPr/>
        </p:nvSpPr>
        <p:spPr>
          <a:xfrm>
            <a:off x="711162" y="434777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7F9ABAB7-F87A-EDD3-0C09-FA5C53BCA090}"/>
              </a:ext>
            </a:extLst>
          </p:cNvPr>
          <p:cNvSpPr txBox="1"/>
          <p:nvPr/>
        </p:nvSpPr>
        <p:spPr>
          <a:xfrm>
            <a:off x="715566" y="505569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D009A826-3BA6-622B-4B94-FAE281526348}"/>
              </a:ext>
            </a:extLst>
          </p:cNvPr>
          <p:cNvSpPr txBox="1"/>
          <p:nvPr/>
        </p:nvSpPr>
        <p:spPr>
          <a:xfrm>
            <a:off x="708415" y="575355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1C35776B-DAB8-2B97-DBEB-977FBE0984B2}"/>
              </a:ext>
            </a:extLst>
          </p:cNvPr>
          <p:cNvSpPr txBox="1"/>
          <p:nvPr/>
        </p:nvSpPr>
        <p:spPr>
          <a:xfrm>
            <a:off x="1245691" y="6318367"/>
            <a:ext cx="248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C8104B92-0D08-52A0-C417-9C3F0B906DBD}"/>
              </a:ext>
            </a:extLst>
          </p:cNvPr>
          <p:cNvSpPr txBox="1"/>
          <p:nvPr/>
        </p:nvSpPr>
        <p:spPr>
          <a:xfrm>
            <a:off x="2001024" y="6341760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86EAAC14-891E-0688-0263-A8C1ED14489D}"/>
              </a:ext>
            </a:extLst>
          </p:cNvPr>
          <p:cNvSpPr txBox="1"/>
          <p:nvPr/>
        </p:nvSpPr>
        <p:spPr>
          <a:xfrm>
            <a:off x="2717337" y="633800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B1D1DF92-41E1-E7CA-5220-E28BF2137A77}"/>
              </a:ext>
            </a:extLst>
          </p:cNvPr>
          <p:cNvSpPr txBox="1"/>
          <p:nvPr/>
        </p:nvSpPr>
        <p:spPr>
          <a:xfrm>
            <a:off x="3442779" y="634088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5EE20BC4-C6AA-5953-7069-EEAC29C6B3F8}"/>
              </a:ext>
            </a:extLst>
          </p:cNvPr>
          <p:cNvSpPr txBox="1"/>
          <p:nvPr/>
        </p:nvSpPr>
        <p:spPr>
          <a:xfrm>
            <a:off x="4155001" y="6351614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9B8E9128-1EF8-0F93-2C2F-C3B2125D357E}"/>
              </a:ext>
            </a:extLst>
          </p:cNvPr>
          <p:cNvSpPr txBox="1"/>
          <p:nvPr/>
        </p:nvSpPr>
        <p:spPr>
          <a:xfrm>
            <a:off x="4896025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1567CEAA-A197-6A30-C272-ECCC59622682}"/>
              </a:ext>
            </a:extLst>
          </p:cNvPr>
          <p:cNvSpPr txBox="1"/>
          <p:nvPr/>
        </p:nvSpPr>
        <p:spPr>
          <a:xfrm>
            <a:off x="5593382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051DF75C-1124-A8C1-4953-24FE5404458A}"/>
              </a:ext>
            </a:extLst>
          </p:cNvPr>
          <p:cNvSpPr txBox="1"/>
          <p:nvPr/>
        </p:nvSpPr>
        <p:spPr>
          <a:xfrm>
            <a:off x="6356045" y="632111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Управляющая кнопка: &quot;Пустой&quot; 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C33CB66F-773D-1341-CD30-6741E2A55306}"/>
              </a:ext>
            </a:extLst>
          </p:cNvPr>
          <p:cNvSpPr/>
          <p:nvPr/>
        </p:nvSpPr>
        <p:spPr>
          <a:xfrm>
            <a:off x="7477816" y="2226143"/>
            <a:ext cx="4175387" cy="17131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>
                <a:solidFill>
                  <a:srgbClr val="542708"/>
                </a:solidFill>
              </a:rPr>
              <a:t>Невірно! Спробуй ще раз</a:t>
            </a:r>
            <a:endParaRPr lang="ru-RU" sz="4400" dirty="0">
              <a:solidFill>
                <a:srgbClr val="5427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511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-0.05924 1.11111E-6 C -0.08594 1.11111E-6 -0.11823 -0.03102 -0.11823 -0.05625 L -0.11823 -0.11227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11" y="-5625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0E7CBC-AC6E-2696-2F1E-A9AE792B84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DEE310D3-57F7-C6A6-408C-BA64E724CB8A}"/>
              </a:ext>
            </a:extLst>
          </p:cNvPr>
          <p:cNvGrpSpPr/>
          <p:nvPr/>
        </p:nvGrpSpPr>
        <p:grpSpPr>
          <a:xfrm>
            <a:off x="648429" y="48527"/>
            <a:ext cx="6582616" cy="6738775"/>
            <a:chOff x="648429" y="48527"/>
            <a:chExt cx="6582616" cy="6738775"/>
          </a:xfrm>
        </p:grpSpPr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F729486A-BF9B-B3FA-085F-3B3240091B39}"/>
                </a:ext>
              </a:extLst>
            </p:cNvPr>
            <p:cNvGrpSpPr/>
            <p:nvPr/>
          </p:nvGrpSpPr>
          <p:grpSpPr>
            <a:xfrm>
              <a:off x="1057173" y="524364"/>
              <a:ext cx="5786546" cy="5809271"/>
              <a:chOff x="321883" y="522992"/>
              <a:chExt cx="5786546" cy="5809271"/>
            </a:xfrm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B47F372B-42D7-95D5-F94C-D62C13A68504}"/>
                  </a:ext>
                </a:extLst>
              </p:cNvPr>
              <p:cNvSpPr/>
              <p:nvPr/>
            </p:nvSpPr>
            <p:spPr>
              <a:xfrm>
                <a:off x="321885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EF4B735E-2651-078D-65FF-7CF1FF2B7DC3}"/>
                  </a:ext>
                </a:extLst>
              </p:cNvPr>
              <p:cNvSpPr/>
              <p:nvPr/>
            </p:nvSpPr>
            <p:spPr>
              <a:xfrm>
                <a:off x="321885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393B9B3E-2672-CC36-9A3C-F39FBB6426F6}"/>
                  </a:ext>
                </a:extLst>
              </p:cNvPr>
              <p:cNvSpPr/>
              <p:nvPr/>
            </p:nvSpPr>
            <p:spPr>
              <a:xfrm>
                <a:off x="321884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8267FE69-95EC-1C9A-6322-194EA656B3B5}"/>
                  </a:ext>
                </a:extLst>
              </p:cNvPr>
              <p:cNvSpPr/>
              <p:nvPr/>
            </p:nvSpPr>
            <p:spPr>
              <a:xfrm>
                <a:off x="321883" y="48557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C6244C53-60D2-A4A5-CAF8-4FF436926A4E}"/>
                  </a:ext>
                </a:extLst>
              </p:cNvPr>
              <p:cNvSpPr/>
              <p:nvPr/>
            </p:nvSpPr>
            <p:spPr>
              <a:xfrm>
                <a:off x="1055308" y="5591077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150555A0-5386-2583-5B20-F36BEB3BFE5F}"/>
                  </a:ext>
                </a:extLst>
              </p:cNvPr>
              <p:cNvSpPr/>
              <p:nvPr/>
            </p:nvSpPr>
            <p:spPr>
              <a:xfrm>
                <a:off x="1055308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A695E248-D8FF-2BD3-06D0-CBBA56DD5C1B}"/>
                  </a:ext>
                </a:extLst>
              </p:cNvPr>
              <p:cNvSpPr/>
              <p:nvPr/>
            </p:nvSpPr>
            <p:spPr>
              <a:xfrm>
                <a:off x="1055308" y="272223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B9CADCC5-01E4-FB67-FACC-074B2F203BF6}"/>
                  </a:ext>
                </a:extLst>
              </p:cNvPr>
              <p:cNvSpPr/>
              <p:nvPr/>
            </p:nvSpPr>
            <p:spPr>
              <a:xfrm>
                <a:off x="1055307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54F99DF0-AD95-F442-40E1-22AB04D6D268}"/>
                  </a:ext>
                </a:extLst>
              </p:cNvPr>
              <p:cNvSpPr/>
              <p:nvPr/>
            </p:nvSpPr>
            <p:spPr>
              <a:xfrm>
                <a:off x="3208252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B53546C1-17BF-45C9-08C4-E10EDB949296}"/>
                  </a:ext>
                </a:extLst>
              </p:cNvPr>
              <p:cNvSpPr/>
              <p:nvPr/>
            </p:nvSpPr>
            <p:spPr>
              <a:xfrm>
                <a:off x="4627772" y="52299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AC9B1C7A-42A0-4EE0-B56D-2BFC4BEEF61D}"/>
                  </a:ext>
                </a:extLst>
              </p:cNvPr>
              <p:cNvSpPr/>
              <p:nvPr/>
            </p:nvSpPr>
            <p:spPr>
              <a:xfrm>
                <a:off x="3941674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D65CDB47-0EB3-664D-1CA8-7E1290D344C0}"/>
                  </a:ext>
                </a:extLst>
              </p:cNvPr>
              <p:cNvSpPr/>
              <p:nvPr/>
            </p:nvSpPr>
            <p:spPr>
              <a:xfrm>
                <a:off x="2474827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C2E11ED5-68E3-E1AF-8626-D9A517F48215}"/>
                  </a:ext>
                </a:extLst>
              </p:cNvPr>
              <p:cNvSpPr/>
              <p:nvPr/>
            </p:nvSpPr>
            <p:spPr>
              <a:xfrm>
                <a:off x="3208249" y="198097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DA756223-EE0E-1CE2-3ED4-35D72B5F79C1}"/>
                  </a:ext>
                </a:extLst>
              </p:cNvPr>
              <p:cNvSpPr/>
              <p:nvPr/>
            </p:nvSpPr>
            <p:spPr>
              <a:xfrm>
                <a:off x="1765067" y="199025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A4069A7D-5C78-0DD5-35B3-8B2DFF8FE45E}"/>
                  </a:ext>
                </a:extLst>
              </p:cNvPr>
              <p:cNvSpPr/>
              <p:nvPr/>
            </p:nvSpPr>
            <p:spPr>
              <a:xfrm>
                <a:off x="1778563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8E713128-784D-E4EB-3208-67C7E5B384CB}"/>
                  </a:ext>
                </a:extLst>
              </p:cNvPr>
              <p:cNvSpPr/>
              <p:nvPr/>
            </p:nvSpPr>
            <p:spPr>
              <a:xfrm>
                <a:off x="4627772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556FD3BF-FECC-2CD2-AF8C-2C758628FA74}"/>
                  </a:ext>
                </a:extLst>
              </p:cNvPr>
              <p:cNvSpPr/>
              <p:nvPr/>
            </p:nvSpPr>
            <p:spPr>
              <a:xfrm>
                <a:off x="252215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27084BA3-816B-5DB1-AC20-520EB4FB08F9}"/>
                  </a:ext>
                </a:extLst>
              </p:cNvPr>
              <p:cNvSpPr/>
              <p:nvPr/>
            </p:nvSpPr>
            <p:spPr>
              <a:xfrm>
                <a:off x="3941674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FB7281E6-2287-AE9B-F093-B6D558287B4E}"/>
                  </a:ext>
                </a:extLst>
              </p:cNvPr>
              <p:cNvSpPr/>
              <p:nvPr/>
            </p:nvSpPr>
            <p:spPr>
              <a:xfrm>
                <a:off x="2486658" y="272555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9EA31C1D-B594-63A2-6C5F-6ABE09B89616}"/>
                  </a:ext>
                </a:extLst>
              </p:cNvPr>
              <p:cNvSpPr/>
              <p:nvPr/>
            </p:nvSpPr>
            <p:spPr>
              <a:xfrm>
                <a:off x="1765066" y="34488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2897B35E-E933-8107-DF39-C416B55D0FBF}"/>
                  </a:ext>
                </a:extLst>
              </p:cNvPr>
              <p:cNvSpPr/>
              <p:nvPr/>
            </p:nvSpPr>
            <p:spPr>
              <a:xfrm>
                <a:off x="3184583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8D81C9B8-30DA-F16B-6848-ECAAA2FAD313}"/>
                  </a:ext>
                </a:extLst>
              </p:cNvPr>
              <p:cNvSpPr/>
              <p:nvPr/>
            </p:nvSpPr>
            <p:spPr>
              <a:xfrm>
                <a:off x="536119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80C956D5-E8F0-FA15-BE87-64AE308C1BB2}"/>
                  </a:ext>
                </a:extLst>
              </p:cNvPr>
              <p:cNvSpPr/>
              <p:nvPr/>
            </p:nvSpPr>
            <p:spPr>
              <a:xfrm>
                <a:off x="5361190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098659C3-4545-6F99-3F4A-9B6CCCF67490}"/>
                  </a:ext>
                </a:extLst>
              </p:cNvPr>
              <p:cNvSpPr/>
              <p:nvPr/>
            </p:nvSpPr>
            <p:spPr>
              <a:xfrm>
                <a:off x="5361189" y="417754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>
                <a:extLst>
                  <a:ext uri="{FF2B5EF4-FFF2-40B4-BE49-F238E27FC236}">
                    <a16:creationId xmlns:a16="http://schemas.microsoft.com/office/drawing/2014/main" id="{D22EC4DA-23C1-DC49-571F-020AD7996CE1}"/>
                  </a:ext>
                </a:extLst>
              </p:cNvPr>
              <p:cNvSpPr/>
              <p:nvPr/>
            </p:nvSpPr>
            <p:spPr>
              <a:xfrm>
                <a:off x="4663265" y="3423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D55AE502-BA6E-2E6C-AECE-67C72B150E2B}"/>
                  </a:ext>
                </a:extLst>
              </p:cNvPr>
              <p:cNvSpPr/>
              <p:nvPr/>
            </p:nvSpPr>
            <p:spPr>
              <a:xfrm>
                <a:off x="3918006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AD56C2E8-410D-ED6F-EB5B-F666923D8B1E}"/>
                  </a:ext>
                </a:extLst>
              </p:cNvPr>
              <p:cNvSpPr/>
              <p:nvPr/>
            </p:nvSpPr>
            <p:spPr>
              <a:xfrm>
                <a:off x="2498490" y="4151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9B1FA831-3163-CB40-ABD0-0752917D4A39}"/>
                  </a:ext>
                </a:extLst>
              </p:cNvPr>
              <p:cNvSpPr/>
              <p:nvPr/>
            </p:nvSpPr>
            <p:spPr>
              <a:xfrm>
                <a:off x="1765065" y="4862415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324D2ABC-18D2-F77E-F6AF-844641FDC696}"/>
                  </a:ext>
                </a:extLst>
              </p:cNvPr>
              <p:cNvSpPr/>
              <p:nvPr/>
            </p:nvSpPr>
            <p:spPr>
              <a:xfrm>
                <a:off x="3220082" y="484785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>
                <a:extLst>
                  <a:ext uri="{FF2B5EF4-FFF2-40B4-BE49-F238E27FC236}">
                    <a16:creationId xmlns:a16="http://schemas.microsoft.com/office/drawing/2014/main" id="{DB67419A-0458-B672-A21E-57CCD5E301BB}"/>
                  </a:ext>
                </a:extLst>
              </p:cNvPr>
              <p:cNvSpPr/>
              <p:nvPr/>
            </p:nvSpPr>
            <p:spPr>
              <a:xfrm>
                <a:off x="4651431" y="48438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33FF071B-1838-AE7B-31F3-53DEB966445C}"/>
                  </a:ext>
                </a:extLst>
              </p:cNvPr>
              <p:cNvSpPr/>
              <p:nvPr/>
            </p:nvSpPr>
            <p:spPr>
              <a:xfrm>
                <a:off x="3941673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636A277E-B09A-F1A1-9F28-F89F7D5687C5}"/>
                  </a:ext>
                </a:extLst>
              </p:cNvPr>
              <p:cNvSpPr/>
              <p:nvPr/>
            </p:nvSpPr>
            <p:spPr>
              <a:xfrm>
                <a:off x="2498490" y="557651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DCE32D5D-F46F-262D-B0B4-52B7F947F2D8}"/>
                  </a:ext>
                </a:extLst>
              </p:cNvPr>
              <p:cNvSpPr/>
              <p:nvPr/>
            </p:nvSpPr>
            <p:spPr>
              <a:xfrm>
                <a:off x="5361188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64C951EE-3940-3051-4FE0-E0E244D60A5B}"/>
                  </a:ext>
                </a:extLst>
              </p:cNvPr>
              <p:cNvSpPr/>
              <p:nvPr/>
            </p:nvSpPr>
            <p:spPr>
              <a:xfrm>
                <a:off x="1045140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2BF33844-EF74-B0AC-C313-ECBE621A6D4C}"/>
                  </a:ext>
                </a:extLst>
              </p:cNvPr>
              <p:cNvSpPr/>
              <p:nvPr/>
            </p:nvSpPr>
            <p:spPr>
              <a:xfrm>
                <a:off x="2501816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27E0F21B-3C3A-718A-D237-1445F83C881B}"/>
                  </a:ext>
                </a:extLst>
              </p:cNvPr>
              <p:cNvSpPr/>
              <p:nvPr/>
            </p:nvSpPr>
            <p:spPr>
              <a:xfrm>
                <a:off x="3931505" y="52928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DBD39AA7-BD68-3B44-AFAC-FC6648CEF039}"/>
                  </a:ext>
                </a:extLst>
              </p:cNvPr>
              <p:cNvSpPr/>
              <p:nvPr/>
            </p:nvSpPr>
            <p:spPr>
              <a:xfrm>
                <a:off x="5362575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BD9E9113-4AE9-0F3A-14A0-EA261BCE9CC9}"/>
                  </a:ext>
                </a:extLst>
              </p:cNvPr>
              <p:cNvSpPr/>
              <p:nvPr/>
            </p:nvSpPr>
            <p:spPr>
              <a:xfrm>
                <a:off x="4637938" y="12516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A6E77215-8F04-D7EF-742D-B882E6132B05}"/>
                  </a:ext>
                </a:extLst>
              </p:cNvPr>
              <p:cNvSpPr/>
              <p:nvPr/>
            </p:nvSpPr>
            <p:spPr>
              <a:xfrm>
                <a:off x="323263" y="125828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>
                <a:extLst>
                  <a:ext uri="{FF2B5EF4-FFF2-40B4-BE49-F238E27FC236}">
                    <a16:creationId xmlns:a16="http://schemas.microsoft.com/office/drawing/2014/main" id="{24E3221D-FD9F-295E-C207-37C72C882E97}"/>
                  </a:ext>
                </a:extLst>
              </p:cNvPr>
              <p:cNvSpPr/>
              <p:nvPr/>
            </p:nvSpPr>
            <p:spPr>
              <a:xfrm>
                <a:off x="1050223" y="197830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Прямоугольник 49">
                <a:extLst>
                  <a:ext uri="{FF2B5EF4-FFF2-40B4-BE49-F238E27FC236}">
                    <a16:creationId xmlns:a16="http://schemas.microsoft.com/office/drawing/2014/main" id="{CBCD5857-FD43-84E9-2E37-A079024AB816}"/>
                  </a:ext>
                </a:extLst>
              </p:cNvPr>
              <p:cNvSpPr/>
              <p:nvPr/>
            </p:nvSpPr>
            <p:spPr>
              <a:xfrm>
                <a:off x="1768394" y="125484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>
                <a:extLst>
                  <a:ext uri="{FF2B5EF4-FFF2-40B4-BE49-F238E27FC236}">
                    <a16:creationId xmlns:a16="http://schemas.microsoft.com/office/drawing/2014/main" id="{69DBC859-33F3-481D-7E28-D36A014E88B2}"/>
                  </a:ext>
                </a:extLst>
              </p:cNvPr>
              <p:cNvSpPr/>
              <p:nvPr/>
            </p:nvSpPr>
            <p:spPr>
              <a:xfrm>
                <a:off x="3211800" y="124700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265A3A69-D33A-09B8-06D8-75785CB2AEC2}"/>
                  </a:ext>
                </a:extLst>
              </p:cNvPr>
              <p:cNvSpPr/>
              <p:nvPr/>
            </p:nvSpPr>
            <p:spPr>
              <a:xfrm>
                <a:off x="3940139" y="1965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F593F130-B40B-C760-04EB-CD3C4B79A1CF}"/>
                  </a:ext>
                </a:extLst>
              </p:cNvPr>
              <p:cNvSpPr/>
              <p:nvPr/>
            </p:nvSpPr>
            <p:spPr>
              <a:xfrm>
                <a:off x="5362575" y="199688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EC4F08F6-9D6C-3E2A-B3EB-A69683A65FC3}"/>
                  </a:ext>
                </a:extLst>
              </p:cNvPr>
              <p:cNvSpPr/>
              <p:nvPr/>
            </p:nvSpPr>
            <p:spPr>
              <a:xfrm>
                <a:off x="4663265" y="272596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F042540E-CE00-D203-D174-4E3EA0C5F42A}"/>
                  </a:ext>
                </a:extLst>
              </p:cNvPr>
              <p:cNvSpPr/>
              <p:nvPr/>
            </p:nvSpPr>
            <p:spPr>
              <a:xfrm>
                <a:off x="2498488" y="199034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F3058497-12B5-5B3D-D8B6-039F5A883EED}"/>
                  </a:ext>
                </a:extLst>
              </p:cNvPr>
              <p:cNvSpPr/>
              <p:nvPr/>
            </p:nvSpPr>
            <p:spPr>
              <a:xfrm>
                <a:off x="3219314" y="269769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253F662F-75A9-26A0-05F8-BE9B3C332316}"/>
                  </a:ext>
                </a:extLst>
              </p:cNvPr>
              <p:cNvSpPr/>
              <p:nvPr/>
            </p:nvSpPr>
            <p:spPr>
              <a:xfrm>
                <a:off x="1787964" y="272828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DAE1E592-B70E-54EE-2F46-6B5A16B61EE4}"/>
                  </a:ext>
                </a:extLst>
              </p:cNvPr>
              <p:cNvSpPr/>
              <p:nvPr/>
            </p:nvSpPr>
            <p:spPr>
              <a:xfrm>
                <a:off x="327416" y="273023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8CD0401B-DE1E-2AAC-68F5-5E3E03A70CA9}"/>
                  </a:ext>
                </a:extLst>
              </p:cNvPr>
              <p:cNvSpPr/>
              <p:nvPr/>
            </p:nvSpPr>
            <p:spPr>
              <a:xfrm>
                <a:off x="1045138" y="342909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B53550B0-102E-CE25-F16C-861FB101CE5C}"/>
                  </a:ext>
                </a:extLst>
              </p:cNvPr>
              <p:cNvSpPr/>
              <p:nvPr/>
            </p:nvSpPr>
            <p:spPr>
              <a:xfrm>
                <a:off x="2478375" y="344041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>
                <a:extLst>
                  <a:ext uri="{FF2B5EF4-FFF2-40B4-BE49-F238E27FC236}">
                    <a16:creationId xmlns:a16="http://schemas.microsoft.com/office/drawing/2014/main" id="{665B8458-4E19-F3C4-2268-CF6349D337E3}"/>
                  </a:ext>
                </a:extLst>
              </p:cNvPr>
              <p:cNvSpPr/>
              <p:nvPr/>
            </p:nvSpPr>
            <p:spPr>
              <a:xfrm>
                <a:off x="3931505" y="343230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22DD3687-C496-8724-12F9-F2CB877FC222}"/>
                  </a:ext>
                </a:extLst>
              </p:cNvPr>
              <p:cNvSpPr/>
              <p:nvPr/>
            </p:nvSpPr>
            <p:spPr>
              <a:xfrm>
                <a:off x="5375004" y="344846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3" name="Прямоугольник 62">
                <a:extLst>
                  <a:ext uri="{FF2B5EF4-FFF2-40B4-BE49-F238E27FC236}">
                    <a16:creationId xmlns:a16="http://schemas.microsoft.com/office/drawing/2014/main" id="{E884A6B9-E697-FA1A-ED4E-DA3F8EFD9F74}"/>
                  </a:ext>
                </a:extLst>
              </p:cNvPr>
              <p:cNvSpPr/>
              <p:nvPr/>
            </p:nvSpPr>
            <p:spPr>
              <a:xfrm>
                <a:off x="4651430" y="412714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4" name="Прямоугольник 63">
                <a:extLst>
                  <a:ext uri="{FF2B5EF4-FFF2-40B4-BE49-F238E27FC236}">
                    <a16:creationId xmlns:a16="http://schemas.microsoft.com/office/drawing/2014/main" id="{D2B6E034-1A7B-E2EE-2D72-9CF2F4221DF3}"/>
                  </a:ext>
                </a:extLst>
              </p:cNvPr>
              <p:cNvSpPr/>
              <p:nvPr/>
            </p:nvSpPr>
            <p:spPr>
              <a:xfrm>
                <a:off x="3219766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FF929C99-2A6C-2873-8A49-9D0FA8C7F82A}"/>
                  </a:ext>
                </a:extLst>
              </p:cNvPr>
              <p:cNvSpPr/>
              <p:nvPr/>
            </p:nvSpPr>
            <p:spPr>
              <a:xfrm>
                <a:off x="1760812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6" name="Прямоугольник 65">
                <a:extLst>
                  <a:ext uri="{FF2B5EF4-FFF2-40B4-BE49-F238E27FC236}">
                    <a16:creationId xmlns:a16="http://schemas.microsoft.com/office/drawing/2014/main" id="{52BFAABA-5170-3CB4-1E30-CE824FF1C9E9}"/>
                  </a:ext>
                </a:extLst>
              </p:cNvPr>
              <p:cNvSpPr/>
              <p:nvPr/>
            </p:nvSpPr>
            <p:spPr>
              <a:xfrm>
                <a:off x="329078" y="414325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рямоугольник 66">
                <a:extLst>
                  <a:ext uri="{FF2B5EF4-FFF2-40B4-BE49-F238E27FC236}">
                    <a16:creationId xmlns:a16="http://schemas.microsoft.com/office/drawing/2014/main" id="{13857C1D-5AFE-509A-A4E5-5138B0F22804}"/>
                  </a:ext>
                </a:extLst>
              </p:cNvPr>
              <p:cNvSpPr/>
              <p:nvPr/>
            </p:nvSpPr>
            <p:spPr>
              <a:xfrm>
                <a:off x="1048113" y="487768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рямоугольник 67">
                <a:extLst>
                  <a:ext uri="{FF2B5EF4-FFF2-40B4-BE49-F238E27FC236}">
                    <a16:creationId xmlns:a16="http://schemas.microsoft.com/office/drawing/2014/main" id="{2E6D7883-62E6-52B8-1739-14D0B3A29576}"/>
                  </a:ext>
                </a:extLst>
              </p:cNvPr>
              <p:cNvSpPr/>
              <p:nvPr/>
            </p:nvSpPr>
            <p:spPr>
              <a:xfrm>
                <a:off x="2508658" y="4851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9" name="Прямоугольник 68">
                <a:extLst>
                  <a:ext uri="{FF2B5EF4-FFF2-40B4-BE49-F238E27FC236}">
                    <a16:creationId xmlns:a16="http://schemas.microsoft.com/office/drawing/2014/main" id="{00BEBB7F-8EA8-4789-4A4F-98F116E2FA0A}"/>
                  </a:ext>
                </a:extLst>
              </p:cNvPr>
              <p:cNvSpPr/>
              <p:nvPr/>
            </p:nvSpPr>
            <p:spPr>
              <a:xfrm>
                <a:off x="3922251" y="48438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5ABA4951-BFAF-94CA-E18A-BDAACC531D34}"/>
                  </a:ext>
                </a:extLst>
              </p:cNvPr>
              <p:cNvSpPr/>
              <p:nvPr/>
            </p:nvSpPr>
            <p:spPr>
              <a:xfrm>
                <a:off x="5374994" y="483533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рямоугольник 70">
                <a:extLst>
                  <a:ext uri="{FF2B5EF4-FFF2-40B4-BE49-F238E27FC236}">
                    <a16:creationId xmlns:a16="http://schemas.microsoft.com/office/drawing/2014/main" id="{1125ABF1-F780-715E-FBE4-916A645493A2}"/>
                  </a:ext>
                </a:extLst>
              </p:cNvPr>
              <p:cNvSpPr/>
              <p:nvPr/>
            </p:nvSpPr>
            <p:spPr>
              <a:xfrm>
                <a:off x="4663265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2" name="Прямоугольник 71">
                <a:extLst>
                  <a:ext uri="{FF2B5EF4-FFF2-40B4-BE49-F238E27FC236}">
                    <a16:creationId xmlns:a16="http://schemas.microsoft.com/office/drawing/2014/main" id="{53D6B757-6F4D-E46D-8CF7-B908DB56506E}"/>
                  </a:ext>
                </a:extLst>
              </p:cNvPr>
              <p:cNvSpPr/>
              <p:nvPr/>
            </p:nvSpPr>
            <p:spPr>
              <a:xfrm>
                <a:off x="3208248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9DC93A62-1C7E-005E-3B06-3AAF6FC7D520}"/>
                  </a:ext>
                </a:extLst>
              </p:cNvPr>
              <p:cNvSpPr/>
              <p:nvPr/>
            </p:nvSpPr>
            <p:spPr>
              <a:xfrm>
                <a:off x="1778562" y="5603601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4" name="Прямоугольник 73">
                <a:extLst>
                  <a:ext uri="{FF2B5EF4-FFF2-40B4-BE49-F238E27FC236}">
                    <a16:creationId xmlns:a16="http://schemas.microsoft.com/office/drawing/2014/main" id="{091B87B7-A39A-6BC0-987D-C288B00AE328}"/>
                  </a:ext>
                </a:extLst>
              </p:cNvPr>
              <p:cNvSpPr/>
              <p:nvPr/>
            </p:nvSpPr>
            <p:spPr>
              <a:xfrm>
                <a:off x="329077" y="558444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78" name="Трапеция 77">
              <a:extLst>
                <a:ext uri="{FF2B5EF4-FFF2-40B4-BE49-F238E27FC236}">
                  <a16:creationId xmlns:a16="http://schemas.microsoft.com/office/drawing/2014/main" id="{1B41E107-A291-16D4-58AB-B79B2C00DCB9}"/>
                </a:ext>
              </a:extLst>
            </p:cNvPr>
            <p:cNvSpPr/>
            <p:nvPr/>
          </p:nvSpPr>
          <p:spPr>
            <a:xfrm rot="5400000" flipV="1">
              <a:off x="3672538" y="3228795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Трапеция 79">
              <a:extLst>
                <a:ext uri="{FF2B5EF4-FFF2-40B4-BE49-F238E27FC236}">
                  <a16:creationId xmlns:a16="http://schemas.microsoft.com/office/drawing/2014/main" id="{9EA1D973-4E07-A32E-09D1-EB65671189A3}"/>
                </a:ext>
              </a:extLst>
            </p:cNvPr>
            <p:cNvSpPr/>
            <p:nvPr/>
          </p:nvSpPr>
          <p:spPr>
            <a:xfrm flipV="1">
              <a:off x="688157" y="70693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Трапеция 80">
              <a:extLst>
                <a:ext uri="{FF2B5EF4-FFF2-40B4-BE49-F238E27FC236}">
                  <a16:creationId xmlns:a16="http://schemas.microsoft.com/office/drawing/2014/main" id="{AA3E8DA5-9583-C6A4-A275-A37277C7D99F}"/>
                </a:ext>
              </a:extLst>
            </p:cNvPr>
            <p:cNvSpPr/>
            <p:nvPr/>
          </p:nvSpPr>
          <p:spPr>
            <a:xfrm>
              <a:off x="648429" y="6293737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81">
              <a:extLst>
                <a:ext uri="{FF2B5EF4-FFF2-40B4-BE49-F238E27FC236}">
                  <a16:creationId xmlns:a16="http://schemas.microsoft.com/office/drawing/2014/main" id="{F68AC4C2-DB6F-67E0-6733-FFFCEA92AD01}"/>
                </a:ext>
              </a:extLst>
            </p:cNvPr>
            <p:cNvSpPr/>
            <p:nvPr/>
          </p:nvSpPr>
          <p:spPr>
            <a:xfrm rot="16200000" flipH="1" flipV="1">
              <a:off x="-2490426" y="3201904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8B247D0D-8633-E9AD-E6B2-3E623051F521}"/>
              </a:ext>
            </a:extLst>
          </p:cNvPr>
          <p:cNvGrpSpPr/>
          <p:nvPr/>
        </p:nvGrpSpPr>
        <p:grpSpPr>
          <a:xfrm>
            <a:off x="6339409" y="4176131"/>
            <a:ext cx="279078" cy="643479"/>
            <a:chOff x="833438" y="423861"/>
            <a:chExt cx="747713" cy="1724026"/>
          </a:xfrm>
        </p:grpSpPr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8D5965BD-E48B-C687-5E99-2085B46A2CC2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</p:grpSpPr>
          <p:sp>
            <p:nvSpPr>
              <p:cNvPr id="97" name="Блок-схема: сохраненные данные 96">
                <a:extLst>
                  <a:ext uri="{FF2B5EF4-FFF2-40B4-BE49-F238E27FC236}">
                    <a16:creationId xmlns:a16="http://schemas.microsoft.com/office/drawing/2014/main" id="{700CD27B-2D5C-924C-C5DC-0D866A997F72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Блок-схема: сохраненные данные 97">
                <a:extLst>
                  <a:ext uri="{FF2B5EF4-FFF2-40B4-BE49-F238E27FC236}">
                    <a16:creationId xmlns:a16="http://schemas.microsoft.com/office/drawing/2014/main" id="{34620D80-64E1-E56C-E8AB-07E6B62D6E39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FB8C7D82-B8BE-DD4D-9CCA-968DC4D1AE13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43A4FC34-47B9-92CA-FEE3-62A8B8577AE8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C3C349B0-1959-0A73-B618-8BB53BB7798F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</p:grpSpPr>
          <p:sp>
            <p:nvSpPr>
              <p:cNvPr id="93" name="Знак ''плюс'' 92">
                <a:extLst>
                  <a:ext uri="{FF2B5EF4-FFF2-40B4-BE49-F238E27FC236}">
                    <a16:creationId xmlns:a16="http://schemas.microsoft.com/office/drawing/2014/main" id="{4C7D5677-F42B-0E38-877A-9D75079CE147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Трапеция 93">
                <a:extLst>
                  <a:ext uri="{FF2B5EF4-FFF2-40B4-BE49-F238E27FC236}">
                    <a16:creationId xmlns:a16="http://schemas.microsoft.com/office/drawing/2014/main" id="{1B0391C8-9BDE-27D8-DC1A-E4419D94E533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Трапеция 94">
                <a:extLst>
                  <a:ext uri="{FF2B5EF4-FFF2-40B4-BE49-F238E27FC236}">
                    <a16:creationId xmlns:a16="http://schemas.microsoft.com/office/drawing/2014/main" id="{FA492AA7-9B3B-5CC4-7F5D-1C315C1941E2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рямоугольник 95">
                <a:extLst>
                  <a:ext uri="{FF2B5EF4-FFF2-40B4-BE49-F238E27FC236}">
                    <a16:creationId xmlns:a16="http://schemas.microsoft.com/office/drawing/2014/main" id="{A29A99F5-D1A9-4DCA-3C2F-DE55F435BA46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88" name="Месяц 87">
              <a:extLst>
                <a:ext uri="{FF2B5EF4-FFF2-40B4-BE49-F238E27FC236}">
                  <a16:creationId xmlns:a16="http://schemas.microsoft.com/office/drawing/2014/main" id="{E36012A4-3FFC-AD0F-0456-A4415B384659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Месяц 88">
              <a:extLst>
                <a:ext uri="{FF2B5EF4-FFF2-40B4-BE49-F238E27FC236}">
                  <a16:creationId xmlns:a16="http://schemas.microsoft.com/office/drawing/2014/main" id="{7BD53E76-9D92-344F-777D-4515A94FC25D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C3EAD33B-DFCE-A7CD-2438-E2DF0C932EB4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Трапеция 90">
              <a:extLst>
                <a:ext uri="{FF2B5EF4-FFF2-40B4-BE49-F238E27FC236}">
                  <a16:creationId xmlns:a16="http://schemas.microsoft.com/office/drawing/2014/main" id="{CC3CCF7C-3A56-46F4-D9AB-C106645FB773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Трапеция 91">
              <a:extLst>
                <a:ext uri="{FF2B5EF4-FFF2-40B4-BE49-F238E27FC236}">
                  <a16:creationId xmlns:a16="http://schemas.microsoft.com/office/drawing/2014/main" id="{6CB96B5D-DA37-E742-77AF-A26513BE6024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869F44F0-52FE-9DF0-A136-02A2B9D97E07}"/>
              </a:ext>
            </a:extLst>
          </p:cNvPr>
          <p:cNvGrpSpPr/>
          <p:nvPr/>
        </p:nvGrpSpPr>
        <p:grpSpPr>
          <a:xfrm>
            <a:off x="6320654" y="556848"/>
            <a:ext cx="287845" cy="663694"/>
            <a:chOff x="833438" y="423861"/>
            <a:chExt cx="747713" cy="1724026"/>
          </a:xfrm>
          <a:solidFill>
            <a:schemeClr val="tx1"/>
          </a:solidFill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AFCBB2A9-5490-FFD8-C639-199FF7DAB068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  <a:grpFill/>
          </p:grpSpPr>
          <p:sp>
            <p:nvSpPr>
              <p:cNvPr id="113" name="Блок-схема: сохраненные данные 112">
                <a:extLst>
                  <a:ext uri="{FF2B5EF4-FFF2-40B4-BE49-F238E27FC236}">
                    <a16:creationId xmlns:a16="http://schemas.microsoft.com/office/drawing/2014/main" id="{54872D9A-09BA-BE78-AC65-EAE51ED547B3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Блок-схема: сохраненные данные 113">
                <a:extLst>
                  <a:ext uri="{FF2B5EF4-FFF2-40B4-BE49-F238E27FC236}">
                    <a16:creationId xmlns:a16="http://schemas.microsoft.com/office/drawing/2014/main" id="{D975DD90-5A7B-C2C1-786D-C93A833E4BCC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5" name="Прямоугольник 114">
                <a:extLst>
                  <a:ext uri="{FF2B5EF4-FFF2-40B4-BE49-F238E27FC236}">
                    <a16:creationId xmlns:a16="http://schemas.microsoft.com/office/drawing/2014/main" id="{B9FBE41D-48DA-2987-AD5F-3965FBB0544F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A2902E24-2871-BAF1-0C9E-FCF2BB9CF52A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102">
              <a:extLst>
                <a:ext uri="{FF2B5EF4-FFF2-40B4-BE49-F238E27FC236}">
                  <a16:creationId xmlns:a16="http://schemas.microsoft.com/office/drawing/2014/main" id="{2E15DC07-B07E-08FE-DF2B-D3C320263271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  <a:grpFill/>
          </p:grpSpPr>
          <p:sp>
            <p:nvSpPr>
              <p:cNvPr id="109" name="Знак ''плюс'' 108">
                <a:extLst>
                  <a:ext uri="{FF2B5EF4-FFF2-40B4-BE49-F238E27FC236}">
                    <a16:creationId xmlns:a16="http://schemas.microsoft.com/office/drawing/2014/main" id="{ACE4D2C3-71CA-5C64-DA8C-CBBE7D0712B8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Трапеция 109">
                <a:extLst>
                  <a:ext uri="{FF2B5EF4-FFF2-40B4-BE49-F238E27FC236}">
                    <a16:creationId xmlns:a16="http://schemas.microsoft.com/office/drawing/2014/main" id="{7D8A6D6D-EF91-14A9-28C4-3868E2492A6F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Трапеция 110">
                <a:extLst>
                  <a:ext uri="{FF2B5EF4-FFF2-40B4-BE49-F238E27FC236}">
                    <a16:creationId xmlns:a16="http://schemas.microsoft.com/office/drawing/2014/main" id="{67EE89B9-F90E-E138-216D-6AF2423CFD46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рямоугольник 111">
                <a:extLst>
                  <a:ext uri="{FF2B5EF4-FFF2-40B4-BE49-F238E27FC236}">
                    <a16:creationId xmlns:a16="http://schemas.microsoft.com/office/drawing/2014/main" id="{98F62A34-4343-8D09-1C3F-4E47AE5A4FE7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4" name="Месяц 103">
              <a:extLst>
                <a:ext uri="{FF2B5EF4-FFF2-40B4-BE49-F238E27FC236}">
                  <a16:creationId xmlns:a16="http://schemas.microsoft.com/office/drawing/2014/main" id="{5290C23E-444C-8BDB-5576-0AF6DA712BD2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Месяц 104">
              <a:extLst>
                <a:ext uri="{FF2B5EF4-FFF2-40B4-BE49-F238E27FC236}">
                  <a16:creationId xmlns:a16="http://schemas.microsoft.com/office/drawing/2014/main" id="{B1044F09-70BC-DB45-CCCC-B4D0A74F79D3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6814BFAA-0E60-9710-DB37-AE1923484957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Трапеция 106">
              <a:extLst>
                <a:ext uri="{FF2B5EF4-FFF2-40B4-BE49-F238E27FC236}">
                  <a16:creationId xmlns:a16="http://schemas.microsoft.com/office/drawing/2014/main" id="{D519AD35-613B-411E-8843-44130123B473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Трапеция 107">
              <a:extLst>
                <a:ext uri="{FF2B5EF4-FFF2-40B4-BE49-F238E27FC236}">
                  <a16:creationId xmlns:a16="http://schemas.microsoft.com/office/drawing/2014/main" id="{4C912356-282C-FDB8-1D4B-73E33CCB7D96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E56A22BF-F833-CDDF-DE30-1FA011EBFCC8}"/>
              </a:ext>
            </a:extLst>
          </p:cNvPr>
          <p:cNvGrpSpPr/>
          <p:nvPr/>
        </p:nvGrpSpPr>
        <p:grpSpPr>
          <a:xfrm>
            <a:off x="5622427" y="2007881"/>
            <a:ext cx="278423" cy="680571"/>
            <a:chOff x="4922045" y="777925"/>
            <a:chExt cx="607784" cy="1485653"/>
          </a:xfrm>
        </p:grpSpPr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id="{DBA43D96-0598-AFC4-3306-72820C50FA6C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</p:grpSpPr>
          <p:sp>
            <p:nvSpPr>
              <p:cNvPr id="127" name="Блок-схема: узел 126">
                <a:extLst>
                  <a:ext uri="{FF2B5EF4-FFF2-40B4-BE49-F238E27FC236}">
                    <a16:creationId xmlns:a16="http://schemas.microsoft.com/office/drawing/2014/main" id="{23524E0D-95C5-1DC9-5F2A-106A39A1C562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DCA25B36-D038-2839-E31F-16816A457F02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2" name="Месяц 131">
                  <a:extLst>
                    <a:ext uri="{FF2B5EF4-FFF2-40B4-BE49-F238E27FC236}">
                      <a16:creationId xmlns:a16="http://schemas.microsoft.com/office/drawing/2014/main" id="{F7BEB63C-512E-07E8-60F4-260E12DCEEA7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3" name="Месяц 132">
                  <a:extLst>
                    <a:ext uri="{FF2B5EF4-FFF2-40B4-BE49-F238E27FC236}">
                      <a16:creationId xmlns:a16="http://schemas.microsoft.com/office/drawing/2014/main" id="{655B6A31-2DF4-9A25-A468-AA85571445BA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29" name="Группа 128">
                <a:extLst>
                  <a:ext uri="{FF2B5EF4-FFF2-40B4-BE49-F238E27FC236}">
                    <a16:creationId xmlns:a16="http://schemas.microsoft.com/office/drawing/2014/main" id="{2F8DB66F-0BEF-2473-A0A7-6EAC08A2494D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0" name="Месяц 129">
                  <a:extLst>
                    <a:ext uri="{FF2B5EF4-FFF2-40B4-BE49-F238E27FC236}">
                      <a16:creationId xmlns:a16="http://schemas.microsoft.com/office/drawing/2014/main" id="{1B8EA7EA-77BD-F323-D418-16A85D126D19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Месяц 130">
                  <a:extLst>
                    <a:ext uri="{FF2B5EF4-FFF2-40B4-BE49-F238E27FC236}">
                      <a16:creationId xmlns:a16="http://schemas.microsoft.com/office/drawing/2014/main" id="{0A7067A6-BF72-A813-685A-014E7F80A41C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18" name="Прямоугольник 117">
              <a:extLst>
                <a:ext uri="{FF2B5EF4-FFF2-40B4-BE49-F238E27FC236}">
                  <a16:creationId xmlns:a16="http://schemas.microsoft.com/office/drawing/2014/main" id="{8ED8B24D-8087-FDA0-188F-31415CEBD49E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Трапеция 118">
              <a:extLst>
                <a:ext uri="{FF2B5EF4-FFF2-40B4-BE49-F238E27FC236}">
                  <a16:creationId xmlns:a16="http://schemas.microsoft.com/office/drawing/2014/main" id="{AA301325-3C0C-D2CA-ADEA-E4AEFEE8D0BF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>
              <a:extLst>
                <a:ext uri="{FF2B5EF4-FFF2-40B4-BE49-F238E27FC236}">
                  <a16:creationId xmlns:a16="http://schemas.microsoft.com/office/drawing/2014/main" id="{A01A89CD-9F58-C6D2-1A95-F8E67D4079B0}"/>
                </a:ext>
              </a:extLst>
            </p:cNvPr>
            <p:cNvCxnSpPr>
              <a:cxnSpLocks/>
              <a:stCxn id="132" idx="0"/>
              <a:endCxn id="130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Трапеция 120">
              <a:extLst>
                <a:ext uri="{FF2B5EF4-FFF2-40B4-BE49-F238E27FC236}">
                  <a16:creationId xmlns:a16="http://schemas.microsoft.com/office/drawing/2014/main" id="{D007A899-0AA4-4011-4B13-5AEF517914F3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>
              <a:extLst>
                <a:ext uri="{FF2B5EF4-FFF2-40B4-BE49-F238E27FC236}">
                  <a16:creationId xmlns:a16="http://schemas.microsoft.com/office/drawing/2014/main" id="{CD57A557-529B-ED4E-F4D1-3B2C29440BB0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Блок-схема: сохраненные данные 122">
              <a:extLst>
                <a:ext uri="{FF2B5EF4-FFF2-40B4-BE49-F238E27FC236}">
                  <a16:creationId xmlns:a16="http://schemas.microsoft.com/office/drawing/2014/main" id="{712BE0CE-1C3B-EA12-15CF-90EAC9F2931A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Блок-схема: сохраненные данные 123">
              <a:extLst>
                <a:ext uri="{FF2B5EF4-FFF2-40B4-BE49-F238E27FC236}">
                  <a16:creationId xmlns:a16="http://schemas.microsoft.com/office/drawing/2014/main" id="{B5741E16-1CE4-518A-AC51-3C2EBD5C4906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>
              <a:extLst>
                <a:ext uri="{FF2B5EF4-FFF2-40B4-BE49-F238E27FC236}">
                  <a16:creationId xmlns:a16="http://schemas.microsoft.com/office/drawing/2014/main" id="{988F26E3-DF3A-DEAE-CBC7-CE6597B9E7B8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>
              <a:extLst>
                <a:ext uri="{FF2B5EF4-FFF2-40B4-BE49-F238E27FC236}">
                  <a16:creationId xmlns:a16="http://schemas.microsoft.com/office/drawing/2014/main" id="{74042382-E0EC-238B-C4C6-11BBC0790A38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133">
            <a:extLst>
              <a:ext uri="{FF2B5EF4-FFF2-40B4-BE49-F238E27FC236}">
                <a16:creationId xmlns:a16="http://schemas.microsoft.com/office/drawing/2014/main" id="{9D4A24CA-5BB8-0C1C-50E2-C98436AAAB69}"/>
              </a:ext>
            </a:extLst>
          </p:cNvPr>
          <p:cNvGrpSpPr/>
          <p:nvPr/>
        </p:nvGrpSpPr>
        <p:grpSpPr>
          <a:xfrm>
            <a:off x="5594477" y="1280938"/>
            <a:ext cx="277623" cy="678614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135" name="Группа 134">
              <a:extLst>
                <a:ext uri="{FF2B5EF4-FFF2-40B4-BE49-F238E27FC236}">
                  <a16:creationId xmlns:a16="http://schemas.microsoft.com/office/drawing/2014/main" id="{65C44B58-450D-4016-5F66-85FCECB91BEA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145" name="Блок-схема: узел 144">
                <a:extLst>
                  <a:ext uri="{FF2B5EF4-FFF2-40B4-BE49-F238E27FC236}">
                    <a16:creationId xmlns:a16="http://schemas.microsoft.com/office/drawing/2014/main" id="{AA450AAC-05C4-BD71-2EC2-8F0AF217A79A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46" name="Группа 145">
                <a:extLst>
                  <a:ext uri="{FF2B5EF4-FFF2-40B4-BE49-F238E27FC236}">
                    <a16:creationId xmlns:a16="http://schemas.microsoft.com/office/drawing/2014/main" id="{69B616E0-B260-2ACE-6DCC-FC1F3EBAD04E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50" name="Месяц 149">
                  <a:extLst>
                    <a:ext uri="{FF2B5EF4-FFF2-40B4-BE49-F238E27FC236}">
                      <a16:creationId xmlns:a16="http://schemas.microsoft.com/office/drawing/2014/main" id="{66885FAC-3127-7D0A-CB5A-B1C95F33F015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1" name="Месяц 150">
                  <a:extLst>
                    <a:ext uri="{FF2B5EF4-FFF2-40B4-BE49-F238E27FC236}">
                      <a16:creationId xmlns:a16="http://schemas.microsoft.com/office/drawing/2014/main" id="{986056C2-5957-88AF-6E8A-4C0CB9EFA2B1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47" name="Группа 146">
                <a:extLst>
                  <a:ext uri="{FF2B5EF4-FFF2-40B4-BE49-F238E27FC236}">
                    <a16:creationId xmlns:a16="http://schemas.microsoft.com/office/drawing/2014/main" id="{AA9FD11E-CAEC-BBC2-3335-58938AFC8B05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48" name="Месяц 147">
                  <a:extLst>
                    <a:ext uri="{FF2B5EF4-FFF2-40B4-BE49-F238E27FC236}">
                      <a16:creationId xmlns:a16="http://schemas.microsoft.com/office/drawing/2014/main" id="{2042961E-D5BA-3262-FF9E-780B7E275A80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Месяц 148">
                  <a:extLst>
                    <a:ext uri="{FF2B5EF4-FFF2-40B4-BE49-F238E27FC236}">
                      <a16:creationId xmlns:a16="http://schemas.microsoft.com/office/drawing/2014/main" id="{349B82BF-9086-7945-4717-C40198A93B0E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A4609225-5EEF-EC96-3FB7-4A0F5E83650E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Трапеция 136">
              <a:extLst>
                <a:ext uri="{FF2B5EF4-FFF2-40B4-BE49-F238E27FC236}">
                  <a16:creationId xmlns:a16="http://schemas.microsoft.com/office/drawing/2014/main" id="{08C956AB-0583-DD0C-9B27-3CE38A96EA86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8" name="Прямая соединительная линия 137">
              <a:extLst>
                <a:ext uri="{FF2B5EF4-FFF2-40B4-BE49-F238E27FC236}">
                  <a16:creationId xmlns:a16="http://schemas.microsoft.com/office/drawing/2014/main" id="{77F0C69C-0DCD-2C30-D9FA-B269455E4F61}"/>
                </a:ext>
              </a:extLst>
            </p:cNvPr>
            <p:cNvCxnSpPr>
              <a:cxnSpLocks/>
              <a:stCxn id="150" idx="0"/>
              <a:endCxn id="148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Трапеция 138">
              <a:extLst>
                <a:ext uri="{FF2B5EF4-FFF2-40B4-BE49-F238E27FC236}">
                  <a16:creationId xmlns:a16="http://schemas.microsoft.com/office/drawing/2014/main" id="{E92D9D94-13D5-7976-9E1C-11AE1588EA5C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>
              <a:extLst>
                <a:ext uri="{FF2B5EF4-FFF2-40B4-BE49-F238E27FC236}">
                  <a16:creationId xmlns:a16="http://schemas.microsoft.com/office/drawing/2014/main" id="{D123565E-D43B-322A-7E2D-F7230D4BC5E4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Блок-схема: сохраненные данные 140">
              <a:extLst>
                <a:ext uri="{FF2B5EF4-FFF2-40B4-BE49-F238E27FC236}">
                  <a16:creationId xmlns:a16="http://schemas.microsoft.com/office/drawing/2014/main" id="{851CE7C4-A1C0-6E56-5BA2-7F3E138CEF20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сохраненные данные 141">
              <a:extLst>
                <a:ext uri="{FF2B5EF4-FFF2-40B4-BE49-F238E27FC236}">
                  <a16:creationId xmlns:a16="http://schemas.microsoft.com/office/drawing/2014/main" id="{5A04ADCD-A701-9579-4A3F-4BD93C6F472F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D4009082-3251-8547-57F2-F29F496539BE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6545B2FF-443B-7C55-A168-CD809F7D9462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2" name="Группа 151">
            <a:extLst>
              <a:ext uri="{FF2B5EF4-FFF2-40B4-BE49-F238E27FC236}">
                <a16:creationId xmlns:a16="http://schemas.microsoft.com/office/drawing/2014/main" id="{F5AE4811-4609-A30E-A5B2-6C5CE69555AD}"/>
              </a:ext>
            </a:extLst>
          </p:cNvPr>
          <p:cNvGrpSpPr/>
          <p:nvPr/>
        </p:nvGrpSpPr>
        <p:grpSpPr>
          <a:xfrm>
            <a:off x="5593857" y="570716"/>
            <a:ext cx="284388" cy="665083"/>
            <a:chOff x="6623050" y="557408"/>
            <a:chExt cx="735921" cy="1721055"/>
          </a:xfrm>
          <a:solidFill>
            <a:schemeClr val="tx1"/>
          </a:solidFill>
        </p:grpSpPr>
        <p:grpSp>
          <p:nvGrpSpPr>
            <p:cNvPr id="153" name="Группа 152">
              <a:extLst>
                <a:ext uri="{FF2B5EF4-FFF2-40B4-BE49-F238E27FC236}">
                  <a16:creationId xmlns:a16="http://schemas.microsoft.com/office/drawing/2014/main" id="{4C24C9A1-7DAA-B22B-C976-CD2B7F746852}"/>
                </a:ext>
              </a:extLst>
            </p:cNvPr>
            <p:cNvGrpSpPr/>
            <p:nvPr/>
          </p:nvGrpSpPr>
          <p:grpSpPr>
            <a:xfrm>
              <a:off x="6661778" y="557408"/>
              <a:ext cx="660718" cy="1355235"/>
              <a:chOff x="6661778" y="557408"/>
              <a:chExt cx="660718" cy="1355235"/>
            </a:xfrm>
            <a:grpFill/>
          </p:grpSpPr>
          <p:grpSp>
            <p:nvGrpSpPr>
              <p:cNvPr id="158" name="Группа 157">
                <a:extLst>
                  <a:ext uri="{FF2B5EF4-FFF2-40B4-BE49-F238E27FC236}">
                    <a16:creationId xmlns:a16="http://schemas.microsoft.com/office/drawing/2014/main" id="{C8A1BE3E-BF72-C6CC-2B50-C861DA10E633}"/>
                  </a:ext>
                </a:extLst>
              </p:cNvPr>
              <p:cNvGrpSpPr/>
              <p:nvPr/>
            </p:nvGrpSpPr>
            <p:grpSpPr>
              <a:xfrm>
                <a:off x="6794500" y="557408"/>
                <a:ext cx="400051" cy="366517"/>
                <a:chOff x="6794500" y="557408"/>
                <a:chExt cx="400051" cy="366517"/>
              </a:xfrm>
              <a:grpFill/>
            </p:grpSpPr>
            <p:sp>
              <p:nvSpPr>
                <p:cNvPr id="163" name="Прямоугольник 162">
                  <a:extLst>
                    <a:ext uri="{FF2B5EF4-FFF2-40B4-BE49-F238E27FC236}">
                      <a16:creationId xmlns:a16="http://schemas.microsoft.com/office/drawing/2014/main" id="{BC04AEF8-9713-6C61-FC65-ADF3DE193B32}"/>
                    </a:ext>
                  </a:extLst>
                </p:cNvPr>
                <p:cNvSpPr/>
                <p:nvPr/>
              </p:nvSpPr>
              <p:spPr>
                <a:xfrm>
                  <a:off x="6794501" y="558800"/>
                  <a:ext cx="12700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4" name="Прямоугольник 163">
                  <a:extLst>
                    <a:ext uri="{FF2B5EF4-FFF2-40B4-BE49-F238E27FC236}">
                      <a16:creationId xmlns:a16="http://schemas.microsoft.com/office/drawing/2014/main" id="{FE5014C3-B576-CB1E-5971-F1C7E35633AF}"/>
                    </a:ext>
                  </a:extLst>
                </p:cNvPr>
                <p:cNvSpPr/>
                <p:nvPr/>
              </p:nvSpPr>
              <p:spPr>
                <a:xfrm>
                  <a:off x="7061201" y="557408"/>
                  <a:ext cx="13335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5" name="Прямоугольник 164">
                  <a:extLst>
                    <a:ext uri="{FF2B5EF4-FFF2-40B4-BE49-F238E27FC236}">
                      <a16:creationId xmlns:a16="http://schemas.microsoft.com/office/drawing/2014/main" id="{7AA5DE0C-388B-3954-9226-FAA05DBBAF73}"/>
                    </a:ext>
                  </a:extLst>
                </p:cNvPr>
                <p:cNvSpPr/>
                <p:nvPr/>
              </p:nvSpPr>
              <p:spPr>
                <a:xfrm>
                  <a:off x="6794500" y="711200"/>
                  <a:ext cx="400050" cy="2127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9" name="Месяц 158">
                <a:extLst>
                  <a:ext uri="{FF2B5EF4-FFF2-40B4-BE49-F238E27FC236}">
                    <a16:creationId xmlns:a16="http://schemas.microsoft.com/office/drawing/2014/main" id="{8C32D894-4C3C-18C7-E99D-C7E3EF3B91B6}"/>
                  </a:ext>
                </a:extLst>
              </p:cNvPr>
              <p:cNvSpPr/>
              <p:nvPr/>
            </p:nvSpPr>
            <p:spPr>
              <a:xfrm rot="21107139">
                <a:off x="6981505" y="941989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0" name="Месяц 159">
                <a:extLst>
                  <a:ext uri="{FF2B5EF4-FFF2-40B4-BE49-F238E27FC236}">
                    <a16:creationId xmlns:a16="http://schemas.microsoft.com/office/drawing/2014/main" id="{60C99F8B-C055-BDEC-9778-35FA977DD88D}"/>
                  </a:ext>
                </a:extLst>
              </p:cNvPr>
              <p:cNvSpPr/>
              <p:nvPr/>
            </p:nvSpPr>
            <p:spPr>
              <a:xfrm rot="492861" flipH="1">
                <a:off x="6729720" y="941990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1" name="Трапеция 160">
                <a:extLst>
                  <a:ext uri="{FF2B5EF4-FFF2-40B4-BE49-F238E27FC236}">
                    <a16:creationId xmlns:a16="http://schemas.microsoft.com/office/drawing/2014/main" id="{F6E71D16-3DEB-90A7-32DA-8F88819D94FE}"/>
                  </a:ext>
                </a:extLst>
              </p:cNvPr>
              <p:cNvSpPr/>
              <p:nvPr/>
            </p:nvSpPr>
            <p:spPr>
              <a:xfrm flipV="1">
                <a:off x="6823075" y="922533"/>
                <a:ext cx="338124" cy="22284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Трапеция 161">
                <a:extLst>
                  <a:ext uri="{FF2B5EF4-FFF2-40B4-BE49-F238E27FC236}">
                    <a16:creationId xmlns:a16="http://schemas.microsoft.com/office/drawing/2014/main" id="{CB5FF86F-22E1-2106-266B-B2C626B91AE0}"/>
                  </a:ext>
                </a:extLst>
              </p:cNvPr>
              <p:cNvSpPr/>
              <p:nvPr/>
            </p:nvSpPr>
            <p:spPr>
              <a:xfrm flipH="1">
                <a:off x="6661778" y="1454081"/>
                <a:ext cx="660718" cy="438219"/>
              </a:xfrm>
              <a:prstGeom prst="trapezoid">
                <a:avLst>
                  <a:gd name="adj" fmla="val 7538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4" name="Прямоугольник 153">
              <a:extLst>
                <a:ext uri="{FF2B5EF4-FFF2-40B4-BE49-F238E27FC236}">
                  <a16:creationId xmlns:a16="http://schemas.microsoft.com/office/drawing/2014/main" id="{5D4AF870-5F2A-395B-D7CA-49D5A9F2A38E}"/>
                </a:ext>
              </a:extLst>
            </p:cNvPr>
            <p:cNvSpPr/>
            <p:nvPr/>
          </p:nvSpPr>
          <p:spPr>
            <a:xfrm>
              <a:off x="6623050" y="1902618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Прямоугольник 154">
              <a:extLst>
                <a:ext uri="{FF2B5EF4-FFF2-40B4-BE49-F238E27FC236}">
                  <a16:creationId xmlns:a16="http://schemas.microsoft.com/office/drawing/2014/main" id="{89CFC585-E720-909D-8CBA-AFAF1F37AFD3}"/>
                </a:ext>
              </a:extLst>
            </p:cNvPr>
            <p:cNvSpPr/>
            <p:nvPr/>
          </p:nvSpPr>
          <p:spPr>
            <a:xfrm>
              <a:off x="6623051" y="2161325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Блок-схема: сохраненные данные 155">
              <a:extLst>
                <a:ext uri="{FF2B5EF4-FFF2-40B4-BE49-F238E27FC236}">
                  <a16:creationId xmlns:a16="http://schemas.microsoft.com/office/drawing/2014/main" id="{B7BAD0D8-591D-D908-F66B-643BC64E89EC}"/>
                </a:ext>
              </a:extLst>
            </p:cNvPr>
            <p:cNvSpPr/>
            <p:nvPr/>
          </p:nvSpPr>
          <p:spPr>
            <a:xfrm>
              <a:off x="6913563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Блок-схема: сохраненные данные 156">
              <a:extLst>
                <a:ext uri="{FF2B5EF4-FFF2-40B4-BE49-F238E27FC236}">
                  <a16:creationId xmlns:a16="http://schemas.microsoft.com/office/drawing/2014/main" id="{7F9A79AE-41CD-2E52-E2C6-B0CEB06CC4E9}"/>
                </a:ext>
              </a:extLst>
            </p:cNvPr>
            <p:cNvSpPr/>
            <p:nvPr/>
          </p:nvSpPr>
          <p:spPr>
            <a:xfrm flipH="1">
              <a:off x="6666759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B3C6C920-AB32-6328-9EFA-A5381B0906F0}"/>
              </a:ext>
            </a:extLst>
          </p:cNvPr>
          <p:cNvGrpSpPr/>
          <p:nvPr/>
        </p:nvGrpSpPr>
        <p:grpSpPr>
          <a:xfrm>
            <a:off x="3434232" y="1971764"/>
            <a:ext cx="318361" cy="702176"/>
            <a:chOff x="3448049" y="584316"/>
            <a:chExt cx="841376" cy="1855735"/>
          </a:xfrm>
        </p:grpSpPr>
        <p:sp>
          <p:nvSpPr>
            <p:cNvPr id="167" name="Овал 166">
              <a:extLst>
                <a:ext uri="{FF2B5EF4-FFF2-40B4-BE49-F238E27FC236}">
                  <a16:creationId xmlns:a16="http://schemas.microsoft.com/office/drawing/2014/main" id="{260EC3F4-90EC-CB94-8F21-BB8EE168E83E}"/>
                </a:ext>
              </a:extLst>
            </p:cNvPr>
            <p:cNvSpPr/>
            <p:nvPr/>
          </p:nvSpPr>
          <p:spPr>
            <a:xfrm rot="20400687">
              <a:off x="3565713" y="651010"/>
              <a:ext cx="503487" cy="2133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Блок-схема: узел 167">
              <a:extLst>
                <a:ext uri="{FF2B5EF4-FFF2-40B4-BE49-F238E27FC236}">
                  <a16:creationId xmlns:a16="http://schemas.microsoft.com/office/drawing/2014/main" id="{1667A0E2-92F1-7E47-6DB7-BB8EF59C605B}"/>
                </a:ext>
              </a:extLst>
            </p:cNvPr>
            <p:cNvSpPr/>
            <p:nvPr/>
          </p:nvSpPr>
          <p:spPr>
            <a:xfrm rot="19190495">
              <a:off x="3918235" y="584316"/>
              <a:ext cx="306637" cy="58106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>
              <a:extLst>
                <a:ext uri="{FF2B5EF4-FFF2-40B4-BE49-F238E27FC236}">
                  <a16:creationId xmlns:a16="http://schemas.microsoft.com/office/drawing/2014/main" id="{121E8073-F617-CEC9-3784-DFFEB406676E}"/>
                </a:ext>
              </a:extLst>
            </p:cNvPr>
            <p:cNvGrpSpPr/>
            <p:nvPr/>
          </p:nvGrpSpPr>
          <p:grpSpPr>
            <a:xfrm>
              <a:off x="3448049" y="637419"/>
              <a:ext cx="841376" cy="1802632"/>
              <a:chOff x="3448049" y="637419"/>
              <a:chExt cx="841376" cy="1802632"/>
            </a:xfrm>
          </p:grpSpPr>
          <p:sp>
            <p:nvSpPr>
              <p:cNvPr id="170" name="Прямоугольник 169">
                <a:extLst>
                  <a:ext uri="{FF2B5EF4-FFF2-40B4-BE49-F238E27FC236}">
                    <a16:creationId xmlns:a16="http://schemas.microsoft.com/office/drawing/2014/main" id="{9157B717-8515-21F8-E69F-4D0804C59041}"/>
                  </a:ext>
                </a:extLst>
              </p:cNvPr>
              <p:cNvSpPr/>
              <p:nvPr/>
            </p:nvSpPr>
            <p:spPr>
              <a:xfrm rot="17418473">
                <a:off x="3401710" y="1183040"/>
                <a:ext cx="407186" cy="147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рямоугольник 170">
                <a:extLst>
                  <a:ext uri="{FF2B5EF4-FFF2-40B4-BE49-F238E27FC236}">
                    <a16:creationId xmlns:a16="http://schemas.microsoft.com/office/drawing/2014/main" id="{807AD869-2C4C-701A-A651-F74471E1FC95}"/>
                  </a:ext>
                </a:extLst>
              </p:cNvPr>
              <p:cNvSpPr/>
              <p:nvPr/>
            </p:nvSpPr>
            <p:spPr>
              <a:xfrm>
                <a:off x="3448050" y="2021681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рямоугольник 171">
                <a:extLst>
                  <a:ext uri="{FF2B5EF4-FFF2-40B4-BE49-F238E27FC236}">
                    <a16:creationId xmlns:a16="http://schemas.microsoft.com/office/drawing/2014/main" id="{63125845-2952-5A0C-6777-E521BA292150}"/>
                  </a:ext>
                </a:extLst>
              </p:cNvPr>
              <p:cNvSpPr/>
              <p:nvPr/>
            </p:nvSpPr>
            <p:spPr>
              <a:xfrm>
                <a:off x="3448049" y="2328399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Блок-схема: сохраненные данные 172">
                <a:extLst>
                  <a:ext uri="{FF2B5EF4-FFF2-40B4-BE49-F238E27FC236}">
                    <a16:creationId xmlns:a16="http://schemas.microsoft.com/office/drawing/2014/main" id="{20B97F9C-A6EA-BFB8-7CFC-2481AAAB57C4}"/>
                  </a:ext>
                </a:extLst>
              </p:cNvPr>
              <p:cNvSpPr/>
              <p:nvPr/>
            </p:nvSpPr>
            <p:spPr>
              <a:xfrm>
                <a:off x="3700827" y="2141733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Блок-схема: сохраненные данные 173">
                <a:extLst>
                  <a:ext uri="{FF2B5EF4-FFF2-40B4-BE49-F238E27FC236}">
                    <a16:creationId xmlns:a16="http://schemas.microsoft.com/office/drawing/2014/main" id="{0947EBF7-C487-8460-0362-8860F383E1BF}"/>
                  </a:ext>
                </a:extLst>
              </p:cNvPr>
              <p:cNvSpPr/>
              <p:nvPr/>
            </p:nvSpPr>
            <p:spPr>
              <a:xfrm flipH="1">
                <a:off x="3457940" y="2141732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рямоугольник 174">
                <a:extLst>
                  <a:ext uri="{FF2B5EF4-FFF2-40B4-BE49-F238E27FC236}">
                    <a16:creationId xmlns:a16="http://schemas.microsoft.com/office/drawing/2014/main" id="{284F0722-BB82-D103-26C0-4F5C022F6D28}"/>
                  </a:ext>
                </a:extLst>
              </p:cNvPr>
              <p:cNvSpPr/>
              <p:nvPr/>
            </p:nvSpPr>
            <p:spPr>
              <a:xfrm>
                <a:off x="3634611" y="2152771"/>
                <a:ext cx="431420" cy="154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Трапеция 175">
                <a:extLst>
                  <a:ext uri="{FF2B5EF4-FFF2-40B4-BE49-F238E27FC236}">
                    <a16:creationId xmlns:a16="http://schemas.microsoft.com/office/drawing/2014/main" id="{CCA189CF-6CDA-9760-DB7F-2AD4944E0335}"/>
                  </a:ext>
                </a:extLst>
              </p:cNvPr>
              <p:cNvSpPr/>
              <p:nvPr/>
            </p:nvSpPr>
            <p:spPr>
              <a:xfrm>
                <a:off x="3468868" y="1755775"/>
                <a:ext cx="799735" cy="256043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Равнобедренный треугольник 176">
                <a:extLst>
                  <a:ext uri="{FF2B5EF4-FFF2-40B4-BE49-F238E27FC236}">
                    <a16:creationId xmlns:a16="http://schemas.microsoft.com/office/drawing/2014/main" id="{61275CCD-3FB7-0E69-C222-FD8AFBCAD0F1}"/>
                  </a:ext>
                </a:extLst>
              </p:cNvPr>
              <p:cNvSpPr/>
              <p:nvPr/>
            </p:nvSpPr>
            <p:spPr>
              <a:xfrm rot="19349733">
                <a:off x="3716433" y="1417700"/>
                <a:ext cx="487180" cy="372562"/>
              </a:xfrm>
              <a:prstGeom prst="triangle">
                <a:avLst>
                  <a:gd name="adj" fmla="val 696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Равнобедренный треугольник 177">
                <a:extLst>
                  <a:ext uri="{FF2B5EF4-FFF2-40B4-BE49-F238E27FC236}">
                    <a16:creationId xmlns:a16="http://schemas.microsoft.com/office/drawing/2014/main" id="{EF7D6F45-7057-00D2-9818-31A88583FC67}"/>
                  </a:ext>
                </a:extLst>
              </p:cNvPr>
              <p:cNvSpPr/>
              <p:nvPr/>
            </p:nvSpPr>
            <p:spPr>
              <a:xfrm rot="16551269">
                <a:off x="3447009" y="1018943"/>
                <a:ext cx="240693" cy="48128"/>
              </a:xfrm>
              <a:prstGeom prst="triangle">
                <a:avLst>
                  <a:gd name="adj" fmla="val 559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рямоугольник 178">
                <a:extLst>
                  <a:ext uri="{FF2B5EF4-FFF2-40B4-BE49-F238E27FC236}">
                    <a16:creationId xmlns:a16="http://schemas.microsoft.com/office/drawing/2014/main" id="{A1F36693-FFC6-182A-7B82-41F1F8067786}"/>
                  </a:ext>
                </a:extLst>
              </p:cNvPr>
              <p:cNvSpPr/>
              <p:nvPr/>
            </p:nvSpPr>
            <p:spPr>
              <a:xfrm rot="14811607">
                <a:off x="3563485" y="828514"/>
                <a:ext cx="226219" cy="1440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Блок-схема: узел 179">
                <a:extLst>
                  <a:ext uri="{FF2B5EF4-FFF2-40B4-BE49-F238E27FC236}">
                    <a16:creationId xmlns:a16="http://schemas.microsoft.com/office/drawing/2014/main" id="{0F7EE82F-2B41-D276-9DEC-BCBC926FF0E2}"/>
                  </a:ext>
                </a:extLst>
              </p:cNvPr>
              <p:cNvSpPr/>
              <p:nvPr/>
            </p:nvSpPr>
            <p:spPr>
              <a:xfrm>
                <a:off x="3580823" y="800594"/>
                <a:ext cx="602136" cy="50178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1" name="Трапеция 180">
                <a:extLst>
                  <a:ext uri="{FF2B5EF4-FFF2-40B4-BE49-F238E27FC236}">
                    <a16:creationId xmlns:a16="http://schemas.microsoft.com/office/drawing/2014/main" id="{C11655E3-2BC7-7186-ED6A-0D1ED92237B5}"/>
                  </a:ext>
                </a:extLst>
              </p:cNvPr>
              <p:cNvSpPr/>
              <p:nvPr/>
            </p:nvSpPr>
            <p:spPr>
              <a:xfrm rot="1462629" flipV="1">
                <a:off x="3573360" y="1112355"/>
                <a:ext cx="327741" cy="290206"/>
              </a:xfrm>
              <a:prstGeom prst="trapezoid">
                <a:avLst>
                  <a:gd name="adj" fmla="val 45378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Блок-схема: узел 181">
                <a:extLst>
                  <a:ext uri="{FF2B5EF4-FFF2-40B4-BE49-F238E27FC236}">
                    <a16:creationId xmlns:a16="http://schemas.microsoft.com/office/drawing/2014/main" id="{5BDDEA4D-93D0-F461-245F-F90D3B845E34}"/>
                  </a:ext>
                </a:extLst>
              </p:cNvPr>
              <p:cNvSpPr/>
              <p:nvPr/>
            </p:nvSpPr>
            <p:spPr>
              <a:xfrm>
                <a:off x="3568701" y="869587"/>
                <a:ext cx="283624" cy="393002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Блок-схема: узел 182">
                <a:extLst>
                  <a:ext uri="{FF2B5EF4-FFF2-40B4-BE49-F238E27FC236}">
                    <a16:creationId xmlns:a16="http://schemas.microsoft.com/office/drawing/2014/main" id="{537F146E-248B-FDEB-D467-77EB1CA1E7D8}"/>
                  </a:ext>
                </a:extLst>
              </p:cNvPr>
              <p:cNvSpPr/>
              <p:nvPr/>
            </p:nvSpPr>
            <p:spPr>
              <a:xfrm>
                <a:off x="3669506" y="1044960"/>
                <a:ext cx="66675" cy="6667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Месяц 183">
                <a:extLst>
                  <a:ext uri="{FF2B5EF4-FFF2-40B4-BE49-F238E27FC236}">
                    <a16:creationId xmlns:a16="http://schemas.microsoft.com/office/drawing/2014/main" id="{A1A685CA-A1FF-D254-D05F-5ED06B23F399}"/>
                  </a:ext>
                </a:extLst>
              </p:cNvPr>
              <p:cNvSpPr/>
              <p:nvPr/>
            </p:nvSpPr>
            <p:spPr>
              <a:xfrm rot="284543">
                <a:off x="4095901" y="1042261"/>
                <a:ext cx="151466" cy="515919"/>
              </a:xfrm>
              <a:prstGeom prst="moon">
                <a:avLst>
                  <a:gd name="adj" fmla="val 6133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Овал 184">
                <a:extLst>
                  <a:ext uri="{FF2B5EF4-FFF2-40B4-BE49-F238E27FC236}">
                    <a16:creationId xmlns:a16="http://schemas.microsoft.com/office/drawing/2014/main" id="{EA805D11-994B-C06B-8D5B-764AC71A1AA0}"/>
                  </a:ext>
                </a:extLst>
              </p:cNvPr>
              <p:cNvSpPr/>
              <p:nvPr/>
            </p:nvSpPr>
            <p:spPr>
              <a:xfrm rot="1739124">
                <a:off x="3541121" y="1247512"/>
                <a:ext cx="134921" cy="2942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рямоугольник 185">
                <a:extLst>
                  <a:ext uri="{FF2B5EF4-FFF2-40B4-BE49-F238E27FC236}">
                    <a16:creationId xmlns:a16="http://schemas.microsoft.com/office/drawing/2014/main" id="{36B221A3-59CF-C680-6418-400279337084}"/>
                  </a:ext>
                </a:extLst>
              </p:cNvPr>
              <p:cNvSpPr/>
              <p:nvPr/>
            </p:nvSpPr>
            <p:spPr>
              <a:xfrm rot="4636220">
                <a:off x="3440489" y="1442705"/>
                <a:ext cx="139273" cy="61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рямоугольник 186">
                <a:extLst>
                  <a:ext uri="{FF2B5EF4-FFF2-40B4-BE49-F238E27FC236}">
                    <a16:creationId xmlns:a16="http://schemas.microsoft.com/office/drawing/2014/main" id="{6DA7654A-EDBF-A320-C589-58910FCE359F}"/>
                  </a:ext>
                </a:extLst>
              </p:cNvPr>
              <p:cNvSpPr/>
              <p:nvPr/>
            </p:nvSpPr>
            <p:spPr>
              <a:xfrm rot="1086092">
                <a:off x="3743099" y="1294677"/>
                <a:ext cx="170934" cy="649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рямоугольник 187">
                <a:extLst>
                  <a:ext uri="{FF2B5EF4-FFF2-40B4-BE49-F238E27FC236}">
                    <a16:creationId xmlns:a16="http://schemas.microsoft.com/office/drawing/2014/main" id="{95BE12FB-7139-1A47-398D-3656EE82B4A7}"/>
                  </a:ext>
                </a:extLst>
              </p:cNvPr>
              <p:cNvSpPr/>
              <p:nvPr/>
            </p:nvSpPr>
            <p:spPr>
              <a:xfrm>
                <a:off x="3829202" y="768229"/>
                <a:ext cx="351074" cy="8754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рямоугольник 188">
                <a:extLst>
                  <a:ext uri="{FF2B5EF4-FFF2-40B4-BE49-F238E27FC236}">
                    <a16:creationId xmlns:a16="http://schemas.microsoft.com/office/drawing/2014/main" id="{FAB73ABA-0C51-4493-55B0-459C506B8F7E}"/>
                  </a:ext>
                </a:extLst>
              </p:cNvPr>
              <p:cNvSpPr/>
              <p:nvPr/>
            </p:nvSpPr>
            <p:spPr>
              <a:xfrm rot="2043241">
                <a:off x="3649115" y="1616888"/>
                <a:ext cx="74589" cy="38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Трапеция 189">
                <a:extLst>
                  <a:ext uri="{FF2B5EF4-FFF2-40B4-BE49-F238E27FC236}">
                    <a16:creationId xmlns:a16="http://schemas.microsoft.com/office/drawing/2014/main" id="{52993C36-2210-9048-404C-57C78B5BE039}"/>
                  </a:ext>
                </a:extLst>
              </p:cNvPr>
              <p:cNvSpPr/>
              <p:nvPr/>
            </p:nvSpPr>
            <p:spPr>
              <a:xfrm>
                <a:off x="3499380" y="1597946"/>
                <a:ext cx="745596" cy="392779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рямоугольник 190">
                <a:extLst>
                  <a:ext uri="{FF2B5EF4-FFF2-40B4-BE49-F238E27FC236}">
                    <a16:creationId xmlns:a16="http://schemas.microsoft.com/office/drawing/2014/main" id="{51767D14-06FB-9DEE-FD86-D69DB72E9548}"/>
                  </a:ext>
                </a:extLst>
              </p:cNvPr>
              <p:cNvSpPr/>
              <p:nvPr/>
            </p:nvSpPr>
            <p:spPr>
              <a:xfrm rot="1092193">
                <a:off x="3766278" y="1296199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рямоугольник 191">
                <a:extLst>
                  <a:ext uri="{FF2B5EF4-FFF2-40B4-BE49-F238E27FC236}">
                    <a16:creationId xmlns:a16="http://schemas.microsoft.com/office/drawing/2014/main" id="{189C45EB-4859-F363-FD50-99CC44E114C2}"/>
                  </a:ext>
                </a:extLst>
              </p:cNvPr>
              <p:cNvSpPr/>
              <p:nvPr/>
            </p:nvSpPr>
            <p:spPr>
              <a:xfrm rot="20325911">
                <a:off x="3940738" y="1419233"/>
                <a:ext cx="159486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рямоугольник 192">
                <a:extLst>
                  <a:ext uri="{FF2B5EF4-FFF2-40B4-BE49-F238E27FC236}">
                    <a16:creationId xmlns:a16="http://schemas.microsoft.com/office/drawing/2014/main" id="{12695157-8685-6137-33EF-89022A4E2EDE}"/>
                  </a:ext>
                </a:extLst>
              </p:cNvPr>
              <p:cNvSpPr/>
              <p:nvPr/>
            </p:nvSpPr>
            <p:spPr>
              <a:xfrm rot="20325911">
                <a:off x="3975958" y="1074554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Блок-схема: узел 193">
                <a:extLst>
                  <a:ext uri="{FF2B5EF4-FFF2-40B4-BE49-F238E27FC236}">
                    <a16:creationId xmlns:a16="http://schemas.microsoft.com/office/drawing/2014/main" id="{24EE0EB8-8388-952A-F4D2-E65EF43E7931}"/>
                  </a:ext>
                </a:extLst>
              </p:cNvPr>
              <p:cNvSpPr/>
              <p:nvPr/>
            </p:nvSpPr>
            <p:spPr>
              <a:xfrm>
                <a:off x="3770560" y="637419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Блок-схема: узел 194">
                <a:extLst>
                  <a:ext uri="{FF2B5EF4-FFF2-40B4-BE49-F238E27FC236}">
                    <a16:creationId xmlns:a16="http://schemas.microsoft.com/office/drawing/2014/main" id="{33302278-D03F-CB38-8B85-D76A92F9222B}"/>
                  </a:ext>
                </a:extLst>
              </p:cNvPr>
              <p:cNvSpPr/>
              <p:nvPr/>
            </p:nvSpPr>
            <p:spPr>
              <a:xfrm>
                <a:off x="4001973" y="874220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Блок-схема: узел 195">
                <a:extLst>
                  <a:ext uri="{FF2B5EF4-FFF2-40B4-BE49-F238E27FC236}">
                    <a16:creationId xmlns:a16="http://schemas.microsoft.com/office/drawing/2014/main" id="{34778404-D825-1AB2-79A6-510C9DDF8564}"/>
                  </a:ext>
                </a:extLst>
              </p:cNvPr>
              <p:cNvSpPr/>
              <p:nvPr/>
            </p:nvSpPr>
            <p:spPr>
              <a:xfrm>
                <a:off x="3589280" y="708263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Блок-схема: узел 196">
                <a:extLst>
                  <a:ext uri="{FF2B5EF4-FFF2-40B4-BE49-F238E27FC236}">
                    <a16:creationId xmlns:a16="http://schemas.microsoft.com/office/drawing/2014/main" id="{797A6D58-6F6C-E2A2-D06A-C257D967EEB8}"/>
                  </a:ext>
                </a:extLst>
              </p:cNvPr>
              <p:cNvSpPr/>
              <p:nvPr/>
            </p:nvSpPr>
            <p:spPr>
              <a:xfrm>
                <a:off x="3551520" y="1118727"/>
                <a:ext cx="203621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Блок-схема: узел 197">
                <a:extLst>
                  <a:ext uri="{FF2B5EF4-FFF2-40B4-BE49-F238E27FC236}">
                    <a16:creationId xmlns:a16="http://schemas.microsoft.com/office/drawing/2014/main" id="{69EA40DD-BEC3-BF5B-AEDF-F56B589CA019}"/>
                  </a:ext>
                </a:extLst>
              </p:cNvPr>
              <p:cNvSpPr/>
              <p:nvPr/>
            </p:nvSpPr>
            <p:spPr>
              <a:xfrm rot="1659475">
                <a:off x="3493524" y="1260668"/>
                <a:ext cx="165248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9" name="Прямая соединительная линия 198">
                <a:extLst>
                  <a:ext uri="{FF2B5EF4-FFF2-40B4-BE49-F238E27FC236}">
                    <a16:creationId xmlns:a16="http://schemas.microsoft.com/office/drawing/2014/main" id="{565C9F6F-D7E7-507B-82B7-CE558B94C43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4800" y="1717675"/>
                <a:ext cx="133350" cy="276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0" name="Группа 199">
            <a:extLst>
              <a:ext uri="{FF2B5EF4-FFF2-40B4-BE49-F238E27FC236}">
                <a16:creationId xmlns:a16="http://schemas.microsoft.com/office/drawing/2014/main" id="{4D72D9A1-765C-9283-5979-7B0BD5245219}"/>
              </a:ext>
            </a:extLst>
          </p:cNvPr>
          <p:cNvGrpSpPr/>
          <p:nvPr/>
        </p:nvGrpSpPr>
        <p:grpSpPr>
          <a:xfrm>
            <a:off x="6362864" y="2053723"/>
            <a:ext cx="243755" cy="595829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201" name="Группа 200">
              <a:extLst>
                <a:ext uri="{FF2B5EF4-FFF2-40B4-BE49-F238E27FC236}">
                  <a16:creationId xmlns:a16="http://schemas.microsoft.com/office/drawing/2014/main" id="{A3D30392-ED3F-85E1-98DE-0A178BB12CAE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211" name="Блок-схема: узел 210">
                <a:extLst>
                  <a:ext uri="{FF2B5EF4-FFF2-40B4-BE49-F238E27FC236}">
                    <a16:creationId xmlns:a16="http://schemas.microsoft.com/office/drawing/2014/main" id="{6C1EFC5F-9E1E-C2DD-864D-1B5878B14E4E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2" name="Группа 211">
                <a:extLst>
                  <a:ext uri="{FF2B5EF4-FFF2-40B4-BE49-F238E27FC236}">
                    <a16:creationId xmlns:a16="http://schemas.microsoft.com/office/drawing/2014/main" id="{5BF5066B-353E-75A7-5070-D0C52A81A455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6" name="Месяц 215">
                  <a:extLst>
                    <a:ext uri="{FF2B5EF4-FFF2-40B4-BE49-F238E27FC236}">
                      <a16:creationId xmlns:a16="http://schemas.microsoft.com/office/drawing/2014/main" id="{7D405664-0DB4-4450-C4C5-86DAA38E33B3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7" name="Месяц 216">
                  <a:extLst>
                    <a:ext uri="{FF2B5EF4-FFF2-40B4-BE49-F238E27FC236}">
                      <a16:creationId xmlns:a16="http://schemas.microsoft.com/office/drawing/2014/main" id="{C845368B-F640-2490-1E15-76169BEEF613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13" name="Группа 212">
                <a:extLst>
                  <a:ext uri="{FF2B5EF4-FFF2-40B4-BE49-F238E27FC236}">
                    <a16:creationId xmlns:a16="http://schemas.microsoft.com/office/drawing/2014/main" id="{F0B6D87B-B6B0-DD6C-D0B5-DBDF25A40BDB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4" name="Месяц 213">
                  <a:extLst>
                    <a:ext uri="{FF2B5EF4-FFF2-40B4-BE49-F238E27FC236}">
                      <a16:creationId xmlns:a16="http://schemas.microsoft.com/office/drawing/2014/main" id="{32B9636D-3B43-ECCD-C1C9-A33F294B37F7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5" name="Месяц 214">
                  <a:extLst>
                    <a:ext uri="{FF2B5EF4-FFF2-40B4-BE49-F238E27FC236}">
                      <a16:creationId xmlns:a16="http://schemas.microsoft.com/office/drawing/2014/main" id="{158C058F-0443-3315-970E-973B1C03BE44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02" name="Прямоугольник 201">
              <a:extLst>
                <a:ext uri="{FF2B5EF4-FFF2-40B4-BE49-F238E27FC236}">
                  <a16:creationId xmlns:a16="http://schemas.microsoft.com/office/drawing/2014/main" id="{61D8125D-C74B-E741-0658-D668EA0C1C28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3" name="Трапеция 202">
              <a:extLst>
                <a:ext uri="{FF2B5EF4-FFF2-40B4-BE49-F238E27FC236}">
                  <a16:creationId xmlns:a16="http://schemas.microsoft.com/office/drawing/2014/main" id="{DBCCE7A9-1A21-3F11-CE22-A51FFD60BB4F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" name="Прямая соединительная линия 203">
              <a:extLst>
                <a:ext uri="{FF2B5EF4-FFF2-40B4-BE49-F238E27FC236}">
                  <a16:creationId xmlns:a16="http://schemas.microsoft.com/office/drawing/2014/main" id="{1A46C42D-2C9D-18A4-C32B-C94D6825615B}"/>
                </a:ext>
              </a:extLst>
            </p:cNvPr>
            <p:cNvCxnSpPr>
              <a:cxnSpLocks/>
              <a:stCxn id="216" idx="0"/>
              <a:endCxn id="214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Трапеция 204">
              <a:extLst>
                <a:ext uri="{FF2B5EF4-FFF2-40B4-BE49-F238E27FC236}">
                  <a16:creationId xmlns:a16="http://schemas.microsoft.com/office/drawing/2014/main" id="{73DA7DA9-BB16-31BC-BA36-0EDAD64D13D1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рямоугольник 205">
              <a:extLst>
                <a:ext uri="{FF2B5EF4-FFF2-40B4-BE49-F238E27FC236}">
                  <a16:creationId xmlns:a16="http://schemas.microsoft.com/office/drawing/2014/main" id="{CA7D68F2-82A5-D4EA-37B1-7B06FE166850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Блок-схема: сохраненные данные 206">
              <a:extLst>
                <a:ext uri="{FF2B5EF4-FFF2-40B4-BE49-F238E27FC236}">
                  <a16:creationId xmlns:a16="http://schemas.microsoft.com/office/drawing/2014/main" id="{2081F9BB-2003-4295-C34E-BC5A3492F060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Блок-схема: сохраненные данные 207">
              <a:extLst>
                <a:ext uri="{FF2B5EF4-FFF2-40B4-BE49-F238E27FC236}">
                  <a16:creationId xmlns:a16="http://schemas.microsoft.com/office/drawing/2014/main" id="{837BC130-FF4E-4583-1ADC-78F4CD65650A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рямоугольник 208">
              <a:extLst>
                <a:ext uri="{FF2B5EF4-FFF2-40B4-BE49-F238E27FC236}">
                  <a16:creationId xmlns:a16="http://schemas.microsoft.com/office/drawing/2014/main" id="{B099F4BD-8396-B626-0A75-D962D15C24E3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рямоугольник 209">
              <a:extLst>
                <a:ext uri="{FF2B5EF4-FFF2-40B4-BE49-F238E27FC236}">
                  <a16:creationId xmlns:a16="http://schemas.microsoft.com/office/drawing/2014/main" id="{07BA4CC1-C8E4-6614-001A-D6B19602A79A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3CC01B0D-9062-9C26-68AE-FD1F526C177C}"/>
              </a:ext>
            </a:extLst>
          </p:cNvPr>
          <p:cNvSpPr txBox="1"/>
          <p:nvPr/>
        </p:nvSpPr>
        <p:spPr>
          <a:xfrm>
            <a:off x="708417" y="70755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B0A9FBAE-688A-F718-5FC9-5BCC522C13C1}"/>
              </a:ext>
            </a:extLst>
          </p:cNvPr>
          <p:cNvSpPr txBox="1"/>
          <p:nvPr/>
        </p:nvSpPr>
        <p:spPr>
          <a:xfrm>
            <a:off x="719400" y="1424222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DACB17AB-CDF2-1A40-ECB7-AC8CA7A2E939}"/>
              </a:ext>
            </a:extLst>
          </p:cNvPr>
          <p:cNvSpPr txBox="1"/>
          <p:nvPr/>
        </p:nvSpPr>
        <p:spPr>
          <a:xfrm>
            <a:off x="721176" y="214374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8645499A-59F3-F303-4FC6-62CCEF36F503}"/>
              </a:ext>
            </a:extLst>
          </p:cNvPr>
          <p:cNvSpPr txBox="1"/>
          <p:nvPr/>
        </p:nvSpPr>
        <p:spPr>
          <a:xfrm>
            <a:off x="714936" y="2884238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9127B9D8-6C3D-090A-B26C-60DADE20E1CC}"/>
              </a:ext>
            </a:extLst>
          </p:cNvPr>
          <p:cNvSpPr txBox="1"/>
          <p:nvPr/>
        </p:nvSpPr>
        <p:spPr>
          <a:xfrm>
            <a:off x="708416" y="362950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C372CA74-69EA-B7C8-BBEE-A05AF8A3BFEC}"/>
              </a:ext>
            </a:extLst>
          </p:cNvPr>
          <p:cNvSpPr txBox="1"/>
          <p:nvPr/>
        </p:nvSpPr>
        <p:spPr>
          <a:xfrm>
            <a:off x="711162" y="434777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90806842-E5E8-0D72-F965-126B340812FE}"/>
              </a:ext>
            </a:extLst>
          </p:cNvPr>
          <p:cNvSpPr txBox="1"/>
          <p:nvPr/>
        </p:nvSpPr>
        <p:spPr>
          <a:xfrm>
            <a:off x="715566" y="505569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C1DBB652-24E3-E2DC-508D-1BC34F808A26}"/>
              </a:ext>
            </a:extLst>
          </p:cNvPr>
          <p:cNvSpPr txBox="1"/>
          <p:nvPr/>
        </p:nvSpPr>
        <p:spPr>
          <a:xfrm>
            <a:off x="708415" y="575355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E0452284-76DB-B198-6EE8-C1D6BA54D8D2}"/>
              </a:ext>
            </a:extLst>
          </p:cNvPr>
          <p:cNvSpPr txBox="1"/>
          <p:nvPr/>
        </p:nvSpPr>
        <p:spPr>
          <a:xfrm>
            <a:off x="1245691" y="6318367"/>
            <a:ext cx="248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010A98D0-C7C6-427B-AFDD-3EC053C11C92}"/>
              </a:ext>
            </a:extLst>
          </p:cNvPr>
          <p:cNvSpPr txBox="1"/>
          <p:nvPr/>
        </p:nvSpPr>
        <p:spPr>
          <a:xfrm>
            <a:off x="2001024" y="6341760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C13CCD16-34F7-4A97-C2E8-A3EF2109C1C4}"/>
              </a:ext>
            </a:extLst>
          </p:cNvPr>
          <p:cNvSpPr txBox="1"/>
          <p:nvPr/>
        </p:nvSpPr>
        <p:spPr>
          <a:xfrm>
            <a:off x="2717337" y="633800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5FEAB00D-16EC-3B7E-390C-8625ACAF1074}"/>
              </a:ext>
            </a:extLst>
          </p:cNvPr>
          <p:cNvSpPr txBox="1"/>
          <p:nvPr/>
        </p:nvSpPr>
        <p:spPr>
          <a:xfrm>
            <a:off x="3442779" y="634088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77FBFA62-82B1-01B3-EA16-43FF2103BECC}"/>
              </a:ext>
            </a:extLst>
          </p:cNvPr>
          <p:cNvSpPr txBox="1"/>
          <p:nvPr/>
        </p:nvSpPr>
        <p:spPr>
          <a:xfrm>
            <a:off x="4155001" y="6351614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E4DCEEF3-15ED-CD2D-F22D-E510FDF83FE8}"/>
              </a:ext>
            </a:extLst>
          </p:cNvPr>
          <p:cNvSpPr txBox="1"/>
          <p:nvPr/>
        </p:nvSpPr>
        <p:spPr>
          <a:xfrm>
            <a:off x="4896025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5C8EDC23-C223-C2B9-7F9C-99857052F05D}"/>
              </a:ext>
            </a:extLst>
          </p:cNvPr>
          <p:cNvSpPr txBox="1"/>
          <p:nvPr/>
        </p:nvSpPr>
        <p:spPr>
          <a:xfrm>
            <a:off x="5593382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D44EDC5B-2ED0-11A9-381D-177DE112BC5B}"/>
              </a:ext>
            </a:extLst>
          </p:cNvPr>
          <p:cNvSpPr txBox="1"/>
          <p:nvPr/>
        </p:nvSpPr>
        <p:spPr>
          <a:xfrm>
            <a:off x="6356045" y="632111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Управляющая кнопка: &quot;Пустой&quot; 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2C131E3A-A04E-4EB6-B5EC-96C79DE9E9E9}"/>
              </a:ext>
            </a:extLst>
          </p:cNvPr>
          <p:cNvSpPr/>
          <p:nvPr/>
        </p:nvSpPr>
        <p:spPr>
          <a:xfrm>
            <a:off x="7477816" y="2226143"/>
            <a:ext cx="4175387" cy="17131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>
                <a:solidFill>
                  <a:srgbClr val="542708"/>
                </a:solidFill>
              </a:rPr>
              <a:t>Невірно! Спробуй ще раз</a:t>
            </a:r>
            <a:endParaRPr lang="ru-RU" sz="4400" dirty="0">
              <a:solidFill>
                <a:srgbClr val="5427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392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59259E-6 L -0.02956 2.59259E-6 C -0.04297 2.59259E-6 -0.05911 -0.05695 -0.05911 -0.10324 L -0.05911 -0.2062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6" y="-103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EE948B-8AFA-C94C-EB4B-C8C16A4959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Группа 82">
            <a:extLst>
              <a:ext uri="{FF2B5EF4-FFF2-40B4-BE49-F238E27FC236}">
                <a16:creationId xmlns:a16="http://schemas.microsoft.com/office/drawing/2014/main" id="{A11AEABA-FFAA-D449-8481-4E6DAEC0ADEF}"/>
              </a:ext>
            </a:extLst>
          </p:cNvPr>
          <p:cNvGrpSpPr/>
          <p:nvPr/>
        </p:nvGrpSpPr>
        <p:grpSpPr>
          <a:xfrm>
            <a:off x="648429" y="48527"/>
            <a:ext cx="6582616" cy="6738775"/>
            <a:chOff x="648429" y="48527"/>
            <a:chExt cx="6582616" cy="6738775"/>
          </a:xfrm>
        </p:grpSpPr>
        <p:grpSp>
          <p:nvGrpSpPr>
            <p:cNvPr id="75" name="Группа 74">
              <a:extLst>
                <a:ext uri="{FF2B5EF4-FFF2-40B4-BE49-F238E27FC236}">
                  <a16:creationId xmlns:a16="http://schemas.microsoft.com/office/drawing/2014/main" id="{5BA195DB-094D-7B7A-AB7B-1956A09934F3}"/>
                </a:ext>
              </a:extLst>
            </p:cNvPr>
            <p:cNvGrpSpPr/>
            <p:nvPr/>
          </p:nvGrpSpPr>
          <p:grpSpPr>
            <a:xfrm>
              <a:off x="1057173" y="524364"/>
              <a:ext cx="5786546" cy="5809271"/>
              <a:chOff x="321883" y="522992"/>
              <a:chExt cx="5786546" cy="5809271"/>
            </a:xfrm>
          </p:grpSpPr>
          <p:sp>
            <p:nvSpPr>
              <p:cNvPr id="5" name="Прямоугольник 4">
                <a:extLst>
                  <a:ext uri="{FF2B5EF4-FFF2-40B4-BE49-F238E27FC236}">
                    <a16:creationId xmlns:a16="http://schemas.microsoft.com/office/drawing/2014/main" id="{73FEADCC-70C5-37F4-89D6-11EC54583E63}"/>
                  </a:ext>
                </a:extLst>
              </p:cNvPr>
              <p:cNvSpPr/>
              <p:nvPr/>
            </p:nvSpPr>
            <p:spPr>
              <a:xfrm>
                <a:off x="321885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" name="Прямоугольник 5">
                <a:extLst>
                  <a:ext uri="{FF2B5EF4-FFF2-40B4-BE49-F238E27FC236}">
                    <a16:creationId xmlns:a16="http://schemas.microsoft.com/office/drawing/2014/main" id="{0E326F8D-FC80-829E-3318-3B75042A05BC}"/>
                  </a:ext>
                </a:extLst>
              </p:cNvPr>
              <p:cNvSpPr/>
              <p:nvPr/>
            </p:nvSpPr>
            <p:spPr>
              <a:xfrm>
                <a:off x="321885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7" name="Прямоугольник 6">
                <a:extLst>
                  <a:ext uri="{FF2B5EF4-FFF2-40B4-BE49-F238E27FC236}">
                    <a16:creationId xmlns:a16="http://schemas.microsoft.com/office/drawing/2014/main" id="{2B9BB331-95EF-EAD3-2F4D-49A0AACCF3A5}"/>
                  </a:ext>
                </a:extLst>
              </p:cNvPr>
              <p:cNvSpPr/>
              <p:nvPr/>
            </p:nvSpPr>
            <p:spPr>
              <a:xfrm>
                <a:off x="321884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8" name="Прямоугольник 7">
                <a:extLst>
                  <a:ext uri="{FF2B5EF4-FFF2-40B4-BE49-F238E27FC236}">
                    <a16:creationId xmlns:a16="http://schemas.microsoft.com/office/drawing/2014/main" id="{69DCC5D2-9D1F-CB3B-67A0-BCCE317967A5}"/>
                  </a:ext>
                </a:extLst>
              </p:cNvPr>
              <p:cNvSpPr/>
              <p:nvPr/>
            </p:nvSpPr>
            <p:spPr>
              <a:xfrm>
                <a:off x="321883" y="48557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" name="Прямоугольник 8">
                <a:extLst>
                  <a:ext uri="{FF2B5EF4-FFF2-40B4-BE49-F238E27FC236}">
                    <a16:creationId xmlns:a16="http://schemas.microsoft.com/office/drawing/2014/main" id="{95A3CB4E-6B1E-0B47-A38D-EBD712BD42D8}"/>
                  </a:ext>
                </a:extLst>
              </p:cNvPr>
              <p:cNvSpPr/>
              <p:nvPr/>
            </p:nvSpPr>
            <p:spPr>
              <a:xfrm>
                <a:off x="1055308" y="5591077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0" name="Прямоугольник 9">
                <a:extLst>
                  <a:ext uri="{FF2B5EF4-FFF2-40B4-BE49-F238E27FC236}">
                    <a16:creationId xmlns:a16="http://schemas.microsoft.com/office/drawing/2014/main" id="{FA0EDD7B-9761-7396-427C-31882EBCFF55}"/>
                  </a:ext>
                </a:extLst>
              </p:cNvPr>
              <p:cNvSpPr/>
              <p:nvPr/>
            </p:nvSpPr>
            <p:spPr>
              <a:xfrm>
                <a:off x="1055308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" name="Прямоугольник 10">
                <a:extLst>
                  <a:ext uri="{FF2B5EF4-FFF2-40B4-BE49-F238E27FC236}">
                    <a16:creationId xmlns:a16="http://schemas.microsoft.com/office/drawing/2014/main" id="{7D9C3581-F990-A307-77A3-8334C732FBEC}"/>
                  </a:ext>
                </a:extLst>
              </p:cNvPr>
              <p:cNvSpPr/>
              <p:nvPr/>
            </p:nvSpPr>
            <p:spPr>
              <a:xfrm>
                <a:off x="1055308" y="272223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2" name="Прямоугольник 11">
                <a:extLst>
                  <a:ext uri="{FF2B5EF4-FFF2-40B4-BE49-F238E27FC236}">
                    <a16:creationId xmlns:a16="http://schemas.microsoft.com/office/drawing/2014/main" id="{4C6F80FA-18C6-AD31-2106-8DD280354A9F}"/>
                  </a:ext>
                </a:extLst>
              </p:cNvPr>
              <p:cNvSpPr/>
              <p:nvPr/>
            </p:nvSpPr>
            <p:spPr>
              <a:xfrm>
                <a:off x="1055307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4" name="Прямоугольник 13">
                <a:extLst>
                  <a:ext uri="{FF2B5EF4-FFF2-40B4-BE49-F238E27FC236}">
                    <a16:creationId xmlns:a16="http://schemas.microsoft.com/office/drawing/2014/main" id="{F945E3DE-E4BD-EF0D-1375-CAC412F9B640}"/>
                  </a:ext>
                </a:extLst>
              </p:cNvPr>
              <p:cNvSpPr/>
              <p:nvPr/>
            </p:nvSpPr>
            <p:spPr>
              <a:xfrm>
                <a:off x="3208252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5" name="Прямоугольник 14">
                <a:extLst>
                  <a:ext uri="{FF2B5EF4-FFF2-40B4-BE49-F238E27FC236}">
                    <a16:creationId xmlns:a16="http://schemas.microsoft.com/office/drawing/2014/main" id="{A2D86466-DFC5-79FE-5B3C-138E4BBCB618}"/>
                  </a:ext>
                </a:extLst>
              </p:cNvPr>
              <p:cNvSpPr/>
              <p:nvPr/>
            </p:nvSpPr>
            <p:spPr>
              <a:xfrm>
                <a:off x="4627772" y="52299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" name="Прямоугольник 15">
                <a:extLst>
                  <a:ext uri="{FF2B5EF4-FFF2-40B4-BE49-F238E27FC236}">
                    <a16:creationId xmlns:a16="http://schemas.microsoft.com/office/drawing/2014/main" id="{D61885B9-7EEB-9F5A-7392-239F4E9A8AEE}"/>
                  </a:ext>
                </a:extLst>
              </p:cNvPr>
              <p:cNvSpPr/>
              <p:nvPr/>
            </p:nvSpPr>
            <p:spPr>
              <a:xfrm>
                <a:off x="3941674" y="12516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" name="Прямоугольник 16">
                <a:extLst>
                  <a:ext uri="{FF2B5EF4-FFF2-40B4-BE49-F238E27FC236}">
                    <a16:creationId xmlns:a16="http://schemas.microsoft.com/office/drawing/2014/main" id="{1C10D66D-6658-091F-FF09-976461F24B5A}"/>
                  </a:ext>
                </a:extLst>
              </p:cNvPr>
              <p:cNvSpPr/>
              <p:nvPr/>
            </p:nvSpPr>
            <p:spPr>
              <a:xfrm>
                <a:off x="2474827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" name="Прямоугольник 18">
                <a:extLst>
                  <a:ext uri="{FF2B5EF4-FFF2-40B4-BE49-F238E27FC236}">
                    <a16:creationId xmlns:a16="http://schemas.microsoft.com/office/drawing/2014/main" id="{61B1BE8F-3B9E-2C65-806A-DFB30C6C8AE1}"/>
                  </a:ext>
                </a:extLst>
              </p:cNvPr>
              <p:cNvSpPr/>
              <p:nvPr/>
            </p:nvSpPr>
            <p:spPr>
              <a:xfrm>
                <a:off x="3208249" y="198097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Прямоугольник 19">
                <a:extLst>
                  <a:ext uri="{FF2B5EF4-FFF2-40B4-BE49-F238E27FC236}">
                    <a16:creationId xmlns:a16="http://schemas.microsoft.com/office/drawing/2014/main" id="{B9D86836-2B17-D27F-0A3B-DB45ACD07523}"/>
                  </a:ext>
                </a:extLst>
              </p:cNvPr>
              <p:cNvSpPr/>
              <p:nvPr/>
            </p:nvSpPr>
            <p:spPr>
              <a:xfrm>
                <a:off x="1765067" y="1990259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1" name="Прямоугольник 20">
                <a:extLst>
                  <a:ext uri="{FF2B5EF4-FFF2-40B4-BE49-F238E27FC236}">
                    <a16:creationId xmlns:a16="http://schemas.microsoft.com/office/drawing/2014/main" id="{98073F7D-8991-74BE-A50F-8183F9528172}"/>
                  </a:ext>
                </a:extLst>
              </p:cNvPr>
              <p:cNvSpPr/>
              <p:nvPr/>
            </p:nvSpPr>
            <p:spPr>
              <a:xfrm>
                <a:off x="1778563" y="53826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Прямоугольник 21">
                <a:extLst>
                  <a:ext uri="{FF2B5EF4-FFF2-40B4-BE49-F238E27FC236}">
                    <a16:creationId xmlns:a16="http://schemas.microsoft.com/office/drawing/2014/main" id="{6DB087E8-D1B7-C43D-6409-A077B205D40F}"/>
                  </a:ext>
                </a:extLst>
              </p:cNvPr>
              <p:cNvSpPr/>
              <p:nvPr/>
            </p:nvSpPr>
            <p:spPr>
              <a:xfrm>
                <a:off x="4627772" y="200221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3" name="Прямоугольник 22">
                <a:extLst>
                  <a:ext uri="{FF2B5EF4-FFF2-40B4-BE49-F238E27FC236}">
                    <a16:creationId xmlns:a16="http://schemas.microsoft.com/office/drawing/2014/main" id="{6A81612C-9944-154E-AEA0-DED9763328FE}"/>
                  </a:ext>
                </a:extLst>
              </p:cNvPr>
              <p:cNvSpPr/>
              <p:nvPr/>
            </p:nvSpPr>
            <p:spPr>
              <a:xfrm>
                <a:off x="252215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Прямоугольник 23">
                <a:extLst>
                  <a:ext uri="{FF2B5EF4-FFF2-40B4-BE49-F238E27FC236}">
                    <a16:creationId xmlns:a16="http://schemas.microsoft.com/office/drawing/2014/main" id="{6571D5B8-6B28-3E25-6CE8-F73B0C93F7CD}"/>
                  </a:ext>
                </a:extLst>
              </p:cNvPr>
              <p:cNvSpPr/>
              <p:nvPr/>
            </p:nvSpPr>
            <p:spPr>
              <a:xfrm>
                <a:off x="3941674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5" name="Прямоугольник 24">
                <a:extLst>
                  <a:ext uri="{FF2B5EF4-FFF2-40B4-BE49-F238E27FC236}">
                    <a16:creationId xmlns:a16="http://schemas.microsoft.com/office/drawing/2014/main" id="{93536B9F-617F-46EC-BCFD-82B442BBAC46}"/>
                  </a:ext>
                </a:extLst>
              </p:cNvPr>
              <p:cNvSpPr/>
              <p:nvPr/>
            </p:nvSpPr>
            <p:spPr>
              <a:xfrm>
                <a:off x="2486658" y="272555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Прямоугольник 25">
                <a:extLst>
                  <a:ext uri="{FF2B5EF4-FFF2-40B4-BE49-F238E27FC236}">
                    <a16:creationId xmlns:a16="http://schemas.microsoft.com/office/drawing/2014/main" id="{68243D8D-6CE1-ECD6-49CF-5E141F4F9B2D}"/>
                  </a:ext>
                </a:extLst>
              </p:cNvPr>
              <p:cNvSpPr/>
              <p:nvPr/>
            </p:nvSpPr>
            <p:spPr>
              <a:xfrm>
                <a:off x="1765066" y="344888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7" name="Прямоугольник 26">
                <a:extLst>
                  <a:ext uri="{FF2B5EF4-FFF2-40B4-BE49-F238E27FC236}">
                    <a16:creationId xmlns:a16="http://schemas.microsoft.com/office/drawing/2014/main" id="{942D390C-5F8C-B7DB-BD29-5851773A3E8B}"/>
                  </a:ext>
                </a:extLst>
              </p:cNvPr>
              <p:cNvSpPr/>
              <p:nvPr/>
            </p:nvSpPr>
            <p:spPr>
              <a:xfrm>
                <a:off x="3184583" y="3429000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Прямоугольник 27">
                <a:extLst>
                  <a:ext uri="{FF2B5EF4-FFF2-40B4-BE49-F238E27FC236}">
                    <a16:creationId xmlns:a16="http://schemas.microsoft.com/office/drawing/2014/main" id="{E988EF2B-0332-5EE4-26F5-1DFBB8F47C5F}"/>
                  </a:ext>
                </a:extLst>
              </p:cNvPr>
              <p:cNvSpPr/>
              <p:nvPr/>
            </p:nvSpPr>
            <p:spPr>
              <a:xfrm>
                <a:off x="5361191" y="127355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9" name="Прямоугольник 28">
                <a:extLst>
                  <a:ext uri="{FF2B5EF4-FFF2-40B4-BE49-F238E27FC236}">
                    <a16:creationId xmlns:a16="http://schemas.microsoft.com/office/drawing/2014/main" id="{068DB4B5-F85F-7E01-F13F-EA6A5E9BB956}"/>
                  </a:ext>
                </a:extLst>
              </p:cNvPr>
              <p:cNvSpPr/>
              <p:nvPr/>
            </p:nvSpPr>
            <p:spPr>
              <a:xfrm>
                <a:off x="5361190" y="2694372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0" name="Прямоугольник 29">
                <a:extLst>
                  <a:ext uri="{FF2B5EF4-FFF2-40B4-BE49-F238E27FC236}">
                    <a16:creationId xmlns:a16="http://schemas.microsoft.com/office/drawing/2014/main" id="{5BD5C711-F9E5-F27B-8B87-8A9F3221721B}"/>
                  </a:ext>
                </a:extLst>
              </p:cNvPr>
              <p:cNvSpPr/>
              <p:nvPr/>
            </p:nvSpPr>
            <p:spPr>
              <a:xfrm>
                <a:off x="5361189" y="417754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1" name="Прямоугольник 30">
                <a:extLst>
                  <a:ext uri="{FF2B5EF4-FFF2-40B4-BE49-F238E27FC236}">
                    <a16:creationId xmlns:a16="http://schemas.microsoft.com/office/drawing/2014/main" id="{79BABE67-FFE2-AA3F-A96A-DEA96F228459}"/>
                  </a:ext>
                </a:extLst>
              </p:cNvPr>
              <p:cNvSpPr/>
              <p:nvPr/>
            </p:nvSpPr>
            <p:spPr>
              <a:xfrm>
                <a:off x="4663265" y="3423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2" name="Прямоугольник 31">
                <a:extLst>
                  <a:ext uri="{FF2B5EF4-FFF2-40B4-BE49-F238E27FC236}">
                    <a16:creationId xmlns:a16="http://schemas.microsoft.com/office/drawing/2014/main" id="{F6356979-27BC-A905-0A82-1137C320062F}"/>
                  </a:ext>
                </a:extLst>
              </p:cNvPr>
              <p:cNvSpPr/>
              <p:nvPr/>
            </p:nvSpPr>
            <p:spPr>
              <a:xfrm>
                <a:off x="3918006" y="4164291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3" name="Прямоугольник 32">
                <a:extLst>
                  <a:ext uri="{FF2B5EF4-FFF2-40B4-BE49-F238E27FC236}">
                    <a16:creationId xmlns:a16="http://schemas.microsoft.com/office/drawing/2014/main" id="{8475C829-B093-0945-E55D-031B6ED21990}"/>
                  </a:ext>
                </a:extLst>
              </p:cNvPr>
              <p:cNvSpPr/>
              <p:nvPr/>
            </p:nvSpPr>
            <p:spPr>
              <a:xfrm>
                <a:off x="2498490" y="415103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4" name="Прямоугольник 33">
                <a:extLst>
                  <a:ext uri="{FF2B5EF4-FFF2-40B4-BE49-F238E27FC236}">
                    <a16:creationId xmlns:a16="http://schemas.microsoft.com/office/drawing/2014/main" id="{50945811-3BD2-DA66-8C59-AA291EE8A031}"/>
                  </a:ext>
                </a:extLst>
              </p:cNvPr>
              <p:cNvSpPr/>
              <p:nvPr/>
            </p:nvSpPr>
            <p:spPr>
              <a:xfrm>
                <a:off x="1765065" y="4862415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5" name="Прямоугольник 34">
                <a:extLst>
                  <a:ext uri="{FF2B5EF4-FFF2-40B4-BE49-F238E27FC236}">
                    <a16:creationId xmlns:a16="http://schemas.microsoft.com/office/drawing/2014/main" id="{C499DA51-9757-61D0-25D6-E71B6C9A1D9D}"/>
                  </a:ext>
                </a:extLst>
              </p:cNvPr>
              <p:cNvSpPr/>
              <p:nvPr/>
            </p:nvSpPr>
            <p:spPr>
              <a:xfrm>
                <a:off x="3220082" y="484785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6" name="Прямоугольник 35">
                <a:extLst>
                  <a:ext uri="{FF2B5EF4-FFF2-40B4-BE49-F238E27FC236}">
                    <a16:creationId xmlns:a16="http://schemas.microsoft.com/office/drawing/2014/main" id="{401253F3-EE4E-9E6A-8358-9B4128B67E86}"/>
                  </a:ext>
                </a:extLst>
              </p:cNvPr>
              <p:cNvSpPr/>
              <p:nvPr/>
            </p:nvSpPr>
            <p:spPr>
              <a:xfrm>
                <a:off x="4651431" y="4843854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7" name="Прямоугольник 36">
                <a:extLst>
                  <a:ext uri="{FF2B5EF4-FFF2-40B4-BE49-F238E27FC236}">
                    <a16:creationId xmlns:a16="http://schemas.microsoft.com/office/drawing/2014/main" id="{6DA58029-2EE3-81E9-862A-042F7EAC90B4}"/>
                  </a:ext>
                </a:extLst>
              </p:cNvPr>
              <p:cNvSpPr/>
              <p:nvPr/>
            </p:nvSpPr>
            <p:spPr>
              <a:xfrm>
                <a:off x="3941673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8" name="Прямоугольник 37">
                <a:extLst>
                  <a:ext uri="{FF2B5EF4-FFF2-40B4-BE49-F238E27FC236}">
                    <a16:creationId xmlns:a16="http://schemas.microsoft.com/office/drawing/2014/main" id="{C54CC825-2881-A9CE-1C01-03B6D0B1B3BE}"/>
                  </a:ext>
                </a:extLst>
              </p:cNvPr>
              <p:cNvSpPr/>
              <p:nvPr/>
            </p:nvSpPr>
            <p:spPr>
              <a:xfrm>
                <a:off x="2498490" y="5576518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39" name="Прямоугольник 38">
                <a:extLst>
                  <a:ext uri="{FF2B5EF4-FFF2-40B4-BE49-F238E27FC236}">
                    <a16:creationId xmlns:a16="http://schemas.microsoft.com/office/drawing/2014/main" id="{850ADD4D-6AED-7015-E87D-7B930D07972D}"/>
                  </a:ext>
                </a:extLst>
              </p:cNvPr>
              <p:cNvSpPr/>
              <p:nvPr/>
            </p:nvSpPr>
            <p:spPr>
              <a:xfrm>
                <a:off x="5361188" y="5572516"/>
                <a:ext cx="733425" cy="728662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0" name="Прямоугольник 39">
                <a:extLst>
                  <a:ext uri="{FF2B5EF4-FFF2-40B4-BE49-F238E27FC236}">
                    <a16:creationId xmlns:a16="http://schemas.microsoft.com/office/drawing/2014/main" id="{68111514-0199-68DF-2870-6B4AEADD4E7E}"/>
                  </a:ext>
                </a:extLst>
              </p:cNvPr>
              <p:cNvSpPr/>
              <p:nvPr/>
            </p:nvSpPr>
            <p:spPr>
              <a:xfrm>
                <a:off x="1045140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2" name="Прямоугольник 41">
                <a:extLst>
                  <a:ext uri="{FF2B5EF4-FFF2-40B4-BE49-F238E27FC236}">
                    <a16:creationId xmlns:a16="http://schemas.microsoft.com/office/drawing/2014/main" id="{2B0EECF0-9CAF-06A7-6491-8A95B359FF82}"/>
                  </a:ext>
                </a:extLst>
              </p:cNvPr>
              <p:cNvSpPr/>
              <p:nvPr/>
            </p:nvSpPr>
            <p:spPr>
              <a:xfrm>
                <a:off x="2501816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3" name="Прямоугольник 42">
                <a:extLst>
                  <a:ext uri="{FF2B5EF4-FFF2-40B4-BE49-F238E27FC236}">
                    <a16:creationId xmlns:a16="http://schemas.microsoft.com/office/drawing/2014/main" id="{697F62C3-811E-C336-B428-7E701AC1F03A}"/>
                  </a:ext>
                </a:extLst>
              </p:cNvPr>
              <p:cNvSpPr/>
              <p:nvPr/>
            </p:nvSpPr>
            <p:spPr>
              <a:xfrm>
                <a:off x="3931505" y="52928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4" name="Прямоугольник 43">
                <a:extLst>
                  <a:ext uri="{FF2B5EF4-FFF2-40B4-BE49-F238E27FC236}">
                    <a16:creationId xmlns:a16="http://schemas.microsoft.com/office/drawing/2014/main" id="{64D27440-5316-5C65-8DD8-A1809EF14374}"/>
                  </a:ext>
                </a:extLst>
              </p:cNvPr>
              <p:cNvSpPr/>
              <p:nvPr/>
            </p:nvSpPr>
            <p:spPr>
              <a:xfrm>
                <a:off x="5362575" y="54489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5" name="Прямоугольник 44">
                <a:extLst>
                  <a:ext uri="{FF2B5EF4-FFF2-40B4-BE49-F238E27FC236}">
                    <a16:creationId xmlns:a16="http://schemas.microsoft.com/office/drawing/2014/main" id="{8F8848E9-FAF4-DD00-FF42-7FE684B5BE8E}"/>
                  </a:ext>
                </a:extLst>
              </p:cNvPr>
              <p:cNvSpPr/>
              <p:nvPr/>
            </p:nvSpPr>
            <p:spPr>
              <a:xfrm>
                <a:off x="4637938" y="12516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8" name="Прямоугольник 47">
                <a:extLst>
                  <a:ext uri="{FF2B5EF4-FFF2-40B4-BE49-F238E27FC236}">
                    <a16:creationId xmlns:a16="http://schemas.microsoft.com/office/drawing/2014/main" id="{B9B63CBB-29CC-2545-A429-441117E4F9EC}"/>
                  </a:ext>
                </a:extLst>
              </p:cNvPr>
              <p:cNvSpPr/>
              <p:nvPr/>
            </p:nvSpPr>
            <p:spPr>
              <a:xfrm>
                <a:off x="323263" y="125828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49" name="Прямоугольник 48">
                <a:extLst>
                  <a:ext uri="{FF2B5EF4-FFF2-40B4-BE49-F238E27FC236}">
                    <a16:creationId xmlns:a16="http://schemas.microsoft.com/office/drawing/2014/main" id="{DD43D57F-8F6A-F41F-D728-A305675E9513}"/>
                  </a:ext>
                </a:extLst>
              </p:cNvPr>
              <p:cNvSpPr/>
              <p:nvPr/>
            </p:nvSpPr>
            <p:spPr>
              <a:xfrm>
                <a:off x="1050223" y="197830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0" name="Прямоугольник 49">
                <a:extLst>
                  <a:ext uri="{FF2B5EF4-FFF2-40B4-BE49-F238E27FC236}">
                    <a16:creationId xmlns:a16="http://schemas.microsoft.com/office/drawing/2014/main" id="{3DE8C866-EA07-477B-E937-E3356DF360F8}"/>
                  </a:ext>
                </a:extLst>
              </p:cNvPr>
              <p:cNvSpPr/>
              <p:nvPr/>
            </p:nvSpPr>
            <p:spPr>
              <a:xfrm>
                <a:off x="1768394" y="125484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1" name="Прямоугольник 50">
                <a:extLst>
                  <a:ext uri="{FF2B5EF4-FFF2-40B4-BE49-F238E27FC236}">
                    <a16:creationId xmlns:a16="http://schemas.microsoft.com/office/drawing/2014/main" id="{10802BC0-CA3A-4AF9-8441-7F80A3EDDC3E}"/>
                  </a:ext>
                </a:extLst>
              </p:cNvPr>
              <p:cNvSpPr/>
              <p:nvPr/>
            </p:nvSpPr>
            <p:spPr>
              <a:xfrm>
                <a:off x="3211800" y="124700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2" name="Прямоугольник 51">
                <a:extLst>
                  <a:ext uri="{FF2B5EF4-FFF2-40B4-BE49-F238E27FC236}">
                    <a16:creationId xmlns:a16="http://schemas.microsoft.com/office/drawing/2014/main" id="{D1FA1E1E-A339-2BC5-4D15-F66667D4FD96}"/>
                  </a:ext>
                </a:extLst>
              </p:cNvPr>
              <p:cNvSpPr/>
              <p:nvPr/>
            </p:nvSpPr>
            <p:spPr>
              <a:xfrm>
                <a:off x="3940139" y="1965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3" name="Прямоугольник 52">
                <a:extLst>
                  <a:ext uri="{FF2B5EF4-FFF2-40B4-BE49-F238E27FC236}">
                    <a16:creationId xmlns:a16="http://schemas.microsoft.com/office/drawing/2014/main" id="{FC43A866-54F5-F039-EED7-CDBF607BBC06}"/>
                  </a:ext>
                </a:extLst>
              </p:cNvPr>
              <p:cNvSpPr/>
              <p:nvPr/>
            </p:nvSpPr>
            <p:spPr>
              <a:xfrm>
                <a:off x="5362575" y="199688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4" name="Прямоугольник 53">
                <a:extLst>
                  <a:ext uri="{FF2B5EF4-FFF2-40B4-BE49-F238E27FC236}">
                    <a16:creationId xmlns:a16="http://schemas.microsoft.com/office/drawing/2014/main" id="{D4A3039A-ABF2-25B5-D930-60D715F95D8E}"/>
                  </a:ext>
                </a:extLst>
              </p:cNvPr>
              <p:cNvSpPr/>
              <p:nvPr/>
            </p:nvSpPr>
            <p:spPr>
              <a:xfrm>
                <a:off x="4663265" y="272596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5" name="Прямоугольник 54">
                <a:extLst>
                  <a:ext uri="{FF2B5EF4-FFF2-40B4-BE49-F238E27FC236}">
                    <a16:creationId xmlns:a16="http://schemas.microsoft.com/office/drawing/2014/main" id="{76853893-77CF-482F-DC30-C0ACF359786E}"/>
                  </a:ext>
                </a:extLst>
              </p:cNvPr>
              <p:cNvSpPr/>
              <p:nvPr/>
            </p:nvSpPr>
            <p:spPr>
              <a:xfrm>
                <a:off x="2498488" y="199034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6" name="Прямоугольник 55">
                <a:extLst>
                  <a:ext uri="{FF2B5EF4-FFF2-40B4-BE49-F238E27FC236}">
                    <a16:creationId xmlns:a16="http://schemas.microsoft.com/office/drawing/2014/main" id="{ABB78998-B3F7-6CDA-AE12-E3CF6DCDE2C8}"/>
                  </a:ext>
                </a:extLst>
              </p:cNvPr>
              <p:cNvSpPr/>
              <p:nvPr/>
            </p:nvSpPr>
            <p:spPr>
              <a:xfrm>
                <a:off x="3219314" y="269769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7" name="Прямоугольник 56">
                <a:extLst>
                  <a:ext uri="{FF2B5EF4-FFF2-40B4-BE49-F238E27FC236}">
                    <a16:creationId xmlns:a16="http://schemas.microsoft.com/office/drawing/2014/main" id="{62B621CD-9C43-4DB5-2CA6-6424DBB3E3D9}"/>
                  </a:ext>
                </a:extLst>
              </p:cNvPr>
              <p:cNvSpPr/>
              <p:nvPr/>
            </p:nvSpPr>
            <p:spPr>
              <a:xfrm>
                <a:off x="1787964" y="2728285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8" name="Прямоугольник 57">
                <a:extLst>
                  <a:ext uri="{FF2B5EF4-FFF2-40B4-BE49-F238E27FC236}">
                    <a16:creationId xmlns:a16="http://schemas.microsoft.com/office/drawing/2014/main" id="{6AE29553-22BC-E311-8886-94F00484C208}"/>
                  </a:ext>
                </a:extLst>
              </p:cNvPr>
              <p:cNvSpPr/>
              <p:nvPr/>
            </p:nvSpPr>
            <p:spPr>
              <a:xfrm>
                <a:off x="327416" y="273023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9" name="Прямоугольник 58">
                <a:extLst>
                  <a:ext uri="{FF2B5EF4-FFF2-40B4-BE49-F238E27FC236}">
                    <a16:creationId xmlns:a16="http://schemas.microsoft.com/office/drawing/2014/main" id="{F992E59D-A987-AFF6-3958-3743620E4BD0}"/>
                  </a:ext>
                </a:extLst>
              </p:cNvPr>
              <p:cNvSpPr/>
              <p:nvPr/>
            </p:nvSpPr>
            <p:spPr>
              <a:xfrm>
                <a:off x="1045138" y="342909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0" name="Прямоугольник 59">
                <a:extLst>
                  <a:ext uri="{FF2B5EF4-FFF2-40B4-BE49-F238E27FC236}">
                    <a16:creationId xmlns:a16="http://schemas.microsoft.com/office/drawing/2014/main" id="{AA55BCFA-27E9-721A-408F-5DAC76C3BF2D}"/>
                  </a:ext>
                </a:extLst>
              </p:cNvPr>
              <p:cNvSpPr/>
              <p:nvPr/>
            </p:nvSpPr>
            <p:spPr>
              <a:xfrm>
                <a:off x="2478375" y="344041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61" name="Прямоугольник 60">
                <a:extLst>
                  <a:ext uri="{FF2B5EF4-FFF2-40B4-BE49-F238E27FC236}">
                    <a16:creationId xmlns:a16="http://schemas.microsoft.com/office/drawing/2014/main" id="{FA3B8BA1-E131-DB3C-9FAA-D4BEB75BDFDA}"/>
                  </a:ext>
                </a:extLst>
              </p:cNvPr>
              <p:cNvSpPr/>
              <p:nvPr/>
            </p:nvSpPr>
            <p:spPr>
              <a:xfrm>
                <a:off x="3931505" y="343230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2" name="Прямоугольник 61">
                <a:extLst>
                  <a:ext uri="{FF2B5EF4-FFF2-40B4-BE49-F238E27FC236}">
                    <a16:creationId xmlns:a16="http://schemas.microsoft.com/office/drawing/2014/main" id="{05E4A737-8ACD-FDAE-D63E-E307EF9361C8}"/>
                  </a:ext>
                </a:extLst>
              </p:cNvPr>
              <p:cNvSpPr/>
              <p:nvPr/>
            </p:nvSpPr>
            <p:spPr>
              <a:xfrm>
                <a:off x="5375004" y="3448469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3" name="Прямоугольник 62">
                <a:extLst>
                  <a:ext uri="{FF2B5EF4-FFF2-40B4-BE49-F238E27FC236}">
                    <a16:creationId xmlns:a16="http://schemas.microsoft.com/office/drawing/2014/main" id="{1CE6AE20-B864-C102-B2DB-EAB1439B6965}"/>
                  </a:ext>
                </a:extLst>
              </p:cNvPr>
              <p:cNvSpPr/>
              <p:nvPr/>
            </p:nvSpPr>
            <p:spPr>
              <a:xfrm>
                <a:off x="4651430" y="4127147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4" name="Прямоугольник 63">
                <a:extLst>
                  <a:ext uri="{FF2B5EF4-FFF2-40B4-BE49-F238E27FC236}">
                    <a16:creationId xmlns:a16="http://schemas.microsoft.com/office/drawing/2014/main" id="{14EACF5C-07DB-6442-872A-D5AE29010B83}"/>
                  </a:ext>
                </a:extLst>
              </p:cNvPr>
              <p:cNvSpPr/>
              <p:nvPr/>
            </p:nvSpPr>
            <p:spPr>
              <a:xfrm>
                <a:off x="3219766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5" name="Прямоугольник 64">
                <a:extLst>
                  <a:ext uri="{FF2B5EF4-FFF2-40B4-BE49-F238E27FC236}">
                    <a16:creationId xmlns:a16="http://schemas.microsoft.com/office/drawing/2014/main" id="{794BA8BE-ADD3-7BD0-9564-DD7265EFCBA0}"/>
                  </a:ext>
                </a:extLst>
              </p:cNvPr>
              <p:cNvSpPr/>
              <p:nvPr/>
            </p:nvSpPr>
            <p:spPr>
              <a:xfrm>
                <a:off x="1760812" y="415103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6" name="Прямоугольник 65">
                <a:extLst>
                  <a:ext uri="{FF2B5EF4-FFF2-40B4-BE49-F238E27FC236}">
                    <a16:creationId xmlns:a16="http://schemas.microsoft.com/office/drawing/2014/main" id="{D5DFA175-498C-B271-465A-6F5A850DF6D5}"/>
                  </a:ext>
                </a:extLst>
              </p:cNvPr>
              <p:cNvSpPr/>
              <p:nvPr/>
            </p:nvSpPr>
            <p:spPr>
              <a:xfrm>
                <a:off x="329078" y="4143253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7" name="Прямоугольник 66">
                <a:extLst>
                  <a:ext uri="{FF2B5EF4-FFF2-40B4-BE49-F238E27FC236}">
                    <a16:creationId xmlns:a16="http://schemas.microsoft.com/office/drawing/2014/main" id="{E70B6B0D-8C27-8928-8281-545D263603DE}"/>
                  </a:ext>
                </a:extLst>
              </p:cNvPr>
              <p:cNvSpPr/>
              <p:nvPr/>
            </p:nvSpPr>
            <p:spPr>
              <a:xfrm>
                <a:off x="1048113" y="487768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8" name="Прямоугольник 67">
                <a:extLst>
                  <a:ext uri="{FF2B5EF4-FFF2-40B4-BE49-F238E27FC236}">
                    <a16:creationId xmlns:a16="http://schemas.microsoft.com/office/drawing/2014/main" id="{8D5F10D9-5211-3C27-1701-3D51A30AB55A}"/>
                  </a:ext>
                </a:extLst>
              </p:cNvPr>
              <p:cNvSpPr/>
              <p:nvPr/>
            </p:nvSpPr>
            <p:spPr>
              <a:xfrm>
                <a:off x="2508658" y="4851170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69" name="Прямоугольник 68">
                <a:extLst>
                  <a:ext uri="{FF2B5EF4-FFF2-40B4-BE49-F238E27FC236}">
                    <a16:creationId xmlns:a16="http://schemas.microsoft.com/office/drawing/2014/main" id="{63FD25C7-20FC-F3FB-FB69-C2F62768018F}"/>
                  </a:ext>
                </a:extLst>
              </p:cNvPr>
              <p:cNvSpPr/>
              <p:nvPr/>
            </p:nvSpPr>
            <p:spPr>
              <a:xfrm>
                <a:off x="3922251" y="484385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0" name="Прямоугольник 69">
                <a:extLst>
                  <a:ext uri="{FF2B5EF4-FFF2-40B4-BE49-F238E27FC236}">
                    <a16:creationId xmlns:a16="http://schemas.microsoft.com/office/drawing/2014/main" id="{2A35250B-344B-D675-5EA4-314BB5FABB9D}"/>
                  </a:ext>
                </a:extLst>
              </p:cNvPr>
              <p:cNvSpPr/>
              <p:nvPr/>
            </p:nvSpPr>
            <p:spPr>
              <a:xfrm>
                <a:off x="5374994" y="4835332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1" name="Прямоугольник 70">
                <a:extLst>
                  <a:ext uri="{FF2B5EF4-FFF2-40B4-BE49-F238E27FC236}">
                    <a16:creationId xmlns:a16="http://schemas.microsoft.com/office/drawing/2014/main" id="{9F5C59B0-9719-99A4-59CA-79884AAC6477}"/>
                  </a:ext>
                </a:extLst>
              </p:cNvPr>
              <p:cNvSpPr/>
              <p:nvPr/>
            </p:nvSpPr>
            <p:spPr>
              <a:xfrm>
                <a:off x="4663265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2" name="Прямоугольник 71">
                <a:extLst>
                  <a:ext uri="{FF2B5EF4-FFF2-40B4-BE49-F238E27FC236}">
                    <a16:creationId xmlns:a16="http://schemas.microsoft.com/office/drawing/2014/main" id="{4B4A866E-0242-5091-CDA3-D005B1F243AE}"/>
                  </a:ext>
                </a:extLst>
              </p:cNvPr>
              <p:cNvSpPr/>
              <p:nvPr/>
            </p:nvSpPr>
            <p:spPr>
              <a:xfrm>
                <a:off x="3208248" y="5563994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3" name="Прямоугольник 72">
                <a:extLst>
                  <a:ext uri="{FF2B5EF4-FFF2-40B4-BE49-F238E27FC236}">
                    <a16:creationId xmlns:a16="http://schemas.microsoft.com/office/drawing/2014/main" id="{4679C165-B214-D092-EF2F-5DF2E9EC70A6}"/>
                  </a:ext>
                </a:extLst>
              </p:cNvPr>
              <p:cNvSpPr/>
              <p:nvPr/>
            </p:nvSpPr>
            <p:spPr>
              <a:xfrm>
                <a:off x="1778562" y="5603601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74" name="Прямоугольник 73">
                <a:extLst>
                  <a:ext uri="{FF2B5EF4-FFF2-40B4-BE49-F238E27FC236}">
                    <a16:creationId xmlns:a16="http://schemas.microsoft.com/office/drawing/2014/main" id="{3CEC0950-156C-0175-1FAA-A9A68C33EBA2}"/>
                  </a:ext>
                </a:extLst>
              </p:cNvPr>
              <p:cNvSpPr/>
              <p:nvPr/>
            </p:nvSpPr>
            <p:spPr>
              <a:xfrm>
                <a:off x="329077" y="5584448"/>
                <a:ext cx="733425" cy="728662"/>
              </a:xfrm>
              <a:prstGeom prst="rect">
                <a:avLst/>
              </a:prstGeom>
              <a:solidFill>
                <a:srgbClr val="542708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78" name="Трапеция 77">
              <a:extLst>
                <a:ext uri="{FF2B5EF4-FFF2-40B4-BE49-F238E27FC236}">
                  <a16:creationId xmlns:a16="http://schemas.microsoft.com/office/drawing/2014/main" id="{4192F29D-93AD-7A85-B50F-D533847C3FA2}"/>
                </a:ext>
              </a:extLst>
            </p:cNvPr>
            <p:cNvSpPr/>
            <p:nvPr/>
          </p:nvSpPr>
          <p:spPr>
            <a:xfrm rot="5400000" flipV="1">
              <a:off x="3672538" y="3228795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0" name="Трапеция 79">
              <a:extLst>
                <a:ext uri="{FF2B5EF4-FFF2-40B4-BE49-F238E27FC236}">
                  <a16:creationId xmlns:a16="http://schemas.microsoft.com/office/drawing/2014/main" id="{A09C9AFA-CE33-B9E6-68EC-F2E6C18457B2}"/>
                </a:ext>
              </a:extLst>
            </p:cNvPr>
            <p:cNvSpPr/>
            <p:nvPr/>
          </p:nvSpPr>
          <p:spPr>
            <a:xfrm flipV="1">
              <a:off x="688157" y="70693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1" name="Трапеция 80">
              <a:extLst>
                <a:ext uri="{FF2B5EF4-FFF2-40B4-BE49-F238E27FC236}">
                  <a16:creationId xmlns:a16="http://schemas.microsoft.com/office/drawing/2014/main" id="{EBAC4ABE-C799-E5AB-76E7-A48496C07F5D}"/>
                </a:ext>
              </a:extLst>
            </p:cNvPr>
            <p:cNvSpPr/>
            <p:nvPr/>
          </p:nvSpPr>
          <p:spPr>
            <a:xfrm>
              <a:off x="648429" y="6293737"/>
              <a:ext cx="6542888" cy="465379"/>
            </a:xfrm>
            <a:prstGeom prst="trapezoid">
              <a:avLst>
                <a:gd name="adj" fmla="val 80324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82" name="Трапеция 81">
              <a:extLst>
                <a:ext uri="{FF2B5EF4-FFF2-40B4-BE49-F238E27FC236}">
                  <a16:creationId xmlns:a16="http://schemas.microsoft.com/office/drawing/2014/main" id="{9BFB2B3F-275E-0084-7120-D0357916714B}"/>
                </a:ext>
              </a:extLst>
            </p:cNvPr>
            <p:cNvSpPr/>
            <p:nvPr/>
          </p:nvSpPr>
          <p:spPr>
            <a:xfrm rot="16200000" flipH="1" flipV="1">
              <a:off x="-2490426" y="3201904"/>
              <a:ext cx="6711884" cy="405130"/>
            </a:xfrm>
            <a:prstGeom prst="trapezoid">
              <a:avLst>
                <a:gd name="adj" fmla="val 120400"/>
              </a:avLst>
            </a:prstGeom>
            <a:blipFill>
              <a:blip r:embed="rId2"/>
              <a:tile tx="0" ty="0" sx="100000" sy="100000" flip="none" algn="tl"/>
            </a:blip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84" name="Группа 83">
            <a:extLst>
              <a:ext uri="{FF2B5EF4-FFF2-40B4-BE49-F238E27FC236}">
                <a16:creationId xmlns:a16="http://schemas.microsoft.com/office/drawing/2014/main" id="{C98D5C85-B03F-5025-46DA-6520880B787E}"/>
              </a:ext>
            </a:extLst>
          </p:cNvPr>
          <p:cNvGrpSpPr/>
          <p:nvPr/>
        </p:nvGrpSpPr>
        <p:grpSpPr>
          <a:xfrm>
            <a:off x="6339409" y="4176131"/>
            <a:ext cx="279078" cy="643479"/>
            <a:chOff x="833438" y="423861"/>
            <a:chExt cx="747713" cy="1724026"/>
          </a:xfrm>
        </p:grpSpPr>
        <p:grpSp>
          <p:nvGrpSpPr>
            <p:cNvPr id="85" name="Группа 84">
              <a:extLst>
                <a:ext uri="{FF2B5EF4-FFF2-40B4-BE49-F238E27FC236}">
                  <a16:creationId xmlns:a16="http://schemas.microsoft.com/office/drawing/2014/main" id="{4EC88D11-B267-7C24-751A-E9990D8E2741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</p:grpSpPr>
          <p:sp>
            <p:nvSpPr>
              <p:cNvPr id="97" name="Блок-схема: сохраненные данные 96">
                <a:extLst>
                  <a:ext uri="{FF2B5EF4-FFF2-40B4-BE49-F238E27FC236}">
                    <a16:creationId xmlns:a16="http://schemas.microsoft.com/office/drawing/2014/main" id="{1AC11A93-211E-7FCF-4E66-545D060D9312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8" name="Блок-схема: сохраненные данные 97">
                <a:extLst>
                  <a:ext uri="{FF2B5EF4-FFF2-40B4-BE49-F238E27FC236}">
                    <a16:creationId xmlns:a16="http://schemas.microsoft.com/office/drawing/2014/main" id="{44CB8A35-8F7D-EFE2-2E77-540123254D3D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99" name="Прямоугольник 98">
                <a:extLst>
                  <a:ext uri="{FF2B5EF4-FFF2-40B4-BE49-F238E27FC236}">
                    <a16:creationId xmlns:a16="http://schemas.microsoft.com/office/drawing/2014/main" id="{0AB509B3-CC65-D3C3-7858-8E48E4FCC732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86" name="Прямоугольник 85">
              <a:extLst>
                <a:ext uri="{FF2B5EF4-FFF2-40B4-BE49-F238E27FC236}">
                  <a16:creationId xmlns:a16="http://schemas.microsoft.com/office/drawing/2014/main" id="{B157B564-5A2A-D16A-DB95-79C5D5B28859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87" name="Группа 86">
              <a:extLst>
                <a:ext uri="{FF2B5EF4-FFF2-40B4-BE49-F238E27FC236}">
                  <a16:creationId xmlns:a16="http://schemas.microsoft.com/office/drawing/2014/main" id="{4C74369F-34FA-7001-99F0-B21FF762EDDD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</p:grpSpPr>
          <p:sp>
            <p:nvSpPr>
              <p:cNvPr id="93" name="Знак ''плюс'' 92">
                <a:extLst>
                  <a:ext uri="{FF2B5EF4-FFF2-40B4-BE49-F238E27FC236}">
                    <a16:creationId xmlns:a16="http://schemas.microsoft.com/office/drawing/2014/main" id="{5B9E4B3B-8E56-1998-E117-11FC6ED3BE37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4" name="Трапеция 93">
                <a:extLst>
                  <a:ext uri="{FF2B5EF4-FFF2-40B4-BE49-F238E27FC236}">
                    <a16:creationId xmlns:a16="http://schemas.microsoft.com/office/drawing/2014/main" id="{E84A678F-60AF-36C6-48A4-CEB644B92BBF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5" name="Трапеция 94">
                <a:extLst>
                  <a:ext uri="{FF2B5EF4-FFF2-40B4-BE49-F238E27FC236}">
                    <a16:creationId xmlns:a16="http://schemas.microsoft.com/office/drawing/2014/main" id="{6A6BEE0F-3672-EA6D-FF23-27B280F01CCD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96" name="Прямоугольник 95">
                <a:extLst>
                  <a:ext uri="{FF2B5EF4-FFF2-40B4-BE49-F238E27FC236}">
                    <a16:creationId xmlns:a16="http://schemas.microsoft.com/office/drawing/2014/main" id="{1211A49D-37B2-6D49-0276-FD4DD17F1383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88" name="Месяц 87">
              <a:extLst>
                <a:ext uri="{FF2B5EF4-FFF2-40B4-BE49-F238E27FC236}">
                  <a16:creationId xmlns:a16="http://schemas.microsoft.com/office/drawing/2014/main" id="{620EF664-9CC1-D87D-E811-2D733B229FC6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9" name="Месяц 88">
              <a:extLst>
                <a:ext uri="{FF2B5EF4-FFF2-40B4-BE49-F238E27FC236}">
                  <a16:creationId xmlns:a16="http://schemas.microsoft.com/office/drawing/2014/main" id="{E74410D2-20D7-3A82-7EE4-F55F65989D7F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0" name="Прямоугольник 89">
              <a:extLst>
                <a:ext uri="{FF2B5EF4-FFF2-40B4-BE49-F238E27FC236}">
                  <a16:creationId xmlns:a16="http://schemas.microsoft.com/office/drawing/2014/main" id="{B1E1C959-240D-6350-6DE8-46153220B107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1" name="Трапеция 90">
              <a:extLst>
                <a:ext uri="{FF2B5EF4-FFF2-40B4-BE49-F238E27FC236}">
                  <a16:creationId xmlns:a16="http://schemas.microsoft.com/office/drawing/2014/main" id="{A375A7CB-4FCB-CA28-703A-799AD27FFED7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2" name="Трапеция 91">
              <a:extLst>
                <a:ext uri="{FF2B5EF4-FFF2-40B4-BE49-F238E27FC236}">
                  <a16:creationId xmlns:a16="http://schemas.microsoft.com/office/drawing/2014/main" id="{3FBB42F7-538C-6E2A-6EA7-034FFBB30634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00" name="Группа 99">
            <a:extLst>
              <a:ext uri="{FF2B5EF4-FFF2-40B4-BE49-F238E27FC236}">
                <a16:creationId xmlns:a16="http://schemas.microsoft.com/office/drawing/2014/main" id="{2670B009-9E48-91B0-7E67-7094142668CE}"/>
              </a:ext>
            </a:extLst>
          </p:cNvPr>
          <p:cNvGrpSpPr/>
          <p:nvPr/>
        </p:nvGrpSpPr>
        <p:grpSpPr>
          <a:xfrm>
            <a:off x="6320654" y="556848"/>
            <a:ext cx="287845" cy="663694"/>
            <a:chOff x="833438" y="423861"/>
            <a:chExt cx="747713" cy="1724026"/>
          </a:xfrm>
          <a:solidFill>
            <a:schemeClr val="tx1"/>
          </a:solidFill>
        </p:grpSpPr>
        <p:grpSp>
          <p:nvGrpSpPr>
            <p:cNvPr id="101" name="Группа 100">
              <a:extLst>
                <a:ext uri="{FF2B5EF4-FFF2-40B4-BE49-F238E27FC236}">
                  <a16:creationId xmlns:a16="http://schemas.microsoft.com/office/drawing/2014/main" id="{4277A812-0CE6-2A31-01C7-C800A1B61657}"/>
                </a:ext>
              </a:extLst>
            </p:cNvPr>
            <p:cNvGrpSpPr/>
            <p:nvPr/>
          </p:nvGrpSpPr>
          <p:grpSpPr>
            <a:xfrm>
              <a:off x="838200" y="2009774"/>
              <a:ext cx="742951" cy="138113"/>
              <a:chOff x="838200" y="2009774"/>
              <a:chExt cx="742951" cy="138113"/>
            </a:xfrm>
            <a:grpFill/>
          </p:grpSpPr>
          <p:sp>
            <p:nvSpPr>
              <p:cNvPr id="113" name="Блок-схема: сохраненные данные 112">
                <a:extLst>
                  <a:ext uri="{FF2B5EF4-FFF2-40B4-BE49-F238E27FC236}">
                    <a16:creationId xmlns:a16="http://schemas.microsoft.com/office/drawing/2014/main" id="{C5DD376D-B39D-57ED-A701-8919ABFCCC6B}"/>
                  </a:ext>
                </a:extLst>
              </p:cNvPr>
              <p:cNvSpPr/>
              <p:nvPr/>
            </p:nvSpPr>
            <p:spPr>
              <a:xfrm>
                <a:off x="10287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4" name="Блок-схема: сохраненные данные 113">
                <a:extLst>
                  <a:ext uri="{FF2B5EF4-FFF2-40B4-BE49-F238E27FC236}">
                    <a16:creationId xmlns:a16="http://schemas.microsoft.com/office/drawing/2014/main" id="{FBE78E30-C5C4-D80F-4DAE-2514928B2384}"/>
                  </a:ext>
                </a:extLst>
              </p:cNvPr>
              <p:cNvSpPr/>
              <p:nvPr/>
            </p:nvSpPr>
            <p:spPr>
              <a:xfrm flipH="1">
                <a:off x="838200" y="2009774"/>
                <a:ext cx="552451" cy="138113"/>
              </a:xfrm>
              <a:prstGeom prst="flowChartOnlineStorage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15" name="Прямоугольник 114">
                <a:extLst>
                  <a:ext uri="{FF2B5EF4-FFF2-40B4-BE49-F238E27FC236}">
                    <a16:creationId xmlns:a16="http://schemas.microsoft.com/office/drawing/2014/main" id="{5F792CD0-ACD0-B313-5933-3840D10D2E3E}"/>
                  </a:ext>
                </a:extLst>
              </p:cNvPr>
              <p:cNvSpPr/>
              <p:nvPr/>
            </p:nvSpPr>
            <p:spPr>
              <a:xfrm>
                <a:off x="1107282" y="2021681"/>
                <a:ext cx="354806" cy="114300"/>
              </a:xfrm>
              <a:prstGeom prst="rect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02" name="Прямоугольник 101">
              <a:extLst>
                <a:ext uri="{FF2B5EF4-FFF2-40B4-BE49-F238E27FC236}">
                  <a16:creationId xmlns:a16="http://schemas.microsoft.com/office/drawing/2014/main" id="{213B6247-A8E7-351D-2000-334BB15C519C}"/>
                </a:ext>
              </a:extLst>
            </p:cNvPr>
            <p:cNvSpPr/>
            <p:nvPr/>
          </p:nvSpPr>
          <p:spPr>
            <a:xfrm>
              <a:off x="833438" y="1909763"/>
              <a:ext cx="747712" cy="9525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03" name="Группа 102">
              <a:extLst>
                <a:ext uri="{FF2B5EF4-FFF2-40B4-BE49-F238E27FC236}">
                  <a16:creationId xmlns:a16="http://schemas.microsoft.com/office/drawing/2014/main" id="{9853CDE6-E533-E538-5766-0A9193F87B04}"/>
                </a:ext>
              </a:extLst>
            </p:cNvPr>
            <p:cNvGrpSpPr/>
            <p:nvPr/>
          </p:nvGrpSpPr>
          <p:grpSpPr>
            <a:xfrm>
              <a:off x="952500" y="423861"/>
              <a:ext cx="511970" cy="595314"/>
              <a:chOff x="952500" y="423861"/>
              <a:chExt cx="511970" cy="595314"/>
            </a:xfrm>
            <a:grpFill/>
          </p:grpSpPr>
          <p:sp>
            <p:nvSpPr>
              <p:cNvPr id="109" name="Знак ''плюс'' 108">
                <a:extLst>
                  <a:ext uri="{FF2B5EF4-FFF2-40B4-BE49-F238E27FC236}">
                    <a16:creationId xmlns:a16="http://schemas.microsoft.com/office/drawing/2014/main" id="{91FA58B5-75A4-248B-4BEE-953116B06747}"/>
                  </a:ext>
                </a:extLst>
              </p:cNvPr>
              <p:cNvSpPr/>
              <p:nvPr/>
            </p:nvSpPr>
            <p:spPr>
              <a:xfrm>
                <a:off x="952500" y="423861"/>
                <a:ext cx="509588" cy="423863"/>
              </a:xfrm>
              <a:prstGeom prst="mathPlus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0" name="Трапеция 109">
                <a:extLst>
                  <a:ext uri="{FF2B5EF4-FFF2-40B4-BE49-F238E27FC236}">
                    <a16:creationId xmlns:a16="http://schemas.microsoft.com/office/drawing/2014/main" id="{6DF96C29-A138-D668-CF1E-2CFFAFC175FA}"/>
                  </a:ext>
                </a:extLst>
              </p:cNvPr>
              <p:cNvSpPr/>
              <p:nvPr/>
            </p:nvSpPr>
            <p:spPr>
              <a:xfrm>
                <a:off x="997745" y="897731"/>
                <a:ext cx="421482" cy="121444"/>
              </a:xfrm>
              <a:prstGeom prst="trapezoid">
                <a:avLst>
                  <a:gd name="adj" fmla="val 13680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1" name="Трапеция 110">
                <a:extLst>
                  <a:ext uri="{FF2B5EF4-FFF2-40B4-BE49-F238E27FC236}">
                    <a16:creationId xmlns:a16="http://schemas.microsoft.com/office/drawing/2014/main" id="{5006DDF7-A704-8A83-AF61-AD40B34905C1}"/>
                  </a:ext>
                </a:extLst>
              </p:cNvPr>
              <p:cNvSpPr/>
              <p:nvPr/>
            </p:nvSpPr>
            <p:spPr>
              <a:xfrm flipV="1">
                <a:off x="954883" y="797714"/>
                <a:ext cx="509587" cy="88111"/>
              </a:xfrm>
              <a:prstGeom prst="trapezoid">
                <a:avLst>
                  <a:gd name="adj" fmla="val 6477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12" name="Прямоугольник 111">
                <a:extLst>
                  <a:ext uri="{FF2B5EF4-FFF2-40B4-BE49-F238E27FC236}">
                    <a16:creationId xmlns:a16="http://schemas.microsoft.com/office/drawing/2014/main" id="{08B19DE4-955A-531B-B01E-64C7DA2EF89A}"/>
                  </a:ext>
                </a:extLst>
              </p:cNvPr>
              <p:cNvSpPr/>
              <p:nvPr/>
            </p:nvSpPr>
            <p:spPr>
              <a:xfrm>
                <a:off x="1019175" y="837005"/>
                <a:ext cx="383381" cy="14406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</p:grpSp>
        <p:sp>
          <p:nvSpPr>
            <p:cNvPr id="104" name="Месяц 103">
              <a:extLst>
                <a:ext uri="{FF2B5EF4-FFF2-40B4-BE49-F238E27FC236}">
                  <a16:creationId xmlns:a16="http://schemas.microsoft.com/office/drawing/2014/main" id="{868950B3-D38E-A3D4-4296-44F7B966D4DE}"/>
                </a:ext>
              </a:extLst>
            </p:cNvPr>
            <p:cNvSpPr/>
            <p:nvPr/>
          </p:nvSpPr>
          <p:spPr>
            <a:xfrm rot="20890425">
              <a:off x="1276349" y="1037940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5" name="Месяц 104">
              <a:extLst>
                <a:ext uri="{FF2B5EF4-FFF2-40B4-BE49-F238E27FC236}">
                  <a16:creationId xmlns:a16="http://schemas.microsoft.com/office/drawing/2014/main" id="{3FE6CC3B-DEEE-3BED-0E10-7DFB2A2B87EA}"/>
                </a:ext>
              </a:extLst>
            </p:cNvPr>
            <p:cNvSpPr/>
            <p:nvPr/>
          </p:nvSpPr>
          <p:spPr>
            <a:xfrm rot="709575" flipH="1">
              <a:off x="922729" y="1040361"/>
              <a:ext cx="228600" cy="895058"/>
            </a:xfrm>
            <a:prstGeom prst="moon">
              <a:avLst>
                <a:gd name="adj" fmla="val 36300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6" name="Прямоугольник 105">
              <a:extLst>
                <a:ext uri="{FF2B5EF4-FFF2-40B4-BE49-F238E27FC236}">
                  <a16:creationId xmlns:a16="http://schemas.microsoft.com/office/drawing/2014/main" id="{C398BA04-6E12-0D24-FC0B-4AD7D5728781}"/>
                </a:ext>
              </a:extLst>
            </p:cNvPr>
            <p:cNvSpPr/>
            <p:nvPr/>
          </p:nvSpPr>
          <p:spPr>
            <a:xfrm>
              <a:off x="1107282" y="1026434"/>
              <a:ext cx="221456" cy="87856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7" name="Трапеция 106">
              <a:extLst>
                <a:ext uri="{FF2B5EF4-FFF2-40B4-BE49-F238E27FC236}">
                  <a16:creationId xmlns:a16="http://schemas.microsoft.com/office/drawing/2014/main" id="{34728298-E615-ABB2-7827-6DFD2FF264F9}"/>
                </a:ext>
              </a:extLst>
            </p:cNvPr>
            <p:cNvSpPr/>
            <p:nvPr/>
          </p:nvSpPr>
          <p:spPr>
            <a:xfrm>
              <a:off x="873918" y="1595437"/>
              <a:ext cx="678657" cy="307181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8" name="Трапеция 107">
              <a:extLst>
                <a:ext uri="{FF2B5EF4-FFF2-40B4-BE49-F238E27FC236}">
                  <a16:creationId xmlns:a16="http://schemas.microsoft.com/office/drawing/2014/main" id="{2AD76B4A-9DA6-DDE7-6EB5-922F881E8F46}"/>
                </a:ext>
              </a:extLst>
            </p:cNvPr>
            <p:cNvSpPr/>
            <p:nvPr/>
          </p:nvSpPr>
          <p:spPr>
            <a:xfrm flipV="1">
              <a:off x="1019175" y="1026433"/>
              <a:ext cx="373856" cy="309487"/>
            </a:xfrm>
            <a:prstGeom prst="trapezoid">
              <a:avLst>
                <a:gd name="adj" fmla="val 8193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116" name="Группа 115">
            <a:extLst>
              <a:ext uri="{FF2B5EF4-FFF2-40B4-BE49-F238E27FC236}">
                <a16:creationId xmlns:a16="http://schemas.microsoft.com/office/drawing/2014/main" id="{F7CF60C7-5C9C-2FE3-0470-E3450EBAF8B8}"/>
              </a:ext>
            </a:extLst>
          </p:cNvPr>
          <p:cNvGrpSpPr/>
          <p:nvPr/>
        </p:nvGrpSpPr>
        <p:grpSpPr>
          <a:xfrm>
            <a:off x="5622427" y="2007881"/>
            <a:ext cx="278423" cy="680571"/>
            <a:chOff x="4922045" y="777925"/>
            <a:chExt cx="607784" cy="1485653"/>
          </a:xfrm>
        </p:grpSpPr>
        <p:grpSp>
          <p:nvGrpSpPr>
            <p:cNvPr id="117" name="Группа 116">
              <a:extLst>
                <a:ext uri="{FF2B5EF4-FFF2-40B4-BE49-F238E27FC236}">
                  <a16:creationId xmlns:a16="http://schemas.microsoft.com/office/drawing/2014/main" id="{F7EED144-F7EC-EF42-27EE-78883EEC305C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</p:grpSpPr>
          <p:sp>
            <p:nvSpPr>
              <p:cNvPr id="127" name="Блок-схема: узел 126">
                <a:extLst>
                  <a:ext uri="{FF2B5EF4-FFF2-40B4-BE49-F238E27FC236}">
                    <a16:creationId xmlns:a16="http://schemas.microsoft.com/office/drawing/2014/main" id="{23E24332-DE50-2D02-12BA-2E07EE8A99DC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28" name="Группа 127">
                <a:extLst>
                  <a:ext uri="{FF2B5EF4-FFF2-40B4-BE49-F238E27FC236}">
                    <a16:creationId xmlns:a16="http://schemas.microsoft.com/office/drawing/2014/main" id="{DC651321-5F26-3168-B0F8-3978BEC45E08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2" name="Месяц 131">
                  <a:extLst>
                    <a:ext uri="{FF2B5EF4-FFF2-40B4-BE49-F238E27FC236}">
                      <a16:creationId xmlns:a16="http://schemas.microsoft.com/office/drawing/2014/main" id="{8D57DE87-FCA2-425E-7DF0-3B806D4E820E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3" name="Месяц 132">
                  <a:extLst>
                    <a:ext uri="{FF2B5EF4-FFF2-40B4-BE49-F238E27FC236}">
                      <a16:creationId xmlns:a16="http://schemas.microsoft.com/office/drawing/2014/main" id="{D368040C-B815-F5F7-A36E-22FFA08B0FAF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29" name="Группа 128">
                <a:extLst>
                  <a:ext uri="{FF2B5EF4-FFF2-40B4-BE49-F238E27FC236}">
                    <a16:creationId xmlns:a16="http://schemas.microsoft.com/office/drawing/2014/main" id="{246DB2A6-96A6-BB1D-500F-150D3353F21D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</p:grpSpPr>
            <p:sp>
              <p:nvSpPr>
                <p:cNvPr id="130" name="Месяц 129">
                  <a:extLst>
                    <a:ext uri="{FF2B5EF4-FFF2-40B4-BE49-F238E27FC236}">
                      <a16:creationId xmlns:a16="http://schemas.microsoft.com/office/drawing/2014/main" id="{8E8511AF-8F91-834D-333D-E571A87DCF73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31" name="Месяц 130">
                  <a:extLst>
                    <a:ext uri="{FF2B5EF4-FFF2-40B4-BE49-F238E27FC236}">
                      <a16:creationId xmlns:a16="http://schemas.microsoft.com/office/drawing/2014/main" id="{31421BC9-B747-FB25-4AC6-15F98877D3A9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18" name="Прямоугольник 117">
              <a:extLst>
                <a:ext uri="{FF2B5EF4-FFF2-40B4-BE49-F238E27FC236}">
                  <a16:creationId xmlns:a16="http://schemas.microsoft.com/office/drawing/2014/main" id="{9D30C3FA-3ABD-30EB-3463-A9AAF629DA33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9" name="Трапеция 118">
              <a:extLst>
                <a:ext uri="{FF2B5EF4-FFF2-40B4-BE49-F238E27FC236}">
                  <a16:creationId xmlns:a16="http://schemas.microsoft.com/office/drawing/2014/main" id="{6F18BB83-6653-1391-5D3B-26F5F8626D3A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20" name="Прямая соединительная линия 119">
              <a:extLst>
                <a:ext uri="{FF2B5EF4-FFF2-40B4-BE49-F238E27FC236}">
                  <a16:creationId xmlns:a16="http://schemas.microsoft.com/office/drawing/2014/main" id="{3017116B-D1B0-924E-FCE1-671589CE5EF6}"/>
                </a:ext>
              </a:extLst>
            </p:cNvPr>
            <p:cNvCxnSpPr>
              <a:cxnSpLocks/>
              <a:stCxn id="132" idx="0"/>
              <a:endCxn id="130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Трапеция 120">
              <a:extLst>
                <a:ext uri="{FF2B5EF4-FFF2-40B4-BE49-F238E27FC236}">
                  <a16:creationId xmlns:a16="http://schemas.microsoft.com/office/drawing/2014/main" id="{98B2821A-3678-4089-F953-B663A75E147C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2" name="Прямоугольник 121">
              <a:extLst>
                <a:ext uri="{FF2B5EF4-FFF2-40B4-BE49-F238E27FC236}">
                  <a16:creationId xmlns:a16="http://schemas.microsoft.com/office/drawing/2014/main" id="{1561AE3D-D53F-53EB-902B-46BF0D06A44F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3" name="Блок-схема: сохраненные данные 122">
              <a:extLst>
                <a:ext uri="{FF2B5EF4-FFF2-40B4-BE49-F238E27FC236}">
                  <a16:creationId xmlns:a16="http://schemas.microsoft.com/office/drawing/2014/main" id="{A415750A-77C1-91D7-64EE-5300CB260293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4" name="Блок-схема: сохраненные данные 123">
              <a:extLst>
                <a:ext uri="{FF2B5EF4-FFF2-40B4-BE49-F238E27FC236}">
                  <a16:creationId xmlns:a16="http://schemas.microsoft.com/office/drawing/2014/main" id="{5457D408-7424-F194-AFBB-D1B6C906C5F5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5" name="Прямоугольник 124">
              <a:extLst>
                <a:ext uri="{FF2B5EF4-FFF2-40B4-BE49-F238E27FC236}">
                  <a16:creationId xmlns:a16="http://schemas.microsoft.com/office/drawing/2014/main" id="{634E9F6E-05EB-C921-F1C7-C063758DFAFA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26" name="Прямоугольник 125">
              <a:extLst>
                <a:ext uri="{FF2B5EF4-FFF2-40B4-BE49-F238E27FC236}">
                  <a16:creationId xmlns:a16="http://schemas.microsoft.com/office/drawing/2014/main" id="{130973EE-DB5D-5E6F-49FF-34BA098688F0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34" name="Группа 133">
            <a:extLst>
              <a:ext uri="{FF2B5EF4-FFF2-40B4-BE49-F238E27FC236}">
                <a16:creationId xmlns:a16="http://schemas.microsoft.com/office/drawing/2014/main" id="{E57778D4-75A1-4CE0-BD70-51D74FB6B20E}"/>
              </a:ext>
            </a:extLst>
          </p:cNvPr>
          <p:cNvGrpSpPr/>
          <p:nvPr/>
        </p:nvGrpSpPr>
        <p:grpSpPr>
          <a:xfrm>
            <a:off x="5594477" y="1280938"/>
            <a:ext cx="277623" cy="678614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135" name="Группа 134">
              <a:extLst>
                <a:ext uri="{FF2B5EF4-FFF2-40B4-BE49-F238E27FC236}">
                  <a16:creationId xmlns:a16="http://schemas.microsoft.com/office/drawing/2014/main" id="{26E3708D-9683-ABC1-96CE-5FAAFC1E2C02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145" name="Блок-схема: узел 144">
                <a:extLst>
                  <a:ext uri="{FF2B5EF4-FFF2-40B4-BE49-F238E27FC236}">
                    <a16:creationId xmlns:a16="http://schemas.microsoft.com/office/drawing/2014/main" id="{309AE9DA-5267-7758-A911-E7220F66C281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146" name="Группа 145">
                <a:extLst>
                  <a:ext uri="{FF2B5EF4-FFF2-40B4-BE49-F238E27FC236}">
                    <a16:creationId xmlns:a16="http://schemas.microsoft.com/office/drawing/2014/main" id="{943BED7C-38C1-0322-1E57-8BFD3FBE03DE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50" name="Месяц 149">
                  <a:extLst>
                    <a:ext uri="{FF2B5EF4-FFF2-40B4-BE49-F238E27FC236}">
                      <a16:creationId xmlns:a16="http://schemas.microsoft.com/office/drawing/2014/main" id="{54152515-E197-F5A4-3510-10093C156F2D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51" name="Месяц 150">
                  <a:extLst>
                    <a:ext uri="{FF2B5EF4-FFF2-40B4-BE49-F238E27FC236}">
                      <a16:creationId xmlns:a16="http://schemas.microsoft.com/office/drawing/2014/main" id="{293430C2-409D-60BD-C7E1-8C2668D952A7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147" name="Группа 146">
                <a:extLst>
                  <a:ext uri="{FF2B5EF4-FFF2-40B4-BE49-F238E27FC236}">
                    <a16:creationId xmlns:a16="http://schemas.microsoft.com/office/drawing/2014/main" id="{7BC44C01-795B-C232-815A-1A17261136F5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148" name="Месяц 147">
                  <a:extLst>
                    <a:ext uri="{FF2B5EF4-FFF2-40B4-BE49-F238E27FC236}">
                      <a16:creationId xmlns:a16="http://schemas.microsoft.com/office/drawing/2014/main" id="{7E4B182E-FAC2-63F2-C2FD-A88558272428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49" name="Месяц 148">
                  <a:extLst>
                    <a:ext uri="{FF2B5EF4-FFF2-40B4-BE49-F238E27FC236}">
                      <a16:creationId xmlns:a16="http://schemas.microsoft.com/office/drawing/2014/main" id="{FF3E9FB8-D481-B108-658F-769DD1F13B4C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136" name="Прямоугольник 135">
              <a:extLst>
                <a:ext uri="{FF2B5EF4-FFF2-40B4-BE49-F238E27FC236}">
                  <a16:creationId xmlns:a16="http://schemas.microsoft.com/office/drawing/2014/main" id="{A75146C6-3E8B-A146-F38C-D997439B6F37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7" name="Трапеция 136">
              <a:extLst>
                <a:ext uri="{FF2B5EF4-FFF2-40B4-BE49-F238E27FC236}">
                  <a16:creationId xmlns:a16="http://schemas.microsoft.com/office/drawing/2014/main" id="{A310E8AA-B882-243A-8FD7-4E0AFD2C3A01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138" name="Прямая соединительная линия 137">
              <a:extLst>
                <a:ext uri="{FF2B5EF4-FFF2-40B4-BE49-F238E27FC236}">
                  <a16:creationId xmlns:a16="http://schemas.microsoft.com/office/drawing/2014/main" id="{7882909A-A543-1577-5DA2-A203E95FFE56}"/>
                </a:ext>
              </a:extLst>
            </p:cNvPr>
            <p:cNvCxnSpPr>
              <a:cxnSpLocks/>
              <a:stCxn id="150" idx="0"/>
              <a:endCxn id="148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9" name="Трапеция 138">
              <a:extLst>
                <a:ext uri="{FF2B5EF4-FFF2-40B4-BE49-F238E27FC236}">
                  <a16:creationId xmlns:a16="http://schemas.microsoft.com/office/drawing/2014/main" id="{D005CC54-6877-7218-2437-19B8CACFCB00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0" name="Прямоугольник 139">
              <a:extLst>
                <a:ext uri="{FF2B5EF4-FFF2-40B4-BE49-F238E27FC236}">
                  <a16:creationId xmlns:a16="http://schemas.microsoft.com/office/drawing/2014/main" id="{6BE0C0A1-6F28-DDFC-967A-C0EF30DD50F5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1" name="Блок-схема: сохраненные данные 140">
              <a:extLst>
                <a:ext uri="{FF2B5EF4-FFF2-40B4-BE49-F238E27FC236}">
                  <a16:creationId xmlns:a16="http://schemas.microsoft.com/office/drawing/2014/main" id="{3587D7F8-5826-8F30-1E4F-13578B6E6F34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2" name="Блок-схема: сохраненные данные 141">
              <a:extLst>
                <a:ext uri="{FF2B5EF4-FFF2-40B4-BE49-F238E27FC236}">
                  <a16:creationId xmlns:a16="http://schemas.microsoft.com/office/drawing/2014/main" id="{7B54D12A-110D-A781-5623-E6712A8F84C1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3" name="Прямоугольник 142">
              <a:extLst>
                <a:ext uri="{FF2B5EF4-FFF2-40B4-BE49-F238E27FC236}">
                  <a16:creationId xmlns:a16="http://schemas.microsoft.com/office/drawing/2014/main" id="{0654CED6-FB1C-6804-6B71-0AC4CAE23E6C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4" name="Прямоугольник 143">
              <a:extLst>
                <a:ext uri="{FF2B5EF4-FFF2-40B4-BE49-F238E27FC236}">
                  <a16:creationId xmlns:a16="http://schemas.microsoft.com/office/drawing/2014/main" id="{798CC0BC-13E1-7273-184E-86235002855A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52" name="Группа 151">
            <a:extLst>
              <a:ext uri="{FF2B5EF4-FFF2-40B4-BE49-F238E27FC236}">
                <a16:creationId xmlns:a16="http://schemas.microsoft.com/office/drawing/2014/main" id="{B15797B7-8DD5-4F30-6494-F98D7928942E}"/>
              </a:ext>
            </a:extLst>
          </p:cNvPr>
          <p:cNvGrpSpPr/>
          <p:nvPr/>
        </p:nvGrpSpPr>
        <p:grpSpPr>
          <a:xfrm>
            <a:off x="5593857" y="570716"/>
            <a:ext cx="284388" cy="665083"/>
            <a:chOff x="6623050" y="557408"/>
            <a:chExt cx="735921" cy="1721055"/>
          </a:xfrm>
          <a:solidFill>
            <a:schemeClr val="tx1"/>
          </a:solidFill>
        </p:grpSpPr>
        <p:grpSp>
          <p:nvGrpSpPr>
            <p:cNvPr id="153" name="Группа 152">
              <a:extLst>
                <a:ext uri="{FF2B5EF4-FFF2-40B4-BE49-F238E27FC236}">
                  <a16:creationId xmlns:a16="http://schemas.microsoft.com/office/drawing/2014/main" id="{AA3DED0F-C835-C2C7-8B11-BC215E62AB92}"/>
                </a:ext>
              </a:extLst>
            </p:cNvPr>
            <p:cNvGrpSpPr/>
            <p:nvPr/>
          </p:nvGrpSpPr>
          <p:grpSpPr>
            <a:xfrm>
              <a:off x="6661778" y="557408"/>
              <a:ext cx="660718" cy="1355235"/>
              <a:chOff x="6661778" y="557408"/>
              <a:chExt cx="660718" cy="1355235"/>
            </a:xfrm>
            <a:grpFill/>
          </p:grpSpPr>
          <p:grpSp>
            <p:nvGrpSpPr>
              <p:cNvPr id="158" name="Группа 157">
                <a:extLst>
                  <a:ext uri="{FF2B5EF4-FFF2-40B4-BE49-F238E27FC236}">
                    <a16:creationId xmlns:a16="http://schemas.microsoft.com/office/drawing/2014/main" id="{94DDD738-8CE7-AAA6-180F-5720AF0A5D00}"/>
                  </a:ext>
                </a:extLst>
              </p:cNvPr>
              <p:cNvGrpSpPr/>
              <p:nvPr/>
            </p:nvGrpSpPr>
            <p:grpSpPr>
              <a:xfrm>
                <a:off x="6794500" y="557408"/>
                <a:ext cx="400051" cy="366517"/>
                <a:chOff x="6794500" y="557408"/>
                <a:chExt cx="400051" cy="366517"/>
              </a:xfrm>
              <a:grpFill/>
            </p:grpSpPr>
            <p:sp>
              <p:nvSpPr>
                <p:cNvPr id="163" name="Прямоугольник 162">
                  <a:extLst>
                    <a:ext uri="{FF2B5EF4-FFF2-40B4-BE49-F238E27FC236}">
                      <a16:creationId xmlns:a16="http://schemas.microsoft.com/office/drawing/2014/main" id="{3E359972-CC4F-BB91-8B64-D7ECE593E7FE}"/>
                    </a:ext>
                  </a:extLst>
                </p:cNvPr>
                <p:cNvSpPr/>
                <p:nvPr/>
              </p:nvSpPr>
              <p:spPr>
                <a:xfrm>
                  <a:off x="6794501" y="558800"/>
                  <a:ext cx="12700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4" name="Прямоугольник 163">
                  <a:extLst>
                    <a:ext uri="{FF2B5EF4-FFF2-40B4-BE49-F238E27FC236}">
                      <a16:creationId xmlns:a16="http://schemas.microsoft.com/office/drawing/2014/main" id="{C5D6CAEA-CE38-749F-4959-7D552598D163}"/>
                    </a:ext>
                  </a:extLst>
                </p:cNvPr>
                <p:cNvSpPr/>
                <p:nvPr/>
              </p:nvSpPr>
              <p:spPr>
                <a:xfrm>
                  <a:off x="7061201" y="557408"/>
                  <a:ext cx="133350" cy="3651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165" name="Прямоугольник 164">
                  <a:extLst>
                    <a:ext uri="{FF2B5EF4-FFF2-40B4-BE49-F238E27FC236}">
                      <a16:creationId xmlns:a16="http://schemas.microsoft.com/office/drawing/2014/main" id="{C3AF3140-A1AA-4440-F7D7-17A6214037AE}"/>
                    </a:ext>
                  </a:extLst>
                </p:cNvPr>
                <p:cNvSpPr/>
                <p:nvPr/>
              </p:nvSpPr>
              <p:spPr>
                <a:xfrm>
                  <a:off x="6794500" y="711200"/>
                  <a:ext cx="400050" cy="212725"/>
                </a:xfrm>
                <a:prstGeom prst="rect">
                  <a:avLst/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sp>
            <p:nvSpPr>
              <p:cNvPr id="159" name="Месяц 158">
                <a:extLst>
                  <a:ext uri="{FF2B5EF4-FFF2-40B4-BE49-F238E27FC236}">
                    <a16:creationId xmlns:a16="http://schemas.microsoft.com/office/drawing/2014/main" id="{6F859991-3CE6-68AC-B694-6CC6FF50A908}"/>
                  </a:ext>
                </a:extLst>
              </p:cNvPr>
              <p:cNvSpPr/>
              <p:nvPr/>
            </p:nvSpPr>
            <p:spPr>
              <a:xfrm rot="21107139">
                <a:off x="6981505" y="941989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0" name="Месяц 159">
                <a:extLst>
                  <a:ext uri="{FF2B5EF4-FFF2-40B4-BE49-F238E27FC236}">
                    <a16:creationId xmlns:a16="http://schemas.microsoft.com/office/drawing/2014/main" id="{95501CC7-24D6-3833-3AEF-D9A392C57E00}"/>
                  </a:ext>
                </a:extLst>
              </p:cNvPr>
              <p:cNvSpPr/>
              <p:nvPr/>
            </p:nvSpPr>
            <p:spPr>
              <a:xfrm rot="492861" flipH="1">
                <a:off x="6729720" y="941990"/>
                <a:ext cx="273049" cy="970653"/>
              </a:xfrm>
              <a:prstGeom prst="moon">
                <a:avLst>
                  <a:gd name="adj" fmla="val 48849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61" name="Трапеция 160">
                <a:extLst>
                  <a:ext uri="{FF2B5EF4-FFF2-40B4-BE49-F238E27FC236}">
                    <a16:creationId xmlns:a16="http://schemas.microsoft.com/office/drawing/2014/main" id="{A26DBC31-35AF-B3AC-EA0A-BE20FD53F7C6}"/>
                  </a:ext>
                </a:extLst>
              </p:cNvPr>
              <p:cNvSpPr/>
              <p:nvPr/>
            </p:nvSpPr>
            <p:spPr>
              <a:xfrm flipV="1">
                <a:off x="6823075" y="922533"/>
                <a:ext cx="338124" cy="222848"/>
              </a:xfrm>
              <a:prstGeom prst="trapezoid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62" name="Трапеция 161">
                <a:extLst>
                  <a:ext uri="{FF2B5EF4-FFF2-40B4-BE49-F238E27FC236}">
                    <a16:creationId xmlns:a16="http://schemas.microsoft.com/office/drawing/2014/main" id="{AA4A88C3-004B-3BCA-91CC-06E7C82DD2A5}"/>
                  </a:ext>
                </a:extLst>
              </p:cNvPr>
              <p:cNvSpPr/>
              <p:nvPr/>
            </p:nvSpPr>
            <p:spPr>
              <a:xfrm flipH="1">
                <a:off x="6661778" y="1454081"/>
                <a:ext cx="660718" cy="438219"/>
              </a:xfrm>
              <a:prstGeom prst="trapezoid">
                <a:avLst>
                  <a:gd name="adj" fmla="val 75387"/>
                </a:avLst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</p:grpSp>
        <p:sp>
          <p:nvSpPr>
            <p:cNvPr id="154" name="Прямоугольник 153">
              <a:extLst>
                <a:ext uri="{FF2B5EF4-FFF2-40B4-BE49-F238E27FC236}">
                  <a16:creationId xmlns:a16="http://schemas.microsoft.com/office/drawing/2014/main" id="{71531C86-3E18-054A-A024-26702E7AC302}"/>
                </a:ext>
              </a:extLst>
            </p:cNvPr>
            <p:cNvSpPr/>
            <p:nvPr/>
          </p:nvSpPr>
          <p:spPr>
            <a:xfrm>
              <a:off x="6623050" y="1902618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5" name="Прямоугольник 154">
              <a:extLst>
                <a:ext uri="{FF2B5EF4-FFF2-40B4-BE49-F238E27FC236}">
                  <a16:creationId xmlns:a16="http://schemas.microsoft.com/office/drawing/2014/main" id="{552C9F14-9837-8CB9-A472-A765D7529923}"/>
                </a:ext>
              </a:extLst>
            </p:cNvPr>
            <p:cNvSpPr/>
            <p:nvPr/>
          </p:nvSpPr>
          <p:spPr>
            <a:xfrm>
              <a:off x="6623051" y="2161325"/>
              <a:ext cx="735920" cy="117138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6" name="Блок-схема: сохраненные данные 155">
              <a:extLst>
                <a:ext uri="{FF2B5EF4-FFF2-40B4-BE49-F238E27FC236}">
                  <a16:creationId xmlns:a16="http://schemas.microsoft.com/office/drawing/2014/main" id="{A87D3871-8549-5917-1281-7A14E8672A8A}"/>
                </a:ext>
              </a:extLst>
            </p:cNvPr>
            <p:cNvSpPr/>
            <p:nvPr/>
          </p:nvSpPr>
          <p:spPr>
            <a:xfrm>
              <a:off x="6913563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57" name="Блок-схема: сохраненные данные 156">
              <a:extLst>
                <a:ext uri="{FF2B5EF4-FFF2-40B4-BE49-F238E27FC236}">
                  <a16:creationId xmlns:a16="http://schemas.microsoft.com/office/drawing/2014/main" id="{9017B1CB-57D6-2301-FE4E-52D5D623DBAC}"/>
                </a:ext>
              </a:extLst>
            </p:cNvPr>
            <p:cNvSpPr/>
            <p:nvPr/>
          </p:nvSpPr>
          <p:spPr>
            <a:xfrm flipH="1">
              <a:off x="6666759" y="2027433"/>
              <a:ext cx="436609" cy="126206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66" name="Группа 165">
            <a:extLst>
              <a:ext uri="{FF2B5EF4-FFF2-40B4-BE49-F238E27FC236}">
                <a16:creationId xmlns:a16="http://schemas.microsoft.com/office/drawing/2014/main" id="{0C146CF7-7EEF-026D-7D00-EDCF196BFE2E}"/>
              </a:ext>
            </a:extLst>
          </p:cNvPr>
          <p:cNvGrpSpPr/>
          <p:nvPr/>
        </p:nvGrpSpPr>
        <p:grpSpPr>
          <a:xfrm>
            <a:off x="3434232" y="1971764"/>
            <a:ext cx="318361" cy="702176"/>
            <a:chOff x="3448049" y="584316"/>
            <a:chExt cx="841376" cy="1855735"/>
          </a:xfrm>
        </p:grpSpPr>
        <p:sp>
          <p:nvSpPr>
            <p:cNvPr id="167" name="Овал 166">
              <a:extLst>
                <a:ext uri="{FF2B5EF4-FFF2-40B4-BE49-F238E27FC236}">
                  <a16:creationId xmlns:a16="http://schemas.microsoft.com/office/drawing/2014/main" id="{9055F9D0-0A42-6993-B125-B7D850E1F8FD}"/>
                </a:ext>
              </a:extLst>
            </p:cNvPr>
            <p:cNvSpPr/>
            <p:nvPr/>
          </p:nvSpPr>
          <p:spPr>
            <a:xfrm rot="20400687">
              <a:off x="3565713" y="651010"/>
              <a:ext cx="503487" cy="213398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68" name="Блок-схема: узел 167">
              <a:extLst>
                <a:ext uri="{FF2B5EF4-FFF2-40B4-BE49-F238E27FC236}">
                  <a16:creationId xmlns:a16="http://schemas.microsoft.com/office/drawing/2014/main" id="{C8D4C052-79AB-5D41-99B9-5C3A72C9576E}"/>
                </a:ext>
              </a:extLst>
            </p:cNvPr>
            <p:cNvSpPr/>
            <p:nvPr/>
          </p:nvSpPr>
          <p:spPr>
            <a:xfrm rot="19190495">
              <a:off x="3918235" y="584316"/>
              <a:ext cx="306637" cy="581065"/>
            </a:xfrm>
            <a:prstGeom prst="flowChartConnector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grpSp>
          <p:nvGrpSpPr>
            <p:cNvPr id="169" name="Группа 168">
              <a:extLst>
                <a:ext uri="{FF2B5EF4-FFF2-40B4-BE49-F238E27FC236}">
                  <a16:creationId xmlns:a16="http://schemas.microsoft.com/office/drawing/2014/main" id="{0DC10663-E2FA-378B-5DEC-BD31C8FE8F15}"/>
                </a:ext>
              </a:extLst>
            </p:cNvPr>
            <p:cNvGrpSpPr/>
            <p:nvPr/>
          </p:nvGrpSpPr>
          <p:grpSpPr>
            <a:xfrm>
              <a:off x="3448049" y="637419"/>
              <a:ext cx="841376" cy="1802632"/>
              <a:chOff x="3448049" y="637419"/>
              <a:chExt cx="841376" cy="1802632"/>
            </a:xfrm>
          </p:grpSpPr>
          <p:sp>
            <p:nvSpPr>
              <p:cNvPr id="170" name="Прямоугольник 169">
                <a:extLst>
                  <a:ext uri="{FF2B5EF4-FFF2-40B4-BE49-F238E27FC236}">
                    <a16:creationId xmlns:a16="http://schemas.microsoft.com/office/drawing/2014/main" id="{4EF6B7CF-FCF4-C48C-E68E-69B7CD1EF234}"/>
                  </a:ext>
                </a:extLst>
              </p:cNvPr>
              <p:cNvSpPr/>
              <p:nvPr/>
            </p:nvSpPr>
            <p:spPr>
              <a:xfrm rot="17418473">
                <a:off x="3401710" y="1183040"/>
                <a:ext cx="407186" cy="147813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1" name="Прямоугольник 170">
                <a:extLst>
                  <a:ext uri="{FF2B5EF4-FFF2-40B4-BE49-F238E27FC236}">
                    <a16:creationId xmlns:a16="http://schemas.microsoft.com/office/drawing/2014/main" id="{7DD7007A-FDF3-63AC-CDC9-265CAB5154C8}"/>
                  </a:ext>
                </a:extLst>
              </p:cNvPr>
              <p:cNvSpPr/>
              <p:nvPr/>
            </p:nvSpPr>
            <p:spPr>
              <a:xfrm>
                <a:off x="3448050" y="2021681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2" name="Прямоугольник 171">
                <a:extLst>
                  <a:ext uri="{FF2B5EF4-FFF2-40B4-BE49-F238E27FC236}">
                    <a16:creationId xmlns:a16="http://schemas.microsoft.com/office/drawing/2014/main" id="{52C2FA2C-EC45-647F-F26D-ABC35478ED7C}"/>
                  </a:ext>
                </a:extLst>
              </p:cNvPr>
              <p:cNvSpPr/>
              <p:nvPr/>
            </p:nvSpPr>
            <p:spPr>
              <a:xfrm>
                <a:off x="3448049" y="2328399"/>
                <a:ext cx="841375" cy="1116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3" name="Блок-схема: сохраненные данные 172">
                <a:extLst>
                  <a:ext uri="{FF2B5EF4-FFF2-40B4-BE49-F238E27FC236}">
                    <a16:creationId xmlns:a16="http://schemas.microsoft.com/office/drawing/2014/main" id="{BE2A994A-9B3D-AE9E-66E1-613CEEBE9D59}"/>
                  </a:ext>
                </a:extLst>
              </p:cNvPr>
              <p:cNvSpPr/>
              <p:nvPr/>
            </p:nvSpPr>
            <p:spPr>
              <a:xfrm>
                <a:off x="3700827" y="2141733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4" name="Блок-схема: сохраненные данные 173">
                <a:extLst>
                  <a:ext uri="{FF2B5EF4-FFF2-40B4-BE49-F238E27FC236}">
                    <a16:creationId xmlns:a16="http://schemas.microsoft.com/office/drawing/2014/main" id="{76F1344E-B0DE-8CD1-FC3D-A881548D0277}"/>
                  </a:ext>
                </a:extLst>
              </p:cNvPr>
              <p:cNvSpPr/>
              <p:nvPr/>
            </p:nvSpPr>
            <p:spPr>
              <a:xfrm flipH="1">
                <a:off x="3457940" y="2141732"/>
                <a:ext cx="588329" cy="186666"/>
              </a:xfrm>
              <a:prstGeom prst="flowChartOnlineStorag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5" name="Прямоугольник 174">
                <a:extLst>
                  <a:ext uri="{FF2B5EF4-FFF2-40B4-BE49-F238E27FC236}">
                    <a16:creationId xmlns:a16="http://schemas.microsoft.com/office/drawing/2014/main" id="{AE28F8A3-5250-9B82-355F-3555E33DCAA8}"/>
                  </a:ext>
                </a:extLst>
              </p:cNvPr>
              <p:cNvSpPr/>
              <p:nvPr/>
            </p:nvSpPr>
            <p:spPr>
              <a:xfrm>
                <a:off x="3634611" y="2152771"/>
                <a:ext cx="431420" cy="1540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6" name="Трапеция 175">
                <a:extLst>
                  <a:ext uri="{FF2B5EF4-FFF2-40B4-BE49-F238E27FC236}">
                    <a16:creationId xmlns:a16="http://schemas.microsoft.com/office/drawing/2014/main" id="{03F6E84C-E6AB-D68A-AA4C-13CF9D1C7FFD}"/>
                  </a:ext>
                </a:extLst>
              </p:cNvPr>
              <p:cNvSpPr/>
              <p:nvPr/>
            </p:nvSpPr>
            <p:spPr>
              <a:xfrm>
                <a:off x="3468868" y="1755775"/>
                <a:ext cx="799735" cy="256043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7" name="Равнобедренный треугольник 176">
                <a:extLst>
                  <a:ext uri="{FF2B5EF4-FFF2-40B4-BE49-F238E27FC236}">
                    <a16:creationId xmlns:a16="http://schemas.microsoft.com/office/drawing/2014/main" id="{34377938-19F0-69B0-D03F-79EB3FB3248A}"/>
                  </a:ext>
                </a:extLst>
              </p:cNvPr>
              <p:cNvSpPr/>
              <p:nvPr/>
            </p:nvSpPr>
            <p:spPr>
              <a:xfrm rot="19349733">
                <a:off x="3716433" y="1417700"/>
                <a:ext cx="487180" cy="372562"/>
              </a:xfrm>
              <a:prstGeom prst="triangle">
                <a:avLst>
                  <a:gd name="adj" fmla="val 69602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8" name="Равнобедренный треугольник 177">
                <a:extLst>
                  <a:ext uri="{FF2B5EF4-FFF2-40B4-BE49-F238E27FC236}">
                    <a16:creationId xmlns:a16="http://schemas.microsoft.com/office/drawing/2014/main" id="{CD0981BC-3A87-449B-EF0A-1E1285FE6263}"/>
                  </a:ext>
                </a:extLst>
              </p:cNvPr>
              <p:cNvSpPr/>
              <p:nvPr/>
            </p:nvSpPr>
            <p:spPr>
              <a:xfrm rot="16551269">
                <a:off x="3447009" y="1018943"/>
                <a:ext cx="240693" cy="48128"/>
              </a:xfrm>
              <a:prstGeom prst="triangle">
                <a:avLst>
                  <a:gd name="adj" fmla="val 55905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79" name="Прямоугольник 178">
                <a:extLst>
                  <a:ext uri="{FF2B5EF4-FFF2-40B4-BE49-F238E27FC236}">
                    <a16:creationId xmlns:a16="http://schemas.microsoft.com/office/drawing/2014/main" id="{F9419B37-E574-C650-3AFB-D76BF6681886}"/>
                  </a:ext>
                </a:extLst>
              </p:cNvPr>
              <p:cNvSpPr/>
              <p:nvPr/>
            </p:nvSpPr>
            <p:spPr>
              <a:xfrm rot="14811607">
                <a:off x="3563485" y="828514"/>
                <a:ext cx="226219" cy="14406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0" name="Блок-схема: узел 179">
                <a:extLst>
                  <a:ext uri="{FF2B5EF4-FFF2-40B4-BE49-F238E27FC236}">
                    <a16:creationId xmlns:a16="http://schemas.microsoft.com/office/drawing/2014/main" id="{23B947BB-07F0-DA5E-57CA-6D240600A2F8}"/>
                  </a:ext>
                </a:extLst>
              </p:cNvPr>
              <p:cNvSpPr/>
              <p:nvPr/>
            </p:nvSpPr>
            <p:spPr>
              <a:xfrm>
                <a:off x="3580823" y="800594"/>
                <a:ext cx="602136" cy="50178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dirty="0"/>
              </a:p>
            </p:txBody>
          </p:sp>
          <p:sp>
            <p:nvSpPr>
              <p:cNvPr id="181" name="Трапеция 180">
                <a:extLst>
                  <a:ext uri="{FF2B5EF4-FFF2-40B4-BE49-F238E27FC236}">
                    <a16:creationId xmlns:a16="http://schemas.microsoft.com/office/drawing/2014/main" id="{597A9EB1-9737-9BB4-8439-9FB70AE3AFEE}"/>
                  </a:ext>
                </a:extLst>
              </p:cNvPr>
              <p:cNvSpPr/>
              <p:nvPr/>
            </p:nvSpPr>
            <p:spPr>
              <a:xfrm rot="1462629" flipV="1">
                <a:off x="3573360" y="1112355"/>
                <a:ext cx="327741" cy="290206"/>
              </a:xfrm>
              <a:prstGeom prst="trapezoid">
                <a:avLst>
                  <a:gd name="adj" fmla="val 45378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2" name="Блок-схема: узел 181">
                <a:extLst>
                  <a:ext uri="{FF2B5EF4-FFF2-40B4-BE49-F238E27FC236}">
                    <a16:creationId xmlns:a16="http://schemas.microsoft.com/office/drawing/2014/main" id="{23AE543F-A783-A2C8-8D22-B1C076290948}"/>
                  </a:ext>
                </a:extLst>
              </p:cNvPr>
              <p:cNvSpPr/>
              <p:nvPr/>
            </p:nvSpPr>
            <p:spPr>
              <a:xfrm>
                <a:off x="3568701" y="869587"/>
                <a:ext cx="283624" cy="393002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3" name="Блок-схема: узел 182">
                <a:extLst>
                  <a:ext uri="{FF2B5EF4-FFF2-40B4-BE49-F238E27FC236}">
                    <a16:creationId xmlns:a16="http://schemas.microsoft.com/office/drawing/2014/main" id="{21818C6E-41C8-565E-5D50-4304BF325D91}"/>
                  </a:ext>
                </a:extLst>
              </p:cNvPr>
              <p:cNvSpPr/>
              <p:nvPr/>
            </p:nvSpPr>
            <p:spPr>
              <a:xfrm>
                <a:off x="3669506" y="1044960"/>
                <a:ext cx="66675" cy="66675"/>
              </a:xfrm>
              <a:prstGeom prst="flowChartConnector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4" name="Месяц 183">
                <a:extLst>
                  <a:ext uri="{FF2B5EF4-FFF2-40B4-BE49-F238E27FC236}">
                    <a16:creationId xmlns:a16="http://schemas.microsoft.com/office/drawing/2014/main" id="{7E7EFB04-04E5-0F42-5A44-CFE2025FA3A8}"/>
                  </a:ext>
                </a:extLst>
              </p:cNvPr>
              <p:cNvSpPr/>
              <p:nvPr/>
            </p:nvSpPr>
            <p:spPr>
              <a:xfrm rot="284543">
                <a:off x="4095901" y="1042261"/>
                <a:ext cx="151466" cy="515919"/>
              </a:xfrm>
              <a:prstGeom prst="moon">
                <a:avLst>
                  <a:gd name="adj" fmla="val 61330"/>
                </a:avLst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5" name="Овал 184">
                <a:extLst>
                  <a:ext uri="{FF2B5EF4-FFF2-40B4-BE49-F238E27FC236}">
                    <a16:creationId xmlns:a16="http://schemas.microsoft.com/office/drawing/2014/main" id="{DBD2185F-9F74-662E-5494-0C4D5892CDE4}"/>
                  </a:ext>
                </a:extLst>
              </p:cNvPr>
              <p:cNvSpPr/>
              <p:nvPr/>
            </p:nvSpPr>
            <p:spPr>
              <a:xfrm rot="1739124">
                <a:off x="3541121" y="1247512"/>
                <a:ext cx="134921" cy="294278"/>
              </a:xfrm>
              <a:prstGeom prst="ellipse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6" name="Прямоугольник 185">
                <a:extLst>
                  <a:ext uri="{FF2B5EF4-FFF2-40B4-BE49-F238E27FC236}">
                    <a16:creationId xmlns:a16="http://schemas.microsoft.com/office/drawing/2014/main" id="{B03E0B60-2D51-2357-2D4F-26561B2F9865}"/>
                  </a:ext>
                </a:extLst>
              </p:cNvPr>
              <p:cNvSpPr/>
              <p:nvPr/>
            </p:nvSpPr>
            <p:spPr>
              <a:xfrm rot="4636220">
                <a:off x="3440489" y="1442705"/>
                <a:ext cx="139273" cy="6166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7" name="Прямоугольник 186">
                <a:extLst>
                  <a:ext uri="{FF2B5EF4-FFF2-40B4-BE49-F238E27FC236}">
                    <a16:creationId xmlns:a16="http://schemas.microsoft.com/office/drawing/2014/main" id="{604F4FF0-360E-4246-8904-1806616C53F0}"/>
                  </a:ext>
                </a:extLst>
              </p:cNvPr>
              <p:cNvSpPr/>
              <p:nvPr/>
            </p:nvSpPr>
            <p:spPr>
              <a:xfrm rot="1086092">
                <a:off x="3743099" y="1294677"/>
                <a:ext cx="170934" cy="649304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8" name="Прямоугольник 187">
                <a:extLst>
                  <a:ext uri="{FF2B5EF4-FFF2-40B4-BE49-F238E27FC236}">
                    <a16:creationId xmlns:a16="http://schemas.microsoft.com/office/drawing/2014/main" id="{ACB1F4B4-8CFD-C3B3-96CE-3976EBD34704}"/>
                  </a:ext>
                </a:extLst>
              </p:cNvPr>
              <p:cNvSpPr/>
              <p:nvPr/>
            </p:nvSpPr>
            <p:spPr>
              <a:xfrm>
                <a:off x="3829202" y="768229"/>
                <a:ext cx="351074" cy="87541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9" name="Прямоугольник 188">
                <a:extLst>
                  <a:ext uri="{FF2B5EF4-FFF2-40B4-BE49-F238E27FC236}">
                    <a16:creationId xmlns:a16="http://schemas.microsoft.com/office/drawing/2014/main" id="{0206F55C-FB80-2C8B-43A5-97D9A73BA4C7}"/>
                  </a:ext>
                </a:extLst>
              </p:cNvPr>
              <p:cNvSpPr/>
              <p:nvPr/>
            </p:nvSpPr>
            <p:spPr>
              <a:xfrm rot="2043241">
                <a:off x="3649115" y="1616888"/>
                <a:ext cx="74589" cy="38530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0" name="Трапеция 189">
                <a:extLst>
                  <a:ext uri="{FF2B5EF4-FFF2-40B4-BE49-F238E27FC236}">
                    <a16:creationId xmlns:a16="http://schemas.microsoft.com/office/drawing/2014/main" id="{AE489E38-966B-F221-14D0-77AB58F6CBFA}"/>
                  </a:ext>
                </a:extLst>
              </p:cNvPr>
              <p:cNvSpPr/>
              <p:nvPr/>
            </p:nvSpPr>
            <p:spPr>
              <a:xfrm>
                <a:off x="3499380" y="1597946"/>
                <a:ext cx="745596" cy="392779"/>
              </a:xfrm>
              <a:prstGeom prst="trapezoid">
                <a:avLst>
                  <a:gd name="adj" fmla="val 11108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1" name="Прямоугольник 190">
                <a:extLst>
                  <a:ext uri="{FF2B5EF4-FFF2-40B4-BE49-F238E27FC236}">
                    <a16:creationId xmlns:a16="http://schemas.microsoft.com/office/drawing/2014/main" id="{9E007B4A-302F-3D9F-2FCC-D4C17F3D1C62}"/>
                  </a:ext>
                </a:extLst>
              </p:cNvPr>
              <p:cNvSpPr/>
              <p:nvPr/>
            </p:nvSpPr>
            <p:spPr>
              <a:xfrm rot="1092193">
                <a:off x="3766278" y="1296199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2" name="Прямоугольник 191">
                <a:extLst>
                  <a:ext uri="{FF2B5EF4-FFF2-40B4-BE49-F238E27FC236}">
                    <a16:creationId xmlns:a16="http://schemas.microsoft.com/office/drawing/2014/main" id="{C70C189B-5E89-6EBC-80BE-8E93BE5D93B6}"/>
                  </a:ext>
                </a:extLst>
              </p:cNvPr>
              <p:cNvSpPr/>
              <p:nvPr/>
            </p:nvSpPr>
            <p:spPr>
              <a:xfrm rot="20325911">
                <a:off x="3940738" y="1419233"/>
                <a:ext cx="159486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3" name="Прямоугольник 192">
                <a:extLst>
                  <a:ext uri="{FF2B5EF4-FFF2-40B4-BE49-F238E27FC236}">
                    <a16:creationId xmlns:a16="http://schemas.microsoft.com/office/drawing/2014/main" id="{E6B67482-FB50-6E35-B1A0-41F3CC597546}"/>
                  </a:ext>
                </a:extLst>
              </p:cNvPr>
              <p:cNvSpPr/>
              <p:nvPr/>
            </p:nvSpPr>
            <p:spPr>
              <a:xfrm rot="20325911">
                <a:off x="3975958" y="1074554"/>
                <a:ext cx="154615" cy="57653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4" name="Блок-схема: узел 193">
                <a:extLst>
                  <a:ext uri="{FF2B5EF4-FFF2-40B4-BE49-F238E27FC236}">
                    <a16:creationId xmlns:a16="http://schemas.microsoft.com/office/drawing/2014/main" id="{7B8F4B3C-B12C-5BF8-EA0C-A86061985626}"/>
                  </a:ext>
                </a:extLst>
              </p:cNvPr>
              <p:cNvSpPr/>
              <p:nvPr/>
            </p:nvSpPr>
            <p:spPr>
              <a:xfrm>
                <a:off x="3770560" y="637419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5" name="Блок-схема: узел 194">
                <a:extLst>
                  <a:ext uri="{FF2B5EF4-FFF2-40B4-BE49-F238E27FC236}">
                    <a16:creationId xmlns:a16="http://schemas.microsoft.com/office/drawing/2014/main" id="{4727EC5A-D810-F8B4-4495-A654931F39D1}"/>
                  </a:ext>
                </a:extLst>
              </p:cNvPr>
              <p:cNvSpPr/>
              <p:nvPr/>
            </p:nvSpPr>
            <p:spPr>
              <a:xfrm>
                <a:off x="4001973" y="874220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6" name="Блок-схема: узел 195">
                <a:extLst>
                  <a:ext uri="{FF2B5EF4-FFF2-40B4-BE49-F238E27FC236}">
                    <a16:creationId xmlns:a16="http://schemas.microsoft.com/office/drawing/2014/main" id="{3444F08E-B8FD-3A89-78C2-05617F23C972}"/>
                  </a:ext>
                </a:extLst>
              </p:cNvPr>
              <p:cNvSpPr/>
              <p:nvPr/>
            </p:nvSpPr>
            <p:spPr>
              <a:xfrm>
                <a:off x="3589280" y="708263"/>
                <a:ext cx="277339" cy="284456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7" name="Блок-схема: узел 196">
                <a:extLst>
                  <a:ext uri="{FF2B5EF4-FFF2-40B4-BE49-F238E27FC236}">
                    <a16:creationId xmlns:a16="http://schemas.microsoft.com/office/drawing/2014/main" id="{B1E60690-30B7-7A4E-860D-23FDCFF135B3}"/>
                  </a:ext>
                </a:extLst>
              </p:cNvPr>
              <p:cNvSpPr/>
              <p:nvPr/>
            </p:nvSpPr>
            <p:spPr>
              <a:xfrm>
                <a:off x="3551520" y="1118727"/>
                <a:ext cx="203621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98" name="Блок-схема: узел 197">
                <a:extLst>
                  <a:ext uri="{FF2B5EF4-FFF2-40B4-BE49-F238E27FC236}">
                    <a16:creationId xmlns:a16="http://schemas.microsoft.com/office/drawing/2014/main" id="{50266B25-4961-58DA-7618-AD8F7A94EF39}"/>
                  </a:ext>
                </a:extLst>
              </p:cNvPr>
              <p:cNvSpPr/>
              <p:nvPr/>
            </p:nvSpPr>
            <p:spPr>
              <a:xfrm rot="1659475">
                <a:off x="3493524" y="1260668"/>
                <a:ext cx="165248" cy="269533"/>
              </a:xfrm>
              <a:prstGeom prst="flowChartConnector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cxnSp>
            <p:nvCxnSpPr>
              <p:cNvPr id="199" name="Прямая соединительная линия 198">
                <a:extLst>
                  <a:ext uri="{FF2B5EF4-FFF2-40B4-BE49-F238E27FC236}">
                    <a16:creationId xmlns:a16="http://schemas.microsoft.com/office/drawing/2014/main" id="{DE8BFD93-217B-9D11-032B-4DF18ADBE7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114800" y="1717675"/>
                <a:ext cx="133350" cy="27622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0" name="Группа 199">
            <a:extLst>
              <a:ext uri="{FF2B5EF4-FFF2-40B4-BE49-F238E27FC236}">
                <a16:creationId xmlns:a16="http://schemas.microsoft.com/office/drawing/2014/main" id="{7C5B9E97-8402-D272-7F40-A1894909C70E}"/>
              </a:ext>
            </a:extLst>
          </p:cNvPr>
          <p:cNvGrpSpPr/>
          <p:nvPr/>
        </p:nvGrpSpPr>
        <p:grpSpPr>
          <a:xfrm>
            <a:off x="6362864" y="2053723"/>
            <a:ext cx="243755" cy="595829"/>
            <a:chOff x="4922045" y="777925"/>
            <a:chExt cx="607784" cy="1485653"/>
          </a:xfrm>
          <a:solidFill>
            <a:schemeClr val="tx1"/>
          </a:solidFill>
        </p:grpSpPr>
        <p:grpSp>
          <p:nvGrpSpPr>
            <p:cNvPr id="201" name="Группа 200">
              <a:extLst>
                <a:ext uri="{FF2B5EF4-FFF2-40B4-BE49-F238E27FC236}">
                  <a16:creationId xmlns:a16="http://schemas.microsoft.com/office/drawing/2014/main" id="{2C5A5C8F-0869-44B4-6F4A-B951D5338100}"/>
                </a:ext>
              </a:extLst>
            </p:cNvPr>
            <p:cNvGrpSpPr/>
            <p:nvPr/>
          </p:nvGrpSpPr>
          <p:grpSpPr>
            <a:xfrm>
              <a:off x="5010773" y="777925"/>
              <a:ext cx="442290" cy="1204133"/>
              <a:chOff x="5020298" y="785014"/>
              <a:chExt cx="442290" cy="1204133"/>
            </a:xfrm>
            <a:grpFill/>
          </p:grpSpPr>
          <p:sp>
            <p:nvSpPr>
              <p:cNvPr id="211" name="Блок-схема: узел 210">
                <a:extLst>
                  <a:ext uri="{FF2B5EF4-FFF2-40B4-BE49-F238E27FC236}">
                    <a16:creationId xmlns:a16="http://schemas.microsoft.com/office/drawing/2014/main" id="{764592C1-745F-2630-A3C5-007973359301}"/>
                  </a:ext>
                </a:extLst>
              </p:cNvPr>
              <p:cNvSpPr/>
              <p:nvPr/>
            </p:nvSpPr>
            <p:spPr>
              <a:xfrm>
                <a:off x="5020298" y="785014"/>
                <a:ext cx="442290" cy="442290"/>
              </a:xfrm>
              <a:prstGeom prst="flowChartConnector">
                <a:avLst/>
              </a:prstGeom>
              <a:grp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grpSp>
            <p:nvGrpSpPr>
              <p:cNvPr id="212" name="Группа 211">
                <a:extLst>
                  <a:ext uri="{FF2B5EF4-FFF2-40B4-BE49-F238E27FC236}">
                    <a16:creationId xmlns:a16="http://schemas.microsoft.com/office/drawing/2014/main" id="{FE6A18A0-3496-AD31-0829-606BF8C60E06}"/>
                  </a:ext>
                </a:extLst>
              </p:cNvPr>
              <p:cNvGrpSpPr/>
              <p:nvPr/>
            </p:nvGrpSpPr>
            <p:grpSpPr>
              <a:xfrm flipH="1">
                <a:off x="5023809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6" name="Месяц 215">
                  <a:extLst>
                    <a:ext uri="{FF2B5EF4-FFF2-40B4-BE49-F238E27FC236}">
                      <a16:creationId xmlns:a16="http://schemas.microsoft.com/office/drawing/2014/main" id="{D9887D62-561C-07EB-FD83-E4403DF152ED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7" name="Месяц 216">
                  <a:extLst>
                    <a:ext uri="{FF2B5EF4-FFF2-40B4-BE49-F238E27FC236}">
                      <a16:creationId xmlns:a16="http://schemas.microsoft.com/office/drawing/2014/main" id="{8E1A48D5-B879-0C7B-0E0E-2D1BA90601DE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  <p:grpSp>
            <p:nvGrpSpPr>
              <p:cNvPr id="213" name="Группа 212">
                <a:extLst>
                  <a:ext uri="{FF2B5EF4-FFF2-40B4-BE49-F238E27FC236}">
                    <a16:creationId xmlns:a16="http://schemas.microsoft.com/office/drawing/2014/main" id="{FD49EE73-EAF3-2668-4C40-4A178FC04745}"/>
                  </a:ext>
                </a:extLst>
              </p:cNvPr>
              <p:cNvGrpSpPr/>
              <p:nvPr/>
            </p:nvGrpSpPr>
            <p:grpSpPr>
              <a:xfrm>
                <a:off x="5153026" y="1140422"/>
                <a:ext cx="298449" cy="848725"/>
                <a:chOff x="5153026" y="1140422"/>
                <a:chExt cx="298449" cy="848725"/>
              </a:xfrm>
              <a:grpFill/>
            </p:grpSpPr>
            <p:sp>
              <p:nvSpPr>
                <p:cNvPr id="214" name="Месяц 213">
                  <a:extLst>
                    <a:ext uri="{FF2B5EF4-FFF2-40B4-BE49-F238E27FC236}">
                      <a16:creationId xmlns:a16="http://schemas.microsoft.com/office/drawing/2014/main" id="{56E16C13-8C4C-6F43-9218-BE9B082B2BB1}"/>
                    </a:ext>
                  </a:extLst>
                </p:cNvPr>
                <p:cNvSpPr/>
                <p:nvPr/>
              </p:nvSpPr>
              <p:spPr>
                <a:xfrm>
                  <a:off x="5153026" y="1140422"/>
                  <a:ext cx="266700" cy="824797"/>
                </a:xfrm>
                <a:prstGeom prst="moon">
                  <a:avLst>
                    <a:gd name="adj" fmla="val 57143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sp>
              <p:nvSpPr>
                <p:cNvPr id="215" name="Месяц 214">
                  <a:extLst>
                    <a:ext uri="{FF2B5EF4-FFF2-40B4-BE49-F238E27FC236}">
                      <a16:creationId xmlns:a16="http://schemas.microsoft.com/office/drawing/2014/main" id="{34FB1131-BEE5-9A54-BB0A-3F515833E3CF}"/>
                    </a:ext>
                  </a:extLst>
                </p:cNvPr>
                <p:cNvSpPr/>
                <p:nvPr/>
              </p:nvSpPr>
              <p:spPr>
                <a:xfrm rot="20937316">
                  <a:off x="5184775" y="1164350"/>
                  <a:ext cx="266700" cy="824797"/>
                </a:xfrm>
                <a:prstGeom prst="moon">
                  <a:avLst>
                    <a:gd name="adj" fmla="val 67430"/>
                  </a:avLst>
                </a:prstGeom>
                <a:grp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</p:grpSp>
        </p:grpSp>
        <p:sp>
          <p:nvSpPr>
            <p:cNvPr id="202" name="Прямоугольник 201">
              <a:extLst>
                <a:ext uri="{FF2B5EF4-FFF2-40B4-BE49-F238E27FC236}">
                  <a16:creationId xmlns:a16="http://schemas.microsoft.com/office/drawing/2014/main" id="{DF1AA572-6291-388B-76E5-1F1B6006F306}"/>
                </a:ext>
              </a:extLst>
            </p:cNvPr>
            <p:cNvSpPr/>
            <p:nvPr/>
          </p:nvSpPr>
          <p:spPr>
            <a:xfrm>
              <a:off x="5129225" y="1145381"/>
              <a:ext cx="191791" cy="809716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3" name="Трапеция 202">
              <a:extLst>
                <a:ext uri="{FF2B5EF4-FFF2-40B4-BE49-F238E27FC236}">
                  <a16:creationId xmlns:a16="http://schemas.microsoft.com/office/drawing/2014/main" id="{E9B2672F-B91D-BD13-FB73-D429DB98C9E5}"/>
                </a:ext>
              </a:extLst>
            </p:cNvPr>
            <p:cNvSpPr/>
            <p:nvPr/>
          </p:nvSpPr>
          <p:spPr>
            <a:xfrm flipV="1">
              <a:off x="5050480" y="1133333"/>
              <a:ext cx="359722" cy="121586"/>
            </a:xfrm>
            <a:prstGeom prst="trapezoid">
              <a:avLst>
                <a:gd name="adj" fmla="val 60253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204" name="Прямая соединительная линия 203">
              <a:extLst>
                <a:ext uri="{FF2B5EF4-FFF2-40B4-BE49-F238E27FC236}">
                  <a16:creationId xmlns:a16="http://schemas.microsoft.com/office/drawing/2014/main" id="{84E07314-C7B4-4CF7-DCC9-82D75D15D29B}"/>
                </a:ext>
              </a:extLst>
            </p:cNvPr>
            <p:cNvCxnSpPr>
              <a:cxnSpLocks/>
              <a:stCxn id="216" idx="0"/>
              <a:endCxn id="214" idx="0"/>
            </p:cNvCxnSpPr>
            <p:nvPr/>
          </p:nvCxnSpPr>
          <p:spPr>
            <a:xfrm>
              <a:off x="5046033" y="1133333"/>
              <a:ext cx="364168" cy="0"/>
            </a:xfrm>
            <a:prstGeom prst="lin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5" name="Трапеция 204">
              <a:extLst>
                <a:ext uri="{FF2B5EF4-FFF2-40B4-BE49-F238E27FC236}">
                  <a16:creationId xmlns:a16="http://schemas.microsoft.com/office/drawing/2014/main" id="{1F9F8182-80BB-C80F-E106-91CFEBD37E08}"/>
                </a:ext>
              </a:extLst>
            </p:cNvPr>
            <p:cNvSpPr/>
            <p:nvPr/>
          </p:nvSpPr>
          <p:spPr>
            <a:xfrm>
              <a:off x="4934007" y="1740278"/>
              <a:ext cx="595821" cy="218693"/>
            </a:xfrm>
            <a:prstGeom prst="trapezoid">
              <a:avLst>
                <a:gd name="adj" fmla="val 84208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6" name="Прямоугольник 205">
              <a:extLst>
                <a:ext uri="{FF2B5EF4-FFF2-40B4-BE49-F238E27FC236}">
                  <a16:creationId xmlns:a16="http://schemas.microsoft.com/office/drawing/2014/main" id="{6E9A4B63-BFC4-BCE5-C917-E797D8F1C509}"/>
                </a:ext>
              </a:extLst>
            </p:cNvPr>
            <p:cNvSpPr/>
            <p:nvPr/>
          </p:nvSpPr>
          <p:spPr>
            <a:xfrm>
              <a:off x="4922045" y="1963140"/>
              <a:ext cx="607784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7" name="Блок-схема: сохраненные данные 206">
              <a:extLst>
                <a:ext uri="{FF2B5EF4-FFF2-40B4-BE49-F238E27FC236}">
                  <a16:creationId xmlns:a16="http://schemas.microsoft.com/office/drawing/2014/main" id="{F27482C0-6D0C-990A-C9EA-A1568933947C}"/>
                </a:ext>
              </a:extLst>
            </p:cNvPr>
            <p:cNvSpPr/>
            <p:nvPr/>
          </p:nvSpPr>
          <p:spPr>
            <a:xfrm>
              <a:off x="5164931" y="2038350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8" name="Блок-схема: сохраненные данные 207">
              <a:extLst>
                <a:ext uri="{FF2B5EF4-FFF2-40B4-BE49-F238E27FC236}">
                  <a16:creationId xmlns:a16="http://schemas.microsoft.com/office/drawing/2014/main" id="{BFACF046-FB86-72D8-2D1B-EB9EEE6AAF9F}"/>
                </a:ext>
              </a:extLst>
            </p:cNvPr>
            <p:cNvSpPr/>
            <p:nvPr/>
          </p:nvSpPr>
          <p:spPr>
            <a:xfrm flipH="1">
              <a:off x="4922045" y="2038349"/>
              <a:ext cx="352935" cy="150019"/>
            </a:xfrm>
            <a:prstGeom prst="flowChartOnlineStorag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9" name="Прямоугольник 208">
              <a:extLst>
                <a:ext uri="{FF2B5EF4-FFF2-40B4-BE49-F238E27FC236}">
                  <a16:creationId xmlns:a16="http://schemas.microsoft.com/office/drawing/2014/main" id="{3D11E2BE-7C68-E09C-2660-96B3B19960A8}"/>
                </a:ext>
              </a:extLst>
            </p:cNvPr>
            <p:cNvSpPr/>
            <p:nvPr/>
          </p:nvSpPr>
          <p:spPr>
            <a:xfrm>
              <a:off x="5098714" y="2050257"/>
              <a:ext cx="258806" cy="12382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0" name="Прямоугольник 209">
              <a:extLst>
                <a:ext uri="{FF2B5EF4-FFF2-40B4-BE49-F238E27FC236}">
                  <a16:creationId xmlns:a16="http://schemas.microsoft.com/office/drawing/2014/main" id="{AA29669D-429F-6A62-B809-5AD8C7E97098}"/>
                </a:ext>
              </a:extLst>
            </p:cNvPr>
            <p:cNvSpPr/>
            <p:nvPr/>
          </p:nvSpPr>
          <p:spPr>
            <a:xfrm>
              <a:off x="4922045" y="2188368"/>
              <a:ext cx="607783" cy="75210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A638420F-264E-4FC5-02B9-DB4293376FC9}"/>
              </a:ext>
            </a:extLst>
          </p:cNvPr>
          <p:cNvSpPr txBox="1"/>
          <p:nvPr/>
        </p:nvSpPr>
        <p:spPr>
          <a:xfrm>
            <a:off x="708417" y="70755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8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id="{36BEB4B5-C6B4-1FAB-F1EB-E5CB58BE5FF2}"/>
              </a:ext>
            </a:extLst>
          </p:cNvPr>
          <p:cNvSpPr txBox="1"/>
          <p:nvPr/>
        </p:nvSpPr>
        <p:spPr>
          <a:xfrm>
            <a:off x="719400" y="1424222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7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1" name="TextBox 220">
            <a:extLst>
              <a:ext uri="{FF2B5EF4-FFF2-40B4-BE49-F238E27FC236}">
                <a16:creationId xmlns:a16="http://schemas.microsoft.com/office/drawing/2014/main" id="{E39E2AB8-C325-C0E6-2D73-622461578ADA}"/>
              </a:ext>
            </a:extLst>
          </p:cNvPr>
          <p:cNvSpPr txBox="1"/>
          <p:nvPr/>
        </p:nvSpPr>
        <p:spPr>
          <a:xfrm>
            <a:off x="721176" y="214374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6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C05645CC-5E2F-12E4-9013-DC365D77D740}"/>
              </a:ext>
            </a:extLst>
          </p:cNvPr>
          <p:cNvSpPr txBox="1"/>
          <p:nvPr/>
        </p:nvSpPr>
        <p:spPr>
          <a:xfrm>
            <a:off x="714936" y="2884238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5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3" name="TextBox 222">
            <a:extLst>
              <a:ext uri="{FF2B5EF4-FFF2-40B4-BE49-F238E27FC236}">
                <a16:creationId xmlns:a16="http://schemas.microsoft.com/office/drawing/2014/main" id="{2920AB7F-CD97-5BC7-D067-7D82DA75497D}"/>
              </a:ext>
            </a:extLst>
          </p:cNvPr>
          <p:cNvSpPr txBox="1"/>
          <p:nvPr/>
        </p:nvSpPr>
        <p:spPr>
          <a:xfrm>
            <a:off x="708416" y="362950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4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556C1627-0350-54C7-23EB-1BA74E82EB1A}"/>
              </a:ext>
            </a:extLst>
          </p:cNvPr>
          <p:cNvSpPr txBox="1"/>
          <p:nvPr/>
        </p:nvSpPr>
        <p:spPr>
          <a:xfrm>
            <a:off x="711162" y="434777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3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5" name="TextBox 224">
            <a:extLst>
              <a:ext uri="{FF2B5EF4-FFF2-40B4-BE49-F238E27FC236}">
                <a16:creationId xmlns:a16="http://schemas.microsoft.com/office/drawing/2014/main" id="{B2CEE497-E33F-975C-2519-7E73EDC27E0E}"/>
              </a:ext>
            </a:extLst>
          </p:cNvPr>
          <p:cNvSpPr txBox="1"/>
          <p:nvPr/>
        </p:nvSpPr>
        <p:spPr>
          <a:xfrm>
            <a:off x="715566" y="505569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2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6" name="TextBox 225">
            <a:extLst>
              <a:ext uri="{FF2B5EF4-FFF2-40B4-BE49-F238E27FC236}">
                <a16:creationId xmlns:a16="http://schemas.microsoft.com/office/drawing/2014/main" id="{76E393E2-8051-ED93-A03A-0C0D7E660EF2}"/>
              </a:ext>
            </a:extLst>
          </p:cNvPr>
          <p:cNvSpPr txBox="1"/>
          <p:nvPr/>
        </p:nvSpPr>
        <p:spPr>
          <a:xfrm>
            <a:off x="708415" y="5753553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3BC34060-C17B-FFFA-FA1F-0C32CFBEEAEB}"/>
              </a:ext>
            </a:extLst>
          </p:cNvPr>
          <p:cNvSpPr txBox="1"/>
          <p:nvPr/>
        </p:nvSpPr>
        <p:spPr>
          <a:xfrm>
            <a:off x="1245691" y="6318367"/>
            <a:ext cx="2480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a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E92F88D7-1A54-9CE8-2901-E21CDBA9E813}"/>
              </a:ext>
            </a:extLst>
          </p:cNvPr>
          <p:cNvSpPr txBox="1"/>
          <p:nvPr/>
        </p:nvSpPr>
        <p:spPr>
          <a:xfrm>
            <a:off x="2001024" y="6341760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21535C2D-2BEE-C53F-A24D-547A2B69E741}"/>
              </a:ext>
            </a:extLst>
          </p:cNvPr>
          <p:cNvSpPr txBox="1"/>
          <p:nvPr/>
        </p:nvSpPr>
        <p:spPr>
          <a:xfrm>
            <a:off x="2717337" y="6338007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c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0" name="TextBox 229">
            <a:extLst>
              <a:ext uri="{FF2B5EF4-FFF2-40B4-BE49-F238E27FC236}">
                <a16:creationId xmlns:a16="http://schemas.microsoft.com/office/drawing/2014/main" id="{73368F19-8543-BA21-14F1-3D3A2C9B60E4}"/>
              </a:ext>
            </a:extLst>
          </p:cNvPr>
          <p:cNvSpPr txBox="1"/>
          <p:nvPr/>
        </p:nvSpPr>
        <p:spPr>
          <a:xfrm>
            <a:off x="3442779" y="6340886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d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0A31E359-0D12-2EEC-55CD-0C967CBAFC42}"/>
              </a:ext>
            </a:extLst>
          </p:cNvPr>
          <p:cNvSpPr txBox="1"/>
          <p:nvPr/>
        </p:nvSpPr>
        <p:spPr>
          <a:xfrm>
            <a:off x="4155001" y="6351614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2" name="TextBox 231">
            <a:extLst>
              <a:ext uri="{FF2B5EF4-FFF2-40B4-BE49-F238E27FC236}">
                <a16:creationId xmlns:a16="http://schemas.microsoft.com/office/drawing/2014/main" id="{A55B6FC7-3186-7F75-A2A5-8191151B0803}"/>
              </a:ext>
            </a:extLst>
          </p:cNvPr>
          <p:cNvSpPr txBox="1"/>
          <p:nvPr/>
        </p:nvSpPr>
        <p:spPr>
          <a:xfrm>
            <a:off x="4896025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f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3" name="TextBox 232">
            <a:extLst>
              <a:ext uri="{FF2B5EF4-FFF2-40B4-BE49-F238E27FC236}">
                <a16:creationId xmlns:a16="http://schemas.microsoft.com/office/drawing/2014/main" id="{599EFF49-B332-6ADA-814D-A5B1B9FD438F}"/>
              </a:ext>
            </a:extLst>
          </p:cNvPr>
          <p:cNvSpPr txBox="1"/>
          <p:nvPr/>
        </p:nvSpPr>
        <p:spPr>
          <a:xfrm>
            <a:off x="5593382" y="632905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g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3813285F-1046-CAC8-0106-27B95A7FC927}"/>
              </a:ext>
            </a:extLst>
          </p:cNvPr>
          <p:cNvSpPr txBox="1"/>
          <p:nvPr/>
        </p:nvSpPr>
        <p:spPr>
          <a:xfrm>
            <a:off x="6356045" y="6321111"/>
            <a:ext cx="2922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h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2" name="Управляющая кнопка: &quot;Пустой&quot; 1">
            <a:hlinkClick r:id="rId3" action="ppaction://hlinksldjump" highlightClick="1"/>
            <a:extLst>
              <a:ext uri="{FF2B5EF4-FFF2-40B4-BE49-F238E27FC236}">
                <a16:creationId xmlns:a16="http://schemas.microsoft.com/office/drawing/2014/main" id="{D7F6FA9E-FA99-BC9E-6AAF-B60E9EAFB4B9}"/>
              </a:ext>
            </a:extLst>
          </p:cNvPr>
          <p:cNvSpPr/>
          <p:nvPr/>
        </p:nvSpPr>
        <p:spPr>
          <a:xfrm>
            <a:off x="7477816" y="2226143"/>
            <a:ext cx="4175387" cy="171310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400" dirty="0">
                <a:solidFill>
                  <a:srgbClr val="542708"/>
                </a:solidFill>
              </a:rPr>
              <a:t>Невірно! Спробуй ще раз</a:t>
            </a:r>
            <a:endParaRPr lang="ru-RU" sz="4400" dirty="0">
              <a:solidFill>
                <a:srgbClr val="54270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296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45833E-6 2.59259E-6 L 0.02904 2.59259E-6 C 0.04219 2.59259E-6 0.05807 -0.05695 0.05807 -0.10324 L 0.05807 -0.20625 " pathEditMode="relative" rAng="0" ptsTypes="AAAA">
                                      <p:cBhvr>
                                        <p:cTn id="6" dur="20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04" y="-10324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207</Words>
  <Application>Microsoft Office PowerPoint</Application>
  <PresentationFormat>Широкоэкранный</PresentationFormat>
  <Paragraphs>170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I Rem</dc:creator>
  <cp:lastModifiedBy>I Rem</cp:lastModifiedBy>
  <cp:revision>3</cp:revision>
  <dcterms:created xsi:type="dcterms:W3CDTF">2024-02-21T14:50:59Z</dcterms:created>
  <dcterms:modified xsi:type="dcterms:W3CDTF">2024-02-21T16:16:11Z</dcterms:modified>
</cp:coreProperties>
</file>