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D9B3"/>
    <a:srgbClr val="CF600C"/>
    <a:srgbClr val="80542F"/>
    <a:srgbClr val="7F51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66" y="1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A6FDF05-D07D-0968-4FBE-C512154702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F9C966A-3EB4-4DA9-5A8A-F6DE6BC0A4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C27C12-0733-944A-788D-474B3284F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8868543-7D13-BA0E-C325-18534545C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199A833-FE1F-C57E-22A2-849362D6C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867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C57DCE6-2FB8-E8D2-268E-D397384CF8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2C297F1-1E41-B182-B288-FE03D913CA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7A936D6-F7D7-DD41-6805-1CD5860FCC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2F2FBAA-DE27-A4CE-8425-DEEC3D30C5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E1BD5B-B816-5B1B-30D2-90D0CD737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7653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8938857F-1CF7-8BDD-9E07-16D26147C34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0FF5384F-5812-087A-1851-40B62EC10C0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6583ED-ABD6-69C0-6D2D-1702678772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79387F3-F8F9-BB6C-3B4B-CC52DAD67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54BC7E-8E5F-C360-4AFF-C9C6D62F9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74639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B09C89-443F-C584-50C7-38C346CF75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144C80-CD03-AA43-7938-B2F51CDDC0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864BC9B-60EE-78C2-1C68-D35940106F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741481C-0D3F-BC1C-F732-6D296D11E7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910D23D-F3CF-B25F-DE80-D81BD82C4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9057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A11669-8794-F29E-A7E8-ECE52244D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EA5C5D42-3DD8-4CC1-06CE-D340D145F3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112C83E-C09F-EC75-B5C9-973A02411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2DC140D-B79A-3C12-B566-B04789C4D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47F39F-5ED8-6E4B-0205-78EAE2007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1710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180F12-CA2D-7823-C369-56EEB06521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275ECC-AFE9-79C1-45A3-2D99A4B27C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379A80D-BA04-6ADE-B0FF-97E41A0E0E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D5F4BB9-596F-C2D2-F649-84B6493965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1C4CD97-3EB0-4231-5BE4-197AD4152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9FF0D9DE-A35C-DC8D-995D-A9F3F3997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8238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D4D76BC-1E3C-8E2C-5156-0145C3C764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4313806-110A-7EF3-9C7C-782485DD67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2926B0C-EC2F-9CEB-DC05-1BC3F5C4B5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AA941027-6899-9202-34D4-0EBEF0F2B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009A363-99E1-79C3-F95A-4BA027FF7B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F63C440-478B-FE95-C12A-DA192B0E55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2EBC974-6922-C878-49D6-7C9CD82E6D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385D8137-0A8B-186D-BDE6-2AAAEB470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7680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167A84-8532-CA2C-6188-1B6BCCCD8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5B993D90-C604-1332-0CC1-DD82B3C10F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7A0F2C4-832E-B256-C218-1A2F414599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B89A05B8-E38F-8EF1-54C7-C0E1B68A0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1374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443D3FA2-B99D-74F5-235F-4587DCC3F4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E85FA38-D9A1-BF82-BC04-1D34B461B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3747D86-45E1-861A-0356-4059263883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288693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69996CE-D4E9-52AE-002A-4DC7D751DB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F9AF35-157B-90EA-B925-7ACB762414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D4D232-4B09-D10E-05C9-5CA16F6516A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5E8B1A5-42C2-653A-0092-B1C7AD0911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8EEE8DE-87F7-CCD9-7624-4A5605904A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222F856-48C7-D02A-4B4E-C683857ABE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34164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43F95F4-F585-499E-D8C7-3FD22CC6FB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F65E9986-8538-5544-43DC-3F4126FD5B3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CC140CC-2228-9A98-8D1F-D49D48B87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5B3B08-C5CB-4BC6-C67C-7D17401E8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7892F5-502B-4425-6B0C-D82FE8155C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6EB1AB-4108-8D5A-F396-189F9F9C3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68160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4F5E9DC-1724-BA86-8873-8CB3C6951C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uk-UA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95DAB6B-09DB-549A-3EFB-ED4DE2659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uk-UA"/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7B4AE1-AEA8-54A8-3193-3A6DEF10D2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5FF28-AFAA-4689-B96D-FFA65B0E94EA}" type="datetimeFigureOut">
              <a:rPr lang="uk-UA" smtClean="0"/>
              <a:t>21.02.2024</a:t>
            </a:fld>
            <a:endParaRPr lang="uk-UA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45DE6FE-ACA8-DC64-3C1A-5AA1D4B87E4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CA9983E3-2CDA-769E-5724-8E496C5C1A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94B919-148B-4CAF-8FBE-FAA4517E78E3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25643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slide" Target="slide6.xml"/><Relationship Id="rId7" Type="http://schemas.openxmlformats.org/officeDocument/2006/relationships/slide" Target="slide4.xml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slide" Target="slide2.xml"/><Relationship Id="rId5" Type="http://schemas.openxmlformats.org/officeDocument/2006/relationships/slide" Target="slide5.xml"/><Relationship Id="rId10" Type="http://schemas.openxmlformats.org/officeDocument/2006/relationships/image" Target="../media/image1.jpeg"/><Relationship Id="rId4" Type="http://schemas.openxmlformats.org/officeDocument/2006/relationships/slide" Target="slide8.xml"/><Relationship Id="rId9" Type="http://schemas.openxmlformats.org/officeDocument/2006/relationships/slide" Target="sl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B0108A7-01AA-25D8-AC4E-6E859218FBB1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203196AB-8DBF-CAA3-3AEC-0164BD8BEC7C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33E46802-7C6D-E353-2EEB-8FF236C3B409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700929FD-C4F0-9CF8-D483-C69ABA539762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70B61BF3-984B-AD6A-757B-98A31D6E94FA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DBDBA4FB-5EC0-9B0E-AA2A-47040952A96A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598BB414-BF3C-CAA2-B721-F87EB174372B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A2680453-49CA-5B97-399A-A51FB24D5689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BAF11F6E-F373-8A48-5B68-9ADB3D9B3B47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3780BB31-1431-F209-52BF-63E5900D034E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68EABC68-F2E5-4725-4D7C-15AD164D2B4D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01F2BFB6-7400-4E2B-3E57-E6F5FFFD4773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872E6E00-C5E1-74FE-AAFA-55EAB11D35AD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FB3AEB31-4AF1-7792-10A2-621167ECB27B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A799B7F-6F01-05ED-AB7D-F80641B99347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30DF962A-C3AF-1842-E7AA-E84FC69F22A1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915A9181-A7DE-1A1F-5A89-501E9EDC627A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FCA4EF80-97C7-24E1-19EA-F3418C10C3FC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A7CE234-E6D1-98B8-0DEC-7013CCC9BA21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B4537EE9-5FA5-22E8-19B9-C48C99E3B36F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484DDBD5-57F0-BFB3-F0D9-E75AECFE38E6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BD09D1D5-BD01-6331-DD4D-98592F01CAE4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A75763D8-6C0B-821A-9E2A-BE26ECA8EA63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8A037554-F3A1-9AE0-D9B4-124225FFA949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C5F483F6-AFBF-C7E4-15E4-418ACB8ABEB0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02E76B68-EB31-4EAB-AF7F-320987C2CD9C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55D96899-BA13-F14E-7BE0-6D72AB48894C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9FE1D60D-FA4E-A49E-9A8D-C37C419ADF23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42270451-2A7F-55C1-7322-DB4C625A2544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4B4F0B44-43DA-800E-C342-F6F10B9A3527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5376209F-3FC3-AEAB-644E-81DBDEE716D3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E75416F-A1CB-BFDC-A070-756B144F6FDE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1B64CF37-190A-C426-2BCC-4C6A0F90B629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398183D1-3263-B86A-9C27-15C4393FCB25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C8A2E75A-DE95-7B63-5A4F-A6BDBDA13A5B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31AF156F-D08D-2EF6-7005-939AC14E15DE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C2BFBD05-1807-87E7-236E-B451484946FC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8608DB3C-AFA2-D056-5062-E5DDFD608013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E02F46FC-F802-18FE-5489-6EDA987D63BA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50967856-5714-FBEC-E02E-E7917EA3987F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939204DD-D279-62C1-F4E1-32D1B9CC2A09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52781E0A-C5C3-35D4-A95F-211294D38F66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F3151975-B45F-648D-BEAE-AE77B4EF5FC8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D8E5CA48-1590-4E5F-C8E7-AEA88FE4656C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195804A2-27F0-DE5A-45E7-68D4F557F0B9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281DBE09-517E-54B7-AF53-78EEFC535A0B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66915390-8880-2BF1-5C06-B80413A1DDF6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7A596D5F-47BC-9722-B96E-EDB2238577C3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708F315E-277F-09DD-50AA-78E7797FEB82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E26BBFA9-27C7-3C2B-BA57-EE2CD7C17921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EA91C1EB-5391-2338-6BA7-D89D2D6A12B1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52998716-B2C3-95ED-FCB1-F8B5BFEF9765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A3F915A5-26A6-35B0-D814-1DF9E5047281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75067170-D83A-911B-9BE1-7777244738E4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36110BC2-8A32-0004-9BA3-DD06E03A0878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896F6455-CFCB-7898-C4F4-BD455664D15B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7D56C146-26D1-801B-96C6-A021497FA3E2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FDE6ED46-95E8-E68E-3B1E-2F2117D5D742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7E6B45A0-AE56-C1AC-3FF2-1CAE4109834E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1FE2D98A-9BA5-2C6C-87EB-3C30FD3B7865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19296191-6ED2-549B-252D-5B0F2F483ACF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5C50F7A0-3CCC-9F3E-F263-9F32EAD5B550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B6BCC4DB-3EEE-1E5C-0804-67548EC24BB2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2CE0A0E3-AD97-DCAC-C6D1-F0F102D45BA9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A65DC53B-861F-A226-9C78-AA0FBBFC937C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CA5004CC-E80B-3792-75E4-D74C3DCEDC00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B74AD49A-D9D3-6F77-3259-41BC46BEA84C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EFF98787-42DD-586E-45C2-A6533F708CFC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0DD2A58D-D7E3-4999-9FE4-73EBA4E65784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3099F2EA-4027-405C-CE45-D3189AA70F94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64818C3F-0AA1-7931-DE8D-C93123E6F4D5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3F556BA7-3927-A1DC-EF7B-B11684E2E1B7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16A2406E-798C-06E5-AABD-CE515E23589B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AF8FE6B-1FEE-970C-CC90-10E2009D0B5F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C4103A0A-91CE-3CB5-DA4E-EBC4DDC3F89B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A8702600-2321-8CA9-647F-217294F29BB0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496FD52D-2257-6071-117F-0415E2122D5D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2E3EF61-A3B8-E982-89F0-703AFAE88F62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DEC15351-8857-5B52-F025-BAA11384E2F4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6F998C3A-623B-43BF-14A6-EA4F73BE02A5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EF01026B-416F-1F48-40F6-31651773D43A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BFFF564B-CDE7-EEE6-1092-63D7FE7CCDBC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7782CACA-A654-66B6-9277-34F383FDD7F2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035426AF-3B59-84D6-0C44-9F3020DF8D7D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3A2E5768-41D5-5C08-B74C-B1F140146A84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BDEA303-422C-3479-22C4-B39C742C7EC8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13C71A69-DFDE-D7EE-EFBE-235755767122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5ECAB5E9-22E2-2D39-AC7B-2EED041EC679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C1F3181D-2938-4797-0CC4-BD761F782D29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CD956EAD-CDD6-235F-E61A-25268CD46F16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E7623C7-22C3-F188-F84B-2F7F7C480672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2DA204D6-54C9-3FFE-69DF-A69C9E356324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F32F2E2E-EB36-52A8-ED60-A98717874A5A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C986A11A-33CF-D6FF-1266-6DFAB34EB510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1D4F0365-501C-5D9F-EDC4-A4A630197DD8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4FD5CEE1-0A2C-F98C-D416-66C0C5083601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E6182611-9E11-1AD1-7443-84F7ADDFA433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E043E85F-E470-B000-C0F8-FBEE797E0A1B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86F41B3-153E-34DC-6945-BE2A5F960547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AF1C431B-F4A9-41BD-662B-26B0AE153986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B6F46906-4D0F-A3D0-1814-96AF9648C587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661634CB-0C35-76E0-561A-85EFB2FF60E9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692EC597-A171-B94E-C27D-4D4273B824BA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B7BF2D02-F7BF-439D-1789-0AA16870F01F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4D6A3880-49F9-7FF5-D966-D7C2C705C826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3F3A0E5F-0A08-EC2E-740A-F8F444903FF7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6FAD1A82-C472-56A7-638B-B31AE1742150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175C8B52-6404-2E4D-9F3C-30FCC7BF0E0A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8D12FBB9-46FB-8335-304B-C2B7186327E8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67F76132-6DF2-F0E4-AD57-26F29B86640C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12EDBCB8-06F6-3168-4570-CB2B688EB023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40C05456-577E-BED3-3381-565E12E89982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3B743DE6-5F6B-639C-EBB5-6673F0C46795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FA9025E7-98B7-F8D2-29E2-2B4EDDF35655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E4C45110-9B5C-5A61-7A19-E0960B7040D7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F4801A2E-AF71-3021-1469-08C1BEDE2FD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FF0C5503-79A8-067B-349A-8F68B2EF478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9B8C39B8-5249-6E8C-2BAE-F71A6403007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32E01D4A-F382-D36B-8E05-DFF5866C7204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668A04C5-0AC4-C24E-F265-19DE2A850FCE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8D01EFAB-75FD-2AE2-F7C1-6D18629A7066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234675C4-1DA8-CF3C-6625-9A8B804706E6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8254AA12-AC00-8213-216A-F407E3998E38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6FA9E09F-B155-F717-FEF8-FFD76C31CDC8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2ECEBC6E-2109-F489-7170-462C8783D5EE}"/>
              </a:ext>
            </a:extLst>
          </p:cNvPr>
          <p:cNvGrpSpPr/>
          <p:nvPr/>
        </p:nvGrpSpPr>
        <p:grpSpPr>
          <a:xfrm>
            <a:off x="2820600" y="1981657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" action="ppaction://hlinkshowjump?jump=nextslide"/>
              <a:extLst>
                <a:ext uri="{FF2B5EF4-FFF2-40B4-BE49-F238E27FC236}">
                  <a16:creationId xmlns:a16="http://schemas.microsoft.com/office/drawing/2014/main" id="{A9D47622-309B-6E43-5309-C32DE70B5910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859E8726-61ED-3F23-B42E-7379AA424219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510591AE-864A-A11B-0ACA-B1254811705F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8C694E97-0B5F-3E58-3BC4-C27A846943D8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D6E73B1B-7E3E-FA0F-1FAC-B2CBC9DAFEF4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52777A4F-D1A2-C58B-556B-ED57A9451C63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6D01F367-34D9-C3D3-CD49-94B05D6A6EBF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DBBC4F9F-83B5-2E32-AF0E-F5FEC72FECFD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BEFD94CD-8BA1-502D-BD39-EDAA16F8C15D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50E5A883-B4C3-839E-0C95-8133AD1C9CF5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8D0F4E22-E269-01D3-396C-5A376124A89A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886DBAE0-CD99-EB9C-63ED-9E24855AACE3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7" name="TextBox 216">
            <a:extLst>
              <a:ext uri="{FF2B5EF4-FFF2-40B4-BE49-F238E27FC236}">
                <a16:creationId xmlns:a16="http://schemas.microsoft.com/office/drawing/2014/main" id="{045AA83B-B5CF-14AA-6B5D-B413F6736D82}"/>
              </a:ext>
            </a:extLst>
          </p:cNvPr>
          <p:cNvSpPr txBox="1"/>
          <p:nvPr/>
        </p:nvSpPr>
        <p:spPr>
          <a:xfrm>
            <a:off x="7653268" y="2468358"/>
            <a:ext cx="354813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err="1">
                <a:solidFill>
                  <a:srgbClr val="80542F"/>
                </a:solidFill>
              </a:rPr>
              <a:t>Поставте</a:t>
            </a:r>
            <a:r>
              <a:rPr lang="uk-UA" sz="4000" b="1" dirty="0">
                <a:solidFill>
                  <a:srgbClr val="80542F"/>
                </a:solidFill>
              </a:rPr>
              <a:t> мат білим конем за один хід</a:t>
            </a:r>
          </a:p>
        </p:txBody>
      </p:sp>
    </p:spTree>
    <p:extLst>
      <p:ext uri="{BB962C8B-B14F-4D97-AF65-F5344CB8AC3E}">
        <p14:creationId xmlns:p14="http://schemas.microsoft.com/office/powerpoint/2010/main" val="2407893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E40C57-4F67-8031-0E8B-A5F1B1DE8F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03E3ED33-9C6D-6CF6-BE36-54DFE7B33F58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4ECF0135-7B2A-14D9-AAC5-CFBF8CB588F9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66D67CB4-A00F-A8F7-9D31-47EF76CB30DA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E7E0DB2B-703E-170E-2304-8F1B13F014A0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8AE4747D-9C1B-326F-86C9-1873F20961AD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C8BDF40D-F05D-2FFA-6247-C8D5EE07C92E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2AA6D3B3-6224-B909-F1CD-8E3015276164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313E4095-0E69-537B-4A88-6F28873C2E27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553CB631-B453-251D-CF36-D11245845854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5D46861B-DEA5-42BC-FBBA-7EC85124D7C3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8AA2D78C-9AC7-8280-D966-CA982EBE09A3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5EDC491F-F66B-424D-4B40-FD5DD0A30718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91D38D0C-0636-8518-030C-40D484F6A9EA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A52C4508-C685-F1E9-BAE3-07A5F6CF30CE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E69E59A7-4BDF-6C6E-CC6C-8B23A07B5131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9EA1636F-A401-E369-7163-BB452C21B4AC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DB204C2C-00B3-83F7-2F72-5D63D7691044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677ED89B-6C4C-70E9-CE81-F6F4E9582AEC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6F875A41-CF3B-6917-5C03-AE1E73982182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07027AE4-DC22-9994-AEF1-5655C74F6D0B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9CA0CB13-3C19-90E1-6A8F-D4627F47CD85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B28DC0A4-99E9-442B-6C24-3DB9FC6D96BB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E6AD31C9-88CF-A0F7-3A74-D243D878F84C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801C01D4-BC01-9132-76B9-DFA74BC3E82F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64A631A0-07CA-3D32-23BD-CDB848FCFB66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368E1025-3565-FBB3-1494-7573112D48A2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42E7D4C1-DA1A-E317-9A39-8ADF70B67F9D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CA70A243-2553-45A3-3FAA-ED59C2E05E10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31325753-04C1-2AA2-9A18-549570BEE8A8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FCF6C899-566D-D3AA-CA0D-1D4D814BA96F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0632C754-3D56-55D8-4242-F870EBB93B92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432C15AC-309F-524A-027E-2D6B6575062A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DB1A2B24-8476-E678-AA63-FBABD4E542AB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935ECBA1-1ECF-ACEF-C5EB-32F56E2A0104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76BE9760-09E0-A8B3-7780-6BDAF76AF73E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B4939C70-802F-8F8B-10B5-E07280A686CF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55DAE3F8-17F0-A036-F940-893B7E14B71C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6D748817-7979-49BE-62D6-383A0033287C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ED615822-6DDC-0B31-5B42-92C68E2B4EB5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DBA44A4A-ABCB-F5CD-B4DC-548B31BAF645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D98CB0DC-659F-C357-35D0-48ED1811ECA6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6BE16EBC-B2B1-B884-62E2-324EEBF48D70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F9D70CF3-A248-442B-A008-A948FC281002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EC66B994-B698-4D15-F441-F5E97865BDAE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5B3C5DC0-D8E3-1D9A-D241-04487A45F540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A9E4C5BB-452E-287F-9D74-5DD373BCF30B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1AE23B27-D526-8BBF-A62E-7DEED4B7D528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5AEB38CB-34FB-2108-A21B-B2E4D93D4983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E46E72D5-618E-3A63-D331-6156DB4D1561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5F67480C-DE24-06DA-3731-C6837EC7CED7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1CFC5F9F-7A6C-F3B3-1798-4CC7C0287636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39D3BAC8-830D-A4C6-8FC3-D574F2451BD6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80DF5E0D-9635-5BD9-1F8A-A5D4511909A6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C0CFCBED-DB10-B493-B0F4-4B63C7017A2C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F8A91B46-BB49-C7EA-F875-1915F43C4E3B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2479727D-EAB2-8CF3-59A3-C621C5ACB116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6974DC49-633F-4FD1-1A80-81018FE75F34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3C2854E2-1D1D-C825-C54C-4189F2FCB5D4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395A7748-CAB7-61B6-283A-FDEE976577D5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080C30D0-DDE5-72CC-3171-0C995210B413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7463D7A0-7F05-2AB2-9720-F4019AC3C450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8AFD46C2-1ADC-425C-0B54-1B2EE4CF5540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C84C6439-35FB-3C57-9059-B44202EA7358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589E3A40-0597-A322-2E65-E2F1AAE1565F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95F61F36-E1DD-45F8-74C4-975F773DB0D2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E1F5056F-E53B-02E7-7909-80BECC14A347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ED6F3E13-4B3B-E0D9-2245-615DF5574A48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DC2A6142-A83C-E1C8-E585-43C133F63031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1ACC59A0-5803-4804-89A6-6D35B1B19F43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C8F3F4EA-EF61-D764-D18E-EFA1792A4B79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4E1A3BC4-BE83-ACE0-380A-EBDCE1414FEB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958FF1F4-C25B-B25F-27E5-8BF3C6D008C2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87C90D86-C97D-D2E1-F9FE-9DECBC127F80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2DE96005-4C65-BEAE-883E-E6CEB4038B48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60C42D92-0D02-6A05-3123-93BB7AB2C15B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3A3769D4-67C7-1D3C-6D1D-5C4F3D5191F1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F19F3575-A0F5-9AAC-3E15-B27F2A3C4ACB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459C2148-8F68-8957-45F7-ED6F4B71B366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2B0CA466-CF76-8EE3-23E8-7784CFC708F5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37018BE3-BF04-4BD8-2317-DA84FBAE4DBF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F8DC24D9-E26A-6BC3-2E81-9170FA5A0125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B5B8E2F8-2BB1-85E4-8D8B-674F6623B79C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FD8F8EB0-31D7-8900-DA25-A22473134DAA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49A61C1A-D3B0-E5FF-69C1-0CFDB95E54EB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849EAB5F-4643-F34C-1C60-16B5630348F9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3ABE2266-FD0C-C528-38F3-C71A0236C91C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CC6C93B9-7BE3-6373-5015-F0AD2A8E9AD9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3D21CAD3-D4C8-3516-8463-6D17841801E9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21866CE6-9A8A-DA4D-6B8A-6563D9EEB663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F77E211C-17C0-6F65-240C-B1116EACE76E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B301FEE-7588-4185-9C27-B911D7432543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8BF4E15E-2B61-3915-5434-91CBFB791AD2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5F1F647-857E-F92D-33EC-C43FEB5E3FB5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1683E7EF-6660-AC2A-70F3-E5833A344275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162826FC-22A0-A46C-AA4F-4846DCA5C746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8410D5F4-A0E1-6C9E-4DC8-975A9EAE8BC6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29BC89AF-A3E2-B9D3-8B05-07FA709DDFCC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B3257004-87B9-A7B3-9684-59C290D3A7A9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A8442E66-7773-34D2-B954-4A9012D02CE1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80B61938-C728-F793-1A0D-036191ED69CD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C8ACF943-A3B2-8BAB-C5E7-B82CB99966D2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E3986D51-BB7A-4C1D-4B7B-B6006B3FE1BB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1F75DFDD-F550-2B08-AB45-0182A4BCCBB9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A0409365-CDCA-2435-AC4F-5A1C77957C5A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C9FDC2CE-108B-1486-B659-54BF648F35DF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0D97DBF8-740F-90DD-E883-F60F7BB9E3FF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8C9D10CE-4795-5ACF-2492-08270FA5E2F5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123C35D9-8140-6EDC-D30F-2FF475645009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CB6E07DB-27EC-B8F1-E36D-A90BAFC25B0E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B148CDC0-25D5-ACD2-D40E-DF65CEF2D1C6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06191599-E0DE-7E32-0043-3CB9A01B3783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021A16CD-5B2A-A35D-F9FE-83C7DC5BD3E9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D72A5EEC-8C9C-B20A-6660-EDCB3250B046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472CBC30-3E82-553F-4722-77A22D6D3E36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76291530-55C7-2D4D-0D76-DD1170F1DE6A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7240A0A2-3664-FC92-6F31-F1849E1369A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6E05EBA5-5934-27BB-C8BD-40006E97154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5D61F491-8022-A111-7CE6-EF2C9381D50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F0A8AFCE-505E-7172-188E-6B9DDBB2B044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EC1E1DF3-73AD-2D09-0B1B-9CA5F61B1BD1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7EEDA6DF-0D8F-E3BC-8B2D-D37F09917172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580F3325-5BD1-F902-17E1-451D279368CF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710C2AD4-7623-82A1-46C6-94ED46B5B3A2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C03AF821-E1C3-28D9-6B32-C8EA84352E5D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1A5C7B6D-ABA8-AE37-725C-ACD48F6E8ADF}"/>
              </a:ext>
            </a:extLst>
          </p:cNvPr>
          <p:cNvGrpSpPr/>
          <p:nvPr/>
        </p:nvGrpSpPr>
        <p:grpSpPr>
          <a:xfrm>
            <a:off x="4238687" y="1250782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1AA52CC6-686F-7D9D-280F-0AFB2435733A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20513D70-969B-C82D-917A-DB992024A806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0B7BA001-37E2-9FCD-463B-7DBE537B8B68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D45120FA-D36E-0BAD-D07D-0FD4BEC4F297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3CC81B73-896B-E93F-169E-21CDCCC1DE6A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A5814F25-6AD0-C8B7-7AFA-D074090AF649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2A8FF915-1E83-6616-06E9-1A2692F87092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BA22905B-411F-5D6E-A256-ABA9572902A1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846A3F5F-21B5-A082-94A2-8DF5F733315B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E68E25E9-8E4B-4C1D-42E7-368625493D3A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06C8121A-8B84-7CB3-A2F7-65DBD7FC854C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E7EC8FF0-3819-6C0A-95EC-764ADEE2FA75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EEE6E69D-76BA-E891-EAE4-4AB66D2C7D89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Вітаю!</a:t>
            </a:r>
          </a:p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Ви поставили мат!</a:t>
            </a:r>
          </a:p>
        </p:txBody>
      </p:sp>
    </p:spTree>
    <p:extLst>
      <p:ext uri="{BB962C8B-B14F-4D97-AF65-F5344CB8AC3E}">
        <p14:creationId xmlns:p14="http://schemas.microsoft.com/office/powerpoint/2010/main" val="1284471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C07998-C923-B61D-E366-D3F6699C8E7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56C9085-5193-4541-43A4-C7DB90496B17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568056BA-71A7-293C-A394-403506F6D52E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D4B67098-E2A7-AF1C-39A2-B4125212AE6D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BCCD0AED-115E-5A5F-614D-9D04D9D28F61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C3CBBF57-CA8E-F39A-590B-AF350560A03A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C7BD3235-43A2-1E8D-6A1F-FAB9CC899915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2B22357-49C6-870E-EE14-87E4753C6C68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0F32FFDB-AD4D-1A5B-FE1F-3AE3481D9268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5589DD2C-9051-9C4F-3101-F826A44003DD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hlinkClick r:id="rId2" action="ppaction://hlinksldjump"/>
            <a:extLst>
              <a:ext uri="{FF2B5EF4-FFF2-40B4-BE49-F238E27FC236}">
                <a16:creationId xmlns:a16="http://schemas.microsoft.com/office/drawing/2014/main" id="{BA0C20D6-4C45-703F-D4C0-8FAB44F30801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873ECD5D-8051-AE6D-1E06-F87DB622BF69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hlinkClick r:id="rId3" action="ppaction://hlinksldjump"/>
            <a:extLst>
              <a:ext uri="{FF2B5EF4-FFF2-40B4-BE49-F238E27FC236}">
                <a16:creationId xmlns:a16="http://schemas.microsoft.com/office/drawing/2014/main" id="{7E671D3D-E3A5-12FB-E1B6-D9DE2942FCDF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61F5F58A-F895-759E-E73F-4FCA0A3DA507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30D0068E-B8FC-DCC3-FD1F-E067020E761E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8EAD2844-F2E0-9827-9206-565057CFCEDD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BCD102D2-9C98-1177-0C91-E5E51B79D9FA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hlinkClick r:id="rId4" action="ppaction://hlinksldjump"/>
            <a:extLst>
              <a:ext uri="{FF2B5EF4-FFF2-40B4-BE49-F238E27FC236}">
                <a16:creationId xmlns:a16="http://schemas.microsoft.com/office/drawing/2014/main" id="{96CDD19E-350B-C73C-AC2B-06B8B26E5593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9F90D8B5-9C9F-86E1-961E-6C176C1B516A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6B147E1F-9A76-BA6A-0F2B-C1DAE6983705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BCAB00EC-E6DA-FA3A-C80D-87A758B7F335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hlinkClick r:id="rId5" action="ppaction://hlinksldjump"/>
            <a:extLst>
              <a:ext uri="{FF2B5EF4-FFF2-40B4-BE49-F238E27FC236}">
                <a16:creationId xmlns:a16="http://schemas.microsoft.com/office/drawing/2014/main" id="{E3D4E02D-6E1D-08FE-5971-184B30579D41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C1FF0600-62EB-5CDB-A0AE-F5EEF7DA8B01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F0FDF8F6-C022-0B11-701B-C35EB1A6A448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F31BE6A6-B3F9-5557-D5B6-68133EFF60EF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ADAA695D-B42D-0767-0DF7-8C878607439F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473C09D8-6DFD-3E31-FF8B-3615FF238AAB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4AF60D7E-1009-E264-8C4B-DBD58C2050E3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28AA6972-74EE-4233-B3A1-F02F4ED7CBCC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5C01A1B0-85D0-F3CF-BB41-D663265611BE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72CA3562-0CD2-FDA7-9EBB-61C2244924AB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303A3EDD-1302-6B20-9A48-520089A74FE4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AFAFF857-3823-85DC-D44A-3E6992123F1C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hlinkClick r:id="rId6" action="ppaction://hlinksldjump"/>
            <a:extLst>
              <a:ext uri="{FF2B5EF4-FFF2-40B4-BE49-F238E27FC236}">
                <a16:creationId xmlns:a16="http://schemas.microsoft.com/office/drawing/2014/main" id="{23D5737A-B129-C3A1-B090-E8F90E628CD0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B7E3FB24-A035-5A25-9B47-3D10A2867DA5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1901C65E-E049-5F45-F242-86C549626E3B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E4CC1463-3E9B-B6E4-5787-6F21985551DE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hlinkClick r:id="rId7" action="ppaction://hlinksldjump"/>
            <a:extLst>
              <a:ext uri="{FF2B5EF4-FFF2-40B4-BE49-F238E27FC236}">
                <a16:creationId xmlns:a16="http://schemas.microsoft.com/office/drawing/2014/main" id="{F21A4157-123F-4B91-1ECB-3B9A0C96D625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91447554-86B6-3A94-55B8-120D1A21F30C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BA5246CE-B660-E2AB-0774-D9BA66941B95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45BC3AD5-0909-0991-D60D-CEF856DF6151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FD11D0F2-52EB-08E0-1B0D-8C9AEF91373D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hlinkClick r:id="rId8" action="ppaction://hlinksldjump"/>
            <a:extLst>
              <a:ext uri="{FF2B5EF4-FFF2-40B4-BE49-F238E27FC236}">
                <a16:creationId xmlns:a16="http://schemas.microsoft.com/office/drawing/2014/main" id="{C61F6F5F-8159-CB04-D786-7E5F14F645DC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A638EE05-94A8-CFF2-DE87-69ED7727615C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hlinkClick r:id="rId9" action="ppaction://hlinksldjump"/>
            <a:extLst>
              <a:ext uri="{FF2B5EF4-FFF2-40B4-BE49-F238E27FC236}">
                <a16:creationId xmlns:a16="http://schemas.microsoft.com/office/drawing/2014/main" id="{5931301A-E9E6-89FB-20E1-61F5B261DDDE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CF60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51AEC0D2-C930-01C5-B67F-CBB599994C83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C12CD9DF-6968-6AF4-2CB2-E9AEF8AC7004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B3934B37-AF5B-0C12-339C-8F039F605467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21569A89-B799-1992-0611-5F26A0C6D73A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A9F9983F-E478-6D83-17C4-F07EB8150D72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69FD9EF4-0375-1A31-67AF-8A1B3EBC43CA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A53B13C5-7F9E-A298-648A-5B6BA1E013D3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C9ABC804-8430-E292-5E9D-C80FF2E2A5E8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4BF8487B-850E-7562-2679-BA5DC3163A45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FD1B3D76-26ED-2145-8CE6-B88BEDD13161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94F991FD-4FF7-6905-EDD1-4384DE482738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127EB117-23BA-0A04-9AAA-E9FBBB52E8EE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6C26B878-8DE5-A538-6E95-F9BB84C20320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351E1659-391F-4D70-DB53-21CA22F6FECB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170DC034-6015-F897-96D5-03151D58B98F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1E1498D8-8578-1C2A-7135-4C6E28E24FE4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62CC0A9A-6906-DA48-988C-7C8B01D87488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C24085D6-D9A4-BF44-7CAA-6EF351E57933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A700116D-145A-2999-349E-3A64E9A1B328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3693D9CC-35C3-4F61-53CB-44F3B3E7E679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6AE47D09-0F51-1D2E-6E56-71F746B44103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10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0C2AE9CD-FDDA-440D-795C-07BA41372CAB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10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FFE0A260-EF3D-53A2-D2E6-3CCA005A7791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10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F7A773B4-4F21-9E35-1B45-5E75C95B3114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10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B3839D04-1C28-9A71-DD75-2F798B5DF38A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10C05497-6A23-F738-A25D-473BE68F91BD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1C3064C5-B7B3-DE49-EE39-A0BD56DEBDA3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3F4A8350-4DCB-05E2-62BB-5F07E2544CBA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7E68907E-6EA5-D36A-BA52-B5490224ACBD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9DF7F753-748A-23C8-8CD2-AD85C945CDC8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C77EC7B1-D5CE-7695-83A3-C96B20D1246E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3C39DBBC-60D1-12A7-237B-CF4145AFF919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B0DFBF38-94CB-4647-341D-B2E8B479F8AC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6FE35C5E-252E-EB24-B47C-03505919262A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F94A1D04-14A0-0415-65C3-729E88F976F2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F285FC5A-2F8F-320C-47CD-8587E5FAB6BE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FB7C7B1E-4E60-65FB-5CFF-4B8A7AB7476B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E8BB96F5-011C-4051-9988-16922C5C9C52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FF752520-BC2E-4B58-AFD7-5716CBB89EF2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47D80B5F-30DD-D367-E87D-D5C50BC213CD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819AE550-EF23-2F56-C929-5596D9824045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62A11E4-5C35-DA18-C39F-F956D9B35A6C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00E9ED3-6258-8A1C-8521-C72EE3C6ED4C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6F9C156F-0BAD-E62D-522D-2323C8CC9FC2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6CE45D27-8462-C88B-573E-9C610BD0DB7E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C9F21DD0-97C3-47FE-AD66-1A2F17F4A78B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C3A26E1C-C0D8-FB5B-C5A6-97C110051EDD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12323945-B6BE-21FA-D9DF-9FBBFC28FB02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2ACF774-2071-1DF0-C09C-85EC66F9B0A1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28C3E3B6-514D-F13F-5E5D-67563097082A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435E660-3EFA-3972-1DB8-EA732FC307D1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901E18E3-13F7-25B3-BF8A-E0B4A3764541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2BE8917F-F807-8A79-DB9F-AB127D45E64A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17A3378B-02DF-1E25-AB07-16ADC6A56823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18EFB410-FB1B-9268-F55A-D7E1C3BFF384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2903E9AF-51AA-0A27-6394-17C5B1EC2819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C1C1C96F-6B85-5111-CA2B-E337A84F71A5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342002D5-515B-C08C-29B7-85A994F82094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EE540812-C9FC-7787-73BD-384C34426304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A2B198B3-A8C8-4E0E-8D3A-B07F0C22F205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F2ECFDCD-8F95-C056-ADB7-2624CD8BABDC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B60D4B0C-A9A9-242C-68BE-7D3AF800696A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958A9843-2A86-58B3-D339-4662B093A5E9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B2652ACF-5C8B-2215-58D2-B57C247FE4C5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6DC0B586-708C-A760-682E-A2D56ECA1F7C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58059E98-7F0A-DEE3-9E1C-29568178B518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8977C756-ED51-4143-C1D3-29DA91469D95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DA884B16-7B75-507F-A1A6-4C378A4137AB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2B1F5587-2E79-D4E1-2D70-BCE62D8DD0E1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DD789C9E-D6B0-E39A-04A7-789B95A75318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43B24785-34F0-8BE3-796C-1F0513BDF280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BF090369-F8CA-33C0-F97F-D1C5E22861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DB9490E7-AE6D-0AE9-E5A5-F8CE67920BF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A9996BA9-DB32-63F2-C521-A74AB52DC75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1EE3C03B-CEA8-0CC7-34FA-57F6095255D9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8BB69A24-3885-ACD6-101D-7D0AD83D14F6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0DA5E11C-3A0D-0EE9-D12E-365E73D6A3BA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E7E3881C-DD46-5D66-81F9-3369C70EF9C6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CEFD4B82-613C-1F1B-06CE-810CAE3DBB0F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6849E0B1-5FE4-37DB-47F1-19C063DB4406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985A6A06-C295-29AB-16E4-5F66A325873F}"/>
              </a:ext>
            </a:extLst>
          </p:cNvPr>
          <p:cNvGrpSpPr/>
          <p:nvPr/>
        </p:nvGrpSpPr>
        <p:grpSpPr>
          <a:xfrm>
            <a:off x="2820600" y="1981657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11" action="ppaction://hlinksldjump"/>
              <a:extLst>
                <a:ext uri="{FF2B5EF4-FFF2-40B4-BE49-F238E27FC236}">
                  <a16:creationId xmlns:a16="http://schemas.microsoft.com/office/drawing/2014/main" id="{42F0FC15-3BF6-2C3F-4007-14074F36FA5D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D9D837BB-1083-292D-5FD3-D52557E3E8AA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54465402-3D85-A5E2-3081-5EB581F1F3C2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596BE61C-2320-2DEF-8575-48FFE9C9D6A7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0FAAEE5C-6F33-A404-F58A-DD6C4AB9B87B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0B00AB53-AE27-E43F-AAD3-B509B8319EA5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73D5C243-6357-3B27-77D1-1FB900486763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F8D7D1D1-8A88-2001-D0F1-AC69512C37B1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23A9EAE6-4C83-D3C0-3B82-7C002058D8B6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4EC6227B-B8E6-7CBA-6B65-D8DE8AA2BFF1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7A3B58CB-828C-3854-CFB3-75B14B4CC9AD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0B9E2498-052A-09BD-F14C-76F34B9A6213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09210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D9EF5BD-0459-C525-2F6E-B9425C53E1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2106925-C5DB-46AB-1E1A-6060F632DD75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AC50DD31-D57A-8984-42CA-A4C14DF956C9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937F1C68-8803-9494-A267-1E78F5B39B71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8939FF4F-18BB-3AFE-8D8A-F607B2D04C1D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E852300A-44B7-85F0-540F-05397C7E914B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A76F20ED-45A4-8248-FBB6-05D2DE739A43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084CFD3-FB0D-4BAB-5AB1-FEE7E49A9229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20773D90-F1A4-ED2B-16C7-00115D617433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ECD87D38-41D6-C78B-889C-06B862065652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BBBFD727-AF18-760B-49F8-8F905666C8CD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E8BF43BF-DC23-6DCD-ACF7-74679F6A76AC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8501E026-DA67-DA8B-EB60-6229ACEE0FD0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F25DC4D8-A8ED-F31A-9450-8CB192A3C63B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3B412EF7-91B0-89A4-51DF-B59EEF0F2DF8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7DF1517C-3101-FCB2-77CC-2B98DD7D62BA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EB5AF3E1-5240-D34E-185C-76DA891A8687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09CB8A73-E505-4B87-75E1-3AD834D806F3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3380EAA5-C720-2FE1-B265-48AF0A3AF791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917AE59D-39AE-AE20-583A-4AFFA6F7D2BD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11D4A90C-6AF6-2503-5E1C-24E3258F91A3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F23FE7D6-A57F-5E7D-BF86-6417F7CC550C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88343270-813E-540A-BCCA-276830389C50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DEAF8515-5709-3A03-0E7C-970723D6BF63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CE5884AE-8505-5826-1E9B-E879B5F0BFB8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4F5E0105-5935-72DE-47DE-FC6BBA58866F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ED1C203B-33D3-592C-9A87-8A899F763884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62DF09C7-E014-7456-0BA7-9E20C092E6C0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6CEC2E20-B817-CCE1-4E53-F1460E9F3A9F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68109DDB-E840-5B86-182B-04A61FF09069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A8E91F75-7E61-80F8-104E-9804CE937C76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8667F38E-0B56-DB05-4796-6B37EC27ACBB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224E4453-10AF-C52B-D17F-F9076BFB39B0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0ACFAA3F-A7E7-E141-3AF8-ADB508F33C56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7BCF979F-B4AD-19EA-9B0F-F4322CDB9601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5B2FB502-E28D-ED62-1B06-4C42D9A4B437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7665D827-491B-411B-5B8F-A5A8D445DA80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AF1B11B3-F8B2-6403-C19D-0D724AE6B243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054FD3EE-5EA1-F125-ECB0-BFCF6D71101C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3D76E5D0-F02F-0177-9B46-2AA73BFFC97E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7338D7B4-E32B-EC4A-270F-7A5B06EC74F7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3A48AB57-DF92-F3E0-8D3B-2C6B968515C9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76379D00-57D7-BFD5-E0F6-F6CEB6889B1C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11184E7F-8519-79B4-65C2-15EB3C7C1EE3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2F0EC5D6-4EE7-FDCC-4F72-245E29861BB6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4F5351FB-46E6-DD9C-07DE-F97FA546E7C9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A03B38B5-3DD5-A8FC-FC1C-70352C977410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FC4578D3-2C49-AAED-6D2D-D30D4A95A18B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4A41F41A-7676-2601-22BA-8CF1876A57F7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F335A275-811E-947C-EE97-BFE3BD35DF7D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48EBF27D-BC5C-74E3-6AA3-FDB936D3383E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0C4E93A4-BEF0-A7B2-610C-92855A678F40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0FC81AD2-1F77-1B3F-CF8F-51246957B693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DF476F87-C7C9-0452-3AE3-88E1B978247B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7979BA53-B9A0-F304-321C-9B019894F07B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651D1726-7CE5-3D08-4C7B-CCD3F324F2A0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A67E8FE3-0AC8-1121-FEBC-80DC364B287B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127F3A5A-61BA-95E1-C423-1D030DD257BE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6416D28B-A9D1-8EAB-0E9E-906087254F66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81C296D0-83AB-0B90-30D3-D3EDCAE499E1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2668F879-C167-4E0B-EFDC-CF9F0FF02EEF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A61566A8-F5A2-F392-031E-F72C47A6C9A0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03515D97-5AFD-D0E2-56AA-9DE7A5C62713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B5E329AC-9A15-282F-34D1-0FF3F71C5D9A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469A1810-D65D-A092-D715-273CE4D693BA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633300CF-433C-7E14-A383-8A8425D8ACD6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73A5CD2A-C941-EB3E-215E-08801404A9DF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92FCAEC8-42E8-B394-E032-06AA7FF552B2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1527E6A9-BC91-2317-AA17-FA4111F3A5D7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91C1E6C0-494C-F963-A709-7D973B1B2DAE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6B26C474-79A8-B735-C535-DEF0056277F0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FB40C64F-BF97-7BE3-5A9E-51D6F44D1D19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8CD0D9BB-B4C6-C1F0-E705-7532DAC5E91A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8177FE85-4D8C-1B3F-2CEE-8EA016CED47E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7C9E54DA-2702-61EA-D081-1BE52C7BACAA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00816267-81B1-7551-1A36-C9457D4339EA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04FAB3B5-8A4F-27E8-D9B0-4123C8CAABFE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8FB84ABA-5A96-4F51-9B0E-B42190011FF0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C340598F-21FF-0E0E-F2CE-C97970F0AC71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E31A6436-815F-164F-5459-0C2D3BDCCE85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C3B4EDFA-48BE-206F-22EF-BC856B4BE5DE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03018FB0-CADE-E509-7FA5-2B190A0EB7AF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62B6BD66-90AE-7522-A292-A0FF59A68E74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28A6F4B2-F83D-14A6-1C22-30DAFC3B8411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2A4B2541-186B-9133-8D4B-3856711F998F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BB64E9D6-447B-C8D9-0AB9-463E9D4C4F26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9B8CA976-16BD-18DF-8D56-99A36FC34895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56D12F49-6C65-A0F9-C844-3AB5CFB4A17D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446CCDE4-F4F8-7C31-D3DB-761BD2E01D54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DEC5E7A5-4612-D0B5-1B20-3E73900AA049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E3910FD2-3B97-C63A-5849-24E27917172A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625D551D-39DD-0639-8145-D34FD38E174A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AB4178D-2EC4-22A7-7445-1CA3A9A2D827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CC613F2C-579B-803E-3FAA-C93823A356AA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B00E896-AECA-9F84-501F-A7BD7A61CAE6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DC453BB5-8E45-DECE-4058-CB575AF5B359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5B71FFE4-8724-4D9E-E7AB-C3C1F749823B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B0DB2828-DF29-90D1-7963-BDC3F4F120AD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83222473-2C64-8BFE-4D17-D036B2B5C90B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7BFA9A23-8ABA-0376-3638-CCA4EF0525C1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1EF497F4-2F63-3560-C784-03CDF8929F3E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A694EB06-FBB0-A10E-7F86-0E2FD6FC76AE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FAF49C6F-27B7-ED3C-05D1-B3C93182ABEF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7ADFB372-694B-8241-75EE-5FD1C0D76178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BDBEAF02-6349-0020-127E-9BC781F3633F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62D19399-B168-F682-C14E-0798AC2C1E24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43AF6A2B-B88D-41C7-D2DD-5F76BBBEC41F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B46CF1E2-E8E2-54A2-F8F9-B252DA929F41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43463E3C-1E36-DC1E-48C5-94FBB85269A0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FAFB6D69-3A07-9D5F-7145-2F6AF765B7D2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8063AD40-81A9-F7E4-3AE7-39C0E2467248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2A984E28-A0B3-75D5-41CE-D5A3C35E7F86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C200AD65-3F29-979B-EB01-E6EB47E8C439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FD62E64B-CB2D-C21A-7BE1-72C24EF04241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30D14939-C127-C474-6855-CB7D6D7BB5AB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E588AA11-FA5D-8263-4F71-55F7EE0A1CDC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43F9EDEA-C6AC-69D6-C939-5C7F8BDD21F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3B7047D7-22D8-5045-4C42-45D4424CF08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7A182260-D2C6-2119-485E-BD3B45A826D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5A9B03D3-39B4-FA12-274D-3492D3466073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32C58598-B8E0-FF61-A737-D07399FC6756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610EDE00-E24F-9FDF-C0D2-25E8C2F7D73F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852C4672-B754-3A29-3C90-23BAB8FC3531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7D2A1FEF-2A27-6BC1-631F-367F7AA3C0F9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1AF41A91-8904-56CA-4BF6-B7E365C871F7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B9081E1E-2B94-BBB3-4F52-5AA3DE0B6BC7}"/>
              </a:ext>
            </a:extLst>
          </p:cNvPr>
          <p:cNvGrpSpPr/>
          <p:nvPr/>
        </p:nvGrpSpPr>
        <p:grpSpPr>
          <a:xfrm>
            <a:off x="4198918" y="2726964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E94090AE-55FD-B704-4849-861ED788644B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990A727E-82BF-B4B4-006B-013C2E42E940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877E1593-9404-B49F-F96D-1B59BF1B13F3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ADA59A9B-F856-860D-4056-4AE676FF0A0B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6531B484-7CF6-474A-C03C-A17CFF2AF417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EBE15BFC-E820-41AF-F129-FB25E166BD38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79B8F3C1-D612-63D9-C102-504A474D3A6B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707A1595-A88D-0B5F-F24F-3E2F957895E3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AE9CD400-569F-EA02-3513-13C874C37C03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FB31E686-5754-3D29-0E03-87E870B3007B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EDA3CFCF-D4FF-E53A-A6D6-C733BF8630E9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71B062F6-186E-3D36-0235-FCBC27363962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CC2DE948-46EA-2E39-6DF1-0E73DAA7711D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Невірно! 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12449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FBAA3F9-CD93-DAB9-3FED-70EEEC816AE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D88F31C0-1D55-4FDF-AAC5-FD55B6B40280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C5D40790-6520-B144-9DDC-5A0C42A36810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357C2682-A424-EDB5-E3EF-F0F94AD162A2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175A98CE-39E3-FD6F-083E-B9C48D50DB88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8C6EBC7F-0B25-720E-5492-6706F6D588C6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0C86985A-B8AA-4A5D-DBE6-CD8C26CB24DE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B5FB96ED-9AD6-8C56-850B-AFC0D098DB41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ED1BC067-3984-4BDC-1745-BA7BBA1918F7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51574D39-9832-6ABA-2685-1B9EC71E275B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B142F018-95A1-0FB7-3321-8E4A3CBBD7C2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7D4B6D2D-4E03-3CA6-87E2-46B4E1E34E80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256183B6-A203-1C84-843E-F78AD0B141BB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FF19AE19-30AD-4945-00A8-1038D312C034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D0977AD4-3858-F020-5593-6673AC21240B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6A421485-3DA2-9CC7-5BCA-2D063C83ABC9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82966715-A3C6-07F5-F4E5-FED03693A204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4944F42C-1A54-9DFE-206D-036A41912EC5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0483AF69-9605-463D-60BF-278258FA8E13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0F5EF84E-D55F-53C6-B46F-7C05ED3C86A6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1CD76CED-4643-C2D4-D685-DA16D140D14C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B5FA42ED-D539-9DD0-92F6-D8A7AEC43BB2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078AB13B-FB56-3E1D-6917-63D5E04CE6FF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1C563144-BBE9-0597-CF54-42721E36F007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8EBB0DBF-36D6-011B-0D85-4A2C3AB2B9BB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1ABE2FAA-BE92-994C-ABED-327499456839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12FD487E-2655-69C8-9429-F5FC7542C49B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41E8BE6A-8124-899F-6523-88BA15C91D95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5ACB609C-2538-99A8-BF54-C6AF086D07A7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01D84D89-38EF-DCCE-9846-55BB691F15A7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897FEC46-67D1-88FB-0553-98BE1513AE7C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C4801AB3-B99B-2A04-2A63-CDEA7A331C83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D64CB85A-1D63-F86A-40A3-EF4BAFFCDEEA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A8C3B13F-9D36-F919-9C91-3F4126F58FBC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3E3ABC0F-89CD-D797-6644-99C32C801029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27BE1D4A-51E2-20A9-91F2-B2D9AD125BBE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29D74CB4-7254-909D-423B-89F637C9DBA7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40EA697C-6C98-127E-6E0D-8854D25FBD6D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9B98BF6A-B57A-6BDC-B00A-40BE63C50AAC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0C604B6D-67F6-7070-68AA-07626A3C7446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53DD7DD9-F0D8-7B85-A762-FB45272CB5D9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E0268618-0CD1-D5DD-0144-89F36873E2EC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C8C1E617-3CAF-E9E7-33C0-52B05852AD81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F3DA1212-EDAD-4FB8-7594-73E2D00198C8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7BB30229-A5B1-CDE9-E29B-CB378CAA0D32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F43FDAFD-15F7-542B-E07C-5952C3B78E20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1BE54409-1EA5-1E47-F42C-C305FB9F4F72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3C57EB55-5678-C144-99C4-5BA0A34E3E1B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D7594830-DA60-CF70-9F86-CBA03645DFEE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A7A4950E-2F1B-AE1A-08E8-4F74FCEE3FDD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76873408-FC6A-F20B-43F7-B5A770F04359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CFC33F60-9BA6-1774-E6BA-2D28D765C1F5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1E6071D2-AD07-A71A-D4C3-3C5EAEC39895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064728A9-3FAB-CEB8-0FCA-163F6C5DF7A6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BFDB6E80-F3BE-3CD4-D351-76FE0A51590D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79068C70-F78E-2301-40E6-9A87E52BEC05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B0157EDA-7739-A6E4-CF18-59490FEFA9DB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4EAB8B92-AC75-FEDE-6C2B-3D760AF4C4DB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D5E2BC90-A856-F854-4A69-90AA7EC822CA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4B3AEBEF-901B-B359-4A81-0A9182A7454F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82D3145B-60EE-9F8F-57DF-8EAFA48AE4CE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D1C44C03-53BA-338E-32A7-92AB7430CBA2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DD200116-403B-1474-B004-E99951C9204F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EA3EBD20-C825-DCA9-0C59-8FB37FDFB9D4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DC2B00A1-E719-BA4D-2017-22A470D24ECF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F0035908-E28B-E7E1-A3E6-57BD0CA16726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A451BE23-FF1D-127B-322D-8F3AB2D76222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C889F703-96BE-478E-0159-EA2ACB6DEEB8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3F2DFC75-8E34-C208-B66E-A5B8133F398F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AE2FD966-4FE3-A933-C8BB-905E56ECC24C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17CDB3DA-E398-A3E9-745C-EC95B50FCB01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701BB983-2501-D10F-196E-41ACF40AF599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75827D20-376A-A38D-DFE6-7E2FB8F527A9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2C1199DF-406B-41F3-5033-624A19237661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D57905BA-F649-9A5F-0983-02B8F0D565C3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B1BA5919-C39D-8C00-B77D-B6A69FEDE11C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7B22A316-9283-9636-C680-07F61DC6B404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96BAB538-70CD-7956-6168-2F90947F18A4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C76AB2D9-08A3-BECD-79AC-E1C92AFD021D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56A71297-1409-B9F1-6452-703827C771D9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0C74EAA7-9EE6-21C3-08B1-816D59962030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DC53C873-AA3F-B80F-F375-8D6DDA131F92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8BB1D639-8432-C37F-0393-B47ACA01B3C5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5EE1709-2D61-C458-CCDE-FFBBBC71B835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C15F5E89-1792-14F7-7760-095119F100FC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5F66571D-C75C-D843-77ED-B35E3762A3B9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FAFBB19-8E6E-203A-FBEF-57125F2D64C1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8CEB9EFB-FAFB-1625-40FB-2912A2E07785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F3A179FD-CEAA-ED40-60BA-56950324FD0D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4B27950C-67FB-71CC-0C18-930DF4024F78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E1908966-FA41-2075-1675-52EF15848AEB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1789A9C4-BE2C-AA42-CB76-C3B62CCDB2C7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6408A4AF-D325-309E-4D5B-3FCD7BDED38A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31085E65-1267-3C6A-6A32-BE4F7A06E1EA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97B904AF-EAD3-6ED3-7D5C-9CE354B7A2F3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4B95BB0C-2436-5675-8CF2-292F5AF3A6C8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4EE672D9-6DA6-EB61-653A-98C231BBA97B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67217608-1C6E-69DA-4663-869399100C7B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447A451D-38FD-A1E0-8FA4-6131DFAA07DA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F4BAA792-E8BF-9A66-7FA4-4C6CD4CB6CE3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B2C06627-F61B-60F1-7F41-2EC13EA9A18A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264A01C1-DAF0-CD2C-E872-C3173C2E3F29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A3F8476C-115D-4661-58E8-A29031F5EA5D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5390C826-DC60-0207-2730-F31782FB18DE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4ABAC109-F706-9779-6033-70592E76446D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5630EC16-44CC-61A9-B8E2-32670FBB4555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A9C6595E-ACB1-549A-49BD-14572AC834D8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2368960C-6B66-4356-7476-9854B4298FB3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DDD6CFF1-515A-AA6C-184C-F9753F31EC5E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043BCAFA-D671-E27B-189B-F9AB7EC4B8D7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03B02931-369B-2372-F445-63A256EB7009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3DDF671B-49D2-5419-1069-E675D3345B88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CF74C525-CEC5-155A-E719-3D455C9392E1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25CA5B56-E3FD-4AB5-063B-C4623163EF81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410CC8F4-A61D-E297-F581-71B76E2B8D57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7D815DE4-43D2-8F16-D9E6-F7DFCD069485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820800D5-E0C1-9C7F-C02A-B3F5597986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61F220D0-B34B-2948-1B4F-69E5679754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399FC99B-BD3B-0EE6-4F57-894A1966B9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9DF0DEEF-6482-2DA5-F876-87C4EC7A08B6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E8B127BF-1E52-2C68-ABD2-58CA2F77E256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EA890D84-CDFD-8970-A19D-A0746963C91D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C204D48B-E9DE-314A-6F51-F42D286F96A9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E6F125FA-D23D-3508-C798-66DBD921025F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7FBCD170-40C8-8882-952A-7BEB1AFC9C33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4BCE925B-1ADD-972A-12CB-10BC9D659514}"/>
              </a:ext>
            </a:extLst>
          </p:cNvPr>
          <p:cNvGrpSpPr/>
          <p:nvPr/>
        </p:nvGrpSpPr>
        <p:grpSpPr>
          <a:xfrm>
            <a:off x="3523870" y="3466934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C3B9CD12-FB1F-BB85-3566-450BACEF13CC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AF24DA68-A67A-07DC-AE35-01B5716DCA85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1DC51AD3-38C2-6FAA-F2AF-CD430B23210E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34CA2431-F966-A59B-686A-2902C2DA5BFA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AB395E88-0322-E41C-E1FC-2B072676A518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AB7B3710-30CF-6BD9-B70E-BECDE54E3C3B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F6C14DEA-82A1-EAEB-63FB-115F95D8AD95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164B2838-A73C-88B5-65C1-BC6591CC003B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51766FD1-B9E5-ABD6-E016-A70D5A1DAB36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9C171C4A-5203-805D-102F-E45B33B3C5E8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2BA644F5-B041-7473-1FA0-FA057ED015A3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C74F4526-2C21-5092-FBA9-80191066FAC2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020D3FE4-1F3C-4330-D92D-008919846266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Невірно!</a:t>
            </a:r>
          </a:p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2030155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6ED9DA-70DD-BE98-AB41-39A6C624B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75B610BF-7271-AE41-BD27-7E496E82E1C8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389AC34B-99F5-636C-4000-53BA970E747A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B6F82300-7D1B-F90B-D2EF-82781EA66CAE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04478621-ECFC-180A-1B60-28C5C51FBB70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E3E41B06-2BEE-029D-7E10-8F77BE3BF919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7877C654-47D0-AF77-826C-8315D5927104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1A055200-FEC3-7917-FD8B-3ACDE44F3C8F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0B43641B-695C-B7C2-F87F-F11B2DF3EFED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E11F15B8-3282-B0D8-F51E-4A781A19BA3D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C78D756F-B32A-ADD7-21D5-568576F3CD5C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ECF339A7-9F62-CEDB-9C9D-720A84A6753C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40D7CBED-303D-37FC-54A0-139462ADEC84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D2B0D80A-B377-91B6-8836-2EB3D488EC21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2EE77511-83B8-C98C-CE76-C1B13583BEC9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1A0ADE5E-E1FE-5FC1-F636-66835331148D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CE66389B-7FA8-4AE3-14D8-3EFB65A486B6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68521B72-B232-34A2-05D3-C175CB19A23A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2CBDA2FC-7680-C501-B191-D8E694873A53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77423A69-9E37-7E7B-6147-4187E5F0F87C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8B853A88-8D9D-A3A4-2165-FF9D4ABAFBA8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32002484-D51A-BF82-AE16-383248866B3B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FDF001E8-2BF6-B2C2-CF83-0AB0CDA9EDD0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5F5F9C6A-651E-9E35-78BF-5356E1C3487B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D85F4F85-A676-EB0C-4F75-288FAD3B18DE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02C00113-F18F-E9C7-5252-CB1F7E8A3867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15C8568A-2C0E-738E-B34B-1C768F309C8A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73162C48-761B-78C4-A2B4-70200F1646D1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505C3CBF-33B5-06BE-42E4-188B9C56135F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24584A94-713E-D9D3-6A1E-A56F02A9B724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08696501-BA49-773C-5847-A7C81DE4C3C5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E6CC1773-EA76-E64C-54DF-2068FED2D439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B36503A2-6BD9-ACFB-58E2-5F58F5E71269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C78B71DD-13B8-D926-2CEB-94836AFE0FDF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A1BC5C0E-7C57-7BB5-4ADE-C8D8F7F70F0E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E2D80FE2-9D3B-AAD8-5A3B-DC6B774BFFC0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23FE6FF6-A188-975C-3AD1-10006B4B02CE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A884C847-72F1-E617-786F-FBCC747A2588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F12363D0-05E2-4691-5CF4-C5923D2C61BA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9C2814BB-C98B-D4C9-6B2B-B77EA71580D2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35DA2AD1-6D40-F302-23F8-3513A5FF210C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A31699B8-0A79-2863-3744-EA130C3DDE52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5AD537EE-EE1A-681C-7C29-7AEF35B0108F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43429325-5DB5-86FF-A91E-14014248F90F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708A3DAE-A209-131B-38A7-2A7665F8875C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B36B23AA-C87B-0274-3D67-92273BB9AA37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B12381E3-955D-9153-6999-1A56DB93FAE2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183345E5-907A-F734-EB04-5B99C5852D2A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744222E9-6DA2-C615-AD08-16F68152DEFF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958111E5-D2DD-6D8B-03F1-203D698BBA10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CB8F91FC-54C9-27AC-8D18-0C7545384107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0EABBC9D-73C3-64C6-4016-EDBECF8EFB7A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465FE613-46B9-798E-7A1B-BDEAF8776ED8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6E985739-1AC1-D711-0AC9-C05D72287E4D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888A0443-0499-1FD1-4E70-8514EADD72EB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2CE34924-2B3D-1C65-9D02-343CD8490763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F6AAB7FD-2577-7040-9FCF-9823E573E4B4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D269C063-1FDA-A3B8-4592-982B226222EC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D3D9A9D5-6A9A-0741-D900-0A058151431C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861A1099-12D0-487E-E086-BA66091B914D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DDE40F40-169F-0EB2-4848-4020C224E5F7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0FF2A71A-9E27-D736-F5BC-D0067AB2C6CA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BE281725-89BA-A5B1-DFC2-6EFC46A47E2E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3524BB15-E32B-BF34-9351-230DBD2A7202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8CB2A8DE-7D43-5C1A-BA04-60FD4F413F68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057B5C53-9EE7-C59E-FBF7-E92D82976635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90AF19E8-9B1A-C205-B188-1512387F0E6F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A294F68B-683A-B704-E388-4EEE025D0E6D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0AC18FAF-C22D-DE78-1817-025028EF3436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867915FA-ACF9-803A-75CF-3260E402C572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860CFBEE-0193-874D-EBB8-A8A493E11BFB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6BB60C6B-982B-AA70-9C6B-96A8F9036A21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A084A9DE-6569-3474-F193-8493835705E3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BB2CA284-0252-B9CE-9B20-58E68A7B5AFD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300878E2-1399-7098-17B3-D7E7FEACBB29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DDDD7F62-3933-2093-37E5-132C25822729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D194F862-F26E-4612-E94A-089A852CC123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8343C4CB-197E-01D8-FFB8-C2FFCF48DEFB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B9120D61-41C7-8B58-7177-054F00665DE9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13273EFB-BA2B-8BB9-A2C6-C94BE8920977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BD913955-B76D-1353-B377-298FBEA515B5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F2FED89D-C006-F3A6-EE4F-ED6A1B76C984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80884070-03B1-B531-7CC6-EDF23C1B26E2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54AE3013-A82C-36AA-19EB-5FF98B00CEA1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9960B384-7FD8-B63D-1241-D897AA91DA7A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CED0ECC4-0FD7-D9B1-0F6F-B46CAEDA62BE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6D71D124-5CBE-F563-82D5-E2776369C5D1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AE5F52FA-AA54-B45C-EEC5-808E82FD7E4A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9EDF8741-4485-FD09-8F27-1B1D3E9AEEC1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A3F7A0D7-86EF-AABB-2CB0-414D7B676A2F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95C365C-754F-278B-3796-BB9F588836C5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3F327B53-BB34-5847-7301-61E4D9198939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65E9F3D6-607F-2BDF-97EF-DD56F494DBAC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CCE76AF-1201-CE83-FBCD-240D3E5BDC19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8720472F-0037-D9FF-2F5E-1248CA30331C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82176D7-5315-E595-49F5-551AD5D054CE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88DF4046-2ACE-4DF4-7FCC-FD948DF44048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8691C25C-6826-3D0A-8971-B721D980BE6B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2BD9F86E-7562-8455-12A7-79C01E517204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DFF9F0A-D90F-BCED-23EA-1121E2714CBE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A917123C-D3A5-5FE1-A596-4C739FD0D863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6E9197F0-AA97-3CAE-5695-F6B8DAF22B54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4FAA1799-8FE6-9F38-B158-31D953235EBD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01DDBC3D-D865-C163-C465-1A5E96E12FF0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8188FD85-ABDF-871F-683C-9CC9B5E24774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61A86A9E-C004-0CB1-A012-3CB40E11DA70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ACFB801B-5F6F-6474-1042-6567D40916AB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449A8F1A-4C77-B1CF-B4C6-194FD0E89CDA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47D7606E-41B8-D81F-593F-FD204A1793DA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F0D10DDF-CD4E-8B7F-BDC8-7579DF3B9162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C46BFCED-4F30-8249-E433-C271AC664DC3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E1E11C51-1CCC-445A-B8FD-B80CA311507E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166FB217-0695-3BCF-4CD3-D709E1340393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647B1EC2-81D2-3608-9CD0-90554C430CE0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D8EEFF6A-29F7-1BE1-4B3D-DCB0750CEC06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B1391D6E-329B-9AF8-8DD3-24EF41C4C6FC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3F8FA7ED-75AD-21EA-A7CF-2A612F1A637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B4B0CF7D-B7D7-DBDC-D8F0-EFBAC04615A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8321BCBB-EDC9-AF6B-3455-6EC90AC8ECF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AB10B6ED-A1F1-B58E-64EB-CB65249AE1F6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5AA6161B-7FA8-F7AC-7A4A-01711EEA27E1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722119BD-C857-F296-C332-33AFE7CCA1A2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91A9C2D8-93C7-FDCC-66AE-6B702F550952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077F9EDE-79D1-22E8-D951-DF519125EF9F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9A8C6B4E-96FA-79DE-24EA-E53F7826D113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1C1819A2-8186-5548-58E4-D94554F44422}"/>
              </a:ext>
            </a:extLst>
          </p:cNvPr>
          <p:cNvGrpSpPr/>
          <p:nvPr/>
        </p:nvGrpSpPr>
        <p:grpSpPr>
          <a:xfrm>
            <a:off x="2082420" y="3473087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4AB41220-590C-B411-58E2-08C90E73B4DD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3ACFD418-FF1B-783D-D8F3-0A020786FD00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6B0B60E8-6079-2DC7-AB3A-C833F6B12B9D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17433FD9-479F-18C4-75F0-4D13BCB12D8C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FA819500-A231-7605-8340-4FF027E4F50F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C27B8C32-4B71-B702-A52C-61156F6E59ED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457336A7-C57F-865B-1AB1-531B58CFACAC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048B6647-30C6-5268-277F-1EF52CBCAE2B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B185FAE2-067B-ABAB-4D3A-AD2B3A09B109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476797F9-0533-D994-C657-CA5FA7C6163D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9913FC9A-7EAF-4F76-D5D4-9C3B67194576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19604A5D-6AB0-ABAA-8C7F-4F51D7ED7873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B1C7241-FA36-308D-B2DB-0528B78A4F6C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Невірно!</a:t>
            </a:r>
          </a:p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155598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28DEF3-4208-DE2A-FB76-878929D713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AFB88593-1375-5167-2BE7-DA260E66EA9E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A003A1EB-7B2F-28EF-E26B-B46278FE649D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5D4BF4EE-ABB6-8640-53E8-02237517DC85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A8E61830-7FDF-597C-6A72-3C8533FA5ABE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244943B3-0982-C5D2-0977-48A2D1490C52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01C582A9-C22D-F1D4-C0BA-8CC7FAF04A76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4FEEA702-1EC4-036C-D023-A49C4F4B3233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09761B0F-48EE-D4AE-C36E-56C786266B29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3842AA45-8461-F3AD-F7E1-AAA519A21AA0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F167EC38-CEB1-C18B-C54E-DA1013968F6D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990B01D3-BFCD-70FB-4563-80E61E6F6EF1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F874FE3E-8B95-55B9-EF79-D3EFFA019208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488C6C78-38EB-CA74-AF11-9C2E3B2E5076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AF7C8F88-86BD-3D5E-B061-434B73F76FE6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2CA2C821-3F4C-698F-5B8D-C128BB70BEDC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5C7EBC35-0094-51D0-1194-AE39105D93DD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CC540A82-C1C4-8ABC-B24D-D83C790AEE7B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57783CE7-3882-71DB-2ED3-0EFDF0D5C67B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2B523270-95D7-0441-2237-FBE73CE66B8C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E82EA2BF-2F02-F9CD-FCE5-666A70D47E06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ACB09ECE-8EA7-786F-7E99-223EE53C3391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36AE8EC4-72D9-FECE-D20E-E96B9B736637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235EDB00-5EF0-3A50-5851-176F530CEC88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1E901F9D-6819-5027-F150-7F695E6ACFF1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935AF9F4-C27A-1819-CD82-DAA3A50A2476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C6F2BD84-38C2-857E-1796-68E336E778C2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2A35C521-AD0C-4E69-4607-BFE4AEA0F46D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4FA3AE23-14EA-DB21-AAFD-610DA590AF80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2372C2E2-47BA-4093-2547-96DC65515EE8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E1C5D82C-A183-2D83-51B2-74F7F8711EB4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86F3FE1F-B292-AA2B-0433-587C6F8417EF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D2292212-5211-C1B9-18A5-23C230008224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3186EDF-871A-7752-7F57-C0507ADCCF60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E8DA9536-E787-3E84-E60F-42403E6B5BE7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7B189CA3-52C8-207F-0A5B-12D122CEA7E9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483E1126-A498-826C-C7BB-2FA0ED4D50B7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359C688D-D961-0B2E-F198-2C8139FE17BA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865FAFDD-C68F-21CE-830A-81EF1EFE218F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1BF410B3-E920-86BD-3751-E03CC224288F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8BDF6611-783A-5CD5-E4DD-F844100E24D8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01BF52E7-7521-E8D8-FE75-4A818713FC68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3053D9EB-FD72-E112-6E96-C508B024E334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8201270D-8005-0998-F874-078517B5F720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72B64A12-5785-8C8F-5C24-A25154DE209D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85B86E16-D8D7-2CD9-5D3F-3BAC049E63FE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F07E60C1-A223-33ED-B02D-1160BCC34B26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1A3AB939-CBF6-1487-6D89-97BBDA6F9D16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1AEA086C-CBE5-8D82-9B50-B9483DD8334C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E1887A74-AC9F-501F-EFFA-EEA9839B1784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8DAD86EB-F743-8EBC-729B-F0A38A790973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87047A45-EC54-E3F9-C71A-0E09874103C3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5FD4618F-332E-B346-C8B9-C8F5DEC82D8F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8131890B-3AB0-5099-6CBE-48EF206C2BF1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C9AFA526-4516-E1BE-EF51-BA81EA7983C2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F1760BC0-34A5-7791-26EA-24BCB6CE5FA1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5D758080-848E-9894-32CD-C647BD47F340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ABA9123D-0826-2658-2AF9-5961D974E3FD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B43FFEFD-60F1-E22C-B915-A1134E65770A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EA853215-55AC-83EB-8F3F-91F4FEB39C7D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95014D7A-FC13-58DD-7AC4-A866D8714534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7F9B8A37-98B0-A55A-F24D-089C86CABFA5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AE4E2818-FD16-CCDB-14CF-B540D0A015E9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CC0F493E-D49F-B09E-168C-899F3F1A3425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76FBA6E5-804B-B42C-1609-2C042BA268ED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D0EB8FA9-BA57-60C9-FBB1-040A49FCE8EB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F4065357-14E3-2CE3-3A70-F9AB31E06AE2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4FDD7C16-88E4-5F49-3DD5-E8ABC56DB652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83ECC748-7A79-B632-957E-D208D6C42FA9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6B7B7791-F1F5-0843-A059-06341151C517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9F0E2943-525B-930C-C8EF-C23C930F5C70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B9655829-7ADA-FC2D-8AF7-25C4DEAC1565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BBDEF1DE-7522-EA52-CC7D-DA221C9CAA99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152CBE2A-7827-708A-4A23-A95024EAA2F3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04DF0147-97C0-8318-AF4D-337D295536D0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428BD319-269B-F14C-7FDE-4E1194493885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F0DFD786-DE5C-EE59-D671-8E3EE1706459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DB026830-29CD-8A0C-08A2-1445A9ED9565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6C8EE1AE-AB83-F443-D8DE-0B344BD1DDA4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C3CB32B2-56E0-5DFF-E1F4-AB594ADF55B0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E1C60434-6F35-6344-C362-7AFED88BD11F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EEAE030E-8D15-67EF-4063-541F2CA237BB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D9278F79-5E26-5C2F-779D-64A38B84CC5F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9E6FAD43-B42C-4582-954C-11C1FC1CA40D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0C0742C9-42AC-01E3-F5D4-6584F4AD790D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A3D80765-2EC6-B8D9-C80F-A1B043FB53EF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E85FBD1-E6B0-BDC9-4B5A-DF12F75F2C09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9EA87B04-4C0D-4695-D77C-0892F793D411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2A40BB43-8ED7-9EB1-D616-1E386086D4E5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3D663377-2A2B-A5DF-322B-EED4DEB779EF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BCE02331-C02D-414B-ADF7-DCD2DA397137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5F007BF5-41E9-D223-ED8D-1151815128EC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3C494E47-5289-EADE-DCC8-7BBCCA7FBA45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4C326CEC-C2AC-781D-33AF-53437DD43ADD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D1AA05AA-E55D-37C7-5246-F2DE90708BBB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9032E0C2-D1CC-2B5B-EAC2-3043BA039F0B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B702DBEC-DE3A-F29E-6E0F-089197325699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15C38726-00D1-AF42-DEB8-F770F6E76C75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1DD80F15-47D8-8188-5C1E-2C243286715D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CDA71E6B-D3F9-BA57-B0FB-2B7FA97E5335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47D9AFA6-28C9-B89D-A99A-04D5094DD7E6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89BDFBD6-A46F-FB6E-9866-6C6018C7921B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0098A2DC-84C9-3C1F-7621-061F47A2614F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589BE3D2-48EC-9134-16CA-E8D157DAD9B3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2D54B5CB-1949-56E6-3121-B209FC1A09DF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C748838F-41F1-F597-2629-A406A6CA0D9F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2DBEE11E-A51F-480A-4C2D-98AA30140AE3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5C025D89-80AF-366D-CA44-22A6E4162ECE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A4E2FF13-CA80-FF24-1991-A9B3B480626C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83A91F91-AC17-3840-0EA3-64B2BDF41898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5431E954-34A8-000D-92F0-8D6B071F227C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BBE17507-A0AF-9F1E-4A7E-407CA8C9B60D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4B953A75-8C10-027A-14E9-41092930454D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71471586-C1C2-C1B6-37D3-77ABC8F512C0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B3869F34-C964-24CD-024E-10FC36A7592D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64DDA324-8215-7A88-368E-95ECD30BA00F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72719586-3E48-F64E-74C8-999CC1B09A6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3BE23C95-5027-DC5F-6CB1-B06C8C1C488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359E2296-3F9B-B749-AF69-AF5CE420E7B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8D6AFA54-043A-ACEA-E3E7-ADFEDDDBA466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C9789232-A0A4-B54E-55F9-E2610B0AA7BC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CE0FEE5B-7F2F-B4EA-2D30-B5A7258C0441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E8BE971F-A973-D31C-CEE5-099AD6C736F0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E374B93B-94BF-2FE0-FE20-6E800AC656AE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D8640CF9-B460-94E7-9875-41F7E39849F5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12A942E4-536C-9769-72E3-85182CF507F8}"/>
              </a:ext>
            </a:extLst>
          </p:cNvPr>
          <p:cNvGrpSpPr/>
          <p:nvPr/>
        </p:nvGrpSpPr>
        <p:grpSpPr>
          <a:xfrm>
            <a:off x="1390269" y="2726964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9A1FDF94-A14E-726E-4A82-0F26D3A59016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9DD797B2-DE70-47E6-BE92-256404285E7C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B697825B-2ED0-61BF-CC87-593FBF4FFCFD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5316FF01-BB45-04C8-12D6-921531FBA59F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9026440C-0B52-FB74-70A5-C1B9E0DEA77C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B508A6A3-E7F8-1592-B2AC-3CB57799FC68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3AB7A5CD-4DFF-A0A8-DE01-6EE27AB25938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90260339-0AD0-417B-C5A9-6985708714FB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CBB833A6-F0D8-0E6F-2C5A-3808298BE552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36F8BF6C-920A-E022-61BB-662A34C5CC19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3AD14621-A7E5-9BC5-63E7-35DDBAA45326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78760543-D663-49D1-F923-FC5B725476C4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AB1330A3-7162-B83C-7162-4D0143267D01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Невірно!</a:t>
            </a:r>
          </a:p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4233079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774D5C-50CA-89E8-9631-A01BC6015A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8F16D1AA-49B6-52D7-F565-3F83EAC23B47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3EA1AD12-C335-A21F-0020-765A66C79F9E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0C2EC90C-FE12-B58A-7DE1-1AE5CD5645E6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B5455846-48EF-8C22-908E-702328F65A54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97A6EB56-C25D-4974-A720-BD0E722059FB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66F654C2-D77A-27F7-EE4D-392B4246B897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643FC786-233C-11DE-C782-36977E7C3518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66E9463E-F8D0-966C-34C8-9DE951E75331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784E53A4-794C-E170-0AF9-718A66132060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D461651E-132A-A59A-0E18-06F50A067851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AEDB93A6-AB0A-9B8A-EC03-B966F4278DC0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EBD289E8-6E67-EA07-A15B-03720FE43C15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CDBC4DDC-5EF2-8803-691B-4051776B3156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44FC1082-DFC8-9B6D-31BC-F2D5D53598E2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730ED741-FE7B-8C0F-F0FC-136C31979D21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B75E0C2C-64C7-724A-DDBA-0A8EFA0C97D9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7D7E42CA-DA98-1C9A-5424-0A511E9F5821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F8637639-1341-AEAF-D235-905C6ECC18AB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5BBCEBB6-6A71-A125-1891-85172C7019BF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199E38CA-9C27-C3E9-F8BD-A654E23E639B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B078A6C9-716D-F630-3C5F-8FEB91280E59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21D191C0-1031-B08C-82F9-8247708621D0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A8790BCB-6D0F-7610-EA00-849637E2AE4F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55E3C289-6EB4-AE3E-DFC9-B700B6F20525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3B5CD8F2-7285-96D7-1AEB-723424D8FE84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E975B0E0-B88F-82A9-0DC8-69F25F6EB2A5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D3408048-5AA2-2C72-8E95-189E7A72985C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C927D1EF-3328-367B-D813-A77AC30706F8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9B07EBF2-C4FC-E86B-6345-18D9752A9328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04224CDC-E294-5DF8-E0F2-99CCC3B304D9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489BA4AC-0CA0-1E35-0EF6-91E0F08F959D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7A3D1F71-58E7-47D7-86C0-6746568D92C4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6192F5A7-8246-8F3E-044A-3BC22D764284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0F71A2D7-B95C-B549-F9DF-884237755F5B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439375B4-12CD-B716-3420-0B1289C11423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4FE5703A-4791-64C5-5209-48F4E940D62A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78A49EA4-E7A4-1F37-9226-A94D41583247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44B6E92E-348B-A93E-2AD7-7D9C41F79601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0D839927-14FD-CF74-7E87-2CDB9BCE54EB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3A99EF7E-86B3-6C8B-8735-A16423533DAD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8020335B-DAD5-41A8-C50E-82D653238994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46F2811D-5C15-45D1-9916-2BE442CBA6E5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BF3A68C0-C8CF-0D72-E14B-0D27992032EE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BAB3FCF0-FFC1-0A37-A9DA-7F22BFD13ABA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8EFD600E-0AF0-6967-F8C8-950FE57E4C19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8EF70863-B776-6C0B-30C8-B536964E1AC9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8D8E8C73-7A93-5DA1-49F4-F4CAC94A207A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AB002535-3144-F894-B509-5D27C328A431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7A0139D7-71E5-67DE-1204-11E18E7BF037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8A2D6CFC-F438-B7DF-D4D4-EABE2D60BEF9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0493923D-C03E-F9C1-2CD3-CEB69503BC28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0E2DFDB4-5EE1-A221-66AF-998C86F0DB26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3888751E-6B23-2A57-6B14-BD57F2A2734C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A667B2BE-5854-898D-609F-2339D76E795D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20A90402-B1A2-C10A-A6E3-40B44F7B8EA5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B0C65078-36ED-F72B-C440-ED19E52B40B8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2B011D7D-9CCC-023E-EA44-47024E766F7C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B11338AF-A1ED-39B2-957E-ECEF0C6FE718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6D7544F2-8600-41F4-6DF5-C3AB079A504F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2AF5E6B3-4356-E044-CEFA-BD15F57BB01E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A14DF9F6-AF73-F30F-3140-6A998622DF8C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D52AD604-63DF-5B2A-4509-C6B55B4AE191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00731A03-581E-BE2F-3131-DDE4029F2800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4B4060F0-A54F-7D67-BEDE-55EF4EA1A446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F88E7FD5-AFD7-3B75-D0AF-32603F24A407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08F33D77-D725-8D65-BAC9-2190125E7B04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96104F93-4A37-0B0F-5005-8619D3ED00EC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FAC7A22E-53A5-B765-25B8-79B7D57D8877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CD368635-BE71-BC55-A5BE-453055649161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784438E0-84E4-2B51-89B8-3F79966ECFDD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AD9EC41B-C188-297A-6F7D-121A12638451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201D25B5-6528-B4F5-6849-B0ACAA6A2CAA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39C44F20-9B9A-74E2-2E1E-CD2886674C04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F16235A1-C6E7-FD50-FB4D-F05398538E29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44210F10-2A16-EBA7-5378-DA8FFF009B20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B7FEB929-79E7-44C6-6011-E45C6CE784B5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B8D9006B-E279-6F9F-2C39-3FD05AB65B1D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5947C7A0-F09F-151A-92D2-E6CEE3362F9A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D66C4E32-68BD-A63D-C891-402073479E26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9B42FBCD-1C38-2D06-D847-3D80B9A709CF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D71A3B30-2A82-F911-DF68-A24A46B8D8A8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9A972A04-0BC7-03D3-1EA8-76056E5E8570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93F2868D-E68A-1ECC-65C1-5A9EBFD08235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05C33C27-F5C8-47B4-BE66-32B7703B0B75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AB636E7B-E0B2-E825-C4E1-E2C52455C46D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51A79165-8B28-E44A-20F9-DA4B34C10E01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687B1F7A-9128-68FA-0FEB-05D60AFA7C0E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9B243BC4-81BA-2794-9C04-D5E97CDEA8A0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5A778053-D261-2D3F-E8E7-E8FA0220FCF0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B15D0D11-B722-DEDE-AED6-623CDEC978DB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75F66A2D-8478-9747-C7E2-2D26F45A1C0E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E520AFF4-DBC6-C175-B17C-CA16CA5E0A0C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07BDEF2C-AA1F-A182-77C0-B865BA460AD7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750EDAEB-59A0-019E-D79A-9CAB25F92504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BB925B30-9901-BC2F-A5E9-5621B07EFC74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66393FEE-C1EE-88D0-33AE-6A9C157CBDF0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56C6EAB2-E6AB-2C9C-9FC8-BF1C1DCC6F55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0945F6CA-E728-43A2-4A14-C8E1E6294264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84C58028-36F4-28CA-C032-D202EFCF7097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58FF0CE6-9463-F343-4A5D-CFF333679DBF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5673E312-8152-B92A-3A3D-979066A5E7EB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C7E21DBE-3AD6-63BD-5DF0-B599E7A61B62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6931105E-C9E4-3437-C40D-FAE46DA6ECC9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4519F3DE-ABB6-9EEE-2FA7-31A56DD6BD0C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B120105E-3AD7-0E43-4ED5-2542C734C822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F56D1B70-A29F-5358-DAF2-793F9210C1EE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64620B00-817B-D645-7118-6A0B422380C8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5891C773-B378-7388-14BC-8252371819B4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FA29B101-34D6-2ADD-21A5-2115795F73C2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759CF3F1-51B2-07B6-46E5-8F0B28A1ED57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1AAF1B2B-8F95-7D6E-513E-BC67B93B545C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7FEFAA80-81A3-73C9-DBFD-4714C2BC41B6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8D5D9AEA-C4D9-2792-067D-3A56D7CD31C4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7E30DA6B-AA6C-59AD-B495-5FDDB58F4A36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4DBE5316-E904-B2E9-F873-FBC47EC9548F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8FECD102-9288-BFB9-DAAF-554B56D0C9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B5EFB3DA-97FF-23EC-67DE-264D75B7B19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0D4D2194-C1D0-45BE-064E-490EAB85B1D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989612E2-25C9-7EA2-3BBF-00FA19262127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55A7B9DF-EBF6-945D-4696-D8E9D18CA692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19AE394D-1C93-BD65-72CE-831C037F555D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4299AE81-0083-F5EC-ACCF-C7D9FD9DDE4C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20032B58-7467-5CD4-9532-AFC29449DDF5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C75E9307-244C-91C8-AF7E-84B116B01E29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3C2614D2-9AC6-6727-EE2E-D675332BDA57}"/>
              </a:ext>
            </a:extLst>
          </p:cNvPr>
          <p:cNvGrpSpPr/>
          <p:nvPr/>
        </p:nvGrpSpPr>
        <p:grpSpPr>
          <a:xfrm>
            <a:off x="1371220" y="1264484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9CE742B1-1D93-8381-1B9A-359A352AB9D3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002EBBC4-DFB0-1550-C7E4-FDAA6CCF3911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8ADAEF8F-FCC8-653D-C87E-4C27FE61BB7F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0B273DE6-AADC-3531-ACB0-B7B5A0262102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141FA6DA-9BF8-D1B7-E3B9-4AA97EAC6852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A28A3256-5ECC-ACA3-B444-AFF1CC593CB9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C6BE96B7-6D61-0ACE-4BC7-812C78278CFC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EA9B3BA2-02B5-35B0-DE96-06F9223E1C93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D9868545-343F-85AC-702B-EADF13B4248B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380CED70-4650-D404-B370-43AD63A8E484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A80ACA70-F30D-A6E1-C6AC-C8E343AC30CE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85F455A9-88B9-FF52-2E74-B1BA9134F037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6407A8A6-1DE2-F29B-2071-CA98B883ABA3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Невірно!</a:t>
            </a:r>
          </a:p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233284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3D04A50-9E63-1B58-E9FC-998C4E02CF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EF1B2B23-438D-2634-0E6C-CB6B34F3FECC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EB1A0509-3AA1-F0D0-ACFE-52CB2E82A3C4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2F329F1D-7C6D-923F-8BA5-F5177F481B33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DED4EE5F-14B6-20EE-0091-A1EDAD85C0C4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BD278947-3592-02F2-8C10-B5D0029A6534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CD252D37-DA11-A89E-468A-5101A8E45EFC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35591A63-D784-DFEA-DAC5-B0DC0B63DDC3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777DAA68-46B9-AE1C-FC40-C7D3715D5657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54C9F30C-A262-F617-F188-499C63912375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DF85D9C3-A68B-A5B8-66AF-CFC81552E1A9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5AD9CAF0-927B-0509-5ED3-ABBC805C60C3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45DFA90F-C34D-DCDD-4877-1DD5ED3D9351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050E547D-A513-AB72-F842-EED3AF7D83CF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AEDF91B5-9EAB-BF10-3D93-77AFFDA14D6C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C4420735-40E0-8016-10C9-E1105817A936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A2AD0123-26B9-51F4-AB93-ADCF05852D35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C5FCAC5E-2876-2D59-FB79-04467AD3689E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D7A3EA23-6E60-2C48-69FF-FBEB14C01A92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C3950AED-C5BF-A97F-D91A-30CC1A664A1D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F8D2C1C9-2104-1B6E-4EDB-15F8061B7D07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2815C145-BB5B-A7DA-1EDE-E4A66BA75148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9C577B91-7604-2F5B-4A7F-54C35BDF90FB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643E0B10-803C-B514-364E-536EA6CA09B5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2D00CD93-17F9-AE25-7FCB-BDC250832C35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09262098-4799-E5D1-7ACE-3EA389B44FC0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31A10E1D-D948-E33C-3D57-CE919A5A5A20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F2081EC6-9ECD-8ED1-9F64-6564FC4FBD7E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99EF9B1E-887C-2CCD-A96D-A7B44FC7EFF0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7AB036B9-8173-89F1-9D4C-1C377F667FA5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AA136C39-4AA7-E02C-DDD3-58341A7170A6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7DD0D458-40CF-4926-CA41-9D9E7BF9FF00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584F81BB-BCFC-4286-3276-06341144EB13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78E3DEDD-6378-E511-9B29-85A1E49E079B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3A1AB97E-E703-4633-236F-B7E15F1B2493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A6560D62-14FB-6822-42E4-6D01CD51B7E4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D8A6C0FB-22B5-63FB-086F-90C6BAB23828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7569A20C-2F55-DF6E-DFAA-88544276BA2C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D30120EA-AE77-CA96-E296-84FDA5DC0A04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6886FFBF-F1DA-87E9-7296-F20A569F2870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3C8175D5-DA05-D792-17D8-EBBD1552664E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139CAE11-72A1-AD35-684C-EDA617EEC528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1487A82D-C93C-00E8-F320-1205AD8547FB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3B42173A-4FFD-9900-B62B-85B2413679E1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70672DE1-737F-4487-BF4F-13B9E922DC08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BC38C85C-C1A8-84CC-6D14-697093C80369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C4DDDFCA-6774-6943-B286-86CCAF1E8211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84660EFC-4D6C-8C4C-F109-24AB0DB240E0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5A313A4B-6109-5DF7-DBFF-2ED6EC018E7D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C47D97C3-8DB0-0DFB-D1AE-AFDE47712AE5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FE2E91A0-EBD4-5AB9-C050-F33A04FC32E5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9FB0216C-A0B0-3571-D824-B15DAFB3C93B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449BB2BC-CE60-A2FC-BE73-7EA11DF0B1F2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F6AEB95C-E4D5-55FE-3E16-6A8FA485B88F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F6D404EE-8C64-6AAF-B5A4-EC2DBCB10678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D5806166-1D1E-B168-4E1A-D361CE6A0595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3540F285-B122-6385-15A4-A4C5745EE706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7ABB565E-729A-983B-DE34-99425777EB07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8E1D7387-8BA3-8829-A6E4-2DDD2F70CC46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D5D5B2BB-57A5-E1EE-7627-07EB464FD1E1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3C499AB7-700B-1942-F314-1DC4571404BA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A5676CC1-CC4C-7754-EA8C-4D7FC533167D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F4A9C48D-5DEE-2C8E-A8AD-48F1C30BBE27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1AE73293-9913-6CB3-F91F-F08EC94533D5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C9C3BB78-0D0E-F880-943D-E92900C56FBE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E7DF5E67-FC95-4825-56D3-480998BF3C2E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38ED8090-24A7-76E9-907F-0656179CA8B1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E47DDBDC-07D3-4015-8023-678DEFCE5F3B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25ECE2CF-AB1B-B786-2062-CA0C2B248FC2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1E8E6C11-AF87-3250-15D6-2649F4967135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9FF3E936-6776-C111-1817-252D49EB83D9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0E90859B-3BAC-BA71-CBE3-72ABEC3CD512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11F079D1-160D-B535-1C7B-CE5E785B8731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B3DF70AC-0F78-E1FE-3F2F-BD17C8F5A7BE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4648A8E4-BFC8-C494-0100-07B4907B92B6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15C81F2A-C31E-AEEC-4E39-FEDAB6DA3579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4654A5A4-7430-DB8A-BBE2-C6F922A836DF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B860E7AD-24A6-3BB9-A8E4-027126E52EF4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A5DB1EAB-E147-CEE1-D2ED-18534B535CB4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2F6ED2C4-E8E7-351F-CC98-5A824A572BB7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E0729957-FC89-9AFC-7423-303209E24C0F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039B4093-EBFB-7C88-37B2-EC7DBE17DF98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668E8F02-69A2-D91D-4F95-C8FDF2412F9C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E7F031F-1174-4FA6-5F0D-CDB63ABA7D07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7016032C-99FB-7AB0-987C-8688D900ABCE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EFCDA0E6-53FA-B646-45AF-45462E633D32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4842CE93-E05C-0C43-7FC9-29EB54E47B72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401C7440-61E8-9955-0B8C-7072CEE23229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791DF6F1-64B5-C71A-F424-3FE377A20FA2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2F7B7137-F3D5-2135-338B-4CF55A534C59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D512B462-8F31-8F9F-ED5B-3DDCB8D57A2D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D9B9EF28-E00E-D3B3-A729-92BCB6F0A811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F2CB7A9B-0662-0FAC-D4AC-593117F1B393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49097FCA-C886-2CC3-1E78-B8253C98F812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671CBD97-EEE6-00BA-FAF3-37246D807AE7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EB4FFCB1-5771-AF75-2996-9201B322D459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EC81E2BD-74B7-7452-C99B-45113089BDF4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917EB631-E247-FFA7-3E8D-5AE15F1FF2D0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F1635D42-E136-6408-422B-2BDF51B3E9BD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B9B00074-3E03-773F-F48E-706E245A3809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FF44690C-DDB4-A75E-4ABA-A2A3ABBBBD89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B526E0E7-1B1B-8B67-B52F-08F5C9BFD312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A7C20980-F6E1-F8A2-87DC-A6C988243B18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0664C78B-0BA3-2750-61E5-27305E764CCB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44121D89-46D9-E05D-4395-117C24EFA106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289EEC3E-C48F-20A8-27FA-C89606F3D8DD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B1C394B4-41D5-A03F-3D95-E3F92F1D6AD2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A41ECB95-ECB5-4BB6-9F66-60A6CF364434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4E88B10F-FB6D-05C3-EE0C-E6BBD7F074A9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143EC05F-0E39-4ABB-7C89-A02F0368AF9D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4CAE1B7D-1172-4D1C-FA95-6EB82A6826DE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3CEA7F30-EA9D-671C-CFDF-3BF89ACC7BCB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44482474-1998-6A59-8FE4-7DD70AFA24B4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CBD2B4E6-A180-FBE0-ADF3-3C4038A5BAFB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6D2A8DCC-DE82-601D-F2E0-1D3AC6553C8E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96393CB8-2F0C-B5EE-D337-8E32D5979CA4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A5A773BF-F971-4585-1F1F-B7ABEBF9F4E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05F639FF-0402-0A05-34C1-C3A3D652899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F70D817B-FC8D-43DB-2762-85A1FE16B5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ABB59359-3DAF-EE7F-F761-7165FE403BEA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38566135-0F63-8389-344E-BEDA0BDB665A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1D24E1D5-8E11-E645-6F2B-7B06B3F2D4E7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58CE21C4-A2F9-D286-6DBC-2E1E1DD2A885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582A6CEC-91E1-31E4-BB29-7F20D89D43C0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4726C3DD-F420-E275-2F1C-EEC5F854440F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7A6F9B4F-07E2-951E-DC66-D741939879C5}"/>
              </a:ext>
            </a:extLst>
          </p:cNvPr>
          <p:cNvGrpSpPr/>
          <p:nvPr/>
        </p:nvGrpSpPr>
        <p:grpSpPr>
          <a:xfrm>
            <a:off x="2101469" y="533069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C1C4113A-0F5D-9A86-F6E0-A300BFC9A077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0C036D5D-4A54-10F3-A35A-8B574762FE7C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8BDE443B-7890-BA59-737A-AC0453858634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67CC721B-9CC5-22D1-9D6A-013EA2E948F1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0A6DF949-9B4C-1507-7169-0F6FB2ECABF1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E2CAFE1E-6919-DE96-8E9B-026BFE0DC9C5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6916BDB9-0A21-2636-53ED-7794ABF24966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3FEACD94-5C0E-B810-5B3A-F9903322300E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16AD9A32-5187-93F4-139B-FA7344F0AD32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A03494FC-60DF-55D3-2741-5A172B1206AA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8091B503-EC7F-FA19-DFAA-351B414AEBA6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BFF6E39E-3F5D-853D-549C-25048A578B11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7A1314B1-C3B3-B6E7-E8E5-D380EE1DAB42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Невірно!</a:t>
            </a:r>
          </a:p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1857035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AFDA577-08DA-4D7D-7D78-DF3761F541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6388992-1600-BF7D-8A90-443EDA3A36F0}"/>
              </a:ext>
            </a:extLst>
          </p:cNvPr>
          <p:cNvSpPr/>
          <p:nvPr/>
        </p:nvSpPr>
        <p:spPr>
          <a:xfrm>
            <a:off x="4699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6" name="Прямоугольник 75">
            <a:extLst>
              <a:ext uri="{FF2B5EF4-FFF2-40B4-BE49-F238E27FC236}">
                <a16:creationId xmlns:a16="http://schemas.microsoft.com/office/drawing/2014/main" id="{84ECCF71-82CF-E7BA-53D0-DA6B4E528EA0}"/>
              </a:ext>
            </a:extLst>
          </p:cNvPr>
          <p:cNvSpPr/>
          <p:nvPr/>
        </p:nvSpPr>
        <p:spPr>
          <a:xfrm>
            <a:off x="4699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7" name="Прямоугольник 76">
            <a:extLst>
              <a:ext uri="{FF2B5EF4-FFF2-40B4-BE49-F238E27FC236}">
                <a16:creationId xmlns:a16="http://schemas.microsoft.com/office/drawing/2014/main" id="{3426D0CB-7757-5011-93B7-59E0DD46F9C4}"/>
              </a:ext>
            </a:extLst>
          </p:cNvPr>
          <p:cNvSpPr/>
          <p:nvPr/>
        </p:nvSpPr>
        <p:spPr>
          <a:xfrm>
            <a:off x="4699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8" name="Прямоугольник 77">
            <a:extLst>
              <a:ext uri="{FF2B5EF4-FFF2-40B4-BE49-F238E27FC236}">
                <a16:creationId xmlns:a16="http://schemas.microsoft.com/office/drawing/2014/main" id="{8EB31968-D453-11D2-2E57-4884DD3554A9}"/>
              </a:ext>
            </a:extLst>
          </p:cNvPr>
          <p:cNvSpPr/>
          <p:nvPr/>
        </p:nvSpPr>
        <p:spPr>
          <a:xfrm>
            <a:off x="4699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9" name="Прямоугольник 78">
            <a:extLst>
              <a:ext uri="{FF2B5EF4-FFF2-40B4-BE49-F238E27FC236}">
                <a16:creationId xmlns:a16="http://schemas.microsoft.com/office/drawing/2014/main" id="{7B288E86-66FE-F2F0-412A-A5E17AE592F8}"/>
              </a:ext>
            </a:extLst>
          </p:cNvPr>
          <p:cNvSpPr/>
          <p:nvPr/>
        </p:nvSpPr>
        <p:spPr>
          <a:xfrm>
            <a:off x="4699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0" name="Прямоугольник 79">
            <a:extLst>
              <a:ext uri="{FF2B5EF4-FFF2-40B4-BE49-F238E27FC236}">
                <a16:creationId xmlns:a16="http://schemas.microsoft.com/office/drawing/2014/main" id="{2033B12D-2090-01E8-8504-F2D1F4BB291A}"/>
              </a:ext>
            </a:extLst>
          </p:cNvPr>
          <p:cNvSpPr/>
          <p:nvPr/>
        </p:nvSpPr>
        <p:spPr>
          <a:xfrm>
            <a:off x="4699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1" name="Прямоугольник 80">
            <a:extLst>
              <a:ext uri="{FF2B5EF4-FFF2-40B4-BE49-F238E27FC236}">
                <a16:creationId xmlns:a16="http://schemas.microsoft.com/office/drawing/2014/main" id="{F4994ADD-616A-C8C2-4A39-78D1C33EB69A}"/>
              </a:ext>
            </a:extLst>
          </p:cNvPr>
          <p:cNvSpPr/>
          <p:nvPr/>
        </p:nvSpPr>
        <p:spPr>
          <a:xfrm>
            <a:off x="4699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2" name="Прямоугольник 81">
            <a:extLst>
              <a:ext uri="{FF2B5EF4-FFF2-40B4-BE49-F238E27FC236}">
                <a16:creationId xmlns:a16="http://schemas.microsoft.com/office/drawing/2014/main" id="{448DD55F-6255-77CE-8073-AD3B11283FA9}"/>
              </a:ext>
            </a:extLst>
          </p:cNvPr>
          <p:cNvSpPr/>
          <p:nvPr/>
        </p:nvSpPr>
        <p:spPr>
          <a:xfrm>
            <a:off x="4699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3" name="Прямоугольник 82">
            <a:extLst>
              <a:ext uri="{FF2B5EF4-FFF2-40B4-BE49-F238E27FC236}">
                <a16:creationId xmlns:a16="http://schemas.microsoft.com/office/drawing/2014/main" id="{CD47B607-BECE-E7D6-C1D4-285979305E6E}"/>
              </a:ext>
            </a:extLst>
          </p:cNvPr>
          <p:cNvSpPr/>
          <p:nvPr/>
        </p:nvSpPr>
        <p:spPr>
          <a:xfrm>
            <a:off x="11811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4" name="Прямоугольник 83">
            <a:extLst>
              <a:ext uri="{FF2B5EF4-FFF2-40B4-BE49-F238E27FC236}">
                <a16:creationId xmlns:a16="http://schemas.microsoft.com/office/drawing/2014/main" id="{5E8B94AF-6F91-A23C-1D51-6F1CCD2539C9}"/>
              </a:ext>
            </a:extLst>
          </p:cNvPr>
          <p:cNvSpPr/>
          <p:nvPr/>
        </p:nvSpPr>
        <p:spPr>
          <a:xfrm>
            <a:off x="11811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5" name="Прямоугольник 84">
            <a:extLst>
              <a:ext uri="{FF2B5EF4-FFF2-40B4-BE49-F238E27FC236}">
                <a16:creationId xmlns:a16="http://schemas.microsoft.com/office/drawing/2014/main" id="{B59CEDC0-40A8-45B6-6E8A-8D774DDC477C}"/>
              </a:ext>
            </a:extLst>
          </p:cNvPr>
          <p:cNvSpPr/>
          <p:nvPr/>
        </p:nvSpPr>
        <p:spPr>
          <a:xfrm>
            <a:off x="11811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6" name="Прямоугольник 85">
            <a:extLst>
              <a:ext uri="{FF2B5EF4-FFF2-40B4-BE49-F238E27FC236}">
                <a16:creationId xmlns:a16="http://schemas.microsoft.com/office/drawing/2014/main" id="{07425DD1-079A-D3C6-F8A4-7C68B6742BD4}"/>
              </a:ext>
            </a:extLst>
          </p:cNvPr>
          <p:cNvSpPr/>
          <p:nvPr/>
        </p:nvSpPr>
        <p:spPr>
          <a:xfrm>
            <a:off x="11811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7" name="Прямоугольник 86">
            <a:extLst>
              <a:ext uri="{FF2B5EF4-FFF2-40B4-BE49-F238E27FC236}">
                <a16:creationId xmlns:a16="http://schemas.microsoft.com/office/drawing/2014/main" id="{D57A6C83-94A3-0146-7D8A-A06115403BD4}"/>
              </a:ext>
            </a:extLst>
          </p:cNvPr>
          <p:cNvSpPr/>
          <p:nvPr/>
        </p:nvSpPr>
        <p:spPr>
          <a:xfrm>
            <a:off x="11811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8" name="Прямоугольник 87">
            <a:extLst>
              <a:ext uri="{FF2B5EF4-FFF2-40B4-BE49-F238E27FC236}">
                <a16:creationId xmlns:a16="http://schemas.microsoft.com/office/drawing/2014/main" id="{FDCEB166-1FC9-92DB-412F-46E040095C65}"/>
              </a:ext>
            </a:extLst>
          </p:cNvPr>
          <p:cNvSpPr/>
          <p:nvPr/>
        </p:nvSpPr>
        <p:spPr>
          <a:xfrm>
            <a:off x="1181100" y="4152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9" name="Прямоугольник 88">
            <a:extLst>
              <a:ext uri="{FF2B5EF4-FFF2-40B4-BE49-F238E27FC236}">
                <a16:creationId xmlns:a16="http://schemas.microsoft.com/office/drawing/2014/main" id="{236E128A-A601-249D-2B32-204370308DCD}"/>
              </a:ext>
            </a:extLst>
          </p:cNvPr>
          <p:cNvSpPr/>
          <p:nvPr/>
        </p:nvSpPr>
        <p:spPr>
          <a:xfrm>
            <a:off x="11811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0" name="Прямоугольник 89">
            <a:extLst>
              <a:ext uri="{FF2B5EF4-FFF2-40B4-BE49-F238E27FC236}">
                <a16:creationId xmlns:a16="http://schemas.microsoft.com/office/drawing/2014/main" id="{9E8D2B73-D636-3004-93B1-8B45E6F966AB}"/>
              </a:ext>
            </a:extLst>
          </p:cNvPr>
          <p:cNvSpPr/>
          <p:nvPr/>
        </p:nvSpPr>
        <p:spPr>
          <a:xfrm>
            <a:off x="11811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1" name="Прямоугольник 90">
            <a:extLst>
              <a:ext uri="{FF2B5EF4-FFF2-40B4-BE49-F238E27FC236}">
                <a16:creationId xmlns:a16="http://schemas.microsoft.com/office/drawing/2014/main" id="{11D792CD-8B05-289C-6513-0A21098208C9}"/>
              </a:ext>
            </a:extLst>
          </p:cNvPr>
          <p:cNvSpPr/>
          <p:nvPr/>
        </p:nvSpPr>
        <p:spPr>
          <a:xfrm>
            <a:off x="18923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2" name="Прямоугольник 91">
            <a:extLst>
              <a:ext uri="{FF2B5EF4-FFF2-40B4-BE49-F238E27FC236}">
                <a16:creationId xmlns:a16="http://schemas.microsoft.com/office/drawing/2014/main" id="{9B63CAC8-5350-8EAB-F4E5-6A411ABF430F}"/>
              </a:ext>
            </a:extLst>
          </p:cNvPr>
          <p:cNvSpPr/>
          <p:nvPr/>
        </p:nvSpPr>
        <p:spPr>
          <a:xfrm>
            <a:off x="18923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3" name="Прямоугольник 92">
            <a:extLst>
              <a:ext uri="{FF2B5EF4-FFF2-40B4-BE49-F238E27FC236}">
                <a16:creationId xmlns:a16="http://schemas.microsoft.com/office/drawing/2014/main" id="{C53E4B81-DAC3-A8AD-0347-70357D3663D9}"/>
              </a:ext>
            </a:extLst>
          </p:cNvPr>
          <p:cNvSpPr/>
          <p:nvPr/>
        </p:nvSpPr>
        <p:spPr>
          <a:xfrm>
            <a:off x="18923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4" name="Прямоугольник 93">
            <a:extLst>
              <a:ext uri="{FF2B5EF4-FFF2-40B4-BE49-F238E27FC236}">
                <a16:creationId xmlns:a16="http://schemas.microsoft.com/office/drawing/2014/main" id="{C0927C0E-77F5-E743-005B-71DB8D7498E3}"/>
              </a:ext>
            </a:extLst>
          </p:cNvPr>
          <p:cNvSpPr/>
          <p:nvPr/>
        </p:nvSpPr>
        <p:spPr>
          <a:xfrm>
            <a:off x="18923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5" name="Прямоугольник 94">
            <a:extLst>
              <a:ext uri="{FF2B5EF4-FFF2-40B4-BE49-F238E27FC236}">
                <a16:creationId xmlns:a16="http://schemas.microsoft.com/office/drawing/2014/main" id="{EF3F3C45-7C82-093A-F607-E87ED0D13CED}"/>
              </a:ext>
            </a:extLst>
          </p:cNvPr>
          <p:cNvSpPr/>
          <p:nvPr/>
        </p:nvSpPr>
        <p:spPr>
          <a:xfrm>
            <a:off x="18923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6" name="Прямоугольник 95">
            <a:extLst>
              <a:ext uri="{FF2B5EF4-FFF2-40B4-BE49-F238E27FC236}">
                <a16:creationId xmlns:a16="http://schemas.microsoft.com/office/drawing/2014/main" id="{E86B8ADE-1BDC-FDDB-384C-422D6BE1A866}"/>
              </a:ext>
            </a:extLst>
          </p:cNvPr>
          <p:cNvSpPr/>
          <p:nvPr/>
        </p:nvSpPr>
        <p:spPr>
          <a:xfrm>
            <a:off x="18923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>
            <a:extLst>
              <a:ext uri="{FF2B5EF4-FFF2-40B4-BE49-F238E27FC236}">
                <a16:creationId xmlns:a16="http://schemas.microsoft.com/office/drawing/2014/main" id="{DA87B67E-866A-6238-9D05-3FFF373C05E8}"/>
              </a:ext>
            </a:extLst>
          </p:cNvPr>
          <p:cNvSpPr/>
          <p:nvPr/>
        </p:nvSpPr>
        <p:spPr>
          <a:xfrm>
            <a:off x="18923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8" name="Прямоугольник 97">
            <a:extLst>
              <a:ext uri="{FF2B5EF4-FFF2-40B4-BE49-F238E27FC236}">
                <a16:creationId xmlns:a16="http://schemas.microsoft.com/office/drawing/2014/main" id="{BABEB16D-95F6-7604-4362-42FC5AFE3921}"/>
              </a:ext>
            </a:extLst>
          </p:cNvPr>
          <p:cNvSpPr/>
          <p:nvPr/>
        </p:nvSpPr>
        <p:spPr>
          <a:xfrm>
            <a:off x="18923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9" name="Прямоугольник 98">
            <a:extLst>
              <a:ext uri="{FF2B5EF4-FFF2-40B4-BE49-F238E27FC236}">
                <a16:creationId xmlns:a16="http://schemas.microsoft.com/office/drawing/2014/main" id="{58749F87-D472-9C36-D0E5-37D93D7F31A8}"/>
              </a:ext>
            </a:extLst>
          </p:cNvPr>
          <p:cNvSpPr/>
          <p:nvPr/>
        </p:nvSpPr>
        <p:spPr>
          <a:xfrm>
            <a:off x="26035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0" name="Прямоугольник 99">
            <a:extLst>
              <a:ext uri="{FF2B5EF4-FFF2-40B4-BE49-F238E27FC236}">
                <a16:creationId xmlns:a16="http://schemas.microsoft.com/office/drawing/2014/main" id="{8B96589B-AF95-8703-843E-B15F44835A09}"/>
              </a:ext>
            </a:extLst>
          </p:cNvPr>
          <p:cNvSpPr/>
          <p:nvPr/>
        </p:nvSpPr>
        <p:spPr>
          <a:xfrm>
            <a:off x="26035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1" name="Прямоугольник 100">
            <a:extLst>
              <a:ext uri="{FF2B5EF4-FFF2-40B4-BE49-F238E27FC236}">
                <a16:creationId xmlns:a16="http://schemas.microsoft.com/office/drawing/2014/main" id="{39CED3BC-583E-5491-F2CF-FBE1FB9A2552}"/>
              </a:ext>
            </a:extLst>
          </p:cNvPr>
          <p:cNvSpPr/>
          <p:nvPr/>
        </p:nvSpPr>
        <p:spPr>
          <a:xfrm>
            <a:off x="26035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2" name="Прямоугольник 101">
            <a:extLst>
              <a:ext uri="{FF2B5EF4-FFF2-40B4-BE49-F238E27FC236}">
                <a16:creationId xmlns:a16="http://schemas.microsoft.com/office/drawing/2014/main" id="{5F1373AF-C457-9F1D-A644-A06524C411A7}"/>
              </a:ext>
            </a:extLst>
          </p:cNvPr>
          <p:cNvSpPr/>
          <p:nvPr/>
        </p:nvSpPr>
        <p:spPr>
          <a:xfrm>
            <a:off x="26035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3" name="Прямоугольник 102">
            <a:extLst>
              <a:ext uri="{FF2B5EF4-FFF2-40B4-BE49-F238E27FC236}">
                <a16:creationId xmlns:a16="http://schemas.microsoft.com/office/drawing/2014/main" id="{ECD5855B-1B01-1485-E4CD-8CB8214E643C}"/>
              </a:ext>
            </a:extLst>
          </p:cNvPr>
          <p:cNvSpPr/>
          <p:nvPr/>
        </p:nvSpPr>
        <p:spPr>
          <a:xfrm>
            <a:off x="26035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4" name="Прямоугольник 103">
            <a:extLst>
              <a:ext uri="{FF2B5EF4-FFF2-40B4-BE49-F238E27FC236}">
                <a16:creationId xmlns:a16="http://schemas.microsoft.com/office/drawing/2014/main" id="{9516BCDF-470E-A45F-7273-27ACE2B2DD82}"/>
              </a:ext>
            </a:extLst>
          </p:cNvPr>
          <p:cNvSpPr/>
          <p:nvPr/>
        </p:nvSpPr>
        <p:spPr>
          <a:xfrm>
            <a:off x="26035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5" name="Прямоугольник 104">
            <a:extLst>
              <a:ext uri="{FF2B5EF4-FFF2-40B4-BE49-F238E27FC236}">
                <a16:creationId xmlns:a16="http://schemas.microsoft.com/office/drawing/2014/main" id="{34824119-4078-9480-B5C6-E27C4AF57EBE}"/>
              </a:ext>
            </a:extLst>
          </p:cNvPr>
          <p:cNvSpPr/>
          <p:nvPr/>
        </p:nvSpPr>
        <p:spPr>
          <a:xfrm>
            <a:off x="26035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6" name="Прямоугольник 105">
            <a:extLst>
              <a:ext uri="{FF2B5EF4-FFF2-40B4-BE49-F238E27FC236}">
                <a16:creationId xmlns:a16="http://schemas.microsoft.com/office/drawing/2014/main" id="{45762BD4-7AC6-C454-3E74-55C2699FDDE1}"/>
              </a:ext>
            </a:extLst>
          </p:cNvPr>
          <p:cNvSpPr/>
          <p:nvPr/>
        </p:nvSpPr>
        <p:spPr>
          <a:xfrm>
            <a:off x="26035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7" name="Прямоугольник 106">
            <a:extLst>
              <a:ext uri="{FF2B5EF4-FFF2-40B4-BE49-F238E27FC236}">
                <a16:creationId xmlns:a16="http://schemas.microsoft.com/office/drawing/2014/main" id="{0650A82B-70FC-D2A7-9318-4418750755AB}"/>
              </a:ext>
            </a:extLst>
          </p:cNvPr>
          <p:cNvSpPr/>
          <p:nvPr/>
        </p:nvSpPr>
        <p:spPr>
          <a:xfrm>
            <a:off x="3314700" y="4699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8" name="Прямоугольник 107">
            <a:extLst>
              <a:ext uri="{FF2B5EF4-FFF2-40B4-BE49-F238E27FC236}">
                <a16:creationId xmlns:a16="http://schemas.microsoft.com/office/drawing/2014/main" id="{20FB3A28-7815-71C5-DB95-E201C453BD6A}"/>
              </a:ext>
            </a:extLst>
          </p:cNvPr>
          <p:cNvSpPr/>
          <p:nvPr/>
        </p:nvSpPr>
        <p:spPr>
          <a:xfrm>
            <a:off x="33147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9" name="Прямоугольник 108">
            <a:extLst>
              <a:ext uri="{FF2B5EF4-FFF2-40B4-BE49-F238E27FC236}">
                <a16:creationId xmlns:a16="http://schemas.microsoft.com/office/drawing/2014/main" id="{7371030F-97A7-485A-6A89-EE3092977D7E}"/>
              </a:ext>
            </a:extLst>
          </p:cNvPr>
          <p:cNvSpPr/>
          <p:nvPr/>
        </p:nvSpPr>
        <p:spPr>
          <a:xfrm>
            <a:off x="3314700" y="19431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0" name="Прямоугольник 109">
            <a:extLst>
              <a:ext uri="{FF2B5EF4-FFF2-40B4-BE49-F238E27FC236}">
                <a16:creationId xmlns:a16="http://schemas.microsoft.com/office/drawing/2014/main" id="{AE7C3EF6-AA9A-CF95-8F81-0AE63BC21435}"/>
              </a:ext>
            </a:extLst>
          </p:cNvPr>
          <p:cNvSpPr/>
          <p:nvPr/>
        </p:nvSpPr>
        <p:spPr>
          <a:xfrm>
            <a:off x="33147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1" name="Прямоугольник 110">
            <a:extLst>
              <a:ext uri="{FF2B5EF4-FFF2-40B4-BE49-F238E27FC236}">
                <a16:creationId xmlns:a16="http://schemas.microsoft.com/office/drawing/2014/main" id="{47344F7F-385E-5CAE-D0D9-9A603992A404}"/>
              </a:ext>
            </a:extLst>
          </p:cNvPr>
          <p:cNvSpPr/>
          <p:nvPr/>
        </p:nvSpPr>
        <p:spPr>
          <a:xfrm>
            <a:off x="3314700" y="34163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2" name="Прямоугольник 111">
            <a:extLst>
              <a:ext uri="{FF2B5EF4-FFF2-40B4-BE49-F238E27FC236}">
                <a16:creationId xmlns:a16="http://schemas.microsoft.com/office/drawing/2014/main" id="{B55757F0-65AF-E24B-ADF0-5E23E35A090C}"/>
              </a:ext>
            </a:extLst>
          </p:cNvPr>
          <p:cNvSpPr/>
          <p:nvPr/>
        </p:nvSpPr>
        <p:spPr>
          <a:xfrm>
            <a:off x="33147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3" name="Прямоугольник 112">
            <a:extLst>
              <a:ext uri="{FF2B5EF4-FFF2-40B4-BE49-F238E27FC236}">
                <a16:creationId xmlns:a16="http://schemas.microsoft.com/office/drawing/2014/main" id="{D395017F-70C7-415E-C633-067DC285E776}"/>
              </a:ext>
            </a:extLst>
          </p:cNvPr>
          <p:cNvSpPr/>
          <p:nvPr/>
        </p:nvSpPr>
        <p:spPr>
          <a:xfrm>
            <a:off x="33147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4" name="Прямоугольник 113">
            <a:extLst>
              <a:ext uri="{FF2B5EF4-FFF2-40B4-BE49-F238E27FC236}">
                <a16:creationId xmlns:a16="http://schemas.microsoft.com/office/drawing/2014/main" id="{C0CF5062-9F87-4EAE-D03F-6F44CB50A92B}"/>
              </a:ext>
            </a:extLst>
          </p:cNvPr>
          <p:cNvSpPr/>
          <p:nvPr/>
        </p:nvSpPr>
        <p:spPr>
          <a:xfrm>
            <a:off x="33147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5" name="Прямоугольник 114">
            <a:extLst>
              <a:ext uri="{FF2B5EF4-FFF2-40B4-BE49-F238E27FC236}">
                <a16:creationId xmlns:a16="http://schemas.microsoft.com/office/drawing/2014/main" id="{2952F689-E3EC-B6B5-011C-D8B81DE0B3AC}"/>
              </a:ext>
            </a:extLst>
          </p:cNvPr>
          <p:cNvSpPr/>
          <p:nvPr/>
        </p:nvSpPr>
        <p:spPr>
          <a:xfrm>
            <a:off x="40259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6" name="Прямоугольник 115">
            <a:extLst>
              <a:ext uri="{FF2B5EF4-FFF2-40B4-BE49-F238E27FC236}">
                <a16:creationId xmlns:a16="http://schemas.microsoft.com/office/drawing/2014/main" id="{96D9D504-7F5D-714C-D8C6-FDB95724FD15}"/>
              </a:ext>
            </a:extLst>
          </p:cNvPr>
          <p:cNvSpPr/>
          <p:nvPr/>
        </p:nvSpPr>
        <p:spPr>
          <a:xfrm>
            <a:off x="4025900" y="12065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7" name="Прямоугольник 116">
            <a:extLst>
              <a:ext uri="{FF2B5EF4-FFF2-40B4-BE49-F238E27FC236}">
                <a16:creationId xmlns:a16="http://schemas.microsoft.com/office/drawing/2014/main" id="{96CC3E32-F6E8-544A-04C8-BD0C03EFA01A}"/>
              </a:ext>
            </a:extLst>
          </p:cNvPr>
          <p:cNvSpPr/>
          <p:nvPr/>
        </p:nvSpPr>
        <p:spPr>
          <a:xfrm>
            <a:off x="40259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8" name="Прямоугольник 117">
            <a:extLst>
              <a:ext uri="{FF2B5EF4-FFF2-40B4-BE49-F238E27FC236}">
                <a16:creationId xmlns:a16="http://schemas.microsoft.com/office/drawing/2014/main" id="{9A8BAEA8-1C74-B9F9-DE52-4B12DB89E3DE}"/>
              </a:ext>
            </a:extLst>
          </p:cNvPr>
          <p:cNvSpPr/>
          <p:nvPr/>
        </p:nvSpPr>
        <p:spPr>
          <a:xfrm>
            <a:off x="4025900" y="2679700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9" name="Прямоугольник 118">
            <a:extLst>
              <a:ext uri="{FF2B5EF4-FFF2-40B4-BE49-F238E27FC236}">
                <a16:creationId xmlns:a16="http://schemas.microsoft.com/office/drawing/2014/main" id="{BF0872B5-1029-8B1C-C2FB-21A43FCB1DEE}"/>
              </a:ext>
            </a:extLst>
          </p:cNvPr>
          <p:cNvSpPr/>
          <p:nvPr/>
        </p:nvSpPr>
        <p:spPr>
          <a:xfrm>
            <a:off x="40259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0" name="Прямоугольник 119">
            <a:extLst>
              <a:ext uri="{FF2B5EF4-FFF2-40B4-BE49-F238E27FC236}">
                <a16:creationId xmlns:a16="http://schemas.microsoft.com/office/drawing/2014/main" id="{75441A3E-C03E-6664-365E-00B767382C9A}"/>
              </a:ext>
            </a:extLst>
          </p:cNvPr>
          <p:cNvSpPr/>
          <p:nvPr/>
        </p:nvSpPr>
        <p:spPr>
          <a:xfrm>
            <a:off x="40259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1" name="Прямоугольник 120">
            <a:extLst>
              <a:ext uri="{FF2B5EF4-FFF2-40B4-BE49-F238E27FC236}">
                <a16:creationId xmlns:a16="http://schemas.microsoft.com/office/drawing/2014/main" id="{D472AD02-CBC5-F2F4-A5F1-382DCFAAD404}"/>
              </a:ext>
            </a:extLst>
          </p:cNvPr>
          <p:cNvSpPr/>
          <p:nvPr/>
        </p:nvSpPr>
        <p:spPr>
          <a:xfrm>
            <a:off x="40259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2" name="Прямоугольник 121">
            <a:extLst>
              <a:ext uri="{FF2B5EF4-FFF2-40B4-BE49-F238E27FC236}">
                <a16:creationId xmlns:a16="http://schemas.microsoft.com/office/drawing/2014/main" id="{C462A977-4A97-064D-BF0E-C58302DC790B}"/>
              </a:ext>
            </a:extLst>
          </p:cNvPr>
          <p:cNvSpPr/>
          <p:nvPr/>
        </p:nvSpPr>
        <p:spPr>
          <a:xfrm>
            <a:off x="40259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3" name="Прямоугольник 122">
            <a:extLst>
              <a:ext uri="{FF2B5EF4-FFF2-40B4-BE49-F238E27FC236}">
                <a16:creationId xmlns:a16="http://schemas.microsoft.com/office/drawing/2014/main" id="{7DB6044C-0946-B8A2-7CA7-92DADA1CDEA2}"/>
              </a:ext>
            </a:extLst>
          </p:cNvPr>
          <p:cNvSpPr/>
          <p:nvPr/>
        </p:nvSpPr>
        <p:spPr>
          <a:xfrm>
            <a:off x="4737100" y="469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4" name="Прямоугольник 123">
            <a:extLst>
              <a:ext uri="{FF2B5EF4-FFF2-40B4-BE49-F238E27FC236}">
                <a16:creationId xmlns:a16="http://schemas.microsoft.com/office/drawing/2014/main" id="{8970B76C-1014-4692-F28F-DCC458E383F4}"/>
              </a:ext>
            </a:extLst>
          </p:cNvPr>
          <p:cNvSpPr/>
          <p:nvPr/>
        </p:nvSpPr>
        <p:spPr>
          <a:xfrm>
            <a:off x="4737100" y="1206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5" name="Прямоугольник 124">
            <a:extLst>
              <a:ext uri="{FF2B5EF4-FFF2-40B4-BE49-F238E27FC236}">
                <a16:creationId xmlns:a16="http://schemas.microsoft.com/office/drawing/2014/main" id="{888A578F-51CE-2872-0B56-25E46074D048}"/>
              </a:ext>
            </a:extLst>
          </p:cNvPr>
          <p:cNvSpPr/>
          <p:nvPr/>
        </p:nvSpPr>
        <p:spPr>
          <a:xfrm>
            <a:off x="4737100" y="1943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6" name="Прямоугольник 125">
            <a:extLst>
              <a:ext uri="{FF2B5EF4-FFF2-40B4-BE49-F238E27FC236}">
                <a16:creationId xmlns:a16="http://schemas.microsoft.com/office/drawing/2014/main" id="{6F1944EF-2E08-EFFA-2E1E-450B5F829E19}"/>
              </a:ext>
            </a:extLst>
          </p:cNvPr>
          <p:cNvSpPr/>
          <p:nvPr/>
        </p:nvSpPr>
        <p:spPr>
          <a:xfrm>
            <a:off x="4737100" y="26797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7" name="Прямоугольник 126">
            <a:extLst>
              <a:ext uri="{FF2B5EF4-FFF2-40B4-BE49-F238E27FC236}">
                <a16:creationId xmlns:a16="http://schemas.microsoft.com/office/drawing/2014/main" id="{55C53336-B758-B5E7-9890-36D197196AD9}"/>
              </a:ext>
            </a:extLst>
          </p:cNvPr>
          <p:cNvSpPr/>
          <p:nvPr/>
        </p:nvSpPr>
        <p:spPr>
          <a:xfrm>
            <a:off x="4737100" y="34163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8" name="Прямоугольник 127">
            <a:extLst>
              <a:ext uri="{FF2B5EF4-FFF2-40B4-BE49-F238E27FC236}">
                <a16:creationId xmlns:a16="http://schemas.microsoft.com/office/drawing/2014/main" id="{61583B45-9CBB-6245-03A2-41B68F361C43}"/>
              </a:ext>
            </a:extLst>
          </p:cNvPr>
          <p:cNvSpPr/>
          <p:nvPr/>
        </p:nvSpPr>
        <p:spPr>
          <a:xfrm>
            <a:off x="4737100" y="4152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29" name="Прямоугольник 128">
            <a:extLst>
              <a:ext uri="{FF2B5EF4-FFF2-40B4-BE49-F238E27FC236}">
                <a16:creationId xmlns:a16="http://schemas.microsoft.com/office/drawing/2014/main" id="{AE6CA140-1EEA-3533-764F-E32AA34A1090}"/>
              </a:ext>
            </a:extLst>
          </p:cNvPr>
          <p:cNvSpPr/>
          <p:nvPr/>
        </p:nvSpPr>
        <p:spPr>
          <a:xfrm>
            <a:off x="4737100" y="4889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0" name="Прямоугольник 129">
            <a:extLst>
              <a:ext uri="{FF2B5EF4-FFF2-40B4-BE49-F238E27FC236}">
                <a16:creationId xmlns:a16="http://schemas.microsoft.com/office/drawing/2014/main" id="{210E8D75-6887-BD69-3292-6FEAC963B9B9}"/>
              </a:ext>
            </a:extLst>
          </p:cNvPr>
          <p:cNvSpPr/>
          <p:nvPr/>
        </p:nvSpPr>
        <p:spPr>
          <a:xfrm>
            <a:off x="4737100" y="5626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1" name="Прямоугольник 130">
            <a:extLst>
              <a:ext uri="{FF2B5EF4-FFF2-40B4-BE49-F238E27FC236}">
                <a16:creationId xmlns:a16="http://schemas.microsoft.com/office/drawing/2014/main" id="{96336E46-61DC-B9E5-355C-4C03ADD73D79}"/>
              </a:ext>
            </a:extLst>
          </p:cNvPr>
          <p:cNvSpPr/>
          <p:nvPr/>
        </p:nvSpPr>
        <p:spPr>
          <a:xfrm>
            <a:off x="5448300" y="4699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2" name="Прямоугольник 131">
            <a:extLst>
              <a:ext uri="{FF2B5EF4-FFF2-40B4-BE49-F238E27FC236}">
                <a16:creationId xmlns:a16="http://schemas.microsoft.com/office/drawing/2014/main" id="{C4D89466-0D92-493E-1957-E2F696806934}"/>
              </a:ext>
            </a:extLst>
          </p:cNvPr>
          <p:cNvSpPr/>
          <p:nvPr/>
        </p:nvSpPr>
        <p:spPr>
          <a:xfrm>
            <a:off x="5448300" y="12065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3" name="Прямоугольник 132">
            <a:extLst>
              <a:ext uri="{FF2B5EF4-FFF2-40B4-BE49-F238E27FC236}">
                <a16:creationId xmlns:a16="http://schemas.microsoft.com/office/drawing/2014/main" id="{7FDBE3D9-43E7-D07D-2F67-7C2BB50D1ABD}"/>
              </a:ext>
            </a:extLst>
          </p:cNvPr>
          <p:cNvSpPr/>
          <p:nvPr/>
        </p:nvSpPr>
        <p:spPr>
          <a:xfrm>
            <a:off x="5448300" y="19431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4" name="Прямоугольник 133">
            <a:extLst>
              <a:ext uri="{FF2B5EF4-FFF2-40B4-BE49-F238E27FC236}">
                <a16:creationId xmlns:a16="http://schemas.microsoft.com/office/drawing/2014/main" id="{7C3A1373-AA65-EE28-7E8D-1FBDD3F7DB66}"/>
              </a:ext>
            </a:extLst>
          </p:cNvPr>
          <p:cNvSpPr/>
          <p:nvPr/>
        </p:nvSpPr>
        <p:spPr>
          <a:xfrm>
            <a:off x="5448300" y="26797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5" name="Прямоугольник 134">
            <a:extLst>
              <a:ext uri="{FF2B5EF4-FFF2-40B4-BE49-F238E27FC236}">
                <a16:creationId xmlns:a16="http://schemas.microsoft.com/office/drawing/2014/main" id="{0AD6E628-E333-D478-A318-AD8F42BBE0FF}"/>
              </a:ext>
            </a:extLst>
          </p:cNvPr>
          <p:cNvSpPr/>
          <p:nvPr/>
        </p:nvSpPr>
        <p:spPr>
          <a:xfrm>
            <a:off x="5448300" y="34163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6" name="Прямоугольник 135">
            <a:extLst>
              <a:ext uri="{FF2B5EF4-FFF2-40B4-BE49-F238E27FC236}">
                <a16:creationId xmlns:a16="http://schemas.microsoft.com/office/drawing/2014/main" id="{B5D7120D-39B4-E3BD-57D5-4A1EE563E774}"/>
              </a:ext>
            </a:extLst>
          </p:cNvPr>
          <p:cNvSpPr/>
          <p:nvPr/>
        </p:nvSpPr>
        <p:spPr>
          <a:xfrm>
            <a:off x="5448300" y="41529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7" name="Прямоугольник 136">
            <a:extLst>
              <a:ext uri="{FF2B5EF4-FFF2-40B4-BE49-F238E27FC236}">
                <a16:creationId xmlns:a16="http://schemas.microsoft.com/office/drawing/2014/main" id="{7B69EA65-7435-CE00-06F3-3D42F31F1AA5}"/>
              </a:ext>
            </a:extLst>
          </p:cNvPr>
          <p:cNvSpPr/>
          <p:nvPr/>
        </p:nvSpPr>
        <p:spPr>
          <a:xfrm>
            <a:off x="5448300" y="4889500"/>
            <a:ext cx="736600" cy="736600"/>
          </a:xfrm>
          <a:prstGeom prst="rect">
            <a:avLst/>
          </a:prstGeom>
          <a:solidFill>
            <a:srgbClr val="7F512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8" name="Прямоугольник 137">
            <a:extLst>
              <a:ext uri="{FF2B5EF4-FFF2-40B4-BE49-F238E27FC236}">
                <a16:creationId xmlns:a16="http://schemas.microsoft.com/office/drawing/2014/main" id="{FD3CEDBC-4F5A-3DAE-2B31-80BC21AB4A25}"/>
              </a:ext>
            </a:extLst>
          </p:cNvPr>
          <p:cNvSpPr/>
          <p:nvPr/>
        </p:nvSpPr>
        <p:spPr>
          <a:xfrm>
            <a:off x="5448300" y="5626100"/>
            <a:ext cx="736600" cy="7366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39" name="Трапеция 138">
            <a:extLst>
              <a:ext uri="{FF2B5EF4-FFF2-40B4-BE49-F238E27FC236}">
                <a16:creationId xmlns:a16="http://schemas.microsoft.com/office/drawing/2014/main" id="{0C411306-9501-AC93-E49E-6462D666B53A}"/>
              </a:ext>
            </a:extLst>
          </p:cNvPr>
          <p:cNvSpPr/>
          <p:nvPr/>
        </p:nvSpPr>
        <p:spPr>
          <a:xfrm rot="10800000">
            <a:off x="184150" y="203200"/>
            <a:ext cx="6261100" cy="266700"/>
          </a:xfrm>
          <a:prstGeom prst="trapezoid">
            <a:avLst>
              <a:gd name="adj" fmla="val 98809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0" name="Трапеция 139">
            <a:extLst>
              <a:ext uri="{FF2B5EF4-FFF2-40B4-BE49-F238E27FC236}">
                <a16:creationId xmlns:a16="http://schemas.microsoft.com/office/drawing/2014/main" id="{0DE723B3-6C3C-DF27-319A-9F2EDE7C8950}"/>
              </a:ext>
            </a:extLst>
          </p:cNvPr>
          <p:cNvSpPr/>
          <p:nvPr/>
        </p:nvSpPr>
        <p:spPr>
          <a:xfrm rot="16200000">
            <a:off x="3105149" y="3282950"/>
            <a:ext cx="6451601" cy="292100"/>
          </a:xfrm>
          <a:prstGeom prst="trapezoid">
            <a:avLst>
              <a:gd name="adj" fmla="val 101087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1" name="Трапеция 140">
            <a:extLst>
              <a:ext uri="{FF2B5EF4-FFF2-40B4-BE49-F238E27FC236}">
                <a16:creationId xmlns:a16="http://schemas.microsoft.com/office/drawing/2014/main" id="{FB11C53D-BA18-9355-5BD8-689D070243FB}"/>
              </a:ext>
            </a:extLst>
          </p:cNvPr>
          <p:cNvSpPr/>
          <p:nvPr/>
        </p:nvSpPr>
        <p:spPr>
          <a:xfrm>
            <a:off x="152399" y="6362702"/>
            <a:ext cx="6324602" cy="292100"/>
          </a:xfrm>
          <a:prstGeom prst="trapezoid">
            <a:avLst>
              <a:gd name="adj" fmla="val 105435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2" name="Трапеция 141">
            <a:extLst>
              <a:ext uri="{FF2B5EF4-FFF2-40B4-BE49-F238E27FC236}">
                <a16:creationId xmlns:a16="http://schemas.microsoft.com/office/drawing/2014/main" id="{3A734854-0579-4512-A7FD-4454874A641A}"/>
              </a:ext>
            </a:extLst>
          </p:cNvPr>
          <p:cNvSpPr/>
          <p:nvPr/>
        </p:nvSpPr>
        <p:spPr>
          <a:xfrm rot="5400000">
            <a:off x="-2917829" y="3286127"/>
            <a:ext cx="6457957" cy="292100"/>
          </a:xfrm>
          <a:prstGeom prst="trapezoid">
            <a:avLst>
              <a:gd name="adj" fmla="val 89131"/>
            </a:avLst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5" name="Прямоугольник 144">
            <a:extLst>
              <a:ext uri="{FF2B5EF4-FFF2-40B4-BE49-F238E27FC236}">
                <a16:creationId xmlns:a16="http://schemas.microsoft.com/office/drawing/2014/main" id="{7FA638D6-2F7A-6E85-9FA4-A6C15CAE8FA8}"/>
              </a:ext>
            </a:extLst>
          </p:cNvPr>
          <p:cNvSpPr/>
          <p:nvPr/>
        </p:nvSpPr>
        <p:spPr>
          <a:xfrm>
            <a:off x="4699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6" name="Прямоугольник 145">
            <a:extLst>
              <a:ext uri="{FF2B5EF4-FFF2-40B4-BE49-F238E27FC236}">
                <a16:creationId xmlns:a16="http://schemas.microsoft.com/office/drawing/2014/main" id="{D7EDDA5E-6971-D3AF-FE29-5C03E150784D}"/>
              </a:ext>
            </a:extLst>
          </p:cNvPr>
          <p:cNvSpPr/>
          <p:nvPr/>
        </p:nvSpPr>
        <p:spPr>
          <a:xfrm>
            <a:off x="11811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7" name="Прямоугольник 146">
            <a:extLst>
              <a:ext uri="{FF2B5EF4-FFF2-40B4-BE49-F238E27FC236}">
                <a16:creationId xmlns:a16="http://schemas.microsoft.com/office/drawing/2014/main" id="{98C8F9F4-4025-FD97-8592-9C428F1C2447}"/>
              </a:ext>
            </a:extLst>
          </p:cNvPr>
          <p:cNvSpPr/>
          <p:nvPr/>
        </p:nvSpPr>
        <p:spPr>
          <a:xfrm>
            <a:off x="18923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8" name="Прямоугольник 147">
            <a:extLst>
              <a:ext uri="{FF2B5EF4-FFF2-40B4-BE49-F238E27FC236}">
                <a16:creationId xmlns:a16="http://schemas.microsoft.com/office/drawing/2014/main" id="{B3186EA8-B27A-EB09-7E07-BC36F8A44B46}"/>
              </a:ext>
            </a:extLst>
          </p:cNvPr>
          <p:cNvSpPr/>
          <p:nvPr/>
        </p:nvSpPr>
        <p:spPr>
          <a:xfrm>
            <a:off x="26035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49" name="Прямоугольник 148">
            <a:extLst>
              <a:ext uri="{FF2B5EF4-FFF2-40B4-BE49-F238E27FC236}">
                <a16:creationId xmlns:a16="http://schemas.microsoft.com/office/drawing/2014/main" id="{AD82D603-72FA-88E5-69F7-E61383DCCD18}"/>
              </a:ext>
            </a:extLst>
          </p:cNvPr>
          <p:cNvSpPr/>
          <p:nvPr/>
        </p:nvSpPr>
        <p:spPr>
          <a:xfrm>
            <a:off x="26035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0" name="Прямоугольник 149">
            <a:extLst>
              <a:ext uri="{FF2B5EF4-FFF2-40B4-BE49-F238E27FC236}">
                <a16:creationId xmlns:a16="http://schemas.microsoft.com/office/drawing/2014/main" id="{55146F15-DAB3-E9D3-88B5-5CC1D97297BC}"/>
              </a:ext>
            </a:extLst>
          </p:cNvPr>
          <p:cNvSpPr/>
          <p:nvPr/>
        </p:nvSpPr>
        <p:spPr>
          <a:xfrm>
            <a:off x="33147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1" name="Прямоугольник 150">
            <a:extLst>
              <a:ext uri="{FF2B5EF4-FFF2-40B4-BE49-F238E27FC236}">
                <a16:creationId xmlns:a16="http://schemas.microsoft.com/office/drawing/2014/main" id="{68ADB9F8-5DAC-0346-CC2C-B972FEDBFBE3}"/>
              </a:ext>
            </a:extLst>
          </p:cNvPr>
          <p:cNvSpPr/>
          <p:nvPr/>
        </p:nvSpPr>
        <p:spPr>
          <a:xfrm>
            <a:off x="40259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2" name="Прямоугольник 151">
            <a:extLst>
              <a:ext uri="{FF2B5EF4-FFF2-40B4-BE49-F238E27FC236}">
                <a16:creationId xmlns:a16="http://schemas.microsoft.com/office/drawing/2014/main" id="{FB272E1E-7B99-70EC-0B89-62D52DA02483}"/>
              </a:ext>
            </a:extLst>
          </p:cNvPr>
          <p:cNvSpPr/>
          <p:nvPr/>
        </p:nvSpPr>
        <p:spPr>
          <a:xfrm>
            <a:off x="40259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3" name="Прямоугольник 152">
            <a:extLst>
              <a:ext uri="{FF2B5EF4-FFF2-40B4-BE49-F238E27FC236}">
                <a16:creationId xmlns:a16="http://schemas.microsoft.com/office/drawing/2014/main" id="{17F264EF-3B43-4287-E846-1544C8A6C93F}"/>
              </a:ext>
            </a:extLst>
          </p:cNvPr>
          <p:cNvSpPr/>
          <p:nvPr/>
        </p:nvSpPr>
        <p:spPr>
          <a:xfrm>
            <a:off x="4737100" y="463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4" name="Прямоугольник 153">
            <a:extLst>
              <a:ext uri="{FF2B5EF4-FFF2-40B4-BE49-F238E27FC236}">
                <a16:creationId xmlns:a16="http://schemas.microsoft.com/office/drawing/2014/main" id="{35263961-E25D-124C-948F-E48993F1F2CA}"/>
              </a:ext>
            </a:extLst>
          </p:cNvPr>
          <p:cNvSpPr/>
          <p:nvPr/>
        </p:nvSpPr>
        <p:spPr>
          <a:xfrm>
            <a:off x="4737100" y="1936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5" name="Прямоугольник 154">
            <a:extLst>
              <a:ext uri="{FF2B5EF4-FFF2-40B4-BE49-F238E27FC236}">
                <a16:creationId xmlns:a16="http://schemas.microsoft.com/office/drawing/2014/main" id="{0AC51360-6642-55A2-B281-179182D83873}"/>
              </a:ext>
            </a:extLst>
          </p:cNvPr>
          <p:cNvSpPr/>
          <p:nvPr/>
        </p:nvSpPr>
        <p:spPr>
          <a:xfrm>
            <a:off x="4737100" y="34099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6" name="Прямоугольник 155">
            <a:extLst>
              <a:ext uri="{FF2B5EF4-FFF2-40B4-BE49-F238E27FC236}">
                <a16:creationId xmlns:a16="http://schemas.microsoft.com/office/drawing/2014/main" id="{38B16595-06F9-D5A9-5527-B259E694B0DE}"/>
              </a:ext>
            </a:extLst>
          </p:cNvPr>
          <p:cNvSpPr/>
          <p:nvPr/>
        </p:nvSpPr>
        <p:spPr>
          <a:xfrm>
            <a:off x="4737100" y="4883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7" name="Прямоугольник 156">
            <a:extLst>
              <a:ext uri="{FF2B5EF4-FFF2-40B4-BE49-F238E27FC236}">
                <a16:creationId xmlns:a16="http://schemas.microsoft.com/office/drawing/2014/main" id="{3FCA6861-815F-77A3-F1CF-D7CC7AC437FC}"/>
              </a:ext>
            </a:extLst>
          </p:cNvPr>
          <p:cNvSpPr/>
          <p:nvPr/>
        </p:nvSpPr>
        <p:spPr>
          <a:xfrm>
            <a:off x="5448300" y="12001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8" name="Прямоугольник 157">
            <a:extLst>
              <a:ext uri="{FF2B5EF4-FFF2-40B4-BE49-F238E27FC236}">
                <a16:creationId xmlns:a16="http://schemas.microsoft.com/office/drawing/2014/main" id="{93641A25-1EAA-29EA-E05A-DFD2E62FD2BF}"/>
              </a:ext>
            </a:extLst>
          </p:cNvPr>
          <p:cNvSpPr/>
          <p:nvPr/>
        </p:nvSpPr>
        <p:spPr>
          <a:xfrm>
            <a:off x="5448300" y="26733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59" name="Прямоугольник 158">
            <a:extLst>
              <a:ext uri="{FF2B5EF4-FFF2-40B4-BE49-F238E27FC236}">
                <a16:creationId xmlns:a16="http://schemas.microsoft.com/office/drawing/2014/main" id="{1B014CC5-342A-0FDC-BA7B-69E68D039C76}"/>
              </a:ext>
            </a:extLst>
          </p:cNvPr>
          <p:cNvSpPr/>
          <p:nvPr/>
        </p:nvSpPr>
        <p:spPr>
          <a:xfrm>
            <a:off x="5448300" y="41465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0" name="Прямоугольник 159">
            <a:extLst>
              <a:ext uri="{FF2B5EF4-FFF2-40B4-BE49-F238E27FC236}">
                <a16:creationId xmlns:a16="http://schemas.microsoft.com/office/drawing/2014/main" id="{D21274FF-C36F-AE4B-4CCC-FB1B059A0E05}"/>
              </a:ext>
            </a:extLst>
          </p:cNvPr>
          <p:cNvSpPr/>
          <p:nvPr/>
        </p:nvSpPr>
        <p:spPr>
          <a:xfrm>
            <a:off x="5448300" y="5619748"/>
            <a:ext cx="736600" cy="736600"/>
          </a:xfrm>
          <a:prstGeom prst="rect">
            <a:avLst/>
          </a:prstGeom>
          <a:solidFill>
            <a:srgbClr val="F3D9B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A0A7E9B6-F381-A42F-9870-EEA4F5C563E2}"/>
              </a:ext>
            </a:extLst>
          </p:cNvPr>
          <p:cNvSpPr txBox="1"/>
          <p:nvPr/>
        </p:nvSpPr>
        <p:spPr>
          <a:xfrm>
            <a:off x="158752" y="65353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BA9F4E9D-BD05-F2FB-6FF2-6925583AA4D3}"/>
              </a:ext>
            </a:extLst>
          </p:cNvPr>
          <p:cNvSpPr txBox="1"/>
          <p:nvPr/>
        </p:nvSpPr>
        <p:spPr>
          <a:xfrm>
            <a:off x="158752" y="137782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3AA18EC6-0DDB-6C94-0663-83D15954938D}"/>
              </a:ext>
            </a:extLst>
          </p:cNvPr>
          <p:cNvSpPr txBox="1"/>
          <p:nvPr/>
        </p:nvSpPr>
        <p:spPr>
          <a:xfrm>
            <a:off x="158752" y="210212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ED0E571E-5747-021C-E2A7-AB9D040F04E2}"/>
              </a:ext>
            </a:extLst>
          </p:cNvPr>
          <p:cNvSpPr txBox="1"/>
          <p:nvPr/>
        </p:nvSpPr>
        <p:spPr>
          <a:xfrm>
            <a:off x="158752" y="2826416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7139B4B4-BD99-89E4-57F9-CD372F675881}"/>
              </a:ext>
            </a:extLst>
          </p:cNvPr>
          <p:cNvSpPr txBox="1"/>
          <p:nvPr/>
        </p:nvSpPr>
        <p:spPr>
          <a:xfrm>
            <a:off x="158752" y="3550710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id="{C48C1A73-938C-AC96-8AA8-EFC43C02BCB6}"/>
              </a:ext>
            </a:extLst>
          </p:cNvPr>
          <p:cNvSpPr txBox="1"/>
          <p:nvPr/>
        </p:nvSpPr>
        <p:spPr>
          <a:xfrm>
            <a:off x="158752" y="4275004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BB470AFA-36BF-8430-7F09-01E09BC548D1}"/>
              </a:ext>
            </a:extLst>
          </p:cNvPr>
          <p:cNvSpPr txBox="1"/>
          <p:nvPr/>
        </p:nvSpPr>
        <p:spPr>
          <a:xfrm>
            <a:off x="158752" y="4999298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ACEDD513-7386-39E0-7AD5-0A48DFB43B95}"/>
              </a:ext>
            </a:extLst>
          </p:cNvPr>
          <p:cNvSpPr txBox="1"/>
          <p:nvPr/>
        </p:nvSpPr>
        <p:spPr>
          <a:xfrm>
            <a:off x="158752" y="5723592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000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B6EFE830-959F-E1AE-A13D-84E2F04A01BF}"/>
              </a:ext>
            </a:extLst>
          </p:cNvPr>
          <p:cNvSpPr txBox="1"/>
          <p:nvPr/>
        </p:nvSpPr>
        <p:spPr>
          <a:xfrm>
            <a:off x="615952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a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B3BD71CD-A436-E011-746B-BE03C898E299}"/>
              </a:ext>
            </a:extLst>
          </p:cNvPr>
          <p:cNvSpPr txBox="1"/>
          <p:nvPr/>
        </p:nvSpPr>
        <p:spPr>
          <a:xfrm>
            <a:off x="14065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b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77D373AD-0671-4955-F76E-D83F257B3E2D}"/>
              </a:ext>
            </a:extLst>
          </p:cNvPr>
          <p:cNvSpPr txBox="1"/>
          <p:nvPr/>
        </p:nvSpPr>
        <p:spPr>
          <a:xfrm>
            <a:off x="212248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c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2" name="TextBox 171">
            <a:extLst>
              <a:ext uri="{FF2B5EF4-FFF2-40B4-BE49-F238E27FC236}">
                <a16:creationId xmlns:a16="http://schemas.microsoft.com/office/drawing/2014/main" id="{64F27280-9EC9-1D8E-AFB2-35EE4F786793}"/>
              </a:ext>
            </a:extLst>
          </p:cNvPr>
          <p:cNvSpPr txBox="1"/>
          <p:nvPr/>
        </p:nvSpPr>
        <p:spPr>
          <a:xfrm>
            <a:off x="28241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d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id="{ECBF9D3C-5B26-CD60-523D-0EDC6279F94F}"/>
              </a:ext>
            </a:extLst>
          </p:cNvPr>
          <p:cNvSpPr txBox="1"/>
          <p:nvPr/>
        </p:nvSpPr>
        <p:spPr>
          <a:xfrm>
            <a:off x="3535357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e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4" name="TextBox 173">
            <a:extLst>
              <a:ext uri="{FF2B5EF4-FFF2-40B4-BE49-F238E27FC236}">
                <a16:creationId xmlns:a16="http://schemas.microsoft.com/office/drawing/2014/main" id="{DD10104C-CA6B-FC16-A0B5-72456D2E5521}"/>
              </a:ext>
            </a:extLst>
          </p:cNvPr>
          <p:cNvSpPr txBox="1"/>
          <p:nvPr/>
        </p:nvSpPr>
        <p:spPr>
          <a:xfrm>
            <a:off x="4251325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f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5" name="TextBox 174">
            <a:extLst>
              <a:ext uri="{FF2B5EF4-FFF2-40B4-BE49-F238E27FC236}">
                <a16:creationId xmlns:a16="http://schemas.microsoft.com/office/drawing/2014/main" id="{F40815E9-E54A-CE47-AA46-B932C63EC347}"/>
              </a:ext>
            </a:extLst>
          </p:cNvPr>
          <p:cNvSpPr txBox="1"/>
          <p:nvPr/>
        </p:nvSpPr>
        <p:spPr>
          <a:xfrm>
            <a:off x="49672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g</a:t>
            </a:r>
            <a:endParaRPr lang="uk-UA" sz="2000" dirty="0">
              <a:solidFill>
                <a:schemeClr val="bg1"/>
              </a:solidFill>
            </a:endParaRPr>
          </a:p>
        </p:txBody>
      </p:sp>
      <p:sp>
        <p:nvSpPr>
          <p:cNvPr id="176" name="TextBox 175">
            <a:extLst>
              <a:ext uri="{FF2B5EF4-FFF2-40B4-BE49-F238E27FC236}">
                <a16:creationId xmlns:a16="http://schemas.microsoft.com/office/drawing/2014/main" id="{27C87BE0-B847-4E64-44CE-825168B2EA1A}"/>
              </a:ext>
            </a:extLst>
          </p:cNvPr>
          <p:cNvSpPr txBox="1"/>
          <p:nvPr/>
        </p:nvSpPr>
        <p:spPr>
          <a:xfrm>
            <a:off x="5678493" y="6308697"/>
            <a:ext cx="28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h</a:t>
            </a:r>
            <a:endParaRPr lang="uk-UA" sz="2000" dirty="0">
              <a:solidFill>
                <a:schemeClr val="bg1"/>
              </a:solidFill>
            </a:endParaRPr>
          </a:p>
        </p:txBody>
      </p:sp>
      <p:grpSp>
        <p:nvGrpSpPr>
          <p:cNvPr id="179" name="Группа 178">
            <a:extLst>
              <a:ext uri="{FF2B5EF4-FFF2-40B4-BE49-F238E27FC236}">
                <a16:creationId xmlns:a16="http://schemas.microsoft.com/office/drawing/2014/main" id="{1ACC4EC0-743B-93F3-6B95-DD3F52DC7D17}"/>
              </a:ext>
            </a:extLst>
          </p:cNvPr>
          <p:cNvGrpSpPr/>
          <p:nvPr/>
        </p:nvGrpSpPr>
        <p:grpSpPr>
          <a:xfrm>
            <a:off x="5678493" y="4159252"/>
            <a:ext cx="295431" cy="680147"/>
            <a:chOff x="3102555" y="810159"/>
            <a:chExt cx="2335955" cy="5377890"/>
          </a:xfrm>
          <a:solidFill>
            <a:schemeClr val="bg1"/>
          </a:solidFill>
        </p:grpSpPr>
        <p:sp>
          <p:nvSpPr>
            <p:cNvPr id="180" name="Полилиния: фигура 179">
              <a:extLst>
                <a:ext uri="{FF2B5EF4-FFF2-40B4-BE49-F238E27FC236}">
                  <a16:creationId xmlns:a16="http://schemas.microsoft.com/office/drawing/2014/main" id="{3EB34C1D-AD96-9C65-3E24-CF9AB29E49FB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181" name="Крест 180">
              <a:extLst>
                <a:ext uri="{FF2B5EF4-FFF2-40B4-BE49-F238E27FC236}">
                  <a16:creationId xmlns:a16="http://schemas.microsoft.com/office/drawing/2014/main" id="{5193A283-07F2-647F-047B-EC8A32CA6D24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2" name="Прямая соединительная линия 181">
              <a:extLst>
                <a:ext uri="{FF2B5EF4-FFF2-40B4-BE49-F238E27FC236}">
                  <a16:creationId xmlns:a16="http://schemas.microsoft.com/office/drawing/2014/main" id="{72623A16-1114-BC47-17BF-B9B248C5EDCC}"/>
                </a:ext>
              </a:extLst>
            </p:cNvPr>
            <p:cNvCxnSpPr>
              <a:cxnSpLocks/>
              <a:endCxn id="180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Прямая соединительная линия 182">
              <a:extLst>
                <a:ext uri="{FF2B5EF4-FFF2-40B4-BE49-F238E27FC236}">
                  <a16:creationId xmlns:a16="http://schemas.microsoft.com/office/drawing/2014/main" id="{44CC5DF4-DB83-95D3-7AB7-9BC0F2C45182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Прямая соединительная линия 183">
              <a:extLst>
                <a:ext uri="{FF2B5EF4-FFF2-40B4-BE49-F238E27FC236}">
                  <a16:creationId xmlns:a16="http://schemas.microsoft.com/office/drawing/2014/main" id="{28B75CC8-CD66-B203-5131-CA1363259156}"/>
                </a:ext>
              </a:extLst>
            </p:cNvPr>
            <p:cNvCxnSpPr>
              <a:cxnSpLocks/>
              <a:endCxn id="180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Прямая соединительная линия 184">
              <a:extLst>
                <a:ext uri="{FF2B5EF4-FFF2-40B4-BE49-F238E27FC236}">
                  <a16:creationId xmlns:a16="http://schemas.microsoft.com/office/drawing/2014/main" id="{786B6979-4739-F057-F8F5-E546E56F9797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6" name="Группа 185">
            <a:extLst>
              <a:ext uri="{FF2B5EF4-FFF2-40B4-BE49-F238E27FC236}">
                <a16:creationId xmlns:a16="http://schemas.microsoft.com/office/drawing/2014/main" id="{0DC5A587-C449-A726-9293-DCF0C6DD1B5E}"/>
              </a:ext>
            </a:extLst>
          </p:cNvPr>
          <p:cNvGrpSpPr/>
          <p:nvPr/>
        </p:nvGrpSpPr>
        <p:grpSpPr>
          <a:xfrm>
            <a:off x="5707337" y="2011309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187" name="Полилиния: фигура 186">
              <a:extLst>
                <a:ext uri="{FF2B5EF4-FFF2-40B4-BE49-F238E27FC236}">
                  <a16:creationId xmlns:a16="http://schemas.microsoft.com/office/drawing/2014/main" id="{3F8D0E44-A22F-D49A-1D18-0B38D26DA622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188" name="Прямая соединительная линия 187">
              <a:extLst>
                <a:ext uri="{FF2B5EF4-FFF2-40B4-BE49-F238E27FC236}">
                  <a16:creationId xmlns:a16="http://schemas.microsoft.com/office/drawing/2014/main" id="{A4D3F5A3-3BD9-545C-A5BD-9EBCFED96B02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Прямая соединительная линия 188">
              <a:extLst>
                <a:ext uri="{FF2B5EF4-FFF2-40B4-BE49-F238E27FC236}">
                  <a16:creationId xmlns:a16="http://schemas.microsoft.com/office/drawing/2014/main" id="{07083D4C-195E-A66E-A141-C2220875570A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Прямая соединительная линия 189">
              <a:extLst>
                <a:ext uri="{FF2B5EF4-FFF2-40B4-BE49-F238E27FC236}">
                  <a16:creationId xmlns:a16="http://schemas.microsoft.com/office/drawing/2014/main" id="{A65ABFF6-EE49-7D72-326D-9CCD473D1A0F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1" name="Группа 190">
            <a:extLst>
              <a:ext uri="{FF2B5EF4-FFF2-40B4-BE49-F238E27FC236}">
                <a16:creationId xmlns:a16="http://schemas.microsoft.com/office/drawing/2014/main" id="{35B6B089-6469-2FCB-9A21-F65E89882114}"/>
              </a:ext>
            </a:extLst>
          </p:cNvPr>
          <p:cNvGrpSpPr/>
          <p:nvPr/>
        </p:nvGrpSpPr>
        <p:grpSpPr>
          <a:xfrm>
            <a:off x="4949574" y="1995288"/>
            <a:ext cx="265728" cy="643134"/>
            <a:chOff x="4791251" y="737267"/>
            <a:chExt cx="1873162" cy="4533565"/>
          </a:xfrm>
        </p:grpSpPr>
        <p:grpSp>
          <p:nvGrpSpPr>
            <p:cNvPr id="192" name="Группа 191">
              <a:extLst>
                <a:ext uri="{FF2B5EF4-FFF2-40B4-BE49-F238E27FC236}">
                  <a16:creationId xmlns:a16="http://schemas.microsoft.com/office/drawing/2014/main" id="{1CEF137B-94F8-437F-0673-2F5757DD7CCC}"/>
                </a:ext>
              </a:extLst>
            </p:cNvPr>
            <p:cNvGrpSpPr/>
            <p:nvPr/>
          </p:nvGrpSpPr>
          <p:grpSpPr>
            <a:xfrm>
              <a:off x="4791251" y="737267"/>
              <a:ext cx="1873162" cy="4533565"/>
              <a:chOff x="3982247" y="1651000"/>
              <a:chExt cx="1873162" cy="4533565"/>
            </a:xfrm>
            <a:solidFill>
              <a:schemeClr val="bg1"/>
            </a:solidFill>
          </p:grpSpPr>
          <p:sp>
            <p:nvSpPr>
              <p:cNvPr id="194" name="Полилиния: фигура 193">
                <a:extLst>
                  <a:ext uri="{FF2B5EF4-FFF2-40B4-BE49-F238E27FC236}">
                    <a16:creationId xmlns:a16="http://schemas.microsoft.com/office/drawing/2014/main" id="{A471B958-2E9B-7423-B067-2BCAA35DCE33}"/>
                  </a:ext>
                </a:extLst>
              </p:cNvPr>
              <p:cNvSpPr/>
              <p:nvPr/>
            </p:nvSpPr>
            <p:spPr>
              <a:xfrm>
                <a:off x="3982247" y="1651000"/>
                <a:ext cx="1873162" cy="4533565"/>
              </a:xfrm>
              <a:custGeom>
                <a:avLst/>
                <a:gdLst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320747 h 3796363"/>
                  <a:gd name="connsiteX1" fmla="*/ 1609664 w 2169405"/>
                  <a:gd name="connsiteY1" fmla="*/ 308047 h 3796363"/>
                  <a:gd name="connsiteX2" fmla="*/ 2016064 w 2169405"/>
                  <a:gd name="connsiteY2" fmla="*/ 2835347 h 3796363"/>
                  <a:gd name="connsiteX3" fmla="*/ 2016064 w 2169405"/>
                  <a:gd name="connsiteY3" fmla="*/ 3076647 h 3796363"/>
                  <a:gd name="connsiteX4" fmla="*/ 2028764 w 2169405"/>
                  <a:gd name="connsiteY4" fmla="*/ 3546547 h 3796363"/>
                  <a:gd name="connsiteX5" fmla="*/ 2028764 w 2169405"/>
                  <a:gd name="connsiteY5" fmla="*/ 3762447 h 3796363"/>
                  <a:gd name="connsiteX6" fmla="*/ 136464 w 2169405"/>
                  <a:gd name="connsiteY6" fmla="*/ 3775147 h 3796363"/>
                  <a:gd name="connsiteX7" fmla="*/ 149164 w 2169405"/>
                  <a:gd name="connsiteY7" fmla="*/ 3559247 h 3796363"/>
                  <a:gd name="connsiteX8" fmla="*/ 149164 w 2169405"/>
                  <a:gd name="connsiteY8" fmla="*/ 3063947 h 3796363"/>
                  <a:gd name="connsiteX9" fmla="*/ 161864 w 2169405"/>
                  <a:gd name="connsiteY9" fmla="*/ 2822647 h 3796363"/>
                  <a:gd name="connsiteX10" fmla="*/ 593664 w 2169405"/>
                  <a:gd name="connsiteY10" fmla="*/ 320747 h 3796363"/>
                  <a:gd name="connsiteX0" fmla="*/ 593664 w 2169405"/>
                  <a:gd name="connsiteY0" fmla="*/ 1091547 h 4567163"/>
                  <a:gd name="connsiteX1" fmla="*/ 1609664 w 2169405"/>
                  <a:gd name="connsiteY1" fmla="*/ 1078847 h 4567163"/>
                  <a:gd name="connsiteX2" fmla="*/ 2016064 w 2169405"/>
                  <a:gd name="connsiteY2" fmla="*/ 3606147 h 4567163"/>
                  <a:gd name="connsiteX3" fmla="*/ 2016064 w 2169405"/>
                  <a:gd name="connsiteY3" fmla="*/ 3847447 h 4567163"/>
                  <a:gd name="connsiteX4" fmla="*/ 2028764 w 2169405"/>
                  <a:gd name="connsiteY4" fmla="*/ 4317347 h 4567163"/>
                  <a:gd name="connsiteX5" fmla="*/ 2028764 w 2169405"/>
                  <a:gd name="connsiteY5" fmla="*/ 4533247 h 4567163"/>
                  <a:gd name="connsiteX6" fmla="*/ 136464 w 2169405"/>
                  <a:gd name="connsiteY6" fmla="*/ 4545947 h 4567163"/>
                  <a:gd name="connsiteX7" fmla="*/ 149164 w 2169405"/>
                  <a:gd name="connsiteY7" fmla="*/ 4330047 h 4567163"/>
                  <a:gd name="connsiteX8" fmla="*/ 149164 w 2169405"/>
                  <a:gd name="connsiteY8" fmla="*/ 3834747 h 4567163"/>
                  <a:gd name="connsiteX9" fmla="*/ 161864 w 2169405"/>
                  <a:gd name="connsiteY9" fmla="*/ 3593447 h 4567163"/>
                  <a:gd name="connsiteX10" fmla="*/ 593664 w 2169405"/>
                  <a:gd name="connsiteY10" fmla="*/ 1091547 h 4567163"/>
                  <a:gd name="connsiteX0" fmla="*/ 593664 w 2169405"/>
                  <a:gd name="connsiteY0" fmla="*/ 1085065 h 4560681"/>
                  <a:gd name="connsiteX1" fmla="*/ 1609664 w 2169405"/>
                  <a:gd name="connsiteY1" fmla="*/ 1072365 h 4560681"/>
                  <a:gd name="connsiteX2" fmla="*/ 2016064 w 2169405"/>
                  <a:gd name="connsiteY2" fmla="*/ 3599665 h 4560681"/>
                  <a:gd name="connsiteX3" fmla="*/ 2016064 w 2169405"/>
                  <a:gd name="connsiteY3" fmla="*/ 3840965 h 4560681"/>
                  <a:gd name="connsiteX4" fmla="*/ 2028764 w 2169405"/>
                  <a:gd name="connsiteY4" fmla="*/ 4310865 h 4560681"/>
                  <a:gd name="connsiteX5" fmla="*/ 2028764 w 2169405"/>
                  <a:gd name="connsiteY5" fmla="*/ 4526765 h 4560681"/>
                  <a:gd name="connsiteX6" fmla="*/ 136464 w 2169405"/>
                  <a:gd name="connsiteY6" fmla="*/ 4539465 h 4560681"/>
                  <a:gd name="connsiteX7" fmla="*/ 149164 w 2169405"/>
                  <a:gd name="connsiteY7" fmla="*/ 4323565 h 4560681"/>
                  <a:gd name="connsiteX8" fmla="*/ 149164 w 2169405"/>
                  <a:gd name="connsiteY8" fmla="*/ 3828265 h 4560681"/>
                  <a:gd name="connsiteX9" fmla="*/ 161864 w 2169405"/>
                  <a:gd name="connsiteY9" fmla="*/ 3586965 h 4560681"/>
                  <a:gd name="connsiteX10" fmla="*/ 593664 w 2169405"/>
                  <a:gd name="connsiteY10" fmla="*/ 1085065 h 4560681"/>
                  <a:gd name="connsiteX0" fmla="*/ 593664 w 2169405"/>
                  <a:gd name="connsiteY0" fmla="*/ 1096277 h 4571893"/>
                  <a:gd name="connsiteX1" fmla="*/ 1609664 w 2169405"/>
                  <a:gd name="connsiteY1" fmla="*/ 1083577 h 4571893"/>
                  <a:gd name="connsiteX2" fmla="*/ 2016064 w 2169405"/>
                  <a:gd name="connsiteY2" fmla="*/ 3610877 h 4571893"/>
                  <a:gd name="connsiteX3" fmla="*/ 2016064 w 2169405"/>
                  <a:gd name="connsiteY3" fmla="*/ 3852177 h 4571893"/>
                  <a:gd name="connsiteX4" fmla="*/ 2028764 w 2169405"/>
                  <a:gd name="connsiteY4" fmla="*/ 4322077 h 4571893"/>
                  <a:gd name="connsiteX5" fmla="*/ 2028764 w 2169405"/>
                  <a:gd name="connsiteY5" fmla="*/ 4537977 h 4571893"/>
                  <a:gd name="connsiteX6" fmla="*/ 136464 w 2169405"/>
                  <a:gd name="connsiteY6" fmla="*/ 4550677 h 4571893"/>
                  <a:gd name="connsiteX7" fmla="*/ 149164 w 2169405"/>
                  <a:gd name="connsiteY7" fmla="*/ 4334777 h 4571893"/>
                  <a:gd name="connsiteX8" fmla="*/ 149164 w 2169405"/>
                  <a:gd name="connsiteY8" fmla="*/ 3839477 h 4571893"/>
                  <a:gd name="connsiteX9" fmla="*/ 161864 w 2169405"/>
                  <a:gd name="connsiteY9" fmla="*/ 3598177 h 4571893"/>
                  <a:gd name="connsiteX10" fmla="*/ 593664 w 2169405"/>
                  <a:gd name="connsiteY10" fmla="*/ 1096277 h 4571893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8 h 4542424"/>
                  <a:gd name="connsiteX1" fmla="*/ 1038164 w 2169405"/>
                  <a:gd name="connsiteY1" fmla="*/ 8 h 4542424"/>
                  <a:gd name="connsiteX2" fmla="*/ 1609664 w 2169405"/>
                  <a:gd name="connsiteY2" fmla="*/ 1054108 h 4542424"/>
                  <a:gd name="connsiteX3" fmla="*/ 2016064 w 2169405"/>
                  <a:gd name="connsiteY3" fmla="*/ 3581408 h 4542424"/>
                  <a:gd name="connsiteX4" fmla="*/ 2016064 w 2169405"/>
                  <a:gd name="connsiteY4" fmla="*/ 3822708 h 4542424"/>
                  <a:gd name="connsiteX5" fmla="*/ 2028764 w 2169405"/>
                  <a:gd name="connsiteY5" fmla="*/ 4292608 h 4542424"/>
                  <a:gd name="connsiteX6" fmla="*/ 2028764 w 2169405"/>
                  <a:gd name="connsiteY6" fmla="*/ 4508508 h 4542424"/>
                  <a:gd name="connsiteX7" fmla="*/ 136464 w 2169405"/>
                  <a:gd name="connsiteY7" fmla="*/ 4521208 h 4542424"/>
                  <a:gd name="connsiteX8" fmla="*/ 149164 w 2169405"/>
                  <a:gd name="connsiteY8" fmla="*/ 4305308 h 4542424"/>
                  <a:gd name="connsiteX9" fmla="*/ 149164 w 2169405"/>
                  <a:gd name="connsiteY9" fmla="*/ 3810008 h 4542424"/>
                  <a:gd name="connsiteX10" fmla="*/ 161864 w 2169405"/>
                  <a:gd name="connsiteY10" fmla="*/ 3568708 h 4542424"/>
                  <a:gd name="connsiteX11" fmla="*/ 593664 w 2169405"/>
                  <a:gd name="connsiteY11" fmla="*/ 1066808 h 4542424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169405"/>
                  <a:gd name="connsiteY0" fmla="*/ 1066800 h 4542416"/>
                  <a:gd name="connsiteX1" fmla="*/ 1038164 w 2169405"/>
                  <a:gd name="connsiteY1" fmla="*/ 0 h 4542416"/>
                  <a:gd name="connsiteX2" fmla="*/ 1609664 w 2169405"/>
                  <a:gd name="connsiteY2" fmla="*/ 1054100 h 4542416"/>
                  <a:gd name="connsiteX3" fmla="*/ 2016064 w 2169405"/>
                  <a:gd name="connsiteY3" fmla="*/ 3581400 h 4542416"/>
                  <a:gd name="connsiteX4" fmla="*/ 2016064 w 2169405"/>
                  <a:gd name="connsiteY4" fmla="*/ 3822700 h 4542416"/>
                  <a:gd name="connsiteX5" fmla="*/ 2028764 w 2169405"/>
                  <a:gd name="connsiteY5" fmla="*/ 4292600 h 4542416"/>
                  <a:gd name="connsiteX6" fmla="*/ 2028764 w 2169405"/>
                  <a:gd name="connsiteY6" fmla="*/ 4508500 h 4542416"/>
                  <a:gd name="connsiteX7" fmla="*/ 136464 w 2169405"/>
                  <a:gd name="connsiteY7" fmla="*/ 4521200 h 4542416"/>
                  <a:gd name="connsiteX8" fmla="*/ 149164 w 2169405"/>
                  <a:gd name="connsiteY8" fmla="*/ 4305300 h 4542416"/>
                  <a:gd name="connsiteX9" fmla="*/ 149164 w 2169405"/>
                  <a:gd name="connsiteY9" fmla="*/ 3810000 h 4542416"/>
                  <a:gd name="connsiteX10" fmla="*/ 161864 w 2169405"/>
                  <a:gd name="connsiteY10" fmla="*/ 3568700 h 4542416"/>
                  <a:gd name="connsiteX11" fmla="*/ 593664 w 2169405"/>
                  <a:gd name="connsiteY11" fmla="*/ 1066800 h 4542416"/>
                  <a:gd name="connsiteX0" fmla="*/ 593664 w 2029471"/>
                  <a:gd name="connsiteY0" fmla="*/ 1066800 h 4542416"/>
                  <a:gd name="connsiteX1" fmla="*/ 1038164 w 2029471"/>
                  <a:gd name="connsiteY1" fmla="*/ 0 h 4542416"/>
                  <a:gd name="connsiteX2" fmla="*/ 1609664 w 2029471"/>
                  <a:gd name="connsiteY2" fmla="*/ 1054100 h 4542416"/>
                  <a:gd name="connsiteX3" fmla="*/ 2016064 w 2029471"/>
                  <a:gd name="connsiteY3" fmla="*/ 3581400 h 4542416"/>
                  <a:gd name="connsiteX4" fmla="*/ 2016064 w 2029471"/>
                  <a:gd name="connsiteY4" fmla="*/ 3822700 h 4542416"/>
                  <a:gd name="connsiteX5" fmla="*/ 2028764 w 2029471"/>
                  <a:gd name="connsiteY5" fmla="*/ 4292600 h 4542416"/>
                  <a:gd name="connsiteX6" fmla="*/ 2028764 w 2029471"/>
                  <a:gd name="connsiteY6" fmla="*/ 4508500 h 4542416"/>
                  <a:gd name="connsiteX7" fmla="*/ 136464 w 2029471"/>
                  <a:gd name="connsiteY7" fmla="*/ 4521200 h 4542416"/>
                  <a:gd name="connsiteX8" fmla="*/ 149164 w 2029471"/>
                  <a:gd name="connsiteY8" fmla="*/ 4305300 h 4542416"/>
                  <a:gd name="connsiteX9" fmla="*/ 149164 w 2029471"/>
                  <a:gd name="connsiteY9" fmla="*/ 3810000 h 4542416"/>
                  <a:gd name="connsiteX10" fmla="*/ 161864 w 2029471"/>
                  <a:gd name="connsiteY10" fmla="*/ 3568700 h 4542416"/>
                  <a:gd name="connsiteX11" fmla="*/ 593664 w 2029471"/>
                  <a:gd name="connsiteY11" fmla="*/ 1066800 h 4542416"/>
                  <a:gd name="connsiteX0" fmla="*/ 593664 w 2029471"/>
                  <a:gd name="connsiteY0" fmla="*/ 1066800 h 4533924"/>
                  <a:gd name="connsiteX1" fmla="*/ 1038164 w 2029471"/>
                  <a:gd name="connsiteY1" fmla="*/ 0 h 4533924"/>
                  <a:gd name="connsiteX2" fmla="*/ 1609664 w 2029471"/>
                  <a:gd name="connsiteY2" fmla="*/ 1054100 h 4533924"/>
                  <a:gd name="connsiteX3" fmla="*/ 2016064 w 2029471"/>
                  <a:gd name="connsiteY3" fmla="*/ 3581400 h 4533924"/>
                  <a:gd name="connsiteX4" fmla="*/ 2016064 w 2029471"/>
                  <a:gd name="connsiteY4" fmla="*/ 3822700 h 4533924"/>
                  <a:gd name="connsiteX5" fmla="*/ 2028764 w 2029471"/>
                  <a:gd name="connsiteY5" fmla="*/ 4292600 h 4533924"/>
                  <a:gd name="connsiteX6" fmla="*/ 2028764 w 2029471"/>
                  <a:gd name="connsiteY6" fmla="*/ 4508500 h 4533924"/>
                  <a:gd name="connsiteX7" fmla="*/ 136464 w 2029471"/>
                  <a:gd name="connsiteY7" fmla="*/ 4521200 h 4533924"/>
                  <a:gd name="connsiteX8" fmla="*/ 149164 w 2029471"/>
                  <a:gd name="connsiteY8" fmla="*/ 4305300 h 4533924"/>
                  <a:gd name="connsiteX9" fmla="*/ 149164 w 2029471"/>
                  <a:gd name="connsiteY9" fmla="*/ 3810000 h 4533924"/>
                  <a:gd name="connsiteX10" fmla="*/ 161864 w 2029471"/>
                  <a:gd name="connsiteY10" fmla="*/ 3568700 h 4533924"/>
                  <a:gd name="connsiteX11" fmla="*/ 593664 w 2029471"/>
                  <a:gd name="connsiteY11" fmla="*/ 1066800 h 4533924"/>
                  <a:gd name="connsiteX0" fmla="*/ 562416 w 1998223"/>
                  <a:gd name="connsiteY0" fmla="*/ 1066800 h 4541896"/>
                  <a:gd name="connsiteX1" fmla="*/ 1006916 w 1998223"/>
                  <a:gd name="connsiteY1" fmla="*/ 0 h 4541896"/>
                  <a:gd name="connsiteX2" fmla="*/ 1578416 w 1998223"/>
                  <a:gd name="connsiteY2" fmla="*/ 1054100 h 4541896"/>
                  <a:gd name="connsiteX3" fmla="*/ 1984816 w 1998223"/>
                  <a:gd name="connsiteY3" fmla="*/ 3581400 h 4541896"/>
                  <a:gd name="connsiteX4" fmla="*/ 1984816 w 1998223"/>
                  <a:gd name="connsiteY4" fmla="*/ 3822700 h 4541896"/>
                  <a:gd name="connsiteX5" fmla="*/ 1997516 w 1998223"/>
                  <a:gd name="connsiteY5" fmla="*/ 4292600 h 4541896"/>
                  <a:gd name="connsiteX6" fmla="*/ 1997516 w 1998223"/>
                  <a:gd name="connsiteY6" fmla="*/ 4508500 h 4541896"/>
                  <a:gd name="connsiteX7" fmla="*/ 145697 w 1998223"/>
                  <a:gd name="connsiteY7" fmla="*/ 4530725 h 4541896"/>
                  <a:gd name="connsiteX8" fmla="*/ 117916 w 1998223"/>
                  <a:gd name="connsiteY8" fmla="*/ 4305300 h 4541896"/>
                  <a:gd name="connsiteX9" fmla="*/ 117916 w 1998223"/>
                  <a:gd name="connsiteY9" fmla="*/ 3810000 h 4541896"/>
                  <a:gd name="connsiteX10" fmla="*/ 130616 w 1998223"/>
                  <a:gd name="connsiteY10" fmla="*/ 3568700 h 4541896"/>
                  <a:gd name="connsiteX11" fmla="*/ 562416 w 1998223"/>
                  <a:gd name="connsiteY11" fmla="*/ 1066800 h 4541896"/>
                  <a:gd name="connsiteX0" fmla="*/ 470619 w 1906426"/>
                  <a:gd name="connsiteY0" fmla="*/ 1066800 h 4541896"/>
                  <a:gd name="connsiteX1" fmla="*/ 915119 w 1906426"/>
                  <a:gd name="connsiteY1" fmla="*/ 0 h 4541896"/>
                  <a:gd name="connsiteX2" fmla="*/ 1486619 w 1906426"/>
                  <a:gd name="connsiteY2" fmla="*/ 1054100 h 4541896"/>
                  <a:gd name="connsiteX3" fmla="*/ 1893019 w 1906426"/>
                  <a:gd name="connsiteY3" fmla="*/ 3581400 h 4541896"/>
                  <a:gd name="connsiteX4" fmla="*/ 1893019 w 1906426"/>
                  <a:gd name="connsiteY4" fmla="*/ 3822700 h 4541896"/>
                  <a:gd name="connsiteX5" fmla="*/ 1905719 w 1906426"/>
                  <a:gd name="connsiteY5" fmla="*/ 4292600 h 4541896"/>
                  <a:gd name="connsiteX6" fmla="*/ 1905719 w 1906426"/>
                  <a:gd name="connsiteY6" fmla="*/ 4508500 h 4541896"/>
                  <a:gd name="connsiteX7" fmla="*/ 53900 w 1906426"/>
                  <a:gd name="connsiteY7" fmla="*/ 4530725 h 4541896"/>
                  <a:gd name="connsiteX8" fmla="*/ 26119 w 1906426"/>
                  <a:gd name="connsiteY8" fmla="*/ 4305300 h 4541896"/>
                  <a:gd name="connsiteX9" fmla="*/ 26119 w 1906426"/>
                  <a:gd name="connsiteY9" fmla="*/ 3810000 h 4541896"/>
                  <a:gd name="connsiteX10" fmla="*/ 38819 w 1906426"/>
                  <a:gd name="connsiteY10" fmla="*/ 3568700 h 4541896"/>
                  <a:gd name="connsiteX11" fmla="*/ 470619 w 1906426"/>
                  <a:gd name="connsiteY11" fmla="*/ 1066800 h 4541896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70619 w 1906426"/>
                  <a:gd name="connsiteY0" fmla="*/ 1066800 h 4533565"/>
                  <a:gd name="connsiteX1" fmla="*/ 915119 w 1906426"/>
                  <a:gd name="connsiteY1" fmla="*/ 0 h 4533565"/>
                  <a:gd name="connsiteX2" fmla="*/ 1486619 w 1906426"/>
                  <a:gd name="connsiteY2" fmla="*/ 1054100 h 4533565"/>
                  <a:gd name="connsiteX3" fmla="*/ 1893019 w 1906426"/>
                  <a:gd name="connsiteY3" fmla="*/ 3581400 h 4533565"/>
                  <a:gd name="connsiteX4" fmla="*/ 1893019 w 1906426"/>
                  <a:gd name="connsiteY4" fmla="*/ 3822700 h 4533565"/>
                  <a:gd name="connsiteX5" fmla="*/ 1905719 w 1906426"/>
                  <a:gd name="connsiteY5" fmla="*/ 4292600 h 4533565"/>
                  <a:gd name="connsiteX6" fmla="*/ 1905719 w 1906426"/>
                  <a:gd name="connsiteY6" fmla="*/ 4508500 h 4533565"/>
                  <a:gd name="connsiteX7" fmla="*/ 53900 w 1906426"/>
                  <a:gd name="connsiteY7" fmla="*/ 4530725 h 4533565"/>
                  <a:gd name="connsiteX8" fmla="*/ 26119 w 1906426"/>
                  <a:gd name="connsiteY8" fmla="*/ 4305300 h 4533565"/>
                  <a:gd name="connsiteX9" fmla="*/ 26119 w 1906426"/>
                  <a:gd name="connsiteY9" fmla="*/ 3810000 h 4533565"/>
                  <a:gd name="connsiteX10" fmla="*/ 38819 w 1906426"/>
                  <a:gd name="connsiteY10" fmla="*/ 3568700 h 4533565"/>
                  <a:gd name="connsiteX11" fmla="*/ 470619 w 1906426"/>
                  <a:gd name="connsiteY11" fmla="*/ 1066800 h 4533565"/>
                  <a:gd name="connsiteX0" fmla="*/ 482091 w 1917898"/>
                  <a:gd name="connsiteY0" fmla="*/ 1066800 h 4533565"/>
                  <a:gd name="connsiteX1" fmla="*/ 926591 w 1917898"/>
                  <a:gd name="connsiteY1" fmla="*/ 0 h 4533565"/>
                  <a:gd name="connsiteX2" fmla="*/ 1498091 w 1917898"/>
                  <a:gd name="connsiteY2" fmla="*/ 1054100 h 4533565"/>
                  <a:gd name="connsiteX3" fmla="*/ 1904491 w 1917898"/>
                  <a:gd name="connsiteY3" fmla="*/ 3581400 h 4533565"/>
                  <a:gd name="connsiteX4" fmla="*/ 1904491 w 1917898"/>
                  <a:gd name="connsiteY4" fmla="*/ 3822700 h 4533565"/>
                  <a:gd name="connsiteX5" fmla="*/ 1917191 w 1917898"/>
                  <a:gd name="connsiteY5" fmla="*/ 4292600 h 4533565"/>
                  <a:gd name="connsiteX6" fmla="*/ 1917191 w 1917898"/>
                  <a:gd name="connsiteY6" fmla="*/ 4508500 h 4533565"/>
                  <a:gd name="connsiteX7" fmla="*/ 65372 w 1917898"/>
                  <a:gd name="connsiteY7" fmla="*/ 4530725 h 4533565"/>
                  <a:gd name="connsiteX8" fmla="*/ 37591 w 1917898"/>
                  <a:gd name="connsiteY8" fmla="*/ 4305300 h 4533565"/>
                  <a:gd name="connsiteX9" fmla="*/ 37591 w 1917898"/>
                  <a:gd name="connsiteY9" fmla="*/ 3810000 h 4533565"/>
                  <a:gd name="connsiteX10" fmla="*/ 50291 w 1917898"/>
                  <a:gd name="connsiteY10" fmla="*/ 3568700 h 4533565"/>
                  <a:gd name="connsiteX11" fmla="*/ 482091 w 1917898"/>
                  <a:gd name="connsiteY11" fmla="*/ 1066800 h 4533565"/>
                  <a:gd name="connsiteX0" fmla="*/ 475514 w 1911321"/>
                  <a:gd name="connsiteY0" fmla="*/ 1066800 h 4533565"/>
                  <a:gd name="connsiteX1" fmla="*/ 920014 w 1911321"/>
                  <a:gd name="connsiteY1" fmla="*/ 0 h 4533565"/>
                  <a:gd name="connsiteX2" fmla="*/ 1491514 w 1911321"/>
                  <a:gd name="connsiteY2" fmla="*/ 1054100 h 4533565"/>
                  <a:gd name="connsiteX3" fmla="*/ 1897914 w 1911321"/>
                  <a:gd name="connsiteY3" fmla="*/ 3581400 h 4533565"/>
                  <a:gd name="connsiteX4" fmla="*/ 1897914 w 1911321"/>
                  <a:gd name="connsiteY4" fmla="*/ 3822700 h 4533565"/>
                  <a:gd name="connsiteX5" fmla="*/ 1910614 w 1911321"/>
                  <a:gd name="connsiteY5" fmla="*/ 4292600 h 4533565"/>
                  <a:gd name="connsiteX6" fmla="*/ 1910614 w 1911321"/>
                  <a:gd name="connsiteY6" fmla="*/ 4508500 h 4533565"/>
                  <a:gd name="connsiteX7" fmla="*/ 58795 w 1911321"/>
                  <a:gd name="connsiteY7" fmla="*/ 4530725 h 4533565"/>
                  <a:gd name="connsiteX8" fmla="*/ 31014 w 1911321"/>
                  <a:gd name="connsiteY8" fmla="*/ 4305300 h 4533565"/>
                  <a:gd name="connsiteX9" fmla="*/ 47683 w 1911321"/>
                  <a:gd name="connsiteY9" fmla="*/ 3845719 h 4533565"/>
                  <a:gd name="connsiteX10" fmla="*/ 43714 w 1911321"/>
                  <a:gd name="connsiteY10" fmla="*/ 3568700 h 4533565"/>
                  <a:gd name="connsiteX11" fmla="*/ 475514 w 1911321"/>
                  <a:gd name="connsiteY11" fmla="*/ 1066800 h 4533565"/>
                  <a:gd name="connsiteX0" fmla="*/ 561573 w 1997380"/>
                  <a:gd name="connsiteY0" fmla="*/ 1066800 h 4533565"/>
                  <a:gd name="connsiteX1" fmla="*/ 1006073 w 1997380"/>
                  <a:gd name="connsiteY1" fmla="*/ 0 h 4533565"/>
                  <a:gd name="connsiteX2" fmla="*/ 1577573 w 1997380"/>
                  <a:gd name="connsiteY2" fmla="*/ 1054100 h 4533565"/>
                  <a:gd name="connsiteX3" fmla="*/ 1983973 w 1997380"/>
                  <a:gd name="connsiteY3" fmla="*/ 3581400 h 4533565"/>
                  <a:gd name="connsiteX4" fmla="*/ 1983973 w 1997380"/>
                  <a:gd name="connsiteY4" fmla="*/ 3822700 h 4533565"/>
                  <a:gd name="connsiteX5" fmla="*/ 1996673 w 1997380"/>
                  <a:gd name="connsiteY5" fmla="*/ 4292600 h 4533565"/>
                  <a:gd name="connsiteX6" fmla="*/ 1996673 w 1997380"/>
                  <a:gd name="connsiteY6" fmla="*/ 4508500 h 4533565"/>
                  <a:gd name="connsiteX7" fmla="*/ 144854 w 1997380"/>
                  <a:gd name="connsiteY7" fmla="*/ 4530725 h 4533565"/>
                  <a:gd name="connsiteX8" fmla="*/ 117073 w 1997380"/>
                  <a:gd name="connsiteY8" fmla="*/ 4305300 h 4533565"/>
                  <a:gd name="connsiteX9" fmla="*/ 133742 w 1997380"/>
                  <a:gd name="connsiteY9" fmla="*/ 3845719 h 4533565"/>
                  <a:gd name="connsiteX10" fmla="*/ 129773 w 1997380"/>
                  <a:gd name="connsiteY10" fmla="*/ 3568700 h 4533565"/>
                  <a:gd name="connsiteX11" fmla="*/ 561573 w 1997380"/>
                  <a:gd name="connsiteY11" fmla="*/ 1066800 h 4533565"/>
                  <a:gd name="connsiteX0" fmla="*/ 553866 w 1989673"/>
                  <a:gd name="connsiteY0" fmla="*/ 1066800 h 4533565"/>
                  <a:gd name="connsiteX1" fmla="*/ 998366 w 1989673"/>
                  <a:gd name="connsiteY1" fmla="*/ 0 h 4533565"/>
                  <a:gd name="connsiteX2" fmla="*/ 1569866 w 1989673"/>
                  <a:gd name="connsiteY2" fmla="*/ 1054100 h 4533565"/>
                  <a:gd name="connsiteX3" fmla="*/ 1976266 w 1989673"/>
                  <a:gd name="connsiteY3" fmla="*/ 3581400 h 4533565"/>
                  <a:gd name="connsiteX4" fmla="*/ 1976266 w 1989673"/>
                  <a:gd name="connsiteY4" fmla="*/ 3822700 h 4533565"/>
                  <a:gd name="connsiteX5" fmla="*/ 1988966 w 1989673"/>
                  <a:gd name="connsiteY5" fmla="*/ 4292600 h 4533565"/>
                  <a:gd name="connsiteX6" fmla="*/ 1988966 w 1989673"/>
                  <a:gd name="connsiteY6" fmla="*/ 4508500 h 4533565"/>
                  <a:gd name="connsiteX7" fmla="*/ 137147 w 1989673"/>
                  <a:gd name="connsiteY7" fmla="*/ 4530725 h 4533565"/>
                  <a:gd name="connsiteX8" fmla="*/ 109366 w 1989673"/>
                  <a:gd name="connsiteY8" fmla="*/ 4305300 h 4533565"/>
                  <a:gd name="connsiteX9" fmla="*/ 137942 w 1989673"/>
                  <a:gd name="connsiteY9" fmla="*/ 3840956 h 4533565"/>
                  <a:gd name="connsiteX10" fmla="*/ 122066 w 1989673"/>
                  <a:gd name="connsiteY10" fmla="*/ 3568700 h 4533565"/>
                  <a:gd name="connsiteX11" fmla="*/ 553866 w 1989673"/>
                  <a:gd name="connsiteY11" fmla="*/ 1066800 h 4533565"/>
                  <a:gd name="connsiteX0" fmla="*/ 463466 w 1899273"/>
                  <a:gd name="connsiteY0" fmla="*/ 1066800 h 4533565"/>
                  <a:gd name="connsiteX1" fmla="*/ 907966 w 1899273"/>
                  <a:gd name="connsiteY1" fmla="*/ 0 h 4533565"/>
                  <a:gd name="connsiteX2" fmla="*/ 1479466 w 1899273"/>
                  <a:gd name="connsiteY2" fmla="*/ 1054100 h 4533565"/>
                  <a:gd name="connsiteX3" fmla="*/ 1885866 w 1899273"/>
                  <a:gd name="connsiteY3" fmla="*/ 3581400 h 4533565"/>
                  <a:gd name="connsiteX4" fmla="*/ 1885866 w 1899273"/>
                  <a:gd name="connsiteY4" fmla="*/ 3822700 h 4533565"/>
                  <a:gd name="connsiteX5" fmla="*/ 1898566 w 1899273"/>
                  <a:gd name="connsiteY5" fmla="*/ 4292600 h 4533565"/>
                  <a:gd name="connsiteX6" fmla="*/ 1898566 w 1899273"/>
                  <a:gd name="connsiteY6" fmla="*/ 4508500 h 4533565"/>
                  <a:gd name="connsiteX7" fmla="*/ 46747 w 1899273"/>
                  <a:gd name="connsiteY7" fmla="*/ 4530725 h 4533565"/>
                  <a:gd name="connsiteX8" fmla="*/ 18966 w 1899273"/>
                  <a:gd name="connsiteY8" fmla="*/ 4305300 h 4533565"/>
                  <a:gd name="connsiteX9" fmla="*/ 47542 w 1899273"/>
                  <a:gd name="connsiteY9" fmla="*/ 3840956 h 4533565"/>
                  <a:gd name="connsiteX10" fmla="*/ 31666 w 1899273"/>
                  <a:gd name="connsiteY10" fmla="*/ 3568700 h 4533565"/>
                  <a:gd name="connsiteX11" fmla="*/ 463466 w 1899273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28576 w 1880307"/>
                  <a:gd name="connsiteY9" fmla="*/ 3840956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44500 w 1880307"/>
                  <a:gd name="connsiteY0" fmla="*/ 1066800 h 4533565"/>
                  <a:gd name="connsiteX1" fmla="*/ 889000 w 1880307"/>
                  <a:gd name="connsiteY1" fmla="*/ 0 h 4533565"/>
                  <a:gd name="connsiteX2" fmla="*/ 1460500 w 1880307"/>
                  <a:gd name="connsiteY2" fmla="*/ 1054100 h 4533565"/>
                  <a:gd name="connsiteX3" fmla="*/ 1866900 w 1880307"/>
                  <a:gd name="connsiteY3" fmla="*/ 3581400 h 4533565"/>
                  <a:gd name="connsiteX4" fmla="*/ 1866900 w 1880307"/>
                  <a:gd name="connsiteY4" fmla="*/ 3822700 h 4533565"/>
                  <a:gd name="connsiteX5" fmla="*/ 1879600 w 1880307"/>
                  <a:gd name="connsiteY5" fmla="*/ 4292600 h 4533565"/>
                  <a:gd name="connsiteX6" fmla="*/ 1879600 w 1880307"/>
                  <a:gd name="connsiteY6" fmla="*/ 4508500 h 4533565"/>
                  <a:gd name="connsiteX7" fmla="*/ 27781 w 1880307"/>
                  <a:gd name="connsiteY7" fmla="*/ 4530725 h 4533565"/>
                  <a:gd name="connsiteX8" fmla="*/ 0 w 1880307"/>
                  <a:gd name="connsiteY8" fmla="*/ 4305300 h 4533565"/>
                  <a:gd name="connsiteX9" fmla="*/ 7145 w 1880307"/>
                  <a:gd name="connsiteY9" fmla="*/ 3838574 h 4533565"/>
                  <a:gd name="connsiteX10" fmla="*/ 12700 w 1880307"/>
                  <a:gd name="connsiteY10" fmla="*/ 3568700 h 4533565"/>
                  <a:gd name="connsiteX11" fmla="*/ 444500 w 1880307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  <a:gd name="connsiteX0" fmla="*/ 437355 w 1873162"/>
                  <a:gd name="connsiteY0" fmla="*/ 1066800 h 4533565"/>
                  <a:gd name="connsiteX1" fmla="*/ 881855 w 1873162"/>
                  <a:gd name="connsiteY1" fmla="*/ 0 h 4533565"/>
                  <a:gd name="connsiteX2" fmla="*/ 1453355 w 1873162"/>
                  <a:gd name="connsiteY2" fmla="*/ 1054100 h 4533565"/>
                  <a:gd name="connsiteX3" fmla="*/ 1859755 w 1873162"/>
                  <a:gd name="connsiteY3" fmla="*/ 3581400 h 4533565"/>
                  <a:gd name="connsiteX4" fmla="*/ 1859755 w 1873162"/>
                  <a:gd name="connsiteY4" fmla="*/ 3822700 h 4533565"/>
                  <a:gd name="connsiteX5" fmla="*/ 1872455 w 1873162"/>
                  <a:gd name="connsiteY5" fmla="*/ 4292600 h 4533565"/>
                  <a:gd name="connsiteX6" fmla="*/ 1872455 w 1873162"/>
                  <a:gd name="connsiteY6" fmla="*/ 4508500 h 4533565"/>
                  <a:gd name="connsiteX7" fmla="*/ 20636 w 1873162"/>
                  <a:gd name="connsiteY7" fmla="*/ 4530725 h 4533565"/>
                  <a:gd name="connsiteX8" fmla="*/ 2380 w 1873162"/>
                  <a:gd name="connsiteY8" fmla="*/ 4286250 h 4533565"/>
                  <a:gd name="connsiteX9" fmla="*/ 0 w 1873162"/>
                  <a:gd name="connsiteY9" fmla="*/ 3838574 h 4533565"/>
                  <a:gd name="connsiteX10" fmla="*/ 5555 w 1873162"/>
                  <a:gd name="connsiteY10" fmla="*/ 3568700 h 4533565"/>
                  <a:gd name="connsiteX11" fmla="*/ 437355 w 1873162"/>
                  <a:gd name="connsiteY11" fmla="*/ 1066800 h 45335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873162" h="4533565">
                    <a:moveTo>
                      <a:pt x="437355" y="1066800"/>
                    </a:moveTo>
                    <a:cubicBezTo>
                      <a:pt x="293422" y="848783"/>
                      <a:pt x="90222" y="65617"/>
                      <a:pt x="881855" y="0"/>
                    </a:cubicBezTo>
                    <a:cubicBezTo>
                      <a:pt x="1800488" y="86783"/>
                      <a:pt x="1584588" y="808567"/>
                      <a:pt x="1453355" y="1054100"/>
                    </a:cubicBezTo>
                    <a:cubicBezTo>
                      <a:pt x="839522" y="2438400"/>
                      <a:pt x="1844410" y="3564467"/>
                      <a:pt x="1859755" y="3581400"/>
                    </a:cubicBezTo>
                    <a:cubicBezTo>
                      <a:pt x="1865576" y="3581665"/>
                      <a:pt x="1862400" y="3818467"/>
                      <a:pt x="1859755" y="3822700"/>
                    </a:cubicBezTo>
                    <a:cubicBezTo>
                      <a:pt x="1440391" y="3991239"/>
                      <a:pt x="1808425" y="4285456"/>
                      <a:pt x="1872455" y="4292600"/>
                    </a:cubicBezTo>
                    <a:cubicBezTo>
                      <a:pt x="1874572" y="4297363"/>
                      <a:pt x="1871132" y="4508500"/>
                      <a:pt x="1872455" y="4508500"/>
                    </a:cubicBezTo>
                    <a:cubicBezTo>
                      <a:pt x="1571359" y="4510881"/>
                      <a:pt x="336284" y="4543161"/>
                      <a:pt x="20636" y="4530725"/>
                    </a:cubicBezTo>
                    <a:cubicBezTo>
                      <a:pt x="16931" y="4515908"/>
                      <a:pt x="4629" y="4311121"/>
                      <a:pt x="2380" y="4286250"/>
                    </a:cubicBezTo>
                    <a:cubicBezTo>
                      <a:pt x="497813" y="4030397"/>
                      <a:pt x="0" y="3838574"/>
                      <a:pt x="0" y="3838574"/>
                    </a:cubicBezTo>
                    <a:cubicBezTo>
                      <a:pt x="2117" y="3837251"/>
                      <a:pt x="3703" y="3577695"/>
                      <a:pt x="5555" y="3568700"/>
                    </a:cubicBezTo>
                    <a:cubicBezTo>
                      <a:pt x="200288" y="3310467"/>
                      <a:pt x="996155" y="2324100"/>
                      <a:pt x="437355" y="1066800"/>
                    </a:cubicBezTo>
                    <a:close/>
                  </a:path>
                </a:pathLst>
              </a:custGeom>
              <a:grp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uk-UA" dirty="0"/>
              </a:p>
            </p:txBody>
          </p:sp>
          <p:cxnSp>
            <p:nvCxnSpPr>
              <p:cNvPr id="195" name="Прямая соединительная линия 194">
                <a:extLst>
                  <a:ext uri="{FF2B5EF4-FFF2-40B4-BE49-F238E27FC236}">
                    <a16:creationId xmlns:a16="http://schemas.microsoft.com/office/drawing/2014/main" id="{214D31AF-B85A-481F-E3DC-DA61F88682E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1297" y="527083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Прямая соединительная линия 195">
                <a:extLst>
                  <a:ext uri="{FF2B5EF4-FFF2-40B4-BE49-F238E27FC236}">
                    <a16:creationId xmlns:a16="http://schemas.microsoft.com/office/drawing/2014/main" id="{9D786EFF-0827-4969-8FC4-947026BA23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6" y="54676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Прямая соединительная линия 196">
                <a:extLst>
                  <a:ext uri="{FF2B5EF4-FFF2-40B4-BE49-F238E27FC236}">
                    <a16:creationId xmlns:a16="http://schemas.microsoft.com/office/drawing/2014/main" id="{0FDDA821-D758-06C3-B311-50D738FD39B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04825" y="5950283"/>
                <a:ext cx="1828003" cy="0"/>
              </a:xfrm>
              <a:prstGeom prst="line">
                <a:avLst/>
              </a:prstGeom>
              <a:grpFill/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93" name="Прямая соединительная линия 192">
              <a:extLst>
                <a:ext uri="{FF2B5EF4-FFF2-40B4-BE49-F238E27FC236}">
                  <a16:creationId xmlns:a16="http://schemas.microsoft.com/office/drawing/2014/main" id="{DCCC8443-4B9B-92C7-AB40-3F0788AE5204}"/>
                </a:ext>
              </a:extLst>
            </p:cNvPr>
            <p:cNvCxnSpPr>
              <a:cxnSpLocks/>
              <a:endCxn id="194" idx="2"/>
            </p:cNvCxnSpPr>
            <p:nvPr/>
          </p:nvCxnSpPr>
          <p:spPr>
            <a:xfrm>
              <a:off x="5196854" y="1791367"/>
              <a:ext cx="1047752" cy="0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9" name="Группа 198">
            <a:extLst>
              <a:ext uri="{FF2B5EF4-FFF2-40B4-BE49-F238E27FC236}">
                <a16:creationId xmlns:a16="http://schemas.microsoft.com/office/drawing/2014/main" id="{0C4D382D-29BA-5F2F-39AD-F2A89D7D6CAE}"/>
              </a:ext>
            </a:extLst>
          </p:cNvPr>
          <p:cNvGrpSpPr/>
          <p:nvPr/>
        </p:nvGrpSpPr>
        <p:grpSpPr>
          <a:xfrm>
            <a:off x="4968051" y="1287425"/>
            <a:ext cx="243547" cy="589451"/>
            <a:chOff x="3982247" y="1651000"/>
            <a:chExt cx="1873162" cy="4533565"/>
          </a:xfrm>
          <a:solidFill>
            <a:schemeClr val="tx1"/>
          </a:solidFill>
        </p:grpSpPr>
        <p:sp>
          <p:nvSpPr>
            <p:cNvPr id="200" name="Полилиния: фигура 199">
              <a:extLst>
                <a:ext uri="{FF2B5EF4-FFF2-40B4-BE49-F238E27FC236}">
                  <a16:creationId xmlns:a16="http://schemas.microsoft.com/office/drawing/2014/main" id="{71840094-D9B6-2404-C4BD-32E1E9C30A22}"/>
                </a:ext>
              </a:extLst>
            </p:cNvPr>
            <p:cNvSpPr/>
            <p:nvPr/>
          </p:nvSpPr>
          <p:spPr>
            <a:xfrm>
              <a:off x="3982247" y="1651000"/>
              <a:ext cx="1873162" cy="4533565"/>
            </a:xfrm>
            <a:custGeom>
              <a:avLst/>
              <a:gdLst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320747 h 3796363"/>
                <a:gd name="connsiteX1" fmla="*/ 1609664 w 2169405"/>
                <a:gd name="connsiteY1" fmla="*/ 308047 h 3796363"/>
                <a:gd name="connsiteX2" fmla="*/ 2016064 w 2169405"/>
                <a:gd name="connsiteY2" fmla="*/ 2835347 h 3796363"/>
                <a:gd name="connsiteX3" fmla="*/ 2016064 w 2169405"/>
                <a:gd name="connsiteY3" fmla="*/ 3076647 h 3796363"/>
                <a:gd name="connsiteX4" fmla="*/ 2028764 w 2169405"/>
                <a:gd name="connsiteY4" fmla="*/ 3546547 h 3796363"/>
                <a:gd name="connsiteX5" fmla="*/ 2028764 w 2169405"/>
                <a:gd name="connsiteY5" fmla="*/ 3762447 h 3796363"/>
                <a:gd name="connsiteX6" fmla="*/ 136464 w 2169405"/>
                <a:gd name="connsiteY6" fmla="*/ 3775147 h 3796363"/>
                <a:gd name="connsiteX7" fmla="*/ 149164 w 2169405"/>
                <a:gd name="connsiteY7" fmla="*/ 3559247 h 3796363"/>
                <a:gd name="connsiteX8" fmla="*/ 149164 w 2169405"/>
                <a:gd name="connsiteY8" fmla="*/ 3063947 h 3796363"/>
                <a:gd name="connsiteX9" fmla="*/ 161864 w 2169405"/>
                <a:gd name="connsiteY9" fmla="*/ 2822647 h 3796363"/>
                <a:gd name="connsiteX10" fmla="*/ 593664 w 2169405"/>
                <a:gd name="connsiteY10" fmla="*/ 320747 h 3796363"/>
                <a:gd name="connsiteX0" fmla="*/ 593664 w 2169405"/>
                <a:gd name="connsiteY0" fmla="*/ 1091547 h 4567163"/>
                <a:gd name="connsiteX1" fmla="*/ 1609664 w 2169405"/>
                <a:gd name="connsiteY1" fmla="*/ 1078847 h 4567163"/>
                <a:gd name="connsiteX2" fmla="*/ 2016064 w 2169405"/>
                <a:gd name="connsiteY2" fmla="*/ 3606147 h 4567163"/>
                <a:gd name="connsiteX3" fmla="*/ 2016064 w 2169405"/>
                <a:gd name="connsiteY3" fmla="*/ 3847447 h 4567163"/>
                <a:gd name="connsiteX4" fmla="*/ 2028764 w 2169405"/>
                <a:gd name="connsiteY4" fmla="*/ 4317347 h 4567163"/>
                <a:gd name="connsiteX5" fmla="*/ 2028764 w 2169405"/>
                <a:gd name="connsiteY5" fmla="*/ 4533247 h 4567163"/>
                <a:gd name="connsiteX6" fmla="*/ 136464 w 2169405"/>
                <a:gd name="connsiteY6" fmla="*/ 4545947 h 4567163"/>
                <a:gd name="connsiteX7" fmla="*/ 149164 w 2169405"/>
                <a:gd name="connsiteY7" fmla="*/ 4330047 h 4567163"/>
                <a:gd name="connsiteX8" fmla="*/ 149164 w 2169405"/>
                <a:gd name="connsiteY8" fmla="*/ 3834747 h 4567163"/>
                <a:gd name="connsiteX9" fmla="*/ 161864 w 2169405"/>
                <a:gd name="connsiteY9" fmla="*/ 3593447 h 4567163"/>
                <a:gd name="connsiteX10" fmla="*/ 593664 w 2169405"/>
                <a:gd name="connsiteY10" fmla="*/ 1091547 h 4567163"/>
                <a:gd name="connsiteX0" fmla="*/ 593664 w 2169405"/>
                <a:gd name="connsiteY0" fmla="*/ 1085065 h 4560681"/>
                <a:gd name="connsiteX1" fmla="*/ 1609664 w 2169405"/>
                <a:gd name="connsiteY1" fmla="*/ 1072365 h 4560681"/>
                <a:gd name="connsiteX2" fmla="*/ 2016064 w 2169405"/>
                <a:gd name="connsiteY2" fmla="*/ 3599665 h 4560681"/>
                <a:gd name="connsiteX3" fmla="*/ 2016064 w 2169405"/>
                <a:gd name="connsiteY3" fmla="*/ 3840965 h 4560681"/>
                <a:gd name="connsiteX4" fmla="*/ 2028764 w 2169405"/>
                <a:gd name="connsiteY4" fmla="*/ 4310865 h 4560681"/>
                <a:gd name="connsiteX5" fmla="*/ 2028764 w 2169405"/>
                <a:gd name="connsiteY5" fmla="*/ 4526765 h 4560681"/>
                <a:gd name="connsiteX6" fmla="*/ 136464 w 2169405"/>
                <a:gd name="connsiteY6" fmla="*/ 4539465 h 4560681"/>
                <a:gd name="connsiteX7" fmla="*/ 149164 w 2169405"/>
                <a:gd name="connsiteY7" fmla="*/ 4323565 h 4560681"/>
                <a:gd name="connsiteX8" fmla="*/ 149164 w 2169405"/>
                <a:gd name="connsiteY8" fmla="*/ 3828265 h 4560681"/>
                <a:gd name="connsiteX9" fmla="*/ 161864 w 2169405"/>
                <a:gd name="connsiteY9" fmla="*/ 3586965 h 4560681"/>
                <a:gd name="connsiteX10" fmla="*/ 593664 w 2169405"/>
                <a:gd name="connsiteY10" fmla="*/ 1085065 h 4560681"/>
                <a:gd name="connsiteX0" fmla="*/ 593664 w 2169405"/>
                <a:gd name="connsiteY0" fmla="*/ 1096277 h 4571893"/>
                <a:gd name="connsiteX1" fmla="*/ 1609664 w 2169405"/>
                <a:gd name="connsiteY1" fmla="*/ 1083577 h 4571893"/>
                <a:gd name="connsiteX2" fmla="*/ 2016064 w 2169405"/>
                <a:gd name="connsiteY2" fmla="*/ 3610877 h 4571893"/>
                <a:gd name="connsiteX3" fmla="*/ 2016064 w 2169405"/>
                <a:gd name="connsiteY3" fmla="*/ 3852177 h 4571893"/>
                <a:gd name="connsiteX4" fmla="*/ 2028764 w 2169405"/>
                <a:gd name="connsiteY4" fmla="*/ 4322077 h 4571893"/>
                <a:gd name="connsiteX5" fmla="*/ 2028764 w 2169405"/>
                <a:gd name="connsiteY5" fmla="*/ 4537977 h 4571893"/>
                <a:gd name="connsiteX6" fmla="*/ 136464 w 2169405"/>
                <a:gd name="connsiteY6" fmla="*/ 4550677 h 4571893"/>
                <a:gd name="connsiteX7" fmla="*/ 149164 w 2169405"/>
                <a:gd name="connsiteY7" fmla="*/ 4334777 h 4571893"/>
                <a:gd name="connsiteX8" fmla="*/ 149164 w 2169405"/>
                <a:gd name="connsiteY8" fmla="*/ 3839477 h 4571893"/>
                <a:gd name="connsiteX9" fmla="*/ 161864 w 2169405"/>
                <a:gd name="connsiteY9" fmla="*/ 3598177 h 4571893"/>
                <a:gd name="connsiteX10" fmla="*/ 593664 w 2169405"/>
                <a:gd name="connsiteY10" fmla="*/ 1096277 h 4571893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8 h 4542424"/>
                <a:gd name="connsiteX1" fmla="*/ 1038164 w 2169405"/>
                <a:gd name="connsiteY1" fmla="*/ 8 h 4542424"/>
                <a:gd name="connsiteX2" fmla="*/ 1609664 w 2169405"/>
                <a:gd name="connsiteY2" fmla="*/ 1054108 h 4542424"/>
                <a:gd name="connsiteX3" fmla="*/ 2016064 w 2169405"/>
                <a:gd name="connsiteY3" fmla="*/ 3581408 h 4542424"/>
                <a:gd name="connsiteX4" fmla="*/ 2016064 w 2169405"/>
                <a:gd name="connsiteY4" fmla="*/ 3822708 h 4542424"/>
                <a:gd name="connsiteX5" fmla="*/ 2028764 w 2169405"/>
                <a:gd name="connsiteY5" fmla="*/ 4292608 h 4542424"/>
                <a:gd name="connsiteX6" fmla="*/ 2028764 w 2169405"/>
                <a:gd name="connsiteY6" fmla="*/ 4508508 h 4542424"/>
                <a:gd name="connsiteX7" fmla="*/ 136464 w 2169405"/>
                <a:gd name="connsiteY7" fmla="*/ 4521208 h 4542424"/>
                <a:gd name="connsiteX8" fmla="*/ 149164 w 2169405"/>
                <a:gd name="connsiteY8" fmla="*/ 4305308 h 4542424"/>
                <a:gd name="connsiteX9" fmla="*/ 149164 w 2169405"/>
                <a:gd name="connsiteY9" fmla="*/ 3810008 h 4542424"/>
                <a:gd name="connsiteX10" fmla="*/ 161864 w 2169405"/>
                <a:gd name="connsiteY10" fmla="*/ 3568708 h 4542424"/>
                <a:gd name="connsiteX11" fmla="*/ 593664 w 2169405"/>
                <a:gd name="connsiteY11" fmla="*/ 1066808 h 4542424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169405"/>
                <a:gd name="connsiteY0" fmla="*/ 1066800 h 4542416"/>
                <a:gd name="connsiteX1" fmla="*/ 1038164 w 2169405"/>
                <a:gd name="connsiteY1" fmla="*/ 0 h 4542416"/>
                <a:gd name="connsiteX2" fmla="*/ 1609664 w 2169405"/>
                <a:gd name="connsiteY2" fmla="*/ 1054100 h 4542416"/>
                <a:gd name="connsiteX3" fmla="*/ 2016064 w 2169405"/>
                <a:gd name="connsiteY3" fmla="*/ 3581400 h 4542416"/>
                <a:gd name="connsiteX4" fmla="*/ 2016064 w 2169405"/>
                <a:gd name="connsiteY4" fmla="*/ 3822700 h 4542416"/>
                <a:gd name="connsiteX5" fmla="*/ 2028764 w 2169405"/>
                <a:gd name="connsiteY5" fmla="*/ 4292600 h 4542416"/>
                <a:gd name="connsiteX6" fmla="*/ 2028764 w 2169405"/>
                <a:gd name="connsiteY6" fmla="*/ 4508500 h 4542416"/>
                <a:gd name="connsiteX7" fmla="*/ 136464 w 2169405"/>
                <a:gd name="connsiteY7" fmla="*/ 4521200 h 4542416"/>
                <a:gd name="connsiteX8" fmla="*/ 149164 w 2169405"/>
                <a:gd name="connsiteY8" fmla="*/ 4305300 h 4542416"/>
                <a:gd name="connsiteX9" fmla="*/ 149164 w 2169405"/>
                <a:gd name="connsiteY9" fmla="*/ 3810000 h 4542416"/>
                <a:gd name="connsiteX10" fmla="*/ 161864 w 2169405"/>
                <a:gd name="connsiteY10" fmla="*/ 3568700 h 4542416"/>
                <a:gd name="connsiteX11" fmla="*/ 593664 w 2169405"/>
                <a:gd name="connsiteY11" fmla="*/ 1066800 h 4542416"/>
                <a:gd name="connsiteX0" fmla="*/ 593664 w 2029471"/>
                <a:gd name="connsiteY0" fmla="*/ 1066800 h 4542416"/>
                <a:gd name="connsiteX1" fmla="*/ 1038164 w 2029471"/>
                <a:gd name="connsiteY1" fmla="*/ 0 h 4542416"/>
                <a:gd name="connsiteX2" fmla="*/ 1609664 w 2029471"/>
                <a:gd name="connsiteY2" fmla="*/ 1054100 h 4542416"/>
                <a:gd name="connsiteX3" fmla="*/ 2016064 w 2029471"/>
                <a:gd name="connsiteY3" fmla="*/ 3581400 h 4542416"/>
                <a:gd name="connsiteX4" fmla="*/ 2016064 w 2029471"/>
                <a:gd name="connsiteY4" fmla="*/ 3822700 h 4542416"/>
                <a:gd name="connsiteX5" fmla="*/ 2028764 w 2029471"/>
                <a:gd name="connsiteY5" fmla="*/ 4292600 h 4542416"/>
                <a:gd name="connsiteX6" fmla="*/ 2028764 w 2029471"/>
                <a:gd name="connsiteY6" fmla="*/ 4508500 h 4542416"/>
                <a:gd name="connsiteX7" fmla="*/ 136464 w 2029471"/>
                <a:gd name="connsiteY7" fmla="*/ 4521200 h 4542416"/>
                <a:gd name="connsiteX8" fmla="*/ 149164 w 2029471"/>
                <a:gd name="connsiteY8" fmla="*/ 4305300 h 4542416"/>
                <a:gd name="connsiteX9" fmla="*/ 149164 w 2029471"/>
                <a:gd name="connsiteY9" fmla="*/ 3810000 h 4542416"/>
                <a:gd name="connsiteX10" fmla="*/ 161864 w 2029471"/>
                <a:gd name="connsiteY10" fmla="*/ 3568700 h 4542416"/>
                <a:gd name="connsiteX11" fmla="*/ 593664 w 2029471"/>
                <a:gd name="connsiteY11" fmla="*/ 1066800 h 4542416"/>
                <a:gd name="connsiteX0" fmla="*/ 593664 w 2029471"/>
                <a:gd name="connsiteY0" fmla="*/ 1066800 h 4533924"/>
                <a:gd name="connsiteX1" fmla="*/ 1038164 w 2029471"/>
                <a:gd name="connsiteY1" fmla="*/ 0 h 4533924"/>
                <a:gd name="connsiteX2" fmla="*/ 1609664 w 2029471"/>
                <a:gd name="connsiteY2" fmla="*/ 1054100 h 4533924"/>
                <a:gd name="connsiteX3" fmla="*/ 2016064 w 2029471"/>
                <a:gd name="connsiteY3" fmla="*/ 3581400 h 4533924"/>
                <a:gd name="connsiteX4" fmla="*/ 2016064 w 2029471"/>
                <a:gd name="connsiteY4" fmla="*/ 3822700 h 4533924"/>
                <a:gd name="connsiteX5" fmla="*/ 2028764 w 2029471"/>
                <a:gd name="connsiteY5" fmla="*/ 4292600 h 4533924"/>
                <a:gd name="connsiteX6" fmla="*/ 2028764 w 2029471"/>
                <a:gd name="connsiteY6" fmla="*/ 4508500 h 4533924"/>
                <a:gd name="connsiteX7" fmla="*/ 136464 w 2029471"/>
                <a:gd name="connsiteY7" fmla="*/ 4521200 h 4533924"/>
                <a:gd name="connsiteX8" fmla="*/ 149164 w 2029471"/>
                <a:gd name="connsiteY8" fmla="*/ 4305300 h 4533924"/>
                <a:gd name="connsiteX9" fmla="*/ 149164 w 2029471"/>
                <a:gd name="connsiteY9" fmla="*/ 3810000 h 4533924"/>
                <a:gd name="connsiteX10" fmla="*/ 161864 w 2029471"/>
                <a:gd name="connsiteY10" fmla="*/ 3568700 h 4533924"/>
                <a:gd name="connsiteX11" fmla="*/ 593664 w 2029471"/>
                <a:gd name="connsiteY11" fmla="*/ 1066800 h 4533924"/>
                <a:gd name="connsiteX0" fmla="*/ 562416 w 1998223"/>
                <a:gd name="connsiteY0" fmla="*/ 1066800 h 4541896"/>
                <a:gd name="connsiteX1" fmla="*/ 1006916 w 1998223"/>
                <a:gd name="connsiteY1" fmla="*/ 0 h 4541896"/>
                <a:gd name="connsiteX2" fmla="*/ 1578416 w 1998223"/>
                <a:gd name="connsiteY2" fmla="*/ 1054100 h 4541896"/>
                <a:gd name="connsiteX3" fmla="*/ 1984816 w 1998223"/>
                <a:gd name="connsiteY3" fmla="*/ 3581400 h 4541896"/>
                <a:gd name="connsiteX4" fmla="*/ 1984816 w 1998223"/>
                <a:gd name="connsiteY4" fmla="*/ 3822700 h 4541896"/>
                <a:gd name="connsiteX5" fmla="*/ 1997516 w 1998223"/>
                <a:gd name="connsiteY5" fmla="*/ 4292600 h 4541896"/>
                <a:gd name="connsiteX6" fmla="*/ 1997516 w 1998223"/>
                <a:gd name="connsiteY6" fmla="*/ 4508500 h 4541896"/>
                <a:gd name="connsiteX7" fmla="*/ 145697 w 1998223"/>
                <a:gd name="connsiteY7" fmla="*/ 4530725 h 4541896"/>
                <a:gd name="connsiteX8" fmla="*/ 117916 w 1998223"/>
                <a:gd name="connsiteY8" fmla="*/ 4305300 h 4541896"/>
                <a:gd name="connsiteX9" fmla="*/ 117916 w 1998223"/>
                <a:gd name="connsiteY9" fmla="*/ 3810000 h 4541896"/>
                <a:gd name="connsiteX10" fmla="*/ 130616 w 1998223"/>
                <a:gd name="connsiteY10" fmla="*/ 3568700 h 4541896"/>
                <a:gd name="connsiteX11" fmla="*/ 562416 w 1998223"/>
                <a:gd name="connsiteY11" fmla="*/ 1066800 h 4541896"/>
                <a:gd name="connsiteX0" fmla="*/ 470619 w 1906426"/>
                <a:gd name="connsiteY0" fmla="*/ 1066800 h 4541896"/>
                <a:gd name="connsiteX1" fmla="*/ 915119 w 1906426"/>
                <a:gd name="connsiteY1" fmla="*/ 0 h 4541896"/>
                <a:gd name="connsiteX2" fmla="*/ 1486619 w 1906426"/>
                <a:gd name="connsiteY2" fmla="*/ 1054100 h 4541896"/>
                <a:gd name="connsiteX3" fmla="*/ 1893019 w 1906426"/>
                <a:gd name="connsiteY3" fmla="*/ 3581400 h 4541896"/>
                <a:gd name="connsiteX4" fmla="*/ 1893019 w 1906426"/>
                <a:gd name="connsiteY4" fmla="*/ 3822700 h 4541896"/>
                <a:gd name="connsiteX5" fmla="*/ 1905719 w 1906426"/>
                <a:gd name="connsiteY5" fmla="*/ 4292600 h 4541896"/>
                <a:gd name="connsiteX6" fmla="*/ 1905719 w 1906426"/>
                <a:gd name="connsiteY6" fmla="*/ 4508500 h 4541896"/>
                <a:gd name="connsiteX7" fmla="*/ 53900 w 1906426"/>
                <a:gd name="connsiteY7" fmla="*/ 4530725 h 4541896"/>
                <a:gd name="connsiteX8" fmla="*/ 26119 w 1906426"/>
                <a:gd name="connsiteY8" fmla="*/ 4305300 h 4541896"/>
                <a:gd name="connsiteX9" fmla="*/ 26119 w 1906426"/>
                <a:gd name="connsiteY9" fmla="*/ 3810000 h 4541896"/>
                <a:gd name="connsiteX10" fmla="*/ 38819 w 1906426"/>
                <a:gd name="connsiteY10" fmla="*/ 3568700 h 4541896"/>
                <a:gd name="connsiteX11" fmla="*/ 470619 w 1906426"/>
                <a:gd name="connsiteY11" fmla="*/ 1066800 h 4541896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70619 w 1906426"/>
                <a:gd name="connsiteY0" fmla="*/ 1066800 h 4533565"/>
                <a:gd name="connsiteX1" fmla="*/ 915119 w 1906426"/>
                <a:gd name="connsiteY1" fmla="*/ 0 h 4533565"/>
                <a:gd name="connsiteX2" fmla="*/ 1486619 w 1906426"/>
                <a:gd name="connsiteY2" fmla="*/ 1054100 h 4533565"/>
                <a:gd name="connsiteX3" fmla="*/ 1893019 w 1906426"/>
                <a:gd name="connsiteY3" fmla="*/ 3581400 h 4533565"/>
                <a:gd name="connsiteX4" fmla="*/ 1893019 w 1906426"/>
                <a:gd name="connsiteY4" fmla="*/ 3822700 h 4533565"/>
                <a:gd name="connsiteX5" fmla="*/ 1905719 w 1906426"/>
                <a:gd name="connsiteY5" fmla="*/ 4292600 h 4533565"/>
                <a:gd name="connsiteX6" fmla="*/ 1905719 w 1906426"/>
                <a:gd name="connsiteY6" fmla="*/ 4508500 h 4533565"/>
                <a:gd name="connsiteX7" fmla="*/ 53900 w 1906426"/>
                <a:gd name="connsiteY7" fmla="*/ 4530725 h 4533565"/>
                <a:gd name="connsiteX8" fmla="*/ 26119 w 1906426"/>
                <a:gd name="connsiteY8" fmla="*/ 4305300 h 4533565"/>
                <a:gd name="connsiteX9" fmla="*/ 26119 w 1906426"/>
                <a:gd name="connsiteY9" fmla="*/ 3810000 h 4533565"/>
                <a:gd name="connsiteX10" fmla="*/ 38819 w 1906426"/>
                <a:gd name="connsiteY10" fmla="*/ 3568700 h 4533565"/>
                <a:gd name="connsiteX11" fmla="*/ 470619 w 1906426"/>
                <a:gd name="connsiteY11" fmla="*/ 1066800 h 4533565"/>
                <a:gd name="connsiteX0" fmla="*/ 482091 w 1917898"/>
                <a:gd name="connsiteY0" fmla="*/ 1066800 h 4533565"/>
                <a:gd name="connsiteX1" fmla="*/ 926591 w 1917898"/>
                <a:gd name="connsiteY1" fmla="*/ 0 h 4533565"/>
                <a:gd name="connsiteX2" fmla="*/ 1498091 w 1917898"/>
                <a:gd name="connsiteY2" fmla="*/ 1054100 h 4533565"/>
                <a:gd name="connsiteX3" fmla="*/ 1904491 w 1917898"/>
                <a:gd name="connsiteY3" fmla="*/ 3581400 h 4533565"/>
                <a:gd name="connsiteX4" fmla="*/ 1904491 w 1917898"/>
                <a:gd name="connsiteY4" fmla="*/ 3822700 h 4533565"/>
                <a:gd name="connsiteX5" fmla="*/ 1917191 w 1917898"/>
                <a:gd name="connsiteY5" fmla="*/ 4292600 h 4533565"/>
                <a:gd name="connsiteX6" fmla="*/ 1917191 w 1917898"/>
                <a:gd name="connsiteY6" fmla="*/ 4508500 h 4533565"/>
                <a:gd name="connsiteX7" fmla="*/ 65372 w 1917898"/>
                <a:gd name="connsiteY7" fmla="*/ 4530725 h 4533565"/>
                <a:gd name="connsiteX8" fmla="*/ 37591 w 1917898"/>
                <a:gd name="connsiteY8" fmla="*/ 4305300 h 4533565"/>
                <a:gd name="connsiteX9" fmla="*/ 37591 w 1917898"/>
                <a:gd name="connsiteY9" fmla="*/ 3810000 h 4533565"/>
                <a:gd name="connsiteX10" fmla="*/ 50291 w 1917898"/>
                <a:gd name="connsiteY10" fmla="*/ 3568700 h 4533565"/>
                <a:gd name="connsiteX11" fmla="*/ 482091 w 1917898"/>
                <a:gd name="connsiteY11" fmla="*/ 1066800 h 4533565"/>
                <a:gd name="connsiteX0" fmla="*/ 475514 w 1911321"/>
                <a:gd name="connsiteY0" fmla="*/ 1066800 h 4533565"/>
                <a:gd name="connsiteX1" fmla="*/ 920014 w 1911321"/>
                <a:gd name="connsiteY1" fmla="*/ 0 h 4533565"/>
                <a:gd name="connsiteX2" fmla="*/ 1491514 w 1911321"/>
                <a:gd name="connsiteY2" fmla="*/ 1054100 h 4533565"/>
                <a:gd name="connsiteX3" fmla="*/ 1897914 w 1911321"/>
                <a:gd name="connsiteY3" fmla="*/ 3581400 h 4533565"/>
                <a:gd name="connsiteX4" fmla="*/ 1897914 w 1911321"/>
                <a:gd name="connsiteY4" fmla="*/ 3822700 h 4533565"/>
                <a:gd name="connsiteX5" fmla="*/ 1910614 w 1911321"/>
                <a:gd name="connsiteY5" fmla="*/ 4292600 h 4533565"/>
                <a:gd name="connsiteX6" fmla="*/ 1910614 w 1911321"/>
                <a:gd name="connsiteY6" fmla="*/ 4508500 h 4533565"/>
                <a:gd name="connsiteX7" fmla="*/ 58795 w 1911321"/>
                <a:gd name="connsiteY7" fmla="*/ 4530725 h 4533565"/>
                <a:gd name="connsiteX8" fmla="*/ 31014 w 1911321"/>
                <a:gd name="connsiteY8" fmla="*/ 4305300 h 4533565"/>
                <a:gd name="connsiteX9" fmla="*/ 47683 w 1911321"/>
                <a:gd name="connsiteY9" fmla="*/ 3845719 h 4533565"/>
                <a:gd name="connsiteX10" fmla="*/ 43714 w 1911321"/>
                <a:gd name="connsiteY10" fmla="*/ 3568700 h 4533565"/>
                <a:gd name="connsiteX11" fmla="*/ 475514 w 1911321"/>
                <a:gd name="connsiteY11" fmla="*/ 1066800 h 4533565"/>
                <a:gd name="connsiteX0" fmla="*/ 561573 w 1997380"/>
                <a:gd name="connsiteY0" fmla="*/ 1066800 h 4533565"/>
                <a:gd name="connsiteX1" fmla="*/ 1006073 w 1997380"/>
                <a:gd name="connsiteY1" fmla="*/ 0 h 4533565"/>
                <a:gd name="connsiteX2" fmla="*/ 1577573 w 1997380"/>
                <a:gd name="connsiteY2" fmla="*/ 1054100 h 4533565"/>
                <a:gd name="connsiteX3" fmla="*/ 1983973 w 1997380"/>
                <a:gd name="connsiteY3" fmla="*/ 3581400 h 4533565"/>
                <a:gd name="connsiteX4" fmla="*/ 1983973 w 1997380"/>
                <a:gd name="connsiteY4" fmla="*/ 3822700 h 4533565"/>
                <a:gd name="connsiteX5" fmla="*/ 1996673 w 1997380"/>
                <a:gd name="connsiteY5" fmla="*/ 4292600 h 4533565"/>
                <a:gd name="connsiteX6" fmla="*/ 1996673 w 1997380"/>
                <a:gd name="connsiteY6" fmla="*/ 4508500 h 4533565"/>
                <a:gd name="connsiteX7" fmla="*/ 144854 w 1997380"/>
                <a:gd name="connsiteY7" fmla="*/ 4530725 h 4533565"/>
                <a:gd name="connsiteX8" fmla="*/ 117073 w 1997380"/>
                <a:gd name="connsiteY8" fmla="*/ 4305300 h 4533565"/>
                <a:gd name="connsiteX9" fmla="*/ 133742 w 1997380"/>
                <a:gd name="connsiteY9" fmla="*/ 3845719 h 4533565"/>
                <a:gd name="connsiteX10" fmla="*/ 129773 w 1997380"/>
                <a:gd name="connsiteY10" fmla="*/ 3568700 h 4533565"/>
                <a:gd name="connsiteX11" fmla="*/ 561573 w 1997380"/>
                <a:gd name="connsiteY11" fmla="*/ 1066800 h 4533565"/>
                <a:gd name="connsiteX0" fmla="*/ 553866 w 1989673"/>
                <a:gd name="connsiteY0" fmla="*/ 1066800 h 4533565"/>
                <a:gd name="connsiteX1" fmla="*/ 998366 w 1989673"/>
                <a:gd name="connsiteY1" fmla="*/ 0 h 4533565"/>
                <a:gd name="connsiteX2" fmla="*/ 1569866 w 1989673"/>
                <a:gd name="connsiteY2" fmla="*/ 1054100 h 4533565"/>
                <a:gd name="connsiteX3" fmla="*/ 1976266 w 1989673"/>
                <a:gd name="connsiteY3" fmla="*/ 3581400 h 4533565"/>
                <a:gd name="connsiteX4" fmla="*/ 1976266 w 1989673"/>
                <a:gd name="connsiteY4" fmla="*/ 3822700 h 4533565"/>
                <a:gd name="connsiteX5" fmla="*/ 1988966 w 1989673"/>
                <a:gd name="connsiteY5" fmla="*/ 4292600 h 4533565"/>
                <a:gd name="connsiteX6" fmla="*/ 1988966 w 1989673"/>
                <a:gd name="connsiteY6" fmla="*/ 4508500 h 4533565"/>
                <a:gd name="connsiteX7" fmla="*/ 137147 w 1989673"/>
                <a:gd name="connsiteY7" fmla="*/ 4530725 h 4533565"/>
                <a:gd name="connsiteX8" fmla="*/ 109366 w 1989673"/>
                <a:gd name="connsiteY8" fmla="*/ 4305300 h 4533565"/>
                <a:gd name="connsiteX9" fmla="*/ 137942 w 1989673"/>
                <a:gd name="connsiteY9" fmla="*/ 3840956 h 4533565"/>
                <a:gd name="connsiteX10" fmla="*/ 122066 w 1989673"/>
                <a:gd name="connsiteY10" fmla="*/ 3568700 h 4533565"/>
                <a:gd name="connsiteX11" fmla="*/ 553866 w 1989673"/>
                <a:gd name="connsiteY11" fmla="*/ 1066800 h 4533565"/>
                <a:gd name="connsiteX0" fmla="*/ 463466 w 1899273"/>
                <a:gd name="connsiteY0" fmla="*/ 1066800 h 4533565"/>
                <a:gd name="connsiteX1" fmla="*/ 907966 w 1899273"/>
                <a:gd name="connsiteY1" fmla="*/ 0 h 4533565"/>
                <a:gd name="connsiteX2" fmla="*/ 1479466 w 1899273"/>
                <a:gd name="connsiteY2" fmla="*/ 1054100 h 4533565"/>
                <a:gd name="connsiteX3" fmla="*/ 1885866 w 1899273"/>
                <a:gd name="connsiteY3" fmla="*/ 3581400 h 4533565"/>
                <a:gd name="connsiteX4" fmla="*/ 1885866 w 1899273"/>
                <a:gd name="connsiteY4" fmla="*/ 3822700 h 4533565"/>
                <a:gd name="connsiteX5" fmla="*/ 1898566 w 1899273"/>
                <a:gd name="connsiteY5" fmla="*/ 4292600 h 4533565"/>
                <a:gd name="connsiteX6" fmla="*/ 1898566 w 1899273"/>
                <a:gd name="connsiteY6" fmla="*/ 4508500 h 4533565"/>
                <a:gd name="connsiteX7" fmla="*/ 46747 w 1899273"/>
                <a:gd name="connsiteY7" fmla="*/ 4530725 h 4533565"/>
                <a:gd name="connsiteX8" fmla="*/ 18966 w 1899273"/>
                <a:gd name="connsiteY8" fmla="*/ 4305300 h 4533565"/>
                <a:gd name="connsiteX9" fmla="*/ 47542 w 1899273"/>
                <a:gd name="connsiteY9" fmla="*/ 3840956 h 4533565"/>
                <a:gd name="connsiteX10" fmla="*/ 31666 w 1899273"/>
                <a:gd name="connsiteY10" fmla="*/ 3568700 h 4533565"/>
                <a:gd name="connsiteX11" fmla="*/ 463466 w 1899273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28576 w 1880307"/>
                <a:gd name="connsiteY9" fmla="*/ 3840956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44500 w 1880307"/>
                <a:gd name="connsiteY0" fmla="*/ 1066800 h 4533565"/>
                <a:gd name="connsiteX1" fmla="*/ 889000 w 1880307"/>
                <a:gd name="connsiteY1" fmla="*/ 0 h 4533565"/>
                <a:gd name="connsiteX2" fmla="*/ 1460500 w 1880307"/>
                <a:gd name="connsiteY2" fmla="*/ 1054100 h 4533565"/>
                <a:gd name="connsiteX3" fmla="*/ 1866900 w 1880307"/>
                <a:gd name="connsiteY3" fmla="*/ 3581400 h 4533565"/>
                <a:gd name="connsiteX4" fmla="*/ 1866900 w 1880307"/>
                <a:gd name="connsiteY4" fmla="*/ 3822700 h 4533565"/>
                <a:gd name="connsiteX5" fmla="*/ 1879600 w 1880307"/>
                <a:gd name="connsiteY5" fmla="*/ 4292600 h 4533565"/>
                <a:gd name="connsiteX6" fmla="*/ 1879600 w 1880307"/>
                <a:gd name="connsiteY6" fmla="*/ 4508500 h 4533565"/>
                <a:gd name="connsiteX7" fmla="*/ 27781 w 1880307"/>
                <a:gd name="connsiteY7" fmla="*/ 4530725 h 4533565"/>
                <a:gd name="connsiteX8" fmla="*/ 0 w 1880307"/>
                <a:gd name="connsiteY8" fmla="*/ 4305300 h 4533565"/>
                <a:gd name="connsiteX9" fmla="*/ 7145 w 1880307"/>
                <a:gd name="connsiteY9" fmla="*/ 3838574 h 4533565"/>
                <a:gd name="connsiteX10" fmla="*/ 12700 w 1880307"/>
                <a:gd name="connsiteY10" fmla="*/ 3568700 h 4533565"/>
                <a:gd name="connsiteX11" fmla="*/ 444500 w 1880307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  <a:gd name="connsiteX0" fmla="*/ 437355 w 1873162"/>
                <a:gd name="connsiteY0" fmla="*/ 1066800 h 4533565"/>
                <a:gd name="connsiteX1" fmla="*/ 881855 w 1873162"/>
                <a:gd name="connsiteY1" fmla="*/ 0 h 4533565"/>
                <a:gd name="connsiteX2" fmla="*/ 1453355 w 1873162"/>
                <a:gd name="connsiteY2" fmla="*/ 1054100 h 4533565"/>
                <a:gd name="connsiteX3" fmla="*/ 1859755 w 1873162"/>
                <a:gd name="connsiteY3" fmla="*/ 3581400 h 4533565"/>
                <a:gd name="connsiteX4" fmla="*/ 1859755 w 1873162"/>
                <a:gd name="connsiteY4" fmla="*/ 3822700 h 4533565"/>
                <a:gd name="connsiteX5" fmla="*/ 1872455 w 1873162"/>
                <a:gd name="connsiteY5" fmla="*/ 4292600 h 4533565"/>
                <a:gd name="connsiteX6" fmla="*/ 1872455 w 1873162"/>
                <a:gd name="connsiteY6" fmla="*/ 4508500 h 4533565"/>
                <a:gd name="connsiteX7" fmla="*/ 20636 w 1873162"/>
                <a:gd name="connsiteY7" fmla="*/ 4530725 h 4533565"/>
                <a:gd name="connsiteX8" fmla="*/ 2380 w 1873162"/>
                <a:gd name="connsiteY8" fmla="*/ 4286250 h 4533565"/>
                <a:gd name="connsiteX9" fmla="*/ 0 w 1873162"/>
                <a:gd name="connsiteY9" fmla="*/ 3838574 h 4533565"/>
                <a:gd name="connsiteX10" fmla="*/ 5555 w 1873162"/>
                <a:gd name="connsiteY10" fmla="*/ 3568700 h 4533565"/>
                <a:gd name="connsiteX11" fmla="*/ 437355 w 1873162"/>
                <a:gd name="connsiteY11" fmla="*/ 1066800 h 4533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3162" h="4533565">
                  <a:moveTo>
                    <a:pt x="437355" y="1066800"/>
                  </a:moveTo>
                  <a:cubicBezTo>
                    <a:pt x="293422" y="848783"/>
                    <a:pt x="90222" y="65617"/>
                    <a:pt x="881855" y="0"/>
                  </a:cubicBezTo>
                  <a:cubicBezTo>
                    <a:pt x="1800488" y="86783"/>
                    <a:pt x="1584588" y="808567"/>
                    <a:pt x="1453355" y="1054100"/>
                  </a:cubicBezTo>
                  <a:cubicBezTo>
                    <a:pt x="839522" y="2438400"/>
                    <a:pt x="1844410" y="3564467"/>
                    <a:pt x="1859755" y="3581400"/>
                  </a:cubicBezTo>
                  <a:cubicBezTo>
                    <a:pt x="1865576" y="3581665"/>
                    <a:pt x="1862400" y="3818467"/>
                    <a:pt x="1859755" y="3822700"/>
                  </a:cubicBezTo>
                  <a:cubicBezTo>
                    <a:pt x="1440391" y="3991239"/>
                    <a:pt x="1808425" y="4285456"/>
                    <a:pt x="1872455" y="4292600"/>
                  </a:cubicBezTo>
                  <a:cubicBezTo>
                    <a:pt x="1874572" y="4297363"/>
                    <a:pt x="1871132" y="4508500"/>
                    <a:pt x="1872455" y="4508500"/>
                  </a:cubicBezTo>
                  <a:cubicBezTo>
                    <a:pt x="1571359" y="4510881"/>
                    <a:pt x="336284" y="4543161"/>
                    <a:pt x="20636" y="4530725"/>
                  </a:cubicBezTo>
                  <a:cubicBezTo>
                    <a:pt x="16931" y="4515908"/>
                    <a:pt x="4629" y="4311121"/>
                    <a:pt x="2380" y="4286250"/>
                  </a:cubicBezTo>
                  <a:cubicBezTo>
                    <a:pt x="497813" y="4030397"/>
                    <a:pt x="0" y="3838574"/>
                    <a:pt x="0" y="3838574"/>
                  </a:cubicBezTo>
                  <a:cubicBezTo>
                    <a:pt x="2117" y="3837251"/>
                    <a:pt x="3703" y="3577695"/>
                    <a:pt x="5555" y="3568700"/>
                  </a:cubicBezTo>
                  <a:cubicBezTo>
                    <a:pt x="200288" y="3310467"/>
                    <a:pt x="996155" y="2324100"/>
                    <a:pt x="437355" y="1066800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1" name="Прямая соединительная линия 200">
              <a:extLst>
                <a:ext uri="{FF2B5EF4-FFF2-40B4-BE49-F238E27FC236}">
                  <a16:creationId xmlns:a16="http://schemas.microsoft.com/office/drawing/2014/main" id="{C291C3C4-F8C8-72D7-BD5D-DA153567C00B}"/>
                </a:ext>
              </a:extLst>
            </p:cNvPr>
            <p:cNvCxnSpPr>
              <a:cxnSpLocks/>
            </p:cNvCxnSpPr>
            <p:nvPr/>
          </p:nvCxnSpPr>
          <p:spPr>
            <a:xfrm>
              <a:off x="4001297" y="527083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Прямая соединительная линия 201">
              <a:extLst>
                <a:ext uri="{FF2B5EF4-FFF2-40B4-BE49-F238E27FC236}">
                  <a16:creationId xmlns:a16="http://schemas.microsoft.com/office/drawing/2014/main" id="{39EEE46E-6DE1-7051-CAD9-475859AF65D6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6" y="54676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3" name="Прямая соединительная линия 202">
              <a:extLst>
                <a:ext uri="{FF2B5EF4-FFF2-40B4-BE49-F238E27FC236}">
                  <a16:creationId xmlns:a16="http://schemas.microsoft.com/office/drawing/2014/main" id="{21933317-3346-29E0-D8BC-BDE41E7D583D}"/>
                </a:ext>
              </a:extLst>
            </p:cNvPr>
            <p:cNvCxnSpPr>
              <a:cxnSpLocks/>
            </p:cNvCxnSpPr>
            <p:nvPr/>
          </p:nvCxnSpPr>
          <p:spPr>
            <a:xfrm>
              <a:off x="4004825" y="5950283"/>
              <a:ext cx="1828003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4" name="Группа 203">
            <a:extLst>
              <a:ext uri="{FF2B5EF4-FFF2-40B4-BE49-F238E27FC236}">
                <a16:creationId xmlns:a16="http://schemas.microsoft.com/office/drawing/2014/main" id="{2429CFA9-AE7D-EDAF-D71B-EAC88481567A}"/>
              </a:ext>
            </a:extLst>
          </p:cNvPr>
          <p:cNvGrpSpPr/>
          <p:nvPr/>
        </p:nvGrpSpPr>
        <p:grpSpPr>
          <a:xfrm>
            <a:off x="3523869" y="520534"/>
            <a:ext cx="292862" cy="635331"/>
            <a:chOff x="661182" y="624116"/>
            <a:chExt cx="2586869" cy="5611915"/>
          </a:xfrm>
          <a:solidFill>
            <a:schemeClr val="bg1"/>
          </a:solidFill>
        </p:grpSpPr>
        <p:sp>
          <p:nvSpPr>
            <p:cNvPr id="205" name="Полилиния: фигура 204">
              <a:hlinkClick r:id="rId3" action="ppaction://hlinksldjump"/>
              <a:extLst>
                <a:ext uri="{FF2B5EF4-FFF2-40B4-BE49-F238E27FC236}">
                  <a16:creationId xmlns:a16="http://schemas.microsoft.com/office/drawing/2014/main" id="{010CCF44-AF73-25D7-745C-4DAD7E54AC80}"/>
                </a:ext>
              </a:extLst>
            </p:cNvPr>
            <p:cNvSpPr/>
            <p:nvPr/>
          </p:nvSpPr>
          <p:spPr>
            <a:xfrm>
              <a:off x="661182" y="624116"/>
              <a:ext cx="2586869" cy="5611915"/>
            </a:xfrm>
            <a:custGeom>
              <a:avLst/>
              <a:gdLst>
                <a:gd name="connsiteX0" fmla="*/ 562212 w 2995769"/>
                <a:gd name="connsiteY0" fmla="*/ 308074 h 5383391"/>
                <a:gd name="connsiteX1" fmla="*/ 2405080 w 2995769"/>
                <a:gd name="connsiteY1" fmla="*/ 26720 h 5383391"/>
                <a:gd name="connsiteX2" fmla="*/ 2742704 w 2995769"/>
                <a:gd name="connsiteY2" fmla="*/ 997391 h 5383391"/>
                <a:gd name="connsiteX3" fmla="*/ 2419148 w 2995769"/>
                <a:gd name="connsiteY3" fmla="*/ 2010265 h 5383391"/>
                <a:gd name="connsiteX4" fmla="*/ 2658298 w 2995769"/>
                <a:gd name="connsiteY4" fmla="*/ 2699582 h 5383391"/>
                <a:gd name="connsiteX5" fmla="*/ 2278471 w 2995769"/>
                <a:gd name="connsiteY5" fmla="*/ 3051274 h 5383391"/>
                <a:gd name="connsiteX6" fmla="*/ 2756772 w 2995769"/>
                <a:gd name="connsiteY6" fmla="*/ 4064148 h 5383391"/>
                <a:gd name="connsiteX7" fmla="*/ 2742704 w 2995769"/>
                <a:gd name="connsiteY7" fmla="*/ 4387705 h 5383391"/>
                <a:gd name="connsiteX8" fmla="*/ 2770840 w 2995769"/>
                <a:gd name="connsiteY8" fmla="*/ 4992616 h 5383391"/>
                <a:gd name="connsiteX9" fmla="*/ 2813043 w 2995769"/>
                <a:gd name="connsiteY9" fmla="*/ 5358376 h 5383391"/>
                <a:gd name="connsiteX10" fmla="*/ 196452 w 2995769"/>
                <a:gd name="connsiteY10" fmla="*/ 5316173 h 5383391"/>
                <a:gd name="connsiteX11" fmla="*/ 196452 w 2995769"/>
                <a:gd name="connsiteY11" fmla="*/ 5034819 h 5383391"/>
                <a:gd name="connsiteX12" fmla="*/ 266791 w 2995769"/>
                <a:gd name="connsiteY12" fmla="*/ 4359570 h 5383391"/>
                <a:gd name="connsiteX13" fmla="*/ 224588 w 2995769"/>
                <a:gd name="connsiteY13" fmla="*/ 4021945 h 5383391"/>
                <a:gd name="connsiteX14" fmla="*/ 1406274 w 2995769"/>
                <a:gd name="connsiteY14" fmla="*/ 1855520 h 5383391"/>
                <a:gd name="connsiteX15" fmla="*/ 1054581 w 2995769"/>
                <a:gd name="connsiteY15" fmla="*/ 2165010 h 5383391"/>
                <a:gd name="connsiteX16" fmla="*/ 913904 w 2995769"/>
                <a:gd name="connsiteY16" fmla="*/ 2108739 h 5383391"/>
                <a:gd name="connsiteX17" fmla="*/ 562212 w 2995769"/>
                <a:gd name="connsiteY17" fmla="*/ 2544837 h 5383391"/>
                <a:gd name="connsiteX18" fmla="*/ 337129 w 2995769"/>
                <a:gd name="connsiteY18" fmla="*/ 2446363 h 5383391"/>
                <a:gd name="connsiteX19" fmla="*/ 266791 w 2995769"/>
                <a:gd name="connsiteY19" fmla="*/ 2150942 h 5383391"/>
                <a:gd name="connsiteX20" fmla="*/ 590348 w 2995769"/>
                <a:gd name="connsiteY20" fmla="*/ 1335016 h 5383391"/>
                <a:gd name="connsiteX21" fmla="*/ 463738 w 2995769"/>
                <a:gd name="connsiteY21" fmla="*/ 898917 h 5383391"/>
                <a:gd name="connsiteX22" fmla="*/ 688821 w 2995769"/>
                <a:gd name="connsiteY22" fmla="*/ 687902 h 5383391"/>
                <a:gd name="connsiteX23" fmla="*/ 562212 w 2995769"/>
                <a:gd name="connsiteY23" fmla="*/ 308074 h 5383391"/>
                <a:gd name="connsiteX0" fmla="*/ 618483 w 2995769"/>
                <a:gd name="connsiteY0" fmla="*/ 295985 h 5385221"/>
                <a:gd name="connsiteX1" fmla="*/ 2405080 w 2995769"/>
                <a:gd name="connsiteY1" fmla="*/ 28550 h 5385221"/>
                <a:gd name="connsiteX2" fmla="*/ 2742704 w 2995769"/>
                <a:gd name="connsiteY2" fmla="*/ 999221 h 5385221"/>
                <a:gd name="connsiteX3" fmla="*/ 2419148 w 2995769"/>
                <a:gd name="connsiteY3" fmla="*/ 2012095 h 5385221"/>
                <a:gd name="connsiteX4" fmla="*/ 2658298 w 2995769"/>
                <a:gd name="connsiteY4" fmla="*/ 2701412 h 5385221"/>
                <a:gd name="connsiteX5" fmla="*/ 2278471 w 2995769"/>
                <a:gd name="connsiteY5" fmla="*/ 3053104 h 5385221"/>
                <a:gd name="connsiteX6" fmla="*/ 2756772 w 2995769"/>
                <a:gd name="connsiteY6" fmla="*/ 4065978 h 5385221"/>
                <a:gd name="connsiteX7" fmla="*/ 2742704 w 2995769"/>
                <a:gd name="connsiteY7" fmla="*/ 4389535 h 5385221"/>
                <a:gd name="connsiteX8" fmla="*/ 2770840 w 2995769"/>
                <a:gd name="connsiteY8" fmla="*/ 4994446 h 5385221"/>
                <a:gd name="connsiteX9" fmla="*/ 2813043 w 2995769"/>
                <a:gd name="connsiteY9" fmla="*/ 5360206 h 5385221"/>
                <a:gd name="connsiteX10" fmla="*/ 196452 w 2995769"/>
                <a:gd name="connsiteY10" fmla="*/ 5318003 h 5385221"/>
                <a:gd name="connsiteX11" fmla="*/ 196452 w 2995769"/>
                <a:gd name="connsiteY11" fmla="*/ 5036649 h 5385221"/>
                <a:gd name="connsiteX12" fmla="*/ 266791 w 2995769"/>
                <a:gd name="connsiteY12" fmla="*/ 4361400 h 5385221"/>
                <a:gd name="connsiteX13" fmla="*/ 224588 w 2995769"/>
                <a:gd name="connsiteY13" fmla="*/ 4023775 h 5385221"/>
                <a:gd name="connsiteX14" fmla="*/ 1406274 w 2995769"/>
                <a:gd name="connsiteY14" fmla="*/ 1857350 h 5385221"/>
                <a:gd name="connsiteX15" fmla="*/ 1054581 w 2995769"/>
                <a:gd name="connsiteY15" fmla="*/ 2166840 h 5385221"/>
                <a:gd name="connsiteX16" fmla="*/ 913904 w 2995769"/>
                <a:gd name="connsiteY16" fmla="*/ 2110569 h 5385221"/>
                <a:gd name="connsiteX17" fmla="*/ 562212 w 2995769"/>
                <a:gd name="connsiteY17" fmla="*/ 2546667 h 5385221"/>
                <a:gd name="connsiteX18" fmla="*/ 337129 w 2995769"/>
                <a:gd name="connsiteY18" fmla="*/ 2448193 h 5385221"/>
                <a:gd name="connsiteX19" fmla="*/ 266791 w 2995769"/>
                <a:gd name="connsiteY19" fmla="*/ 2152772 h 5385221"/>
                <a:gd name="connsiteX20" fmla="*/ 590348 w 2995769"/>
                <a:gd name="connsiteY20" fmla="*/ 1336846 h 5385221"/>
                <a:gd name="connsiteX21" fmla="*/ 463738 w 2995769"/>
                <a:gd name="connsiteY21" fmla="*/ 900747 h 5385221"/>
                <a:gd name="connsiteX22" fmla="*/ 688821 w 2995769"/>
                <a:gd name="connsiteY22" fmla="*/ 689732 h 5385221"/>
                <a:gd name="connsiteX23" fmla="*/ 618483 w 2995769"/>
                <a:gd name="connsiteY23" fmla="*/ 295985 h 5385221"/>
                <a:gd name="connsiteX0" fmla="*/ 618483 w 2995769"/>
                <a:gd name="connsiteY0" fmla="*/ 333578 h 5422814"/>
                <a:gd name="connsiteX1" fmla="*/ 2405080 w 2995769"/>
                <a:gd name="connsiteY1" fmla="*/ 66143 h 5422814"/>
                <a:gd name="connsiteX2" fmla="*/ 2742704 w 2995769"/>
                <a:gd name="connsiteY2" fmla="*/ 1036814 h 5422814"/>
                <a:gd name="connsiteX3" fmla="*/ 2419148 w 2995769"/>
                <a:gd name="connsiteY3" fmla="*/ 2049688 h 5422814"/>
                <a:gd name="connsiteX4" fmla="*/ 2658298 w 2995769"/>
                <a:gd name="connsiteY4" fmla="*/ 2739005 h 5422814"/>
                <a:gd name="connsiteX5" fmla="*/ 2278471 w 2995769"/>
                <a:gd name="connsiteY5" fmla="*/ 3090697 h 5422814"/>
                <a:gd name="connsiteX6" fmla="*/ 2756772 w 2995769"/>
                <a:gd name="connsiteY6" fmla="*/ 4103571 h 5422814"/>
                <a:gd name="connsiteX7" fmla="*/ 2742704 w 2995769"/>
                <a:gd name="connsiteY7" fmla="*/ 4427128 h 5422814"/>
                <a:gd name="connsiteX8" fmla="*/ 2770840 w 2995769"/>
                <a:gd name="connsiteY8" fmla="*/ 5032039 h 5422814"/>
                <a:gd name="connsiteX9" fmla="*/ 2813043 w 2995769"/>
                <a:gd name="connsiteY9" fmla="*/ 5397799 h 5422814"/>
                <a:gd name="connsiteX10" fmla="*/ 196452 w 2995769"/>
                <a:gd name="connsiteY10" fmla="*/ 5355596 h 5422814"/>
                <a:gd name="connsiteX11" fmla="*/ 196452 w 2995769"/>
                <a:gd name="connsiteY11" fmla="*/ 5074242 h 5422814"/>
                <a:gd name="connsiteX12" fmla="*/ 266791 w 2995769"/>
                <a:gd name="connsiteY12" fmla="*/ 4398993 h 5422814"/>
                <a:gd name="connsiteX13" fmla="*/ 224588 w 2995769"/>
                <a:gd name="connsiteY13" fmla="*/ 4061368 h 5422814"/>
                <a:gd name="connsiteX14" fmla="*/ 1406274 w 2995769"/>
                <a:gd name="connsiteY14" fmla="*/ 1894943 h 5422814"/>
                <a:gd name="connsiteX15" fmla="*/ 1054581 w 2995769"/>
                <a:gd name="connsiteY15" fmla="*/ 2204433 h 5422814"/>
                <a:gd name="connsiteX16" fmla="*/ 913904 w 2995769"/>
                <a:gd name="connsiteY16" fmla="*/ 2148162 h 5422814"/>
                <a:gd name="connsiteX17" fmla="*/ 562212 w 2995769"/>
                <a:gd name="connsiteY17" fmla="*/ 2584260 h 5422814"/>
                <a:gd name="connsiteX18" fmla="*/ 337129 w 2995769"/>
                <a:gd name="connsiteY18" fmla="*/ 2485786 h 5422814"/>
                <a:gd name="connsiteX19" fmla="*/ 266791 w 2995769"/>
                <a:gd name="connsiteY19" fmla="*/ 2190365 h 5422814"/>
                <a:gd name="connsiteX20" fmla="*/ 590348 w 2995769"/>
                <a:gd name="connsiteY20" fmla="*/ 1374439 h 5422814"/>
                <a:gd name="connsiteX21" fmla="*/ 463738 w 2995769"/>
                <a:gd name="connsiteY21" fmla="*/ 938340 h 5422814"/>
                <a:gd name="connsiteX22" fmla="*/ 688821 w 2995769"/>
                <a:gd name="connsiteY22" fmla="*/ 727325 h 5422814"/>
                <a:gd name="connsiteX23" fmla="*/ 618483 w 2995769"/>
                <a:gd name="connsiteY23" fmla="*/ 333578 h 5422814"/>
                <a:gd name="connsiteX0" fmla="*/ 618483 w 2995769"/>
                <a:gd name="connsiteY0" fmla="*/ 364412 h 5453648"/>
                <a:gd name="connsiteX1" fmla="*/ 2405080 w 2995769"/>
                <a:gd name="connsiteY1" fmla="*/ 96977 h 5453648"/>
                <a:gd name="connsiteX2" fmla="*/ 2742704 w 2995769"/>
                <a:gd name="connsiteY2" fmla="*/ 1067648 h 5453648"/>
                <a:gd name="connsiteX3" fmla="*/ 2419148 w 2995769"/>
                <a:gd name="connsiteY3" fmla="*/ 2080522 h 5453648"/>
                <a:gd name="connsiteX4" fmla="*/ 2658298 w 2995769"/>
                <a:gd name="connsiteY4" fmla="*/ 2769839 h 5453648"/>
                <a:gd name="connsiteX5" fmla="*/ 2278471 w 2995769"/>
                <a:gd name="connsiteY5" fmla="*/ 3121531 h 5453648"/>
                <a:gd name="connsiteX6" fmla="*/ 2756772 w 2995769"/>
                <a:gd name="connsiteY6" fmla="*/ 4134405 h 5453648"/>
                <a:gd name="connsiteX7" fmla="*/ 2742704 w 2995769"/>
                <a:gd name="connsiteY7" fmla="*/ 4457962 h 5453648"/>
                <a:gd name="connsiteX8" fmla="*/ 2770840 w 2995769"/>
                <a:gd name="connsiteY8" fmla="*/ 5062873 h 5453648"/>
                <a:gd name="connsiteX9" fmla="*/ 2813043 w 2995769"/>
                <a:gd name="connsiteY9" fmla="*/ 5428633 h 5453648"/>
                <a:gd name="connsiteX10" fmla="*/ 196452 w 2995769"/>
                <a:gd name="connsiteY10" fmla="*/ 5386430 h 5453648"/>
                <a:gd name="connsiteX11" fmla="*/ 196452 w 2995769"/>
                <a:gd name="connsiteY11" fmla="*/ 5105076 h 5453648"/>
                <a:gd name="connsiteX12" fmla="*/ 266791 w 2995769"/>
                <a:gd name="connsiteY12" fmla="*/ 4429827 h 5453648"/>
                <a:gd name="connsiteX13" fmla="*/ 224588 w 2995769"/>
                <a:gd name="connsiteY13" fmla="*/ 4092202 h 5453648"/>
                <a:gd name="connsiteX14" fmla="*/ 1406274 w 2995769"/>
                <a:gd name="connsiteY14" fmla="*/ 1925777 h 5453648"/>
                <a:gd name="connsiteX15" fmla="*/ 1054581 w 2995769"/>
                <a:gd name="connsiteY15" fmla="*/ 2235267 h 5453648"/>
                <a:gd name="connsiteX16" fmla="*/ 913904 w 2995769"/>
                <a:gd name="connsiteY16" fmla="*/ 2178996 h 5453648"/>
                <a:gd name="connsiteX17" fmla="*/ 562212 w 2995769"/>
                <a:gd name="connsiteY17" fmla="*/ 2615094 h 5453648"/>
                <a:gd name="connsiteX18" fmla="*/ 337129 w 2995769"/>
                <a:gd name="connsiteY18" fmla="*/ 2516620 h 5453648"/>
                <a:gd name="connsiteX19" fmla="*/ 266791 w 2995769"/>
                <a:gd name="connsiteY19" fmla="*/ 2221199 h 5453648"/>
                <a:gd name="connsiteX20" fmla="*/ 590348 w 2995769"/>
                <a:gd name="connsiteY20" fmla="*/ 1405273 h 5453648"/>
                <a:gd name="connsiteX21" fmla="*/ 463738 w 2995769"/>
                <a:gd name="connsiteY21" fmla="*/ 969174 h 5453648"/>
                <a:gd name="connsiteX22" fmla="*/ 688821 w 2995769"/>
                <a:gd name="connsiteY22" fmla="*/ 758159 h 5453648"/>
                <a:gd name="connsiteX23" fmla="*/ 618483 w 2995769"/>
                <a:gd name="connsiteY23" fmla="*/ 364412 h 5453648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769"/>
                <a:gd name="connsiteY0" fmla="*/ 515387 h 5604623"/>
                <a:gd name="connsiteX1" fmla="*/ 2405080 w 2995769"/>
                <a:gd name="connsiteY1" fmla="*/ 247952 h 5604623"/>
                <a:gd name="connsiteX2" fmla="*/ 2742704 w 2995769"/>
                <a:gd name="connsiteY2" fmla="*/ 1218623 h 5604623"/>
                <a:gd name="connsiteX3" fmla="*/ 2419148 w 2995769"/>
                <a:gd name="connsiteY3" fmla="*/ 2231497 h 5604623"/>
                <a:gd name="connsiteX4" fmla="*/ 2658298 w 2995769"/>
                <a:gd name="connsiteY4" fmla="*/ 2920814 h 5604623"/>
                <a:gd name="connsiteX5" fmla="*/ 2278471 w 2995769"/>
                <a:gd name="connsiteY5" fmla="*/ 3272506 h 5604623"/>
                <a:gd name="connsiteX6" fmla="*/ 2756772 w 2995769"/>
                <a:gd name="connsiteY6" fmla="*/ 4285380 h 5604623"/>
                <a:gd name="connsiteX7" fmla="*/ 2742704 w 2995769"/>
                <a:gd name="connsiteY7" fmla="*/ 4608937 h 5604623"/>
                <a:gd name="connsiteX8" fmla="*/ 2770840 w 2995769"/>
                <a:gd name="connsiteY8" fmla="*/ 5213848 h 5604623"/>
                <a:gd name="connsiteX9" fmla="*/ 2813043 w 2995769"/>
                <a:gd name="connsiteY9" fmla="*/ 5579608 h 5604623"/>
                <a:gd name="connsiteX10" fmla="*/ 196452 w 2995769"/>
                <a:gd name="connsiteY10" fmla="*/ 5537405 h 5604623"/>
                <a:gd name="connsiteX11" fmla="*/ 196452 w 2995769"/>
                <a:gd name="connsiteY11" fmla="*/ 5256051 h 5604623"/>
                <a:gd name="connsiteX12" fmla="*/ 266791 w 2995769"/>
                <a:gd name="connsiteY12" fmla="*/ 4580802 h 5604623"/>
                <a:gd name="connsiteX13" fmla="*/ 224588 w 2995769"/>
                <a:gd name="connsiteY13" fmla="*/ 4243177 h 5604623"/>
                <a:gd name="connsiteX14" fmla="*/ 1406274 w 2995769"/>
                <a:gd name="connsiteY14" fmla="*/ 2076752 h 5604623"/>
                <a:gd name="connsiteX15" fmla="*/ 1054581 w 2995769"/>
                <a:gd name="connsiteY15" fmla="*/ 2386242 h 5604623"/>
                <a:gd name="connsiteX16" fmla="*/ 913904 w 2995769"/>
                <a:gd name="connsiteY16" fmla="*/ 2329971 h 5604623"/>
                <a:gd name="connsiteX17" fmla="*/ 562212 w 2995769"/>
                <a:gd name="connsiteY17" fmla="*/ 2766069 h 5604623"/>
                <a:gd name="connsiteX18" fmla="*/ 337129 w 2995769"/>
                <a:gd name="connsiteY18" fmla="*/ 2667595 h 5604623"/>
                <a:gd name="connsiteX19" fmla="*/ 266791 w 2995769"/>
                <a:gd name="connsiteY19" fmla="*/ 2372174 h 5604623"/>
                <a:gd name="connsiteX20" fmla="*/ 590348 w 2995769"/>
                <a:gd name="connsiteY20" fmla="*/ 1556248 h 5604623"/>
                <a:gd name="connsiteX21" fmla="*/ 463738 w 2995769"/>
                <a:gd name="connsiteY21" fmla="*/ 1120149 h 5604623"/>
                <a:gd name="connsiteX22" fmla="*/ 688821 w 2995769"/>
                <a:gd name="connsiteY22" fmla="*/ 909134 h 5604623"/>
                <a:gd name="connsiteX23" fmla="*/ 618483 w 2995769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995287"/>
                <a:gd name="connsiteY0" fmla="*/ 515387 h 5604623"/>
                <a:gd name="connsiteX1" fmla="*/ 2405080 w 2995287"/>
                <a:gd name="connsiteY1" fmla="*/ 247952 h 5604623"/>
                <a:gd name="connsiteX2" fmla="*/ 2742704 w 2995287"/>
                <a:gd name="connsiteY2" fmla="*/ 1218623 h 5604623"/>
                <a:gd name="connsiteX3" fmla="*/ 2419148 w 2995287"/>
                <a:gd name="connsiteY3" fmla="*/ 2231497 h 5604623"/>
                <a:gd name="connsiteX4" fmla="*/ 2658298 w 2995287"/>
                <a:gd name="connsiteY4" fmla="*/ 2920814 h 5604623"/>
                <a:gd name="connsiteX5" fmla="*/ 2278471 w 2995287"/>
                <a:gd name="connsiteY5" fmla="*/ 3272506 h 5604623"/>
                <a:gd name="connsiteX6" fmla="*/ 2756772 w 2995287"/>
                <a:gd name="connsiteY6" fmla="*/ 4285380 h 5604623"/>
                <a:gd name="connsiteX7" fmla="*/ 2756771 w 2995287"/>
                <a:gd name="connsiteY7" fmla="*/ 4595020 h 5604623"/>
                <a:gd name="connsiteX8" fmla="*/ 2770840 w 2995287"/>
                <a:gd name="connsiteY8" fmla="*/ 5213848 h 5604623"/>
                <a:gd name="connsiteX9" fmla="*/ 2813043 w 2995287"/>
                <a:gd name="connsiteY9" fmla="*/ 5579608 h 5604623"/>
                <a:gd name="connsiteX10" fmla="*/ 196452 w 2995287"/>
                <a:gd name="connsiteY10" fmla="*/ 5537405 h 5604623"/>
                <a:gd name="connsiteX11" fmla="*/ 196452 w 2995287"/>
                <a:gd name="connsiteY11" fmla="*/ 5256051 h 5604623"/>
                <a:gd name="connsiteX12" fmla="*/ 266791 w 2995287"/>
                <a:gd name="connsiteY12" fmla="*/ 4580802 h 5604623"/>
                <a:gd name="connsiteX13" fmla="*/ 224588 w 2995287"/>
                <a:gd name="connsiteY13" fmla="*/ 4243177 h 5604623"/>
                <a:gd name="connsiteX14" fmla="*/ 1406274 w 2995287"/>
                <a:gd name="connsiteY14" fmla="*/ 2076752 h 5604623"/>
                <a:gd name="connsiteX15" fmla="*/ 1054581 w 2995287"/>
                <a:gd name="connsiteY15" fmla="*/ 2386242 h 5604623"/>
                <a:gd name="connsiteX16" fmla="*/ 913904 w 2995287"/>
                <a:gd name="connsiteY16" fmla="*/ 2329971 h 5604623"/>
                <a:gd name="connsiteX17" fmla="*/ 562212 w 2995287"/>
                <a:gd name="connsiteY17" fmla="*/ 2766069 h 5604623"/>
                <a:gd name="connsiteX18" fmla="*/ 337129 w 2995287"/>
                <a:gd name="connsiteY18" fmla="*/ 2667595 h 5604623"/>
                <a:gd name="connsiteX19" fmla="*/ 266791 w 2995287"/>
                <a:gd name="connsiteY19" fmla="*/ 2372174 h 5604623"/>
                <a:gd name="connsiteX20" fmla="*/ 590348 w 2995287"/>
                <a:gd name="connsiteY20" fmla="*/ 1556248 h 5604623"/>
                <a:gd name="connsiteX21" fmla="*/ 463738 w 2995287"/>
                <a:gd name="connsiteY21" fmla="*/ 1120149 h 5604623"/>
                <a:gd name="connsiteX22" fmla="*/ 688821 w 2995287"/>
                <a:gd name="connsiteY22" fmla="*/ 909134 h 5604623"/>
                <a:gd name="connsiteX23" fmla="*/ 618483 w 2995287"/>
                <a:gd name="connsiteY23" fmla="*/ 515387 h 5604623"/>
                <a:gd name="connsiteX0" fmla="*/ 618483 w 2813043"/>
                <a:gd name="connsiteY0" fmla="*/ 515387 h 5604623"/>
                <a:gd name="connsiteX1" fmla="*/ 2405080 w 2813043"/>
                <a:gd name="connsiteY1" fmla="*/ 247952 h 5604623"/>
                <a:gd name="connsiteX2" fmla="*/ 2742704 w 2813043"/>
                <a:gd name="connsiteY2" fmla="*/ 1218623 h 5604623"/>
                <a:gd name="connsiteX3" fmla="*/ 2419148 w 2813043"/>
                <a:gd name="connsiteY3" fmla="*/ 2231497 h 5604623"/>
                <a:gd name="connsiteX4" fmla="*/ 2658298 w 2813043"/>
                <a:gd name="connsiteY4" fmla="*/ 2920814 h 5604623"/>
                <a:gd name="connsiteX5" fmla="*/ 2278471 w 2813043"/>
                <a:gd name="connsiteY5" fmla="*/ 3272506 h 5604623"/>
                <a:gd name="connsiteX6" fmla="*/ 2756772 w 2813043"/>
                <a:gd name="connsiteY6" fmla="*/ 4285380 h 5604623"/>
                <a:gd name="connsiteX7" fmla="*/ 2756771 w 2813043"/>
                <a:gd name="connsiteY7" fmla="*/ 4595020 h 5604623"/>
                <a:gd name="connsiteX8" fmla="*/ 2770840 w 2813043"/>
                <a:gd name="connsiteY8" fmla="*/ 5213848 h 5604623"/>
                <a:gd name="connsiteX9" fmla="*/ 2813043 w 2813043"/>
                <a:gd name="connsiteY9" fmla="*/ 5579608 h 5604623"/>
                <a:gd name="connsiteX10" fmla="*/ 196452 w 2813043"/>
                <a:gd name="connsiteY10" fmla="*/ 5537405 h 5604623"/>
                <a:gd name="connsiteX11" fmla="*/ 196452 w 2813043"/>
                <a:gd name="connsiteY11" fmla="*/ 5256051 h 5604623"/>
                <a:gd name="connsiteX12" fmla="*/ 266791 w 2813043"/>
                <a:gd name="connsiteY12" fmla="*/ 4580802 h 5604623"/>
                <a:gd name="connsiteX13" fmla="*/ 224588 w 2813043"/>
                <a:gd name="connsiteY13" fmla="*/ 4243177 h 5604623"/>
                <a:gd name="connsiteX14" fmla="*/ 1406274 w 2813043"/>
                <a:gd name="connsiteY14" fmla="*/ 2076752 h 5604623"/>
                <a:gd name="connsiteX15" fmla="*/ 1054581 w 2813043"/>
                <a:gd name="connsiteY15" fmla="*/ 2386242 h 5604623"/>
                <a:gd name="connsiteX16" fmla="*/ 913904 w 2813043"/>
                <a:gd name="connsiteY16" fmla="*/ 2329971 h 5604623"/>
                <a:gd name="connsiteX17" fmla="*/ 562212 w 2813043"/>
                <a:gd name="connsiteY17" fmla="*/ 2766069 h 5604623"/>
                <a:gd name="connsiteX18" fmla="*/ 337129 w 2813043"/>
                <a:gd name="connsiteY18" fmla="*/ 2667595 h 5604623"/>
                <a:gd name="connsiteX19" fmla="*/ 266791 w 2813043"/>
                <a:gd name="connsiteY19" fmla="*/ 2372174 h 5604623"/>
                <a:gd name="connsiteX20" fmla="*/ 590348 w 2813043"/>
                <a:gd name="connsiteY20" fmla="*/ 1556248 h 5604623"/>
                <a:gd name="connsiteX21" fmla="*/ 463738 w 2813043"/>
                <a:gd name="connsiteY21" fmla="*/ 1120149 h 5604623"/>
                <a:gd name="connsiteX22" fmla="*/ 688821 w 2813043"/>
                <a:gd name="connsiteY22" fmla="*/ 909134 h 5604623"/>
                <a:gd name="connsiteX23" fmla="*/ 618483 w 2813043"/>
                <a:gd name="connsiteY23" fmla="*/ 515387 h 5604623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70840 w 2813043"/>
                <a:gd name="connsiteY8" fmla="*/ 5213848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18483 w 2813043"/>
                <a:gd name="connsiteY0" fmla="*/ 515387 h 5579608"/>
                <a:gd name="connsiteX1" fmla="*/ 2405080 w 2813043"/>
                <a:gd name="connsiteY1" fmla="*/ 247952 h 5579608"/>
                <a:gd name="connsiteX2" fmla="*/ 2742704 w 2813043"/>
                <a:gd name="connsiteY2" fmla="*/ 1218623 h 5579608"/>
                <a:gd name="connsiteX3" fmla="*/ 2419148 w 2813043"/>
                <a:gd name="connsiteY3" fmla="*/ 2231497 h 5579608"/>
                <a:gd name="connsiteX4" fmla="*/ 2658298 w 2813043"/>
                <a:gd name="connsiteY4" fmla="*/ 2920814 h 5579608"/>
                <a:gd name="connsiteX5" fmla="*/ 2278471 w 2813043"/>
                <a:gd name="connsiteY5" fmla="*/ 3272506 h 5579608"/>
                <a:gd name="connsiteX6" fmla="*/ 2756772 w 2813043"/>
                <a:gd name="connsiteY6" fmla="*/ 4285380 h 5579608"/>
                <a:gd name="connsiteX7" fmla="*/ 2756771 w 2813043"/>
                <a:gd name="connsiteY7" fmla="*/ 4595020 h 5579608"/>
                <a:gd name="connsiteX8" fmla="*/ 2798975 w 2813043"/>
                <a:gd name="connsiteY8" fmla="*/ 5186012 h 5579608"/>
                <a:gd name="connsiteX9" fmla="*/ 2813043 w 2813043"/>
                <a:gd name="connsiteY9" fmla="*/ 5579608 h 5579608"/>
                <a:gd name="connsiteX10" fmla="*/ 196452 w 2813043"/>
                <a:gd name="connsiteY10" fmla="*/ 5537405 h 5579608"/>
                <a:gd name="connsiteX11" fmla="*/ 196452 w 2813043"/>
                <a:gd name="connsiteY11" fmla="*/ 5256051 h 5579608"/>
                <a:gd name="connsiteX12" fmla="*/ 266791 w 2813043"/>
                <a:gd name="connsiteY12" fmla="*/ 4580802 h 5579608"/>
                <a:gd name="connsiteX13" fmla="*/ 224588 w 2813043"/>
                <a:gd name="connsiteY13" fmla="*/ 4243177 h 5579608"/>
                <a:gd name="connsiteX14" fmla="*/ 1406274 w 2813043"/>
                <a:gd name="connsiteY14" fmla="*/ 2076752 h 5579608"/>
                <a:gd name="connsiteX15" fmla="*/ 1054581 w 2813043"/>
                <a:gd name="connsiteY15" fmla="*/ 2386242 h 5579608"/>
                <a:gd name="connsiteX16" fmla="*/ 913904 w 2813043"/>
                <a:gd name="connsiteY16" fmla="*/ 2329971 h 5579608"/>
                <a:gd name="connsiteX17" fmla="*/ 562212 w 2813043"/>
                <a:gd name="connsiteY17" fmla="*/ 2766069 h 5579608"/>
                <a:gd name="connsiteX18" fmla="*/ 337129 w 2813043"/>
                <a:gd name="connsiteY18" fmla="*/ 2667595 h 5579608"/>
                <a:gd name="connsiteX19" fmla="*/ 266791 w 2813043"/>
                <a:gd name="connsiteY19" fmla="*/ 2372174 h 5579608"/>
                <a:gd name="connsiteX20" fmla="*/ 590348 w 2813043"/>
                <a:gd name="connsiteY20" fmla="*/ 1556248 h 5579608"/>
                <a:gd name="connsiteX21" fmla="*/ 463738 w 2813043"/>
                <a:gd name="connsiteY21" fmla="*/ 1120149 h 5579608"/>
                <a:gd name="connsiteX22" fmla="*/ 688821 w 2813043"/>
                <a:gd name="connsiteY22" fmla="*/ 909134 h 5579608"/>
                <a:gd name="connsiteX23" fmla="*/ 618483 w 2813043"/>
                <a:gd name="connsiteY23" fmla="*/ 515387 h 5579608"/>
                <a:gd name="connsiteX0" fmla="*/ 620567 w 2843263"/>
                <a:gd name="connsiteY0" fmla="*/ 515387 h 5555292"/>
                <a:gd name="connsiteX1" fmla="*/ 2407164 w 2843263"/>
                <a:gd name="connsiteY1" fmla="*/ 247952 h 5555292"/>
                <a:gd name="connsiteX2" fmla="*/ 2744788 w 2843263"/>
                <a:gd name="connsiteY2" fmla="*/ 1218623 h 5555292"/>
                <a:gd name="connsiteX3" fmla="*/ 2421232 w 2843263"/>
                <a:gd name="connsiteY3" fmla="*/ 2231497 h 5555292"/>
                <a:gd name="connsiteX4" fmla="*/ 2660382 w 2843263"/>
                <a:gd name="connsiteY4" fmla="*/ 2920814 h 5555292"/>
                <a:gd name="connsiteX5" fmla="*/ 2280555 w 2843263"/>
                <a:gd name="connsiteY5" fmla="*/ 3272506 h 5555292"/>
                <a:gd name="connsiteX6" fmla="*/ 2758856 w 2843263"/>
                <a:gd name="connsiteY6" fmla="*/ 4285380 h 5555292"/>
                <a:gd name="connsiteX7" fmla="*/ 2758855 w 2843263"/>
                <a:gd name="connsiteY7" fmla="*/ 4595020 h 5555292"/>
                <a:gd name="connsiteX8" fmla="*/ 2801059 w 2843263"/>
                <a:gd name="connsiteY8" fmla="*/ 5186012 h 5555292"/>
                <a:gd name="connsiteX9" fmla="*/ 2843263 w 2843263"/>
                <a:gd name="connsiteY9" fmla="*/ 5537852 h 5555292"/>
                <a:gd name="connsiteX10" fmla="*/ 198536 w 2843263"/>
                <a:gd name="connsiteY10" fmla="*/ 5537405 h 5555292"/>
                <a:gd name="connsiteX11" fmla="*/ 198536 w 2843263"/>
                <a:gd name="connsiteY11" fmla="*/ 5256051 h 5555292"/>
                <a:gd name="connsiteX12" fmla="*/ 268875 w 2843263"/>
                <a:gd name="connsiteY12" fmla="*/ 4580802 h 5555292"/>
                <a:gd name="connsiteX13" fmla="*/ 226672 w 2843263"/>
                <a:gd name="connsiteY13" fmla="*/ 4243177 h 5555292"/>
                <a:gd name="connsiteX14" fmla="*/ 1408358 w 2843263"/>
                <a:gd name="connsiteY14" fmla="*/ 2076752 h 5555292"/>
                <a:gd name="connsiteX15" fmla="*/ 1056665 w 2843263"/>
                <a:gd name="connsiteY15" fmla="*/ 2386242 h 5555292"/>
                <a:gd name="connsiteX16" fmla="*/ 915988 w 2843263"/>
                <a:gd name="connsiteY16" fmla="*/ 2329971 h 5555292"/>
                <a:gd name="connsiteX17" fmla="*/ 564296 w 2843263"/>
                <a:gd name="connsiteY17" fmla="*/ 2766069 h 5555292"/>
                <a:gd name="connsiteX18" fmla="*/ 339213 w 2843263"/>
                <a:gd name="connsiteY18" fmla="*/ 2667595 h 5555292"/>
                <a:gd name="connsiteX19" fmla="*/ 268875 w 2843263"/>
                <a:gd name="connsiteY19" fmla="*/ 2372174 h 5555292"/>
                <a:gd name="connsiteX20" fmla="*/ 592432 w 2843263"/>
                <a:gd name="connsiteY20" fmla="*/ 1556248 h 5555292"/>
                <a:gd name="connsiteX21" fmla="*/ 465822 w 2843263"/>
                <a:gd name="connsiteY21" fmla="*/ 1120149 h 5555292"/>
                <a:gd name="connsiteX22" fmla="*/ 690905 w 2843263"/>
                <a:gd name="connsiteY22" fmla="*/ 909134 h 5555292"/>
                <a:gd name="connsiteX23" fmla="*/ 620567 w 2843263"/>
                <a:gd name="connsiteY23" fmla="*/ 515387 h 5555292"/>
                <a:gd name="connsiteX0" fmla="*/ 617747 w 2803290"/>
                <a:gd name="connsiteY0" fmla="*/ 515387 h 5554074"/>
                <a:gd name="connsiteX1" fmla="*/ 2404344 w 2803290"/>
                <a:gd name="connsiteY1" fmla="*/ 247952 h 5554074"/>
                <a:gd name="connsiteX2" fmla="*/ 2741968 w 2803290"/>
                <a:gd name="connsiteY2" fmla="*/ 1218623 h 5554074"/>
                <a:gd name="connsiteX3" fmla="*/ 2418412 w 2803290"/>
                <a:gd name="connsiteY3" fmla="*/ 2231497 h 5554074"/>
                <a:gd name="connsiteX4" fmla="*/ 2657562 w 2803290"/>
                <a:gd name="connsiteY4" fmla="*/ 2920814 h 5554074"/>
                <a:gd name="connsiteX5" fmla="*/ 2277735 w 2803290"/>
                <a:gd name="connsiteY5" fmla="*/ 3272506 h 5554074"/>
                <a:gd name="connsiteX6" fmla="*/ 2756036 w 2803290"/>
                <a:gd name="connsiteY6" fmla="*/ 4285380 h 5554074"/>
                <a:gd name="connsiteX7" fmla="*/ 2756035 w 2803290"/>
                <a:gd name="connsiteY7" fmla="*/ 4595020 h 5554074"/>
                <a:gd name="connsiteX8" fmla="*/ 2798239 w 2803290"/>
                <a:gd name="connsiteY8" fmla="*/ 5186012 h 5554074"/>
                <a:gd name="connsiteX9" fmla="*/ 2802343 w 2803290"/>
                <a:gd name="connsiteY9" fmla="*/ 5533139 h 5554074"/>
                <a:gd name="connsiteX10" fmla="*/ 195716 w 2803290"/>
                <a:gd name="connsiteY10" fmla="*/ 5537405 h 5554074"/>
                <a:gd name="connsiteX11" fmla="*/ 195716 w 2803290"/>
                <a:gd name="connsiteY11" fmla="*/ 5256051 h 5554074"/>
                <a:gd name="connsiteX12" fmla="*/ 266055 w 2803290"/>
                <a:gd name="connsiteY12" fmla="*/ 4580802 h 5554074"/>
                <a:gd name="connsiteX13" fmla="*/ 223852 w 2803290"/>
                <a:gd name="connsiteY13" fmla="*/ 4243177 h 5554074"/>
                <a:gd name="connsiteX14" fmla="*/ 1405538 w 2803290"/>
                <a:gd name="connsiteY14" fmla="*/ 2076752 h 5554074"/>
                <a:gd name="connsiteX15" fmla="*/ 1053845 w 2803290"/>
                <a:gd name="connsiteY15" fmla="*/ 2386242 h 5554074"/>
                <a:gd name="connsiteX16" fmla="*/ 913168 w 2803290"/>
                <a:gd name="connsiteY16" fmla="*/ 2329971 h 5554074"/>
                <a:gd name="connsiteX17" fmla="*/ 561476 w 2803290"/>
                <a:gd name="connsiteY17" fmla="*/ 2766069 h 5554074"/>
                <a:gd name="connsiteX18" fmla="*/ 336393 w 2803290"/>
                <a:gd name="connsiteY18" fmla="*/ 2667595 h 5554074"/>
                <a:gd name="connsiteX19" fmla="*/ 266055 w 2803290"/>
                <a:gd name="connsiteY19" fmla="*/ 2372174 h 5554074"/>
                <a:gd name="connsiteX20" fmla="*/ 589612 w 2803290"/>
                <a:gd name="connsiteY20" fmla="*/ 1556248 h 5554074"/>
                <a:gd name="connsiteX21" fmla="*/ 463002 w 2803290"/>
                <a:gd name="connsiteY21" fmla="*/ 1120149 h 5554074"/>
                <a:gd name="connsiteX22" fmla="*/ 688085 w 2803290"/>
                <a:gd name="connsiteY22" fmla="*/ 909134 h 5554074"/>
                <a:gd name="connsiteX23" fmla="*/ 617747 w 2803290"/>
                <a:gd name="connsiteY23" fmla="*/ 515387 h 5554074"/>
                <a:gd name="connsiteX0" fmla="*/ 617747 w 2810721"/>
                <a:gd name="connsiteY0" fmla="*/ 515387 h 5554074"/>
                <a:gd name="connsiteX1" fmla="*/ 2404344 w 2810721"/>
                <a:gd name="connsiteY1" fmla="*/ 247952 h 5554074"/>
                <a:gd name="connsiteX2" fmla="*/ 2741968 w 2810721"/>
                <a:gd name="connsiteY2" fmla="*/ 1218623 h 5554074"/>
                <a:gd name="connsiteX3" fmla="*/ 2418412 w 2810721"/>
                <a:gd name="connsiteY3" fmla="*/ 2231497 h 5554074"/>
                <a:gd name="connsiteX4" fmla="*/ 2657562 w 2810721"/>
                <a:gd name="connsiteY4" fmla="*/ 2920814 h 5554074"/>
                <a:gd name="connsiteX5" fmla="*/ 2277735 w 2810721"/>
                <a:gd name="connsiteY5" fmla="*/ 3272506 h 5554074"/>
                <a:gd name="connsiteX6" fmla="*/ 2756036 w 2810721"/>
                <a:gd name="connsiteY6" fmla="*/ 4285380 h 5554074"/>
                <a:gd name="connsiteX7" fmla="*/ 2756035 w 2810721"/>
                <a:gd name="connsiteY7" fmla="*/ 4595020 h 5554074"/>
                <a:gd name="connsiteX8" fmla="*/ 2798239 w 2810721"/>
                <a:gd name="connsiteY8" fmla="*/ 5186012 h 5554074"/>
                <a:gd name="connsiteX9" fmla="*/ 2802343 w 2810721"/>
                <a:gd name="connsiteY9" fmla="*/ 5533139 h 5554074"/>
                <a:gd name="connsiteX10" fmla="*/ 195716 w 2810721"/>
                <a:gd name="connsiteY10" fmla="*/ 5537405 h 5554074"/>
                <a:gd name="connsiteX11" fmla="*/ 195716 w 2810721"/>
                <a:gd name="connsiteY11" fmla="*/ 5256051 h 5554074"/>
                <a:gd name="connsiteX12" fmla="*/ 266055 w 2810721"/>
                <a:gd name="connsiteY12" fmla="*/ 4580802 h 5554074"/>
                <a:gd name="connsiteX13" fmla="*/ 223852 w 2810721"/>
                <a:gd name="connsiteY13" fmla="*/ 4243177 h 5554074"/>
                <a:gd name="connsiteX14" fmla="*/ 1405538 w 2810721"/>
                <a:gd name="connsiteY14" fmla="*/ 2076752 h 5554074"/>
                <a:gd name="connsiteX15" fmla="*/ 1053845 w 2810721"/>
                <a:gd name="connsiteY15" fmla="*/ 2386242 h 5554074"/>
                <a:gd name="connsiteX16" fmla="*/ 913168 w 2810721"/>
                <a:gd name="connsiteY16" fmla="*/ 2329971 h 5554074"/>
                <a:gd name="connsiteX17" fmla="*/ 561476 w 2810721"/>
                <a:gd name="connsiteY17" fmla="*/ 2766069 h 5554074"/>
                <a:gd name="connsiteX18" fmla="*/ 336393 w 2810721"/>
                <a:gd name="connsiteY18" fmla="*/ 2667595 h 5554074"/>
                <a:gd name="connsiteX19" fmla="*/ 266055 w 2810721"/>
                <a:gd name="connsiteY19" fmla="*/ 2372174 h 5554074"/>
                <a:gd name="connsiteX20" fmla="*/ 589612 w 2810721"/>
                <a:gd name="connsiteY20" fmla="*/ 1556248 h 5554074"/>
                <a:gd name="connsiteX21" fmla="*/ 463002 w 2810721"/>
                <a:gd name="connsiteY21" fmla="*/ 1120149 h 5554074"/>
                <a:gd name="connsiteX22" fmla="*/ 688085 w 2810721"/>
                <a:gd name="connsiteY22" fmla="*/ 909134 h 5554074"/>
                <a:gd name="connsiteX23" fmla="*/ 617747 w 2810721"/>
                <a:gd name="connsiteY23" fmla="*/ 515387 h 5554074"/>
                <a:gd name="connsiteX0" fmla="*/ 586939 w 2779913"/>
                <a:gd name="connsiteY0" fmla="*/ 515387 h 5556025"/>
                <a:gd name="connsiteX1" fmla="*/ 2373536 w 2779913"/>
                <a:gd name="connsiteY1" fmla="*/ 247952 h 5556025"/>
                <a:gd name="connsiteX2" fmla="*/ 2711160 w 2779913"/>
                <a:gd name="connsiteY2" fmla="*/ 1218623 h 5556025"/>
                <a:gd name="connsiteX3" fmla="*/ 2387604 w 2779913"/>
                <a:gd name="connsiteY3" fmla="*/ 2231497 h 5556025"/>
                <a:gd name="connsiteX4" fmla="*/ 2626754 w 2779913"/>
                <a:gd name="connsiteY4" fmla="*/ 2920814 h 5556025"/>
                <a:gd name="connsiteX5" fmla="*/ 2246927 w 2779913"/>
                <a:gd name="connsiteY5" fmla="*/ 3272506 h 5556025"/>
                <a:gd name="connsiteX6" fmla="*/ 2725228 w 2779913"/>
                <a:gd name="connsiteY6" fmla="*/ 4285380 h 5556025"/>
                <a:gd name="connsiteX7" fmla="*/ 2725227 w 2779913"/>
                <a:gd name="connsiteY7" fmla="*/ 4595020 h 5556025"/>
                <a:gd name="connsiteX8" fmla="*/ 2767431 w 2779913"/>
                <a:gd name="connsiteY8" fmla="*/ 5186012 h 5556025"/>
                <a:gd name="connsiteX9" fmla="*/ 2771535 w 2779913"/>
                <a:gd name="connsiteY9" fmla="*/ 5533139 h 5556025"/>
                <a:gd name="connsiteX10" fmla="*/ 205389 w 2779913"/>
                <a:gd name="connsiteY10" fmla="*/ 5539761 h 5556025"/>
                <a:gd name="connsiteX11" fmla="*/ 164908 w 2779913"/>
                <a:gd name="connsiteY11" fmla="*/ 5256051 h 5556025"/>
                <a:gd name="connsiteX12" fmla="*/ 235247 w 2779913"/>
                <a:gd name="connsiteY12" fmla="*/ 4580802 h 5556025"/>
                <a:gd name="connsiteX13" fmla="*/ 193044 w 2779913"/>
                <a:gd name="connsiteY13" fmla="*/ 4243177 h 5556025"/>
                <a:gd name="connsiteX14" fmla="*/ 1374730 w 2779913"/>
                <a:gd name="connsiteY14" fmla="*/ 2076752 h 5556025"/>
                <a:gd name="connsiteX15" fmla="*/ 1023037 w 2779913"/>
                <a:gd name="connsiteY15" fmla="*/ 2386242 h 5556025"/>
                <a:gd name="connsiteX16" fmla="*/ 882360 w 2779913"/>
                <a:gd name="connsiteY16" fmla="*/ 2329971 h 5556025"/>
                <a:gd name="connsiteX17" fmla="*/ 530668 w 2779913"/>
                <a:gd name="connsiteY17" fmla="*/ 2766069 h 5556025"/>
                <a:gd name="connsiteX18" fmla="*/ 305585 w 2779913"/>
                <a:gd name="connsiteY18" fmla="*/ 2667595 h 5556025"/>
                <a:gd name="connsiteX19" fmla="*/ 235247 w 2779913"/>
                <a:gd name="connsiteY19" fmla="*/ 2372174 h 5556025"/>
                <a:gd name="connsiteX20" fmla="*/ 558804 w 2779913"/>
                <a:gd name="connsiteY20" fmla="*/ 1556248 h 5556025"/>
                <a:gd name="connsiteX21" fmla="*/ 432194 w 2779913"/>
                <a:gd name="connsiteY21" fmla="*/ 1120149 h 5556025"/>
                <a:gd name="connsiteX22" fmla="*/ 657277 w 2779913"/>
                <a:gd name="connsiteY22" fmla="*/ 909134 h 5556025"/>
                <a:gd name="connsiteX23" fmla="*/ 586939 w 2779913"/>
                <a:gd name="connsiteY23" fmla="*/ 515387 h 5556025"/>
                <a:gd name="connsiteX0" fmla="*/ 586939 w 2779913"/>
                <a:gd name="connsiteY0" fmla="*/ 515387 h 5539761"/>
                <a:gd name="connsiteX1" fmla="*/ 2373536 w 2779913"/>
                <a:gd name="connsiteY1" fmla="*/ 247952 h 5539761"/>
                <a:gd name="connsiteX2" fmla="*/ 2711160 w 2779913"/>
                <a:gd name="connsiteY2" fmla="*/ 1218623 h 5539761"/>
                <a:gd name="connsiteX3" fmla="*/ 2387604 w 2779913"/>
                <a:gd name="connsiteY3" fmla="*/ 2231497 h 5539761"/>
                <a:gd name="connsiteX4" fmla="*/ 2626754 w 2779913"/>
                <a:gd name="connsiteY4" fmla="*/ 2920814 h 5539761"/>
                <a:gd name="connsiteX5" fmla="*/ 2246927 w 2779913"/>
                <a:gd name="connsiteY5" fmla="*/ 3272506 h 5539761"/>
                <a:gd name="connsiteX6" fmla="*/ 2725228 w 2779913"/>
                <a:gd name="connsiteY6" fmla="*/ 4285380 h 5539761"/>
                <a:gd name="connsiteX7" fmla="*/ 2725227 w 2779913"/>
                <a:gd name="connsiteY7" fmla="*/ 4595020 h 5539761"/>
                <a:gd name="connsiteX8" fmla="*/ 2767431 w 2779913"/>
                <a:gd name="connsiteY8" fmla="*/ 5186012 h 5539761"/>
                <a:gd name="connsiteX9" fmla="*/ 2771535 w 2779913"/>
                <a:gd name="connsiteY9" fmla="*/ 5533139 h 5539761"/>
                <a:gd name="connsiteX10" fmla="*/ 205389 w 2779913"/>
                <a:gd name="connsiteY10" fmla="*/ 5539761 h 5539761"/>
                <a:gd name="connsiteX11" fmla="*/ 164908 w 2779913"/>
                <a:gd name="connsiteY11" fmla="*/ 5256051 h 5539761"/>
                <a:gd name="connsiteX12" fmla="*/ 235247 w 2779913"/>
                <a:gd name="connsiteY12" fmla="*/ 4580802 h 5539761"/>
                <a:gd name="connsiteX13" fmla="*/ 193044 w 2779913"/>
                <a:gd name="connsiteY13" fmla="*/ 4243177 h 5539761"/>
                <a:gd name="connsiteX14" fmla="*/ 1374730 w 2779913"/>
                <a:gd name="connsiteY14" fmla="*/ 2076752 h 5539761"/>
                <a:gd name="connsiteX15" fmla="*/ 1023037 w 2779913"/>
                <a:gd name="connsiteY15" fmla="*/ 2386242 h 5539761"/>
                <a:gd name="connsiteX16" fmla="*/ 882360 w 2779913"/>
                <a:gd name="connsiteY16" fmla="*/ 2329971 h 5539761"/>
                <a:gd name="connsiteX17" fmla="*/ 530668 w 2779913"/>
                <a:gd name="connsiteY17" fmla="*/ 2766069 h 5539761"/>
                <a:gd name="connsiteX18" fmla="*/ 305585 w 2779913"/>
                <a:gd name="connsiteY18" fmla="*/ 2667595 h 5539761"/>
                <a:gd name="connsiteX19" fmla="*/ 235247 w 2779913"/>
                <a:gd name="connsiteY19" fmla="*/ 2372174 h 5539761"/>
                <a:gd name="connsiteX20" fmla="*/ 558804 w 2779913"/>
                <a:gd name="connsiteY20" fmla="*/ 1556248 h 5539761"/>
                <a:gd name="connsiteX21" fmla="*/ 432194 w 2779913"/>
                <a:gd name="connsiteY21" fmla="*/ 1120149 h 5539761"/>
                <a:gd name="connsiteX22" fmla="*/ 657277 w 2779913"/>
                <a:gd name="connsiteY22" fmla="*/ 909134 h 5539761"/>
                <a:gd name="connsiteX23" fmla="*/ 586939 w 2779913"/>
                <a:gd name="connsiteY23" fmla="*/ 515387 h 5539761"/>
                <a:gd name="connsiteX0" fmla="*/ 467762 w 2660736"/>
                <a:gd name="connsiteY0" fmla="*/ 515387 h 5539766"/>
                <a:gd name="connsiteX1" fmla="*/ 2254359 w 2660736"/>
                <a:gd name="connsiteY1" fmla="*/ 247952 h 5539766"/>
                <a:gd name="connsiteX2" fmla="*/ 2591983 w 2660736"/>
                <a:gd name="connsiteY2" fmla="*/ 1218623 h 5539766"/>
                <a:gd name="connsiteX3" fmla="*/ 2268427 w 2660736"/>
                <a:gd name="connsiteY3" fmla="*/ 2231497 h 5539766"/>
                <a:gd name="connsiteX4" fmla="*/ 2507577 w 2660736"/>
                <a:gd name="connsiteY4" fmla="*/ 2920814 h 5539766"/>
                <a:gd name="connsiteX5" fmla="*/ 2127750 w 2660736"/>
                <a:gd name="connsiteY5" fmla="*/ 3272506 h 5539766"/>
                <a:gd name="connsiteX6" fmla="*/ 2606051 w 2660736"/>
                <a:gd name="connsiteY6" fmla="*/ 4285380 h 5539766"/>
                <a:gd name="connsiteX7" fmla="*/ 2606050 w 2660736"/>
                <a:gd name="connsiteY7" fmla="*/ 4595020 h 5539766"/>
                <a:gd name="connsiteX8" fmla="*/ 2648254 w 2660736"/>
                <a:gd name="connsiteY8" fmla="*/ 5186012 h 5539766"/>
                <a:gd name="connsiteX9" fmla="*/ 2652358 w 2660736"/>
                <a:gd name="connsiteY9" fmla="*/ 5533139 h 5539766"/>
                <a:gd name="connsiteX10" fmla="*/ 86212 w 2660736"/>
                <a:gd name="connsiteY10" fmla="*/ 5539761 h 5539766"/>
                <a:gd name="connsiteX11" fmla="*/ 45731 w 2660736"/>
                <a:gd name="connsiteY11" fmla="*/ 5256051 h 5539766"/>
                <a:gd name="connsiteX12" fmla="*/ 116070 w 2660736"/>
                <a:gd name="connsiteY12" fmla="*/ 4580802 h 5539766"/>
                <a:gd name="connsiteX13" fmla="*/ 73867 w 2660736"/>
                <a:gd name="connsiteY13" fmla="*/ 4243177 h 5539766"/>
                <a:gd name="connsiteX14" fmla="*/ 1255553 w 2660736"/>
                <a:gd name="connsiteY14" fmla="*/ 2076752 h 5539766"/>
                <a:gd name="connsiteX15" fmla="*/ 903860 w 2660736"/>
                <a:gd name="connsiteY15" fmla="*/ 2386242 h 5539766"/>
                <a:gd name="connsiteX16" fmla="*/ 763183 w 2660736"/>
                <a:gd name="connsiteY16" fmla="*/ 2329971 h 5539766"/>
                <a:gd name="connsiteX17" fmla="*/ 411491 w 2660736"/>
                <a:gd name="connsiteY17" fmla="*/ 2766069 h 5539766"/>
                <a:gd name="connsiteX18" fmla="*/ 186408 w 2660736"/>
                <a:gd name="connsiteY18" fmla="*/ 2667595 h 5539766"/>
                <a:gd name="connsiteX19" fmla="*/ 116070 w 2660736"/>
                <a:gd name="connsiteY19" fmla="*/ 2372174 h 5539766"/>
                <a:gd name="connsiteX20" fmla="*/ 439627 w 2660736"/>
                <a:gd name="connsiteY20" fmla="*/ 1556248 h 5539766"/>
                <a:gd name="connsiteX21" fmla="*/ 313017 w 2660736"/>
                <a:gd name="connsiteY21" fmla="*/ 1120149 h 5539766"/>
                <a:gd name="connsiteX22" fmla="*/ 538100 w 2660736"/>
                <a:gd name="connsiteY22" fmla="*/ 909134 h 5539766"/>
                <a:gd name="connsiteX23" fmla="*/ 467762 w 2660736"/>
                <a:gd name="connsiteY23" fmla="*/ 515387 h 5539766"/>
                <a:gd name="connsiteX0" fmla="*/ 467762 w 2660736"/>
                <a:gd name="connsiteY0" fmla="*/ 515387 h 5542122"/>
                <a:gd name="connsiteX1" fmla="*/ 2254359 w 2660736"/>
                <a:gd name="connsiteY1" fmla="*/ 247952 h 5542122"/>
                <a:gd name="connsiteX2" fmla="*/ 2591983 w 2660736"/>
                <a:gd name="connsiteY2" fmla="*/ 1218623 h 5542122"/>
                <a:gd name="connsiteX3" fmla="*/ 2268427 w 2660736"/>
                <a:gd name="connsiteY3" fmla="*/ 2231497 h 5542122"/>
                <a:gd name="connsiteX4" fmla="*/ 2507577 w 2660736"/>
                <a:gd name="connsiteY4" fmla="*/ 2920814 h 5542122"/>
                <a:gd name="connsiteX5" fmla="*/ 2127750 w 2660736"/>
                <a:gd name="connsiteY5" fmla="*/ 3272506 h 5542122"/>
                <a:gd name="connsiteX6" fmla="*/ 2606051 w 2660736"/>
                <a:gd name="connsiteY6" fmla="*/ 4285380 h 5542122"/>
                <a:gd name="connsiteX7" fmla="*/ 2606050 w 2660736"/>
                <a:gd name="connsiteY7" fmla="*/ 4595020 h 5542122"/>
                <a:gd name="connsiteX8" fmla="*/ 2648254 w 2660736"/>
                <a:gd name="connsiteY8" fmla="*/ 5186012 h 5542122"/>
                <a:gd name="connsiteX9" fmla="*/ 2652358 w 2660736"/>
                <a:gd name="connsiteY9" fmla="*/ 5533139 h 5542122"/>
                <a:gd name="connsiteX10" fmla="*/ 86212 w 2660736"/>
                <a:gd name="connsiteY10" fmla="*/ 5542117 h 5542122"/>
                <a:gd name="connsiteX11" fmla="*/ 45731 w 2660736"/>
                <a:gd name="connsiteY11" fmla="*/ 5256051 h 5542122"/>
                <a:gd name="connsiteX12" fmla="*/ 116070 w 2660736"/>
                <a:gd name="connsiteY12" fmla="*/ 4580802 h 5542122"/>
                <a:gd name="connsiteX13" fmla="*/ 73867 w 2660736"/>
                <a:gd name="connsiteY13" fmla="*/ 4243177 h 5542122"/>
                <a:gd name="connsiteX14" fmla="*/ 1255553 w 2660736"/>
                <a:gd name="connsiteY14" fmla="*/ 2076752 h 5542122"/>
                <a:gd name="connsiteX15" fmla="*/ 903860 w 2660736"/>
                <a:gd name="connsiteY15" fmla="*/ 2386242 h 5542122"/>
                <a:gd name="connsiteX16" fmla="*/ 763183 w 2660736"/>
                <a:gd name="connsiteY16" fmla="*/ 2329971 h 5542122"/>
                <a:gd name="connsiteX17" fmla="*/ 411491 w 2660736"/>
                <a:gd name="connsiteY17" fmla="*/ 2766069 h 5542122"/>
                <a:gd name="connsiteX18" fmla="*/ 186408 w 2660736"/>
                <a:gd name="connsiteY18" fmla="*/ 2667595 h 5542122"/>
                <a:gd name="connsiteX19" fmla="*/ 116070 w 2660736"/>
                <a:gd name="connsiteY19" fmla="*/ 2372174 h 5542122"/>
                <a:gd name="connsiteX20" fmla="*/ 439627 w 2660736"/>
                <a:gd name="connsiteY20" fmla="*/ 1556248 h 5542122"/>
                <a:gd name="connsiteX21" fmla="*/ 313017 w 2660736"/>
                <a:gd name="connsiteY21" fmla="*/ 1120149 h 5542122"/>
                <a:gd name="connsiteX22" fmla="*/ 538100 w 2660736"/>
                <a:gd name="connsiteY22" fmla="*/ 909134 h 5542122"/>
                <a:gd name="connsiteX23" fmla="*/ 467762 w 2660736"/>
                <a:gd name="connsiteY23" fmla="*/ 515387 h 5542122"/>
                <a:gd name="connsiteX0" fmla="*/ 467762 w 2660736"/>
                <a:gd name="connsiteY0" fmla="*/ 515387 h 5542119"/>
                <a:gd name="connsiteX1" fmla="*/ 2254359 w 2660736"/>
                <a:gd name="connsiteY1" fmla="*/ 247952 h 5542119"/>
                <a:gd name="connsiteX2" fmla="*/ 2591983 w 2660736"/>
                <a:gd name="connsiteY2" fmla="*/ 1218623 h 5542119"/>
                <a:gd name="connsiteX3" fmla="*/ 2268427 w 2660736"/>
                <a:gd name="connsiteY3" fmla="*/ 2231497 h 5542119"/>
                <a:gd name="connsiteX4" fmla="*/ 2507577 w 2660736"/>
                <a:gd name="connsiteY4" fmla="*/ 2920814 h 5542119"/>
                <a:gd name="connsiteX5" fmla="*/ 2127750 w 2660736"/>
                <a:gd name="connsiteY5" fmla="*/ 3272506 h 5542119"/>
                <a:gd name="connsiteX6" fmla="*/ 2606051 w 2660736"/>
                <a:gd name="connsiteY6" fmla="*/ 4285380 h 5542119"/>
                <a:gd name="connsiteX7" fmla="*/ 2606050 w 2660736"/>
                <a:gd name="connsiteY7" fmla="*/ 4595020 h 5542119"/>
                <a:gd name="connsiteX8" fmla="*/ 2648254 w 2660736"/>
                <a:gd name="connsiteY8" fmla="*/ 5186012 h 5542119"/>
                <a:gd name="connsiteX9" fmla="*/ 2652358 w 2660736"/>
                <a:gd name="connsiteY9" fmla="*/ 5533139 h 5542119"/>
                <a:gd name="connsiteX10" fmla="*/ 86212 w 2660736"/>
                <a:gd name="connsiteY10" fmla="*/ 5542117 h 5542119"/>
                <a:gd name="connsiteX11" fmla="*/ 45731 w 2660736"/>
                <a:gd name="connsiteY11" fmla="*/ 5256051 h 5542119"/>
                <a:gd name="connsiteX12" fmla="*/ 116070 w 2660736"/>
                <a:gd name="connsiteY12" fmla="*/ 4580802 h 5542119"/>
                <a:gd name="connsiteX13" fmla="*/ 73867 w 2660736"/>
                <a:gd name="connsiteY13" fmla="*/ 4243177 h 5542119"/>
                <a:gd name="connsiteX14" fmla="*/ 1255553 w 2660736"/>
                <a:gd name="connsiteY14" fmla="*/ 2076752 h 5542119"/>
                <a:gd name="connsiteX15" fmla="*/ 903860 w 2660736"/>
                <a:gd name="connsiteY15" fmla="*/ 2386242 h 5542119"/>
                <a:gd name="connsiteX16" fmla="*/ 763183 w 2660736"/>
                <a:gd name="connsiteY16" fmla="*/ 2329971 h 5542119"/>
                <a:gd name="connsiteX17" fmla="*/ 411491 w 2660736"/>
                <a:gd name="connsiteY17" fmla="*/ 2766069 h 5542119"/>
                <a:gd name="connsiteX18" fmla="*/ 186408 w 2660736"/>
                <a:gd name="connsiteY18" fmla="*/ 2667595 h 5542119"/>
                <a:gd name="connsiteX19" fmla="*/ 116070 w 2660736"/>
                <a:gd name="connsiteY19" fmla="*/ 2372174 h 5542119"/>
                <a:gd name="connsiteX20" fmla="*/ 439627 w 2660736"/>
                <a:gd name="connsiteY20" fmla="*/ 1556248 h 5542119"/>
                <a:gd name="connsiteX21" fmla="*/ 313017 w 2660736"/>
                <a:gd name="connsiteY21" fmla="*/ 1120149 h 5542119"/>
                <a:gd name="connsiteX22" fmla="*/ 538100 w 2660736"/>
                <a:gd name="connsiteY22" fmla="*/ 909134 h 5542119"/>
                <a:gd name="connsiteX23" fmla="*/ 467762 w 2660736"/>
                <a:gd name="connsiteY23" fmla="*/ 515387 h 5542119"/>
                <a:gd name="connsiteX0" fmla="*/ 468608 w 2661582"/>
                <a:gd name="connsiteY0" fmla="*/ 515387 h 5542118"/>
                <a:gd name="connsiteX1" fmla="*/ 2255205 w 2661582"/>
                <a:gd name="connsiteY1" fmla="*/ 247952 h 5542118"/>
                <a:gd name="connsiteX2" fmla="*/ 2592829 w 2661582"/>
                <a:gd name="connsiteY2" fmla="*/ 1218623 h 5542118"/>
                <a:gd name="connsiteX3" fmla="*/ 2269273 w 2661582"/>
                <a:gd name="connsiteY3" fmla="*/ 2231497 h 5542118"/>
                <a:gd name="connsiteX4" fmla="*/ 2508423 w 2661582"/>
                <a:gd name="connsiteY4" fmla="*/ 2920814 h 5542118"/>
                <a:gd name="connsiteX5" fmla="*/ 2128596 w 2661582"/>
                <a:gd name="connsiteY5" fmla="*/ 3272506 h 5542118"/>
                <a:gd name="connsiteX6" fmla="*/ 2606897 w 2661582"/>
                <a:gd name="connsiteY6" fmla="*/ 4285380 h 5542118"/>
                <a:gd name="connsiteX7" fmla="*/ 2606896 w 2661582"/>
                <a:gd name="connsiteY7" fmla="*/ 4595020 h 5542118"/>
                <a:gd name="connsiteX8" fmla="*/ 2649100 w 2661582"/>
                <a:gd name="connsiteY8" fmla="*/ 5186012 h 5542118"/>
                <a:gd name="connsiteX9" fmla="*/ 2653204 w 2661582"/>
                <a:gd name="connsiteY9" fmla="*/ 5533139 h 5542118"/>
                <a:gd name="connsiteX10" fmla="*/ 87058 w 2661582"/>
                <a:gd name="connsiteY10" fmla="*/ 5542117 h 5542118"/>
                <a:gd name="connsiteX11" fmla="*/ 75152 w 2661582"/>
                <a:gd name="connsiteY11" fmla="*/ 5220712 h 5542118"/>
                <a:gd name="connsiteX12" fmla="*/ 116916 w 2661582"/>
                <a:gd name="connsiteY12" fmla="*/ 4580802 h 5542118"/>
                <a:gd name="connsiteX13" fmla="*/ 74713 w 2661582"/>
                <a:gd name="connsiteY13" fmla="*/ 4243177 h 5542118"/>
                <a:gd name="connsiteX14" fmla="*/ 1256399 w 2661582"/>
                <a:gd name="connsiteY14" fmla="*/ 2076752 h 5542118"/>
                <a:gd name="connsiteX15" fmla="*/ 904706 w 2661582"/>
                <a:gd name="connsiteY15" fmla="*/ 2386242 h 5542118"/>
                <a:gd name="connsiteX16" fmla="*/ 764029 w 2661582"/>
                <a:gd name="connsiteY16" fmla="*/ 2329971 h 5542118"/>
                <a:gd name="connsiteX17" fmla="*/ 412337 w 2661582"/>
                <a:gd name="connsiteY17" fmla="*/ 2766069 h 5542118"/>
                <a:gd name="connsiteX18" fmla="*/ 187254 w 2661582"/>
                <a:gd name="connsiteY18" fmla="*/ 2667595 h 5542118"/>
                <a:gd name="connsiteX19" fmla="*/ 116916 w 2661582"/>
                <a:gd name="connsiteY19" fmla="*/ 2372174 h 5542118"/>
                <a:gd name="connsiteX20" fmla="*/ 440473 w 2661582"/>
                <a:gd name="connsiteY20" fmla="*/ 1556248 h 5542118"/>
                <a:gd name="connsiteX21" fmla="*/ 313863 w 2661582"/>
                <a:gd name="connsiteY21" fmla="*/ 1120149 h 5542118"/>
                <a:gd name="connsiteX22" fmla="*/ 538946 w 2661582"/>
                <a:gd name="connsiteY22" fmla="*/ 909134 h 5542118"/>
                <a:gd name="connsiteX23" fmla="*/ 468608 w 2661582"/>
                <a:gd name="connsiteY23" fmla="*/ 515387 h 5542118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68608 w 2661582"/>
                <a:gd name="connsiteY0" fmla="*/ 515387 h 5542119"/>
                <a:gd name="connsiteX1" fmla="*/ 2255205 w 2661582"/>
                <a:gd name="connsiteY1" fmla="*/ 247952 h 5542119"/>
                <a:gd name="connsiteX2" fmla="*/ 2592829 w 2661582"/>
                <a:gd name="connsiteY2" fmla="*/ 1218623 h 5542119"/>
                <a:gd name="connsiteX3" fmla="*/ 2269273 w 2661582"/>
                <a:gd name="connsiteY3" fmla="*/ 2231497 h 5542119"/>
                <a:gd name="connsiteX4" fmla="*/ 2508423 w 2661582"/>
                <a:gd name="connsiteY4" fmla="*/ 2920814 h 5542119"/>
                <a:gd name="connsiteX5" fmla="*/ 2128596 w 2661582"/>
                <a:gd name="connsiteY5" fmla="*/ 3272506 h 5542119"/>
                <a:gd name="connsiteX6" fmla="*/ 2606897 w 2661582"/>
                <a:gd name="connsiteY6" fmla="*/ 4285380 h 5542119"/>
                <a:gd name="connsiteX7" fmla="*/ 2606896 w 2661582"/>
                <a:gd name="connsiteY7" fmla="*/ 4595020 h 5542119"/>
                <a:gd name="connsiteX8" fmla="*/ 2649100 w 2661582"/>
                <a:gd name="connsiteY8" fmla="*/ 5186012 h 5542119"/>
                <a:gd name="connsiteX9" fmla="*/ 2653204 w 2661582"/>
                <a:gd name="connsiteY9" fmla="*/ 5533139 h 5542119"/>
                <a:gd name="connsiteX10" fmla="*/ 87058 w 2661582"/>
                <a:gd name="connsiteY10" fmla="*/ 5542117 h 5542119"/>
                <a:gd name="connsiteX11" fmla="*/ 75152 w 2661582"/>
                <a:gd name="connsiteY11" fmla="*/ 5220712 h 5542119"/>
                <a:gd name="connsiteX12" fmla="*/ 116916 w 2661582"/>
                <a:gd name="connsiteY12" fmla="*/ 4580802 h 5542119"/>
                <a:gd name="connsiteX13" fmla="*/ 74713 w 2661582"/>
                <a:gd name="connsiteY13" fmla="*/ 4243177 h 5542119"/>
                <a:gd name="connsiteX14" fmla="*/ 1256399 w 2661582"/>
                <a:gd name="connsiteY14" fmla="*/ 2076752 h 5542119"/>
                <a:gd name="connsiteX15" fmla="*/ 904706 w 2661582"/>
                <a:gd name="connsiteY15" fmla="*/ 2386242 h 5542119"/>
                <a:gd name="connsiteX16" fmla="*/ 764029 w 2661582"/>
                <a:gd name="connsiteY16" fmla="*/ 2329971 h 5542119"/>
                <a:gd name="connsiteX17" fmla="*/ 412337 w 2661582"/>
                <a:gd name="connsiteY17" fmla="*/ 2766069 h 5542119"/>
                <a:gd name="connsiteX18" fmla="*/ 187254 w 2661582"/>
                <a:gd name="connsiteY18" fmla="*/ 2667595 h 5542119"/>
                <a:gd name="connsiteX19" fmla="*/ 116916 w 2661582"/>
                <a:gd name="connsiteY19" fmla="*/ 2372174 h 5542119"/>
                <a:gd name="connsiteX20" fmla="*/ 440473 w 2661582"/>
                <a:gd name="connsiteY20" fmla="*/ 1556248 h 5542119"/>
                <a:gd name="connsiteX21" fmla="*/ 313863 w 2661582"/>
                <a:gd name="connsiteY21" fmla="*/ 1120149 h 5542119"/>
                <a:gd name="connsiteX22" fmla="*/ 538946 w 2661582"/>
                <a:gd name="connsiteY22" fmla="*/ 909134 h 5542119"/>
                <a:gd name="connsiteX23" fmla="*/ 468608 w 2661582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7035 w 2670009"/>
                <a:gd name="connsiteY0" fmla="*/ 515387 h 5542119"/>
                <a:gd name="connsiteX1" fmla="*/ 2263632 w 2670009"/>
                <a:gd name="connsiteY1" fmla="*/ 247952 h 5542119"/>
                <a:gd name="connsiteX2" fmla="*/ 2601256 w 2670009"/>
                <a:gd name="connsiteY2" fmla="*/ 1218623 h 5542119"/>
                <a:gd name="connsiteX3" fmla="*/ 2277700 w 2670009"/>
                <a:gd name="connsiteY3" fmla="*/ 2231497 h 5542119"/>
                <a:gd name="connsiteX4" fmla="*/ 2516850 w 2670009"/>
                <a:gd name="connsiteY4" fmla="*/ 2920814 h 5542119"/>
                <a:gd name="connsiteX5" fmla="*/ 2137023 w 2670009"/>
                <a:gd name="connsiteY5" fmla="*/ 3272506 h 5542119"/>
                <a:gd name="connsiteX6" fmla="*/ 2615324 w 2670009"/>
                <a:gd name="connsiteY6" fmla="*/ 4285380 h 5542119"/>
                <a:gd name="connsiteX7" fmla="*/ 2615323 w 2670009"/>
                <a:gd name="connsiteY7" fmla="*/ 4595020 h 5542119"/>
                <a:gd name="connsiteX8" fmla="*/ 2657527 w 2670009"/>
                <a:gd name="connsiteY8" fmla="*/ 5186012 h 5542119"/>
                <a:gd name="connsiteX9" fmla="*/ 2661631 w 2670009"/>
                <a:gd name="connsiteY9" fmla="*/ 5533139 h 5542119"/>
                <a:gd name="connsiteX10" fmla="*/ 95485 w 2670009"/>
                <a:gd name="connsiteY10" fmla="*/ 5542117 h 5542119"/>
                <a:gd name="connsiteX11" fmla="*/ 83579 w 2670009"/>
                <a:gd name="connsiteY11" fmla="*/ 5220712 h 5542119"/>
                <a:gd name="connsiteX12" fmla="*/ 96768 w 2670009"/>
                <a:gd name="connsiteY12" fmla="*/ 4609074 h 5542119"/>
                <a:gd name="connsiteX13" fmla="*/ 83140 w 2670009"/>
                <a:gd name="connsiteY13" fmla="*/ 4243177 h 5542119"/>
                <a:gd name="connsiteX14" fmla="*/ 1264826 w 2670009"/>
                <a:gd name="connsiteY14" fmla="*/ 2076752 h 5542119"/>
                <a:gd name="connsiteX15" fmla="*/ 913133 w 2670009"/>
                <a:gd name="connsiteY15" fmla="*/ 2386242 h 5542119"/>
                <a:gd name="connsiteX16" fmla="*/ 772456 w 2670009"/>
                <a:gd name="connsiteY16" fmla="*/ 2329971 h 5542119"/>
                <a:gd name="connsiteX17" fmla="*/ 420764 w 2670009"/>
                <a:gd name="connsiteY17" fmla="*/ 2766069 h 5542119"/>
                <a:gd name="connsiteX18" fmla="*/ 195681 w 2670009"/>
                <a:gd name="connsiteY18" fmla="*/ 2667595 h 5542119"/>
                <a:gd name="connsiteX19" fmla="*/ 125343 w 2670009"/>
                <a:gd name="connsiteY19" fmla="*/ 2372174 h 5542119"/>
                <a:gd name="connsiteX20" fmla="*/ 448900 w 2670009"/>
                <a:gd name="connsiteY20" fmla="*/ 1556248 h 5542119"/>
                <a:gd name="connsiteX21" fmla="*/ 322290 w 2670009"/>
                <a:gd name="connsiteY21" fmla="*/ 1120149 h 5542119"/>
                <a:gd name="connsiteX22" fmla="*/ 547373 w 2670009"/>
                <a:gd name="connsiteY22" fmla="*/ 909134 h 5542119"/>
                <a:gd name="connsiteX23" fmla="*/ 477035 w 2670009"/>
                <a:gd name="connsiteY23" fmla="*/ 515387 h 5542119"/>
                <a:gd name="connsiteX0" fmla="*/ 476545 w 2669519"/>
                <a:gd name="connsiteY0" fmla="*/ 515387 h 5542119"/>
                <a:gd name="connsiteX1" fmla="*/ 2263142 w 2669519"/>
                <a:gd name="connsiteY1" fmla="*/ 247952 h 5542119"/>
                <a:gd name="connsiteX2" fmla="*/ 2600766 w 2669519"/>
                <a:gd name="connsiteY2" fmla="*/ 1218623 h 5542119"/>
                <a:gd name="connsiteX3" fmla="*/ 2277210 w 2669519"/>
                <a:gd name="connsiteY3" fmla="*/ 2231497 h 5542119"/>
                <a:gd name="connsiteX4" fmla="*/ 2516360 w 2669519"/>
                <a:gd name="connsiteY4" fmla="*/ 2920814 h 5542119"/>
                <a:gd name="connsiteX5" fmla="*/ 2136533 w 2669519"/>
                <a:gd name="connsiteY5" fmla="*/ 3272506 h 5542119"/>
                <a:gd name="connsiteX6" fmla="*/ 2614834 w 2669519"/>
                <a:gd name="connsiteY6" fmla="*/ 4285380 h 5542119"/>
                <a:gd name="connsiteX7" fmla="*/ 2614833 w 2669519"/>
                <a:gd name="connsiteY7" fmla="*/ 4595020 h 5542119"/>
                <a:gd name="connsiteX8" fmla="*/ 2657037 w 2669519"/>
                <a:gd name="connsiteY8" fmla="*/ 5186012 h 5542119"/>
                <a:gd name="connsiteX9" fmla="*/ 2661141 w 2669519"/>
                <a:gd name="connsiteY9" fmla="*/ 5533139 h 5542119"/>
                <a:gd name="connsiteX10" fmla="*/ 94995 w 2669519"/>
                <a:gd name="connsiteY10" fmla="*/ 5542117 h 5542119"/>
                <a:gd name="connsiteX11" fmla="*/ 83089 w 2669519"/>
                <a:gd name="connsiteY11" fmla="*/ 5220712 h 5542119"/>
                <a:gd name="connsiteX12" fmla="*/ 96278 w 2669519"/>
                <a:gd name="connsiteY12" fmla="*/ 4609074 h 5542119"/>
                <a:gd name="connsiteX13" fmla="*/ 82650 w 2669519"/>
                <a:gd name="connsiteY13" fmla="*/ 4243177 h 5542119"/>
                <a:gd name="connsiteX14" fmla="*/ 1264336 w 2669519"/>
                <a:gd name="connsiteY14" fmla="*/ 2076752 h 5542119"/>
                <a:gd name="connsiteX15" fmla="*/ 912643 w 2669519"/>
                <a:gd name="connsiteY15" fmla="*/ 2386242 h 5542119"/>
                <a:gd name="connsiteX16" fmla="*/ 771966 w 2669519"/>
                <a:gd name="connsiteY16" fmla="*/ 2329971 h 5542119"/>
                <a:gd name="connsiteX17" fmla="*/ 420274 w 2669519"/>
                <a:gd name="connsiteY17" fmla="*/ 2766069 h 5542119"/>
                <a:gd name="connsiteX18" fmla="*/ 195191 w 2669519"/>
                <a:gd name="connsiteY18" fmla="*/ 2667595 h 5542119"/>
                <a:gd name="connsiteX19" fmla="*/ 124853 w 2669519"/>
                <a:gd name="connsiteY19" fmla="*/ 2372174 h 5542119"/>
                <a:gd name="connsiteX20" fmla="*/ 448410 w 2669519"/>
                <a:gd name="connsiteY20" fmla="*/ 1556248 h 5542119"/>
                <a:gd name="connsiteX21" fmla="*/ 321800 w 2669519"/>
                <a:gd name="connsiteY21" fmla="*/ 1120149 h 5542119"/>
                <a:gd name="connsiteX22" fmla="*/ 546883 w 2669519"/>
                <a:gd name="connsiteY22" fmla="*/ 909134 h 5542119"/>
                <a:gd name="connsiteX23" fmla="*/ 476545 w 266951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89316 w 2586869"/>
                <a:gd name="connsiteY16" fmla="*/ 2329971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39150 w 2586869"/>
                <a:gd name="connsiteY21" fmla="*/ 1120149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12541 w 2586869"/>
                <a:gd name="connsiteY18" fmla="*/ 2667595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37624 w 2586869"/>
                <a:gd name="connsiteY17" fmla="*/ 2766069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2203 w 2586869"/>
                <a:gd name="connsiteY19" fmla="*/ 2372174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515387 h 5542119"/>
                <a:gd name="connsiteX1" fmla="*/ 2180492 w 2586869"/>
                <a:gd name="connsiteY1" fmla="*/ 247952 h 5542119"/>
                <a:gd name="connsiteX2" fmla="*/ 2518116 w 2586869"/>
                <a:gd name="connsiteY2" fmla="*/ 1218623 h 5542119"/>
                <a:gd name="connsiteX3" fmla="*/ 2194560 w 2586869"/>
                <a:gd name="connsiteY3" fmla="*/ 2231497 h 5542119"/>
                <a:gd name="connsiteX4" fmla="*/ 2433710 w 2586869"/>
                <a:gd name="connsiteY4" fmla="*/ 2920814 h 5542119"/>
                <a:gd name="connsiteX5" fmla="*/ 2053883 w 2586869"/>
                <a:gd name="connsiteY5" fmla="*/ 3272506 h 5542119"/>
                <a:gd name="connsiteX6" fmla="*/ 2532184 w 2586869"/>
                <a:gd name="connsiteY6" fmla="*/ 4285380 h 5542119"/>
                <a:gd name="connsiteX7" fmla="*/ 2532183 w 2586869"/>
                <a:gd name="connsiteY7" fmla="*/ 4595020 h 5542119"/>
                <a:gd name="connsiteX8" fmla="*/ 2574387 w 2586869"/>
                <a:gd name="connsiteY8" fmla="*/ 5186012 h 5542119"/>
                <a:gd name="connsiteX9" fmla="*/ 2578491 w 2586869"/>
                <a:gd name="connsiteY9" fmla="*/ 5533139 h 5542119"/>
                <a:gd name="connsiteX10" fmla="*/ 12345 w 2586869"/>
                <a:gd name="connsiteY10" fmla="*/ 5542117 h 5542119"/>
                <a:gd name="connsiteX11" fmla="*/ 439 w 2586869"/>
                <a:gd name="connsiteY11" fmla="*/ 5220712 h 5542119"/>
                <a:gd name="connsiteX12" fmla="*/ 13628 w 2586869"/>
                <a:gd name="connsiteY12" fmla="*/ 4609074 h 5542119"/>
                <a:gd name="connsiteX13" fmla="*/ 0 w 2586869"/>
                <a:gd name="connsiteY13" fmla="*/ 4243177 h 5542119"/>
                <a:gd name="connsiteX14" fmla="*/ 1181686 w 2586869"/>
                <a:gd name="connsiteY14" fmla="*/ 2076752 h 5542119"/>
                <a:gd name="connsiteX15" fmla="*/ 829993 w 2586869"/>
                <a:gd name="connsiteY15" fmla="*/ 2386242 h 5542119"/>
                <a:gd name="connsiteX16" fmla="*/ 696460 w 2586869"/>
                <a:gd name="connsiteY16" fmla="*/ 2398295 h 5542119"/>
                <a:gd name="connsiteX17" fmla="*/ 397949 w 2586869"/>
                <a:gd name="connsiteY17" fmla="*/ 2791200 h 5542119"/>
                <a:gd name="connsiteX18" fmla="*/ 131591 w 2586869"/>
                <a:gd name="connsiteY18" fmla="*/ 2699009 h 5542119"/>
                <a:gd name="connsiteX19" fmla="*/ 48553 w 2586869"/>
                <a:gd name="connsiteY19" fmla="*/ 2394163 h 5542119"/>
                <a:gd name="connsiteX20" fmla="*/ 365760 w 2586869"/>
                <a:gd name="connsiteY20" fmla="*/ 1556248 h 5542119"/>
                <a:gd name="connsiteX21" fmla="*/ 286775 w 2586869"/>
                <a:gd name="connsiteY21" fmla="*/ 1245803 h 5542119"/>
                <a:gd name="connsiteX22" fmla="*/ 464233 w 2586869"/>
                <a:gd name="connsiteY22" fmla="*/ 909134 h 5542119"/>
                <a:gd name="connsiteX23" fmla="*/ 393895 w 2586869"/>
                <a:gd name="connsiteY23" fmla="*/ 515387 h 5542119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393895 w 2586869"/>
                <a:gd name="connsiteY0" fmla="*/ 439535 h 5466267"/>
                <a:gd name="connsiteX1" fmla="*/ 2180492 w 2586869"/>
                <a:gd name="connsiteY1" fmla="*/ 172100 h 5466267"/>
                <a:gd name="connsiteX2" fmla="*/ 2518116 w 2586869"/>
                <a:gd name="connsiteY2" fmla="*/ 1142771 h 5466267"/>
                <a:gd name="connsiteX3" fmla="*/ 2194560 w 2586869"/>
                <a:gd name="connsiteY3" fmla="*/ 2155645 h 5466267"/>
                <a:gd name="connsiteX4" fmla="*/ 2433710 w 2586869"/>
                <a:gd name="connsiteY4" fmla="*/ 2844962 h 5466267"/>
                <a:gd name="connsiteX5" fmla="*/ 2053883 w 2586869"/>
                <a:gd name="connsiteY5" fmla="*/ 3196654 h 5466267"/>
                <a:gd name="connsiteX6" fmla="*/ 2532184 w 2586869"/>
                <a:gd name="connsiteY6" fmla="*/ 4209528 h 5466267"/>
                <a:gd name="connsiteX7" fmla="*/ 2532183 w 2586869"/>
                <a:gd name="connsiteY7" fmla="*/ 4519168 h 5466267"/>
                <a:gd name="connsiteX8" fmla="*/ 2574387 w 2586869"/>
                <a:gd name="connsiteY8" fmla="*/ 5110160 h 5466267"/>
                <a:gd name="connsiteX9" fmla="*/ 2578491 w 2586869"/>
                <a:gd name="connsiteY9" fmla="*/ 5457287 h 5466267"/>
                <a:gd name="connsiteX10" fmla="*/ 12345 w 2586869"/>
                <a:gd name="connsiteY10" fmla="*/ 5466265 h 5466267"/>
                <a:gd name="connsiteX11" fmla="*/ 439 w 2586869"/>
                <a:gd name="connsiteY11" fmla="*/ 5144860 h 5466267"/>
                <a:gd name="connsiteX12" fmla="*/ 13628 w 2586869"/>
                <a:gd name="connsiteY12" fmla="*/ 4533222 h 5466267"/>
                <a:gd name="connsiteX13" fmla="*/ 0 w 2586869"/>
                <a:gd name="connsiteY13" fmla="*/ 4167325 h 5466267"/>
                <a:gd name="connsiteX14" fmla="*/ 1181686 w 2586869"/>
                <a:gd name="connsiteY14" fmla="*/ 2000900 h 5466267"/>
                <a:gd name="connsiteX15" fmla="*/ 829993 w 2586869"/>
                <a:gd name="connsiteY15" fmla="*/ 2310390 h 5466267"/>
                <a:gd name="connsiteX16" fmla="*/ 696460 w 2586869"/>
                <a:gd name="connsiteY16" fmla="*/ 2322443 h 5466267"/>
                <a:gd name="connsiteX17" fmla="*/ 397949 w 2586869"/>
                <a:gd name="connsiteY17" fmla="*/ 2715348 h 5466267"/>
                <a:gd name="connsiteX18" fmla="*/ 131591 w 2586869"/>
                <a:gd name="connsiteY18" fmla="*/ 2623157 h 5466267"/>
                <a:gd name="connsiteX19" fmla="*/ 48553 w 2586869"/>
                <a:gd name="connsiteY19" fmla="*/ 2318311 h 5466267"/>
                <a:gd name="connsiteX20" fmla="*/ 365760 w 2586869"/>
                <a:gd name="connsiteY20" fmla="*/ 1480396 h 5466267"/>
                <a:gd name="connsiteX21" fmla="*/ 286775 w 2586869"/>
                <a:gd name="connsiteY21" fmla="*/ 1169951 h 5466267"/>
                <a:gd name="connsiteX22" fmla="*/ 467408 w 2586869"/>
                <a:gd name="connsiteY22" fmla="*/ 896109 h 5466267"/>
                <a:gd name="connsiteX23" fmla="*/ 393895 w 2586869"/>
                <a:gd name="connsiteY23" fmla="*/ 439535 h 5466267"/>
                <a:gd name="connsiteX0" fmla="*/ 485970 w 2586869"/>
                <a:gd name="connsiteY0" fmla="*/ 197606 h 5346850"/>
                <a:gd name="connsiteX1" fmla="*/ 2180492 w 2586869"/>
                <a:gd name="connsiteY1" fmla="*/ 52683 h 5346850"/>
                <a:gd name="connsiteX2" fmla="*/ 2518116 w 2586869"/>
                <a:gd name="connsiteY2" fmla="*/ 1023354 h 5346850"/>
                <a:gd name="connsiteX3" fmla="*/ 2194560 w 2586869"/>
                <a:gd name="connsiteY3" fmla="*/ 2036228 h 5346850"/>
                <a:gd name="connsiteX4" fmla="*/ 2433710 w 2586869"/>
                <a:gd name="connsiteY4" fmla="*/ 2725545 h 5346850"/>
                <a:gd name="connsiteX5" fmla="*/ 2053883 w 2586869"/>
                <a:gd name="connsiteY5" fmla="*/ 3077237 h 5346850"/>
                <a:gd name="connsiteX6" fmla="*/ 2532184 w 2586869"/>
                <a:gd name="connsiteY6" fmla="*/ 4090111 h 5346850"/>
                <a:gd name="connsiteX7" fmla="*/ 2532183 w 2586869"/>
                <a:gd name="connsiteY7" fmla="*/ 4399751 h 5346850"/>
                <a:gd name="connsiteX8" fmla="*/ 2574387 w 2586869"/>
                <a:gd name="connsiteY8" fmla="*/ 4990743 h 5346850"/>
                <a:gd name="connsiteX9" fmla="*/ 2578491 w 2586869"/>
                <a:gd name="connsiteY9" fmla="*/ 5337870 h 5346850"/>
                <a:gd name="connsiteX10" fmla="*/ 12345 w 2586869"/>
                <a:gd name="connsiteY10" fmla="*/ 5346848 h 5346850"/>
                <a:gd name="connsiteX11" fmla="*/ 439 w 2586869"/>
                <a:gd name="connsiteY11" fmla="*/ 5025443 h 5346850"/>
                <a:gd name="connsiteX12" fmla="*/ 13628 w 2586869"/>
                <a:gd name="connsiteY12" fmla="*/ 4413805 h 5346850"/>
                <a:gd name="connsiteX13" fmla="*/ 0 w 2586869"/>
                <a:gd name="connsiteY13" fmla="*/ 4047908 h 5346850"/>
                <a:gd name="connsiteX14" fmla="*/ 1181686 w 2586869"/>
                <a:gd name="connsiteY14" fmla="*/ 1881483 h 5346850"/>
                <a:gd name="connsiteX15" fmla="*/ 829993 w 2586869"/>
                <a:gd name="connsiteY15" fmla="*/ 2190973 h 5346850"/>
                <a:gd name="connsiteX16" fmla="*/ 696460 w 2586869"/>
                <a:gd name="connsiteY16" fmla="*/ 2203026 h 5346850"/>
                <a:gd name="connsiteX17" fmla="*/ 397949 w 2586869"/>
                <a:gd name="connsiteY17" fmla="*/ 2595931 h 5346850"/>
                <a:gd name="connsiteX18" fmla="*/ 131591 w 2586869"/>
                <a:gd name="connsiteY18" fmla="*/ 2503740 h 5346850"/>
                <a:gd name="connsiteX19" fmla="*/ 48553 w 2586869"/>
                <a:gd name="connsiteY19" fmla="*/ 2198894 h 5346850"/>
                <a:gd name="connsiteX20" fmla="*/ 365760 w 2586869"/>
                <a:gd name="connsiteY20" fmla="*/ 1360979 h 5346850"/>
                <a:gd name="connsiteX21" fmla="*/ 286775 w 2586869"/>
                <a:gd name="connsiteY21" fmla="*/ 1050534 h 5346850"/>
                <a:gd name="connsiteX22" fmla="*/ 467408 w 2586869"/>
                <a:gd name="connsiteY22" fmla="*/ 776692 h 5346850"/>
                <a:gd name="connsiteX23" fmla="*/ 485970 w 2586869"/>
                <a:gd name="connsiteY23" fmla="*/ 197606 h 53468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241650 h 5334350"/>
                <a:gd name="connsiteX1" fmla="*/ 2180492 w 2586869"/>
                <a:gd name="connsiteY1" fmla="*/ 40183 h 5334350"/>
                <a:gd name="connsiteX2" fmla="*/ 2518116 w 2586869"/>
                <a:gd name="connsiteY2" fmla="*/ 1010854 h 5334350"/>
                <a:gd name="connsiteX3" fmla="*/ 2194560 w 2586869"/>
                <a:gd name="connsiteY3" fmla="*/ 2023728 h 5334350"/>
                <a:gd name="connsiteX4" fmla="*/ 2433710 w 2586869"/>
                <a:gd name="connsiteY4" fmla="*/ 2713045 h 5334350"/>
                <a:gd name="connsiteX5" fmla="*/ 2053883 w 2586869"/>
                <a:gd name="connsiteY5" fmla="*/ 3064737 h 5334350"/>
                <a:gd name="connsiteX6" fmla="*/ 2532184 w 2586869"/>
                <a:gd name="connsiteY6" fmla="*/ 4077611 h 5334350"/>
                <a:gd name="connsiteX7" fmla="*/ 2532183 w 2586869"/>
                <a:gd name="connsiteY7" fmla="*/ 4387251 h 5334350"/>
                <a:gd name="connsiteX8" fmla="*/ 2574387 w 2586869"/>
                <a:gd name="connsiteY8" fmla="*/ 4978243 h 5334350"/>
                <a:gd name="connsiteX9" fmla="*/ 2578491 w 2586869"/>
                <a:gd name="connsiteY9" fmla="*/ 5325370 h 5334350"/>
                <a:gd name="connsiteX10" fmla="*/ 12345 w 2586869"/>
                <a:gd name="connsiteY10" fmla="*/ 5334348 h 5334350"/>
                <a:gd name="connsiteX11" fmla="*/ 439 w 2586869"/>
                <a:gd name="connsiteY11" fmla="*/ 5012943 h 5334350"/>
                <a:gd name="connsiteX12" fmla="*/ 13628 w 2586869"/>
                <a:gd name="connsiteY12" fmla="*/ 4401305 h 5334350"/>
                <a:gd name="connsiteX13" fmla="*/ 0 w 2586869"/>
                <a:gd name="connsiteY13" fmla="*/ 4035408 h 5334350"/>
                <a:gd name="connsiteX14" fmla="*/ 1181686 w 2586869"/>
                <a:gd name="connsiteY14" fmla="*/ 1868983 h 5334350"/>
                <a:gd name="connsiteX15" fmla="*/ 829993 w 2586869"/>
                <a:gd name="connsiteY15" fmla="*/ 2178473 h 5334350"/>
                <a:gd name="connsiteX16" fmla="*/ 696460 w 2586869"/>
                <a:gd name="connsiteY16" fmla="*/ 2190526 h 5334350"/>
                <a:gd name="connsiteX17" fmla="*/ 397949 w 2586869"/>
                <a:gd name="connsiteY17" fmla="*/ 2583431 h 5334350"/>
                <a:gd name="connsiteX18" fmla="*/ 131591 w 2586869"/>
                <a:gd name="connsiteY18" fmla="*/ 2491240 h 5334350"/>
                <a:gd name="connsiteX19" fmla="*/ 48553 w 2586869"/>
                <a:gd name="connsiteY19" fmla="*/ 2186394 h 5334350"/>
                <a:gd name="connsiteX20" fmla="*/ 365760 w 2586869"/>
                <a:gd name="connsiteY20" fmla="*/ 1348479 h 5334350"/>
                <a:gd name="connsiteX21" fmla="*/ 286775 w 2586869"/>
                <a:gd name="connsiteY21" fmla="*/ 1038034 h 5334350"/>
                <a:gd name="connsiteX22" fmla="*/ 467408 w 2586869"/>
                <a:gd name="connsiteY22" fmla="*/ 764192 h 5334350"/>
                <a:gd name="connsiteX23" fmla="*/ 447870 w 2586869"/>
                <a:gd name="connsiteY23" fmla="*/ 241650 h 5334350"/>
                <a:gd name="connsiteX0" fmla="*/ 447870 w 2586869"/>
                <a:gd name="connsiteY0" fmla="*/ 411289 h 5503989"/>
                <a:gd name="connsiteX1" fmla="*/ 2180492 w 2586869"/>
                <a:gd name="connsiteY1" fmla="*/ 209822 h 5503989"/>
                <a:gd name="connsiteX2" fmla="*/ 2518116 w 2586869"/>
                <a:gd name="connsiteY2" fmla="*/ 1180493 h 5503989"/>
                <a:gd name="connsiteX3" fmla="*/ 2194560 w 2586869"/>
                <a:gd name="connsiteY3" fmla="*/ 2193367 h 5503989"/>
                <a:gd name="connsiteX4" fmla="*/ 2433710 w 2586869"/>
                <a:gd name="connsiteY4" fmla="*/ 2882684 h 5503989"/>
                <a:gd name="connsiteX5" fmla="*/ 2053883 w 2586869"/>
                <a:gd name="connsiteY5" fmla="*/ 3234376 h 5503989"/>
                <a:gd name="connsiteX6" fmla="*/ 2532184 w 2586869"/>
                <a:gd name="connsiteY6" fmla="*/ 4247250 h 5503989"/>
                <a:gd name="connsiteX7" fmla="*/ 2532183 w 2586869"/>
                <a:gd name="connsiteY7" fmla="*/ 4556890 h 5503989"/>
                <a:gd name="connsiteX8" fmla="*/ 2574387 w 2586869"/>
                <a:gd name="connsiteY8" fmla="*/ 5147882 h 5503989"/>
                <a:gd name="connsiteX9" fmla="*/ 2578491 w 2586869"/>
                <a:gd name="connsiteY9" fmla="*/ 5495009 h 5503989"/>
                <a:gd name="connsiteX10" fmla="*/ 12345 w 2586869"/>
                <a:gd name="connsiteY10" fmla="*/ 5503987 h 5503989"/>
                <a:gd name="connsiteX11" fmla="*/ 439 w 2586869"/>
                <a:gd name="connsiteY11" fmla="*/ 5182582 h 5503989"/>
                <a:gd name="connsiteX12" fmla="*/ 13628 w 2586869"/>
                <a:gd name="connsiteY12" fmla="*/ 4570944 h 5503989"/>
                <a:gd name="connsiteX13" fmla="*/ 0 w 2586869"/>
                <a:gd name="connsiteY13" fmla="*/ 4205047 h 5503989"/>
                <a:gd name="connsiteX14" fmla="*/ 1181686 w 2586869"/>
                <a:gd name="connsiteY14" fmla="*/ 2038622 h 5503989"/>
                <a:gd name="connsiteX15" fmla="*/ 829993 w 2586869"/>
                <a:gd name="connsiteY15" fmla="*/ 2348112 h 5503989"/>
                <a:gd name="connsiteX16" fmla="*/ 696460 w 2586869"/>
                <a:gd name="connsiteY16" fmla="*/ 2360165 h 5503989"/>
                <a:gd name="connsiteX17" fmla="*/ 397949 w 2586869"/>
                <a:gd name="connsiteY17" fmla="*/ 2753070 h 5503989"/>
                <a:gd name="connsiteX18" fmla="*/ 131591 w 2586869"/>
                <a:gd name="connsiteY18" fmla="*/ 2660879 h 5503989"/>
                <a:gd name="connsiteX19" fmla="*/ 48553 w 2586869"/>
                <a:gd name="connsiteY19" fmla="*/ 2356033 h 5503989"/>
                <a:gd name="connsiteX20" fmla="*/ 365760 w 2586869"/>
                <a:gd name="connsiteY20" fmla="*/ 1518118 h 5503989"/>
                <a:gd name="connsiteX21" fmla="*/ 286775 w 2586869"/>
                <a:gd name="connsiteY21" fmla="*/ 1207673 h 5503989"/>
                <a:gd name="connsiteX22" fmla="*/ 467408 w 2586869"/>
                <a:gd name="connsiteY22" fmla="*/ 933831 h 5503989"/>
                <a:gd name="connsiteX23" fmla="*/ 447870 w 2586869"/>
                <a:gd name="connsiteY23" fmla="*/ 411289 h 550398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396839 h 5489539"/>
                <a:gd name="connsiteX1" fmla="*/ 2148742 w 2586869"/>
                <a:gd name="connsiteY1" fmla="*/ 229926 h 5489539"/>
                <a:gd name="connsiteX2" fmla="*/ 2518116 w 2586869"/>
                <a:gd name="connsiteY2" fmla="*/ 1166043 h 5489539"/>
                <a:gd name="connsiteX3" fmla="*/ 2194560 w 2586869"/>
                <a:gd name="connsiteY3" fmla="*/ 2178917 h 5489539"/>
                <a:gd name="connsiteX4" fmla="*/ 2433710 w 2586869"/>
                <a:gd name="connsiteY4" fmla="*/ 2868234 h 5489539"/>
                <a:gd name="connsiteX5" fmla="*/ 2053883 w 2586869"/>
                <a:gd name="connsiteY5" fmla="*/ 3219926 h 5489539"/>
                <a:gd name="connsiteX6" fmla="*/ 2532184 w 2586869"/>
                <a:gd name="connsiteY6" fmla="*/ 4232800 h 5489539"/>
                <a:gd name="connsiteX7" fmla="*/ 2532183 w 2586869"/>
                <a:gd name="connsiteY7" fmla="*/ 4542440 h 5489539"/>
                <a:gd name="connsiteX8" fmla="*/ 2574387 w 2586869"/>
                <a:gd name="connsiteY8" fmla="*/ 5133432 h 5489539"/>
                <a:gd name="connsiteX9" fmla="*/ 2578491 w 2586869"/>
                <a:gd name="connsiteY9" fmla="*/ 5480559 h 5489539"/>
                <a:gd name="connsiteX10" fmla="*/ 12345 w 2586869"/>
                <a:gd name="connsiteY10" fmla="*/ 5489537 h 5489539"/>
                <a:gd name="connsiteX11" fmla="*/ 439 w 2586869"/>
                <a:gd name="connsiteY11" fmla="*/ 5168132 h 5489539"/>
                <a:gd name="connsiteX12" fmla="*/ 13628 w 2586869"/>
                <a:gd name="connsiteY12" fmla="*/ 4556494 h 5489539"/>
                <a:gd name="connsiteX13" fmla="*/ 0 w 2586869"/>
                <a:gd name="connsiteY13" fmla="*/ 4190597 h 5489539"/>
                <a:gd name="connsiteX14" fmla="*/ 1181686 w 2586869"/>
                <a:gd name="connsiteY14" fmla="*/ 2024172 h 5489539"/>
                <a:gd name="connsiteX15" fmla="*/ 829993 w 2586869"/>
                <a:gd name="connsiteY15" fmla="*/ 2333662 h 5489539"/>
                <a:gd name="connsiteX16" fmla="*/ 696460 w 2586869"/>
                <a:gd name="connsiteY16" fmla="*/ 2345715 h 5489539"/>
                <a:gd name="connsiteX17" fmla="*/ 397949 w 2586869"/>
                <a:gd name="connsiteY17" fmla="*/ 2738620 h 5489539"/>
                <a:gd name="connsiteX18" fmla="*/ 131591 w 2586869"/>
                <a:gd name="connsiteY18" fmla="*/ 2646429 h 5489539"/>
                <a:gd name="connsiteX19" fmla="*/ 48553 w 2586869"/>
                <a:gd name="connsiteY19" fmla="*/ 2341583 h 5489539"/>
                <a:gd name="connsiteX20" fmla="*/ 365760 w 2586869"/>
                <a:gd name="connsiteY20" fmla="*/ 1503668 h 5489539"/>
                <a:gd name="connsiteX21" fmla="*/ 286775 w 2586869"/>
                <a:gd name="connsiteY21" fmla="*/ 1193223 h 5489539"/>
                <a:gd name="connsiteX22" fmla="*/ 467408 w 2586869"/>
                <a:gd name="connsiteY22" fmla="*/ 919381 h 5489539"/>
                <a:gd name="connsiteX23" fmla="*/ 447870 w 2586869"/>
                <a:gd name="connsiteY23" fmla="*/ 396839 h 5489539"/>
                <a:gd name="connsiteX0" fmla="*/ 447870 w 2586869"/>
                <a:gd name="connsiteY0" fmla="*/ 459718 h 5552418"/>
                <a:gd name="connsiteX1" fmla="*/ 2148742 w 2586869"/>
                <a:gd name="connsiteY1" fmla="*/ 292805 h 5552418"/>
                <a:gd name="connsiteX2" fmla="*/ 2518116 w 2586869"/>
                <a:gd name="connsiteY2" fmla="*/ 1228922 h 5552418"/>
                <a:gd name="connsiteX3" fmla="*/ 2194560 w 2586869"/>
                <a:gd name="connsiteY3" fmla="*/ 2241796 h 5552418"/>
                <a:gd name="connsiteX4" fmla="*/ 2433710 w 2586869"/>
                <a:gd name="connsiteY4" fmla="*/ 2931113 h 5552418"/>
                <a:gd name="connsiteX5" fmla="*/ 2053883 w 2586869"/>
                <a:gd name="connsiteY5" fmla="*/ 3282805 h 5552418"/>
                <a:gd name="connsiteX6" fmla="*/ 2532184 w 2586869"/>
                <a:gd name="connsiteY6" fmla="*/ 4295679 h 5552418"/>
                <a:gd name="connsiteX7" fmla="*/ 2532183 w 2586869"/>
                <a:gd name="connsiteY7" fmla="*/ 4605319 h 5552418"/>
                <a:gd name="connsiteX8" fmla="*/ 2574387 w 2586869"/>
                <a:gd name="connsiteY8" fmla="*/ 5196311 h 5552418"/>
                <a:gd name="connsiteX9" fmla="*/ 2578491 w 2586869"/>
                <a:gd name="connsiteY9" fmla="*/ 5543438 h 5552418"/>
                <a:gd name="connsiteX10" fmla="*/ 12345 w 2586869"/>
                <a:gd name="connsiteY10" fmla="*/ 5552416 h 5552418"/>
                <a:gd name="connsiteX11" fmla="*/ 439 w 2586869"/>
                <a:gd name="connsiteY11" fmla="*/ 5231011 h 5552418"/>
                <a:gd name="connsiteX12" fmla="*/ 13628 w 2586869"/>
                <a:gd name="connsiteY12" fmla="*/ 4619373 h 5552418"/>
                <a:gd name="connsiteX13" fmla="*/ 0 w 2586869"/>
                <a:gd name="connsiteY13" fmla="*/ 4253476 h 5552418"/>
                <a:gd name="connsiteX14" fmla="*/ 1181686 w 2586869"/>
                <a:gd name="connsiteY14" fmla="*/ 2087051 h 5552418"/>
                <a:gd name="connsiteX15" fmla="*/ 829993 w 2586869"/>
                <a:gd name="connsiteY15" fmla="*/ 2396541 h 5552418"/>
                <a:gd name="connsiteX16" fmla="*/ 696460 w 2586869"/>
                <a:gd name="connsiteY16" fmla="*/ 2408594 h 5552418"/>
                <a:gd name="connsiteX17" fmla="*/ 397949 w 2586869"/>
                <a:gd name="connsiteY17" fmla="*/ 2801499 h 5552418"/>
                <a:gd name="connsiteX18" fmla="*/ 131591 w 2586869"/>
                <a:gd name="connsiteY18" fmla="*/ 2709308 h 5552418"/>
                <a:gd name="connsiteX19" fmla="*/ 48553 w 2586869"/>
                <a:gd name="connsiteY19" fmla="*/ 2404462 h 5552418"/>
                <a:gd name="connsiteX20" fmla="*/ 365760 w 2586869"/>
                <a:gd name="connsiteY20" fmla="*/ 1566547 h 5552418"/>
                <a:gd name="connsiteX21" fmla="*/ 286775 w 2586869"/>
                <a:gd name="connsiteY21" fmla="*/ 1256102 h 5552418"/>
                <a:gd name="connsiteX22" fmla="*/ 467408 w 2586869"/>
                <a:gd name="connsiteY22" fmla="*/ 982260 h 5552418"/>
                <a:gd name="connsiteX23" fmla="*/ 447870 w 2586869"/>
                <a:gd name="connsiteY23" fmla="*/ 459718 h 5552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586869" h="5552418">
                  <a:moveTo>
                    <a:pt x="447870" y="459718"/>
                  </a:moveTo>
                  <a:cubicBezTo>
                    <a:pt x="1241384" y="-232674"/>
                    <a:pt x="1841801" y="-17594"/>
                    <a:pt x="2148742" y="292805"/>
                  </a:cubicBezTo>
                  <a:cubicBezTo>
                    <a:pt x="2414408" y="505823"/>
                    <a:pt x="2510480" y="904090"/>
                    <a:pt x="2518116" y="1228922"/>
                  </a:cubicBezTo>
                  <a:cubicBezTo>
                    <a:pt x="2525752" y="1553754"/>
                    <a:pt x="2264899" y="1651889"/>
                    <a:pt x="2194560" y="2241796"/>
                  </a:cubicBezTo>
                  <a:cubicBezTo>
                    <a:pt x="2124221" y="2831703"/>
                    <a:pt x="2400885" y="2799367"/>
                    <a:pt x="2433710" y="2931113"/>
                  </a:cubicBezTo>
                  <a:cubicBezTo>
                    <a:pt x="2368061" y="3215962"/>
                    <a:pt x="2417298" y="3166725"/>
                    <a:pt x="2053883" y="3282805"/>
                  </a:cubicBezTo>
                  <a:cubicBezTo>
                    <a:pt x="2056227" y="3858196"/>
                    <a:pt x="2452467" y="4075260"/>
                    <a:pt x="2532184" y="4295679"/>
                  </a:cubicBezTo>
                  <a:cubicBezTo>
                    <a:pt x="2611901" y="4516098"/>
                    <a:pt x="2529838" y="4450574"/>
                    <a:pt x="2532183" y="4605319"/>
                  </a:cubicBezTo>
                  <a:cubicBezTo>
                    <a:pt x="2014023" y="4954924"/>
                    <a:pt x="2452467" y="5129643"/>
                    <a:pt x="2574387" y="5196311"/>
                  </a:cubicBezTo>
                  <a:cubicBezTo>
                    <a:pt x="2597834" y="5541350"/>
                    <a:pt x="2581642" y="5547216"/>
                    <a:pt x="2578491" y="5543438"/>
                  </a:cubicBezTo>
                  <a:cubicBezTo>
                    <a:pt x="2543322" y="5527772"/>
                    <a:pt x="15777" y="5551477"/>
                    <a:pt x="12345" y="5552416"/>
                  </a:cubicBezTo>
                  <a:cubicBezTo>
                    <a:pt x="16057" y="5553355"/>
                    <a:pt x="-2157" y="5242802"/>
                    <a:pt x="439" y="5231011"/>
                  </a:cubicBezTo>
                  <a:cubicBezTo>
                    <a:pt x="576915" y="5051944"/>
                    <a:pt x="208963" y="4598527"/>
                    <a:pt x="13628" y="4619373"/>
                  </a:cubicBezTo>
                  <a:cubicBezTo>
                    <a:pt x="15936" y="4623727"/>
                    <a:pt x="586" y="4249094"/>
                    <a:pt x="0" y="4253476"/>
                  </a:cubicBezTo>
                  <a:cubicBezTo>
                    <a:pt x="928101" y="3661790"/>
                    <a:pt x="1069548" y="2389472"/>
                    <a:pt x="1181686" y="2087051"/>
                  </a:cubicBezTo>
                  <a:cubicBezTo>
                    <a:pt x="1181906" y="2086199"/>
                    <a:pt x="910864" y="2342951"/>
                    <a:pt x="829993" y="2396541"/>
                  </a:cubicBezTo>
                  <a:cubicBezTo>
                    <a:pt x="749122" y="2450131"/>
                    <a:pt x="768467" y="2341101"/>
                    <a:pt x="696460" y="2408594"/>
                  </a:cubicBezTo>
                  <a:cubicBezTo>
                    <a:pt x="646678" y="2510641"/>
                    <a:pt x="580994" y="2729390"/>
                    <a:pt x="397949" y="2801499"/>
                  </a:cubicBezTo>
                  <a:cubicBezTo>
                    <a:pt x="326029" y="2826487"/>
                    <a:pt x="251207" y="2728885"/>
                    <a:pt x="131591" y="2709308"/>
                  </a:cubicBezTo>
                  <a:cubicBezTo>
                    <a:pt x="94525" y="2746275"/>
                    <a:pt x="47625" y="2550944"/>
                    <a:pt x="48553" y="2404462"/>
                  </a:cubicBezTo>
                  <a:cubicBezTo>
                    <a:pt x="78056" y="2345938"/>
                    <a:pt x="324998" y="1754276"/>
                    <a:pt x="365760" y="1566547"/>
                  </a:cubicBezTo>
                  <a:cubicBezTo>
                    <a:pt x="403347" y="1504473"/>
                    <a:pt x="270363" y="1363954"/>
                    <a:pt x="286775" y="1256102"/>
                  </a:cubicBezTo>
                  <a:cubicBezTo>
                    <a:pt x="303187" y="1148250"/>
                    <a:pt x="449555" y="1103996"/>
                    <a:pt x="467408" y="982260"/>
                  </a:cubicBezTo>
                  <a:cubicBezTo>
                    <a:pt x="478911" y="678327"/>
                    <a:pt x="209981" y="712322"/>
                    <a:pt x="447870" y="459718"/>
                  </a:cubicBezTo>
                  <a:close/>
                </a:path>
              </a:pathLst>
            </a:custGeom>
            <a:grpFill/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06" name="Прямая соединительная линия 205">
              <a:extLst>
                <a:ext uri="{FF2B5EF4-FFF2-40B4-BE49-F238E27FC236}">
                  <a16:creationId xmlns:a16="http://schemas.microsoft.com/office/drawing/2014/main" id="{D5D8B70B-DA1B-0EE3-FD16-24C854BBA5EC}"/>
                </a:ext>
              </a:extLst>
            </p:cNvPr>
            <p:cNvCxnSpPr>
              <a:cxnSpLocks/>
              <a:stCxn id="205" idx="13"/>
            </p:cNvCxnSpPr>
            <p:nvPr/>
          </p:nvCxnSpPr>
          <p:spPr>
            <a:xfrm>
              <a:off x="661182" y="4923170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7" name="Прямая соединительная линия 206">
              <a:extLst>
                <a:ext uri="{FF2B5EF4-FFF2-40B4-BE49-F238E27FC236}">
                  <a16:creationId xmlns:a16="http://schemas.microsoft.com/office/drawing/2014/main" id="{EE95E7F2-B7EE-3624-6D1B-89CE9D363145}"/>
                </a:ext>
              </a:extLst>
            </p:cNvPr>
            <p:cNvCxnSpPr>
              <a:cxnSpLocks/>
            </p:cNvCxnSpPr>
            <p:nvPr/>
          </p:nvCxnSpPr>
          <p:spPr>
            <a:xfrm>
              <a:off x="661182" y="5270833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8" name="Прямая соединительная линия 207">
              <a:extLst>
                <a:ext uri="{FF2B5EF4-FFF2-40B4-BE49-F238E27FC236}">
                  <a16:creationId xmlns:a16="http://schemas.microsoft.com/office/drawing/2014/main" id="{CE52DD23-D9A6-58F4-3FEE-BB28F84DFD9C}"/>
                </a:ext>
              </a:extLst>
            </p:cNvPr>
            <p:cNvCxnSpPr>
              <a:cxnSpLocks/>
            </p:cNvCxnSpPr>
            <p:nvPr/>
          </p:nvCxnSpPr>
          <p:spPr>
            <a:xfrm>
              <a:off x="708833" y="5899484"/>
              <a:ext cx="2539218" cy="0"/>
            </a:xfrm>
            <a:prstGeom prst="line">
              <a:avLst/>
            </a:prstGeom>
            <a:grpFill/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9" name="Полилиния: фигура 208">
            <a:extLst>
              <a:ext uri="{FF2B5EF4-FFF2-40B4-BE49-F238E27FC236}">
                <a16:creationId xmlns:a16="http://schemas.microsoft.com/office/drawing/2014/main" id="{2EE6EF3E-C338-B3DC-018F-1796300FAF42}"/>
              </a:ext>
            </a:extLst>
          </p:cNvPr>
          <p:cNvSpPr/>
          <p:nvPr/>
        </p:nvSpPr>
        <p:spPr>
          <a:xfrm>
            <a:off x="4949574" y="494514"/>
            <a:ext cx="281354" cy="659798"/>
          </a:xfrm>
          <a:custGeom>
            <a:avLst/>
            <a:gdLst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23840 h 5437082"/>
              <a:gd name="connsiteX1" fmla="*/ 661341 w 2564014"/>
              <a:gd name="connsiteY1" fmla="*/ 93540 h 5437082"/>
              <a:gd name="connsiteX2" fmla="*/ 1080441 w 2564014"/>
              <a:gd name="connsiteY2" fmla="*/ 118940 h 5437082"/>
              <a:gd name="connsiteX3" fmla="*/ 1093141 w 2564014"/>
              <a:gd name="connsiteY3" fmla="*/ 563440 h 5437082"/>
              <a:gd name="connsiteX4" fmla="*/ 1499541 w 2564014"/>
              <a:gd name="connsiteY4" fmla="*/ 550740 h 5437082"/>
              <a:gd name="connsiteX5" fmla="*/ 1499541 w 2564014"/>
              <a:gd name="connsiteY5" fmla="*/ 118940 h 5437082"/>
              <a:gd name="connsiteX6" fmla="*/ 1918641 w 2564014"/>
              <a:gd name="connsiteY6" fmla="*/ 106240 h 5437082"/>
              <a:gd name="connsiteX7" fmla="*/ 1931341 w 2564014"/>
              <a:gd name="connsiteY7" fmla="*/ 1236540 h 5437082"/>
              <a:gd name="connsiteX8" fmla="*/ 2375841 w 2564014"/>
              <a:gd name="connsiteY8" fmla="*/ 4309940 h 5437082"/>
              <a:gd name="connsiteX9" fmla="*/ 2363141 w 2564014"/>
              <a:gd name="connsiteY9" fmla="*/ 4589340 h 5437082"/>
              <a:gd name="connsiteX10" fmla="*/ 2388541 w 2564014"/>
              <a:gd name="connsiteY10" fmla="*/ 5110040 h 5437082"/>
              <a:gd name="connsiteX11" fmla="*/ 2401241 w 2564014"/>
              <a:gd name="connsiteY11" fmla="*/ 5402140 h 5437082"/>
              <a:gd name="connsiteX12" fmla="*/ 166041 w 2564014"/>
              <a:gd name="connsiteY12" fmla="*/ 5402140 h 5437082"/>
              <a:gd name="connsiteX13" fmla="*/ 166041 w 2564014"/>
              <a:gd name="connsiteY13" fmla="*/ 5135440 h 5437082"/>
              <a:gd name="connsiteX14" fmla="*/ 178741 w 2564014"/>
              <a:gd name="connsiteY14" fmla="*/ 4576640 h 5437082"/>
              <a:gd name="connsiteX15" fmla="*/ 153341 w 2564014"/>
              <a:gd name="connsiteY15" fmla="*/ 4271840 h 5437082"/>
              <a:gd name="connsiteX16" fmla="*/ 661341 w 2564014"/>
              <a:gd name="connsiteY16" fmla="*/ 1223840 h 5437082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0441 w 2564014"/>
              <a:gd name="connsiteY2" fmla="*/ 110134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215034 h 5428276"/>
              <a:gd name="connsiteX1" fmla="*/ 661341 w 2564014"/>
              <a:gd name="connsiteY1" fmla="*/ 84734 h 5428276"/>
              <a:gd name="connsiteX2" fmla="*/ 1085203 w 2564014"/>
              <a:gd name="connsiteY2" fmla="*/ 86322 h 5428276"/>
              <a:gd name="connsiteX3" fmla="*/ 1093141 w 2564014"/>
              <a:gd name="connsiteY3" fmla="*/ 554634 h 5428276"/>
              <a:gd name="connsiteX4" fmla="*/ 1499541 w 2564014"/>
              <a:gd name="connsiteY4" fmla="*/ 541934 h 5428276"/>
              <a:gd name="connsiteX5" fmla="*/ 1499541 w 2564014"/>
              <a:gd name="connsiteY5" fmla="*/ 110134 h 5428276"/>
              <a:gd name="connsiteX6" fmla="*/ 1918641 w 2564014"/>
              <a:gd name="connsiteY6" fmla="*/ 97434 h 5428276"/>
              <a:gd name="connsiteX7" fmla="*/ 1931341 w 2564014"/>
              <a:gd name="connsiteY7" fmla="*/ 1227734 h 5428276"/>
              <a:gd name="connsiteX8" fmla="*/ 2375841 w 2564014"/>
              <a:gd name="connsiteY8" fmla="*/ 4301134 h 5428276"/>
              <a:gd name="connsiteX9" fmla="*/ 2363141 w 2564014"/>
              <a:gd name="connsiteY9" fmla="*/ 4580534 h 5428276"/>
              <a:gd name="connsiteX10" fmla="*/ 2388541 w 2564014"/>
              <a:gd name="connsiteY10" fmla="*/ 5101234 h 5428276"/>
              <a:gd name="connsiteX11" fmla="*/ 2401241 w 2564014"/>
              <a:gd name="connsiteY11" fmla="*/ 5393334 h 5428276"/>
              <a:gd name="connsiteX12" fmla="*/ 166041 w 2564014"/>
              <a:gd name="connsiteY12" fmla="*/ 5393334 h 5428276"/>
              <a:gd name="connsiteX13" fmla="*/ 166041 w 2564014"/>
              <a:gd name="connsiteY13" fmla="*/ 5126634 h 5428276"/>
              <a:gd name="connsiteX14" fmla="*/ 178741 w 2564014"/>
              <a:gd name="connsiteY14" fmla="*/ 4567834 h 5428276"/>
              <a:gd name="connsiteX15" fmla="*/ 153341 w 2564014"/>
              <a:gd name="connsiteY15" fmla="*/ 4263034 h 5428276"/>
              <a:gd name="connsiteX16" fmla="*/ 661341 w 2564014"/>
              <a:gd name="connsiteY16" fmla="*/ 1215034 h 5428276"/>
              <a:gd name="connsiteX0" fmla="*/ 661341 w 2564014"/>
              <a:gd name="connsiteY0" fmla="*/ 1196779 h 5410021"/>
              <a:gd name="connsiteX1" fmla="*/ 661341 w 2564014"/>
              <a:gd name="connsiteY1" fmla="*/ 66479 h 5410021"/>
              <a:gd name="connsiteX2" fmla="*/ 1085203 w 2564014"/>
              <a:gd name="connsiteY2" fmla="*/ 68067 h 5410021"/>
              <a:gd name="connsiteX3" fmla="*/ 1093141 w 2564014"/>
              <a:gd name="connsiteY3" fmla="*/ 536379 h 5410021"/>
              <a:gd name="connsiteX4" fmla="*/ 1499541 w 2564014"/>
              <a:gd name="connsiteY4" fmla="*/ 523679 h 5410021"/>
              <a:gd name="connsiteX5" fmla="*/ 1499541 w 2564014"/>
              <a:gd name="connsiteY5" fmla="*/ 91879 h 5410021"/>
              <a:gd name="connsiteX6" fmla="*/ 1918641 w 2564014"/>
              <a:gd name="connsiteY6" fmla="*/ 79179 h 5410021"/>
              <a:gd name="connsiteX7" fmla="*/ 1931341 w 2564014"/>
              <a:gd name="connsiteY7" fmla="*/ 1209479 h 5410021"/>
              <a:gd name="connsiteX8" fmla="*/ 2375841 w 2564014"/>
              <a:gd name="connsiteY8" fmla="*/ 4282879 h 5410021"/>
              <a:gd name="connsiteX9" fmla="*/ 2363141 w 2564014"/>
              <a:gd name="connsiteY9" fmla="*/ 4562279 h 5410021"/>
              <a:gd name="connsiteX10" fmla="*/ 2388541 w 2564014"/>
              <a:gd name="connsiteY10" fmla="*/ 5082979 h 5410021"/>
              <a:gd name="connsiteX11" fmla="*/ 2401241 w 2564014"/>
              <a:gd name="connsiteY11" fmla="*/ 5375079 h 5410021"/>
              <a:gd name="connsiteX12" fmla="*/ 166041 w 2564014"/>
              <a:gd name="connsiteY12" fmla="*/ 5375079 h 5410021"/>
              <a:gd name="connsiteX13" fmla="*/ 166041 w 2564014"/>
              <a:gd name="connsiteY13" fmla="*/ 5108379 h 5410021"/>
              <a:gd name="connsiteX14" fmla="*/ 178741 w 2564014"/>
              <a:gd name="connsiteY14" fmla="*/ 4549579 h 5410021"/>
              <a:gd name="connsiteX15" fmla="*/ 153341 w 2564014"/>
              <a:gd name="connsiteY15" fmla="*/ 4244779 h 5410021"/>
              <a:gd name="connsiteX16" fmla="*/ 661341 w 2564014"/>
              <a:gd name="connsiteY16" fmla="*/ 1196779 h 5410021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564014"/>
              <a:gd name="connsiteY0" fmla="*/ 1130971 h 5344213"/>
              <a:gd name="connsiteX1" fmla="*/ 661341 w 2564014"/>
              <a:gd name="connsiteY1" fmla="*/ 671 h 5344213"/>
              <a:gd name="connsiteX2" fmla="*/ 1085203 w 2564014"/>
              <a:gd name="connsiteY2" fmla="*/ 2259 h 5344213"/>
              <a:gd name="connsiteX3" fmla="*/ 1093141 w 2564014"/>
              <a:gd name="connsiteY3" fmla="*/ 470571 h 5344213"/>
              <a:gd name="connsiteX4" fmla="*/ 1499541 w 2564014"/>
              <a:gd name="connsiteY4" fmla="*/ 457871 h 5344213"/>
              <a:gd name="connsiteX5" fmla="*/ 1499541 w 2564014"/>
              <a:gd name="connsiteY5" fmla="*/ 26071 h 5344213"/>
              <a:gd name="connsiteX6" fmla="*/ 1918641 w 2564014"/>
              <a:gd name="connsiteY6" fmla="*/ 13371 h 5344213"/>
              <a:gd name="connsiteX7" fmla="*/ 1931341 w 2564014"/>
              <a:gd name="connsiteY7" fmla="*/ 1143671 h 5344213"/>
              <a:gd name="connsiteX8" fmla="*/ 2375841 w 2564014"/>
              <a:gd name="connsiteY8" fmla="*/ 4217071 h 5344213"/>
              <a:gd name="connsiteX9" fmla="*/ 2363141 w 2564014"/>
              <a:gd name="connsiteY9" fmla="*/ 4496471 h 5344213"/>
              <a:gd name="connsiteX10" fmla="*/ 2388541 w 2564014"/>
              <a:gd name="connsiteY10" fmla="*/ 5017171 h 5344213"/>
              <a:gd name="connsiteX11" fmla="*/ 2401241 w 2564014"/>
              <a:gd name="connsiteY11" fmla="*/ 5309271 h 5344213"/>
              <a:gd name="connsiteX12" fmla="*/ 166041 w 2564014"/>
              <a:gd name="connsiteY12" fmla="*/ 5309271 h 5344213"/>
              <a:gd name="connsiteX13" fmla="*/ 166041 w 2564014"/>
              <a:gd name="connsiteY13" fmla="*/ 5042571 h 5344213"/>
              <a:gd name="connsiteX14" fmla="*/ 178741 w 2564014"/>
              <a:gd name="connsiteY14" fmla="*/ 4483771 h 5344213"/>
              <a:gd name="connsiteX15" fmla="*/ 153341 w 2564014"/>
              <a:gd name="connsiteY15" fmla="*/ 4178971 h 5344213"/>
              <a:gd name="connsiteX16" fmla="*/ 661341 w 2564014"/>
              <a:gd name="connsiteY16" fmla="*/ 1130971 h 5344213"/>
              <a:gd name="connsiteX0" fmla="*/ 661341 w 2405147"/>
              <a:gd name="connsiteY0" fmla="*/ 1130971 h 5344213"/>
              <a:gd name="connsiteX1" fmla="*/ 661341 w 2405147"/>
              <a:gd name="connsiteY1" fmla="*/ 671 h 5344213"/>
              <a:gd name="connsiteX2" fmla="*/ 1085203 w 2405147"/>
              <a:gd name="connsiteY2" fmla="*/ 2259 h 5344213"/>
              <a:gd name="connsiteX3" fmla="*/ 1093141 w 2405147"/>
              <a:gd name="connsiteY3" fmla="*/ 470571 h 5344213"/>
              <a:gd name="connsiteX4" fmla="*/ 1499541 w 2405147"/>
              <a:gd name="connsiteY4" fmla="*/ 457871 h 5344213"/>
              <a:gd name="connsiteX5" fmla="*/ 1499541 w 2405147"/>
              <a:gd name="connsiteY5" fmla="*/ 26071 h 5344213"/>
              <a:gd name="connsiteX6" fmla="*/ 1918641 w 2405147"/>
              <a:gd name="connsiteY6" fmla="*/ 13371 h 5344213"/>
              <a:gd name="connsiteX7" fmla="*/ 1931341 w 2405147"/>
              <a:gd name="connsiteY7" fmla="*/ 1143671 h 5344213"/>
              <a:gd name="connsiteX8" fmla="*/ 2375841 w 2405147"/>
              <a:gd name="connsiteY8" fmla="*/ 4217071 h 5344213"/>
              <a:gd name="connsiteX9" fmla="*/ 2363141 w 2405147"/>
              <a:gd name="connsiteY9" fmla="*/ 4496471 h 5344213"/>
              <a:gd name="connsiteX10" fmla="*/ 2388541 w 2405147"/>
              <a:gd name="connsiteY10" fmla="*/ 5017171 h 5344213"/>
              <a:gd name="connsiteX11" fmla="*/ 2401241 w 2405147"/>
              <a:gd name="connsiteY11" fmla="*/ 5309271 h 5344213"/>
              <a:gd name="connsiteX12" fmla="*/ 166041 w 2405147"/>
              <a:gd name="connsiteY12" fmla="*/ 5309271 h 5344213"/>
              <a:gd name="connsiteX13" fmla="*/ 166041 w 2405147"/>
              <a:gd name="connsiteY13" fmla="*/ 5042571 h 5344213"/>
              <a:gd name="connsiteX14" fmla="*/ 178741 w 2405147"/>
              <a:gd name="connsiteY14" fmla="*/ 4483771 h 5344213"/>
              <a:gd name="connsiteX15" fmla="*/ 153341 w 2405147"/>
              <a:gd name="connsiteY15" fmla="*/ 4178971 h 5344213"/>
              <a:gd name="connsiteX16" fmla="*/ 661341 w 2405147"/>
              <a:gd name="connsiteY16" fmla="*/ 1130971 h 5344213"/>
              <a:gd name="connsiteX0" fmla="*/ 661341 w 2405147"/>
              <a:gd name="connsiteY0" fmla="*/ 1130971 h 5329263"/>
              <a:gd name="connsiteX1" fmla="*/ 661341 w 2405147"/>
              <a:gd name="connsiteY1" fmla="*/ 671 h 5329263"/>
              <a:gd name="connsiteX2" fmla="*/ 1085203 w 2405147"/>
              <a:gd name="connsiteY2" fmla="*/ 2259 h 5329263"/>
              <a:gd name="connsiteX3" fmla="*/ 1093141 w 2405147"/>
              <a:gd name="connsiteY3" fmla="*/ 470571 h 5329263"/>
              <a:gd name="connsiteX4" fmla="*/ 1499541 w 2405147"/>
              <a:gd name="connsiteY4" fmla="*/ 457871 h 5329263"/>
              <a:gd name="connsiteX5" fmla="*/ 1499541 w 2405147"/>
              <a:gd name="connsiteY5" fmla="*/ 26071 h 5329263"/>
              <a:gd name="connsiteX6" fmla="*/ 1918641 w 2405147"/>
              <a:gd name="connsiteY6" fmla="*/ 13371 h 5329263"/>
              <a:gd name="connsiteX7" fmla="*/ 1931341 w 2405147"/>
              <a:gd name="connsiteY7" fmla="*/ 1143671 h 5329263"/>
              <a:gd name="connsiteX8" fmla="*/ 2375841 w 2405147"/>
              <a:gd name="connsiteY8" fmla="*/ 4217071 h 5329263"/>
              <a:gd name="connsiteX9" fmla="*/ 2363141 w 2405147"/>
              <a:gd name="connsiteY9" fmla="*/ 4496471 h 5329263"/>
              <a:gd name="connsiteX10" fmla="*/ 2388541 w 2405147"/>
              <a:gd name="connsiteY10" fmla="*/ 5017171 h 5329263"/>
              <a:gd name="connsiteX11" fmla="*/ 2401241 w 2405147"/>
              <a:gd name="connsiteY11" fmla="*/ 5309271 h 5329263"/>
              <a:gd name="connsiteX12" fmla="*/ 166041 w 2405147"/>
              <a:gd name="connsiteY12" fmla="*/ 5309271 h 5329263"/>
              <a:gd name="connsiteX13" fmla="*/ 166041 w 2405147"/>
              <a:gd name="connsiteY13" fmla="*/ 5042571 h 5329263"/>
              <a:gd name="connsiteX14" fmla="*/ 178741 w 2405147"/>
              <a:gd name="connsiteY14" fmla="*/ 4483771 h 5329263"/>
              <a:gd name="connsiteX15" fmla="*/ 153341 w 2405147"/>
              <a:gd name="connsiteY15" fmla="*/ 4178971 h 5329263"/>
              <a:gd name="connsiteX16" fmla="*/ 661341 w 2405147"/>
              <a:gd name="connsiteY16" fmla="*/ 1130971 h 5329263"/>
              <a:gd name="connsiteX0" fmla="*/ 661341 w 2405147"/>
              <a:gd name="connsiteY0" fmla="*/ 1130971 h 5309271"/>
              <a:gd name="connsiteX1" fmla="*/ 661341 w 2405147"/>
              <a:gd name="connsiteY1" fmla="*/ 671 h 5309271"/>
              <a:gd name="connsiteX2" fmla="*/ 1085203 w 2405147"/>
              <a:gd name="connsiteY2" fmla="*/ 2259 h 5309271"/>
              <a:gd name="connsiteX3" fmla="*/ 1093141 w 2405147"/>
              <a:gd name="connsiteY3" fmla="*/ 470571 h 5309271"/>
              <a:gd name="connsiteX4" fmla="*/ 1499541 w 2405147"/>
              <a:gd name="connsiteY4" fmla="*/ 457871 h 5309271"/>
              <a:gd name="connsiteX5" fmla="*/ 1499541 w 2405147"/>
              <a:gd name="connsiteY5" fmla="*/ 26071 h 5309271"/>
              <a:gd name="connsiteX6" fmla="*/ 1918641 w 2405147"/>
              <a:gd name="connsiteY6" fmla="*/ 13371 h 5309271"/>
              <a:gd name="connsiteX7" fmla="*/ 1931341 w 2405147"/>
              <a:gd name="connsiteY7" fmla="*/ 1143671 h 5309271"/>
              <a:gd name="connsiteX8" fmla="*/ 2375841 w 2405147"/>
              <a:gd name="connsiteY8" fmla="*/ 4217071 h 5309271"/>
              <a:gd name="connsiteX9" fmla="*/ 2363141 w 2405147"/>
              <a:gd name="connsiteY9" fmla="*/ 4496471 h 5309271"/>
              <a:gd name="connsiteX10" fmla="*/ 2388541 w 2405147"/>
              <a:gd name="connsiteY10" fmla="*/ 5017171 h 5309271"/>
              <a:gd name="connsiteX11" fmla="*/ 2401241 w 2405147"/>
              <a:gd name="connsiteY11" fmla="*/ 5309271 h 5309271"/>
              <a:gd name="connsiteX12" fmla="*/ 166041 w 2405147"/>
              <a:gd name="connsiteY12" fmla="*/ 5309271 h 5309271"/>
              <a:gd name="connsiteX13" fmla="*/ 166041 w 2405147"/>
              <a:gd name="connsiteY13" fmla="*/ 5042571 h 5309271"/>
              <a:gd name="connsiteX14" fmla="*/ 178741 w 2405147"/>
              <a:gd name="connsiteY14" fmla="*/ 4483771 h 5309271"/>
              <a:gd name="connsiteX15" fmla="*/ 153341 w 2405147"/>
              <a:gd name="connsiteY15" fmla="*/ 4178971 h 5309271"/>
              <a:gd name="connsiteX16" fmla="*/ 661341 w 2405147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42306 w 2281412"/>
              <a:gd name="connsiteY13" fmla="*/ 5042571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7606 w 2281412"/>
              <a:gd name="connsiteY0" fmla="*/ 1130971 h 5309271"/>
              <a:gd name="connsiteX1" fmla="*/ 537606 w 2281412"/>
              <a:gd name="connsiteY1" fmla="*/ 671 h 5309271"/>
              <a:gd name="connsiteX2" fmla="*/ 961468 w 2281412"/>
              <a:gd name="connsiteY2" fmla="*/ 2259 h 5309271"/>
              <a:gd name="connsiteX3" fmla="*/ 969406 w 2281412"/>
              <a:gd name="connsiteY3" fmla="*/ 470571 h 5309271"/>
              <a:gd name="connsiteX4" fmla="*/ 1375806 w 2281412"/>
              <a:gd name="connsiteY4" fmla="*/ 457871 h 5309271"/>
              <a:gd name="connsiteX5" fmla="*/ 1375806 w 2281412"/>
              <a:gd name="connsiteY5" fmla="*/ 26071 h 5309271"/>
              <a:gd name="connsiteX6" fmla="*/ 1794906 w 2281412"/>
              <a:gd name="connsiteY6" fmla="*/ 13371 h 5309271"/>
              <a:gd name="connsiteX7" fmla="*/ 1807606 w 2281412"/>
              <a:gd name="connsiteY7" fmla="*/ 1143671 h 5309271"/>
              <a:gd name="connsiteX8" fmla="*/ 2252106 w 2281412"/>
              <a:gd name="connsiteY8" fmla="*/ 4217071 h 5309271"/>
              <a:gd name="connsiteX9" fmla="*/ 2239406 w 2281412"/>
              <a:gd name="connsiteY9" fmla="*/ 4496471 h 5309271"/>
              <a:gd name="connsiteX10" fmla="*/ 2264806 w 2281412"/>
              <a:gd name="connsiteY10" fmla="*/ 5017171 h 5309271"/>
              <a:gd name="connsiteX11" fmla="*/ 2277506 w 2281412"/>
              <a:gd name="connsiteY11" fmla="*/ 5309271 h 5309271"/>
              <a:gd name="connsiteX12" fmla="*/ 42306 w 2281412"/>
              <a:gd name="connsiteY12" fmla="*/ 5309271 h 5309271"/>
              <a:gd name="connsiteX13" fmla="*/ 37544 w 2281412"/>
              <a:gd name="connsiteY13" fmla="*/ 5018758 h 5309271"/>
              <a:gd name="connsiteX14" fmla="*/ 55006 w 2281412"/>
              <a:gd name="connsiteY14" fmla="*/ 4483771 h 5309271"/>
              <a:gd name="connsiteX15" fmla="*/ 29606 w 2281412"/>
              <a:gd name="connsiteY15" fmla="*/ 4178971 h 5309271"/>
              <a:gd name="connsiteX16" fmla="*/ 537606 w 2281412"/>
              <a:gd name="connsiteY16" fmla="*/ 1130971 h 5309271"/>
              <a:gd name="connsiteX0" fmla="*/ 538417 w 2282223"/>
              <a:gd name="connsiteY0" fmla="*/ 1130971 h 5309271"/>
              <a:gd name="connsiteX1" fmla="*/ 538417 w 2282223"/>
              <a:gd name="connsiteY1" fmla="*/ 671 h 5309271"/>
              <a:gd name="connsiteX2" fmla="*/ 962279 w 2282223"/>
              <a:gd name="connsiteY2" fmla="*/ 2259 h 5309271"/>
              <a:gd name="connsiteX3" fmla="*/ 970217 w 2282223"/>
              <a:gd name="connsiteY3" fmla="*/ 470571 h 5309271"/>
              <a:gd name="connsiteX4" fmla="*/ 1376617 w 2282223"/>
              <a:gd name="connsiteY4" fmla="*/ 457871 h 5309271"/>
              <a:gd name="connsiteX5" fmla="*/ 1376617 w 2282223"/>
              <a:gd name="connsiteY5" fmla="*/ 26071 h 5309271"/>
              <a:gd name="connsiteX6" fmla="*/ 1795717 w 2282223"/>
              <a:gd name="connsiteY6" fmla="*/ 13371 h 5309271"/>
              <a:gd name="connsiteX7" fmla="*/ 1808417 w 2282223"/>
              <a:gd name="connsiteY7" fmla="*/ 1143671 h 5309271"/>
              <a:gd name="connsiteX8" fmla="*/ 2252917 w 2282223"/>
              <a:gd name="connsiteY8" fmla="*/ 4217071 h 5309271"/>
              <a:gd name="connsiteX9" fmla="*/ 2240217 w 2282223"/>
              <a:gd name="connsiteY9" fmla="*/ 4496471 h 5309271"/>
              <a:gd name="connsiteX10" fmla="*/ 2265617 w 2282223"/>
              <a:gd name="connsiteY10" fmla="*/ 5017171 h 5309271"/>
              <a:gd name="connsiteX11" fmla="*/ 2278317 w 2282223"/>
              <a:gd name="connsiteY11" fmla="*/ 5309271 h 5309271"/>
              <a:gd name="connsiteX12" fmla="*/ 43117 w 2282223"/>
              <a:gd name="connsiteY12" fmla="*/ 5309271 h 5309271"/>
              <a:gd name="connsiteX13" fmla="*/ 38355 w 2282223"/>
              <a:gd name="connsiteY13" fmla="*/ 5018758 h 5309271"/>
              <a:gd name="connsiteX14" fmla="*/ 55817 w 2282223"/>
              <a:gd name="connsiteY14" fmla="*/ 4483771 h 5309271"/>
              <a:gd name="connsiteX15" fmla="*/ 30417 w 2282223"/>
              <a:gd name="connsiteY15" fmla="*/ 4178971 h 5309271"/>
              <a:gd name="connsiteX16" fmla="*/ 538417 w 2282223"/>
              <a:gd name="connsiteY16" fmla="*/ 1130971 h 5309271"/>
              <a:gd name="connsiteX0" fmla="*/ 510645 w 2254451"/>
              <a:gd name="connsiteY0" fmla="*/ 1130971 h 5309271"/>
              <a:gd name="connsiteX1" fmla="*/ 510645 w 2254451"/>
              <a:gd name="connsiteY1" fmla="*/ 671 h 5309271"/>
              <a:gd name="connsiteX2" fmla="*/ 934507 w 2254451"/>
              <a:gd name="connsiteY2" fmla="*/ 2259 h 5309271"/>
              <a:gd name="connsiteX3" fmla="*/ 942445 w 2254451"/>
              <a:gd name="connsiteY3" fmla="*/ 470571 h 5309271"/>
              <a:gd name="connsiteX4" fmla="*/ 1348845 w 2254451"/>
              <a:gd name="connsiteY4" fmla="*/ 457871 h 5309271"/>
              <a:gd name="connsiteX5" fmla="*/ 1348845 w 2254451"/>
              <a:gd name="connsiteY5" fmla="*/ 26071 h 5309271"/>
              <a:gd name="connsiteX6" fmla="*/ 1767945 w 2254451"/>
              <a:gd name="connsiteY6" fmla="*/ 13371 h 5309271"/>
              <a:gd name="connsiteX7" fmla="*/ 1780645 w 2254451"/>
              <a:gd name="connsiteY7" fmla="*/ 1143671 h 5309271"/>
              <a:gd name="connsiteX8" fmla="*/ 2225145 w 2254451"/>
              <a:gd name="connsiteY8" fmla="*/ 4217071 h 5309271"/>
              <a:gd name="connsiteX9" fmla="*/ 2212445 w 2254451"/>
              <a:gd name="connsiteY9" fmla="*/ 4496471 h 5309271"/>
              <a:gd name="connsiteX10" fmla="*/ 2237845 w 2254451"/>
              <a:gd name="connsiteY10" fmla="*/ 5017171 h 5309271"/>
              <a:gd name="connsiteX11" fmla="*/ 2250545 w 2254451"/>
              <a:gd name="connsiteY11" fmla="*/ 5309271 h 5309271"/>
              <a:gd name="connsiteX12" fmla="*/ 15345 w 2254451"/>
              <a:gd name="connsiteY12" fmla="*/ 5309271 h 5309271"/>
              <a:gd name="connsiteX13" fmla="*/ 10583 w 2254451"/>
              <a:gd name="connsiteY13" fmla="*/ 5018758 h 5309271"/>
              <a:gd name="connsiteX14" fmla="*/ 28045 w 2254451"/>
              <a:gd name="connsiteY14" fmla="*/ 4483771 h 5309271"/>
              <a:gd name="connsiteX15" fmla="*/ 2645 w 2254451"/>
              <a:gd name="connsiteY15" fmla="*/ 4178971 h 5309271"/>
              <a:gd name="connsiteX16" fmla="*/ 510645 w 2254451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  <a:gd name="connsiteX0" fmla="*/ 520196 w 2264002"/>
              <a:gd name="connsiteY0" fmla="*/ 1130971 h 5309271"/>
              <a:gd name="connsiteX1" fmla="*/ 520196 w 2264002"/>
              <a:gd name="connsiteY1" fmla="*/ 671 h 5309271"/>
              <a:gd name="connsiteX2" fmla="*/ 944058 w 2264002"/>
              <a:gd name="connsiteY2" fmla="*/ 2259 h 5309271"/>
              <a:gd name="connsiteX3" fmla="*/ 951996 w 2264002"/>
              <a:gd name="connsiteY3" fmla="*/ 470571 h 5309271"/>
              <a:gd name="connsiteX4" fmla="*/ 1358396 w 2264002"/>
              <a:gd name="connsiteY4" fmla="*/ 457871 h 5309271"/>
              <a:gd name="connsiteX5" fmla="*/ 1358396 w 2264002"/>
              <a:gd name="connsiteY5" fmla="*/ 26071 h 5309271"/>
              <a:gd name="connsiteX6" fmla="*/ 1777496 w 2264002"/>
              <a:gd name="connsiteY6" fmla="*/ 13371 h 5309271"/>
              <a:gd name="connsiteX7" fmla="*/ 1790196 w 2264002"/>
              <a:gd name="connsiteY7" fmla="*/ 1143671 h 5309271"/>
              <a:gd name="connsiteX8" fmla="*/ 2234696 w 2264002"/>
              <a:gd name="connsiteY8" fmla="*/ 4217071 h 5309271"/>
              <a:gd name="connsiteX9" fmla="*/ 2221996 w 2264002"/>
              <a:gd name="connsiteY9" fmla="*/ 4496471 h 5309271"/>
              <a:gd name="connsiteX10" fmla="*/ 2247396 w 2264002"/>
              <a:gd name="connsiteY10" fmla="*/ 5017171 h 5309271"/>
              <a:gd name="connsiteX11" fmla="*/ 2260096 w 2264002"/>
              <a:gd name="connsiteY11" fmla="*/ 5309271 h 5309271"/>
              <a:gd name="connsiteX12" fmla="*/ 24896 w 2264002"/>
              <a:gd name="connsiteY12" fmla="*/ 5309271 h 5309271"/>
              <a:gd name="connsiteX13" fmla="*/ 20134 w 2264002"/>
              <a:gd name="connsiteY13" fmla="*/ 5018758 h 5309271"/>
              <a:gd name="connsiteX14" fmla="*/ 37596 w 2264002"/>
              <a:gd name="connsiteY14" fmla="*/ 4483771 h 5309271"/>
              <a:gd name="connsiteX15" fmla="*/ 12196 w 2264002"/>
              <a:gd name="connsiteY15" fmla="*/ 4178971 h 5309271"/>
              <a:gd name="connsiteX16" fmla="*/ 520196 w 2264002"/>
              <a:gd name="connsiteY16" fmla="*/ 1130971 h 53092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264002" h="5309271">
                <a:moveTo>
                  <a:pt x="520196" y="1130971"/>
                </a:moveTo>
                <a:cubicBezTo>
                  <a:pt x="514375" y="1082288"/>
                  <a:pt x="521783" y="41946"/>
                  <a:pt x="520196" y="671"/>
                </a:cubicBezTo>
                <a:cubicBezTo>
                  <a:pt x="585283" y="7021"/>
                  <a:pt x="876854" y="-4621"/>
                  <a:pt x="944058" y="2259"/>
                </a:cubicBezTo>
                <a:cubicBezTo>
                  <a:pt x="949350" y="71051"/>
                  <a:pt x="954377" y="408924"/>
                  <a:pt x="951996" y="470571"/>
                </a:cubicBezTo>
                <a:cubicBezTo>
                  <a:pt x="1002002" y="479831"/>
                  <a:pt x="1314476" y="470041"/>
                  <a:pt x="1358396" y="457871"/>
                </a:cubicBezTo>
                <a:cubicBezTo>
                  <a:pt x="1364216" y="402838"/>
                  <a:pt x="1359983" y="81104"/>
                  <a:pt x="1358396" y="26071"/>
                </a:cubicBezTo>
                <a:cubicBezTo>
                  <a:pt x="1428246" y="28188"/>
                  <a:pt x="1710291" y="22367"/>
                  <a:pt x="1777496" y="13371"/>
                </a:cubicBezTo>
                <a:cubicBezTo>
                  <a:pt x="1792313" y="109150"/>
                  <a:pt x="1775909" y="1081229"/>
                  <a:pt x="1790196" y="1143671"/>
                </a:cubicBezTo>
                <a:cubicBezTo>
                  <a:pt x="1018671" y="2425313"/>
                  <a:pt x="1981754" y="3724946"/>
                  <a:pt x="2234696" y="4217071"/>
                </a:cubicBezTo>
                <a:cubicBezTo>
                  <a:pt x="2301900" y="4447258"/>
                  <a:pt x="2234166" y="4458371"/>
                  <a:pt x="2221996" y="4496471"/>
                </a:cubicBezTo>
                <a:cubicBezTo>
                  <a:pt x="1785963" y="4663159"/>
                  <a:pt x="2155321" y="5000767"/>
                  <a:pt x="2247396" y="5017171"/>
                </a:cubicBezTo>
                <a:cubicBezTo>
                  <a:pt x="2253746" y="5071676"/>
                  <a:pt x="2263800" y="5251063"/>
                  <a:pt x="2260096" y="5309271"/>
                </a:cubicBezTo>
                <a:lnTo>
                  <a:pt x="24896" y="5309271"/>
                </a:lnTo>
                <a:cubicBezTo>
                  <a:pt x="19076" y="5236246"/>
                  <a:pt x="18017" y="5156341"/>
                  <a:pt x="20134" y="5018758"/>
                </a:cubicBezTo>
                <a:cubicBezTo>
                  <a:pt x="498500" y="4804975"/>
                  <a:pt x="182588" y="4508641"/>
                  <a:pt x="37596" y="4483771"/>
                </a:cubicBezTo>
                <a:cubicBezTo>
                  <a:pt x="-16909" y="4344601"/>
                  <a:pt x="554" y="4283746"/>
                  <a:pt x="12196" y="4178971"/>
                </a:cubicBezTo>
                <a:cubicBezTo>
                  <a:pt x="822033" y="3093121"/>
                  <a:pt x="930829" y="1873074"/>
                  <a:pt x="520196" y="1130971"/>
                </a:cubicBezTo>
                <a:close/>
              </a:path>
            </a:pathLst>
          </a:custGeom>
          <a:solidFill>
            <a:schemeClr val="tx1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dirty="0"/>
          </a:p>
        </p:txBody>
      </p:sp>
      <p:grpSp>
        <p:nvGrpSpPr>
          <p:cNvPr id="210" name="Группа 209">
            <a:extLst>
              <a:ext uri="{FF2B5EF4-FFF2-40B4-BE49-F238E27FC236}">
                <a16:creationId xmlns:a16="http://schemas.microsoft.com/office/drawing/2014/main" id="{B0443003-09AF-BC4F-1F94-B4909A2EE421}"/>
              </a:ext>
            </a:extLst>
          </p:cNvPr>
          <p:cNvGrpSpPr/>
          <p:nvPr/>
        </p:nvGrpSpPr>
        <p:grpSpPr>
          <a:xfrm>
            <a:off x="5678493" y="517551"/>
            <a:ext cx="269590" cy="620656"/>
            <a:chOff x="3102555" y="810159"/>
            <a:chExt cx="2335955" cy="5377890"/>
          </a:xfrm>
          <a:solidFill>
            <a:schemeClr val="tx1"/>
          </a:solidFill>
        </p:grpSpPr>
        <p:sp>
          <p:nvSpPr>
            <p:cNvPr id="211" name="Полилиния: фигура 210">
              <a:extLst>
                <a:ext uri="{FF2B5EF4-FFF2-40B4-BE49-F238E27FC236}">
                  <a16:creationId xmlns:a16="http://schemas.microsoft.com/office/drawing/2014/main" id="{CBF6FBFC-8ED3-8474-9528-0B36116268CC}"/>
                </a:ext>
              </a:extLst>
            </p:cNvPr>
            <p:cNvSpPr/>
            <p:nvPr/>
          </p:nvSpPr>
          <p:spPr>
            <a:xfrm>
              <a:off x="3102555" y="1812665"/>
              <a:ext cx="2335955" cy="4375384"/>
            </a:xfrm>
            <a:custGeom>
              <a:avLst/>
              <a:gdLst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701690 h 4441919"/>
                <a:gd name="connsiteX1" fmla="*/ 770985 w 2636164"/>
                <a:gd name="connsiteY1" fmla="*/ 384190 h 4441919"/>
                <a:gd name="connsiteX2" fmla="*/ 555085 w 2636164"/>
                <a:gd name="connsiteY2" fmla="*/ 41290 h 4441919"/>
                <a:gd name="connsiteX3" fmla="*/ 2117185 w 2636164"/>
                <a:gd name="connsiteY3" fmla="*/ 41290 h 4441919"/>
                <a:gd name="connsiteX4" fmla="*/ 1837785 w 2636164"/>
                <a:gd name="connsiteY4" fmla="*/ 358790 h 4441919"/>
                <a:gd name="connsiteX5" fmla="*/ 1990185 w 2636164"/>
                <a:gd name="connsiteY5" fmla="*/ 714390 h 4441919"/>
                <a:gd name="connsiteX6" fmla="*/ 2434685 w 2636164"/>
                <a:gd name="connsiteY6" fmla="*/ 3394090 h 4441919"/>
                <a:gd name="connsiteX7" fmla="*/ 2434685 w 2636164"/>
                <a:gd name="connsiteY7" fmla="*/ 3698890 h 4441919"/>
                <a:gd name="connsiteX8" fmla="*/ 2447385 w 2636164"/>
                <a:gd name="connsiteY8" fmla="*/ 4130690 h 4441919"/>
                <a:gd name="connsiteX9" fmla="*/ 2472785 w 2636164"/>
                <a:gd name="connsiteY9" fmla="*/ 4410090 h 4441919"/>
                <a:gd name="connsiteX10" fmla="*/ 174085 w 2636164"/>
                <a:gd name="connsiteY10" fmla="*/ 4410090 h 4441919"/>
                <a:gd name="connsiteX11" fmla="*/ 161385 w 2636164"/>
                <a:gd name="connsiteY11" fmla="*/ 4181490 h 4441919"/>
                <a:gd name="connsiteX12" fmla="*/ 161385 w 2636164"/>
                <a:gd name="connsiteY12" fmla="*/ 3673490 h 4441919"/>
                <a:gd name="connsiteX13" fmla="*/ 174085 w 2636164"/>
                <a:gd name="connsiteY13" fmla="*/ 3394090 h 4441919"/>
                <a:gd name="connsiteX14" fmla="*/ 694785 w 2636164"/>
                <a:gd name="connsiteY14" fmla="*/ 701690 h 44419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99890 h 4440119"/>
                <a:gd name="connsiteX1" fmla="*/ 774160 w 2636164"/>
                <a:gd name="connsiteY1" fmla="*/ 353815 h 4440119"/>
                <a:gd name="connsiteX2" fmla="*/ 555085 w 2636164"/>
                <a:gd name="connsiteY2" fmla="*/ 39490 h 4440119"/>
                <a:gd name="connsiteX3" fmla="*/ 2117185 w 2636164"/>
                <a:gd name="connsiteY3" fmla="*/ 39490 h 4440119"/>
                <a:gd name="connsiteX4" fmla="*/ 1837785 w 2636164"/>
                <a:gd name="connsiteY4" fmla="*/ 356990 h 4440119"/>
                <a:gd name="connsiteX5" fmla="*/ 1990185 w 2636164"/>
                <a:gd name="connsiteY5" fmla="*/ 712590 h 4440119"/>
                <a:gd name="connsiteX6" fmla="*/ 2434685 w 2636164"/>
                <a:gd name="connsiteY6" fmla="*/ 3392290 h 4440119"/>
                <a:gd name="connsiteX7" fmla="*/ 2434685 w 2636164"/>
                <a:gd name="connsiteY7" fmla="*/ 3697090 h 4440119"/>
                <a:gd name="connsiteX8" fmla="*/ 2447385 w 2636164"/>
                <a:gd name="connsiteY8" fmla="*/ 4128890 h 4440119"/>
                <a:gd name="connsiteX9" fmla="*/ 2472785 w 2636164"/>
                <a:gd name="connsiteY9" fmla="*/ 4408290 h 4440119"/>
                <a:gd name="connsiteX10" fmla="*/ 174085 w 2636164"/>
                <a:gd name="connsiteY10" fmla="*/ 4408290 h 4440119"/>
                <a:gd name="connsiteX11" fmla="*/ 161385 w 2636164"/>
                <a:gd name="connsiteY11" fmla="*/ 4179690 h 4440119"/>
                <a:gd name="connsiteX12" fmla="*/ 161385 w 2636164"/>
                <a:gd name="connsiteY12" fmla="*/ 3671690 h 4440119"/>
                <a:gd name="connsiteX13" fmla="*/ 174085 w 2636164"/>
                <a:gd name="connsiteY13" fmla="*/ 3392290 h 4440119"/>
                <a:gd name="connsiteX14" fmla="*/ 694785 w 2636164"/>
                <a:gd name="connsiteY14" fmla="*/ 699890 h 4440119"/>
                <a:gd name="connsiteX0" fmla="*/ 694785 w 2636164"/>
                <a:gd name="connsiteY0" fmla="*/ 683570 h 4423799"/>
                <a:gd name="connsiteX1" fmla="*/ 774160 w 2636164"/>
                <a:gd name="connsiteY1" fmla="*/ 337495 h 4423799"/>
                <a:gd name="connsiteX2" fmla="*/ 555085 w 2636164"/>
                <a:gd name="connsiteY2" fmla="*/ 23170 h 4423799"/>
                <a:gd name="connsiteX3" fmla="*/ 2117185 w 2636164"/>
                <a:gd name="connsiteY3" fmla="*/ 23170 h 4423799"/>
                <a:gd name="connsiteX4" fmla="*/ 1837785 w 2636164"/>
                <a:gd name="connsiteY4" fmla="*/ 340670 h 4423799"/>
                <a:gd name="connsiteX5" fmla="*/ 1990185 w 2636164"/>
                <a:gd name="connsiteY5" fmla="*/ 696270 h 4423799"/>
                <a:gd name="connsiteX6" fmla="*/ 2434685 w 2636164"/>
                <a:gd name="connsiteY6" fmla="*/ 3375970 h 4423799"/>
                <a:gd name="connsiteX7" fmla="*/ 2434685 w 2636164"/>
                <a:gd name="connsiteY7" fmla="*/ 3680770 h 4423799"/>
                <a:gd name="connsiteX8" fmla="*/ 2447385 w 2636164"/>
                <a:gd name="connsiteY8" fmla="*/ 4112570 h 4423799"/>
                <a:gd name="connsiteX9" fmla="*/ 2472785 w 2636164"/>
                <a:gd name="connsiteY9" fmla="*/ 4391970 h 4423799"/>
                <a:gd name="connsiteX10" fmla="*/ 174085 w 2636164"/>
                <a:gd name="connsiteY10" fmla="*/ 4391970 h 4423799"/>
                <a:gd name="connsiteX11" fmla="*/ 161385 w 2636164"/>
                <a:gd name="connsiteY11" fmla="*/ 4163370 h 4423799"/>
                <a:gd name="connsiteX12" fmla="*/ 161385 w 2636164"/>
                <a:gd name="connsiteY12" fmla="*/ 3655370 h 4423799"/>
                <a:gd name="connsiteX13" fmla="*/ 174085 w 2636164"/>
                <a:gd name="connsiteY13" fmla="*/ 3375970 h 4423799"/>
                <a:gd name="connsiteX14" fmla="*/ 694785 w 2636164"/>
                <a:gd name="connsiteY14" fmla="*/ 683570 h 4423799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37785 w 2636164"/>
                <a:gd name="connsiteY4" fmla="*/ 320935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6164"/>
                <a:gd name="connsiteY0" fmla="*/ 663835 h 4404064"/>
                <a:gd name="connsiteX1" fmla="*/ 774160 w 2636164"/>
                <a:gd name="connsiteY1" fmla="*/ 317760 h 4404064"/>
                <a:gd name="connsiteX2" fmla="*/ 555085 w 2636164"/>
                <a:gd name="connsiteY2" fmla="*/ 3435 h 4404064"/>
                <a:gd name="connsiteX3" fmla="*/ 2117185 w 2636164"/>
                <a:gd name="connsiteY3" fmla="*/ 3435 h 4404064"/>
                <a:gd name="connsiteX4" fmla="*/ 1860010 w 2636164"/>
                <a:gd name="connsiteY4" fmla="*/ 330460 h 4404064"/>
                <a:gd name="connsiteX5" fmla="*/ 1990185 w 2636164"/>
                <a:gd name="connsiteY5" fmla="*/ 676535 h 4404064"/>
                <a:gd name="connsiteX6" fmla="*/ 2434685 w 2636164"/>
                <a:gd name="connsiteY6" fmla="*/ 3356235 h 4404064"/>
                <a:gd name="connsiteX7" fmla="*/ 2434685 w 2636164"/>
                <a:gd name="connsiteY7" fmla="*/ 3661035 h 4404064"/>
                <a:gd name="connsiteX8" fmla="*/ 2447385 w 2636164"/>
                <a:gd name="connsiteY8" fmla="*/ 4092835 h 4404064"/>
                <a:gd name="connsiteX9" fmla="*/ 2472785 w 2636164"/>
                <a:gd name="connsiteY9" fmla="*/ 4372235 h 4404064"/>
                <a:gd name="connsiteX10" fmla="*/ 174085 w 2636164"/>
                <a:gd name="connsiteY10" fmla="*/ 4372235 h 4404064"/>
                <a:gd name="connsiteX11" fmla="*/ 161385 w 2636164"/>
                <a:gd name="connsiteY11" fmla="*/ 4143635 h 4404064"/>
                <a:gd name="connsiteX12" fmla="*/ 161385 w 2636164"/>
                <a:gd name="connsiteY12" fmla="*/ 3635635 h 4404064"/>
                <a:gd name="connsiteX13" fmla="*/ 174085 w 2636164"/>
                <a:gd name="connsiteY13" fmla="*/ 3356235 h 4404064"/>
                <a:gd name="connsiteX14" fmla="*/ 694785 w 2636164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5941"/>
                <a:gd name="connsiteY0" fmla="*/ 663835 h 4404064"/>
                <a:gd name="connsiteX1" fmla="*/ 774160 w 2635941"/>
                <a:gd name="connsiteY1" fmla="*/ 317760 h 4404064"/>
                <a:gd name="connsiteX2" fmla="*/ 555085 w 2635941"/>
                <a:gd name="connsiteY2" fmla="*/ 3435 h 4404064"/>
                <a:gd name="connsiteX3" fmla="*/ 2117185 w 2635941"/>
                <a:gd name="connsiteY3" fmla="*/ 3435 h 4404064"/>
                <a:gd name="connsiteX4" fmla="*/ 1860010 w 2635941"/>
                <a:gd name="connsiteY4" fmla="*/ 330460 h 4404064"/>
                <a:gd name="connsiteX5" fmla="*/ 1990185 w 2635941"/>
                <a:gd name="connsiteY5" fmla="*/ 676535 h 4404064"/>
                <a:gd name="connsiteX6" fmla="*/ 2434685 w 2635941"/>
                <a:gd name="connsiteY6" fmla="*/ 3356235 h 4404064"/>
                <a:gd name="connsiteX7" fmla="*/ 2441035 w 2635941"/>
                <a:gd name="connsiteY7" fmla="*/ 3629285 h 4404064"/>
                <a:gd name="connsiteX8" fmla="*/ 2447385 w 2635941"/>
                <a:gd name="connsiteY8" fmla="*/ 4092835 h 4404064"/>
                <a:gd name="connsiteX9" fmla="*/ 2472785 w 2635941"/>
                <a:gd name="connsiteY9" fmla="*/ 4372235 h 4404064"/>
                <a:gd name="connsiteX10" fmla="*/ 174085 w 2635941"/>
                <a:gd name="connsiteY10" fmla="*/ 4372235 h 4404064"/>
                <a:gd name="connsiteX11" fmla="*/ 161385 w 2635941"/>
                <a:gd name="connsiteY11" fmla="*/ 4143635 h 4404064"/>
                <a:gd name="connsiteX12" fmla="*/ 161385 w 2635941"/>
                <a:gd name="connsiteY12" fmla="*/ 3635635 h 4404064"/>
                <a:gd name="connsiteX13" fmla="*/ 174085 w 2635941"/>
                <a:gd name="connsiteY13" fmla="*/ 3356235 h 4404064"/>
                <a:gd name="connsiteX14" fmla="*/ 694785 w 2635941"/>
                <a:gd name="connsiteY14" fmla="*/ 663835 h 4404064"/>
                <a:gd name="connsiteX0" fmla="*/ 694785 w 2636611"/>
                <a:gd name="connsiteY0" fmla="*/ 663835 h 4404064"/>
                <a:gd name="connsiteX1" fmla="*/ 774160 w 2636611"/>
                <a:gd name="connsiteY1" fmla="*/ 317760 h 4404064"/>
                <a:gd name="connsiteX2" fmla="*/ 555085 w 2636611"/>
                <a:gd name="connsiteY2" fmla="*/ 3435 h 4404064"/>
                <a:gd name="connsiteX3" fmla="*/ 2117185 w 2636611"/>
                <a:gd name="connsiteY3" fmla="*/ 3435 h 4404064"/>
                <a:gd name="connsiteX4" fmla="*/ 1860010 w 2636611"/>
                <a:gd name="connsiteY4" fmla="*/ 330460 h 4404064"/>
                <a:gd name="connsiteX5" fmla="*/ 1990185 w 2636611"/>
                <a:gd name="connsiteY5" fmla="*/ 676535 h 4404064"/>
                <a:gd name="connsiteX6" fmla="*/ 2434685 w 2636611"/>
                <a:gd name="connsiteY6" fmla="*/ 3356235 h 4404064"/>
                <a:gd name="connsiteX7" fmla="*/ 2441035 w 2636611"/>
                <a:gd name="connsiteY7" fmla="*/ 3629285 h 4404064"/>
                <a:gd name="connsiteX8" fmla="*/ 2447385 w 2636611"/>
                <a:gd name="connsiteY8" fmla="*/ 4092835 h 4404064"/>
                <a:gd name="connsiteX9" fmla="*/ 2472785 w 2636611"/>
                <a:gd name="connsiteY9" fmla="*/ 4372235 h 4404064"/>
                <a:gd name="connsiteX10" fmla="*/ 174085 w 2636611"/>
                <a:gd name="connsiteY10" fmla="*/ 4372235 h 4404064"/>
                <a:gd name="connsiteX11" fmla="*/ 161385 w 2636611"/>
                <a:gd name="connsiteY11" fmla="*/ 4143635 h 4404064"/>
                <a:gd name="connsiteX12" fmla="*/ 161385 w 2636611"/>
                <a:gd name="connsiteY12" fmla="*/ 3635635 h 4404064"/>
                <a:gd name="connsiteX13" fmla="*/ 174085 w 2636611"/>
                <a:gd name="connsiteY13" fmla="*/ 3356235 h 4404064"/>
                <a:gd name="connsiteX14" fmla="*/ 694785 w 2636611"/>
                <a:gd name="connsiteY14" fmla="*/ 663835 h 4404064"/>
                <a:gd name="connsiteX0" fmla="*/ 694785 w 2475696"/>
                <a:gd name="connsiteY0" fmla="*/ 663835 h 4404064"/>
                <a:gd name="connsiteX1" fmla="*/ 774160 w 2475696"/>
                <a:gd name="connsiteY1" fmla="*/ 317760 h 4404064"/>
                <a:gd name="connsiteX2" fmla="*/ 555085 w 2475696"/>
                <a:gd name="connsiteY2" fmla="*/ 3435 h 4404064"/>
                <a:gd name="connsiteX3" fmla="*/ 2117185 w 2475696"/>
                <a:gd name="connsiteY3" fmla="*/ 3435 h 4404064"/>
                <a:gd name="connsiteX4" fmla="*/ 1860010 w 2475696"/>
                <a:gd name="connsiteY4" fmla="*/ 330460 h 4404064"/>
                <a:gd name="connsiteX5" fmla="*/ 1990185 w 2475696"/>
                <a:gd name="connsiteY5" fmla="*/ 676535 h 4404064"/>
                <a:gd name="connsiteX6" fmla="*/ 2434685 w 2475696"/>
                <a:gd name="connsiteY6" fmla="*/ 3356235 h 4404064"/>
                <a:gd name="connsiteX7" fmla="*/ 2441035 w 2475696"/>
                <a:gd name="connsiteY7" fmla="*/ 3629285 h 4404064"/>
                <a:gd name="connsiteX8" fmla="*/ 2447385 w 2475696"/>
                <a:gd name="connsiteY8" fmla="*/ 4092835 h 4404064"/>
                <a:gd name="connsiteX9" fmla="*/ 2472785 w 2475696"/>
                <a:gd name="connsiteY9" fmla="*/ 4372235 h 4404064"/>
                <a:gd name="connsiteX10" fmla="*/ 174085 w 2475696"/>
                <a:gd name="connsiteY10" fmla="*/ 4372235 h 4404064"/>
                <a:gd name="connsiteX11" fmla="*/ 161385 w 2475696"/>
                <a:gd name="connsiteY11" fmla="*/ 4143635 h 4404064"/>
                <a:gd name="connsiteX12" fmla="*/ 161385 w 2475696"/>
                <a:gd name="connsiteY12" fmla="*/ 3635635 h 4404064"/>
                <a:gd name="connsiteX13" fmla="*/ 174085 w 2475696"/>
                <a:gd name="connsiteY13" fmla="*/ 3356235 h 4404064"/>
                <a:gd name="connsiteX14" fmla="*/ 694785 w 2475696"/>
                <a:gd name="connsiteY14" fmla="*/ 663835 h 4404064"/>
                <a:gd name="connsiteX0" fmla="*/ 694785 w 2475696"/>
                <a:gd name="connsiteY0" fmla="*/ 663835 h 4391211"/>
                <a:gd name="connsiteX1" fmla="*/ 774160 w 2475696"/>
                <a:gd name="connsiteY1" fmla="*/ 317760 h 4391211"/>
                <a:gd name="connsiteX2" fmla="*/ 555085 w 2475696"/>
                <a:gd name="connsiteY2" fmla="*/ 3435 h 4391211"/>
                <a:gd name="connsiteX3" fmla="*/ 2117185 w 2475696"/>
                <a:gd name="connsiteY3" fmla="*/ 3435 h 4391211"/>
                <a:gd name="connsiteX4" fmla="*/ 1860010 w 2475696"/>
                <a:gd name="connsiteY4" fmla="*/ 330460 h 4391211"/>
                <a:gd name="connsiteX5" fmla="*/ 1990185 w 2475696"/>
                <a:gd name="connsiteY5" fmla="*/ 676535 h 4391211"/>
                <a:gd name="connsiteX6" fmla="*/ 2434685 w 2475696"/>
                <a:gd name="connsiteY6" fmla="*/ 3356235 h 4391211"/>
                <a:gd name="connsiteX7" fmla="*/ 2441035 w 2475696"/>
                <a:gd name="connsiteY7" fmla="*/ 3629285 h 4391211"/>
                <a:gd name="connsiteX8" fmla="*/ 2447385 w 2475696"/>
                <a:gd name="connsiteY8" fmla="*/ 4092835 h 4391211"/>
                <a:gd name="connsiteX9" fmla="*/ 2472785 w 2475696"/>
                <a:gd name="connsiteY9" fmla="*/ 4372235 h 4391211"/>
                <a:gd name="connsiteX10" fmla="*/ 174085 w 2475696"/>
                <a:gd name="connsiteY10" fmla="*/ 4372235 h 4391211"/>
                <a:gd name="connsiteX11" fmla="*/ 161385 w 2475696"/>
                <a:gd name="connsiteY11" fmla="*/ 4143635 h 4391211"/>
                <a:gd name="connsiteX12" fmla="*/ 161385 w 2475696"/>
                <a:gd name="connsiteY12" fmla="*/ 3635635 h 4391211"/>
                <a:gd name="connsiteX13" fmla="*/ 174085 w 2475696"/>
                <a:gd name="connsiteY13" fmla="*/ 3356235 h 4391211"/>
                <a:gd name="connsiteX14" fmla="*/ 694785 w 2475696"/>
                <a:gd name="connsiteY14" fmla="*/ 663835 h 4391211"/>
                <a:gd name="connsiteX0" fmla="*/ 694785 w 2475696"/>
                <a:gd name="connsiteY0" fmla="*/ 663835 h 4375384"/>
                <a:gd name="connsiteX1" fmla="*/ 774160 w 2475696"/>
                <a:gd name="connsiteY1" fmla="*/ 317760 h 4375384"/>
                <a:gd name="connsiteX2" fmla="*/ 555085 w 2475696"/>
                <a:gd name="connsiteY2" fmla="*/ 3435 h 4375384"/>
                <a:gd name="connsiteX3" fmla="*/ 2117185 w 2475696"/>
                <a:gd name="connsiteY3" fmla="*/ 3435 h 4375384"/>
                <a:gd name="connsiteX4" fmla="*/ 1860010 w 2475696"/>
                <a:gd name="connsiteY4" fmla="*/ 330460 h 4375384"/>
                <a:gd name="connsiteX5" fmla="*/ 1990185 w 2475696"/>
                <a:gd name="connsiteY5" fmla="*/ 676535 h 4375384"/>
                <a:gd name="connsiteX6" fmla="*/ 2434685 w 2475696"/>
                <a:gd name="connsiteY6" fmla="*/ 3356235 h 4375384"/>
                <a:gd name="connsiteX7" fmla="*/ 2441035 w 2475696"/>
                <a:gd name="connsiteY7" fmla="*/ 3629285 h 4375384"/>
                <a:gd name="connsiteX8" fmla="*/ 2447385 w 2475696"/>
                <a:gd name="connsiteY8" fmla="*/ 4092835 h 4375384"/>
                <a:gd name="connsiteX9" fmla="*/ 2472785 w 2475696"/>
                <a:gd name="connsiteY9" fmla="*/ 4372235 h 4375384"/>
                <a:gd name="connsiteX10" fmla="*/ 174085 w 2475696"/>
                <a:gd name="connsiteY10" fmla="*/ 4372235 h 4375384"/>
                <a:gd name="connsiteX11" fmla="*/ 161385 w 2475696"/>
                <a:gd name="connsiteY11" fmla="*/ 4143635 h 4375384"/>
                <a:gd name="connsiteX12" fmla="*/ 161385 w 2475696"/>
                <a:gd name="connsiteY12" fmla="*/ 3635635 h 4375384"/>
                <a:gd name="connsiteX13" fmla="*/ 174085 w 2475696"/>
                <a:gd name="connsiteY13" fmla="*/ 3356235 h 4375384"/>
                <a:gd name="connsiteX14" fmla="*/ 694785 w 2475696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43635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64192 w 2345103"/>
                <a:gd name="connsiteY0" fmla="*/ 663835 h 4375384"/>
                <a:gd name="connsiteX1" fmla="*/ 643567 w 2345103"/>
                <a:gd name="connsiteY1" fmla="*/ 317760 h 4375384"/>
                <a:gd name="connsiteX2" fmla="*/ 424492 w 2345103"/>
                <a:gd name="connsiteY2" fmla="*/ 3435 h 4375384"/>
                <a:gd name="connsiteX3" fmla="*/ 1986592 w 2345103"/>
                <a:gd name="connsiteY3" fmla="*/ 3435 h 4375384"/>
                <a:gd name="connsiteX4" fmla="*/ 1729417 w 2345103"/>
                <a:gd name="connsiteY4" fmla="*/ 330460 h 4375384"/>
                <a:gd name="connsiteX5" fmla="*/ 1859592 w 2345103"/>
                <a:gd name="connsiteY5" fmla="*/ 676535 h 4375384"/>
                <a:gd name="connsiteX6" fmla="*/ 2304092 w 2345103"/>
                <a:gd name="connsiteY6" fmla="*/ 3356235 h 4375384"/>
                <a:gd name="connsiteX7" fmla="*/ 2310442 w 2345103"/>
                <a:gd name="connsiteY7" fmla="*/ 3629285 h 4375384"/>
                <a:gd name="connsiteX8" fmla="*/ 2316792 w 2345103"/>
                <a:gd name="connsiteY8" fmla="*/ 4092835 h 4375384"/>
                <a:gd name="connsiteX9" fmla="*/ 2342192 w 2345103"/>
                <a:gd name="connsiteY9" fmla="*/ 4372235 h 4375384"/>
                <a:gd name="connsiteX10" fmla="*/ 43492 w 2345103"/>
                <a:gd name="connsiteY10" fmla="*/ 4372235 h 4375384"/>
                <a:gd name="connsiteX11" fmla="*/ 30792 w 2345103"/>
                <a:gd name="connsiteY11" fmla="*/ 4115060 h 4375384"/>
                <a:gd name="connsiteX12" fmla="*/ 30792 w 2345103"/>
                <a:gd name="connsiteY12" fmla="*/ 3635635 h 4375384"/>
                <a:gd name="connsiteX13" fmla="*/ 43492 w 2345103"/>
                <a:gd name="connsiteY13" fmla="*/ 3356235 h 4375384"/>
                <a:gd name="connsiteX14" fmla="*/ 564192 w 2345103"/>
                <a:gd name="connsiteY14" fmla="*/ 663835 h 4375384"/>
                <a:gd name="connsiteX0" fmla="*/ 579627 w 2360538"/>
                <a:gd name="connsiteY0" fmla="*/ 663835 h 4375384"/>
                <a:gd name="connsiteX1" fmla="*/ 659002 w 2360538"/>
                <a:gd name="connsiteY1" fmla="*/ 317760 h 4375384"/>
                <a:gd name="connsiteX2" fmla="*/ 439927 w 2360538"/>
                <a:gd name="connsiteY2" fmla="*/ 3435 h 4375384"/>
                <a:gd name="connsiteX3" fmla="*/ 2002027 w 2360538"/>
                <a:gd name="connsiteY3" fmla="*/ 3435 h 4375384"/>
                <a:gd name="connsiteX4" fmla="*/ 1744852 w 2360538"/>
                <a:gd name="connsiteY4" fmla="*/ 330460 h 4375384"/>
                <a:gd name="connsiteX5" fmla="*/ 1875027 w 2360538"/>
                <a:gd name="connsiteY5" fmla="*/ 676535 h 4375384"/>
                <a:gd name="connsiteX6" fmla="*/ 2319527 w 2360538"/>
                <a:gd name="connsiteY6" fmla="*/ 3356235 h 4375384"/>
                <a:gd name="connsiteX7" fmla="*/ 2325877 w 2360538"/>
                <a:gd name="connsiteY7" fmla="*/ 3629285 h 4375384"/>
                <a:gd name="connsiteX8" fmla="*/ 2332227 w 2360538"/>
                <a:gd name="connsiteY8" fmla="*/ 4092835 h 4375384"/>
                <a:gd name="connsiteX9" fmla="*/ 2357627 w 2360538"/>
                <a:gd name="connsiteY9" fmla="*/ 4372235 h 4375384"/>
                <a:gd name="connsiteX10" fmla="*/ 58927 w 2360538"/>
                <a:gd name="connsiteY10" fmla="*/ 4372235 h 4375384"/>
                <a:gd name="connsiteX11" fmla="*/ 46227 w 2360538"/>
                <a:gd name="connsiteY11" fmla="*/ 4115060 h 4375384"/>
                <a:gd name="connsiteX12" fmla="*/ 46227 w 2360538"/>
                <a:gd name="connsiteY12" fmla="*/ 3635635 h 4375384"/>
                <a:gd name="connsiteX13" fmla="*/ 58927 w 2360538"/>
                <a:gd name="connsiteY13" fmla="*/ 3356235 h 4375384"/>
                <a:gd name="connsiteX14" fmla="*/ 579627 w 2360538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  <a:gd name="connsiteX0" fmla="*/ 555044 w 2335955"/>
                <a:gd name="connsiteY0" fmla="*/ 663835 h 4375384"/>
                <a:gd name="connsiteX1" fmla="*/ 634419 w 2335955"/>
                <a:gd name="connsiteY1" fmla="*/ 317760 h 4375384"/>
                <a:gd name="connsiteX2" fmla="*/ 415344 w 2335955"/>
                <a:gd name="connsiteY2" fmla="*/ 3435 h 4375384"/>
                <a:gd name="connsiteX3" fmla="*/ 1977444 w 2335955"/>
                <a:gd name="connsiteY3" fmla="*/ 3435 h 4375384"/>
                <a:gd name="connsiteX4" fmla="*/ 1720269 w 2335955"/>
                <a:gd name="connsiteY4" fmla="*/ 330460 h 4375384"/>
                <a:gd name="connsiteX5" fmla="*/ 1850444 w 2335955"/>
                <a:gd name="connsiteY5" fmla="*/ 676535 h 4375384"/>
                <a:gd name="connsiteX6" fmla="*/ 2294944 w 2335955"/>
                <a:gd name="connsiteY6" fmla="*/ 3356235 h 4375384"/>
                <a:gd name="connsiteX7" fmla="*/ 2301294 w 2335955"/>
                <a:gd name="connsiteY7" fmla="*/ 3629285 h 4375384"/>
                <a:gd name="connsiteX8" fmla="*/ 2307644 w 2335955"/>
                <a:gd name="connsiteY8" fmla="*/ 4092835 h 4375384"/>
                <a:gd name="connsiteX9" fmla="*/ 2333044 w 2335955"/>
                <a:gd name="connsiteY9" fmla="*/ 4372235 h 4375384"/>
                <a:gd name="connsiteX10" fmla="*/ 34344 w 2335955"/>
                <a:gd name="connsiteY10" fmla="*/ 4372235 h 4375384"/>
                <a:gd name="connsiteX11" fmla="*/ 21644 w 2335955"/>
                <a:gd name="connsiteY11" fmla="*/ 4115060 h 4375384"/>
                <a:gd name="connsiteX12" fmla="*/ 21644 w 2335955"/>
                <a:gd name="connsiteY12" fmla="*/ 3635635 h 4375384"/>
                <a:gd name="connsiteX13" fmla="*/ 34344 w 2335955"/>
                <a:gd name="connsiteY13" fmla="*/ 3356235 h 4375384"/>
                <a:gd name="connsiteX14" fmla="*/ 555044 w 2335955"/>
                <a:gd name="connsiteY14" fmla="*/ 663835 h 43753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335955" h="4375384">
                  <a:moveTo>
                    <a:pt x="555044" y="663835"/>
                  </a:moveTo>
                  <a:cubicBezTo>
                    <a:pt x="620131" y="579698"/>
                    <a:pt x="651352" y="380202"/>
                    <a:pt x="634419" y="317760"/>
                  </a:cubicBezTo>
                  <a:cubicBezTo>
                    <a:pt x="615118" y="203974"/>
                    <a:pt x="483607" y="68523"/>
                    <a:pt x="415344" y="3435"/>
                  </a:cubicBezTo>
                  <a:cubicBezTo>
                    <a:pt x="521707" y="5022"/>
                    <a:pt x="1893836" y="-5032"/>
                    <a:pt x="1977444" y="3435"/>
                  </a:cubicBezTo>
                  <a:cubicBezTo>
                    <a:pt x="1864202" y="84927"/>
                    <a:pt x="1747786" y="230977"/>
                    <a:pt x="1720269" y="330460"/>
                  </a:cubicBezTo>
                  <a:cubicBezTo>
                    <a:pt x="1724502" y="398193"/>
                    <a:pt x="1728736" y="631027"/>
                    <a:pt x="1850444" y="676535"/>
                  </a:cubicBezTo>
                  <a:cubicBezTo>
                    <a:pt x="1073627" y="1626918"/>
                    <a:pt x="2017661" y="3001693"/>
                    <a:pt x="2294944" y="3356235"/>
                  </a:cubicBezTo>
                  <a:cubicBezTo>
                    <a:pt x="2330927" y="3412327"/>
                    <a:pt x="2362677" y="3493818"/>
                    <a:pt x="2301294" y="3629285"/>
                  </a:cubicBezTo>
                  <a:cubicBezTo>
                    <a:pt x="1862086" y="3818727"/>
                    <a:pt x="2200752" y="4086485"/>
                    <a:pt x="2307644" y="4092835"/>
                  </a:cubicBezTo>
                  <a:cubicBezTo>
                    <a:pt x="2316111" y="4149985"/>
                    <a:pt x="2330927" y="4312968"/>
                    <a:pt x="2333044" y="4372235"/>
                  </a:cubicBezTo>
                  <a:cubicBezTo>
                    <a:pt x="2204986" y="4380702"/>
                    <a:pt x="92552" y="4369060"/>
                    <a:pt x="34344" y="4372235"/>
                  </a:cubicBezTo>
                  <a:cubicBezTo>
                    <a:pt x="39636" y="4327785"/>
                    <a:pt x="30111" y="4167977"/>
                    <a:pt x="21644" y="4115060"/>
                  </a:cubicBezTo>
                  <a:cubicBezTo>
                    <a:pt x="486252" y="4001818"/>
                    <a:pt x="308452" y="3693843"/>
                    <a:pt x="21644" y="3635635"/>
                  </a:cubicBezTo>
                  <a:cubicBezTo>
                    <a:pt x="-27039" y="3507577"/>
                    <a:pt x="19527" y="3396452"/>
                    <a:pt x="34344" y="3356235"/>
                  </a:cubicBezTo>
                  <a:cubicBezTo>
                    <a:pt x="750836" y="2471468"/>
                    <a:pt x="1102732" y="1586172"/>
                    <a:pt x="555044" y="663835"/>
                  </a:cubicBezTo>
                  <a:close/>
                </a:path>
              </a:pathLst>
            </a:cu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212" name="Крест 211">
              <a:extLst>
                <a:ext uri="{FF2B5EF4-FFF2-40B4-BE49-F238E27FC236}">
                  <a16:creationId xmlns:a16="http://schemas.microsoft.com/office/drawing/2014/main" id="{557EAD23-22BF-4BA0-94E8-C56491288D89}"/>
                </a:ext>
              </a:extLst>
            </p:cNvPr>
            <p:cNvSpPr/>
            <p:nvPr/>
          </p:nvSpPr>
          <p:spPr>
            <a:xfrm>
              <a:off x="3769279" y="810159"/>
              <a:ext cx="1002506" cy="1002506"/>
            </a:xfrm>
            <a:prstGeom prst="plus">
              <a:avLst>
                <a:gd name="adj" fmla="val 33551"/>
              </a:avLst>
            </a:prstGeom>
            <a:grp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  <p:cxnSp>
          <p:nvCxnSpPr>
            <p:cNvPr id="213" name="Прямая соединительная линия 212">
              <a:extLst>
                <a:ext uri="{FF2B5EF4-FFF2-40B4-BE49-F238E27FC236}">
                  <a16:creationId xmlns:a16="http://schemas.microsoft.com/office/drawing/2014/main" id="{E15E15B8-AE4A-D7A0-1AC2-FC1CC4F039D2}"/>
                </a:ext>
              </a:extLst>
            </p:cNvPr>
            <p:cNvCxnSpPr>
              <a:cxnSpLocks/>
              <a:endCxn id="211" idx="5"/>
            </p:cNvCxnSpPr>
            <p:nvPr/>
          </p:nvCxnSpPr>
          <p:spPr>
            <a:xfrm>
              <a:off x="3649980" y="2484120"/>
              <a:ext cx="1303019" cy="508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Прямая соединительная линия 213">
              <a:extLst>
                <a:ext uri="{FF2B5EF4-FFF2-40B4-BE49-F238E27FC236}">
                  <a16:creationId xmlns:a16="http://schemas.microsoft.com/office/drawing/2014/main" id="{3AC634AE-74AE-D6FE-AA9B-3C75F66A8F3F}"/>
                </a:ext>
              </a:extLst>
            </p:cNvPr>
            <p:cNvCxnSpPr>
              <a:cxnSpLocks/>
            </p:cNvCxnSpPr>
            <p:nvPr/>
          </p:nvCxnSpPr>
          <p:spPr>
            <a:xfrm>
              <a:off x="3117769" y="5192869"/>
              <a:ext cx="2320741" cy="0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Прямая соединительная линия 214">
              <a:extLst>
                <a:ext uri="{FF2B5EF4-FFF2-40B4-BE49-F238E27FC236}">
                  <a16:creationId xmlns:a16="http://schemas.microsoft.com/office/drawing/2014/main" id="{B2A9AD28-9BAC-C8DD-3060-87E5A2984690}"/>
                </a:ext>
              </a:extLst>
            </p:cNvPr>
            <p:cNvCxnSpPr>
              <a:cxnSpLocks/>
              <a:endCxn id="211" idx="7"/>
            </p:cNvCxnSpPr>
            <p:nvPr/>
          </p:nvCxnSpPr>
          <p:spPr>
            <a:xfrm>
              <a:off x="3117769" y="5440358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Прямая соединительная линия 215">
              <a:extLst>
                <a:ext uri="{FF2B5EF4-FFF2-40B4-BE49-F238E27FC236}">
                  <a16:creationId xmlns:a16="http://schemas.microsoft.com/office/drawing/2014/main" id="{618506AF-AED9-F92D-6CBA-837D6445BC50}"/>
                </a:ext>
              </a:extLst>
            </p:cNvPr>
            <p:cNvCxnSpPr>
              <a:cxnSpLocks/>
            </p:cNvCxnSpPr>
            <p:nvPr/>
          </p:nvCxnSpPr>
          <p:spPr>
            <a:xfrm>
              <a:off x="3134264" y="5931687"/>
              <a:ext cx="2286080" cy="1592"/>
            </a:xfrm>
            <a:prstGeom prst="line">
              <a:avLst/>
            </a:prstGeom>
            <a:grpFill/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hlinkClick r:id="" action="ppaction://hlinkshowjump?jump=firstslide"/>
            <a:extLst>
              <a:ext uri="{FF2B5EF4-FFF2-40B4-BE49-F238E27FC236}">
                <a16:creationId xmlns:a16="http://schemas.microsoft.com/office/drawing/2014/main" id="{F790C52C-39ED-60E7-7DC5-404FCD27AB7C}"/>
              </a:ext>
            </a:extLst>
          </p:cNvPr>
          <p:cNvSpPr txBox="1"/>
          <p:nvPr/>
        </p:nvSpPr>
        <p:spPr>
          <a:xfrm>
            <a:off x="7406124" y="2591304"/>
            <a:ext cx="425933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Невірно!</a:t>
            </a:r>
          </a:p>
          <a:p>
            <a:pPr algn="ctr"/>
            <a:r>
              <a:rPr lang="uk-UA" sz="4000" dirty="0">
                <a:solidFill>
                  <a:srgbClr val="80542F"/>
                </a:solidFill>
                <a:cs typeface="Calibri Light" panose="020F0302020204030204" pitchFamily="34" charset="0"/>
              </a:rPr>
              <a:t>Спробуйте ще раз</a:t>
            </a:r>
          </a:p>
        </p:txBody>
      </p:sp>
    </p:spTree>
    <p:extLst>
      <p:ext uri="{BB962C8B-B14F-4D97-AF65-F5344CB8AC3E}">
        <p14:creationId xmlns:p14="http://schemas.microsoft.com/office/powerpoint/2010/main" val="1273112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</TotalTime>
  <Words>208</Words>
  <Application>Microsoft Office PowerPoint</Application>
  <PresentationFormat>Широкоэкранный</PresentationFormat>
  <Paragraphs>176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 Mukomel</dc:creator>
  <cp:lastModifiedBy>Vlad Mukomel</cp:lastModifiedBy>
  <cp:revision>1</cp:revision>
  <dcterms:created xsi:type="dcterms:W3CDTF">2024-02-21T13:47:17Z</dcterms:created>
  <dcterms:modified xsi:type="dcterms:W3CDTF">2024-02-21T15:24:19Z</dcterms:modified>
</cp:coreProperties>
</file>