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512A"/>
    <a:srgbClr val="F3D9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6" d="100"/>
          <a:sy n="66" d="100"/>
        </p:scale>
        <p:origin x="1301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CF17D4-D910-6B1E-6467-F56FDAB61C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2616617-F49F-500A-A17B-72CA98664C3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4100ACA-97D4-EEEA-3B96-FE3248C51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0F1A0-088D-4051-BB72-909E4B44A52D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775572D-5A7B-FF29-D8B3-C2F2027492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5747126-F2EC-4546-DAA3-530A42EE8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CEBE8-B902-43BA-920E-BC91DE13FC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545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6FC98DD-1C02-903A-16CA-1883A89C09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B97BC5C2-76FA-9BC9-F84D-3F2E1CD30E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A0203B8-1DB2-38AC-8DFB-662242863F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0F1A0-088D-4051-BB72-909E4B44A52D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18BE428-B53E-2977-58C5-A37384314A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70B6397-F3E9-C5D6-B489-646C132CE1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CEBE8-B902-43BA-920E-BC91DE13FC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8608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BD25773-9848-B2E9-4E20-F18824D0EC7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937B7FA3-5591-D37F-B1EE-2266AD1F99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A87D703-74F5-5BCE-AF3C-6C02CCDFA5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0F1A0-088D-4051-BB72-909E4B44A52D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2FF6E54-000C-E07B-2528-B04BB2EECD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970707B-6CB2-478D-5CCC-27950A6111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CEBE8-B902-43BA-920E-BC91DE13FC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5608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8F938E-10E8-46C0-A4B6-E163A880DE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6032323-4A54-A114-E336-4BE53142E0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6D665C9-E0ED-C185-9719-9FF3842E5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0F1A0-088D-4051-BB72-909E4B44A52D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397AE57-5AF0-62A4-B0F3-102026D2AA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EDA82A3-564D-1CBD-31B2-3FBD60F9C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CEBE8-B902-43BA-920E-BC91DE13FC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664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3DA4AF1-7510-02AF-FE9E-FE6372366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37B9CDE-A112-1AE5-C15B-25B25EB411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6BF822B-6C9E-91DD-7C5C-7241A0693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0F1A0-088D-4051-BB72-909E4B44A52D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69D53C3-BE1B-C268-3AE0-0BAD20588D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38257B5-36B3-9672-0C3C-642B2A5FC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CEBE8-B902-43BA-920E-BC91DE13FC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59899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CFF2573-63B4-708F-FCA4-AE563D4FAF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CDB96CF-BE54-EF49-EAB6-5F6E12CE36F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0F5F177E-3C61-6C67-C042-9A1A453DB3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82397E0-0A4C-D5A9-6070-156D57A790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0F1A0-088D-4051-BB72-909E4B44A52D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A3E9010-3E57-F723-27F8-446B939C4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E4B9B86-25E4-F378-8AAB-916145B054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CEBE8-B902-43BA-920E-BC91DE13FC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066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C35F68-7F5D-A768-5725-5061FFD400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A65EC30-1D61-7A3B-6505-BC64D63C95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6F0966A-DF54-A5F4-2EBF-87FD3BAE84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F64273FC-3F1B-9FDC-7F99-AB624A9558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C7E7C56-7E78-8F1C-229A-62E004713B2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829EE96A-ED1B-5A19-777D-F5CF3A4BD4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0F1A0-088D-4051-BB72-909E4B44A52D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A438BEE7-902D-7CCD-8477-55C6E191D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C400C604-B87D-1731-0B46-9A59E5C17B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CEBE8-B902-43BA-920E-BC91DE13FC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1920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860142-1924-D100-6B63-B813D8A085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171865A-023D-5DA7-59E0-438B1C881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0F1A0-088D-4051-BB72-909E4B44A52D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F8A2CBD3-151D-58F0-A816-DE3BBF22D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DBBD05F-CC56-47A5-0DC7-CCC7E333E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CEBE8-B902-43BA-920E-BC91DE13FC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448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B20F2AA-2E72-640A-9F41-900792163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0F1A0-088D-4051-BB72-909E4B44A52D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7068D4CC-F44E-2CD8-7EF4-E350244B8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F0235EA5-B1E8-25BD-448D-E00CE91E02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CEBE8-B902-43BA-920E-BC91DE13FC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4835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539B8E2-ED68-EDD1-29A2-7AA5FE007C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18B72D5-4F69-D9FF-4A2C-D779035FB6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306FDC3-682E-2C4B-60A3-30C951FD51E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85660F7-CBD3-99E9-9D6E-8330EAA563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0F1A0-088D-4051-BB72-909E4B44A52D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067F89C-9FB9-A3A0-6DC2-0330A4A43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7557A87-6E01-7C15-F0F3-E5D15FEA26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CEBE8-B902-43BA-920E-BC91DE13FC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2639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3F61B7-EE2C-BB86-C7F7-C5FCD3E3D2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8C71957-AD58-E1F4-FF22-90E21490D27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62E35C66-5C37-078F-E299-D04545112D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C7C7ED4-A56C-A4FC-6059-E1F9C02CA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30F1A0-088D-4051-BB72-909E4B44A52D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752E27B-D0CE-E806-2D4E-98E1812A99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7994067-2C69-ECCD-7333-0B4B05C62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FCEBE8-B902-43BA-920E-BC91DE13FC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8277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B301587-2496-635F-DF64-71185C464E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E223D63-A8F3-C849-F8A8-991C444642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50C53C2-4486-F418-1E14-30843891A2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530F1A0-088D-4051-BB72-909E4B44A52D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62F1079-486D-8D80-6337-BCB2FFCFF66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AD8A18E-C063-03E2-1E4A-4D4D9CDD3B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EFCEBE8-B902-43BA-920E-BC91DE13FC4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1947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slide" Target="slide3.xml"/><Relationship Id="rId7" Type="http://schemas.openxmlformats.org/officeDocument/2006/relationships/slide" Target="slide6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10.xml"/><Relationship Id="rId5" Type="http://schemas.openxmlformats.org/officeDocument/2006/relationships/slide" Target="slide5.xml"/><Relationship Id="rId10" Type="http://schemas.openxmlformats.org/officeDocument/2006/relationships/slide" Target="slide9.xml"/><Relationship Id="rId4" Type="http://schemas.openxmlformats.org/officeDocument/2006/relationships/slide" Target="slide4.xml"/><Relationship Id="rId9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>
            <a:extLst>
              <a:ext uri="{FF2B5EF4-FFF2-40B4-BE49-F238E27FC236}">
                <a16:creationId xmlns:a16="http://schemas.microsoft.com/office/drawing/2014/main" id="{E074C113-5D5A-DEBF-429F-87A5DE7F111D}"/>
              </a:ext>
            </a:extLst>
          </p:cNvPr>
          <p:cNvSpPr txBox="1"/>
          <p:nvPr/>
        </p:nvSpPr>
        <p:spPr>
          <a:xfrm>
            <a:off x="461013" y="2857155"/>
            <a:ext cx="226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52DB80B4-B646-B529-D9E7-6A4FB491C1E8}"/>
              </a:ext>
            </a:extLst>
          </p:cNvPr>
          <p:cNvSpPr txBox="1"/>
          <p:nvPr/>
        </p:nvSpPr>
        <p:spPr>
          <a:xfrm>
            <a:off x="456271" y="4992950"/>
            <a:ext cx="226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9ABEEC0D-6542-2BE4-6927-71019393AE88}"/>
              </a:ext>
            </a:extLst>
          </p:cNvPr>
          <p:cNvSpPr txBox="1"/>
          <p:nvPr/>
        </p:nvSpPr>
        <p:spPr>
          <a:xfrm>
            <a:off x="3186909" y="6181558"/>
            <a:ext cx="226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6EA7770-71C5-DE41-554C-2CA431321799}"/>
              </a:ext>
            </a:extLst>
          </p:cNvPr>
          <p:cNvSpPr txBox="1"/>
          <p:nvPr/>
        </p:nvSpPr>
        <p:spPr>
          <a:xfrm>
            <a:off x="4600893" y="6181557"/>
            <a:ext cx="226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1FF0A5D6-ECEC-33C3-5944-85F6A411023C}"/>
              </a:ext>
            </a:extLst>
          </p:cNvPr>
          <p:cNvSpPr txBox="1"/>
          <p:nvPr/>
        </p:nvSpPr>
        <p:spPr>
          <a:xfrm>
            <a:off x="6052544" y="6196311"/>
            <a:ext cx="226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49" name="Группа 148">
            <a:extLst>
              <a:ext uri="{FF2B5EF4-FFF2-40B4-BE49-F238E27FC236}">
                <a16:creationId xmlns:a16="http://schemas.microsoft.com/office/drawing/2014/main" id="{D60A2196-1765-B1F8-C8E3-2D1D56012380}"/>
              </a:ext>
            </a:extLst>
          </p:cNvPr>
          <p:cNvGrpSpPr/>
          <p:nvPr/>
        </p:nvGrpSpPr>
        <p:grpSpPr>
          <a:xfrm>
            <a:off x="-1733668" y="-2018978"/>
            <a:ext cx="10832417" cy="10818224"/>
            <a:chOff x="-1733668" y="-2018978"/>
            <a:chExt cx="10832417" cy="10818224"/>
          </a:xfrm>
        </p:grpSpPr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75C2DB2D-9AFA-0176-CCD0-801568702D6E}"/>
                </a:ext>
              </a:extLst>
            </p:cNvPr>
            <p:cNvSpPr/>
            <p:nvPr/>
          </p:nvSpPr>
          <p:spPr>
            <a:xfrm>
              <a:off x="690880" y="548640"/>
              <a:ext cx="5953760" cy="5933440"/>
            </a:xfrm>
            <a:prstGeom prst="rect">
              <a:avLst/>
            </a:prstGeom>
            <a:solidFill>
              <a:srgbClr val="F3D9B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FA985A22-70D9-A1EC-6232-9B5DBE78E06A}"/>
                </a:ext>
              </a:extLst>
            </p:cNvPr>
            <p:cNvSpPr/>
            <p:nvPr/>
          </p:nvSpPr>
          <p:spPr>
            <a:xfrm>
              <a:off x="1487036" y="556167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2DFD56F6-9D74-285D-DCD4-252E7F30483F}"/>
                </a:ext>
              </a:extLst>
            </p:cNvPr>
            <p:cNvSpPr/>
            <p:nvPr/>
          </p:nvSpPr>
          <p:spPr>
            <a:xfrm>
              <a:off x="2942382" y="538843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>
              <a:extLst>
                <a:ext uri="{FF2B5EF4-FFF2-40B4-BE49-F238E27FC236}">
                  <a16:creationId xmlns:a16="http://schemas.microsoft.com/office/drawing/2014/main" id="{207D71B8-64E0-6D75-5D1E-A80095A943D4}"/>
                </a:ext>
              </a:extLst>
            </p:cNvPr>
            <p:cNvSpPr/>
            <p:nvPr/>
          </p:nvSpPr>
          <p:spPr>
            <a:xfrm>
              <a:off x="4387344" y="556167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>
              <a:extLst>
                <a:ext uri="{FF2B5EF4-FFF2-40B4-BE49-F238E27FC236}">
                  <a16:creationId xmlns:a16="http://schemas.microsoft.com/office/drawing/2014/main" id="{E0403D72-B74E-FDB3-9212-47B847122E5C}"/>
                </a:ext>
              </a:extLst>
            </p:cNvPr>
            <p:cNvSpPr/>
            <p:nvPr/>
          </p:nvSpPr>
          <p:spPr>
            <a:xfrm>
              <a:off x="5836221" y="556167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>
              <a:extLst>
                <a:ext uri="{FF2B5EF4-FFF2-40B4-BE49-F238E27FC236}">
                  <a16:creationId xmlns:a16="http://schemas.microsoft.com/office/drawing/2014/main" id="{FBF8747F-3131-2D7B-7BC7-366B32EDF59F}"/>
                </a:ext>
              </a:extLst>
            </p:cNvPr>
            <p:cNvSpPr/>
            <p:nvPr/>
          </p:nvSpPr>
          <p:spPr>
            <a:xfrm>
              <a:off x="2212164" y="1263817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>
              <a:extLst>
                <a:ext uri="{FF2B5EF4-FFF2-40B4-BE49-F238E27FC236}">
                  <a16:creationId xmlns:a16="http://schemas.microsoft.com/office/drawing/2014/main" id="{8DC894E2-DFBB-253B-B977-E6472014579F}"/>
                </a:ext>
              </a:extLst>
            </p:cNvPr>
            <p:cNvSpPr/>
            <p:nvPr/>
          </p:nvSpPr>
          <p:spPr>
            <a:xfrm>
              <a:off x="3674712" y="1263817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>
              <a:extLst>
                <a:ext uri="{FF2B5EF4-FFF2-40B4-BE49-F238E27FC236}">
                  <a16:creationId xmlns:a16="http://schemas.microsoft.com/office/drawing/2014/main" id="{E1A2E358-AB20-D744-EA81-36519434FEFA}"/>
                </a:ext>
              </a:extLst>
            </p:cNvPr>
            <p:cNvSpPr/>
            <p:nvPr/>
          </p:nvSpPr>
          <p:spPr>
            <a:xfrm>
              <a:off x="5112472" y="1281475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>
              <a:extLst>
                <a:ext uri="{FF2B5EF4-FFF2-40B4-BE49-F238E27FC236}">
                  <a16:creationId xmlns:a16="http://schemas.microsoft.com/office/drawing/2014/main" id="{599509C2-14A5-986A-12A2-605070780D64}"/>
                </a:ext>
              </a:extLst>
            </p:cNvPr>
            <p:cNvSpPr/>
            <p:nvPr/>
          </p:nvSpPr>
          <p:spPr>
            <a:xfrm>
              <a:off x="758307" y="1281475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>
              <a:extLst>
                <a:ext uri="{FF2B5EF4-FFF2-40B4-BE49-F238E27FC236}">
                  <a16:creationId xmlns:a16="http://schemas.microsoft.com/office/drawing/2014/main" id="{AD713C1F-21DE-DEB8-DDA3-E5977F2BB858}"/>
                </a:ext>
              </a:extLst>
            </p:cNvPr>
            <p:cNvSpPr/>
            <p:nvPr/>
          </p:nvSpPr>
          <p:spPr>
            <a:xfrm>
              <a:off x="1487036" y="197856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рямоугольник 28">
              <a:extLst>
                <a:ext uri="{FF2B5EF4-FFF2-40B4-BE49-F238E27FC236}">
                  <a16:creationId xmlns:a16="http://schemas.microsoft.com/office/drawing/2014/main" id="{C5124A61-5AAE-2B90-D253-C7B056E59D00}"/>
                </a:ext>
              </a:extLst>
            </p:cNvPr>
            <p:cNvSpPr/>
            <p:nvPr/>
          </p:nvSpPr>
          <p:spPr>
            <a:xfrm>
              <a:off x="2942382" y="1961240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id="{4A1A20D5-7CB1-92FB-3917-8F85E6E2FF16}"/>
                </a:ext>
              </a:extLst>
            </p:cNvPr>
            <p:cNvSpPr/>
            <p:nvPr/>
          </p:nvSpPr>
          <p:spPr>
            <a:xfrm>
              <a:off x="4387344" y="197856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id="{66AB3987-A7AA-702A-DD29-7D05FA0F2A67}"/>
                </a:ext>
              </a:extLst>
            </p:cNvPr>
            <p:cNvSpPr/>
            <p:nvPr/>
          </p:nvSpPr>
          <p:spPr>
            <a:xfrm>
              <a:off x="5836221" y="197856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>
              <a:extLst>
                <a:ext uri="{FF2B5EF4-FFF2-40B4-BE49-F238E27FC236}">
                  <a16:creationId xmlns:a16="http://schemas.microsoft.com/office/drawing/2014/main" id="{7DAC824B-9EEA-F40D-43CE-DAF63DA45617}"/>
                </a:ext>
              </a:extLst>
            </p:cNvPr>
            <p:cNvSpPr/>
            <p:nvPr/>
          </p:nvSpPr>
          <p:spPr>
            <a:xfrm>
              <a:off x="2212164" y="268621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>
              <a:extLst>
                <a:ext uri="{FF2B5EF4-FFF2-40B4-BE49-F238E27FC236}">
                  <a16:creationId xmlns:a16="http://schemas.microsoft.com/office/drawing/2014/main" id="{2BC85223-076D-11EA-FB3D-53A92FE8C776}"/>
                </a:ext>
              </a:extLst>
            </p:cNvPr>
            <p:cNvSpPr/>
            <p:nvPr/>
          </p:nvSpPr>
          <p:spPr>
            <a:xfrm>
              <a:off x="3674712" y="268621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>
              <a:extLst>
                <a:ext uri="{FF2B5EF4-FFF2-40B4-BE49-F238E27FC236}">
                  <a16:creationId xmlns:a16="http://schemas.microsoft.com/office/drawing/2014/main" id="{BB69210E-DCC4-E1F3-F6C1-5455E271D529}"/>
                </a:ext>
              </a:extLst>
            </p:cNvPr>
            <p:cNvSpPr/>
            <p:nvPr/>
          </p:nvSpPr>
          <p:spPr>
            <a:xfrm>
              <a:off x="5112472" y="270387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>
              <a:extLst>
                <a:ext uri="{FF2B5EF4-FFF2-40B4-BE49-F238E27FC236}">
                  <a16:creationId xmlns:a16="http://schemas.microsoft.com/office/drawing/2014/main" id="{798A435D-1FB8-1774-6921-760C1E94F36C}"/>
                </a:ext>
              </a:extLst>
            </p:cNvPr>
            <p:cNvSpPr/>
            <p:nvPr/>
          </p:nvSpPr>
          <p:spPr>
            <a:xfrm>
              <a:off x="758307" y="270387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Прямоугольник 51">
              <a:extLst>
                <a:ext uri="{FF2B5EF4-FFF2-40B4-BE49-F238E27FC236}">
                  <a16:creationId xmlns:a16="http://schemas.microsoft.com/office/drawing/2014/main" id="{3387C4F0-7676-CF86-0BF4-AB13930601C6}"/>
                </a:ext>
              </a:extLst>
            </p:cNvPr>
            <p:cNvSpPr/>
            <p:nvPr/>
          </p:nvSpPr>
          <p:spPr>
            <a:xfrm>
              <a:off x="1485657" y="340096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Прямоугольник 52">
              <a:extLst>
                <a:ext uri="{FF2B5EF4-FFF2-40B4-BE49-F238E27FC236}">
                  <a16:creationId xmlns:a16="http://schemas.microsoft.com/office/drawing/2014/main" id="{C90DF5F9-07A8-F357-BC93-118A134A45AC}"/>
                </a:ext>
              </a:extLst>
            </p:cNvPr>
            <p:cNvSpPr/>
            <p:nvPr/>
          </p:nvSpPr>
          <p:spPr>
            <a:xfrm>
              <a:off x="2941003" y="3383638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Прямоугольник 53">
              <a:extLst>
                <a:ext uri="{FF2B5EF4-FFF2-40B4-BE49-F238E27FC236}">
                  <a16:creationId xmlns:a16="http://schemas.microsoft.com/office/drawing/2014/main" id="{13873D8A-CB0E-314A-C745-825191059D8D}"/>
                </a:ext>
              </a:extLst>
            </p:cNvPr>
            <p:cNvSpPr/>
            <p:nvPr/>
          </p:nvSpPr>
          <p:spPr>
            <a:xfrm>
              <a:off x="4385965" y="340096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Прямоугольник 54">
              <a:extLst>
                <a:ext uri="{FF2B5EF4-FFF2-40B4-BE49-F238E27FC236}">
                  <a16:creationId xmlns:a16="http://schemas.microsoft.com/office/drawing/2014/main" id="{D002BBAF-E0D8-CC56-A3B2-60D2F1F02D49}"/>
                </a:ext>
              </a:extLst>
            </p:cNvPr>
            <p:cNvSpPr/>
            <p:nvPr/>
          </p:nvSpPr>
          <p:spPr>
            <a:xfrm>
              <a:off x="5834842" y="340096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Прямоугольник 55">
              <a:extLst>
                <a:ext uri="{FF2B5EF4-FFF2-40B4-BE49-F238E27FC236}">
                  <a16:creationId xmlns:a16="http://schemas.microsoft.com/office/drawing/2014/main" id="{6BAE21F9-7353-01A4-A7F8-1EFB8C8C9260}"/>
                </a:ext>
              </a:extLst>
            </p:cNvPr>
            <p:cNvSpPr/>
            <p:nvPr/>
          </p:nvSpPr>
          <p:spPr>
            <a:xfrm>
              <a:off x="2210785" y="410861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Прямоугольник 56">
              <a:extLst>
                <a:ext uri="{FF2B5EF4-FFF2-40B4-BE49-F238E27FC236}">
                  <a16:creationId xmlns:a16="http://schemas.microsoft.com/office/drawing/2014/main" id="{B1D68892-5FDC-7AD5-6BC8-EDCCA63E2B3A}"/>
                </a:ext>
              </a:extLst>
            </p:cNvPr>
            <p:cNvSpPr/>
            <p:nvPr/>
          </p:nvSpPr>
          <p:spPr>
            <a:xfrm>
              <a:off x="3673333" y="410861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11E2AE17-E276-D130-3CF6-E0B41E7204A9}"/>
                </a:ext>
              </a:extLst>
            </p:cNvPr>
            <p:cNvSpPr/>
            <p:nvPr/>
          </p:nvSpPr>
          <p:spPr>
            <a:xfrm>
              <a:off x="5111093" y="4126270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A246976E-FDE2-4B92-1B3B-01FE76C561CA}"/>
                </a:ext>
              </a:extLst>
            </p:cNvPr>
            <p:cNvSpPr/>
            <p:nvPr/>
          </p:nvSpPr>
          <p:spPr>
            <a:xfrm>
              <a:off x="756928" y="4126270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Прямоугольник 59">
              <a:extLst>
                <a:ext uri="{FF2B5EF4-FFF2-40B4-BE49-F238E27FC236}">
                  <a16:creationId xmlns:a16="http://schemas.microsoft.com/office/drawing/2014/main" id="{AE98FF8F-4F51-6A7F-939F-2C6620557DA8}"/>
                </a:ext>
              </a:extLst>
            </p:cNvPr>
            <p:cNvSpPr/>
            <p:nvPr/>
          </p:nvSpPr>
          <p:spPr>
            <a:xfrm>
              <a:off x="1485657" y="4830886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Прямоугольник 60">
              <a:extLst>
                <a:ext uri="{FF2B5EF4-FFF2-40B4-BE49-F238E27FC236}">
                  <a16:creationId xmlns:a16="http://schemas.microsoft.com/office/drawing/2014/main" id="{F1F6D983-F1CB-860E-35F9-D6C10DB9663C}"/>
                </a:ext>
              </a:extLst>
            </p:cNvPr>
            <p:cNvSpPr/>
            <p:nvPr/>
          </p:nvSpPr>
          <p:spPr>
            <a:xfrm>
              <a:off x="2941003" y="481356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Прямоугольник 61">
              <a:extLst>
                <a:ext uri="{FF2B5EF4-FFF2-40B4-BE49-F238E27FC236}">
                  <a16:creationId xmlns:a16="http://schemas.microsoft.com/office/drawing/2014/main" id="{E5948FC1-D337-CB62-C86B-5B8A0A4F29CE}"/>
                </a:ext>
              </a:extLst>
            </p:cNvPr>
            <p:cNvSpPr/>
            <p:nvPr/>
          </p:nvSpPr>
          <p:spPr>
            <a:xfrm>
              <a:off x="4385965" y="4830886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Прямоугольник 62">
              <a:extLst>
                <a:ext uri="{FF2B5EF4-FFF2-40B4-BE49-F238E27FC236}">
                  <a16:creationId xmlns:a16="http://schemas.microsoft.com/office/drawing/2014/main" id="{0389EF17-7675-0F8F-A99B-6AA66EC09C99}"/>
                </a:ext>
              </a:extLst>
            </p:cNvPr>
            <p:cNvSpPr/>
            <p:nvPr/>
          </p:nvSpPr>
          <p:spPr>
            <a:xfrm>
              <a:off x="5834842" y="4830886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Прямоугольник 63">
              <a:extLst>
                <a:ext uri="{FF2B5EF4-FFF2-40B4-BE49-F238E27FC236}">
                  <a16:creationId xmlns:a16="http://schemas.microsoft.com/office/drawing/2014/main" id="{8019BD94-5AAA-FBE6-55DC-3BAE5EDFE8AE}"/>
                </a:ext>
              </a:extLst>
            </p:cNvPr>
            <p:cNvSpPr/>
            <p:nvPr/>
          </p:nvSpPr>
          <p:spPr>
            <a:xfrm>
              <a:off x="2210785" y="5538536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5" name="Прямоугольник 64">
              <a:extLst>
                <a:ext uri="{FF2B5EF4-FFF2-40B4-BE49-F238E27FC236}">
                  <a16:creationId xmlns:a16="http://schemas.microsoft.com/office/drawing/2014/main" id="{D3867702-1CC6-93FD-F0A8-8DD2F464547F}"/>
                </a:ext>
              </a:extLst>
            </p:cNvPr>
            <p:cNvSpPr/>
            <p:nvPr/>
          </p:nvSpPr>
          <p:spPr>
            <a:xfrm>
              <a:off x="3673333" y="5538536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6" name="Прямоугольник 65">
              <a:extLst>
                <a:ext uri="{FF2B5EF4-FFF2-40B4-BE49-F238E27FC236}">
                  <a16:creationId xmlns:a16="http://schemas.microsoft.com/office/drawing/2014/main" id="{CE46DBD4-EDD7-1B98-523A-64107CF55CE0}"/>
                </a:ext>
              </a:extLst>
            </p:cNvPr>
            <p:cNvSpPr/>
            <p:nvPr/>
          </p:nvSpPr>
          <p:spPr>
            <a:xfrm>
              <a:off x="5111093" y="555619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Прямоугольник 66">
              <a:extLst>
                <a:ext uri="{FF2B5EF4-FFF2-40B4-BE49-F238E27FC236}">
                  <a16:creationId xmlns:a16="http://schemas.microsoft.com/office/drawing/2014/main" id="{9D83C56F-C2CD-BCBB-84BA-E56316CA59D9}"/>
                </a:ext>
              </a:extLst>
            </p:cNvPr>
            <p:cNvSpPr/>
            <p:nvPr/>
          </p:nvSpPr>
          <p:spPr>
            <a:xfrm>
              <a:off x="756928" y="555619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Диагональная полоса 6">
              <a:extLst>
                <a:ext uri="{FF2B5EF4-FFF2-40B4-BE49-F238E27FC236}">
                  <a16:creationId xmlns:a16="http://schemas.microsoft.com/office/drawing/2014/main" id="{CC9FE09C-D38F-6657-E927-773FFA90A59B}"/>
                </a:ext>
              </a:extLst>
            </p:cNvPr>
            <p:cNvSpPr/>
            <p:nvPr/>
          </p:nvSpPr>
          <p:spPr>
            <a:xfrm rot="2776122">
              <a:off x="1438752" y="4279735"/>
              <a:ext cx="4444255" cy="4594768"/>
            </a:xfrm>
            <a:prstGeom prst="diagStripe">
              <a:avLst>
                <a:gd name="adj" fmla="val 89881"/>
              </a:avLst>
            </a:prstGeom>
            <a:blipFill dpi="0" rotWithShape="0">
              <a:blip r:embed="rId2"/>
              <a:srcRect/>
              <a:tile tx="88900" ty="0" sx="100000" sy="100000" flip="none" algn="tl"/>
            </a:blip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8" name="Диагональная полоса 7">
              <a:extLst>
                <a:ext uri="{FF2B5EF4-FFF2-40B4-BE49-F238E27FC236}">
                  <a16:creationId xmlns:a16="http://schemas.microsoft.com/office/drawing/2014/main" id="{CD41BB43-8220-0FD0-3DD2-E68E7A8E765E}"/>
                </a:ext>
              </a:extLst>
            </p:cNvPr>
            <p:cNvSpPr>
              <a:spLocks noChangeAspect="1"/>
            </p:cNvSpPr>
            <p:nvPr/>
          </p:nvSpPr>
          <p:spPr>
            <a:xfrm rot="18840000" flipV="1">
              <a:off x="1421980" y="-2095301"/>
              <a:ext cx="4507251" cy="4659897"/>
            </a:xfrm>
            <a:prstGeom prst="diagStripe">
              <a:avLst>
                <a:gd name="adj" fmla="val 89881"/>
              </a:avLst>
            </a:prstGeom>
            <a:blipFill dpi="0" rotWithShape="0">
              <a:blip r:embed="rId2"/>
              <a:srcRect/>
              <a:tile tx="88900" ty="0" sx="100000" sy="100000" flip="none" algn="tl"/>
            </a:blip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2" name="Диагональная полоса 11">
              <a:extLst>
                <a:ext uri="{FF2B5EF4-FFF2-40B4-BE49-F238E27FC236}">
                  <a16:creationId xmlns:a16="http://schemas.microsoft.com/office/drawing/2014/main" id="{AA9910C3-5C85-AA39-150D-943B8B94163B}"/>
                </a:ext>
              </a:extLst>
            </p:cNvPr>
            <p:cNvSpPr>
              <a:spLocks noChangeAspect="1"/>
            </p:cNvSpPr>
            <p:nvPr/>
          </p:nvSpPr>
          <p:spPr>
            <a:xfrm rot="2657870" flipV="1">
              <a:off x="4676519" y="1127144"/>
              <a:ext cx="4422230" cy="4571997"/>
            </a:xfrm>
            <a:prstGeom prst="diagStripe">
              <a:avLst>
                <a:gd name="adj" fmla="val 89881"/>
              </a:avLst>
            </a:prstGeom>
            <a:blipFill dpi="0" rotWithShape="0">
              <a:blip r:embed="rId2"/>
              <a:srcRect/>
              <a:tile tx="88900" ty="0" sx="100000" sy="100000" flip="none" algn="tl"/>
            </a:blip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1" name="Диагональная полоса 10">
              <a:extLst>
                <a:ext uri="{FF2B5EF4-FFF2-40B4-BE49-F238E27FC236}">
                  <a16:creationId xmlns:a16="http://schemas.microsoft.com/office/drawing/2014/main" id="{594A2B2C-BDDD-70AE-817C-35C623865D41}"/>
                </a:ext>
              </a:extLst>
            </p:cNvPr>
            <p:cNvSpPr/>
            <p:nvPr/>
          </p:nvSpPr>
          <p:spPr>
            <a:xfrm rot="8139973">
              <a:off x="-1733668" y="1115942"/>
              <a:ext cx="4379881" cy="4546458"/>
            </a:xfrm>
            <a:prstGeom prst="diagStripe">
              <a:avLst>
                <a:gd name="adj" fmla="val 89881"/>
              </a:avLst>
            </a:prstGeom>
            <a:blipFill dpi="0" rotWithShape="0">
              <a:blip r:embed="rId2"/>
              <a:srcRect/>
              <a:tile tx="88900" ty="0" sx="100000" sy="100000" flip="none" algn="tl"/>
            </a:blip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20DF5A32-3662-E741-B23F-D1BD40E3202D}"/>
                </a:ext>
              </a:extLst>
            </p:cNvPr>
            <p:cNvSpPr txBox="1"/>
            <p:nvPr/>
          </p:nvSpPr>
          <p:spPr>
            <a:xfrm>
              <a:off x="423635" y="721360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5D80B7A6-43CC-7F9C-9192-80260D51B647}"/>
                </a:ext>
              </a:extLst>
            </p:cNvPr>
            <p:cNvSpPr txBox="1"/>
            <p:nvPr/>
          </p:nvSpPr>
          <p:spPr>
            <a:xfrm>
              <a:off x="449394" y="1418295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48A12927-0A96-6031-714A-A9A50499A8EF}"/>
                </a:ext>
              </a:extLst>
            </p:cNvPr>
            <p:cNvSpPr txBox="1"/>
            <p:nvPr/>
          </p:nvSpPr>
          <p:spPr>
            <a:xfrm>
              <a:off x="456272" y="2137725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5A30F92A-8441-C783-EC0D-4AF3D4D750D7}"/>
                </a:ext>
              </a:extLst>
            </p:cNvPr>
            <p:cNvSpPr txBox="1"/>
            <p:nvPr/>
          </p:nvSpPr>
          <p:spPr>
            <a:xfrm>
              <a:off x="461013" y="3569357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03626DFC-1A3B-7ECA-71F4-B5FC5A3EF804}"/>
                </a:ext>
              </a:extLst>
            </p:cNvPr>
            <p:cNvSpPr txBox="1"/>
            <p:nvPr/>
          </p:nvSpPr>
          <p:spPr>
            <a:xfrm>
              <a:off x="469679" y="4266292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0FF28040-D197-CF9C-0576-E419B6C91822}"/>
                </a:ext>
              </a:extLst>
            </p:cNvPr>
            <p:cNvSpPr txBox="1"/>
            <p:nvPr/>
          </p:nvSpPr>
          <p:spPr>
            <a:xfrm>
              <a:off x="474557" y="5719608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27981FA5-9175-5FFC-8CC4-8C057EFA782A}"/>
                </a:ext>
              </a:extLst>
            </p:cNvPr>
            <p:cNvSpPr txBox="1"/>
            <p:nvPr/>
          </p:nvSpPr>
          <p:spPr>
            <a:xfrm>
              <a:off x="943959" y="6163233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B7800597-62AD-0C39-6BA4-BF1AEBA123EE}"/>
                </a:ext>
              </a:extLst>
            </p:cNvPr>
            <p:cNvSpPr txBox="1"/>
            <p:nvPr/>
          </p:nvSpPr>
          <p:spPr>
            <a:xfrm>
              <a:off x="1698379" y="6192888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EBA8FE7C-C7A5-0F68-EEC0-6944ACE9AAA2}"/>
                </a:ext>
              </a:extLst>
            </p:cNvPr>
            <p:cNvSpPr txBox="1"/>
            <p:nvPr/>
          </p:nvSpPr>
          <p:spPr>
            <a:xfrm>
              <a:off x="2416569" y="6189117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C461244C-DCCF-5972-DD56-48FA27880E50}"/>
                </a:ext>
              </a:extLst>
            </p:cNvPr>
            <p:cNvSpPr txBox="1"/>
            <p:nvPr/>
          </p:nvSpPr>
          <p:spPr>
            <a:xfrm>
              <a:off x="3888261" y="6163233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F65E67E1-2BD2-4D0A-C80B-7C481B43F790}"/>
                </a:ext>
              </a:extLst>
            </p:cNvPr>
            <p:cNvSpPr txBox="1"/>
            <p:nvPr/>
          </p:nvSpPr>
          <p:spPr>
            <a:xfrm>
              <a:off x="5295377" y="6169828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97" name="Группа 96">
              <a:extLst>
                <a:ext uri="{FF2B5EF4-FFF2-40B4-BE49-F238E27FC236}">
                  <a16:creationId xmlns:a16="http://schemas.microsoft.com/office/drawing/2014/main" id="{7E9B142C-8D55-F5E2-FB40-E2B485C2AF96}"/>
                </a:ext>
              </a:extLst>
            </p:cNvPr>
            <p:cNvGrpSpPr/>
            <p:nvPr/>
          </p:nvGrpSpPr>
          <p:grpSpPr>
            <a:xfrm>
              <a:off x="6060695" y="4167713"/>
              <a:ext cx="271364" cy="609614"/>
              <a:chOff x="6122129" y="4162520"/>
              <a:chExt cx="304486" cy="718615"/>
            </a:xfrm>
          </p:grpSpPr>
          <p:sp>
            <p:nvSpPr>
              <p:cNvPr id="91" name="Крест 90">
                <a:extLst>
                  <a:ext uri="{FF2B5EF4-FFF2-40B4-BE49-F238E27FC236}">
                    <a16:creationId xmlns:a16="http://schemas.microsoft.com/office/drawing/2014/main" id="{E272A17F-68E0-124E-BB5E-F3FC60447739}"/>
                  </a:ext>
                </a:extLst>
              </p:cNvPr>
              <p:cNvSpPr/>
              <p:nvPr/>
            </p:nvSpPr>
            <p:spPr>
              <a:xfrm>
                <a:off x="6213775" y="4162520"/>
                <a:ext cx="129884" cy="124944"/>
              </a:xfrm>
              <a:prstGeom prst="plus">
                <a:avLst>
                  <a:gd name="adj" fmla="val 37605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2" name="Полилиния: фигура 91">
                <a:extLst>
                  <a:ext uri="{FF2B5EF4-FFF2-40B4-BE49-F238E27FC236}">
                    <a16:creationId xmlns:a16="http://schemas.microsoft.com/office/drawing/2014/main" id="{89D0FA68-3564-8F3F-CF04-6B537C1AAD54}"/>
                  </a:ext>
                </a:extLst>
              </p:cNvPr>
              <p:cNvSpPr/>
              <p:nvPr/>
            </p:nvSpPr>
            <p:spPr>
              <a:xfrm>
                <a:off x="6175847" y="4286746"/>
                <a:ext cx="217170" cy="81915"/>
              </a:xfrm>
              <a:custGeom>
                <a:avLst/>
                <a:gdLst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0970 w 175260"/>
                  <a:gd name="connsiteY2" fmla="*/ 2476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2875 w 175260"/>
                  <a:gd name="connsiteY2" fmla="*/ 4381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0 w 175260"/>
                  <a:gd name="connsiteY5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20955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38100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4295"/>
                  <a:gd name="connsiteX1" fmla="*/ 175260 w 175260"/>
                  <a:gd name="connsiteY1" fmla="*/ 5715 h 74295"/>
                  <a:gd name="connsiteX2" fmla="*/ 142875 w 175260"/>
                  <a:gd name="connsiteY2" fmla="*/ 43815 h 74295"/>
                  <a:gd name="connsiteX3" fmla="*/ 148590 w 175260"/>
                  <a:gd name="connsiteY3" fmla="*/ 70485 h 74295"/>
                  <a:gd name="connsiteX4" fmla="*/ 15240 w 175260"/>
                  <a:gd name="connsiteY4" fmla="*/ 74295 h 74295"/>
                  <a:gd name="connsiteX5" fmla="*/ 38100 w 175260"/>
                  <a:gd name="connsiteY5" fmla="*/ 38100 h 74295"/>
                  <a:gd name="connsiteX6" fmla="*/ 0 w 175260"/>
                  <a:gd name="connsiteY6" fmla="*/ 0 h 74295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38100 w 175260"/>
                  <a:gd name="connsiteY5" fmla="*/ 38100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6573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201930"/>
                  <a:gd name="connsiteY0" fmla="*/ 0 h 80010"/>
                  <a:gd name="connsiteX1" fmla="*/ 201930 w 201930"/>
                  <a:gd name="connsiteY1" fmla="*/ 1905 h 80010"/>
                  <a:gd name="connsiteX2" fmla="*/ 165735 w 201930"/>
                  <a:gd name="connsiteY2" fmla="*/ 43815 h 80010"/>
                  <a:gd name="connsiteX3" fmla="*/ 173355 w 201930"/>
                  <a:gd name="connsiteY3" fmla="*/ 80010 h 80010"/>
                  <a:gd name="connsiteX4" fmla="*/ 15240 w 201930"/>
                  <a:gd name="connsiteY4" fmla="*/ 74295 h 80010"/>
                  <a:gd name="connsiteX5" fmla="*/ 22860 w 201930"/>
                  <a:gd name="connsiteY5" fmla="*/ 51435 h 80010"/>
                  <a:gd name="connsiteX6" fmla="*/ 0 w 201930"/>
                  <a:gd name="connsiteY6" fmla="*/ 0 h 80010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30480 w 217170"/>
                  <a:gd name="connsiteY4" fmla="*/ 76200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79070 w 217170"/>
                  <a:gd name="connsiteY2" fmla="*/ 5334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7170" h="81915">
                    <a:moveTo>
                      <a:pt x="0" y="0"/>
                    </a:moveTo>
                    <a:lnTo>
                      <a:pt x="217170" y="3810"/>
                    </a:lnTo>
                    <a:lnTo>
                      <a:pt x="179070" y="53340"/>
                    </a:lnTo>
                    <a:lnTo>
                      <a:pt x="188595" y="81915"/>
                    </a:lnTo>
                    <a:lnTo>
                      <a:pt x="20955" y="81915"/>
                    </a:lnTo>
                    <a:lnTo>
                      <a:pt x="38100" y="533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3" name="Полилиния: фигура 92">
                <a:extLst>
                  <a:ext uri="{FF2B5EF4-FFF2-40B4-BE49-F238E27FC236}">
                    <a16:creationId xmlns:a16="http://schemas.microsoft.com/office/drawing/2014/main" id="{77323DC4-C750-E447-79CA-1E1E578FA7A5}"/>
                  </a:ext>
                </a:extLst>
              </p:cNvPr>
              <p:cNvSpPr/>
              <p:nvPr/>
            </p:nvSpPr>
            <p:spPr>
              <a:xfrm>
                <a:off x="6127530" y="4374832"/>
                <a:ext cx="299085" cy="364949"/>
              </a:xfrm>
              <a:custGeom>
                <a:avLst/>
                <a:gdLst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0970 w 175260"/>
                  <a:gd name="connsiteY2" fmla="*/ 2476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2875 w 175260"/>
                  <a:gd name="connsiteY2" fmla="*/ 4381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0 w 175260"/>
                  <a:gd name="connsiteY5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20955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38100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4295"/>
                  <a:gd name="connsiteX1" fmla="*/ 175260 w 175260"/>
                  <a:gd name="connsiteY1" fmla="*/ 5715 h 74295"/>
                  <a:gd name="connsiteX2" fmla="*/ 142875 w 175260"/>
                  <a:gd name="connsiteY2" fmla="*/ 43815 h 74295"/>
                  <a:gd name="connsiteX3" fmla="*/ 148590 w 175260"/>
                  <a:gd name="connsiteY3" fmla="*/ 70485 h 74295"/>
                  <a:gd name="connsiteX4" fmla="*/ 15240 w 175260"/>
                  <a:gd name="connsiteY4" fmla="*/ 74295 h 74295"/>
                  <a:gd name="connsiteX5" fmla="*/ 38100 w 175260"/>
                  <a:gd name="connsiteY5" fmla="*/ 38100 h 74295"/>
                  <a:gd name="connsiteX6" fmla="*/ 0 w 175260"/>
                  <a:gd name="connsiteY6" fmla="*/ 0 h 74295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38100 w 175260"/>
                  <a:gd name="connsiteY5" fmla="*/ 38100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6573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201930"/>
                  <a:gd name="connsiteY0" fmla="*/ 0 h 80010"/>
                  <a:gd name="connsiteX1" fmla="*/ 201930 w 201930"/>
                  <a:gd name="connsiteY1" fmla="*/ 1905 h 80010"/>
                  <a:gd name="connsiteX2" fmla="*/ 165735 w 201930"/>
                  <a:gd name="connsiteY2" fmla="*/ 43815 h 80010"/>
                  <a:gd name="connsiteX3" fmla="*/ 173355 w 201930"/>
                  <a:gd name="connsiteY3" fmla="*/ 80010 h 80010"/>
                  <a:gd name="connsiteX4" fmla="*/ 15240 w 201930"/>
                  <a:gd name="connsiteY4" fmla="*/ 74295 h 80010"/>
                  <a:gd name="connsiteX5" fmla="*/ 22860 w 201930"/>
                  <a:gd name="connsiteY5" fmla="*/ 51435 h 80010"/>
                  <a:gd name="connsiteX6" fmla="*/ 0 w 201930"/>
                  <a:gd name="connsiteY6" fmla="*/ 0 h 80010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30480 w 217170"/>
                  <a:gd name="connsiteY4" fmla="*/ 76200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79070 w 217170"/>
                  <a:gd name="connsiteY2" fmla="*/ 5334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3810 w 196215"/>
                  <a:gd name="connsiteY0" fmla="*/ 0 h 144042"/>
                  <a:gd name="connsiteX1" fmla="*/ 196215 w 196215"/>
                  <a:gd name="connsiteY1" fmla="*/ 65937 h 144042"/>
                  <a:gd name="connsiteX2" fmla="*/ 158115 w 196215"/>
                  <a:gd name="connsiteY2" fmla="*/ 115467 h 144042"/>
                  <a:gd name="connsiteX3" fmla="*/ 167640 w 196215"/>
                  <a:gd name="connsiteY3" fmla="*/ 144042 h 144042"/>
                  <a:gd name="connsiteX4" fmla="*/ 0 w 196215"/>
                  <a:gd name="connsiteY4" fmla="*/ 144042 h 144042"/>
                  <a:gd name="connsiteX5" fmla="*/ 17145 w 196215"/>
                  <a:gd name="connsiteY5" fmla="*/ 115467 h 144042"/>
                  <a:gd name="connsiteX6" fmla="*/ 3810 w 19621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58115 w 188595"/>
                  <a:gd name="connsiteY2" fmla="*/ 115467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7145 w 188595"/>
                  <a:gd name="connsiteY5" fmla="*/ 115467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7145 w 188595"/>
                  <a:gd name="connsiteY5" fmla="*/ 115467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9050 w 188595"/>
                  <a:gd name="connsiteY5" fmla="*/ 89063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78105 w 188595"/>
                  <a:gd name="connsiteY5" fmla="*/ 86733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6195 w 188595"/>
                  <a:gd name="connsiteY5" fmla="*/ 88286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6195 w 188595"/>
                  <a:gd name="connsiteY5" fmla="*/ 88286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4290 w 188595"/>
                  <a:gd name="connsiteY5" fmla="*/ 72754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4290 w 188595"/>
                  <a:gd name="connsiteY5" fmla="*/ 72754 h 144042"/>
                  <a:gd name="connsiteX6" fmla="*/ 3810 w 188595"/>
                  <a:gd name="connsiteY6" fmla="*/ 0 h 144042"/>
                  <a:gd name="connsiteX0" fmla="*/ 60960 w 245745"/>
                  <a:gd name="connsiteY0" fmla="*/ 0 h 148702"/>
                  <a:gd name="connsiteX1" fmla="*/ 245745 w 245745"/>
                  <a:gd name="connsiteY1" fmla="*/ 1480 h 148702"/>
                  <a:gd name="connsiteX2" fmla="*/ 217170 w 245745"/>
                  <a:gd name="connsiteY2" fmla="*/ 86733 h 148702"/>
                  <a:gd name="connsiteX3" fmla="*/ 224790 w 245745"/>
                  <a:gd name="connsiteY3" fmla="*/ 144042 h 148702"/>
                  <a:gd name="connsiteX4" fmla="*/ 0 w 245745"/>
                  <a:gd name="connsiteY4" fmla="*/ 148702 h 148702"/>
                  <a:gd name="connsiteX5" fmla="*/ 91440 w 245745"/>
                  <a:gd name="connsiteY5" fmla="*/ 72754 h 148702"/>
                  <a:gd name="connsiteX6" fmla="*/ 60960 w 245745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7170 w 297180"/>
                  <a:gd name="connsiteY2" fmla="*/ 86733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850 h 149552"/>
                  <a:gd name="connsiteX1" fmla="*/ 243840 w 297180"/>
                  <a:gd name="connsiteY1" fmla="*/ 0 h 149552"/>
                  <a:gd name="connsiteX2" fmla="*/ 219075 w 297180"/>
                  <a:gd name="connsiteY2" fmla="*/ 74381 h 149552"/>
                  <a:gd name="connsiteX3" fmla="*/ 297180 w 297180"/>
                  <a:gd name="connsiteY3" fmla="*/ 148775 h 149552"/>
                  <a:gd name="connsiteX4" fmla="*/ 0 w 297180"/>
                  <a:gd name="connsiteY4" fmla="*/ 149552 h 149552"/>
                  <a:gd name="connsiteX5" fmla="*/ 91440 w 297180"/>
                  <a:gd name="connsiteY5" fmla="*/ 73604 h 149552"/>
                  <a:gd name="connsiteX6" fmla="*/ 60960 w 297180"/>
                  <a:gd name="connsiteY6" fmla="*/ 850 h 149552"/>
                  <a:gd name="connsiteX0" fmla="*/ 62865 w 299085"/>
                  <a:gd name="connsiteY0" fmla="*/ 850 h 148775"/>
                  <a:gd name="connsiteX1" fmla="*/ 245745 w 299085"/>
                  <a:gd name="connsiteY1" fmla="*/ 0 h 148775"/>
                  <a:gd name="connsiteX2" fmla="*/ 220980 w 299085"/>
                  <a:gd name="connsiteY2" fmla="*/ 74381 h 148775"/>
                  <a:gd name="connsiteX3" fmla="*/ 299085 w 299085"/>
                  <a:gd name="connsiteY3" fmla="*/ 148775 h 148775"/>
                  <a:gd name="connsiteX4" fmla="*/ 0 w 299085"/>
                  <a:gd name="connsiteY4" fmla="*/ 147222 h 148775"/>
                  <a:gd name="connsiteX5" fmla="*/ 93345 w 299085"/>
                  <a:gd name="connsiteY5" fmla="*/ 73604 h 148775"/>
                  <a:gd name="connsiteX6" fmla="*/ 62865 w 299085"/>
                  <a:gd name="connsiteY6" fmla="*/ 850 h 148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9085" h="148775">
                    <a:moveTo>
                      <a:pt x="62865" y="850"/>
                    </a:moveTo>
                    <a:lnTo>
                      <a:pt x="245745" y="0"/>
                    </a:lnTo>
                    <a:cubicBezTo>
                      <a:pt x="236855" y="24017"/>
                      <a:pt x="199390" y="42598"/>
                      <a:pt x="220980" y="74381"/>
                    </a:cubicBezTo>
                    <a:lnTo>
                      <a:pt x="299085" y="148775"/>
                    </a:lnTo>
                    <a:lnTo>
                      <a:pt x="0" y="147222"/>
                    </a:lnTo>
                    <a:lnTo>
                      <a:pt x="93345" y="73604"/>
                    </a:lnTo>
                    <a:cubicBezTo>
                      <a:pt x="78740" y="32526"/>
                      <a:pt x="73660" y="30279"/>
                      <a:pt x="62865" y="85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4" name="Прямоугольник: скругленные углы 93">
                <a:extLst>
                  <a:ext uri="{FF2B5EF4-FFF2-40B4-BE49-F238E27FC236}">
                    <a16:creationId xmlns:a16="http://schemas.microsoft.com/office/drawing/2014/main" id="{AD458BBF-FE79-656C-75B8-ECCE72EA43F0}"/>
                  </a:ext>
                </a:extLst>
              </p:cNvPr>
              <p:cNvSpPr/>
              <p:nvPr/>
            </p:nvSpPr>
            <p:spPr>
              <a:xfrm>
                <a:off x="6127530" y="4738022"/>
                <a:ext cx="299085" cy="45719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5" name="Прямоугольник: скругленные углы 94">
                <a:extLst>
                  <a:ext uri="{FF2B5EF4-FFF2-40B4-BE49-F238E27FC236}">
                    <a16:creationId xmlns:a16="http://schemas.microsoft.com/office/drawing/2014/main" id="{03A65C8C-8F41-DCD6-9F8E-0B38B9CE67BB}"/>
                  </a:ext>
                </a:extLst>
              </p:cNvPr>
              <p:cNvSpPr/>
              <p:nvPr/>
            </p:nvSpPr>
            <p:spPr>
              <a:xfrm>
                <a:off x="6122129" y="4835416"/>
                <a:ext cx="299085" cy="45719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6" name="Полилиния: фигура 95">
                <a:extLst>
                  <a:ext uri="{FF2B5EF4-FFF2-40B4-BE49-F238E27FC236}">
                    <a16:creationId xmlns:a16="http://schemas.microsoft.com/office/drawing/2014/main" id="{35B32CD7-EE35-4D08-70CD-35C0354A8842}"/>
                  </a:ext>
                </a:extLst>
              </p:cNvPr>
              <p:cNvSpPr/>
              <p:nvPr/>
            </p:nvSpPr>
            <p:spPr>
              <a:xfrm>
                <a:off x="6143485" y="4783741"/>
                <a:ext cx="255842" cy="49244"/>
              </a:xfrm>
              <a:custGeom>
                <a:avLst/>
                <a:gdLst>
                  <a:gd name="connsiteX0" fmla="*/ 0 w 299085"/>
                  <a:gd name="connsiteY0" fmla="*/ 0 h 53340"/>
                  <a:gd name="connsiteX1" fmla="*/ 299085 w 299085"/>
                  <a:gd name="connsiteY1" fmla="*/ 1905 h 53340"/>
                  <a:gd name="connsiteX2" fmla="*/ 274320 w 299085"/>
                  <a:gd name="connsiteY2" fmla="*/ 28575 h 53340"/>
                  <a:gd name="connsiteX3" fmla="*/ 295275 w 299085"/>
                  <a:gd name="connsiteY3" fmla="*/ 49530 h 53340"/>
                  <a:gd name="connsiteX4" fmla="*/ 11430 w 299085"/>
                  <a:gd name="connsiteY4" fmla="*/ 53340 h 53340"/>
                  <a:gd name="connsiteX5" fmla="*/ 43815 w 299085"/>
                  <a:gd name="connsiteY5" fmla="*/ 28575 h 53340"/>
                  <a:gd name="connsiteX6" fmla="*/ 0 w 299085"/>
                  <a:gd name="connsiteY6" fmla="*/ 0 h 53340"/>
                  <a:gd name="connsiteX0" fmla="*/ 3810 w 287655"/>
                  <a:gd name="connsiteY0" fmla="*/ 0 h 51435"/>
                  <a:gd name="connsiteX1" fmla="*/ 287655 w 287655"/>
                  <a:gd name="connsiteY1" fmla="*/ 0 h 51435"/>
                  <a:gd name="connsiteX2" fmla="*/ 262890 w 287655"/>
                  <a:gd name="connsiteY2" fmla="*/ 26670 h 51435"/>
                  <a:gd name="connsiteX3" fmla="*/ 283845 w 287655"/>
                  <a:gd name="connsiteY3" fmla="*/ 47625 h 51435"/>
                  <a:gd name="connsiteX4" fmla="*/ 0 w 287655"/>
                  <a:gd name="connsiteY4" fmla="*/ 51435 h 51435"/>
                  <a:gd name="connsiteX5" fmla="*/ 32385 w 287655"/>
                  <a:gd name="connsiteY5" fmla="*/ 26670 h 51435"/>
                  <a:gd name="connsiteX6" fmla="*/ 3810 w 287655"/>
                  <a:gd name="connsiteY6" fmla="*/ 0 h 51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7655" h="51435">
                    <a:moveTo>
                      <a:pt x="3810" y="0"/>
                    </a:moveTo>
                    <a:lnTo>
                      <a:pt x="287655" y="0"/>
                    </a:lnTo>
                    <a:lnTo>
                      <a:pt x="262890" y="26670"/>
                    </a:lnTo>
                    <a:lnTo>
                      <a:pt x="283845" y="47625"/>
                    </a:lnTo>
                    <a:lnTo>
                      <a:pt x="0" y="51435"/>
                    </a:lnTo>
                    <a:lnTo>
                      <a:pt x="32385" y="26670"/>
                    </a:lnTo>
                    <a:lnTo>
                      <a:pt x="381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98" name="Группа 97">
              <a:extLst>
                <a:ext uri="{FF2B5EF4-FFF2-40B4-BE49-F238E27FC236}">
                  <a16:creationId xmlns:a16="http://schemas.microsoft.com/office/drawing/2014/main" id="{F7058C7A-666F-A4A2-6D7A-6E4FEB332C0D}"/>
                </a:ext>
              </a:extLst>
            </p:cNvPr>
            <p:cNvGrpSpPr/>
            <p:nvPr/>
          </p:nvGrpSpPr>
          <p:grpSpPr>
            <a:xfrm>
              <a:off x="6081972" y="576355"/>
              <a:ext cx="264704" cy="675057"/>
              <a:chOff x="6122129" y="4162520"/>
              <a:chExt cx="304486" cy="718615"/>
            </a:xfrm>
            <a:solidFill>
              <a:schemeClr val="tx1"/>
            </a:solidFill>
          </p:grpSpPr>
          <p:sp>
            <p:nvSpPr>
              <p:cNvPr id="99" name="Крест 98">
                <a:extLst>
                  <a:ext uri="{FF2B5EF4-FFF2-40B4-BE49-F238E27FC236}">
                    <a16:creationId xmlns:a16="http://schemas.microsoft.com/office/drawing/2014/main" id="{E72A3490-84CA-4D4B-FB7A-026FC1A801BC}"/>
                  </a:ext>
                </a:extLst>
              </p:cNvPr>
              <p:cNvSpPr/>
              <p:nvPr/>
            </p:nvSpPr>
            <p:spPr>
              <a:xfrm>
                <a:off x="6213775" y="4162520"/>
                <a:ext cx="129884" cy="124944"/>
              </a:xfrm>
              <a:prstGeom prst="plus">
                <a:avLst>
                  <a:gd name="adj" fmla="val 37605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0" name="Полилиния: фигура 99">
                <a:extLst>
                  <a:ext uri="{FF2B5EF4-FFF2-40B4-BE49-F238E27FC236}">
                    <a16:creationId xmlns:a16="http://schemas.microsoft.com/office/drawing/2014/main" id="{04A2F6EA-EA85-E31D-2C72-F46F4C2F3375}"/>
                  </a:ext>
                </a:extLst>
              </p:cNvPr>
              <p:cNvSpPr/>
              <p:nvPr/>
            </p:nvSpPr>
            <p:spPr>
              <a:xfrm>
                <a:off x="6175847" y="4286746"/>
                <a:ext cx="217170" cy="81915"/>
              </a:xfrm>
              <a:custGeom>
                <a:avLst/>
                <a:gdLst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0970 w 175260"/>
                  <a:gd name="connsiteY2" fmla="*/ 2476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2875 w 175260"/>
                  <a:gd name="connsiteY2" fmla="*/ 4381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0 w 175260"/>
                  <a:gd name="connsiteY5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20955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38100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4295"/>
                  <a:gd name="connsiteX1" fmla="*/ 175260 w 175260"/>
                  <a:gd name="connsiteY1" fmla="*/ 5715 h 74295"/>
                  <a:gd name="connsiteX2" fmla="*/ 142875 w 175260"/>
                  <a:gd name="connsiteY2" fmla="*/ 43815 h 74295"/>
                  <a:gd name="connsiteX3" fmla="*/ 148590 w 175260"/>
                  <a:gd name="connsiteY3" fmla="*/ 70485 h 74295"/>
                  <a:gd name="connsiteX4" fmla="*/ 15240 w 175260"/>
                  <a:gd name="connsiteY4" fmla="*/ 74295 h 74295"/>
                  <a:gd name="connsiteX5" fmla="*/ 38100 w 175260"/>
                  <a:gd name="connsiteY5" fmla="*/ 38100 h 74295"/>
                  <a:gd name="connsiteX6" fmla="*/ 0 w 175260"/>
                  <a:gd name="connsiteY6" fmla="*/ 0 h 74295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38100 w 175260"/>
                  <a:gd name="connsiteY5" fmla="*/ 38100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6573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201930"/>
                  <a:gd name="connsiteY0" fmla="*/ 0 h 80010"/>
                  <a:gd name="connsiteX1" fmla="*/ 201930 w 201930"/>
                  <a:gd name="connsiteY1" fmla="*/ 1905 h 80010"/>
                  <a:gd name="connsiteX2" fmla="*/ 165735 w 201930"/>
                  <a:gd name="connsiteY2" fmla="*/ 43815 h 80010"/>
                  <a:gd name="connsiteX3" fmla="*/ 173355 w 201930"/>
                  <a:gd name="connsiteY3" fmla="*/ 80010 h 80010"/>
                  <a:gd name="connsiteX4" fmla="*/ 15240 w 201930"/>
                  <a:gd name="connsiteY4" fmla="*/ 74295 h 80010"/>
                  <a:gd name="connsiteX5" fmla="*/ 22860 w 201930"/>
                  <a:gd name="connsiteY5" fmla="*/ 51435 h 80010"/>
                  <a:gd name="connsiteX6" fmla="*/ 0 w 201930"/>
                  <a:gd name="connsiteY6" fmla="*/ 0 h 80010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30480 w 217170"/>
                  <a:gd name="connsiteY4" fmla="*/ 76200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79070 w 217170"/>
                  <a:gd name="connsiteY2" fmla="*/ 5334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7170" h="81915">
                    <a:moveTo>
                      <a:pt x="0" y="0"/>
                    </a:moveTo>
                    <a:lnTo>
                      <a:pt x="217170" y="3810"/>
                    </a:lnTo>
                    <a:lnTo>
                      <a:pt x="179070" y="53340"/>
                    </a:lnTo>
                    <a:lnTo>
                      <a:pt x="188595" y="81915"/>
                    </a:lnTo>
                    <a:lnTo>
                      <a:pt x="20955" y="81915"/>
                    </a:lnTo>
                    <a:lnTo>
                      <a:pt x="38100" y="5334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1" name="Полилиния: фигура 100">
                <a:extLst>
                  <a:ext uri="{FF2B5EF4-FFF2-40B4-BE49-F238E27FC236}">
                    <a16:creationId xmlns:a16="http://schemas.microsoft.com/office/drawing/2014/main" id="{F5C110E9-E797-42C2-17F5-3C330454C676}"/>
                  </a:ext>
                </a:extLst>
              </p:cNvPr>
              <p:cNvSpPr/>
              <p:nvPr/>
            </p:nvSpPr>
            <p:spPr>
              <a:xfrm>
                <a:off x="6127530" y="4374832"/>
                <a:ext cx="299085" cy="364949"/>
              </a:xfrm>
              <a:custGeom>
                <a:avLst/>
                <a:gdLst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0970 w 175260"/>
                  <a:gd name="connsiteY2" fmla="*/ 2476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2875 w 175260"/>
                  <a:gd name="connsiteY2" fmla="*/ 4381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0 w 175260"/>
                  <a:gd name="connsiteY5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20955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38100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4295"/>
                  <a:gd name="connsiteX1" fmla="*/ 175260 w 175260"/>
                  <a:gd name="connsiteY1" fmla="*/ 5715 h 74295"/>
                  <a:gd name="connsiteX2" fmla="*/ 142875 w 175260"/>
                  <a:gd name="connsiteY2" fmla="*/ 43815 h 74295"/>
                  <a:gd name="connsiteX3" fmla="*/ 148590 w 175260"/>
                  <a:gd name="connsiteY3" fmla="*/ 70485 h 74295"/>
                  <a:gd name="connsiteX4" fmla="*/ 15240 w 175260"/>
                  <a:gd name="connsiteY4" fmla="*/ 74295 h 74295"/>
                  <a:gd name="connsiteX5" fmla="*/ 38100 w 175260"/>
                  <a:gd name="connsiteY5" fmla="*/ 38100 h 74295"/>
                  <a:gd name="connsiteX6" fmla="*/ 0 w 175260"/>
                  <a:gd name="connsiteY6" fmla="*/ 0 h 74295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38100 w 175260"/>
                  <a:gd name="connsiteY5" fmla="*/ 38100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6573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201930"/>
                  <a:gd name="connsiteY0" fmla="*/ 0 h 80010"/>
                  <a:gd name="connsiteX1" fmla="*/ 201930 w 201930"/>
                  <a:gd name="connsiteY1" fmla="*/ 1905 h 80010"/>
                  <a:gd name="connsiteX2" fmla="*/ 165735 w 201930"/>
                  <a:gd name="connsiteY2" fmla="*/ 43815 h 80010"/>
                  <a:gd name="connsiteX3" fmla="*/ 173355 w 201930"/>
                  <a:gd name="connsiteY3" fmla="*/ 80010 h 80010"/>
                  <a:gd name="connsiteX4" fmla="*/ 15240 w 201930"/>
                  <a:gd name="connsiteY4" fmla="*/ 74295 h 80010"/>
                  <a:gd name="connsiteX5" fmla="*/ 22860 w 201930"/>
                  <a:gd name="connsiteY5" fmla="*/ 51435 h 80010"/>
                  <a:gd name="connsiteX6" fmla="*/ 0 w 201930"/>
                  <a:gd name="connsiteY6" fmla="*/ 0 h 80010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30480 w 217170"/>
                  <a:gd name="connsiteY4" fmla="*/ 76200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79070 w 217170"/>
                  <a:gd name="connsiteY2" fmla="*/ 5334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3810 w 196215"/>
                  <a:gd name="connsiteY0" fmla="*/ 0 h 144042"/>
                  <a:gd name="connsiteX1" fmla="*/ 196215 w 196215"/>
                  <a:gd name="connsiteY1" fmla="*/ 65937 h 144042"/>
                  <a:gd name="connsiteX2" fmla="*/ 158115 w 196215"/>
                  <a:gd name="connsiteY2" fmla="*/ 115467 h 144042"/>
                  <a:gd name="connsiteX3" fmla="*/ 167640 w 196215"/>
                  <a:gd name="connsiteY3" fmla="*/ 144042 h 144042"/>
                  <a:gd name="connsiteX4" fmla="*/ 0 w 196215"/>
                  <a:gd name="connsiteY4" fmla="*/ 144042 h 144042"/>
                  <a:gd name="connsiteX5" fmla="*/ 17145 w 196215"/>
                  <a:gd name="connsiteY5" fmla="*/ 115467 h 144042"/>
                  <a:gd name="connsiteX6" fmla="*/ 3810 w 19621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58115 w 188595"/>
                  <a:gd name="connsiteY2" fmla="*/ 115467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7145 w 188595"/>
                  <a:gd name="connsiteY5" fmla="*/ 115467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7145 w 188595"/>
                  <a:gd name="connsiteY5" fmla="*/ 115467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9050 w 188595"/>
                  <a:gd name="connsiteY5" fmla="*/ 89063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78105 w 188595"/>
                  <a:gd name="connsiteY5" fmla="*/ 86733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6195 w 188595"/>
                  <a:gd name="connsiteY5" fmla="*/ 88286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6195 w 188595"/>
                  <a:gd name="connsiteY5" fmla="*/ 88286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4290 w 188595"/>
                  <a:gd name="connsiteY5" fmla="*/ 72754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4290 w 188595"/>
                  <a:gd name="connsiteY5" fmla="*/ 72754 h 144042"/>
                  <a:gd name="connsiteX6" fmla="*/ 3810 w 188595"/>
                  <a:gd name="connsiteY6" fmla="*/ 0 h 144042"/>
                  <a:gd name="connsiteX0" fmla="*/ 60960 w 245745"/>
                  <a:gd name="connsiteY0" fmla="*/ 0 h 148702"/>
                  <a:gd name="connsiteX1" fmla="*/ 245745 w 245745"/>
                  <a:gd name="connsiteY1" fmla="*/ 1480 h 148702"/>
                  <a:gd name="connsiteX2" fmla="*/ 217170 w 245745"/>
                  <a:gd name="connsiteY2" fmla="*/ 86733 h 148702"/>
                  <a:gd name="connsiteX3" fmla="*/ 224790 w 245745"/>
                  <a:gd name="connsiteY3" fmla="*/ 144042 h 148702"/>
                  <a:gd name="connsiteX4" fmla="*/ 0 w 245745"/>
                  <a:gd name="connsiteY4" fmla="*/ 148702 h 148702"/>
                  <a:gd name="connsiteX5" fmla="*/ 91440 w 245745"/>
                  <a:gd name="connsiteY5" fmla="*/ 72754 h 148702"/>
                  <a:gd name="connsiteX6" fmla="*/ 60960 w 245745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7170 w 297180"/>
                  <a:gd name="connsiteY2" fmla="*/ 86733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850 h 149552"/>
                  <a:gd name="connsiteX1" fmla="*/ 243840 w 297180"/>
                  <a:gd name="connsiteY1" fmla="*/ 0 h 149552"/>
                  <a:gd name="connsiteX2" fmla="*/ 219075 w 297180"/>
                  <a:gd name="connsiteY2" fmla="*/ 74381 h 149552"/>
                  <a:gd name="connsiteX3" fmla="*/ 297180 w 297180"/>
                  <a:gd name="connsiteY3" fmla="*/ 148775 h 149552"/>
                  <a:gd name="connsiteX4" fmla="*/ 0 w 297180"/>
                  <a:gd name="connsiteY4" fmla="*/ 149552 h 149552"/>
                  <a:gd name="connsiteX5" fmla="*/ 91440 w 297180"/>
                  <a:gd name="connsiteY5" fmla="*/ 73604 h 149552"/>
                  <a:gd name="connsiteX6" fmla="*/ 60960 w 297180"/>
                  <a:gd name="connsiteY6" fmla="*/ 850 h 149552"/>
                  <a:gd name="connsiteX0" fmla="*/ 62865 w 299085"/>
                  <a:gd name="connsiteY0" fmla="*/ 850 h 148775"/>
                  <a:gd name="connsiteX1" fmla="*/ 245745 w 299085"/>
                  <a:gd name="connsiteY1" fmla="*/ 0 h 148775"/>
                  <a:gd name="connsiteX2" fmla="*/ 220980 w 299085"/>
                  <a:gd name="connsiteY2" fmla="*/ 74381 h 148775"/>
                  <a:gd name="connsiteX3" fmla="*/ 299085 w 299085"/>
                  <a:gd name="connsiteY3" fmla="*/ 148775 h 148775"/>
                  <a:gd name="connsiteX4" fmla="*/ 0 w 299085"/>
                  <a:gd name="connsiteY4" fmla="*/ 147222 h 148775"/>
                  <a:gd name="connsiteX5" fmla="*/ 93345 w 299085"/>
                  <a:gd name="connsiteY5" fmla="*/ 73604 h 148775"/>
                  <a:gd name="connsiteX6" fmla="*/ 62865 w 299085"/>
                  <a:gd name="connsiteY6" fmla="*/ 850 h 148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9085" h="148775">
                    <a:moveTo>
                      <a:pt x="62865" y="850"/>
                    </a:moveTo>
                    <a:lnTo>
                      <a:pt x="245745" y="0"/>
                    </a:lnTo>
                    <a:cubicBezTo>
                      <a:pt x="236855" y="24017"/>
                      <a:pt x="199390" y="42598"/>
                      <a:pt x="220980" y="74381"/>
                    </a:cubicBezTo>
                    <a:lnTo>
                      <a:pt x="299085" y="148775"/>
                    </a:lnTo>
                    <a:lnTo>
                      <a:pt x="0" y="147222"/>
                    </a:lnTo>
                    <a:lnTo>
                      <a:pt x="93345" y="73604"/>
                    </a:lnTo>
                    <a:cubicBezTo>
                      <a:pt x="78740" y="32526"/>
                      <a:pt x="73660" y="30279"/>
                      <a:pt x="62865" y="850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2" name="Прямоугольник: скругленные углы 101">
                <a:extLst>
                  <a:ext uri="{FF2B5EF4-FFF2-40B4-BE49-F238E27FC236}">
                    <a16:creationId xmlns:a16="http://schemas.microsoft.com/office/drawing/2014/main" id="{C58D447E-1F17-61A5-ACCB-DB11ED2ABAC4}"/>
                  </a:ext>
                </a:extLst>
              </p:cNvPr>
              <p:cNvSpPr/>
              <p:nvPr/>
            </p:nvSpPr>
            <p:spPr>
              <a:xfrm>
                <a:off x="6127530" y="4738022"/>
                <a:ext cx="299085" cy="45719"/>
              </a:xfrm>
              <a:prstGeom prst="round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3" name="Прямоугольник: скругленные углы 102">
                <a:extLst>
                  <a:ext uri="{FF2B5EF4-FFF2-40B4-BE49-F238E27FC236}">
                    <a16:creationId xmlns:a16="http://schemas.microsoft.com/office/drawing/2014/main" id="{6E79FCC5-C2B8-6D75-F700-1D741527C6EA}"/>
                  </a:ext>
                </a:extLst>
              </p:cNvPr>
              <p:cNvSpPr/>
              <p:nvPr/>
            </p:nvSpPr>
            <p:spPr>
              <a:xfrm>
                <a:off x="6122129" y="4835416"/>
                <a:ext cx="299085" cy="45719"/>
              </a:xfrm>
              <a:prstGeom prst="round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4" name="Полилиния: фигура 103">
                <a:extLst>
                  <a:ext uri="{FF2B5EF4-FFF2-40B4-BE49-F238E27FC236}">
                    <a16:creationId xmlns:a16="http://schemas.microsoft.com/office/drawing/2014/main" id="{D8720619-6F4A-D035-606C-8F63543762CA}"/>
                  </a:ext>
                </a:extLst>
              </p:cNvPr>
              <p:cNvSpPr/>
              <p:nvPr/>
            </p:nvSpPr>
            <p:spPr>
              <a:xfrm>
                <a:off x="6146572" y="4783741"/>
                <a:ext cx="258070" cy="45719"/>
              </a:xfrm>
              <a:custGeom>
                <a:avLst/>
                <a:gdLst>
                  <a:gd name="connsiteX0" fmla="*/ 0 w 299085"/>
                  <a:gd name="connsiteY0" fmla="*/ 0 h 53340"/>
                  <a:gd name="connsiteX1" fmla="*/ 299085 w 299085"/>
                  <a:gd name="connsiteY1" fmla="*/ 1905 h 53340"/>
                  <a:gd name="connsiteX2" fmla="*/ 274320 w 299085"/>
                  <a:gd name="connsiteY2" fmla="*/ 28575 h 53340"/>
                  <a:gd name="connsiteX3" fmla="*/ 295275 w 299085"/>
                  <a:gd name="connsiteY3" fmla="*/ 49530 h 53340"/>
                  <a:gd name="connsiteX4" fmla="*/ 11430 w 299085"/>
                  <a:gd name="connsiteY4" fmla="*/ 53340 h 53340"/>
                  <a:gd name="connsiteX5" fmla="*/ 43815 w 299085"/>
                  <a:gd name="connsiteY5" fmla="*/ 28575 h 53340"/>
                  <a:gd name="connsiteX6" fmla="*/ 0 w 299085"/>
                  <a:gd name="connsiteY6" fmla="*/ 0 h 53340"/>
                  <a:gd name="connsiteX0" fmla="*/ 3810 w 287655"/>
                  <a:gd name="connsiteY0" fmla="*/ 0 h 51435"/>
                  <a:gd name="connsiteX1" fmla="*/ 287655 w 287655"/>
                  <a:gd name="connsiteY1" fmla="*/ 0 h 51435"/>
                  <a:gd name="connsiteX2" fmla="*/ 262890 w 287655"/>
                  <a:gd name="connsiteY2" fmla="*/ 26670 h 51435"/>
                  <a:gd name="connsiteX3" fmla="*/ 283845 w 287655"/>
                  <a:gd name="connsiteY3" fmla="*/ 47625 h 51435"/>
                  <a:gd name="connsiteX4" fmla="*/ 0 w 287655"/>
                  <a:gd name="connsiteY4" fmla="*/ 51435 h 51435"/>
                  <a:gd name="connsiteX5" fmla="*/ 32385 w 287655"/>
                  <a:gd name="connsiteY5" fmla="*/ 26670 h 51435"/>
                  <a:gd name="connsiteX6" fmla="*/ 3810 w 287655"/>
                  <a:gd name="connsiteY6" fmla="*/ 0 h 51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7655" h="51435">
                    <a:moveTo>
                      <a:pt x="3810" y="0"/>
                    </a:moveTo>
                    <a:lnTo>
                      <a:pt x="287655" y="0"/>
                    </a:lnTo>
                    <a:lnTo>
                      <a:pt x="262890" y="26670"/>
                    </a:lnTo>
                    <a:lnTo>
                      <a:pt x="283845" y="47625"/>
                    </a:lnTo>
                    <a:lnTo>
                      <a:pt x="0" y="51435"/>
                    </a:lnTo>
                    <a:lnTo>
                      <a:pt x="32385" y="26670"/>
                    </a:lnTo>
                    <a:lnTo>
                      <a:pt x="3810" y="0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118" name="Группа 117">
              <a:extLst>
                <a:ext uri="{FF2B5EF4-FFF2-40B4-BE49-F238E27FC236}">
                  <a16:creationId xmlns:a16="http://schemas.microsoft.com/office/drawing/2014/main" id="{EB1705C0-4640-53B9-B718-D7BC323A2AF4}"/>
                </a:ext>
              </a:extLst>
            </p:cNvPr>
            <p:cNvGrpSpPr/>
            <p:nvPr/>
          </p:nvGrpSpPr>
          <p:grpSpPr>
            <a:xfrm>
              <a:off x="5333673" y="2020747"/>
              <a:ext cx="271035" cy="655919"/>
              <a:chOff x="5408463" y="2006123"/>
              <a:chExt cx="271035" cy="655919"/>
            </a:xfrm>
          </p:grpSpPr>
          <p:sp>
            <p:nvSpPr>
              <p:cNvPr id="107" name="Прямоугольник: скругленные углы 106">
                <a:extLst>
                  <a:ext uri="{FF2B5EF4-FFF2-40B4-BE49-F238E27FC236}">
                    <a16:creationId xmlns:a16="http://schemas.microsoft.com/office/drawing/2014/main" id="{2F9D6591-5561-6B9F-3B29-B241DFDB0A5A}"/>
                  </a:ext>
                </a:extLst>
              </p:cNvPr>
              <p:cNvSpPr/>
              <p:nvPr/>
            </p:nvSpPr>
            <p:spPr>
              <a:xfrm>
                <a:off x="5408463" y="2522220"/>
                <a:ext cx="264160" cy="45719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17" name="Группа 116">
                <a:extLst>
                  <a:ext uri="{FF2B5EF4-FFF2-40B4-BE49-F238E27FC236}">
                    <a16:creationId xmlns:a16="http://schemas.microsoft.com/office/drawing/2014/main" id="{4DC2C1F4-3646-8E08-E6F3-44A6F853EAF9}"/>
                  </a:ext>
                </a:extLst>
              </p:cNvPr>
              <p:cNvGrpSpPr/>
              <p:nvPr/>
            </p:nvGrpSpPr>
            <p:grpSpPr>
              <a:xfrm>
                <a:off x="5410200" y="2006123"/>
                <a:ext cx="269298" cy="655919"/>
                <a:chOff x="5410200" y="2006123"/>
                <a:chExt cx="269298" cy="655919"/>
              </a:xfrm>
            </p:grpSpPr>
            <p:sp>
              <p:nvSpPr>
                <p:cNvPr id="105" name="Хорда 104">
                  <a:extLst>
                    <a:ext uri="{FF2B5EF4-FFF2-40B4-BE49-F238E27FC236}">
                      <a16:creationId xmlns:a16="http://schemas.microsoft.com/office/drawing/2014/main" id="{ABB7D3B5-FEC3-79D2-4902-8D15BD8A2DD8}"/>
                    </a:ext>
                  </a:extLst>
                </p:cNvPr>
                <p:cNvSpPr/>
                <p:nvPr/>
              </p:nvSpPr>
              <p:spPr>
                <a:xfrm rot="6769347">
                  <a:off x="5446465" y="2004406"/>
                  <a:ext cx="201906" cy="205340"/>
                </a:xfrm>
                <a:prstGeom prst="chord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06" name="Полилиния: фигура 105">
                  <a:extLst>
                    <a:ext uri="{FF2B5EF4-FFF2-40B4-BE49-F238E27FC236}">
                      <a16:creationId xmlns:a16="http://schemas.microsoft.com/office/drawing/2014/main" id="{DCDA036C-DFB7-24D0-8ED4-7276F8DFBB68}"/>
                    </a:ext>
                  </a:extLst>
                </p:cNvPr>
                <p:cNvSpPr/>
                <p:nvPr/>
              </p:nvSpPr>
              <p:spPr>
                <a:xfrm>
                  <a:off x="5410200" y="2159000"/>
                  <a:ext cx="264160" cy="363220"/>
                </a:xfrm>
                <a:custGeom>
                  <a:avLst/>
                  <a:gdLst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701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4160" h="363220">
                      <a:moveTo>
                        <a:pt x="218440" y="2540"/>
                      </a:moveTo>
                      <a:lnTo>
                        <a:pt x="53340" y="0"/>
                      </a:lnTo>
                      <a:cubicBezTo>
                        <a:pt x="87207" y="48260"/>
                        <a:pt x="90593" y="96520"/>
                        <a:pt x="93980" y="144780"/>
                      </a:cubicBezTo>
                      <a:cubicBezTo>
                        <a:pt x="77893" y="220133"/>
                        <a:pt x="31327" y="290407"/>
                        <a:pt x="0" y="363220"/>
                      </a:cubicBezTo>
                      <a:lnTo>
                        <a:pt x="264160" y="363220"/>
                      </a:lnTo>
                      <a:cubicBezTo>
                        <a:pt x="236220" y="290407"/>
                        <a:pt x="226060" y="283633"/>
                        <a:pt x="180340" y="144780"/>
                      </a:cubicBezTo>
                      <a:cubicBezTo>
                        <a:pt x="191347" y="60960"/>
                        <a:pt x="189653" y="50800"/>
                        <a:pt x="218440" y="254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15" name="Полилиния: фигура 114">
                  <a:extLst>
                    <a:ext uri="{FF2B5EF4-FFF2-40B4-BE49-F238E27FC236}">
                      <a16:creationId xmlns:a16="http://schemas.microsoft.com/office/drawing/2014/main" id="{80B36022-F587-D9CE-7CC2-340F25398826}"/>
                    </a:ext>
                  </a:extLst>
                </p:cNvPr>
                <p:cNvSpPr/>
                <p:nvPr/>
              </p:nvSpPr>
              <p:spPr>
                <a:xfrm>
                  <a:off x="5430219" y="2570604"/>
                  <a:ext cx="222028" cy="45719"/>
                </a:xfrm>
                <a:custGeom>
                  <a:avLst/>
                  <a:gdLst>
                    <a:gd name="connsiteX0" fmla="*/ 0 w 299085"/>
                    <a:gd name="connsiteY0" fmla="*/ 0 h 53340"/>
                    <a:gd name="connsiteX1" fmla="*/ 299085 w 299085"/>
                    <a:gd name="connsiteY1" fmla="*/ 1905 h 53340"/>
                    <a:gd name="connsiteX2" fmla="*/ 274320 w 299085"/>
                    <a:gd name="connsiteY2" fmla="*/ 28575 h 53340"/>
                    <a:gd name="connsiteX3" fmla="*/ 295275 w 299085"/>
                    <a:gd name="connsiteY3" fmla="*/ 49530 h 53340"/>
                    <a:gd name="connsiteX4" fmla="*/ 11430 w 299085"/>
                    <a:gd name="connsiteY4" fmla="*/ 53340 h 53340"/>
                    <a:gd name="connsiteX5" fmla="*/ 43815 w 299085"/>
                    <a:gd name="connsiteY5" fmla="*/ 28575 h 53340"/>
                    <a:gd name="connsiteX6" fmla="*/ 0 w 299085"/>
                    <a:gd name="connsiteY6" fmla="*/ 0 h 53340"/>
                    <a:gd name="connsiteX0" fmla="*/ 3810 w 287655"/>
                    <a:gd name="connsiteY0" fmla="*/ 0 h 51435"/>
                    <a:gd name="connsiteX1" fmla="*/ 287655 w 287655"/>
                    <a:gd name="connsiteY1" fmla="*/ 0 h 51435"/>
                    <a:gd name="connsiteX2" fmla="*/ 262890 w 287655"/>
                    <a:gd name="connsiteY2" fmla="*/ 26670 h 51435"/>
                    <a:gd name="connsiteX3" fmla="*/ 283845 w 287655"/>
                    <a:gd name="connsiteY3" fmla="*/ 47625 h 51435"/>
                    <a:gd name="connsiteX4" fmla="*/ 0 w 287655"/>
                    <a:gd name="connsiteY4" fmla="*/ 51435 h 51435"/>
                    <a:gd name="connsiteX5" fmla="*/ 32385 w 287655"/>
                    <a:gd name="connsiteY5" fmla="*/ 26670 h 51435"/>
                    <a:gd name="connsiteX6" fmla="*/ 3810 w 287655"/>
                    <a:gd name="connsiteY6" fmla="*/ 0 h 51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7655" h="51435">
                      <a:moveTo>
                        <a:pt x="3810" y="0"/>
                      </a:moveTo>
                      <a:lnTo>
                        <a:pt x="287655" y="0"/>
                      </a:lnTo>
                      <a:lnTo>
                        <a:pt x="262890" y="26670"/>
                      </a:lnTo>
                      <a:lnTo>
                        <a:pt x="283845" y="47625"/>
                      </a:lnTo>
                      <a:lnTo>
                        <a:pt x="0" y="51435"/>
                      </a:lnTo>
                      <a:lnTo>
                        <a:pt x="32385" y="26670"/>
                      </a:lnTo>
                      <a:lnTo>
                        <a:pt x="381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sp>
              <p:nvSpPr>
                <p:cNvPr id="116" name="Прямоугольник: скругленные углы 115">
                  <a:extLst>
                    <a:ext uri="{FF2B5EF4-FFF2-40B4-BE49-F238E27FC236}">
                      <a16:creationId xmlns:a16="http://schemas.microsoft.com/office/drawing/2014/main" id="{5AB21838-2FCD-A2BE-19AB-D09A75ADFFCC}"/>
                    </a:ext>
                  </a:extLst>
                </p:cNvPr>
                <p:cNvSpPr/>
                <p:nvPr/>
              </p:nvSpPr>
              <p:spPr>
                <a:xfrm>
                  <a:off x="5415338" y="2616323"/>
                  <a:ext cx="264160" cy="45719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grpSp>
          <p:nvGrpSpPr>
            <p:cNvPr id="119" name="Группа 118">
              <a:extLst>
                <a:ext uri="{FF2B5EF4-FFF2-40B4-BE49-F238E27FC236}">
                  <a16:creationId xmlns:a16="http://schemas.microsoft.com/office/drawing/2014/main" id="{7D94EB2F-6470-7850-7EA7-D68CC49F6010}"/>
                </a:ext>
              </a:extLst>
            </p:cNvPr>
            <p:cNvGrpSpPr/>
            <p:nvPr/>
          </p:nvGrpSpPr>
          <p:grpSpPr>
            <a:xfrm>
              <a:off x="6057422" y="2036448"/>
              <a:ext cx="271035" cy="655919"/>
              <a:chOff x="5408463" y="2006123"/>
              <a:chExt cx="271035" cy="655919"/>
            </a:xfrm>
            <a:solidFill>
              <a:schemeClr val="tx1"/>
            </a:solidFill>
          </p:grpSpPr>
          <p:sp>
            <p:nvSpPr>
              <p:cNvPr id="120" name="Прямоугольник: скругленные углы 119">
                <a:extLst>
                  <a:ext uri="{FF2B5EF4-FFF2-40B4-BE49-F238E27FC236}">
                    <a16:creationId xmlns:a16="http://schemas.microsoft.com/office/drawing/2014/main" id="{2A592317-ADF5-39A3-CA52-3B2420848F69}"/>
                  </a:ext>
                </a:extLst>
              </p:cNvPr>
              <p:cNvSpPr/>
              <p:nvPr/>
            </p:nvSpPr>
            <p:spPr>
              <a:xfrm>
                <a:off x="5408463" y="2522220"/>
                <a:ext cx="264160" cy="45719"/>
              </a:xfrm>
              <a:prstGeom prst="round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21" name="Группа 120">
                <a:extLst>
                  <a:ext uri="{FF2B5EF4-FFF2-40B4-BE49-F238E27FC236}">
                    <a16:creationId xmlns:a16="http://schemas.microsoft.com/office/drawing/2014/main" id="{F15652B2-2E1A-4B11-6938-D53BCA50418B}"/>
                  </a:ext>
                </a:extLst>
              </p:cNvPr>
              <p:cNvGrpSpPr/>
              <p:nvPr/>
            </p:nvGrpSpPr>
            <p:grpSpPr>
              <a:xfrm>
                <a:off x="5410200" y="2006123"/>
                <a:ext cx="269298" cy="655919"/>
                <a:chOff x="5410200" y="2006123"/>
                <a:chExt cx="269298" cy="655919"/>
              </a:xfrm>
              <a:grpFill/>
            </p:grpSpPr>
            <p:sp>
              <p:nvSpPr>
                <p:cNvPr id="122" name="Хорда 121">
                  <a:extLst>
                    <a:ext uri="{FF2B5EF4-FFF2-40B4-BE49-F238E27FC236}">
                      <a16:creationId xmlns:a16="http://schemas.microsoft.com/office/drawing/2014/main" id="{7CC2FB5D-A156-E9FE-990D-45E56A0A356E}"/>
                    </a:ext>
                  </a:extLst>
                </p:cNvPr>
                <p:cNvSpPr/>
                <p:nvPr/>
              </p:nvSpPr>
              <p:spPr>
                <a:xfrm rot="6769347">
                  <a:off x="5446465" y="2004406"/>
                  <a:ext cx="201906" cy="205340"/>
                </a:xfrm>
                <a:prstGeom prst="chord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23" name="Полилиния: фигура 122">
                  <a:extLst>
                    <a:ext uri="{FF2B5EF4-FFF2-40B4-BE49-F238E27FC236}">
                      <a16:creationId xmlns:a16="http://schemas.microsoft.com/office/drawing/2014/main" id="{3D1180FF-E2F4-18DF-A174-3F1EBF706BA2}"/>
                    </a:ext>
                  </a:extLst>
                </p:cNvPr>
                <p:cNvSpPr/>
                <p:nvPr/>
              </p:nvSpPr>
              <p:spPr>
                <a:xfrm>
                  <a:off x="5410200" y="2159000"/>
                  <a:ext cx="264160" cy="363220"/>
                </a:xfrm>
                <a:custGeom>
                  <a:avLst/>
                  <a:gdLst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701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4160" h="363220">
                      <a:moveTo>
                        <a:pt x="218440" y="2540"/>
                      </a:moveTo>
                      <a:lnTo>
                        <a:pt x="53340" y="0"/>
                      </a:lnTo>
                      <a:cubicBezTo>
                        <a:pt x="87207" y="48260"/>
                        <a:pt x="90593" y="96520"/>
                        <a:pt x="93980" y="144780"/>
                      </a:cubicBezTo>
                      <a:cubicBezTo>
                        <a:pt x="77893" y="220133"/>
                        <a:pt x="31327" y="290407"/>
                        <a:pt x="0" y="363220"/>
                      </a:cubicBezTo>
                      <a:lnTo>
                        <a:pt x="264160" y="363220"/>
                      </a:lnTo>
                      <a:cubicBezTo>
                        <a:pt x="236220" y="290407"/>
                        <a:pt x="226060" y="283633"/>
                        <a:pt x="180340" y="144780"/>
                      </a:cubicBezTo>
                      <a:cubicBezTo>
                        <a:pt x="191347" y="60960"/>
                        <a:pt x="189653" y="50800"/>
                        <a:pt x="218440" y="254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24" name="Полилиния: фигура 123">
                  <a:extLst>
                    <a:ext uri="{FF2B5EF4-FFF2-40B4-BE49-F238E27FC236}">
                      <a16:creationId xmlns:a16="http://schemas.microsoft.com/office/drawing/2014/main" id="{D408CF79-B840-E975-C1D2-0B19054FBA26}"/>
                    </a:ext>
                  </a:extLst>
                </p:cNvPr>
                <p:cNvSpPr/>
                <p:nvPr/>
              </p:nvSpPr>
              <p:spPr>
                <a:xfrm>
                  <a:off x="5438390" y="2569894"/>
                  <a:ext cx="213857" cy="57776"/>
                </a:xfrm>
                <a:custGeom>
                  <a:avLst/>
                  <a:gdLst>
                    <a:gd name="connsiteX0" fmla="*/ 0 w 299085"/>
                    <a:gd name="connsiteY0" fmla="*/ 0 h 53340"/>
                    <a:gd name="connsiteX1" fmla="*/ 299085 w 299085"/>
                    <a:gd name="connsiteY1" fmla="*/ 1905 h 53340"/>
                    <a:gd name="connsiteX2" fmla="*/ 274320 w 299085"/>
                    <a:gd name="connsiteY2" fmla="*/ 28575 h 53340"/>
                    <a:gd name="connsiteX3" fmla="*/ 295275 w 299085"/>
                    <a:gd name="connsiteY3" fmla="*/ 49530 h 53340"/>
                    <a:gd name="connsiteX4" fmla="*/ 11430 w 299085"/>
                    <a:gd name="connsiteY4" fmla="*/ 53340 h 53340"/>
                    <a:gd name="connsiteX5" fmla="*/ 43815 w 299085"/>
                    <a:gd name="connsiteY5" fmla="*/ 28575 h 53340"/>
                    <a:gd name="connsiteX6" fmla="*/ 0 w 299085"/>
                    <a:gd name="connsiteY6" fmla="*/ 0 h 53340"/>
                    <a:gd name="connsiteX0" fmla="*/ 3810 w 287655"/>
                    <a:gd name="connsiteY0" fmla="*/ 0 h 51435"/>
                    <a:gd name="connsiteX1" fmla="*/ 287655 w 287655"/>
                    <a:gd name="connsiteY1" fmla="*/ 0 h 51435"/>
                    <a:gd name="connsiteX2" fmla="*/ 262890 w 287655"/>
                    <a:gd name="connsiteY2" fmla="*/ 26670 h 51435"/>
                    <a:gd name="connsiteX3" fmla="*/ 283845 w 287655"/>
                    <a:gd name="connsiteY3" fmla="*/ 47625 h 51435"/>
                    <a:gd name="connsiteX4" fmla="*/ 0 w 287655"/>
                    <a:gd name="connsiteY4" fmla="*/ 51435 h 51435"/>
                    <a:gd name="connsiteX5" fmla="*/ 32385 w 287655"/>
                    <a:gd name="connsiteY5" fmla="*/ 26670 h 51435"/>
                    <a:gd name="connsiteX6" fmla="*/ 3810 w 287655"/>
                    <a:gd name="connsiteY6" fmla="*/ 0 h 51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7655" h="51435">
                      <a:moveTo>
                        <a:pt x="3810" y="0"/>
                      </a:moveTo>
                      <a:lnTo>
                        <a:pt x="287655" y="0"/>
                      </a:lnTo>
                      <a:lnTo>
                        <a:pt x="262890" y="26670"/>
                      </a:lnTo>
                      <a:lnTo>
                        <a:pt x="283845" y="47625"/>
                      </a:lnTo>
                      <a:lnTo>
                        <a:pt x="0" y="51435"/>
                      </a:lnTo>
                      <a:lnTo>
                        <a:pt x="32385" y="26670"/>
                      </a:lnTo>
                      <a:lnTo>
                        <a:pt x="381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sp>
              <p:nvSpPr>
                <p:cNvPr id="125" name="Прямоугольник: скругленные углы 124">
                  <a:extLst>
                    <a:ext uri="{FF2B5EF4-FFF2-40B4-BE49-F238E27FC236}">
                      <a16:creationId xmlns:a16="http://schemas.microsoft.com/office/drawing/2014/main" id="{66AF80E9-AAFF-F61C-5D08-250AB39DC954}"/>
                    </a:ext>
                  </a:extLst>
                </p:cNvPr>
                <p:cNvSpPr/>
                <p:nvPr/>
              </p:nvSpPr>
              <p:spPr>
                <a:xfrm>
                  <a:off x="5415338" y="2616323"/>
                  <a:ext cx="264160" cy="45719"/>
                </a:xfrm>
                <a:prstGeom prst="round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grpSp>
          <p:nvGrpSpPr>
            <p:cNvPr id="126" name="Группа 125">
              <a:extLst>
                <a:ext uri="{FF2B5EF4-FFF2-40B4-BE49-F238E27FC236}">
                  <a16:creationId xmlns:a16="http://schemas.microsoft.com/office/drawing/2014/main" id="{13BEB39D-0A09-2B5B-4F2C-38795AEB0AB4}"/>
                </a:ext>
              </a:extLst>
            </p:cNvPr>
            <p:cNvGrpSpPr/>
            <p:nvPr/>
          </p:nvGrpSpPr>
          <p:grpSpPr>
            <a:xfrm>
              <a:off x="5333673" y="1308716"/>
              <a:ext cx="271035" cy="655919"/>
              <a:chOff x="5408463" y="2006123"/>
              <a:chExt cx="271035" cy="655919"/>
            </a:xfrm>
            <a:solidFill>
              <a:schemeClr val="tx1"/>
            </a:solidFill>
          </p:grpSpPr>
          <p:sp>
            <p:nvSpPr>
              <p:cNvPr id="127" name="Прямоугольник: скругленные углы 126">
                <a:extLst>
                  <a:ext uri="{FF2B5EF4-FFF2-40B4-BE49-F238E27FC236}">
                    <a16:creationId xmlns:a16="http://schemas.microsoft.com/office/drawing/2014/main" id="{6BCD685A-3BE1-6F6A-93FB-1140286E9446}"/>
                  </a:ext>
                </a:extLst>
              </p:cNvPr>
              <p:cNvSpPr/>
              <p:nvPr/>
            </p:nvSpPr>
            <p:spPr>
              <a:xfrm>
                <a:off x="5408463" y="2522220"/>
                <a:ext cx="264160" cy="45719"/>
              </a:xfrm>
              <a:prstGeom prst="round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28" name="Группа 127">
                <a:extLst>
                  <a:ext uri="{FF2B5EF4-FFF2-40B4-BE49-F238E27FC236}">
                    <a16:creationId xmlns:a16="http://schemas.microsoft.com/office/drawing/2014/main" id="{5123D0A0-ACD4-D161-516A-FC89116C8AE1}"/>
                  </a:ext>
                </a:extLst>
              </p:cNvPr>
              <p:cNvGrpSpPr/>
              <p:nvPr/>
            </p:nvGrpSpPr>
            <p:grpSpPr>
              <a:xfrm>
                <a:off x="5410200" y="2006123"/>
                <a:ext cx="269298" cy="655919"/>
                <a:chOff x="5410200" y="2006123"/>
                <a:chExt cx="269298" cy="655919"/>
              </a:xfrm>
              <a:grpFill/>
            </p:grpSpPr>
            <p:sp>
              <p:nvSpPr>
                <p:cNvPr id="129" name="Хорда 128">
                  <a:extLst>
                    <a:ext uri="{FF2B5EF4-FFF2-40B4-BE49-F238E27FC236}">
                      <a16:creationId xmlns:a16="http://schemas.microsoft.com/office/drawing/2014/main" id="{AD46A703-B72E-41CC-1EE1-F31379C3EE4E}"/>
                    </a:ext>
                  </a:extLst>
                </p:cNvPr>
                <p:cNvSpPr/>
                <p:nvPr/>
              </p:nvSpPr>
              <p:spPr>
                <a:xfrm rot="6769347">
                  <a:off x="5446465" y="2004406"/>
                  <a:ext cx="201906" cy="205340"/>
                </a:xfrm>
                <a:prstGeom prst="chord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0" name="Полилиния: фигура 129">
                  <a:extLst>
                    <a:ext uri="{FF2B5EF4-FFF2-40B4-BE49-F238E27FC236}">
                      <a16:creationId xmlns:a16="http://schemas.microsoft.com/office/drawing/2014/main" id="{C8C980B5-2356-0477-6E53-1590CC7BA513}"/>
                    </a:ext>
                  </a:extLst>
                </p:cNvPr>
                <p:cNvSpPr/>
                <p:nvPr/>
              </p:nvSpPr>
              <p:spPr>
                <a:xfrm>
                  <a:off x="5410200" y="2159000"/>
                  <a:ext cx="264160" cy="363220"/>
                </a:xfrm>
                <a:custGeom>
                  <a:avLst/>
                  <a:gdLst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701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4160" h="363220">
                      <a:moveTo>
                        <a:pt x="218440" y="2540"/>
                      </a:moveTo>
                      <a:lnTo>
                        <a:pt x="53340" y="0"/>
                      </a:lnTo>
                      <a:cubicBezTo>
                        <a:pt x="87207" y="48260"/>
                        <a:pt x="90593" y="96520"/>
                        <a:pt x="93980" y="144780"/>
                      </a:cubicBezTo>
                      <a:cubicBezTo>
                        <a:pt x="77893" y="220133"/>
                        <a:pt x="31327" y="290407"/>
                        <a:pt x="0" y="363220"/>
                      </a:cubicBezTo>
                      <a:lnTo>
                        <a:pt x="264160" y="363220"/>
                      </a:lnTo>
                      <a:cubicBezTo>
                        <a:pt x="236220" y="290407"/>
                        <a:pt x="226060" y="283633"/>
                        <a:pt x="180340" y="144780"/>
                      </a:cubicBezTo>
                      <a:cubicBezTo>
                        <a:pt x="191347" y="60960"/>
                        <a:pt x="189653" y="50800"/>
                        <a:pt x="218440" y="254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1" name="Полилиния: фигура 130">
                  <a:extLst>
                    <a:ext uri="{FF2B5EF4-FFF2-40B4-BE49-F238E27FC236}">
                      <a16:creationId xmlns:a16="http://schemas.microsoft.com/office/drawing/2014/main" id="{98FC98DB-CD3A-5557-D236-0DBE9C3CB907}"/>
                    </a:ext>
                  </a:extLst>
                </p:cNvPr>
                <p:cNvSpPr/>
                <p:nvPr/>
              </p:nvSpPr>
              <p:spPr>
                <a:xfrm>
                  <a:off x="5427814" y="2567939"/>
                  <a:ext cx="233084" cy="49367"/>
                </a:xfrm>
                <a:custGeom>
                  <a:avLst/>
                  <a:gdLst>
                    <a:gd name="connsiteX0" fmla="*/ 0 w 299085"/>
                    <a:gd name="connsiteY0" fmla="*/ 0 h 53340"/>
                    <a:gd name="connsiteX1" fmla="*/ 299085 w 299085"/>
                    <a:gd name="connsiteY1" fmla="*/ 1905 h 53340"/>
                    <a:gd name="connsiteX2" fmla="*/ 274320 w 299085"/>
                    <a:gd name="connsiteY2" fmla="*/ 28575 h 53340"/>
                    <a:gd name="connsiteX3" fmla="*/ 295275 w 299085"/>
                    <a:gd name="connsiteY3" fmla="*/ 49530 h 53340"/>
                    <a:gd name="connsiteX4" fmla="*/ 11430 w 299085"/>
                    <a:gd name="connsiteY4" fmla="*/ 53340 h 53340"/>
                    <a:gd name="connsiteX5" fmla="*/ 43815 w 299085"/>
                    <a:gd name="connsiteY5" fmla="*/ 28575 h 53340"/>
                    <a:gd name="connsiteX6" fmla="*/ 0 w 299085"/>
                    <a:gd name="connsiteY6" fmla="*/ 0 h 53340"/>
                    <a:gd name="connsiteX0" fmla="*/ 3810 w 287655"/>
                    <a:gd name="connsiteY0" fmla="*/ 0 h 51435"/>
                    <a:gd name="connsiteX1" fmla="*/ 287655 w 287655"/>
                    <a:gd name="connsiteY1" fmla="*/ 0 h 51435"/>
                    <a:gd name="connsiteX2" fmla="*/ 262890 w 287655"/>
                    <a:gd name="connsiteY2" fmla="*/ 26670 h 51435"/>
                    <a:gd name="connsiteX3" fmla="*/ 283845 w 287655"/>
                    <a:gd name="connsiteY3" fmla="*/ 47625 h 51435"/>
                    <a:gd name="connsiteX4" fmla="*/ 0 w 287655"/>
                    <a:gd name="connsiteY4" fmla="*/ 51435 h 51435"/>
                    <a:gd name="connsiteX5" fmla="*/ 32385 w 287655"/>
                    <a:gd name="connsiteY5" fmla="*/ 26670 h 51435"/>
                    <a:gd name="connsiteX6" fmla="*/ 3810 w 287655"/>
                    <a:gd name="connsiteY6" fmla="*/ 0 h 51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7655" h="51435">
                      <a:moveTo>
                        <a:pt x="3810" y="0"/>
                      </a:moveTo>
                      <a:lnTo>
                        <a:pt x="287655" y="0"/>
                      </a:lnTo>
                      <a:lnTo>
                        <a:pt x="262890" y="26670"/>
                      </a:lnTo>
                      <a:lnTo>
                        <a:pt x="283845" y="47625"/>
                      </a:lnTo>
                      <a:lnTo>
                        <a:pt x="0" y="51435"/>
                      </a:lnTo>
                      <a:lnTo>
                        <a:pt x="32385" y="26670"/>
                      </a:lnTo>
                      <a:lnTo>
                        <a:pt x="381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sp>
              <p:nvSpPr>
                <p:cNvPr id="132" name="Прямоугольник: скругленные углы 131">
                  <a:extLst>
                    <a:ext uri="{FF2B5EF4-FFF2-40B4-BE49-F238E27FC236}">
                      <a16:creationId xmlns:a16="http://schemas.microsoft.com/office/drawing/2014/main" id="{A4D3C9C5-00D2-CAEC-951F-911106128EA9}"/>
                    </a:ext>
                  </a:extLst>
                </p:cNvPr>
                <p:cNvSpPr/>
                <p:nvPr/>
              </p:nvSpPr>
              <p:spPr>
                <a:xfrm>
                  <a:off x="5415338" y="2616323"/>
                  <a:ext cx="264160" cy="45719"/>
                </a:xfrm>
                <a:prstGeom prst="round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133" name="Полилиния: фигура 132">
              <a:extLst>
                <a:ext uri="{FF2B5EF4-FFF2-40B4-BE49-F238E27FC236}">
                  <a16:creationId xmlns:a16="http://schemas.microsoft.com/office/drawing/2014/main" id="{691E0AAF-7CA8-D9EE-19A2-550E8AE82F7F}"/>
                </a:ext>
              </a:extLst>
            </p:cNvPr>
            <p:cNvSpPr/>
            <p:nvPr/>
          </p:nvSpPr>
          <p:spPr>
            <a:xfrm>
              <a:off x="5323819" y="584206"/>
              <a:ext cx="291465" cy="661035"/>
            </a:xfrm>
            <a:custGeom>
              <a:avLst/>
              <a:gdLst>
                <a:gd name="connsiteX0" fmla="*/ 55245 w 297180"/>
                <a:gd name="connsiteY0" fmla="*/ 0 h 659130"/>
                <a:gd name="connsiteX1" fmla="*/ 135255 w 297180"/>
                <a:gd name="connsiteY1" fmla="*/ 0 h 659130"/>
                <a:gd name="connsiteX2" fmla="*/ 135255 w 297180"/>
                <a:gd name="connsiteY2" fmla="*/ 62865 h 659130"/>
                <a:gd name="connsiteX3" fmla="*/ 167640 w 297180"/>
                <a:gd name="connsiteY3" fmla="*/ 62865 h 659130"/>
                <a:gd name="connsiteX4" fmla="*/ 173355 w 297180"/>
                <a:gd name="connsiteY4" fmla="*/ 0 h 659130"/>
                <a:gd name="connsiteX5" fmla="*/ 241935 w 297180"/>
                <a:gd name="connsiteY5" fmla="*/ 7620 h 659130"/>
                <a:gd name="connsiteX6" fmla="*/ 240030 w 297180"/>
                <a:gd name="connsiteY6" fmla="*/ 156210 h 659130"/>
                <a:gd name="connsiteX7" fmla="*/ 201930 w 297180"/>
                <a:gd name="connsiteY7" fmla="*/ 306705 h 659130"/>
                <a:gd name="connsiteX8" fmla="*/ 297180 w 297180"/>
                <a:gd name="connsiteY8" fmla="*/ 539115 h 659130"/>
                <a:gd name="connsiteX9" fmla="*/ 266700 w 297180"/>
                <a:gd name="connsiteY9" fmla="*/ 573405 h 659130"/>
                <a:gd name="connsiteX10" fmla="*/ 264795 w 297180"/>
                <a:gd name="connsiteY10" fmla="*/ 590550 h 659130"/>
                <a:gd name="connsiteX11" fmla="*/ 291465 w 297180"/>
                <a:gd name="connsiteY11" fmla="*/ 611505 h 659130"/>
                <a:gd name="connsiteX12" fmla="*/ 291465 w 297180"/>
                <a:gd name="connsiteY12" fmla="*/ 659130 h 659130"/>
                <a:gd name="connsiteX13" fmla="*/ 0 w 297180"/>
                <a:gd name="connsiteY13" fmla="*/ 657225 h 659130"/>
                <a:gd name="connsiteX14" fmla="*/ 7620 w 297180"/>
                <a:gd name="connsiteY14" fmla="*/ 609600 h 659130"/>
                <a:gd name="connsiteX15" fmla="*/ 32385 w 297180"/>
                <a:gd name="connsiteY15" fmla="*/ 596265 h 659130"/>
                <a:gd name="connsiteX16" fmla="*/ 34290 w 297180"/>
                <a:gd name="connsiteY16" fmla="*/ 565785 h 659130"/>
                <a:gd name="connsiteX17" fmla="*/ 1905 w 297180"/>
                <a:gd name="connsiteY17" fmla="*/ 556260 h 659130"/>
                <a:gd name="connsiteX18" fmla="*/ 5715 w 297180"/>
                <a:gd name="connsiteY18" fmla="*/ 506730 h 659130"/>
                <a:gd name="connsiteX19" fmla="*/ 93345 w 297180"/>
                <a:gd name="connsiteY19" fmla="*/ 300990 h 659130"/>
                <a:gd name="connsiteX20" fmla="*/ 66675 w 297180"/>
                <a:gd name="connsiteY20" fmla="*/ 152400 h 659130"/>
                <a:gd name="connsiteX21" fmla="*/ 55245 w 297180"/>
                <a:gd name="connsiteY21" fmla="*/ 0 h 659130"/>
                <a:gd name="connsiteX0" fmla="*/ 55245 w 297180"/>
                <a:gd name="connsiteY0" fmla="*/ 0 h 659130"/>
                <a:gd name="connsiteX1" fmla="*/ 135255 w 297180"/>
                <a:gd name="connsiteY1" fmla="*/ 0 h 659130"/>
                <a:gd name="connsiteX2" fmla="*/ 135255 w 297180"/>
                <a:gd name="connsiteY2" fmla="*/ 62865 h 659130"/>
                <a:gd name="connsiteX3" fmla="*/ 167640 w 297180"/>
                <a:gd name="connsiteY3" fmla="*/ 62865 h 659130"/>
                <a:gd name="connsiteX4" fmla="*/ 173355 w 297180"/>
                <a:gd name="connsiteY4" fmla="*/ 0 h 659130"/>
                <a:gd name="connsiteX5" fmla="*/ 241935 w 297180"/>
                <a:gd name="connsiteY5" fmla="*/ 7620 h 659130"/>
                <a:gd name="connsiteX6" fmla="*/ 240030 w 297180"/>
                <a:gd name="connsiteY6" fmla="*/ 156210 h 659130"/>
                <a:gd name="connsiteX7" fmla="*/ 201930 w 297180"/>
                <a:gd name="connsiteY7" fmla="*/ 306705 h 659130"/>
                <a:gd name="connsiteX8" fmla="*/ 297180 w 297180"/>
                <a:gd name="connsiteY8" fmla="*/ 539115 h 659130"/>
                <a:gd name="connsiteX9" fmla="*/ 266700 w 297180"/>
                <a:gd name="connsiteY9" fmla="*/ 573405 h 659130"/>
                <a:gd name="connsiteX10" fmla="*/ 264795 w 297180"/>
                <a:gd name="connsiteY10" fmla="*/ 590550 h 659130"/>
                <a:gd name="connsiteX11" fmla="*/ 291465 w 297180"/>
                <a:gd name="connsiteY11" fmla="*/ 611505 h 659130"/>
                <a:gd name="connsiteX12" fmla="*/ 291465 w 297180"/>
                <a:gd name="connsiteY12" fmla="*/ 659130 h 659130"/>
                <a:gd name="connsiteX13" fmla="*/ 0 w 297180"/>
                <a:gd name="connsiteY13" fmla="*/ 657225 h 659130"/>
                <a:gd name="connsiteX14" fmla="*/ 7620 w 297180"/>
                <a:gd name="connsiteY14" fmla="*/ 609600 h 659130"/>
                <a:gd name="connsiteX15" fmla="*/ 32385 w 297180"/>
                <a:gd name="connsiteY15" fmla="*/ 596265 h 659130"/>
                <a:gd name="connsiteX16" fmla="*/ 34290 w 297180"/>
                <a:gd name="connsiteY16" fmla="*/ 565785 h 659130"/>
                <a:gd name="connsiteX17" fmla="*/ 1905 w 297180"/>
                <a:gd name="connsiteY17" fmla="*/ 556260 h 659130"/>
                <a:gd name="connsiteX18" fmla="*/ 5715 w 297180"/>
                <a:gd name="connsiteY18" fmla="*/ 506730 h 659130"/>
                <a:gd name="connsiteX19" fmla="*/ 93345 w 297180"/>
                <a:gd name="connsiteY19" fmla="*/ 300990 h 659130"/>
                <a:gd name="connsiteX20" fmla="*/ 89535 w 297180"/>
                <a:gd name="connsiteY20" fmla="*/ 161925 h 659130"/>
                <a:gd name="connsiteX21" fmla="*/ 55245 w 297180"/>
                <a:gd name="connsiteY21" fmla="*/ 0 h 659130"/>
                <a:gd name="connsiteX0" fmla="*/ 55245 w 297180"/>
                <a:gd name="connsiteY0" fmla="*/ 0 h 659130"/>
                <a:gd name="connsiteX1" fmla="*/ 135255 w 297180"/>
                <a:gd name="connsiteY1" fmla="*/ 0 h 659130"/>
                <a:gd name="connsiteX2" fmla="*/ 135255 w 297180"/>
                <a:gd name="connsiteY2" fmla="*/ 62865 h 659130"/>
                <a:gd name="connsiteX3" fmla="*/ 167640 w 297180"/>
                <a:gd name="connsiteY3" fmla="*/ 62865 h 659130"/>
                <a:gd name="connsiteX4" fmla="*/ 173355 w 297180"/>
                <a:gd name="connsiteY4" fmla="*/ 0 h 659130"/>
                <a:gd name="connsiteX5" fmla="*/ 241935 w 297180"/>
                <a:gd name="connsiteY5" fmla="*/ 7620 h 659130"/>
                <a:gd name="connsiteX6" fmla="*/ 240030 w 297180"/>
                <a:gd name="connsiteY6" fmla="*/ 156210 h 659130"/>
                <a:gd name="connsiteX7" fmla="*/ 201930 w 297180"/>
                <a:gd name="connsiteY7" fmla="*/ 306705 h 659130"/>
                <a:gd name="connsiteX8" fmla="*/ 297180 w 297180"/>
                <a:gd name="connsiteY8" fmla="*/ 539115 h 659130"/>
                <a:gd name="connsiteX9" fmla="*/ 266700 w 297180"/>
                <a:gd name="connsiteY9" fmla="*/ 573405 h 659130"/>
                <a:gd name="connsiteX10" fmla="*/ 264795 w 297180"/>
                <a:gd name="connsiteY10" fmla="*/ 590550 h 659130"/>
                <a:gd name="connsiteX11" fmla="*/ 291465 w 297180"/>
                <a:gd name="connsiteY11" fmla="*/ 611505 h 659130"/>
                <a:gd name="connsiteX12" fmla="*/ 291465 w 297180"/>
                <a:gd name="connsiteY12" fmla="*/ 659130 h 659130"/>
                <a:gd name="connsiteX13" fmla="*/ 0 w 297180"/>
                <a:gd name="connsiteY13" fmla="*/ 657225 h 659130"/>
                <a:gd name="connsiteX14" fmla="*/ 7620 w 297180"/>
                <a:gd name="connsiteY14" fmla="*/ 609600 h 659130"/>
                <a:gd name="connsiteX15" fmla="*/ 32385 w 297180"/>
                <a:gd name="connsiteY15" fmla="*/ 596265 h 659130"/>
                <a:gd name="connsiteX16" fmla="*/ 34290 w 297180"/>
                <a:gd name="connsiteY16" fmla="*/ 565785 h 659130"/>
                <a:gd name="connsiteX17" fmla="*/ 1905 w 297180"/>
                <a:gd name="connsiteY17" fmla="*/ 556260 h 659130"/>
                <a:gd name="connsiteX18" fmla="*/ 5715 w 297180"/>
                <a:gd name="connsiteY18" fmla="*/ 506730 h 659130"/>
                <a:gd name="connsiteX19" fmla="*/ 93345 w 297180"/>
                <a:gd name="connsiteY19" fmla="*/ 300990 h 659130"/>
                <a:gd name="connsiteX20" fmla="*/ 59055 w 297180"/>
                <a:gd name="connsiteY20" fmla="*/ 156210 h 659130"/>
                <a:gd name="connsiteX21" fmla="*/ 55245 w 297180"/>
                <a:gd name="connsiteY21" fmla="*/ 0 h 659130"/>
                <a:gd name="connsiteX0" fmla="*/ 85725 w 297180"/>
                <a:gd name="connsiteY0" fmla="*/ 5715 h 659130"/>
                <a:gd name="connsiteX1" fmla="*/ 135255 w 297180"/>
                <a:gd name="connsiteY1" fmla="*/ 0 h 659130"/>
                <a:gd name="connsiteX2" fmla="*/ 135255 w 297180"/>
                <a:gd name="connsiteY2" fmla="*/ 62865 h 659130"/>
                <a:gd name="connsiteX3" fmla="*/ 167640 w 297180"/>
                <a:gd name="connsiteY3" fmla="*/ 62865 h 659130"/>
                <a:gd name="connsiteX4" fmla="*/ 173355 w 297180"/>
                <a:gd name="connsiteY4" fmla="*/ 0 h 659130"/>
                <a:gd name="connsiteX5" fmla="*/ 241935 w 297180"/>
                <a:gd name="connsiteY5" fmla="*/ 7620 h 659130"/>
                <a:gd name="connsiteX6" fmla="*/ 240030 w 297180"/>
                <a:gd name="connsiteY6" fmla="*/ 156210 h 659130"/>
                <a:gd name="connsiteX7" fmla="*/ 201930 w 297180"/>
                <a:gd name="connsiteY7" fmla="*/ 306705 h 659130"/>
                <a:gd name="connsiteX8" fmla="*/ 297180 w 297180"/>
                <a:gd name="connsiteY8" fmla="*/ 539115 h 659130"/>
                <a:gd name="connsiteX9" fmla="*/ 266700 w 297180"/>
                <a:gd name="connsiteY9" fmla="*/ 573405 h 659130"/>
                <a:gd name="connsiteX10" fmla="*/ 264795 w 297180"/>
                <a:gd name="connsiteY10" fmla="*/ 590550 h 659130"/>
                <a:gd name="connsiteX11" fmla="*/ 291465 w 297180"/>
                <a:gd name="connsiteY11" fmla="*/ 611505 h 659130"/>
                <a:gd name="connsiteX12" fmla="*/ 291465 w 297180"/>
                <a:gd name="connsiteY12" fmla="*/ 659130 h 659130"/>
                <a:gd name="connsiteX13" fmla="*/ 0 w 297180"/>
                <a:gd name="connsiteY13" fmla="*/ 657225 h 659130"/>
                <a:gd name="connsiteX14" fmla="*/ 7620 w 297180"/>
                <a:gd name="connsiteY14" fmla="*/ 609600 h 659130"/>
                <a:gd name="connsiteX15" fmla="*/ 32385 w 297180"/>
                <a:gd name="connsiteY15" fmla="*/ 596265 h 659130"/>
                <a:gd name="connsiteX16" fmla="*/ 34290 w 297180"/>
                <a:gd name="connsiteY16" fmla="*/ 565785 h 659130"/>
                <a:gd name="connsiteX17" fmla="*/ 1905 w 297180"/>
                <a:gd name="connsiteY17" fmla="*/ 556260 h 659130"/>
                <a:gd name="connsiteX18" fmla="*/ 5715 w 297180"/>
                <a:gd name="connsiteY18" fmla="*/ 506730 h 659130"/>
                <a:gd name="connsiteX19" fmla="*/ 93345 w 297180"/>
                <a:gd name="connsiteY19" fmla="*/ 300990 h 659130"/>
                <a:gd name="connsiteX20" fmla="*/ 59055 w 297180"/>
                <a:gd name="connsiteY20" fmla="*/ 156210 h 659130"/>
                <a:gd name="connsiteX21" fmla="*/ 85725 w 297180"/>
                <a:gd name="connsiteY21" fmla="*/ 5715 h 659130"/>
                <a:gd name="connsiteX0" fmla="*/ 55245 w 297180"/>
                <a:gd name="connsiteY0" fmla="*/ 0 h 661035"/>
                <a:gd name="connsiteX1" fmla="*/ 13525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1935 w 297180"/>
                <a:gd name="connsiteY5" fmla="*/ 9525 h 661035"/>
                <a:gd name="connsiteX6" fmla="*/ 240030 w 297180"/>
                <a:gd name="connsiteY6" fmla="*/ 15811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59055 w 297180"/>
                <a:gd name="connsiteY20" fmla="*/ 158115 h 661035"/>
                <a:gd name="connsiteX21" fmla="*/ 55245 w 297180"/>
                <a:gd name="connsiteY21" fmla="*/ 0 h 661035"/>
                <a:gd name="connsiteX0" fmla="*/ 55245 w 297180"/>
                <a:gd name="connsiteY0" fmla="*/ 0 h 661035"/>
                <a:gd name="connsiteX1" fmla="*/ 121920 w 297180"/>
                <a:gd name="connsiteY1" fmla="*/ 7620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1935 w 297180"/>
                <a:gd name="connsiteY5" fmla="*/ 9525 h 661035"/>
                <a:gd name="connsiteX6" fmla="*/ 240030 w 297180"/>
                <a:gd name="connsiteY6" fmla="*/ 15811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59055 w 297180"/>
                <a:gd name="connsiteY20" fmla="*/ 158115 h 661035"/>
                <a:gd name="connsiteX21" fmla="*/ 55245 w 297180"/>
                <a:gd name="connsiteY21" fmla="*/ 0 h 661035"/>
                <a:gd name="connsiteX0" fmla="*/ 55245 w 297180"/>
                <a:gd name="connsiteY0" fmla="*/ 3810 h 664845"/>
                <a:gd name="connsiteX1" fmla="*/ 133350 w 297180"/>
                <a:gd name="connsiteY1" fmla="*/ 0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41935 w 297180"/>
                <a:gd name="connsiteY5" fmla="*/ 13335 h 664845"/>
                <a:gd name="connsiteX6" fmla="*/ 240030 w 297180"/>
                <a:gd name="connsiteY6" fmla="*/ 16192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59055 w 297180"/>
                <a:gd name="connsiteY20" fmla="*/ 161925 h 664845"/>
                <a:gd name="connsiteX21" fmla="*/ 55245 w 297180"/>
                <a:gd name="connsiteY21" fmla="*/ 3810 h 664845"/>
                <a:gd name="connsiteX0" fmla="*/ 5524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1935 w 297180"/>
                <a:gd name="connsiteY5" fmla="*/ 9525 h 661035"/>
                <a:gd name="connsiteX6" fmla="*/ 240030 w 297180"/>
                <a:gd name="connsiteY6" fmla="*/ 15811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59055 w 297180"/>
                <a:gd name="connsiteY20" fmla="*/ 158115 h 661035"/>
                <a:gd name="connsiteX21" fmla="*/ 55245 w 297180"/>
                <a:gd name="connsiteY21" fmla="*/ 0 h 661035"/>
                <a:gd name="connsiteX0" fmla="*/ 55245 w 297180"/>
                <a:gd name="connsiteY0" fmla="*/ 7620 h 668655"/>
                <a:gd name="connsiteX1" fmla="*/ 131445 w 297180"/>
                <a:gd name="connsiteY1" fmla="*/ 9525 h 668655"/>
                <a:gd name="connsiteX2" fmla="*/ 135255 w 297180"/>
                <a:gd name="connsiteY2" fmla="*/ 72390 h 668655"/>
                <a:gd name="connsiteX3" fmla="*/ 167640 w 297180"/>
                <a:gd name="connsiteY3" fmla="*/ 72390 h 668655"/>
                <a:gd name="connsiteX4" fmla="*/ 173355 w 297180"/>
                <a:gd name="connsiteY4" fmla="*/ 9525 h 668655"/>
                <a:gd name="connsiteX5" fmla="*/ 238125 w 297180"/>
                <a:gd name="connsiteY5" fmla="*/ 0 h 668655"/>
                <a:gd name="connsiteX6" fmla="*/ 240030 w 297180"/>
                <a:gd name="connsiteY6" fmla="*/ 165735 h 668655"/>
                <a:gd name="connsiteX7" fmla="*/ 201930 w 297180"/>
                <a:gd name="connsiteY7" fmla="*/ 316230 h 668655"/>
                <a:gd name="connsiteX8" fmla="*/ 297180 w 297180"/>
                <a:gd name="connsiteY8" fmla="*/ 548640 h 668655"/>
                <a:gd name="connsiteX9" fmla="*/ 266700 w 297180"/>
                <a:gd name="connsiteY9" fmla="*/ 582930 h 668655"/>
                <a:gd name="connsiteX10" fmla="*/ 264795 w 297180"/>
                <a:gd name="connsiteY10" fmla="*/ 600075 h 668655"/>
                <a:gd name="connsiteX11" fmla="*/ 291465 w 297180"/>
                <a:gd name="connsiteY11" fmla="*/ 621030 h 668655"/>
                <a:gd name="connsiteX12" fmla="*/ 291465 w 297180"/>
                <a:gd name="connsiteY12" fmla="*/ 668655 h 668655"/>
                <a:gd name="connsiteX13" fmla="*/ 0 w 297180"/>
                <a:gd name="connsiteY13" fmla="*/ 666750 h 668655"/>
                <a:gd name="connsiteX14" fmla="*/ 7620 w 297180"/>
                <a:gd name="connsiteY14" fmla="*/ 619125 h 668655"/>
                <a:gd name="connsiteX15" fmla="*/ 32385 w 297180"/>
                <a:gd name="connsiteY15" fmla="*/ 605790 h 668655"/>
                <a:gd name="connsiteX16" fmla="*/ 34290 w 297180"/>
                <a:gd name="connsiteY16" fmla="*/ 575310 h 668655"/>
                <a:gd name="connsiteX17" fmla="*/ 1905 w 297180"/>
                <a:gd name="connsiteY17" fmla="*/ 565785 h 668655"/>
                <a:gd name="connsiteX18" fmla="*/ 5715 w 297180"/>
                <a:gd name="connsiteY18" fmla="*/ 516255 h 668655"/>
                <a:gd name="connsiteX19" fmla="*/ 93345 w 297180"/>
                <a:gd name="connsiteY19" fmla="*/ 310515 h 668655"/>
                <a:gd name="connsiteX20" fmla="*/ 59055 w 297180"/>
                <a:gd name="connsiteY20" fmla="*/ 165735 h 668655"/>
                <a:gd name="connsiteX21" fmla="*/ 55245 w 297180"/>
                <a:gd name="connsiteY21" fmla="*/ 7620 h 668655"/>
                <a:gd name="connsiteX0" fmla="*/ 5524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1905 h 661035"/>
                <a:gd name="connsiteX6" fmla="*/ 240030 w 297180"/>
                <a:gd name="connsiteY6" fmla="*/ 15811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59055 w 297180"/>
                <a:gd name="connsiteY20" fmla="*/ 158115 h 661035"/>
                <a:gd name="connsiteX21" fmla="*/ 55245 w 297180"/>
                <a:gd name="connsiteY21" fmla="*/ 0 h 661035"/>
                <a:gd name="connsiteX0" fmla="*/ 5524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28600 w 297180"/>
                <a:gd name="connsiteY5" fmla="*/ 24765 h 661035"/>
                <a:gd name="connsiteX6" fmla="*/ 240030 w 297180"/>
                <a:gd name="connsiteY6" fmla="*/ 15811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59055 w 297180"/>
                <a:gd name="connsiteY20" fmla="*/ 158115 h 661035"/>
                <a:gd name="connsiteX21" fmla="*/ 55245 w 297180"/>
                <a:gd name="connsiteY21" fmla="*/ 0 h 661035"/>
                <a:gd name="connsiteX0" fmla="*/ 5524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38125 w 297180"/>
                <a:gd name="connsiteY5" fmla="*/ 0 h 664845"/>
                <a:gd name="connsiteX6" fmla="*/ 240030 w 297180"/>
                <a:gd name="connsiteY6" fmla="*/ 16192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59055 w 297180"/>
                <a:gd name="connsiteY20" fmla="*/ 161925 h 664845"/>
                <a:gd name="connsiteX21" fmla="*/ 55245 w 297180"/>
                <a:gd name="connsiteY21" fmla="*/ 3810 h 664845"/>
                <a:gd name="connsiteX0" fmla="*/ 5524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38125 w 297180"/>
                <a:gd name="connsiteY5" fmla="*/ 0 h 664845"/>
                <a:gd name="connsiteX6" fmla="*/ 232410 w 297180"/>
                <a:gd name="connsiteY6" fmla="*/ 16573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59055 w 297180"/>
                <a:gd name="connsiteY20" fmla="*/ 161925 h 664845"/>
                <a:gd name="connsiteX21" fmla="*/ 55245 w 297180"/>
                <a:gd name="connsiteY21" fmla="*/ 3810 h 664845"/>
                <a:gd name="connsiteX0" fmla="*/ 5524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38125 w 297180"/>
                <a:gd name="connsiteY5" fmla="*/ 0 h 664845"/>
                <a:gd name="connsiteX6" fmla="*/ 232410 w 297180"/>
                <a:gd name="connsiteY6" fmla="*/ 16573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72390 w 297180"/>
                <a:gd name="connsiteY20" fmla="*/ 161925 h 664845"/>
                <a:gd name="connsiteX21" fmla="*/ 55245 w 297180"/>
                <a:gd name="connsiteY21" fmla="*/ 3810 h 664845"/>
                <a:gd name="connsiteX0" fmla="*/ 5524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38125 w 297180"/>
                <a:gd name="connsiteY5" fmla="*/ 0 h 664845"/>
                <a:gd name="connsiteX6" fmla="*/ 232410 w 297180"/>
                <a:gd name="connsiteY6" fmla="*/ 16573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64770 w 297180"/>
                <a:gd name="connsiteY20" fmla="*/ 161925 h 664845"/>
                <a:gd name="connsiteX21" fmla="*/ 55245 w 297180"/>
                <a:gd name="connsiteY21" fmla="*/ 3810 h 664845"/>
                <a:gd name="connsiteX0" fmla="*/ 6667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38125 w 297180"/>
                <a:gd name="connsiteY5" fmla="*/ 0 h 664845"/>
                <a:gd name="connsiteX6" fmla="*/ 232410 w 297180"/>
                <a:gd name="connsiteY6" fmla="*/ 16573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64770 w 297180"/>
                <a:gd name="connsiteY20" fmla="*/ 161925 h 664845"/>
                <a:gd name="connsiteX21" fmla="*/ 66675 w 297180"/>
                <a:gd name="connsiteY21" fmla="*/ 3810 h 66484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0030 w 297180"/>
                <a:gd name="connsiteY5" fmla="*/ 762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1905 h 662940"/>
                <a:gd name="connsiteX1" fmla="*/ 131445 w 297180"/>
                <a:gd name="connsiteY1" fmla="*/ 3810 h 662940"/>
                <a:gd name="connsiteX2" fmla="*/ 135255 w 297180"/>
                <a:gd name="connsiteY2" fmla="*/ 66675 h 662940"/>
                <a:gd name="connsiteX3" fmla="*/ 167640 w 297180"/>
                <a:gd name="connsiteY3" fmla="*/ 66675 h 662940"/>
                <a:gd name="connsiteX4" fmla="*/ 173355 w 297180"/>
                <a:gd name="connsiteY4" fmla="*/ 3810 h 662940"/>
                <a:gd name="connsiteX5" fmla="*/ 241935 w 297180"/>
                <a:gd name="connsiteY5" fmla="*/ 0 h 662940"/>
                <a:gd name="connsiteX6" fmla="*/ 232410 w 297180"/>
                <a:gd name="connsiteY6" fmla="*/ 163830 h 662940"/>
                <a:gd name="connsiteX7" fmla="*/ 201930 w 297180"/>
                <a:gd name="connsiteY7" fmla="*/ 310515 h 662940"/>
                <a:gd name="connsiteX8" fmla="*/ 297180 w 297180"/>
                <a:gd name="connsiteY8" fmla="*/ 542925 h 662940"/>
                <a:gd name="connsiteX9" fmla="*/ 266700 w 297180"/>
                <a:gd name="connsiteY9" fmla="*/ 577215 h 662940"/>
                <a:gd name="connsiteX10" fmla="*/ 264795 w 297180"/>
                <a:gd name="connsiteY10" fmla="*/ 594360 h 662940"/>
                <a:gd name="connsiteX11" fmla="*/ 291465 w 297180"/>
                <a:gd name="connsiteY11" fmla="*/ 615315 h 662940"/>
                <a:gd name="connsiteX12" fmla="*/ 291465 w 297180"/>
                <a:gd name="connsiteY12" fmla="*/ 662940 h 662940"/>
                <a:gd name="connsiteX13" fmla="*/ 0 w 297180"/>
                <a:gd name="connsiteY13" fmla="*/ 661035 h 662940"/>
                <a:gd name="connsiteX14" fmla="*/ 7620 w 297180"/>
                <a:gd name="connsiteY14" fmla="*/ 613410 h 662940"/>
                <a:gd name="connsiteX15" fmla="*/ 32385 w 297180"/>
                <a:gd name="connsiteY15" fmla="*/ 600075 h 662940"/>
                <a:gd name="connsiteX16" fmla="*/ 34290 w 297180"/>
                <a:gd name="connsiteY16" fmla="*/ 569595 h 662940"/>
                <a:gd name="connsiteX17" fmla="*/ 1905 w 297180"/>
                <a:gd name="connsiteY17" fmla="*/ 560070 h 662940"/>
                <a:gd name="connsiteX18" fmla="*/ 5715 w 297180"/>
                <a:gd name="connsiteY18" fmla="*/ 510540 h 662940"/>
                <a:gd name="connsiteX19" fmla="*/ 93345 w 297180"/>
                <a:gd name="connsiteY19" fmla="*/ 304800 h 662940"/>
                <a:gd name="connsiteX20" fmla="*/ 64770 w 297180"/>
                <a:gd name="connsiteY20" fmla="*/ 160020 h 662940"/>
                <a:gd name="connsiteX21" fmla="*/ 66675 w 297180"/>
                <a:gd name="connsiteY21" fmla="*/ 1905 h 662940"/>
                <a:gd name="connsiteX0" fmla="*/ 66675 w 297180"/>
                <a:gd name="connsiteY0" fmla="*/ 1905 h 662940"/>
                <a:gd name="connsiteX1" fmla="*/ 131445 w 297180"/>
                <a:gd name="connsiteY1" fmla="*/ 3810 h 662940"/>
                <a:gd name="connsiteX2" fmla="*/ 135255 w 297180"/>
                <a:gd name="connsiteY2" fmla="*/ 66675 h 662940"/>
                <a:gd name="connsiteX3" fmla="*/ 167640 w 297180"/>
                <a:gd name="connsiteY3" fmla="*/ 66675 h 662940"/>
                <a:gd name="connsiteX4" fmla="*/ 173355 w 297180"/>
                <a:gd name="connsiteY4" fmla="*/ 3810 h 662940"/>
                <a:gd name="connsiteX5" fmla="*/ 241935 w 297180"/>
                <a:gd name="connsiteY5" fmla="*/ 0 h 662940"/>
                <a:gd name="connsiteX6" fmla="*/ 232410 w 297180"/>
                <a:gd name="connsiteY6" fmla="*/ 163830 h 662940"/>
                <a:gd name="connsiteX7" fmla="*/ 201930 w 297180"/>
                <a:gd name="connsiteY7" fmla="*/ 310515 h 662940"/>
                <a:gd name="connsiteX8" fmla="*/ 297180 w 297180"/>
                <a:gd name="connsiteY8" fmla="*/ 542925 h 662940"/>
                <a:gd name="connsiteX9" fmla="*/ 266700 w 297180"/>
                <a:gd name="connsiteY9" fmla="*/ 577215 h 662940"/>
                <a:gd name="connsiteX10" fmla="*/ 264795 w 297180"/>
                <a:gd name="connsiteY10" fmla="*/ 594360 h 662940"/>
                <a:gd name="connsiteX11" fmla="*/ 291465 w 297180"/>
                <a:gd name="connsiteY11" fmla="*/ 615315 h 662940"/>
                <a:gd name="connsiteX12" fmla="*/ 291465 w 297180"/>
                <a:gd name="connsiteY12" fmla="*/ 662940 h 662940"/>
                <a:gd name="connsiteX13" fmla="*/ 0 w 297180"/>
                <a:gd name="connsiteY13" fmla="*/ 661035 h 662940"/>
                <a:gd name="connsiteX14" fmla="*/ 7620 w 297180"/>
                <a:gd name="connsiteY14" fmla="*/ 613410 h 662940"/>
                <a:gd name="connsiteX15" fmla="*/ 32385 w 297180"/>
                <a:gd name="connsiteY15" fmla="*/ 600075 h 662940"/>
                <a:gd name="connsiteX16" fmla="*/ 34290 w 297180"/>
                <a:gd name="connsiteY16" fmla="*/ 569595 h 662940"/>
                <a:gd name="connsiteX17" fmla="*/ 1905 w 297180"/>
                <a:gd name="connsiteY17" fmla="*/ 560070 h 662940"/>
                <a:gd name="connsiteX18" fmla="*/ 5715 w 297180"/>
                <a:gd name="connsiteY18" fmla="*/ 510540 h 662940"/>
                <a:gd name="connsiteX19" fmla="*/ 93345 w 297180"/>
                <a:gd name="connsiteY19" fmla="*/ 304800 h 662940"/>
                <a:gd name="connsiteX20" fmla="*/ 64770 w 297180"/>
                <a:gd name="connsiteY20" fmla="*/ 160020 h 662940"/>
                <a:gd name="connsiteX21" fmla="*/ 66675 w 297180"/>
                <a:gd name="connsiteY21" fmla="*/ 1905 h 662940"/>
                <a:gd name="connsiteX0" fmla="*/ 66675 w 297180"/>
                <a:gd name="connsiteY0" fmla="*/ 1905 h 662940"/>
                <a:gd name="connsiteX1" fmla="*/ 131445 w 297180"/>
                <a:gd name="connsiteY1" fmla="*/ 3810 h 662940"/>
                <a:gd name="connsiteX2" fmla="*/ 135255 w 297180"/>
                <a:gd name="connsiteY2" fmla="*/ 66675 h 662940"/>
                <a:gd name="connsiteX3" fmla="*/ 167640 w 297180"/>
                <a:gd name="connsiteY3" fmla="*/ 66675 h 662940"/>
                <a:gd name="connsiteX4" fmla="*/ 173355 w 297180"/>
                <a:gd name="connsiteY4" fmla="*/ 3810 h 662940"/>
                <a:gd name="connsiteX5" fmla="*/ 241935 w 297180"/>
                <a:gd name="connsiteY5" fmla="*/ 0 h 662940"/>
                <a:gd name="connsiteX6" fmla="*/ 232410 w 297180"/>
                <a:gd name="connsiteY6" fmla="*/ 163830 h 662940"/>
                <a:gd name="connsiteX7" fmla="*/ 201930 w 297180"/>
                <a:gd name="connsiteY7" fmla="*/ 310515 h 662940"/>
                <a:gd name="connsiteX8" fmla="*/ 297180 w 297180"/>
                <a:gd name="connsiteY8" fmla="*/ 542925 h 662940"/>
                <a:gd name="connsiteX9" fmla="*/ 266700 w 297180"/>
                <a:gd name="connsiteY9" fmla="*/ 577215 h 662940"/>
                <a:gd name="connsiteX10" fmla="*/ 264795 w 297180"/>
                <a:gd name="connsiteY10" fmla="*/ 594360 h 662940"/>
                <a:gd name="connsiteX11" fmla="*/ 291465 w 297180"/>
                <a:gd name="connsiteY11" fmla="*/ 615315 h 662940"/>
                <a:gd name="connsiteX12" fmla="*/ 291465 w 297180"/>
                <a:gd name="connsiteY12" fmla="*/ 662940 h 662940"/>
                <a:gd name="connsiteX13" fmla="*/ 0 w 297180"/>
                <a:gd name="connsiteY13" fmla="*/ 661035 h 662940"/>
                <a:gd name="connsiteX14" fmla="*/ 7620 w 297180"/>
                <a:gd name="connsiteY14" fmla="*/ 613410 h 662940"/>
                <a:gd name="connsiteX15" fmla="*/ 32385 w 297180"/>
                <a:gd name="connsiteY15" fmla="*/ 600075 h 662940"/>
                <a:gd name="connsiteX16" fmla="*/ 34290 w 297180"/>
                <a:gd name="connsiteY16" fmla="*/ 569595 h 662940"/>
                <a:gd name="connsiteX17" fmla="*/ 1905 w 297180"/>
                <a:gd name="connsiteY17" fmla="*/ 560070 h 662940"/>
                <a:gd name="connsiteX18" fmla="*/ 5715 w 297180"/>
                <a:gd name="connsiteY18" fmla="*/ 510540 h 662940"/>
                <a:gd name="connsiteX19" fmla="*/ 93345 w 297180"/>
                <a:gd name="connsiteY19" fmla="*/ 304800 h 662940"/>
                <a:gd name="connsiteX20" fmla="*/ 64770 w 297180"/>
                <a:gd name="connsiteY20" fmla="*/ 160020 h 662940"/>
                <a:gd name="connsiteX21" fmla="*/ 66675 w 297180"/>
                <a:gd name="connsiteY21" fmla="*/ 1905 h 662940"/>
                <a:gd name="connsiteX0" fmla="*/ 66675 w 297180"/>
                <a:gd name="connsiteY0" fmla="*/ 1905 h 662940"/>
                <a:gd name="connsiteX1" fmla="*/ 131445 w 297180"/>
                <a:gd name="connsiteY1" fmla="*/ 3810 h 662940"/>
                <a:gd name="connsiteX2" fmla="*/ 135255 w 297180"/>
                <a:gd name="connsiteY2" fmla="*/ 66675 h 662940"/>
                <a:gd name="connsiteX3" fmla="*/ 167640 w 297180"/>
                <a:gd name="connsiteY3" fmla="*/ 66675 h 662940"/>
                <a:gd name="connsiteX4" fmla="*/ 173355 w 297180"/>
                <a:gd name="connsiteY4" fmla="*/ 3810 h 662940"/>
                <a:gd name="connsiteX5" fmla="*/ 241935 w 297180"/>
                <a:gd name="connsiteY5" fmla="*/ 0 h 662940"/>
                <a:gd name="connsiteX6" fmla="*/ 232410 w 297180"/>
                <a:gd name="connsiteY6" fmla="*/ 163830 h 662940"/>
                <a:gd name="connsiteX7" fmla="*/ 201930 w 297180"/>
                <a:gd name="connsiteY7" fmla="*/ 310515 h 662940"/>
                <a:gd name="connsiteX8" fmla="*/ 297180 w 297180"/>
                <a:gd name="connsiteY8" fmla="*/ 542925 h 662940"/>
                <a:gd name="connsiteX9" fmla="*/ 266700 w 297180"/>
                <a:gd name="connsiteY9" fmla="*/ 577215 h 662940"/>
                <a:gd name="connsiteX10" fmla="*/ 264795 w 297180"/>
                <a:gd name="connsiteY10" fmla="*/ 594360 h 662940"/>
                <a:gd name="connsiteX11" fmla="*/ 291465 w 297180"/>
                <a:gd name="connsiteY11" fmla="*/ 615315 h 662940"/>
                <a:gd name="connsiteX12" fmla="*/ 291465 w 297180"/>
                <a:gd name="connsiteY12" fmla="*/ 662940 h 662940"/>
                <a:gd name="connsiteX13" fmla="*/ 0 w 297180"/>
                <a:gd name="connsiteY13" fmla="*/ 661035 h 662940"/>
                <a:gd name="connsiteX14" fmla="*/ 7620 w 297180"/>
                <a:gd name="connsiteY14" fmla="*/ 613410 h 662940"/>
                <a:gd name="connsiteX15" fmla="*/ 32385 w 297180"/>
                <a:gd name="connsiteY15" fmla="*/ 600075 h 662940"/>
                <a:gd name="connsiteX16" fmla="*/ 34290 w 297180"/>
                <a:gd name="connsiteY16" fmla="*/ 569595 h 662940"/>
                <a:gd name="connsiteX17" fmla="*/ 1905 w 297180"/>
                <a:gd name="connsiteY17" fmla="*/ 560070 h 662940"/>
                <a:gd name="connsiteX18" fmla="*/ 5715 w 297180"/>
                <a:gd name="connsiteY18" fmla="*/ 510540 h 662940"/>
                <a:gd name="connsiteX19" fmla="*/ 93345 w 297180"/>
                <a:gd name="connsiteY19" fmla="*/ 304800 h 662940"/>
                <a:gd name="connsiteX20" fmla="*/ 64770 w 297180"/>
                <a:gd name="connsiteY20" fmla="*/ 160020 h 662940"/>
                <a:gd name="connsiteX21" fmla="*/ 66675 w 297180"/>
                <a:gd name="connsiteY21" fmla="*/ 1905 h 662940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1935 w 297180"/>
                <a:gd name="connsiteY5" fmla="*/ 5715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43840 w 297180"/>
                <a:gd name="connsiteY5" fmla="*/ 0 h 664845"/>
                <a:gd name="connsiteX6" fmla="*/ 232410 w 297180"/>
                <a:gd name="connsiteY6" fmla="*/ 16573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64770 w 297180"/>
                <a:gd name="connsiteY20" fmla="*/ 161925 h 664845"/>
                <a:gd name="connsiteX21" fmla="*/ 66675 w 297180"/>
                <a:gd name="connsiteY21" fmla="*/ 3810 h 66484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49555 w 297180"/>
                <a:gd name="connsiteY10" fmla="*/ 643890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49555 w 297180"/>
                <a:gd name="connsiteY10" fmla="*/ 643890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59080 w 297180"/>
                <a:gd name="connsiteY10" fmla="*/ 60769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1465"/>
                <a:gd name="connsiteY0" fmla="*/ 0 h 661035"/>
                <a:gd name="connsiteX1" fmla="*/ 131445 w 291465"/>
                <a:gd name="connsiteY1" fmla="*/ 1905 h 661035"/>
                <a:gd name="connsiteX2" fmla="*/ 135255 w 291465"/>
                <a:gd name="connsiteY2" fmla="*/ 64770 h 661035"/>
                <a:gd name="connsiteX3" fmla="*/ 167640 w 291465"/>
                <a:gd name="connsiteY3" fmla="*/ 64770 h 661035"/>
                <a:gd name="connsiteX4" fmla="*/ 173355 w 291465"/>
                <a:gd name="connsiteY4" fmla="*/ 1905 h 661035"/>
                <a:gd name="connsiteX5" fmla="*/ 243840 w 291465"/>
                <a:gd name="connsiteY5" fmla="*/ 3810 h 661035"/>
                <a:gd name="connsiteX6" fmla="*/ 232410 w 291465"/>
                <a:gd name="connsiteY6" fmla="*/ 161925 h 661035"/>
                <a:gd name="connsiteX7" fmla="*/ 201930 w 291465"/>
                <a:gd name="connsiteY7" fmla="*/ 308610 h 661035"/>
                <a:gd name="connsiteX8" fmla="*/ 278130 w 291465"/>
                <a:gd name="connsiteY8" fmla="*/ 544830 h 661035"/>
                <a:gd name="connsiteX9" fmla="*/ 266700 w 291465"/>
                <a:gd name="connsiteY9" fmla="*/ 575310 h 661035"/>
                <a:gd name="connsiteX10" fmla="*/ 259080 w 291465"/>
                <a:gd name="connsiteY10" fmla="*/ 607695 h 661035"/>
                <a:gd name="connsiteX11" fmla="*/ 291465 w 291465"/>
                <a:gd name="connsiteY11" fmla="*/ 613410 h 661035"/>
                <a:gd name="connsiteX12" fmla="*/ 291465 w 291465"/>
                <a:gd name="connsiteY12" fmla="*/ 661035 h 661035"/>
                <a:gd name="connsiteX13" fmla="*/ 0 w 291465"/>
                <a:gd name="connsiteY13" fmla="*/ 659130 h 661035"/>
                <a:gd name="connsiteX14" fmla="*/ 7620 w 291465"/>
                <a:gd name="connsiteY14" fmla="*/ 611505 h 661035"/>
                <a:gd name="connsiteX15" fmla="*/ 32385 w 291465"/>
                <a:gd name="connsiteY15" fmla="*/ 598170 h 661035"/>
                <a:gd name="connsiteX16" fmla="*/ 34290 w 291465"/>
                <a:gd name="connsiteY16" fmla="*/ 567690 h 661035"/>
                <a:gd name="connsiteX17" fmla="*/ 1905 w 291465"/>
                <a:gd name="connsiteY17" fmla="*/ 558165 h 661035"/>
                <a:gd name="connsiteX18" fmla="*/ 5715 w 291465"/>
                <a:gd name="connsiteY18" fmla="*/ 508635 h 661035"/>
                <a:gd name="connsiteX19" fmla="*/ 93345 w 291465"/>
                <a:gd name="connsiteY19" fmla="*/ 302895 h 661035"/>
                <a:gd name="connsiteX20" fmla="*/ 64770 w 291465"/>
                <a:gd name="connsiteY20" fmla="*/ 158115 h 661035"/>
                <a:gd name="connsiteX21" fmla="*/ 66675 w 291465"/>
                <a:gd name="connsiteY21" fmla="*/ 0 h 661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91465" h="661035">
                  <a:moveTo>
                    <a:pt x="66675" y="0"/>
                  </a:moveTo>
                  <a:lnTo>
                    <a:pt x="131445" y="1905"/>
                  </a:lnTo>
                  <a:lnTo>
                    <a:pt x="135255" y="64770"/>
                  </a:lnTo>
                  <a:lnTo>
                    <a:pt x="167640" y="64770"/>
                  </a:lnTo>
                  <a:lnTo>
                    <a:pt x="173355" y="1905"/>
                  </a:lnTo>
                  <a:lnTo>
                    <a:pt x="243840" y="3810"/>
                  </a:lnTo>
                  <a:lnTo>
                    <a:pt x="232410" y="161925"/>
                  </a:lnTo>
                  <a:cubicBezTo>
                    <a:pt x="208915" y="208915"/>
                    <a:pt x="198755" y="221615"/>
                    <a:pt x="201930" y="308610"/>
                  </a:cubicBezTo>
                  <a:cubicBezTo>
                    <a:pt x="222250" y="410845"/>
                    <a:pt x="246380" y="467360"/>
                    <a:pt x="278130" y="544830"/>
                  </a:cubicBezTo>
                  <a:lnTo>
                    <a:pt x="266700" y="575310"/>
                  </a:lnTo>
                  <a:cubicBezTo>
                    <a:pt x="247650" y="582930"/>
                    <a:pt x="264795" y="584835"/>
                    <a:pt x="259080" y="607695"/>
                  </a:cubicBezTo>
                  <a:lnTo>
                    <a:pt x="291465" y="613410"/>
                  </a:lnTo>
                  <a:lnTo>
                    <a:pt x="291465" y="661035"/>
                  </a:lnTo>
                  <a:lnTo>
                    <a:pt x="0" y="659130"/>
                  </a:lnTo>
                  <a:lnTo>
                    <a:pt x="7620" y="611505"/>
                  </a:lnTo>
                  <a:lnTo>
                    <a:pt x="32385" y="598170"/>
                  </a:lnTo>
                  <a:cubicBezTo>
                    <a:pt x="33020" y="588010"/>
                    <a:pt x="45085" y="585470"/>
                    <a:pt x="34290" y="567690"/>
                  </a:cubicBezTo>
                  <a:lnTo>
                    <a:pt x="1905" y="558165"/>
                  </a:lnTo>
                  <a:lnTo>
                    <a:pt x="5715" y="508635"/>
                  </a:lnTo>
                  <a:cubicBezTo>
                    <a:pt x="34925" y="440055"/>
                    <a:pt x="100330" y="381000"/>
                    <a:pt x="93345" y="302895"/>
                  </a:cubicBezTo>
                  <a:cubicBezTo>
                    <a:pt x="104775" y="233680"/>
                    <a:pt x="89535" y="206375"/>
                    <a:pt x="64770" y="158115"/>
                  </a:cubicBezTo>
                  <a:lnTo>
                    <a:pt x="66675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7" name="Группа 146">
            <a:extLst>
              <a:ext uri="{FF2B5EF4-FFF2-40B4-BE49-F238E27FC236}">
                <a16:creationId xmlns:a16="http://schemas.microsoft.com/office/drawing/2014/main" id="{2502D7DE-389B-21AD-F891-FD69F5B43273}"/>
              </a:ext>
            </a:extLst>
          </p:cNvPr>
          <p:cNvGrpSpPr/>
          <p:nvPr/>
        </p:nvGrpSpPr>
        <p:grpSpPr>
          <a:xfrm>
            <a:off x="3149300" y="1978564"/>
            <a:ext cx="300425" cy="652714"/>
            <a:chOff x="2898832" y="1974664"/>
            <a:chExt cx="300425" cy="652714"/>
          </a:xfrm>
        </p:grpSpPr>
        <p:sp>
          <p:nvSpPr>
            <p:cNvPr id="135" name="Полилиния: фигура 134">
              <a:extLst>
                <a:ext uri="{FF2B5EF4-FFF2-40B4-BE49-F238E27FC236}">
                  <a16:creationId xmlns:a16="http://schemas.microsoft.com/office/drawing/2014/main" id="{32112D49-9681-7F52-13C4-3BBA742F2884}"/>
                </a:ext>
              </a:extLst>
            </p:cNvPr>
            <p:cNvSpPr/>
            <p:nvPr/>
          </p:nvSpPr>
          <p:spPr>
            <a:xfrm>
              <a:off x="2900339" y="1974664"/>
              <a:ext cx="298918" cy="508725"/>
            </a:xfrm>
            <a:custGeom>
              <a:avLst/>
              <a:gdLst>
                <a:gd name="connsiteX0" fmla="*/ 38107 w 298918"/>
                <a:gd name="connsiteY0" fmla="*/ 141021 h 508725"/>
                <a:gd name="connsiteX1" fmla="*/ 57157 w 298918"/>
                <a:gd name="connsiteY1" fmla="*/ 125781 h 508725"/>
                <a:gd name="connsiteX2" fmla="*/ 59062 w 298918"/>
                <a:gd name="connsiteY2" fmla="*/ 118161 h 508725"/>
                <a:gd name="connsiteX3" fmla="*/ 51442 w 298918"/>
                <a:gd name="connsiteY3" fmla="*/ 93396 h 508725"/>
                <a:gd name="connsiteX4" fmla="*/ 43822 w 298918"/>
                <a:gd name="connsiteY4" fmla="*/ 85776 h 508725"/>
                <a:gd name="connsiteX5" fmla="*/ 40012 w 298918"/>
                <a:gd name="connsiteY5" fmla="*/ 70536 h 508725"/>
                <a:gd name="connsiteX6" fmla="*/ 55252 w 298918"/>
                <a:gd name="connsiteY6" fmla="*/ 49581 h 508725"/>
                <a:gd name="connsiteX7" fmla="*/ 64777 w 298918"/>
                <a:gd name="connsiteY7" fmla="*/ 47676 h 508725"/>
                <a:gd name="connsiteX8" fmla="*/ 72397 w 298918"/>
                <a:gd name="connsiteY8" fmla="*/ 41961 h 508725"/>
                <a:gd name="connsiteX9" fmla="*/ 83827 w 298918"/>
                <a:gd name="connsiteY9" fmla="*/ 36246 h 508725"/>
                <a:gd name="connsiteX10" fmla="*/ 87637 w 298918"/>
                <a:gd name="connsiteY10" fmla="*/ 30531 h 508725"/>
                <a:gd name="connsiteX11" fmla="*/ 100972 w 298918"/>
                <a:gd name="connsiteY11" fmla="*/ 26721 h 508725"/>
                <a:gd name="connsiteX12" fmla="*/ 106687 w 298918"/>
                <a:gd name="connsiteY12" fmla="*/ 21006 h 508725"/>
                <a:gd name="connsiteX13" fmla="*/ 112402 w 298918"/>
                <a:gd name="connsiteY13" fmla="*/ 19101 h 508725"/>
                <a:gd name="connsiteX14" fmla="*/ 139072 w 298918"/>
                <a:gd name="connsiteY14" fmla="*/ 11481 h 508725"/>
                <a:gd name="connsiteX15" fmla="*/ 158122 w 298918"/>
                <a:gd name="connsiteY15" fmla="*/ 7671 h 508725"/>
                <a:gd name="connsiteX16" fmla="*/ 209557 w 298918"/>
                <a:gd name="connsiteY16" fmla="*/ 3861 h 508725"/>
                <a:gd name="connsiteX17" fmla="*/ 220987 w 298918"/>
                <a:gd name="connsiteY17" fmla="*/ 7671 h 508725"/>
                <a:gd name="connsiteX18" fmla="*/ 228607 w 298918"/>
                <a:gd name="connsiteY18" fmla="*/ 13386 h 508725"/>
                <a:gd name="connsiteX19" fmla="*/ 236227 w 298918"/>
                <a:gd name="connsiteY19" fmla="*/ 17196 h 508725"/>
                <a:gd name="connsiteX20" fmla="*/ 240037 w 298918"/>
                <a:gd name="connsiteY20" fmla="*/ 24816 h 508725"/>
                <a:gd name="connsiteX21" fmla="*/ 257182 w 298918"/>
                <a:gd name="connsiteY21" fmla="*/ 38151 h 508725"/>
                <a:gd name="connsiteX22" fmla="*/ 264802 w 298918"/>
                <a:gd name="connsiteY22" fmla="*/ 43866 h 508725"/>
                <a:gd name="connsiteX23" fmla="*/ 274327 w 298918"/>
                <a:gd name="connsiteY23" fmla="*/ 55296 h 508725"/>
                <a:gd name="connsiteX24" fmla="*/ 278137 w 298918"/>
                <a:gd name="connsiteY24" fmla="*/ 61011 h 508725"/>
                <a:gd name="connsiteX25" fmla="*/ 283852 w 298918"/>
                <a:gd name="connsiteY25" fmla="*/ 70536 h 508725"/>
                <a:gd name="connsiteX26" fmla="*/ 295282 w 298918"/>
                <a:gd name="connsiteY26" fmla="*/ 93396 h 508725"/>
                <a:gd name="connsiteX27" fmla="*/ 295282 w 298918"/>
                <a:gd name="connsiteY27" fmla="*/ 186741 h 508725"/>
                <a:gd name="connsiteX28" fmla="*/ 289567 w 298918"/>
                <a:gd name="connsiteY28" fmla="*/ 194361 h 508725"/>
                <a:gd name="connsiteX29" fmla="*/ 281947 w 298918"/>
                <a:gd name="connsiteY29" fmla="*/ 207696 h 508725"/>
                <a:gd name="connsiteX30" fmla="*/ 280042 w 298918"/>
                <a:gd name="connsiteY30" fmla="*/ 215316 h 508725"/>
                <a:gd name="connsiteX31" fmla="*/ 276232 w 298918"/>
                <a:gd name="connsiteY31" fmla="*/ 224841 h 508725"/>
                <a:gd name="connsiteX32" fmla="*/ 268612 w 298918"/>
                <a:gd name="connsiteY32" fmla="*/ 234366 h 508725"/>
                <a:gd name="connsiteX33" fmla="*/ 266707 w 298918"/>
                <a:gd name="connsiteY33" fmla="*/ 253416 h 508725"/>
                <a:gd name="connsiteX34" fmla="*/ 262897 w 298918"/>
                <a:gd name="connsiteY34" fmla="*/ 262941 h 508725"/>
                <a:gd name="connsiteX35" fmla="*/ 264802 w 298918"/>
                <a:gd name="connsiteY35" fmla="*/ 301041 h 508725"/>
                <a:gd name="connsiteX36" fmla="*/ 268612 w 298918"/>
                <a:gd name="connsiteY36" fmla="*/ 308661 h 508725"/>
                <a:gd name="connsiteX37" fmla="*/ 281947 w 298918"/>
                <a:gd name="connsiteY37" fmla="*/ 327711 h 508725"/>
                <a:gd name="connsiteX38" fmla="*/ 283852 w 298918"/>
                <a:gd name="connsiteY38" fmla="*/ 337236 h 508725"/>
                <a:gd name="connsiteX39" fmla="*/ 295282 w 298918"/>
                <a:gd name="connsiteY39" fmla="*/ 362001 h 508725"/>
                <a:gd name="connsiteX40" fmla="*/ 280042 w 298918"/>
                <a:gd name="connsiteY40" fmla="*/ 371526 h 508725"/>
                <a:gd name="connsiteX41" fmla="*/ 257182 w 298918"/>
                <a:gd name="connsiteY41" fmla="*/ 379146 h 508725"/>
                <a:gd name="connsiteX42" fmla="*/ 253372 w 298918"/>
                <a:gd name="connsiteY42" fmla="*/ 384861 h 508725"/>
                <a:gd name="connsiteX43" fmla="*/ 247657 w 298918"/>
                <a:gd name="connsiteY43" fmla="*/ 386766 h 508725"/>
                <a:gd name="connsiteX44" fmla="*/ 243847 w 298918"/>
                <a:gd name="connsiteY44" fmla="*/ 394386 h 508725"/>
                <a:gd name="connsiteX45" fmla="*/ 247657 w 298918"/>
                <a:gd name="connsiteY45" fmla="*/ 407721 h 508725"/>
                <a:gd name="connsiteX46" fmla="*/ 253372 w 298918"/>
                <a:gd name="connsiteY46" fmla="*/ 422961 h 508725"/>
                <a:gd name="connsiteX47" fmla="*/ 262897 w 298918"/>
                <a:gd name="connsiteY47" fmla="*/ 434391 h 508725"/>
                <a:gd name="connsiteX48" fmla="*/ 272422 w 298918"/>
                <a:gd name="connsiteY48" fmla="*/ 445821 h 508725"/>
                <a:gd name="connsiteX49" fmla="*/ 281947 w 298918"/>
                <a:gd name="connsiteY49" fmla="*/ 464871 h 508725"/>
                <a:gd name="connsiteX50" fmla="*/ 291472 w 298918"/>
                <a:gd name="connsiteY50" fmla="*/ 480111 h 508725"/>
                <a:gd name="connsiteX51" fmla="*/ 293377 w 298918"/>
                <a:gd name="connsiteY51" fmla="*/ 489636 h 508725"/>
                <a:gd name="connsiteX52" fmla="*/ 297187 w 298918"/>
                <a:gd name="connsiteY52" fmla="*/ 499161 h 508725"/>
                <a:gd name="connsiteX53" fmla="*/ 287662 w 298918"/>
                <a:gd name="connsiteY53" fmla="*/ 502971 h 508725"/>
                <a:gd name="connsiteX54" fmla="*/ 257182 w 298918"/>
                <a:gd name="connsiteY54" fmla="*/ 499161 h 508725"/>
                <a:gd name="connsiteX55" fmla="*/ 144787 w 298918"/>
                <a:gd name="connsiteY55" fmla="*/ 502971 h 508725"/>
                <a:gd name="connsiteX56" fmla="*/ 62872 w 298918"/>
                <a:gd name="connsiteY56" fmla="*/ 508686 h 508725"/>
                <a:gd name="connsiteX57" fmla="*/ 1912 w 298918"/>
                <a:gd name="connsiteY57" fmla="*/ 506781 h 508725"/>
                <a:gd name="connsiteX58" fmla="*/ 11437 w 298918"/>
                <a:gd name="connsiteY58" fmla="*/ 489636 h 508725"/>
                <a:gd name="connsiteX59" fmla="*/ 19057 w 298918"/>
                <a:gd name="connsiteY59" fmla="*/ 485826 h 508725"/>
                <a:gd name="connsiteX60" fmla="*/ 40012 w 298918"/>
                <a:gd name="connsiteY60" fmla="*/ 478206 h 508725"/>
                <a:gd name="connsiteX61" fmla="*/ 47632 w 298918"/>
                <a:gd name="connsiteY61" fmla="*/ 474396 h 508725"/>
                <a:gd name="connsiteX62" fmla="*/ 57157 w 298918"/>
                <a:gd name="connsiteY62" fmla="*/ 459156 h 508725"/>
                <a:gd name="connsiteX63" fmla="*/ 64777 w 298918"/>
                <a:gd name="connsiteY63" fmla="*/ 440106 h 508725"/>
                <a:gd name="connsiteX64" fmla="*/ 68587 w 298918"/>
                <a:gd name="connsiteY64" fmla="*/ 432486 h 508725"/>
                <a:gd name="connsiteX65" fmla="*/ 74302 w 298918"/>
                <a:gd name="connsiteY65" fmla="*/ 426771 h 508725"/>
                <a:gd name="connsiteX66" fmla="*/ 81922 w 298918"/>
                <a:gd name="connsiteY66" fmla="*/ 411531 h 508725"/>
                <a:gd name="connsiteX67" fmla="*/ 83827 w 298918"/>
                <a:gd name="connsiteY67" fmla="*/ 402006 h 508725"/>
                <a:gd name="connsiteX68" fmla="*/ 91447 w 298918"/>
                <a:gd name="connsiteY68" fmla="*/ 384861 h 508725"/>
                <a:gd name="connsiteX69" fmla="*/ 95257 w 298918"/>
                <a:gd name="connsiteY69" fmla="*/ 365811 h 508725"/>
                <a:gd name="connsiteX70" fmla="*/ 97162 w 298918"/>
                <a:gd name="connsiteY70" fmla="*/ 360096 h 508725"/>
                <a:gd name="connsiteX71" fmla="*/ 100972 w 298918"/>
                <a:gd name="connsiteY71" fmla="*/ 352476 h 508725"/>
                <a:gd name="connsiteX72" fmla="*/ 102877 w 298918"/>
                <a:gd name="connsiteY72" fmla="*/ 344856 h 508725"/>
                <a:gd name="connsiteX73" fmla="*/ 112402 w 298918"/>
                <a:gd name="connsiteY73" fmla="*/ 335331 h 508725"/>
                <a:gd name="connsiteX74" fmla="*/ 116212 w 298918"/>
                <a:gd name="connsiteY74" fmla="*/ 318186 h 508725"/>
                <a:gd name="connsiteX75" fmla="*/ 120022 w 298918"/>
                <a:gd name="connsiteY75" fmla="*/ 312471 h 508725"/>
                <a:gd name="connsiteX76" fmla="*/ 123832 w 298918"/>
                <a:gd name="connsiteY76" fmla="*/ 297231 h 508725"/>
                <a:gd name="connsiteX77" fmla="*/ 139072 w 298918"/>
                <a:gd name="connsiteY77" fmla="*/ 266751 h 508725"/>
                <a:gd name="connsiteX78" fmla="*/ 142882 w 298918"/>
                <a:gd name="connsiteY78" fmla="*/ 255321 h 508725"/>
                <a:gd name="connsiteX79" fmla="*/ 135262 w 298918"/>
                <a:gd name="connsiteY79" fmla="*/ 241986 h 508725"/>
                <a:gd name="connsiteX80" fmla="*/ 118117 w 298918"/>
                <a:gd name="connsiteY80" fmla="*/ 241986 h 508725"/>
                <a:gd name="connsiteX81" fmla="*/ 108592 w 298918"/>
                <a:gd name="connsiteY81" fmla="*/ 262941 h 508725"/>
                <a:gd name="connsiteX82" fmla="*/ 91447 w 298918"/>
                <a:gd name="connsiteY82" fmla="*/ 276276 h 508725"/>
                <a:gd name="connsiteX83" fmla="*/ 80017 w 298918"/>
                <a:gd name="connsiteY83" fmla="*/ 281991 h 508725"/>
                <a:gd name="connsiteX84" fmla="*/ 78112 w 298918"/>
                <a:gd name="connsiteY84" fmla="*/ 295326 h 508725"/>
                <a:gd name="connsiteX85" fmla="*/ 76207 w 298918"/>
                <a:gd name="connsiteY85" fmla="*/ 310566 h 508725"/>
                <a:gd name="connsiteX86" fmla="*/ 72397 w 298918"/>
                <a:gd name="connsiteY86" fmla="*/ 318186 h 508725"/>
                <a:gd name="connsiteX87" fmla="*/ 57157 w 298918"/>
                <a:gd name="connsiteY87" fmla="*/ 323901 h 508725"/>
                <a:gd name="connsiteX88" fmla="*/ 51442 w 298918"/>
                <a:gd name="connsiteY88" fmla="*/ 327711 h 508725"/>
                <a:gd name="connsiteX89" fmla="*/ 24772 w 298918"/>
                <a:gd name="connsiteY89" fmla="*/ 323901 h 508725"/>
                <a:gd name="connsiteX90" fmla="*/ 15247 w 298918"/>
                <a:gd name="connsiteY90" fmla="*/ 318186 h 508725"/>
                <a:gd name="connsiteX91" fmla="*/ 3817 w 298918"/>
                <a:gd name="connsiteY91" fmla="*/ 306756 h 508725"/>
                <a:gd name="connsiteX92" fmla="*/ 1912 w 298918"/>
                <a:gd name="connsiteY92" fmla="*/ 299136 h 508725"/>
                <a:gd name="connsiteX93" fmla="*/ 7 w 298918"/>
                <a:gd name="connsiteY93" fmla="*/ 293421 h 508725"/>
                <a:gd name="connsiteX94" fmla="*/ 1912 w 298918"/>
                <a:gd name="connsiteY94" fmla="*/ 268656 h 508725"/>
                <a:gd name="connsiteX95" fmla="*/ 7627 w 298918"/>
                <a:gd name="connsiteY95" fmla="*/ 264846 h 508725"/>
                <a:gd name="connsiteX96" fmla="*/ 15247 w 298918"/>
                <a:gd name="connsiteY96" fmla="*/ 255321 h 508725"/>
                <a:gd name="connsiteX97" fmla="*/ 26677 w 298918"/>
                <a:gd name="connsiteY97" fmla="*/ 238176 h 508725"/>
                <a:gd name="connsiteX98" fmla="*/ 28582 w 298918"/>
                <a:gd name="connsiteY98" fmla="*/ 228651 h 508725"/>
                <a:gd name="connsiteX99" fmla="*/ 34297 w 298918"/>
                <a:gd name="connsiteY99" fmla="*/ 221031 h 508725"/>
                <a:gd name="connsiteX100" fmla="*/ 38107 w 298918"/>
                <a:gd name="connsiteY100" fmla="*/ 203886 h 508725"/>
                <a:gd name="connsiteX101" fmla="*/ 38107 w 298918"/>
                <a:gd name="connsiteY101" fmla="*/ 141021 h 508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298918" h="508725">
                  <a:moveTo>
                    <a:pt x="38107" y="141021"/>
                  </a:moveTo>
                  <a:cubicBezTo>
                    <a:pt x="41282" y="128004"/>
                    <a:pt x="51760" y="133876"/>
                    <a:pt x="57157" y="125781"/>
                  </a:cubicBezTo>
                  <a:cubicBezTo>
                    <a:pt x="58609" y="123603"/>
                    <a:pt x="58427" y="120701"/>
                    <a:pt x="59062" y="118161"/>
                  </a:cubicBezTo>
                  <a:cubicBezTo>
                    <a:pt x="56522" y="109906"/>
                    <a:pt x="55120" y="101211"/>
                    <a:pt x="51442" y="93396"/>
                  </a:cubicBezTo>
                  <a:cubicBezTo>
                    <a:pt x="49912" y="90146"/>
                    <a:pt x="45910" y="88699"/>
                    <a:pt x="43822" y="85776"/>
                  </a:cubicBezTo>
                  <a:cubicBezTo>
                    <a:pt x="42195" y="83498"/>
                    <a:pt x="40212" y="71535"/>
                    <a:pt x="40012" y="70536"/>
                  </a:cubicBezTo>
                  <a:cubicBezTo>
                    <a:pt x="43453" y="64514"/>
                    <a:pt x="48194" y="53502"/>
                    <a:pt x="55252" y="49581"/>
                  </a:cubicBezTo>
                  <a:cubicBezTo>
                    <a:pt x="58082" y="48009"/>
                    <a:pt x="61602" y="48311"/>
                    <a:pt x="64777" y="47676"/>
                  </a:cubicBezTo>
                  <a:cubicBezTo>
                    <a:pt x="67317" y="45771"/>
                    <a:pt x="69674" y="43595"/>
                    <a:pt x="72397" y="41961"/>
                  </a:cubicBezTo>
                  <a:cubicBezTo>
                    <a:pt x="76050" y="39769"/>
                    <a:pt x="80419" y="38802"/>
                    <a:pt x="83827" y="36246"/>
                  </a:cubicBezTo>
                  <a:cubicBezTo>
                    <a:pt x="85659" y="34872"/>
                    <a:pt x="85849" y="31961"/>
                    <a:pt x="87637" y="30531"/>
                  </a:cubicBezTo>
                  <a:cubicBezTo>
                    <a:pt x="88879" y="29537"/>
                    <a:pt x="100474" y="26845"/>
                    <a:pt x="100972" y="26721"/>
                  </a:cubicBezTo>
                  <a:cubicBezTo>
                    <a:pt x="102877" y="24816"/>
                    <a:pt x="104445" y="22500"/>
                    <a:pt x="106687" y="21006"/>
                  </a:cubicBezTo>
                  <a:cubicBezTo>
                    <a:pt x="108358" y="19892"/>
                    <a:pt x="110538" y="19847"/>
                    <a:pt x="112402" y="19101"/>
                  </a:cubicBezTo>
                  <a:cubicBezTo>
                    <a:pt x="135031" y="10049"/>
                    <a:pt x="116152" y="15526"/>
                    <a:pt x="139072" y="11481"/>
                  </a:cubicBezTo>
                  <a:cubicBezTo>
                    <a:pt x="145449" y="10356"/>
                    <a:pt x="158122" y="7671"/>
                    <a:pt x="158122" y="7671"/>
                  </a:cubicBezTo>
                  <a:cubicBezTo>
                    <a:pt x="180025" y="-3281"/>
                    <a:pt x="169896" y="-546"/>
                    <a:pt x="209557" y="3861"/>
                  </a:cubicBezTo>
                  <a:cubicBezTo>
                    <a:pt x="213549" y="4305"/>
                    <a:pt x="220987" y="7671"/>
                    <a:pt x="220987" y="7671"/>
                  </a:cubicBezTo>
                  <a:cubicBezTo>
                    <a:pt x="223527" y="9576"/>
                    <a:pt x="225915" y="11703"/>
                    <a:pt x="228607" y="13386"/>
                  </a:cubicBezTo>
                  <a:cubicBezTo>
                    <a:pt x="231015" y="14891"/>
                    <a:pt x="234219" y="15188"/>
                    <a:pt x="236227" y="17196"/>
                  </a:cubicBezTo>
                  <a:cubicBezTo>
                    <a:pt x="238235" y="19204"/>
                    <a:pt x="238029" y="22808"/>
                    <a:pt x="240037" y="24816"/>
                  </a:cubicBezTo>
                  <a:cubicBezTo>
                    <a:pt x="245157" y="29936"/>
                    <a:pt x="251443" y="33737"/>
                    <a:pt x="257182" y="38151"/>
                  </a:cubicBezTo>
                  <a:cubicBezTo>
                    <a:pt x="259699" y="40087"/>
                    <a:pt x="264802" y="43866"/>
                    <a:pt x="264802" y="43866"/>
                  </a:cubicBezTo>
                  <a:cubicBezTo>
                    <a:pt x="272976" y="60213"/>
                    <a:pt x="263557" y="44526"/>
                    <a:pt x="274327" y="55296"/>
                  </a:cubicBezTo>
                  <a:cubicBezTo>
                    <a:pt x="275946" y="56915"/>
                    <a:pt x="276924" y="59069"/>
                    <a:pt x="278137" y="61011"/>
                  </a:cubicBezTo>
                  <a:cubicBezTo>
                    <a:pt x="280099" y="64151"/>
                    <a:pt x="281864" y="67412"/>
                    <a:pt x="283852" y="70536"/>
                  </a:cubicBezTo>
                  <a:cubicBezTo>
                    <a:pt x="294192" y="86785"/>
                    <a:pt x="289592" y="76326"/>
                    <a:pt x="295282" y="93396"/>
                  </a:cubicBezTo>
                  <a:cubicBezTo>
                    <a:pt x="299801" y="129544"/>
                    <a:pt x="300449" y="128614"/>
                    <a:pt x="295282" y="186741"/>
                  </a:cubicBezTo>
                  <a:cubicBezTo>
                    <a:pt x="295001" y="189904"/>
                    <a:pt x="291472" y="191821"/>
                    <a:pt x="289567" y="194361"/>
                  </a:cubicBezTo>
                  <a:cubicBezTo>
                    <a:pt x="284382" y="220288"/>
                    <a:pt x="292358" y="192079"/>
                    <a:pt x="281947" y="207696"/>
                  </a:cubicBezTo>
                  <a:cubicBezTo>
                    <a:pt x="280495" y="209874"/>
                    <a:pt x="280870" y="212832"/>
                    <a:pt x="280042" y="215316"/>
                  </a:cubicBezTo>
                  <a:cubicBezTo>
                    <a:pt x="278961" y="218560"/>
                    <a:pt x="277991" y="221909"/>
                    <a:pt x="276232" y="224841"/>
                  </a:cubicBezTo>
                  <a:cubicBezTo>
                    <a:pt x="274140" y="228328"/>
                    <a:pt x="271152" y="231191"/>
                    <a:pt x="268612" y="234366"/>
                  </a:cubicBezTo>
                  <a:cubicBezTo>
                    <a:pt x="267977" y="240716"/>
                    <a:pt x="267959" y="247158"/>
                    <a:pt x="266707" y="253416"/>
                  </a:cubicBezTo>
                  <a:cubicBezTo>
                    <a:pt x="266036" y="256769"/>
                    <a:pt x="263034" y="259524"/>
                    <a:pt x="262897" y="262941"/>
                  </a:cubicBezTo>
                  <a:cubicBezTo>
                    <a:pt x="262389" y="275647"/>
                    <a:pt x="263225" y="288423"/>
                    <a:pt x="264802" y="301041"/>
                  </a:cubicBezTo>
                  <a:cubicBezTo>
                    <a:pt x="265154" y="303859"/>
                    <a:pt x="267151" y="306226"/>
                    <a:pt x="268612" y="308661"/>
                  </a:cubicBezTo>
                  <a:cubicBezTo>
                    <a:pt x="273303" y="316479"/>
                    <a:pt x="276737" y="320764"/>
                    <a:pt x="281947" y="327711"/>
                  </a:cubicBezTo>
                  <a:cubicBezTo>
                    <a:pt x="282582" y="330886"/>
                    <a:pt x="282828" y="334164"/>
                    <a:pt x="283852" y="337236"/>
                  </a:cubicBezTo>
                  <a:cubicBezTo>
                    <a:pt x="289499" y="354177"/>
                    <a:pt x="288624" y="352013"/>
                    <a:pt x="295282" y="362001"/>
                  </a:cubicBezTo>
                  <a:cubicBezTo>
                    <a:pt x="290202" y="365176"/>
                    <a:pt x="285802" y="369880"/>
                    <a:pt x="280042" y="371526"/>
                  </a:cubicBezTo>
                  <a:cubicBezTo>
                    <a:pt x="263419" y="376275"/>
                    <a:pt x="270999" y="373619"/>
                    <a:pt x="257182" y="379146"/>
                  </a:cubicBezTo>
                  <a:cubicBezTo>
                    <a:pt x="255912" y="381051"/>
                    <a:pt x="255160" y="383431"/>
                    <a:pt x="253372" y="384861"/>
                  </a:cubicBezTo>
                  <a:cubicBezTo>
                    <a:pt x="251804" y="386115"/>
                    <a:pt x="249077" y="385346"/>
                    <a:pt x="247657" y="386766"/>
                  </a:cubicBezTo>
                  <a:cubicBezTo>
                    <a:pt x="245649" y="388774"/>
                    <a:pt x="245117" y="391846"/>
                    <a:pt x="243847" y="394386"/>
                  </a:cubicBezTo>
                  <a:cubicBezTo>
                    <a:pt x="245117" y="398831"/>
                    <a:pt x="246441" y="403261"/>
                    <a:pt x="247657" y="407721"/>
                  </a:cubicBezTo>
                  <a:cubicBezTo>
                    <a:pt x="249465" y="414349"/>
                    <a:pt x="249244" y="417064"/>
                    <a:pt x="253372" y="422961"/>
                  </a:cubicBezTo>
                  <a:cubicBezTo>
                    <a:pt x="256216" y="427024"/>
                    <a:pt x="260053" y="430328"/>
                    <a:pt x="262897" y="434391"/>
                  </a:cubicBezTo>
                  <a:cubicBezTo>
                    <a:pt x="271356" y="446476"/>
                    <a:pt x="261421" y="438487"/>
                    <a:pt x="272422" y="445821"/>
                  </a:cubicBezTo>
                  <a:cubicBezTo>
                    <a:pt x="281233" y="472253"/>
                    <a:pt x="270663" y="444559"/>
                    <a:pt x="281947" y="464871"/>
                  </a:cubicBezTo>
                  <a:cubicBezTo>
                    <a:pt x="290967" y="481107"/>
                    <a:pt x="280023" y="468662"/>
                    <a:pt x="291472" y="480111"/>
                  </a:cubicBezTo>
                  <a:cubicBezTo>
                    <a:pt x="292107" y="483286"/>
                    <a:pt x="292447" y="486535"/>
                    <a:pt x="293377" y="489636"/>
                  </a:cubicBezTo>
                  <a:cubicBezTo>
                    <a:pt x="294360" y="492911"/>
                    <a:pt x="298534" y="496018"/>
                    <a:pt x="297187" y="499161"/>
                  </a:cubicBezTo>
                  <a:cubicBezTo>
                    <a:pt x="295840" y="502304"/>
                    <a:pt x="290837" y="501701"/>
                    <a:pt x="287662" y="502971"/>
                  </a:cubicBezTo>
                  <a:cubicBezTo>
                    <a:pt x="277502" y="501701"/>
                    <a:pt x="267419" y="499354"/>
                    <a:pt x="257182" y="499161"/>
                  </a:cubicBezTo>
                  <a:cubicBezTo>
                    <a:pt x="232984" y="498704"/>
                    <a:pt x="174318" y="501629"/>
                    <a:pt x="144787" y="502971"/>
                  </a:cubicBezTo>
                  <a:cubicBezTo>
                    <a:pt x="114679" y="506316"/>
                    <a:pt x="101292" y="508104"/>
                    <a:pt x="62872" y="508686"/>
                  </a:cubicBezTo>
                  <a:cubicBezTo>
                    <a:pt x="42544" y="508994"/>
                    <a:pt x="22232" y="507416"/>
                    <a:pt x="1912" y="506781"/>
                  </a:cubicBezTo>
                  <a:cubicBezTo>
                    <a:pt x="4477" y="500370"/>
                    <a:pt x="5921" y="494364"/>
                    <a:pt x="11437" y="489636"/>
                  </a:cubicBezTo>
                  <a:cubicBezTo>
                    <a:pt x="13593" y="487788"/>
                    <a:pt x="16575" y="487205"/>
                    <a:pt x="19057" y="485826"/>
                  </a:cubicBezTo>
                  <a:cubicBezTo>
                    <a:pt x="33361" y="477879"/>
                    <a:pt x="23399" y="480975"/>
                    <a:pt x="40012" y="478206"/>
                  </a:cubicBezTo>
                  <a:cubicBezTo>
                    <a:pt x="42552" y="476936"/>
                    <a:pt x="45476" y="476244"/>
                    <a:pt x="47632" y="474396"/>
                  </a:cubicBezTo>
                  <a:cubicBezTo>
                    <a:pt x="51960" y="470687"/>
                    <a:pt x="54692" y="464086"/>
                    <a:pt x="57157" y="459156"/>
                  </a:cubicBezTo>
                  <a:cubicBezTo>
                    <a:pt x="60057" y="444656"/>
                    <a:pt x="57089" y="453945"/>
                    <a:pt x="64777" y="440106"/>
                  </a:cubicBezTo>
                  <a:cubicBezTo>
                    <a:pt x="66156" y="437624"/>
                    <a:pt x="66936" y="434797"/>
                    <a:pt x="68587" y="432486"/>
                  </a:cubicBezTo>
                  <a:cubicBezTo>
                    <a:pt x="70153" y="430294"/>
                    <a:pt x="72856" y="429044"/>
                    <a:pt x="74302" y="426771"/>
                  </a:cubicBezTo>
                  <a:cubicBezTo>
                    <a:pt x="77351" y="421979"/>
                    <a:pt x="81922" y="411531"/>
                    <a:pt x="81922" y="411531"/>
                  </a:cubicBezTo>
                  <a:cubicBezTo>
                    <a:pt x="82557" y="408356"/>
                    <a:pt x="82803" y="405078"/>
                    <a:pt x="83827" y="402006"/>
                  </a:cubicBezTo>
                  <a:cubicBezTo>
                    <a:pt x="89552" y="384830"/>
                    <a:pt x="86118" y="404846"/>
                    <a:pt x="91447" y="384861"/>
                  </a:cubicBezTo>
                  <a:cubicBezTo>
                    <a:pt x="93116" y="378604"/>
                    <a:pt x="93209" y="371954"/>
                    <a:pt x="95257" y="365811"/>
                  </a:cubicBezTo>
                  <a:cubicBezTo>
                    <a:pt x="95892" y="363906"/>
                    <a:pt x="96371" y="361942"/>
                    <a:pt x="97162" y="360096"/>
                  </a:cubicBezTo>
                  <a:cubicBezTo>
                    <a:pt x="98281" y="357486"/>
                    <a:pt x="99975" y="355135"/>
                    <a:pt x="100972" y="352476"/>
                  </a:cubicBezTo>
                  <a:cubicBezTo>
                    <a:pt x="101891" y="350025"/>
                    <a:pt x="101425" y="347034"/>
                    <a:pt x="102877" y="344856"/>
                  </a:cubicBezTo>
                  <a:cubicBezTo>
                    <a:pt x="105368" y="341120"/>
                    <a:pt x="109227" y="338506"/>
                    <a:pt x="112402" y="335331"/>
                  </a:cubicBezTo>
                  <a:cubicBezTo>
                    <a:pt x="112741" y="333636"/>
                    <a:pt x="115203" y="320540"/>
                    <a:pt x="116212" y="318186"/>
                  </a:cubicBezTo>
                  <a:cubicBezTo>
                    <a:pt x="117114" y="316082"/>
                    <a:pt x="118752" y="314376"/>
                    <a:pt x="120022" y="312471"/>
                  </a:cubicBezTo>
                  <a:cubicBezTo>
                    <a:pt x="121292" y="307391"/>
                    <a:pt x="120690" y="301420"/>
                    <a:pt x="123832" y="297231"/>
                  </a:cubicBezTo>
                  <a:cubicBezTo>
                    <a:pt x="133012" y="284991"/>
                    <a:pt x="132194" y="287384"/>
                    <a:pt x="139072" y="266751"/>
                  </a:cubicBezTo>
                  <a:lnTo>
                    <a:pt x="142882" y="255321"/>
                  </a:lnTo>
                  <a:cubicBezTo>
                    <a:pt x="140342" y="250876"/>
                    <a:pt x="138882" y="245606"/>
                    <a:pt x="135262" y="241986"/>
                  </a:cubicBezTo>
                  <a:cubicBezTo>
                    <a:pt x="131227" y="237951"/>
                    <a:pt x="121892" y="241231"/>
                    <a:pt x="118117" y="241986"/>
                  </a:cubicBezTo>
                  <a:cubicBezTo>
                    <a:pt x="115146" y="250900"/>
                    <a:pt x="114521" y="255530"/>
                    <a:pt x="108592" y="262941"/>
                  </a:cubicBezTo>
                  <a:cubicBezTo>
                    <a:pt x="99371" y="274467"/>
                    <a:pt x="101621" y="270462"/>
                    <a:pt x="91447" y="276276"/>
                  </a:cubicBezTo>
                  <a:cubicBezTo>
                    <a:pt x="81107" y="282185"/>
                    <a:pt x="90495" y="278498"/>
                    <a:pt x="80017" y="281991"/>
                  </a:cubicBezTo>
                  <a:cubicBezTo>
                    <a:pt x="79382" y="286436"/>
                    <a:pt x="78705" y="290875"/>
                    <a:pt x="78112" y="295326"/>
                  </a:cubicBezTo>
                  <a:cubicBezTo>
                    <a:pt x="77435" y="300401"/>
                    <a:pt x="77449" y="305599"/>
                    <a:pt x="76207" y="310566"/>
                  </a:cubicBezTo>
                  <a:cubicBezTo>
                    <a:pt x="75518" y="313321"/>
                    <a:pt x="74553" y="316338"/>
                    <a:pt x="72397" y="318186"/>
                  </a:cubicBezTo>
                  <a:cubicBezTo>
                    <a:pt x="68466" y="321555"/>
                    <a:pt x="61736" y="321611"/>
                    <a:pt x="57157" y="323901"/>
                  </a:cubicBezTo>
                  <a:cubicBezTo>
                    <a:pt x="55109" y="324925"/>
                    <a:pt x="53347" y="326441"/>
                    <a:pt x="51442" y="327711"/>
                  </a:cubicBezTo>
                  <a:cubicBezTo>
                    <a:pt x="49722" y="327520"/>
                    <a:pt x="29438" y="325767"/>
                    <a:pt x="24772" y="323901"/>
                  </a:cubicBezTo>
                  <a:cubicBezTo>
                    <a:pt x="21334" y="322526"/>
                    <a:pt x="18113" y="320531"/>
                    <a:pt x="15247" y="318186"/>
                  </a:cubicBezTo>
                  <a:cubicBezTo>
                    <a:pt x="11077" y="314774"/>
                    <a:pt x="3817" y="306756"/>
                    <a:pt x="3817" y="306756"/>
                  </a:cubicBezTo>
                  <a:cubicBezTo>
                    <a:pt x="3182" y="304216"/>
                    <a:pt x="2631" y="301653"/>
                    <a:pt x="1912" y="299136"/>
                  </a:cubicBezTo>
                  <a:cubicBezTo>
                    <a:pt x="1360" y="297205"/>
                    <a:pt x="7" y="295429"/>
                    <a:pt x="7" y="293421"/>
                  </a:cubicBezTo>
                  <a:cubicBezTo>
                    <a:pt x="7" y="285142"/>
                    <a:pt x="-221" y="276656"/>
                    <a:pt x="1912" y="268656"/>
                  </a:cubicBezTo>
                  <a:cubicBezTo>
                    <a:pt x="2502" y="266444"/>
                    <a:pt x="5722" y="266116"/>
                    <a:pt x="7627" y="264846"/>
                  </a:cubicBezTo>
                  <a:cubicBezTo>
                    <a:pt x="11336" y="253720"/>
                    <a:pt x="6630" y="263938"/>
                    <a:pt x="15247" y="255321"/>
                  </a:cubicBezTo>
                  <a:cubicBezTo>
                    <a:pt x="19215" y="251353"/>
                    <a:pt x="23956" y="242711"/>
                    <a:pt x="26677" y="238176"/>
                  </a:cubicBezTo>
                  <a:cubicBezTo>
                    <a:pt x="27312" y="235001"/>
                    <a:pt x="27267" y="231610"/>
                    <a:pt x="28582" y="228651"/>
                  </a:cubicBezTo>
                  <a:cubicBezTo>
                    <a:pt x="29871" y="225750"/>
                    <a:pt x="32877" y="223871"/>
                    <a:pt x="34297" y="221031"/>
                  </a:cubicBezTo>
                  <a:cubicBezTo>
                    <a:pt x="35053" y="219519"/>
                    <a:pt x="38081" y="204540"/>
                    <a:pt x="38107" y="203886"/>
                  </a:cubicBezTo>
                  <a:cubicBezTo>
                    <a:pt x="38615" y="191196"/>
                    <a:pt x="34932" y="154038"/>
                    <a:pt x="38107" y="141021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6" name="Прямоугольник: скругленные углы 135">
              <a:extLst>
                <a:ext uri="{FF2B5EF4-FFF2-40B4-BE49-F238E27FC236}">
                  <a16:creationId xmlns:a16="http://schemas.microsoft.com/office/drawing/2014/main" id="{DB9187BD-99A6-F5C4-2E77-D8C3571E91A1}"/>
                </a:ext>
              </a:extLst>
            </p:cNvPr>
            <p:cNvSpPr/>
            <p:nvPr/>
          </p:nvSpPr>
          <p:spPr>
            <a:xfrm flipV="1">
              <a:off x="2898832" y="2480658"/>
              <a:ext cx="298584" cy="45719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4" name="Полилиния: фигура 143">
              <a:extLst>
                <a:ext uri="{FF2B5EF4-FFF2-40B4-BE49-F238E27FC236}">
                  <a16:creationId xmlns:a16="http://schemas.microsoft.com/office/drawing/2014/main" id="{C96E5D0A-9B9D-C65D-4192-40B4BE41F741}"/>
                </a:ext>
              </a:extLst>
            </p:cNvPr>
            <p:cNvSpPr/>
            <p:nvPr/>
          </p:nvSpPr>
          <p:spPr>
            <a:xfrm>
              <a:off x="2920409" y="2532249"/>
              <a:ext cx="255842" cy="49244"/>
            </a:xfrm>
            <a:custGeom>
              <a:avLst/>
              <a:gdLst>
                <a:gd name="connsiteX0" fmla="*/ 0 w 299085"/>
                <a:gd name="connsiteY0" fmla="*/ 0 h 53340"/>
                <a:gd name="connsiteX1" fmla="*/ 299085 w 299085"/>
                <a:gd name="connsiteY1" fmla="*/ 1905 h 53340"/>
                <a:gd name="connsiteX2" fmla="*/ 274320 w 299085"/>
                <a:gd name="connsiteY2" fmla="*/ 28575 h 53340"/>
                <a:gd name="connsiteX3" fmla="*/ 295275 w 299085"/>
                <a:gd name="connsiteY3" fmla="*/ 49530 h 53340"/>
                <a:gd name="connsiteX4" fmla="*/ 11430 w 299085"/>
                <a:gd name="connsiteY4" fmla="*/ 53340 h 53340"/>
                <a:gd name="connsiteX5" fmla="*/ 43815 w 299085"/>
                <a:gd name="connsiteY5" fmla="*/ 28575 h 53340"/>
                <a:gd name="connsiteX6" fmla="*/ 0 w 299085"/>
                <a:gd name="connsiteY6" fmla="*/ 0 h 53340"/>
                <a:gd name="connsiteX0" fmla="*/ 3810 w 287655"/>
                <a:gd name="connsiteY0" fmla="*/ 0 h 51435"/>
                <a:gd name="connsiteX1" fmla="*/ 287655 w 287655"/>
                <a:gd name="connsiteY1" fmla="*/ 0 h 51435"/>
                <a:gd name="connsiteX2" fmla="*/ 262890 w 287655"/>
                <a:gd name="connsiteY2" fmla="*/ 26670 h 51435"/>
                <a:gd name="connsiteX3" fmla="*/ 283845 w 287655"/>
                <a:gd name="connsiteY3" fmla="*/ 47625 h 51435"/>
                <a:gd name="connsiteX4" fmla="*/ 0 w 287655"/>
                <a:gd name="connsiteY4" fmla="*/ 51435 h 51435"/>
                <a:gd name="connsiteX5" fmla="*/ 32385 w 287655"/>
                <a:gd name="connsiteY5" fmla="*/ 26670 h 51435"/>
                <a:gd name="connsiteX6" fmla="*/ 3810 w 287655"/>
                <a:gd name="connsiteY6" fmla="*/ 0 h 51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7655" h="51435">
                  <a:moveTo>
                    <a:pt x="3810" y="0"/>
                  </a:moveTo>
                  <a:lnTo>
                    <a:pt x="287655" y="0"/>
                  </a:lnTo>
                  <a:lnTo>
                    <a:pt x="262890" y="26670"/>
                  </a:lnTo>
                  <a:lnTo>
                    <a:pt x="283845" y="47625"/>
                  </a:lnTo>
                  <a:lnTo>
                    <a:pt x="0" y="51435"/>
                  </a:lnTo>
                  <a:lnTo>
                    <a:pt x="32385" y="26670"/>
                  </a:lnTo>
                  <a:lnTo>
                    <a:pt x="381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5" name="Прямоугольник: скругленные углы 144">
              <a:extLst>
                <a:ext uri="{FF2B5EF4-FFF2-40B4-BE49-F238E27FC236}">
                  <a16:creationId xmlns:a16="http://schemas.microsoft.com/office/drawing/2014/main" id="{B430054F-9655-6EC0-09DA-1001E99A70FA}"/>
                </a:ext>
              </a:extLst>
            </p:cNvPr>
            <p:cNvSpPr/>
            <p:nvPr/>
          </p:nvSpPr>
          <p:spPr>
            <a:xfrm flipV="1">
              <a:off x="2898832" y="2581659"/>
              <a:ext cx="298584" cy="45719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6" name="Овал 145">
              <a:extLst>
                <a:ext uri="{FF2B5EF4-FFF2-40B4-BE49-F238E27FC236}">
                  <a16:creationId xmlns:a16="http://schemas.microsoft.com/office/drawing/2014/main" id="{E10C4CE8-FF5C-4580-0117-5CB20AF1B265}"/>
                </a:ext>
              </a:extLst>
            </p:cNvPr>
            <p:cNvSpPr/>
            <p:nvPr/>
          </p:nvSpPr>
          <p:spPr>
            <a:xfrm>
              <a:off x="2971800" y="2136012"/>
              <a:ext cx="36000" cy="36000"/>
            </a:xfrm>
            <a:prstGeom prst="ellipse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0" name="TextBox 149">
            <a:extLst>
              <a:ext uri="{FF2B5EF4-FFF2-40B4-BE49-F238E27FC236}">
                <a16:creationId xmlns:a16="http://schemas.microsoft.com/office/drawing/2014/main" id="{E101339A-7CB7-78E3-0849-FF35949A51AA}"/>
              </a:ext>
            </a:extLst>
          </p:cNvPr>
          <p:cNvSpPr txBox="1"/>
          <p:nvPr/>
        </p:nvSpPr>
        <p:spPr>
          <a:xfrm>
            <a:off x="7594514" y="2232926"/>
            <a:ext cx="397764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 err="1">
                <a:solidFill>
                  <a:srgbClr val="80512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Поставте</a:t>
            </a:r>
            <a:r>
              <a:rPr lang="uk-UA" sz="4400" b="1" dirty="0">
                <a:solidFill>
                  <a:srgbClr val="80512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мат білим конем за один хід</a:t>
            </a:r>
            <a:endParaRPr lang="ru-RU" sz="4400" b="1" dirty="0">
              <a:solidFill>
                <a:srgbClr val="80512A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1" name="Прямоугольник 150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CCBA37FF-F4AB-6B8C-D89D-9FB99C19AF1B}"/>
              </a:ext>
            </a:extLst>
          </p:cNvPr>
          <p:cNvSpPr/>
          <p:nvPr/>
        </p:nvSpPr>
        <p:spPr>
          <a:xfrm>
            <a:off x="2935913" y="1961240"/>
            <a:ext cx="725128" cy="71542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82602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8B06F7-896D-8CDB-B9AF-681B87AC66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>
            <a:extLst>
              <a:ext uri="{FF2B5EF4-FFF2-40B4-BE49-F238E27FC236}">
                <a16:creationId xmlns:a16="http://schemas.microsoft.com/office/drawing/2014/main" id="{ED4A2E97-3C96-0DCD-7E90-605845DBD510}"/>
              </a:ext>
            </a:extLst>
          </p:cNvPr>
          <p:cNvSpPr txBox="1"/>
          <p:nvPr/>
        </p:nvSpPr>
        <p:spPr>
          <a:xfrm>
            <a:off x="461013" y="2857155"/>
            <a:ext cx="226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79B52015-D403-9B97-7D33-E9DAE68F1F54}"/>
              </a:ext>
            </a:extLst>
          </p:cNvPr>
          <p:cNvSpPr txBox="1"/>
          <p:nvPr/>
        </p:nvSpPr>
        <p:spPr>
          <a:xfrm>
            <a:off x="456271" y="4992950"/>
            <a:ext cx="226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FF580822-CE9B-35A6-0719-5CB76C6AEC10}"/>
              </a:ext>
            </a:extLst>
          </p:cNvPr>
          <p:cNvSpPr txBox="1"/>
          <p:nvPr/>
        </p:nvSpPr>
        <p:spPr>
          <a:xfrm>
            <a:off x="3186909" y="6181558"/>
            <a:ext cx="226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F10BA63E-FA5D-9802-53A5-2146CB88EDE5}"/>
              </a:ext>
            </a:extLst>
          </p:cNvPr>
          <p:cNvSpPr txBox="1"/>
          <p:nvPr/>
        </p:nvSpPr>
        <p:spPr>
          <a:xfrm>
            <a:off x="4600893" y="6181557"/>
            <a:ext cx="226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DC4A5FC6-0FFF-7361-CAF7-C7E65818D872}"/>
              </a:ext>
            </a:extLst>
          </p:cNvPr>
          <p:cNvSpPr txBox="1"/>
          <p:nvPr/>
        </p:nvSpPr>
        <p:spPr>
          <a:xfrm>
            <a:off x="6052544" y="6196311"/>
            <a:ext cx="226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49" name="Группа 148">
            <a:extLst>
              <a:ext uri="{FF2B5EF4-FFF2-40B4-BE49-F238E27FC236}">
                <a16:creationId xmlns:a16="http://schemas.microsoft.com/office/drawing/2014/main" id="{1EA54070-B64A-ECE3-D3A0-D60529626A7F}"/>
              </a:ext>
            </a:extLst>
          </p:cNvPr>
          <p:cNvGrpSpPr/>
          <p:nvPr/>
        </p:nvGrpSpPr>
        <p:grpSpPr>
          <a:xfrm>
            <a:off x="-1733668" y="-2018978"/>
            <a:ext cx="10832417" cy="10818224"/>
            <a:chOff x="-1733668" y="-2018978"/>
            <a:chExt cx="10832417" cy="10818224"/>
          </a:xfrm>
        </p:grpSpPr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3544609E-053F-B9F5-3A80-E31657DD317E}"/>
                </a:ext>
              </a:extLst>
            </p:cNvPr>
            <p:cNvSpPr/>
            <p:nvPr/>
          </p:nvSpPr>
          <p:spPr>
            <a:xfrm>
              <a:off x="690880" y="548640"/>
              <a:ext cx="5953760" cy="5933440"/>
            </a:xfrm>
            <a:prstGeom prst="rect">
              <a:avLst/>
            </a:prstGeom>
            <a:solidFill>
              <a:srgbClr val="F3D9B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4EB95B09-6D06-EEE9-4633-2DF15763BAFD}"/>
                </a:ext>
              </a:extLst>
            </p:cNvPr>
            <p:cNvSpPr/>
            <p:nvPr/>
          </p:nvSpPr>
          <p:spPr>
            <a:xfrm>
              <a:off x="1487036" y="556167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A3047C91-D459-859B-4DFC-7415136DE7A4}"/>
                </a:ext>
              </a:extLst>
            </p:cNvPr>
            <p:cNvSpPr/>
            <p:nvPr/>
          </p:nvSpPr>
          <p:spPr>
            <a:xfrm>
              <a:off x="2942382" y="538843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>
              <a:extLst>
                <a:ext uri="{FF2B5EF4-FFF2-40B4-BE49-F238E27FC236}">
                  <a16:creationId xmlns:a16="http://schemas.microsoft.com/office/drawing/2014/main" id="{09D5133B-214C-A4C8-064A-D5EF8DAC5F10}"/>
                </a:ext>
              </a:extLst>
            </p:cNvPr>
            <p:cNvSpPr/>
            <p:nvPr/>
          </p:nvSpPr>
          <p:spPr>
            <a:xfrm>
              <a:off x="4387344" y="556167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>
              <a:extLst>
                <a:ext uri="{FF2B5EF4-FFF2-40B4-BE49-F238E27FC236}">
                  <a16:creationId xmlns:a16="http://schemas.microsoft.com/office/drawing/2014/main" id="{8A5DAF44-B444-D07D-0173-4BB8B5463FA9}"/>
                </a:ext>
              </a:extLst>
            </p:cNvPr>
            <p:cNvSpPr/>
            <p:nvPr/>
          </p:nvSpPr>
          <p:spPr>
            <a:xfrm>
              <a:off x="5836221" y="556167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>
              <a:extLst>
                <a:ext uri="{FF2B5EF4-FFF2-40B4-BE49-F238E27FC236}">
                  <a16:creationId xmlns:a16="http://schemas.microsoft.com/office/drawing/2014/main" id="{056606F7-DFDD-6023-D791-7AD080AB8FF7}"/>
                </a:ext>
              </a:extLst>
            </p:cNvPr>
            <p:cNvSpPr/>
            <p:nvPr/>
          </p:nvSpPr>
          <p:spPr>
            <a:xfrm>
              <a:off x="2212164" y="1263817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>
              <a:extLst>
                <a:ext uri="{FF2B5EF4-FFF2-40B4-BE49-F238E27FC236}">
                  <a16:creationId xmlns:a16="http://schemas.microsoft.com/office/drawing/2014/main" id="{A53B3555-DA83-F6AC-774C-B828F9CD7882}"/>
                </a:ext>
              </a:extLst>
            </p:cNvPr>
            <p:cNvSpPr/>
            <p:nvPr/>
          </p:nvSpPr>
          <p:spPr>
            <a:xfrm>
              <a:off x="3674712" y="1263817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>
              <a:extLst>
                <a:ext uri="{FF2B5EF4-FFF2-40B4-BE49-F238E27FC236}">
                  <a16:creationId xmlns:a16="http://schemas.microsoft.com/office/drawing/2014/main" id="{1F2500F6-ADF0-A821-4410-F8E6513074FB}"/>
                </a:ext>
              </a:extLst>
            </p:cNvPr>
            <p:cNvSpPr/>
            <p:nvPr/>
          </p:nvSpPr>
          <p:spPr>
            <a:xfrm>
              <a:off x="5112472" y="1281475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>
              <a:extLst>
                <a:ext uri="{FF2B5EF4-FFF2-40B4-BE49-F238E27FC236}">
                  <a16:creationId xmlns:a16="http://schemas.microsoft.com/office/drawing/2014/main" id="{B22D0EC3-4A45-E00A-885E-A38D58628C08}"/>
                </a:ext>
              </a:extLst>
            </p:cNvPr>
            <p:cNvSpPr/>
            <p:nvPr/>
          </p:nvSpPr>
          <p:spPr>
            <a:xfrm>
              <a:off x="758307" y="1281475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>
              <a:extLst>
                <a:ext uri="{FF2B5EF4-FFF2-40B4-BE49-F238E27FC236}">
                  <a16:creationId xmlns:a16="http://schemas.microsoft.com/office/drawing/2014/main" id="{772E6F0E-BBED-868A-F690-1A8F704FEFE0}"/>
                </a:ext>
              </a:extLst>
            </p:cNvPr>
            <p:cNvSpPr/>
            <p:nvPr/>
          </p:nvSpPr>
          <p:spPr>
            <a:xfrm>
              <a:off x="1487036" y="197856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рямоугольник 28">
              <a:extLst>
                <a:ext uri="{FF2B5EF4-FFF2-40B4-BE49-F238E27FC236}">
                  <a16:creationId xmlns:a16="http://schemas.microsoft.com/office/drawing/2014/main" id="{A5F377CE-664E-FD3B-D14D-93975C36FD16}"/>
                </a:ext>
              </a:extLst>
            </p:cNvPr>
            <p:cNvSpPr/>
            <p:nvPr/>
          </p:nvSpPr>
          <p:spPr>
            <a:xfrm>
              <a:off x="2942382" y="1961240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id="{1C2B3315-B30B-0C41-6088-5494FD779495}"/>
                </a:ext>
              </a:extLst>
            </p:cNvPr>
            <p:cNvSpPr/>
            <p:nvPr/>
          </p:nvSpPr>
          <p:spPr>
            <a:xfrm>
              <a:off x="4387344" y="197856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id="{7C361DB2-1951-BEB4-E618-E51ABBBE08FA}"/>
                </a:ext>
              </a:extLst>
            </p:cNvPr>
            <p:cNvSpPr/>
            <p:nvPr/>
          </p:nvSpPr>
          <p:spPr>
            <a:xfrm>
              <a:off x="5836221" y="197856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>
              <a:extLst>
                <a:ext uri="{FF2B5EF4-FFF2-40B4-BE49-F238E27FC236}">
                  <a16:creationId xmlns:a16="http://schemas.microsoft.com/office/drawing/2014/main" id="{EA2E3DEB-1F41-9AE2-C23E-F71A54E7506D}"/>
                </a:ext>
              </a:extLst>
            </p:cNvPr>
            <p:cNvSpPr/>
            <p:nvPr/>
          </p:nvSpPr>
          <p:spPr>
            <a:xfrm>
              <a:off x="2212164" y="268621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>
              <a:extLst>
                <a:ext uri="{FF2B5EF4-FFF2-40B4-BE49-F238E27FC236}">
                  <a16:creationId xmlns:a16="http://schemas.microsoft.com/office/drawing/2014/main" id="{8949ACA8-52B3-2830-24E0-2B7385024A9B}"/>
                </a:ext>
              </a:extLst>
            </p:cNvPr>
            <p:cNvSpPr/>
            <p:nvPr/>
          </p:nvSpPr>
          <p:spPr>
            <a:xfrm>
              <a:off x="3674712" y="268621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>
              <a:extLst>
                <a:ext uri="{FF2B5EF4-FFF2-40B4-BE49-F238E27FC236}">
                  <a16:creationId xmlns:a16="http://schemas.microsoft.com/office/drawing/2014/main" id="{2850A67D-B1EE-6637-C46B-2447AC706BA8}"/>
                </a:ext>
              </a:extLst>
            </p:cNvPr>
            <p:cNvSpPr/>
            <p:nvPr/>
          </p:nvSpPr>
          <p:spPr>
            <a:xfrm>
              <a:off x="5112472" y="270387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>
              <a:extLst>
                <a:ext uri="{FF2B5EF4-FFF2-40B4-BE49-F238E27FC236}">
                  <a16:creationId xmlns:a16="http://schemas.microsoft.com/office/drawing/2014/main" id="{EDE83C8F-728A-E771-BC60-B049B517DE54}"/>
                </a:ext>
              </a:extLst>
            </p:cNvPr>
            <p:cNvSpPr/>
            <p:nvPr/>
          </p:nvSpPr>
          <p:spPr>
            <a:xfrm>
              <a:off x="758307" y="270387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Прямоугольник 51">
              <a:extLst>
                <a:ext uri="{FF2B5EF4-FFF2-40B4-BE49-F238E27FC236}">
                  <a16:creationId xmlns:a16="http://schemas.microsoft.com/office/drawing/2014/main" id="{B4E0D794-B8B1-67B0-F92F-8B854FC7B062}"/>
                </a:ext>
              </a:extLst>
            </p:cNvPr>
            <p:cNvSpPr/>
            <p:nvPr/>
          </p:nvSpPr>
          <p:spPr>
            <a:xfrm>
              <a:off x="1485657" y="340096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Прямоугольник 52">
              <a:extLst>
                <a:ext uri="{FF2B5EF4-FFF2-40B4-BE49-F238E27FC236}">
                  <a16:creationId xmlns:a16="http://schemas.microsoft.com/office/drawing/2014/main" id="{E1B76863-30E8-756F-C77C-BFE9933D683A}"/>
                </a:ext>
              </a:extLst>
            </p:cNvPr>
            <p:cNvSpPr/>
            <p:nvPr/>
          </p:nvSpPr>
          <p:spPr>
            <a:xfrm>
              <a:off x="2941003" y="3383638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Прямоугольник 53">
              <a:extLst>
                <a:ext uri="{FF2B5EF4-FFF2-40B4-BE49-F238E27FC236}">
                  <a16:creationId xmlns:a16="http://schemas.microsoft.com/office/drawing/2014/main" id="{61823402-081C-FFBF-11E0-ADC01A10385D}"/>
                </a:ext>
              </a:extLst>
            </p:cNvPr>
            <p:cNvSpPr/>
            <p:nvPr/>
          </p:nvSpPr>
          <p:spPr>
            <a:xfrm>
              <a:off x="4385965" y="340096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Прямоугольник 54">
              <a:extLst>
                <a:ext uri="{FF2B5EF4-FFF2-40B4-BE49-F238E27FC236}">
                  <a16:creationId xmlns:a16="http://schemas.microsoft.com/office/drawing/2014/main" id="{FF3149B1-B1AB-F60F-58BC-A8B208974D9F}"/>
                </a:ext>
              </a:extLst>
            </p:cNvPr>
            <p:cNvSpPr/>
            <p:nvPr/>
          </p:nvSpPr>
          <p:spPr>
            <a:xfrm>
              <a:off x="5834842" y="340096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Прямоугольник 55">
              <a:extLst>
                <a:ext uri="{FF2B5EF4-FFF2-40B4-BE49-F238E27FC236}">
                  <a16:creationId xmlns:a16="http://schemas.microsoft.com/office/drawing/2014/main" id="{100D4943-ED76-ED38-4B3B-68B8BD687BE2}"/>
                </a:ext>
              </a:extLst>
            </p:cNvPr>
            <p:cNvSpPr/>
            <p:nvPr/>
          </p:nvSpPr>
          <p:spPr>
            <a:xfrm>
              <a:off x="2210785" y="410861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Прямоугольник 56">
              <a:extLst>
                <a:ext uri="{FF2B5EF4-FFF2-40B4-BE49-F238E27FC236}">
                  <a16:creationId xmlns:a16="http://schemas.microsoft.com/office/drawing/2014/main" id="{EFF5F846-1845-50A3-69DE-99B936D1CE38}"/>
                </a:ext>
              </a:extLst>
            </p:cNvPr>
            <p:cNvSpPr/>
            <p:nvPr/>
          </p:nvSpPr>
          <p:spPr>
            <a:xfrm>
              <a:off x="3673333" y="410861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A958BE7F-5EA2-E380-C9A1-51A8E6C58AF3}"/>
                </a:ext>
              </a:extLst>
            </p:cNvPr>
            <p:cNvSpPr/>
            <p:nvPr/>
          </p:nvSpPr>
          <p:spPr>
            <a:xfrm>
              <a:off x="5111093" y="4126270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2F2B179-E7D1-0BCB-FDA4-47782794EE5B}"/>
                </a:ext>
              </a:extLst>
            </p:cNvPr>
            <p:cNvSpPr/>
            <p:nvPr/>
          </p:nvSpPr>
          <p:spPr>
            <a:xfrm>
              <a:off x="756928" y="4126270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Прямоугольник 59">
              <a:extLst>
                <a:ext uri="{FF2B5EF4-FFF2-40B4-BE49-F238E27FC236}">
                  <a16:creationId xmlns:a16="http://schemas.microsoft.com/office/drawing/2014/main" id="{EA47D819-D765-F993-1294-7781C5A88F4E}"/>
                </a:ext>
              </a:extLst>
            </p:cNvPr>
            <p:cNvSpPr/>
            <p:nvPr/>
          </p:nvSpPr>
          <p:spPr>
            <a:xfrm>
              <a:off x="1485657" y="4830886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Прямоугольник 60">
              <a:extLst>
                <a:ext uri="{FF2B5EF4-FFF2-40B4-BE49-F238E27FC236}">
                  <a16:creationId xmlns:a16="http://schemas.microsoft.com/office/drawing/2014/main" id="{A088916C-FCA3-D615-0A71-16AA974829A0}"/>
                </a:ext>
              </a:extLst>
            </p:cNvPr>
            <p:cNvSpPr/>
            <p:nvPr/>
          </p:nvSpPr>
          <p:spPr>
            <a:xfrm>
              <a:off x="2941003" y="481356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Прямоугольник 61">
              <a:extLst>
                <a:ext uri="{FF2B5EF4-FFF2-40B4-BE49-F238E27FC236}">
                  <a16:creationId xmlns:a16="http://schemas.microsoft.com/office/drawing/2014/main" id="{50E0D61E-088D-D43B-3AAB-1F8B8E612E3C}"/>
                </a:ext>
              </a:extLst>
            </p:cNvPr>
            <p:cNvSpPr/>
            <p:nvPr/>
          </p:nvSpPr>
          <p:spPr>
            <a:xfrm>
              <a:off x="4385965" y="4830886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Прямоугольник 62">
              <a:extLst>
                <a:ext uri="{FF2B5EF4-FFF2-40B4-BE49-F238E27FC236}">
                  <a16:creationId xmlns:a16="http://schemas.microsoft.com/office/drawing/2014/main" id="{9A0AAE0E-9C21-74CB-DC3E-CC0ABDCAA364}"/>
                </a:ext>
              </a:extLst>
            </p:cNvPr>
            <p:cNvSpPr/>
            <p:nvPr/>
          </p:nvSpPr>
          <p:spPr>
            <a:xfrm>
              <a:off x="5834842" y="4830886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Прямоугольник 63">
              <a:extLst>
                <a:ext uri="{FF2B5EF4-FFF2-40B4-BE49-F238E27FC236}">
                  <a16:creationId xmlns:a16="http://schemas.microsoft.com/office/drawing/2014/main" id="{34C4CE7A-7594-4E37-16DE-DE6A5B73F94C}"/>
                </a:ext>
              </a:extLst>
            </p:cNvPr>
            <p:cNvSpPr/>
            <p:nvPr/>
          </p:nvSpPr>
          <p:spPr>
            <a:xfrm>
              <a:off x="2210785" y="5538536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5" name="Прямоугольник 64">
              <a:extLst>
                <a:ext uri="{FF2B5EF4-FFF2-40B4-BE49-F238E27FC236}">
                  <a16:creationId xmlns:a16="http://schemas.microsoft.com/office/drawing/2014/main" id="{95D68259-9D11-82B3-67A3-49F5D17B0F8C}"/>
                </a:ext>
              </a:extLst>
            </p:cNvPr>
            <p:cNvSpPr/>
            <p:nvPr/>
          </p:nvSpPr>
          <p:spPr>
            <a:xfrm>
              <a:off x="3673333" y="5538536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6" name="Прямоугольник 65">
              <a:extLst>
                <a:ext uri="{FF2B5EF4-FFF2-40B4-BE49-F238E27FC236}">
                  <a16:creationId xmlns:a16="http://schemas.microsoft.com/office/drawing/2014/main" id="{06E9E3BD-48CF-E876-532D-AB47372D851F}"/>
                </a:ext>
              </a:extLst>
            </p:cNvPr>
            <p:cNvSpPr/>
            <p:nvPr/>
          </p:nvSpPr>
          <p:spPr>
            <a:xfrm>
              <a:off x="5111093" y="555619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Прямоугольник 66">
              <a:extLst>
                <a:ext uri="{FF2B5EF4-FFF2-40B4-BE49-F238E27FC236}">
                  <a16:creationId xmlns:a16="http://schemas.microsoft.com/office/drawing/2014/main" id="{C2A83421-3CB7-39FD-FDBB-BD1ECB122DD7}"/>
                </a:ext>
              </a:extLst>
            </p:cNvPr>
            <p:cNvSpPr/>
            <p:nvPr/>
          </p:nvSpPr>
          <p:spPr>
            <a:xfrm>
              <a:off x="756928" y="555619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Диагональная полоса 6">
              <a:extLst>
                <a:ext uri="{FF2B5EF4-FFF2-40B4-BE49-F238E27FC236}">
                  <a16:creationId xmlns:a16="http://schemas.microsoft.com/office/drawing/2014/main" id="{6599297D-5B3C-FE81-5DFB-567ECF4FD0A0}"/>
                </a:ext>
              </a:extLst>
            </p:cNvPr>
            <p:cNvSpPr/>
            <p:nvPr/>
          </p:nvSpPr>
          <p:spPr>
            <a:xfrm rot="2776122">
              <a:off x="1438752" y="4279735"/>
              <a:ext cx="4444255" cy="4594768"/>
            </a:xfrm>
            <a:prstGeom prst="diagStripe">
              <a:avLst>
                <a:gd name="adj" fmla="val 89881"/>
              </a:avLst>
            </a:prstGeom>
            <a:blipFill dpi="0" rotWithShape="0">
              <a:blip r:embed="rId2"/>
              <a:srcRect/>
              <a:tile tx="88900" ty="0" sx="100000" sy="100000" flip="none" algn="tl"/>
            </a:blip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8" name="Диагональная полоса 7">
              <a:extLst>
                <a:ext uri="{FF2B5EF4-FFF2-40B4-BE49-F238E27FC236}">
                  <a16:creationId xmlns:a16="http://schemas.microsoft.com/office/drawing/2014/main" id="{AA9BFA9E-1FFB-4BC3-1041-523192BD813E}"/>
                </a:ext>
              </a:extLst>
            </p:cNvPr>
            <p:cNvSpPr>
              <a:spLocks noChangeAspect="1"/>
            </p:cNvSpPr>
            <p:nvPr/>
          </p:nvSpPr>
          <p:spPr>
            <a:xfrm rot="18840000" flipV="1">
              <a:off x="1421980" y="-2095301"/>
              <a:ext cx="4507251" cy="4659897"/>
            </a:xfrm>
            <a:prstGeom prst="diagStripe">
              <a:avLst>
                <a:gd name="adj" fmla="val 89881"/>
              </a:avLst>
            </a:prstGeom>
            <a:blipFill dpi="0" rotWithShape="0">
              <a:blip r:embed="rId2"/>
              <a:srcRect/>
              <a:tile tx="88900" ty="0" sx="100000" sy="100000" flip="none" algn="tl"/>
            </a:blip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2" name="Диагональная полоса 11">
              <a:extLst>
                <a:ext uri="{FF2B5EF4-FFF2-40B4-BE49-F238E27FC236}">
                  <a16:creationId xmlns:a16="http://schemas.microsoft.com/office/drawing/2014/main" id="{4133A663-D96C-81AC-DAE8-7F90583D0750}"/>
                </a:ext>
              </a:extLst>
            </p:cNvPr>
            <p:cNvSpPr>
              <a:spLocks noChangeAspect="1"/>
            </p:cNvSpPr>
            <p:nvPr/>
          </p:nvSpPr>
          <p:spPr>
            <a:xfrm rot="2657870" flipV="1">
              <a:off x="4676519" y="1127144"/>
              <a:ext cx="4422230" cy="4571997"/>
            </a:xfrm>
            <a:prstGeom prst="diagStripe">
              <a:avLst>
                <a:gd name="adj" fmla="val 89881"/>
              </a:avLst>
            </a:prstGeom>
            <a:blipFill dpi="0" rotWithShape="0">
              <a:blip r:embed="rId2"/>
              <a:srcRect/>
              <a:tile tx="88900" ty="0" sx="100000" sy="100000" flip="none" algn="tl"/>
            </a:blip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1" name="Диагональная полоса 10">
              <a:extLst>
                <a:ext uri="{FF2B5EF4-FFF2-40B4-BE49-F238E27FC236}">
                  <a16:creationId xmlns:a16="http://schemas.microsoft.com/office/drawing/2014/main" id="{CF2AEE56-F994-BF21-F327-BD7EBE630D4E}"/>
                </a:ext>
              </a:extLst>
            </p:cNvPr>
            <p:cNvSpPr/>
            <p:nvPr/>
          </p:nvSpPr>
          <p:spPr>
            <a:xfrm rot="8139973">
              <a:off x="-1733668" y="1115942"/>
              <a:ext cx="4379881" cy="4546458"/>
            </a:xfrm>
            <a:prstGeom prst="diagStripe">
              <a:avLst>
                <a:gd name="adj" fmla="val 89881"/>
              </a:avLst>
            </a:prstGeom>
            <a:blipFill dpi="0" rotWithShape="0">
              <a:blip r:embed="rId2"/>
              <a:srcRect/>
              <a:tile tx="88900" ty="0" sx="100000" sy="100000" flip="none" algn="tl"/>
            </a:blip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CABA61F6-47CD-B83D-2D0E-52CB2EABDCFA}"/>
                </a:ext>
              </a:extLst>
            </p:cNvPr>
            <p:cNvSpPr txBox="1"/>
            <p:nvPr/>
          </p:nvSpPr>
          <p:spPr>
            <a:xfrm>
              <a:off x="423635" y="721360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91C0CDAB-1561-AD6E-EBD9-DF28A587E2E8}"/>
                </a:ext>
              </a:extLst>
            </p:cNvPr>
            <p:cNvSpPr txBox="1"/>
            <p:nvPr/>
          </p:nvSpPr>
          <p:spPr>
            <a:xfrm>
              <a:off x="449394" y="1418295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BED33E9B-819B-41B6-AFBD-A1DF0F6D0426}"/>
                </a:ext>
              </a:extLst>
            </p:cNvPr>
            <p:cNvSpPr txBox="1"/>
            <p:nvPr/>
          </p:nvSpPr>
          <p:spPr>
            <a:xfrm>
              <a:off x="456272" y="2137725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C2957A05-C92D-D536-92BE-A75023D0A288}"/>
                </a:ext>
              </a:extLst>
            </p:cNvPr>
            <p:cNvSpPr txBox="1"/>
            <p:nvPr/>
          </p:nvSpPr>
          <p:spPr>
            <a:xfrm>
              <a:off x="461013" y="3569357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20B768B6-13CF-CD88-A577-5134AD5EBB58}"/>
                </a:ext>
              </a:extLst>
            </p:cNvPr>
            <p:cNvSpPr txBox="1"/>
            <p:nvPr/>
          </p:nvSpPr>
          <p:spPr>
            <a:xfrm>
              <a:off x="469679" y="4266292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2B69B410-22C0-6FFA-C08F-083627CC75EC}"/>
                </a:ext>
              </a:extLst>
            </p:cNvPr>
            <p:cNvSpPr txBox="1"/>
            <p:nvPr/>
          </p:nvSpPr>
          <p:spPr>
            <a:xfrm>
              <a:off x="474557" y="5719608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E09CF49A-5A85-BFAD-932A-FEFAC48636C0}"/>
                </a:ext>
              </a:extLst>
            </p:cNvPr>
            <p:cNvSpPr txBox="1"/>
            <p:nvPr/>
          </p:nvSpPr>
          <p:spPr>
            <a:xfrm>
              <a:off x="943959" y="6163233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EB57113D-D907-373D-2DDF-C10531AEC3F3}"/>
                </a:ext>
              </a:extLst>
            </p:cNvPr>
            <p:cNvSpPr txBox="1"/>
            <p:nvPr/>
          </p:nvSpPr>
          <p:spPr>
            <a:xfrm>
              <a:off x="1698379" y="6192888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4699630A-5932-0D03-763C-18FBBC7CA8D6}"/>
                </a:ext>
              </a:extLst>
            </p:cNvPr>
            <p:cNvSpPr txBox="1"/>
            <p:nvPr/>
          </p:nvSpPr>
          <p:spPr>
            <a:xfrm>
              <a:off x="2416569" y="6189117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D1BDF5AB-11D8-ADEC-F305-8F66C2035F3D}"/>
                </a:ext>
              </a:extLst>
            </p:cNvPr>
            <p:cNvSpPr txBox="1"/>
            <p:nvPr/>
          </p:nvSpPr>
          <p:spPr>
            <a:xfrm>
              <a:off x="3888261" y="6163233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2F51C9E1-1EB7-DC11-8CAA-BEA92C7DBED3}"/>
                </a:ext>
              </a:extLst>
            </p:cNvPr>
            <p:cNvSpPr txBox="1"/>
            <p:nvPr/>
          </p:nvSpPr>
          <p:spPr>
            <a:xfrm>
              <a:off x="5295377" y="6169828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97" name="Группа 96">
              <a:extLst>
                <a:ext uri="{FF2B5EF4-FFF2-40B4-BE49-F238E27FC236}">
                  <a16:creationId xmlns:a16="http://schemas.microsoft.com/office/drawing/2014/main" id="{FFE5B1FE-D18A-D4E6-70CE-2612C3AEBD79}"/>
                </a:ext>
              </a:extLst>
            </p:cNvPr>
            <p:cNvGrpSpPr/>
            <p:nvPr/>
          </p:nvGrpSpPr>
          <p:grpSpPr>
            <a:xfrm>
              <a:off x="6060695" y="4167713"/>
              <a:ext cx="271364" cy="609614"/>
              <a:chOff x="6122129" y="4162520"/>
              <a:chExt cx="304486" cy="718615"/>
            </a:xfrm>
          </p:grpSpPr>
          <p:sp>
            <p:nvSpPr>
              <p:cNvPr id="91" name="Крест 90">
                <a:extLst>
                  <a:ext uri="{FF2B5EF4-FFF2-40B4-BE49-F238E27FC236}">
                    <a16:creationId xmlns:a16="http://schemas.microsoft.com/office/drawing/2014/main" id="{1C1E8610-F75C-6C05-4ECE-6804060CE1CF}"/>
                  </a:ext>
                </a:extLst>
              </p:cNvPr>
              <p:cNvSpPr/>
              <p:nvPr/>
            </p:nvSpPr>
            <p:spPr>
              <a:xfrm>
                <a:off x="6213775" y="4162520"/>
                <a:ext cx="129884" cy="124944"/>
              </a:xfrm>
              <a:prstGeom prst="plus">
                <a:avLst>
                  <a:gd name="adj" fmla="val 37605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2" name="Полилиния: фигура 91">
                <a:extLst>
                  <a:ext uri="{FF2B5EF4-FFF2-40B4-BE49-F238E27FC236}">
                    <a16:creationId xmlns:a16="http://schemas.microsoft.com/office/drawing/2014/main" id="{C1785867-D122-8AD2-6E06-9A8E099F96F0}"/>
                  </a:ext>
                </a:extLst>
              </p:cNvPr>
              <p:cNvSpPr/>
              <p:nvPr/>
            </p:nvSpPr>
            <p:spPr>
              <a:xfrm>
                <a:off x="6175847" y="4286746"/>
                <a:ext cx="217170" cy="81915"/>
              </a:xfrm>
              <a:custGeom>
                <a:avLst/>
                <a:gdLst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0970 w 175260"/>
                  <a:gd name="connsiteY2" fmla="*/ 2476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2875 w 175260"/>
                  <a:gd name="connsiteY2" fmla="*/ 4381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0 w 175260"/>
                  <a:gd name="connsiteY5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20955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38100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4295"/>
                  <a:gd name="connsiteX1" fmla="*/ 175260 w 175260"/>
                  <a:gd name="connsiteY1" fmla="*/ 5715 h 74295"/>
                  <a:gd name="connsiteX2" fmla="*/ 142875 w 175260"/>
                  <a:gd name="connsiteY2" fmla="*/ 43815 h 74295"/>
                  <a:gd name="connsiteX3" fmla="*/ 148590 w 175260"/>
                  <a:gd name="connsiteY3" fmla="*/ 70485 h 74295"/>
                  <a:gd name="connsiteX4" fmla="*/ 15240 w 175260"/>
                  <a:gd name="connsiteY4" fmla="*/ 74295 h 74295"/>
                  <a:gd name="connsiteX5" fmla="*/ 38100 w 175260"/>
                  <a:gd name="connsiteY5" fmla="*/ 38100 h 74295"/>
                  <a:gd name="connsiteX6" fmla="*/ 0 w 175260"/>
                  <a:gd name="connsiteY6" fmla="*/ 0 h 74295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38100 w 175260"/>
                  <a:gd name="connsiteY5" fmla="*/ 38100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6573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201930"/>
                  <a:gd name="connsiteY0" fmla="*/ 0 h 80010"/>
                  <a:gd name="connsiteX1" fmla="*/ 201930 w 201930"/>
                  <a:gd name="connsiteY1" fmla="*/ 1905 h 80010"/>
                  <a:gd name="connsiteX2" fmla="*/ 165735 w 201930"/>
                  <a:gd name="connsiteY2" fmla="*/ 43815 h 80010"/>
                  <a:gd name="connsiteX3" fmla="*/ 173355 w 201930"/>
                  <a:gd name="connsiteY3" fmla="*/ 80010 h 80010"/>
                  <a:gd name="connsiteX4" fmla="*/ 15240 w 201930"/>
                  <a:gd name="connsiteY4" fmla="*/ 74295 h 80010"/>
                  <a:gd name="connsiteX5" fmla="*/ 22860 w 201930"/>
                  <a:gd name="connsiteY5" fmla="*/ 51435 h 80010"/>
                  <a:gd name="connsiteX6" fmla="*/ 0 w 201930"/>
                  <a:gd name="connsiteY6" fmla="*/ 0 h 80010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30480 w 217170"/>
                  <a:gd name="connsiteY4" fmla="*/ 76200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79070 w 217170"/>
                  <a:gd name="connsiteY2" fmla="*/ 5334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7170" h="81915">
                    <a:moveTo>
                      <a:pt x="0" y="0"/>
                    </a:moveTo>
                    <a:lnTo>
                      <a:pt x="217170" y="3810"/>
                    </a:lnTo>
                    <a:lnTo>
                      <a:pt x="179070" y="53340"/>
                    </a:lnTo>
                    <a:lnTo>
                      <a:pt x="188595" y="81915"/>
                    </a:lnTo>
                    <a:lnTo>
                      <a:pt x="20955" y="81915"/>
                    </a:lnTo>
                    <a:lnTo>
                      <a:pt x="38100" y="533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3" name="Полилиния: фигура 92">
                <a:extLst>
                  <a:ext uri="{FF2B5EF4-FFF2-40B4-BE49-F238E27FC236}">
                    <a16:creationId xmlns:a16="http://schemas.microsoft.com/office/drawing/2014/main" id="{7DE76D37-475B-67A1-5FA9-89D3C360D1B7}"/>
                  </a:ext>
                </a:extLst>
              </p:cNvPr>
              <p:cNvSpPr/>
              <p:nvPr/>
            </p:nvSpPr>
            <p:spPr>
              <a:xfrm>
                <a:off x="6127530" y="4374832"/>
                <a:ext cx="299085" cy="364949"/>
              </a:xfrm>
              <a:custGeom>
                <a:avLst/>
                <a:gdLst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0970 w 175260"/>
                  <a:gd name="connsiteY2" fmla="*/ 2476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2875 w 175260"/>
                  <a:gd name="connsiteY2" fmla="*/ 4381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0 w 175260"/>
                  <a:gd name="connsiteY5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20955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38100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4295"/>
                  <a:gd name="connsiteX1" fmla="*/ 175260 w 175260"/>
                  <a:gd name="connsiteY1" fmla="*/ 5715 h 74295"/>
                  <a:gd name="connsiteX2" fmla="*/ 142875 w 175260"/>
                  <a:gd name="connsiteY2" fmla="*/ 43815 h 74295"/>
                  <a:gd name="connsiteX3" fmla="*/ 148590 w 175260"/>
                  <a:gd name="connsiteY3" fmla="*/ 70485 h 74295"/>
                  <a:gd name="connsiteX4" fmla="*/ 15240 w 175260"/>
                  <a:gd name="connsiteY4" fmla="*/ 74295 h 74295"/>
                  <a:gd name="connsiteX5" fmla="*/ 38100 w 175260"/>
                  <a:gd name="connsiteY5" fmla="*/ 38100 h 74295"/>
                  <a:gd name="connsiteX6" fmla="*/ 0 w 175260"/>
                  <a:gd name="connsiteY6" fmla="*/ 0 h 74295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38100 w 175260"/>
                  <a:gd name="connsiteY5" fmla="*/ 38100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6573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201930"/>
                  <a:gd name="connsiteY0" fmla="*/ 0 h 80010"/>
                  <a:gd name="connsiteX1" fmla="*/ 201930 w 201930"/>
                  <a:gd name="connsiteY1" fmla="*/ 1905 h 80010"/>
                  <a:gd name="connsiteX2" fmla="*/ 165735 w 201930"/>
                  <a:gd name="connsiteY2" fmla="*/ 43815 h 80010"/>
                  <a:gd name="connsiteX3" fmla="*/ 173355 w 201930"/>
                  <a:gd name="connsiteY3" fmla="*/ 80010 h 80010"/>
                  <a:gd name="connsiteX4" fmla="*/ 15240 w 201930"/>
                  <a:gd name="connsiteY4" fmla="*/ 74295 h 80010"/>
                  <a:gd name="connsiteX5" fmla="*/ 22860 w 201930"/>
                  <a:gd name="connsiteY5" fmla="*/ 51435 h 80010"/>
                  <a:gd name="connsiteX6" fmla="*/ 0 w 201930"/>
                  <a:gd name="connsiteY6" fmla="*/ 0 h 80010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30480 w 217170"/>
                  <a:gd name="connsiteY4" fmla="*/ 76200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79070 w 217170"/>
                  <a:gd name="connsiteY2" fmla="*/ 5334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3810 w 196215"/>
                  <a:gd name="connsiteY0" fmla="*/ 0 h 144042"/>
                  <a:gd name="connsiteX1" fmla="*/ 196215 w 196215"/>
                  <a:gd name="connsiteY1" fmla="*/ 65937 h 144042"/>
                  <a:gd name="connsiteX2" fmla="*/ 158115 w 196215"/>
                  <a:gd name="connsiteY2" fmla="*/ 115467 h 144042"/>
                  <a:gd name="connsiteX3" fmla="*/ 167640 w 196215"/>
                  <a:gd name="connsiteY3" fmla="*/ 144042 h 144042"/>
                  <a:gd name="connsiteX4" fmla="*/ 0 w 196215"/>
                  <a:gd name="connsiteY4" fmla="*/ 144042 h 144042"/>
                  <a:gd name="connsiteX5" fmla="*/ 17145 w 196215"/>
                  <a:gd name="connsiteY5" fmla="*/ 115467 h 144042"/>
                  <a:gd name="connsiteX6" fmla="*/ 3810 w 19621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58115 w 188595"/>
                  <a:gd name="connsiteY2" fmla="*/ 115467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7145 w 188595"/>
                  <a:gd name="connsiteY5" fmla="*/ 115467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7145 w 188595"/>
                  <a:gd name="connsiteY5" fmla="*/ 115467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9050 w 188595"/>
                  <a:gd name="connsiteY5" fmla="*/ 89063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78105 w 188595"/>
                  <a:gd name="connsiteY5" fmla="*/ 86733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6195 w 188595"/>
                  <a:gd name="connsiteY5" fmla="*/ 88286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6195 w 188595"/>
                  <a:gd name="connsiteY5" fmla="*/ 88286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4290 w 188595"/>
                  <a:gd name="connsiteY5" fmla="*/ 72754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4290 w 188595"/>
                  <a:gd name="connsiteY5" fmla="*/ 72754 h 144042"/>
                  <a:gd name="connsiteX6" fmla="*/ 3810 w 188595"/>
                  <a:gd name="connsiteY6" fmla="*/ 0 h 144042"/>
                  <a:gd name="connsiteX0" fmla="*/ 60960 w 245745"/>
                  <a:gd name="connsiteY0" fmla="*/ 0 h 148702"/>
                  <a:gd name="connsiteX1" fmla="*/ 245745 w 245745"/>
                  <a:gd name="connsiteY1" fmla="*/ 1480 h 148702"/>
                  <a:gd name="connsiteX2" fmla="*/ 217170 w 245745"/>
                  <a:gd name="connsiteY2" fmla="*/ 86733 h 148702"/>
                  <a:gd name="connsiteX3" fmla="*/ 224790 w 245745"/>
                  <a:gd name="connsiteY3" fmla="*/ 144042 h 148702"/>
                  <a:gd name="connsiteX4" fmla="*/ 0 w 245745"/>
                  <a:gd name="connsiteY4" fmla="*/ 148702 h 148702"/>
                  <a:gd name="connsiteX5" fmla="*/ 91440 w 245745"/>
                  <a:gd name="connsiteY5" fmla="*/ 72754 h 148702"/>
                  <a:gd name="connsiteX6" fmla="*/ 60960 w 245745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7170 w 297180"/>
                  <a:gd name="connsiteY2" fmla="*/ 86733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850 h 149552"/>
                  <a:gd name="connsiteX1" fmla="*/ 243840 w 297180"/>
                  <a:gd name="connsiteY1" fmla="*/ 0 h 149552"/>
                  <a:gd name="connsiteX2" fmla="*/ 219075 w 297180"/>
                  <a:gd name="connsiteY2" fmla="*/ 74381 h 149552"/>
                  <a:gd name="connsiteX3" fmla="*/ 297180 w 297180"/>
                  <a:gd name="connsiteY3" fmla="*/ 148775 h 149552"/>
                  <a:gd name="connsiteX4" fmla="*/ 0 w 297180"/>
                  <a:gd name="connsiteY4" fmla="*/ 149552 h 149552"/>
                  <a:gd name="connsiteX5" fmla="*/ 91440 w 297180"/>
                  <a:gd name="connsiteY5" fmla="*/ 73604 h 149552"/>
                  <a:gd name="connsiteX6" fmla="*/ 60960 w 297180"/>
                  <a:gd name="connsiteY6" fmla="*/ 850 h 149552"/>
                  <a:gd name="connsiteX0" fmla="*/ 62865 w 299085"/>
                  <a:gd name="connsiteY0" fmla="*/ 850 h 148775"/>
                  <a:gd name="connsiteX1" fmla="*/ 245745 w 299085"/>
                  <a:gd name="connsiteY1" fmla="*/ 0 h 148775"/>
                  <a:gd name="connsiteX2" fmla="*/ 220980 w 299085"/>
                  <a:gd name="connsiteY2" fmla="*/ 74381 h 148775"/>
                  <a:gd name="connsiteX3" fmla="*/ 299085 w 299085"/>
                  <a:gd name="connsiteY3" fmla="*/ 148775 h 148775"/>
                  <a:gd name="connsiteX4" fmla="*/ 0 w 299085"/>
                  <a:gd name="connsiteY4" fmla="*/ 147222 h 148775"/>
                  <a:gd name="connsiteX5" fmla="*/ 93345 w 299085"/>
                  <a:gd name="connsiteY5" fmla="*/ 73604 h 148775"/>
                  <a:gd name="connsiteX6" fmla="*/ 62865 w 299085"/>
                  <a:gd name="connsiteY6" fmla="*/ 850 h 148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9085" h="148775">
                    <a:moveTo>
                      <a:pt x="62865" y="850"/>
                    </a:moveTo>
                    <a:lnTo>
                      <a:pt x="245745" y="0"/>
                    </a:lnTo>
                    <a:cubicBezTo>
                      <a:pt x="236855" y="24017"/>
                      <a:pt x="199390" y="42598"/>
                      <a:pt x="220980" y="74381"/>
                    </a:cubicBezTo>
                    <a:lnTo>
                      <a:pt x="299085" y="148775"/>
                    </a:lnTo>
                    <a:lnTo>
                      <a:pt x="0" y="147222"/>
                    </a:lnTo>
                    <a:lnTo>
                      <a:pt x="93345" y="73604"/>
                    </a:lnTo>
                    <a:cubicBezTo>
                      <a:pt x="78740" y="32526"/>
                      <a:pt x="73660" y="30279"/>
                      <a:pt x="62865" y="85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4" name="Прямоугольник: скругленные углы 93">
                <a:extLst>
                  <a:ext uri="{FF2B5EF4-FFF2-40B4-BE49-F238E27FC236}">
                    <a16:creationId xmlns:a16="http://schemas.microsoft.com/office/drawing/2014/main" id="{5353F76A-E825-9742-6BF2-5F861EC08AE1}"/>
                  </a:ext>
                </a:extLst>
              </p:cNvPr>
              <p:cNvSpPr/>
              <p:nvPr/>
            </p:nvSpPr>
            <p:spPr>
              <a:xfrm>
                <a:off x="6127530" y="4738022"/>
                <a:ext cx="299085" cy="45719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5" name="Прямоугольник: скругленные углы 94">
                <a:extLst>
                  <a:ext uri="{FF2B5EF4-FFF2-40B4-BE49-F238E27FC236}">
                    <a16:creationId xmlns:a16="http://schemas.microsoft.com/office/drawing/2014/main" id="{B1304561-2BB2-6151-1FD4-CF33A354B3B2}"/>
                  </a:ext>
                </a:extLst>
              </p:cNvPr>
              <p:cNvSpPr/>
              <p:nvPr/>
            </p:nvSpPr>
            <p:spPr>
              <a:xfrm>
                <a:off x="6122129" y="4835416"/>
                <a:ext cx="299085" cy="45719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6" name="Полилиния: фигура 95">
                <a:extLst>
                  <a:ext uri="{FF2B5EF4-FFF2-40B4-BE49-F238E27FC236}">
                    <a16:creationId xmlns:a16="http://schemas.microsoft.com/office/drawing/2014/main" id="{F979D228-028F-9CA1-731D-857063B65735}"/>
                  </a:ext>
                </a:extLst>
              </p:cNvPr>
              <p:cNvSpPr/>
              <p:nvPr/>
            </p:nvSpPr>
            <p:spPr>
              <a:xfrm>
                <a:off x="6143485" y="4783741"/>
                <a:ext cx="255842" cy="49244"/>
              </a:xfrm>
              <a:custGeom>
                <a:avLst/>
                <a:gdLst>
                  <a:gd name="connsiteX0" fmla="*/ 0 w 299085"/>
                  <a:gd name="connsiteY0" fmla="*/ 0 h 53340"/>
                  <a:gd name="connsiteX1" fmla="*/ 299085 w 299085"/>
                  <a:gd name="connsiteY1" fmla="*/ 1905 h 53340"/>
                  <a:gd name="connsiteX2" fmla="*/ 274320 w 299085"/>
                  <a:gd name="connsiteY2" fmla="*/ 28575 h 53340"/>
                  <a:gd name="connsiteX3" fmla="*/ 295275 w 299085"/>
                  <a:gd name="connsiteY3" fmla="*/ 49530 h 53340"/>
                  <a:gd name="connsiteX4" fmla="*/ 11430 w 299085"/>
                  <a:gd name="connsiteY4" fmla="*/ 53340 h 53340"/>
                  <a:gd name="connsiteX5" fmla="*/ 43815 w 299085"/>
                  <a:gd name="connsiteY5" fmla="*/ 28575 h 53340"/>
                  <a:gd name="connsiteX6" fmla="*/ 0 w 299085"/>
                  <a:gd name="connsiteY6" fmla="*/ 0 h 53340"/>
                  <a:gd name="connsiteX0" fmla="*/ 3810 w 287655"/>
                  <a:gd name="connsiteY0" fmla="*/ 0 h 51435"/>
                  <a:gd name="connsiteX1" fmla="*/ 287655 w 287655"/>
                  <a:gd name="connsiteY1" fmla="*/ 0 h 51435"/>
                  <a:gd name="connsiteX2" fmla="*/ 262890 w 287655"/>
                  <a:gd name="connsiteY2" fmla="*/ 26670 h 51435"/>
                  <a:gd name="connsiteX3" fmla="*/ 283845 w 287655"/>
                  <a:gd name="connsiteY3" fmla="*/ 47625 h 51435"/>
                  <a:gd name="connsiteX4" fmla="*/ 0 w 287655"/>
                  <a:gd name="connsiteY4" fmla="*/ 51435 h 51435"/>
                  <a:gd name="connsiteX5" fmla="*/ 32385 w 287655"/>
                  <a:gd name="connsiteY5" fmla="*/ 26670 h 51435"/>
                  <a:gd name="connsiteX6" fmla="*/ 3810 w 287655"/>
                  <a:gd name="connsiteY6" fmla="*/ 0 h 51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7655" h="51435">
                    <a:moveTo>
                      <a:pt x="3810" y="0"/>
                    </a:moveTo>
                    <a:lnTo>
                      <a:pt x="287655" y="0"/>
                    </a:lnTo>
                    <a:lnTo>
                      <a:pt x="262890" y="26670"/>
                    </a:lnTo>
                    <a:lnTo>
                      <a:pt x="283845" y="47625"/>
                    </a:lnTo>
                    <a:lnTo>
                      <a:pt x="0" y="51435"/>
                    </a:lnTo>
                    <a:lnTo>
                      <a:pt x="32385" y="26670"/>
                    </a:lnTo>
                    <a:lnTo>
                      <a:pt x="381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98" name="Группа 97">
              <a:extLst>
                <a:ext uri="{FF2B5EF4-FFF2-40B4-BE49-F238E27FC236}">
                  <a16:creationId xmlns:a16="http://schemas.microsoft.com/office/drawing/2014/main" id="{B35DE342-93E6-2DAC-4F5A-DA22FDDDDFD2}"/>
                </a:ext>
              </a:extLst>
            </p:cNvPr>
            <p:cNvGrpSpPr/>
            <p:nvPr/>
          </p:nvGrpSpPr>
          <p:grpSpPr>
            <a:xfrm>
              <a:off x="6081972" y="576355"/>
              <a:ext cx="264704" cy="675057"/>
              <a:chOff x="6122129" y="4162520"/>
              <a:chExt cx="304486" cy="718615"/>
            </a:xfrm>
            <a:solidFill>
              <a:schemeClr val="tx1"/>
            </a:solidFill>
          </p:grpSpPr>
          <p:sp>
            <p:nvSpPr>
              <p:cNvPr id="99" name="Крест 98">
                <a:extLst>
                  <a:ext uri="{FF2B5EF4-FFF2-40B4-BE49-F238E27FC236}">
                    <a16:creationId xmlns:a16="http://schemas.microsoft.com/office/drawing/2014/main" id="{6C01E6BC-8476-A495-CD89-B9D8B121BFD8}"/>
                  </a:ext>
                </a:extLst>
              </p:cNvPr>
              <p:cNvSpPr/>
              <p:nvPr/>
            </p:nvSpPr>
            <p:spPr>
              <a:xfrm>
                <a:off x="6213775" y="4162520"/>
                <a:ext cx="129884" cy="124944"/>
              </a:xfrm>
              <a:prstGeom prst="plus">
                <a:avLst>
                  <a:gd name="adj" fmla="val 37605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0" name="Полилиния: фигура 99">
                <a:extLst>
                  <a:ext uri="{FF2B5EF4-FFF2-40B4-BE49-F238E27FC236}">
                    <a16:creationId xmlns:a16="http://schemas.microsoft.com/office/drawing/2014/main" id="{5A637DAA-A7AC-EA24-E2E0-4A30791131BB}"/>
                  </a:ext>
                </a:extLst>
              </p:cNvPr>
              <p:cNvSpPr/>
              <p:nvPr/>
            </p:nvSpPr>
            <p:spPr>
              <a:xfrm>
                <a:off x="6175847" y="4286746"/>
                <a:ext cx="217170" cy="81915"/>
              </a:xfrm>
              <a:custGeom>
                <a:avLst/>
                <a:gdLst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0970 w 175260"/>
                  <a:gd name="connsiteY2" fmla="*/ 2476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2875 w 175260"/>
                  <a:gd name="connsiteY2" fmla="*/ 4381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0 w 175260"/>
                  <a:gd name="connsiteY5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20955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38100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4295"/>
                  <a:gd name="connsiteX1" fmla="*/ 175260 w 175260"/>
                  <a:gd name="connsiteY1" fmla="*/ 5715 h 74295"/>
                  <a:gd name="connsiteX2" fmla="*/ 142875 w 175260"/>
                  <a:gd name="connsiteY2" fmla="*/ 43815 h 74295"/>
                  <a:gd name="connsiteX3" fmla="*/ 148590 w 175260"/>
                  <a:gd name="connsiteY3" fmla="*/ 70485 h 74295"/>
                  <a:gd name="connsiteX4" fmla="*/ 15240 w 175260"/>
                  <a:gd name="connsiteY4" fmla="*/ 74295 h 74295"/>
                  <a:gd name="connsiteX5" fmla="*/ 38100 w 175260"/>
                  <a:gd name="connsiteY5" fmla="*/ 38100 h 74295"/>
                  <a:gd name="connsiteX6" fmla="*/ 0 w 175260"/>
                  <a:gd name="connsiteY6" fmla="*/ 0 h 74295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38100 w 175260"/>
                  <a:gd name="connsiteY5" fmla="*/ 38100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6573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201930"/>
                  <a:gd name="connsiteY0" fmla="*/ 0 h 80010"/>
                  <a:gd name="connsiteX1" fmla="*/ 201930 w 201930"/>
                  <a:gd name="connsiteY1" fmla="*/ 1905 h 80010"/>
                  <a:gd name="connsiteX2" fmla="*/ 165735 w 201930"/>
                  <a:gd name="connsiteY2" fmla="*/ 43815 h 80010"/>
                  <a:gd name="connsiteX3" fmla="*/ 173355 w 201930"/>
                  <a:gd name="connsiteY3" fmla="*/ 80010 h 80010"/>
                  <a:gd name="connsiteX4" fmla="*/ 15240 w 201930"/>
                  <a:gd name="connsiteY4" fmla="*/ 74295 h 80010"/>
                  <a:gd name="connsiteX5" fmla="*/ 22860 w 201930"/>
                  <a:gd name="connsiteY5" fmla="*/ 51435 h 80010"/>
                  <a:gd name="connsiteX6" fmla="*/ 0 w 201930"/>
                  <a:gd name="connsiteY6" fmla="*/ 0 h 80010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30480 w 217170"/>
                  <a:gd name="connsiteY4" fmla="*/ 76200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79070 w 217170"/>
                  <a:gd name="connsiteY2" fmla="*/ 5334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7170" h="81915">
                    <a:moveTo>
                      <a:pt x="0" y="0"/>
                    </a:moveTo>
                    <a:lnTo>
                      <a:pt x="217170" y="3810"/>
                    </a:lnTo>
                    <a:lnTo>
                      <a:pt x="179070" y="53340"/>
                    </a:lnTo>
                    <a:lnTo>
                      <a:pt x="188595" y="81915"/>
                    </a:lnTo>
                    <a:lnTo>
                      <a:pt x="20955" y="81915"/>
                    </a:lnTo>
                    <a:lnTo>
                      <a:pt x="38100" y="5334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1" name="Полилиния: фигура 100">
                <a:extLst>
                  <a:ext uri="{FF2B5EF4-FFF2-40B4-BE49-F238E27FC236}">
                    <a16:creationId xmlns:a16="http://schemas.microsoft.com/office/drawing/2014/main" id="{DC500636-607E-B813-CAA0-5691147DD64E}"/>
                  </a:ext>
                </a:extLst>
              </p:cNvPr>
              <p:cNvSpPr/>
              <p:nvPr/>
            </p:nvSpPr>
            <p:spPr>
              <a:xfrm>
                <a:off x="6127530" y="4374832"/>
                <a:ext cx="299085" cy="364949"/>
              </a:xfrm>
              <a:custGeom>
                <a:avLst/>
                <a:gdLst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0970 w 175260"/>
                  <a:gd name="connsiteY2" fmla="*/ 2476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2875 w 175260"/>
                  <a:gd name="connsiteY2" fmla="*/ 4381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0 w 175260"/>
                  <a:gd name="connsiteY5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20955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38100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4295"/>
                  <a:gd name="connsiteX1" fmla="*/ 175260 w 175260"/>
                  <a:gd name="connsiteY1" fmla="*/ 5715 h 74295"/>
                  <a:gd name="connsiteX2" fmla="*/ 142875 w 175260"/>
                  <a:gd name="connsiteY2" fmla="*/ 43815 h 74295"/>
                  <a:gd name="connsiteX3" fmla="*/ 148590 w 175260"/>
                  <a:gd name="connsiteY3" fmla="*/ 70485 h 74295"/>
                  <a:gd name="connsiteX4" fmla="*/ 15240 w 175260"/>
                  <a:gd name="connsiteY4" fmla="*/ 74295 h 74295"/>
                  <a:gd name="connsiteX5" fmla="*/ 38100 w 175260"/>
                  <a:gd name="connsiteY5" fmla="*/ 38100 h 74295"/>
                  <a:gd name="connsiteX6" fmla="*/ 0 w 175260"/>
                  <a:gd name="connsiteY6" fmla="*/ 0 h 74295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38100 w 175260"/>
                  <a:gd name="connsiteY5" fmla="*/ 38100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6573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201930"/>
                  <a:gd name="connsiteY0" fmla="*/ 0 h 80010"/>
                  <a:gd name="connsiteX1" fmla="*/ 201930 w 201930"/>
                  <a:gd name="connsiteY1" fmla="*/ 1905 h 80010"/>
                  <a:gd name="connsiteX2" fmla="*/ 165735 w 201930"/>
                  <a:gd name="connsiteY2" fmla="*/ 43815 h 80010"/>
                  <a:gd name="connsiteX3" fmla="*/ 173355 w 201930"/>
                  <a:gd name="connsiteY3" fmla="*/ 80010 h 80010"/>
                  <a:gd name="connsiteX4" fmla="*/ 15240 w 201930"/>
                  <a:gd name="connsiteY4" fmla="*/ 74295 h 80010"/>
                  <a:gd name="connsiteX5" fmla="*/ 22860 w 201930"/>
                  <a:gd name="connsiteY5" fmla="*/ 51435 h 80010"/>
                  <a:gd name="connsiteX6" fmla="*/ 0 w 201930"/>
                  <a:gd name="connsiteY6" fmla="*/ 0 h 80010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30480 w 217170"/>
                  <a:gd name="connsiteY4" fmla="*/ 76200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79070 w 217170"/>
                  <a:gd name="connsiteY2" fmla="*/ 5334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3810 w 196215"/>
                  <a:gd name="connsiteY0" fmla="*/ 0 h 144042"/>
                  <a:gd name="connsiteX1" fmla="*/ 196215 w 196215"/>
                  <a:gd name="connsiteY1" fmla="*/ 65937 h 144042"/>
                  <a:gd name="connsiteX2" fmla="*/ 158115 w 196215"/>
                  <a:gd name="connsiteY2" fmla="*/ 115467 h 144042"/>
                  <a:gd name="connsiteX3" fmla="*/ 167640 w 196215"/>
                  <a:gd name="connsiteY3" fmla="*/ 144042 h 144042"/>
                  <a:gd name="connsiteX4" fmla="*/ 0 w 196215"/>
                  <a:gd name="connsiteY4" fmla="*/ 144042 h 144042"/>
                  <a:gd name="connsiteX5" fmla="*/ 17145 w 196215"/>
                  <a:gd name="connsiteY5" fmla="*/ 115467 h 144042"/>
                  <a:gd name="connsiteX6" fmla="*/ 3810 w 19621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58115 w 188595"/>
                  <a:gd name="connsiteY2" fmla="*/ 115467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7145 w 188595"/>
                  <a:gd name="connsiteY5" fmla="*/ 115467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7145 w 188595"/>
                  <a:gd name="connsiteY5" fmla="*/ 115467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9050 w 188595"/>
                  <a:gd name="connsiteY5" fmla="*/ 89063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78105 w 188595"/>
                  <a:gd name="connsiteY5" fmla="*/ 86733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6195 w 188595"/>
                  <a:gd name="connsiteY5" fmla="*/ 88286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6195 w 188595"/>
                  <a:gd name="connsiteY5" fmla="*/ 88286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4290 w 188595"/>
                  <a:gd name="connsiteY5" fmla="*/ 72754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4290 w 188595"/>
                  <a:gd name="connsiteY5" fmla="*/ 72754 h 144042"/>
                  <a:gd name="connsiteX6" fmla="*/ 3810 w 188595"/>
                  <a:gd name="connsiteY6" fmla="*/ 0 h 144042"/>
                  <a:gd name="connsiteX0" fmla="*/ 60960 w 245745"/>
                  <a:gd name="connsiteY0" fmla="*/ 0 h 148702"/>
                  <a:gd name="connsiteX1" fmla="*/ 245745 w 245745"/>
                  <a:gd name="connsiteY1" fmla="*/ 1480 h 148702"/>
                  <a:gd name="connsiteX2" fmla="*/ 217170 w 245745"/>
                  <a:gd name="connsiteY2" fmla="*/ 86733 h 148702"/>
                  <a:gd name="connsiteX3" fmla="*/ 224790 w 245745"/>
                  <a:gd name="connsiteY3" fmla="*/ 144042 h 148702"/>
                  <a:gd name="connsiteX4" fmla="*/ 0 w 245745"/>
                  <a:gd name="connsiteY4" fmla="*/ 148702 h 148702"/>
                  <a:gd name="connsiteX5" fmla="*/ 91440 w 245745"/>
                  <a:gd name="connsiteY5" fmla="*/ 72754 h 148702"/>
                  <a:gd name="connsiteX6" fmla="*/ 60960 w 245745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7170 w 297180"/>
                  <a:gd name="connsiteY2" fmla="*/ 86733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850 h 149552"/>
                  <a:gd name="connsiteX1" fmla="*/ 243840 w 297180"/>
                  <a:gd name="connsiteY1" fmla="*/ 0 h 149552"/>
                  <a:gd name="connsiteX2" fmla="*/ 219075 w 297180"/>
                  <a:gd name="connsiteY2" fmla="*/ 74381 h 149552"/>
                  <a:gd name="connsiteX3" fmla="*/ 297180 w 297180"/>
                  <a:gd name="connsiteY3" fmla="*/ 148775 h 149552"/>
                  <a:gd name="connsiteX4" fmla="*/ 0 w 297180"/>
                  <a:gd name="connsiteY4" fmla="*/ 149552 h 149552"/>
                  <a:gd name="connsiteX5" fmla="*/ 91440 w 297180"/>
                  <a:gd name="connsiteY5" fmla="*/ 73604 h 149552"/>
                  <a:gd name="connsiteX6" fmla="*/ 60960 w 297180"/>
                  <a:gd name="connsiteY6" fmla="*/ 850 h 149552"/>
                  <a:gd name="connsiteX0" fmla="*/ 62865 w 299085"/>
                  <a:gd name="connsiteY0" fmla="*/ 850 h 148775"/>
                  <a:gd name="connsiteX1" fmla="*/ 245745 w 299085"/>
                  <a:gd name="connsiteY1" fmla="*/ 0 h 148775"/>
                  <a:gd name="connsiteX2" fmla="*/ 220980 w 299085"/>
                  <a:gd name="connsiteY2" fmla="*/ 74381 h 148775"/>
                  <a:gd name="connsiteX3" fmla="*/ 299085 w 299085"/>
                  <a:gd name="connsiteY3" fmla="*/ 148775 h 148775"/>
                  <a:gd name="connsiteX4" fmla="*/ 0 w 299085"/>
                  <a:gd name="connsiteY4" fmla="*/ 147222 h 148775"/>
                  <a:gd name="connsiteX5" fmla="*/ 93345 w 299085"/>
                  <a:gd name="connsiteY5" fmla="*/ 73604 h 148775"/>
                  <a:gd name="connsiteX6" fmla="*/ 62865 w 299085"/>
                  <a:gd name="connsiteY6" fmla="*/ 850 h 148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9085" h="148775">
                    <a:moveTo>
                      <a:pt x="62865" y="850"/>
                    </a:moveTo>
                    <a:lnTo>
                      <a:pt x="245745" y="0"/>
                    </a:lnTo>
                    <a:cubicBezTo>
                      <a:pt x="236855" y="24017"/>
                      <a:pt x="199390" y="42598"/>
                      <a:pt x="220980" y="74381"/>
                    </a:cubicBezTo>
                    <a:lnTo>
                      <a:pt x="299085" y="148775"/>
                    </a:lnTo>
                    <a:lnTo>
                      <a:pt x="0" y="147222"/>
                    </a:lnTo>
                    <a:lnTo>
                      <a:pt x="93345" y="73604"/>
                    </a:lnTo>
                    <a:cubicBezTo>
                      <a:pt x="78740" y="32526"/>
                      <a:pt x="73660" y="30279"/>
                      <a:pt x="62865" y="850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2" name="Прямоугольник: скругленные углы 101">
                <a:extLst>
                  <a:ext uri="{FF2B5EF4-FFF2-40B4-BE49-F238E27FC236}">
                    <a16:creationId xmlns:a16="http://schemas.microsoft.com/office/drawing/2014/main" id="{CCA78A29-2C78-532B-B72A-8FB43384B4B2}"/>
                  </a:ext>
                </a:extLst>
              </p:cNvPr>
              <p:cNvSpPr/>
              <p:nvPr/>
            </p:nvSpPr>
            <p:spPr>
              <a:xfrm>
                <a:off x="6127530" y="4738022"/>
                <a:ext cx="299085" cy="45719"/>
              </a:xfrm>
              <a:prstGeom prst="round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3" name="Прямоугольник: скругленные углы 102">
                <a:extLst>
                  <a:ext uri="{FF2B5EF4-FFF2-40B4-BE49-F238E27FC236}">
                    <a16:creationId xmlns:a16="http://schemas.microsoft.com/office/drawing/2014/main" id="{3216CB99-8383-4B51-1ECC-CDFB19CDC303}"/>
                  </a:ext>
                </a:extLst>
              </p:cNvPr>
              <p:cNvSpPr/>
              <p:nvPr/>
            </p:nvSpPr>
            <p:spPr>
              <a:xfrm>
                <a:off x="6122129" y="4835416"/>
                <a:ext cx="299085" cy="45719"/>
              </a:xfrm>
              <a:prstGeom prst="round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4" name="Полилиния: фигура 103">
                <a:extLst>
                  <a:ext uri="{FF2B5EF4-FFF2-40B4-BE49-F238E27FC236}">
                    <a16:creationId xmlns:a16="http://schemas.microsoft.com/office/drawing/2014/main" id="{32838CB0-EC78-2CCB-4CB5-F8F52C433D65}"/>
                  </a:ext>
                </a:extLst>
              </p:cNvPr>
              <p:cNvSpPr/>
              <p:nvPr/>
            </p:nvSpPr>
            <p:spPr>
              <a:xfrm>
                <a:off x="6146572" y="4783741"/>
                <a:ext cx="258070" cy="45719"/>
              </a:xfrm>
              <a:custGeom>
                <a:avLst/>
                <a:gdLst>
                  <a:gd name="connsiteX0" fmla="*/ 0 w 299085"/>
                  <a:gd name="connsiteY0" fmla="*/ 0 h 53340"/>
                  <a:gd name="connsiteX1" fmla="*/ 299085 w 299085"/>
                  <a:gd name="connsiteY1" fmla="*/ 1905 h 53340"/>
                  <a:gd name="connsiteX2" fmla="*/ 274320 w 299085"/>
                  <a:gd name="connsiteY2" fmla="*/ 28575 h 53340"/>
                  <a:gd name="connsiteX3" fmla="*/ 295275 w 299085"/>
                  <a:gd name="connsiteY3" fmla="*/ 49530 h 53340"/>
                  <a:gd name="connsiteX4" fmla="*/ 11430 w 299085"/>
                  <a:gd name="connsiteY4" fmla="*/ 53340 h 53340"/>
                  <a:gd name="connsiteX5" fmla="*/ 43815 w 299085"/>
                  <a:gd name="connsiteY5" fmla="*/ 28575 h 53340"/>
                  <a:gd name="connsiteX6" fmla="*/ 0 w 299085"/>
                  <a:gd name="connsiteY6" fmla="*/ 0 h 53340"/>
                  <a:gd name="connsiteX0" fmla="*/ 3810 w 287655"/>
                  <a:gd name="connsiteY0" fmla="*/ 0 h 51435"/>
                  <a:gd name="connsiteX1" fmla="*/ 287655 w 287655"/>
                  <a:gd name="connsiteY1" fmla="*/ 0 h 51435"/>
                  <a:gd name="connsiteX2" fmla="*/ 262890 w 287655"/>
                  <a:gd name="connsiteY2" fmla="*/ 26670 h 51435"/>
                  <a:gd name="connsiteX3" fmla="*/ 283845 w 287655"/>
                  <a:gd name="connsiteY3" fmla="*/ 47625 h 51435"/>
                  <a:gd name="connsiteX4" fmla="*/ 0 w 287655"/>
                  <a:gd name="connsiteY4" fmla="*/ 51435 h 51435"/>
                  <a:gd name="connsiteX5" fmla="*/ 32385 w 287655"/>
                  <a:gd name="connsiteY5" fmla="*/ 26670 h 51435"/>
                  <a:gd name="connsiteX6" fmla="*/ 3810 w 287655"/>
                  <a:gd name="connsiteY6" fmla="*/ 0 h 51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7655" h="51435">
                    <a:moveTo>
                      <a:pt x="3810" y="0"/>
                    </a:moveTo>
                    <a:lnTo>
                      <a:pt x="287655" y="0"/>
                    </a:lnTo>
                    <a:lnTo>
                      <a:pt x="262890" y="26670"/>
                    </a:lnTo>
                    <a:lnTo>
                      <a:pt x="283845" y="47625"/>
                    </a:lnTo>
                    <a:lnTo>
                      <a:pt x="0" y="51435"/>
                    </a:lnTo>
                    <a:lnTo>
                      <a:pt x="32385" y="26670"/>
                    </a:lnTo>
                    <a:lnTo>
                      <a:pt x="3810" y="0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118" name="Группа 117">
              <a:extLst>
                <a:ext uri="{FF2B5EF4-FFF2-40B4-BE49-F238E27FC236}">
                  <a16:creationId xmlns:a16="http://schemas.microsoft.com/office/drawing/2014/main" id="{2943A3B1-4753-61E0-4CF3-C73E186A3CFE}"/>
                </a:ext>
              </a:extLst>
            </p:cNvPr>
            <p:cNvGrpSpPr/>
            <p:nvPr/>
          </p:nvGrpSpPr>
          <p:grpSpPr>
            <a:xfrm>
              <a:off x="5333673" y="2020747"/>
              <a:ext cx="271035" cy="655919"/>
              <a:chOff x="5408463" y="2006123"/>
              <a:chExt cx="271035" cy="655919"/>
            </a:xfrm>
          </p:grpSpPr>
          <p:sp>
            <p:nvSpPr>
              <p:cNvPr id="107" name="Прямоугольник: скругленные углы 106">
                <a:extLst>
                  <a:ext uri="{FF2B5EF4-FFF2-40B4-BE49-F238E27FC236}">
                    <a16:creationId xmlns:a16="http://schemas.microsoft.com/office/drawing/2014/main" id="{631ECE58-1E6D-192C-C2FE-64C70C3697D4}"/>
                  </a:ext>
                </a:extLst>
              </p:cNvPr>
              <p:cNvSpPr/>
              <p:nvPr/>
            </p:nvSpPr>
            <p:spPr>
              <a:xfrm>
                <a:off x="5408463" y="2522220"/>
                <a:ext cx="264160" cy="45719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17" name="Группа 116">
                <a:extLst>
                  <a:ext uri="{FF2B5EF4-FFF2-40B4-BE49-F238E27FC236}">
                    <a16:creationId xmlns:a16="http://schemas.microsoft.com/office/drawing/2014/main" id="{9F0EFD2A-3CBE-653F-46E3-EBB422A48CD0}"/>
                  </a:ext>
                </a:extLst>
              </p:cNvPr>
              <p:cNvGrpSpPr/>
              <p:nvPr/>
            </p:nvGrpSpPr>
            <p:grpSpPr>
              <a:xfrm>
                <a:off x="5410200" y="2006123"/>
                <a:ext cx="269298" cy="655919"/>
                <a:chOff x="5410200" y="2006123"/>
                <a:chExt cx="269298" cy="655919"/>
              </a:xfrm>
            </p:grpSpPr>
            <p:sp>
              <p:nvSpPr>
                <p:cNvPr id="105" name="Хорда 104">
                  <a:extLst>
                    <a:ext uri="{FF2B5EF4-FFF2-40B4-BE49-F238E27FC236}">
                      <a16:creationId xmlns:a16="http://schemas.microsoft.com/office/drawing/2014/main" id="{B11C1113-EE0D-F86F-BD45-AE11FCEFA96C}"/>
                    </a:ext>
                  </a:extLst>
                </p:cNvPr>
                <p:cNvSpPr/>
                <p:nvPr/>
              </p:nvSpPr>
              <p:spPr>
                <a:xfrm rot="6769347">
                  <a:off x="5446465" y="2004406"/>
                  <a:ext cx="201906" cy="205340"/>
                </a:xfrm>
                <a:prstGeom prst="chord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06" name="Полилиния: фигура 105">
                  <a:extLst>
                    <a:ext uri="{FF2B5EF4-FFF2-40B4-BE49-F238E27FC236}">
                      <a16:creationId xmlns:a16="http://schemas.microsoft.com/office/drawing/2014/main" id="{590A1FD5-605A-D54F-0366-6827406A4AA8}"/>
                    </a:ext>
                  </a:extLst>
                </p:cNvPr>
                <p:cNvSpPr/>
                <p:nvPr/>
              </p:nvSpPr>
              <p:spPr>
                <a:xfrm>
                  <a:off x="5410200" y="2159000"/>
                  <a:ext cx="264160" cy="363220"/>
                </a:xfrm>
                <a:custGeom>
                  <a:avLst/>
                  <a:gdLst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701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4160" h="363220">
                      <a:moveTo>
                        <a:pt x="218440" y="2540"/>
                      </a:moveTo>
                      <a:lnTo>
                        <a:pt x="53340" y="0"/>
                      </a:lnTo>
                      <a:cubicBezTo>
                        <a:pt x="87207" y="48260"/>
                        <a:pt x="90593" y="96520"/>
                        <a:pt x="93980" y="144780"/>
                      </a:cubicBezTo>
                      <a:cubicBezTo>
                        <a:pt x="77893" y="220133"/>
                        <a:pt x="31327" y="290407"/>
                        <a:pt x="0" y="363220"/>
                      </a:cubicBezTo>
                      <a:lnTo>
                        <a:pt x="264160" y="363220"/>
                      </a:lnTo>
                      <a:cubicBezTo>
                        <a:pt x="236220" y="290407"/>
                        <a:pt x="226060" y="283633"/>
                        <a:pt x="180340" y="144780"/>
                      </a:cubicBezTo>
                      <a:cubicBezTo>
                        <a:pt x="191347" y="60960"/>
                        <a:pt x="189653" y="50800"/>
                        <a:pt x="218440" y="254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15" name="Полилиния: фигура 114">
                  <a:extLst>
                    <a:ext uri="{FF2B5EF4-FFF2-40B4-BE49-F238E27FC236}">
                      <a16:creationId xmlns:a16="http://schemas.microsoft.com/office/drawing/2014/main" id="{CEC17286-CB9C-66AC-82B6-CA397B072BAC}"/>
                    </a:ext>
                  </a:extLst>
                </p:cNvPr>
                <p:cNvSpPr/>
                <p:nvPr/>
              </p:nvSpPr>
              <p:spPr>
                <a:xfrm>
                  <a:off x="5430219" y="2570604"/>
                  <a:ext cx="222028" cy="45719"/>
                </a:xfrm>
                <a:custGeom>
                  <a:avLst/>
                  <a:gdLst>
                    <a:gd name="connsiteX0" fmla="*/ 0 w 299085"/>
                    <a:gd name="connsiteY0" fmla="*/ 0 h 53340"/>
                    <a:gd name="connsiteX1" fmla="*/ 299085 w 299085"/>
                    <a:gd name="connsiteY1" fmla="*/ 1905 h 53340"/>
                    <a:gd name="connsiteX2" fmla="*/ 274320 w 299085"/>
                    <a:gd name="connsiteY2" fmla="*/ 28575 h 53340"/>
                    <a:gd name="connsiteX3" fmla="*/ 295275 w 299085"/>
                    <a:gd name="connsiteY3" fmla="*/ 49530 h 53340"/>
                    <a:gd name="connsiteX4" fmla="*/ 11430 w 299085"/>
                    <a:gd name="connsiteY4" fmla="*/ 53340 h 53340"/>
                    <a:gd name="connsiteX5" fmla="*/ 43815 w 299085"/>
                    <a:gd name="connsiteY5" fmla="*/ 28575 h 53340"/>
                    <a:gd name="connsiteX6" fmla="*/ 0 w 299085"/>
                    <a:gd name="connsiteY6" fmla="*/ 0 h 53340"/>
                    <a:gd name="connsiteX0" fmla="*/ 3810 w 287655"/>
                    <a:gd name="connsiteY0" fmla="*/ 0 h 51435"/>
                    <a:gd name="connsiteX1" fmla="*/ 287655 w 287655"/>
                    <a:gd name="connsiteY1" fmla="*/ 0 h 51435"/>
                    <a:gd name="connsiteX2" fmla="*/ 262890 w 287655"/>
                    <a:gd name="connsiteY2" fmla="*/ 26670 h 51435"/>
                    <a:gd name="connsiteX3" fmla="*/ 283845 w 287655"/>
                    <a:gd name="connsiteY3" fmla="*/ 47625 h 51435"/>
                    <a:gd name="connsiteX4" fmla="*/ 0 w 287655"/>
                    <a:gd name="connsiteY4" fmla="*/ 51435 h 51435"/>
                    <a:gd name="connsiteX5" fmla="*/ 32385 w 287655"/>
                    <a:gd name="connsiteY5" fmla="*/ 26670 h 51435"/>
                    <a:gd name="connsiteX6" fmla="*/ 3810 w 287655"/>
                    <a:gd name="connsiteY6" fmla="*/ 0 h 51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7655" h="51435">
                      <a:moveTo>
                        <a:pt x="3810" y="0"/>
                      </a:moveTo>
                      <a:lnTo>
                        <a:pt x="287655" y="0"/>
                      </a:lnTo>
                      <a:lnTo>
                        <a:pt x="262890" y="26670"/>
                      </a:lnTo>
                      <a:lnTo>
                        <a:pt x="283845" y="47625"/>
                      </a:lnTo>
                      <a:lnTo>
                        <a:pt x="0" y="51435"/>
                      </a:lnTo>
                      <a:lnTo>
                        <a:pt x="32385" y="26670"/>
                      </a:lnTo>
                      <a:lnTo>
                        <a:pt x="381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sp>
              <p:nvSpPr>
                <p:cNvPr id="116" name="Прямоугольник: скругленные углы 115">
                  <a:extLst>
                    <a:ext uri="{FF2B5EF4-FFF2-40B4-BE49-F238E27FC236}">
                      <a16:creationId xmlns:a16="http://schemas.microsoft.com/office/drawing/2014/main" id="{EC1417B5-C49C-EF1F-7F95-77A1487B3939}"/>
                    </a:ext>
                  </a:extLst>
                </p:cNvPr>
                <p:cNvSpPr/>
                <p:nvPr/>
              </p:nvSpPr>
              <p:spPr>
                <a:xfrm>
                  <a:off x="5415338" y="2616323"/>
                  <a:ext cx="264160" cy="45719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grpSp>
          <p:nvGrpSpPr>
            <p:cNvPr id="119" name="Группа 118">
              <a:extLst>
                <a:ext uri="{FF2B5EF4-FFF2-40B4-BE49-F238E27FC236}">
                  <a16:creationId xmlns:a16="http://schemas.microsoft.com/office/drawing/2014/main" id="{B6B313F1-87F6-BED0-CFB2-4C94136984D5}"/>
                </a:ext>
              </a:extLst>
            </p:cNvPr>
            <p:cNvGrpSpPr/>
            <p:nvPr/>
          </p:nvGrpSpPr>
          <p:grpSpPr>
            <a:xfrm>
              <a:off x="6057422" y="2036448"/>
              <a:ext cx="271035" cy="655919"/>
              <a:chOff x="5408463" y="2006123"/>
              <a:chExt cx="271035" cy="655919"/>
            </a:xfrm>
            <a:solidFill>
              <a:schemeClr val="tx1"/>
            </a:solidFill>
          </p:grpSpPr>
          <p:sp>
            <p:nvSpPr>
              <p:cNvPr id="120" name="Прямоугольник: скругленные углы 119">
                <a:extLst>
                  <a:ext uri="{FF2B5EF4-FFF2-40B4-BE49-F238E27FC236}">
                    <a16:creationId xmlns:a16="http://schemas.microsoft.com/office/drawing/2014/main" id="{BBC4E1CC-71C1-A11D-B764-E4E5D24CC75F}"/>
                  </a:ext>
                </a:extLst>
              </p:cNvPr>
              <p:cNvSpPr/>
              <p:nvPr/>
            </p:nvSpPr>
            <p:spPr>
              <a:xfrm>
                <a:off x="5408463" y="2522220"/>
                <a:ext cx="264160" cy="45719"/>
              </a:xfrm>
              <a:prstGeom prst="round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21" name="Группа 120">
                <a:extLst>
                  <a:ext uri="{FF2B5EF4-FFF2-40B4-BE49-F238E27FC236}">
                    <a16:creationId xmlns:a16="http://schemas.microsoft.com/office/drawing/2014/main" id="{8D7982B9-D49D-249F-DE22-305AB0547384}"/>
                  </a:ext>
                </a:extLst>
              </p:cNvPr>
              <p:cNvGrpSpPr/>
              <p:nvPr/>
            </p:nvGrpSpPr>
            <p:grpSpPr>
              <a:xfrm>
                <a:off x="5410200" y="2006123"/>
                <a:ext cx="269298" cy="655919"/>
                <a:chOff x="5410200" y="2006123"/>
                <a:chExt cx="269298" cy="655919"/>
              </a:xfrm>
              <a:grpFill/>
            </p:grpSpPr>
            <p:sp>
              <p:nvSpPr>
                <p:cNvPr id="122" name="Хорда 121">
                  <a:extLst>
                    <a:ext uri="{FF2B5EF4-FFF2-40B4-BE49-F238E27FC236}">
                      <a16:creationId xmlns:a16="http://schemas.microsoft.com/office/drawing/2014/main" id="{9E116DAE-7A2F-BBD9-5DB5-ED40E9BDE189}"/>
                    </a:ext>
                  </a:extLst>
                </p:cNvPr>
                <p:cNvSpPr/>
                <p:nvPr/>
              </p:nvSpPr>
              <p:spPr>
                <a:xfrm rot="6769347">
                  <a:off x="5446465" y="2004406"/>
                  <a:ext cx="201906" cy="205340"/>
                </a:xfrm>
                <a:prstGeom prst="chord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23" name="Полилиния: фигура 122">
                  <a:extLst>
                    <a:ext uri="{FF2B5EF4-FFF2-40B4-BE49-F238E27FC236}">
                      <a16:creationId xmlns:a16="http://schemas.microsoft.com/office/drawing/2014/main" id="{36006862-6DDE-3ABF-C5BE-247DA26504CB}"/>
                    </a:ext>
                  </a:extLst>
                </p:cNvPr>
                <p:cNvSpPr/>
                <p:nvPr/>
              </p:nvSpPr>
              <p:spPr>
                <a:xfrm>
                  <a:off x="5410200" y="2159000"/>
                  <a:ext cx="264160" cy="363220"/>
                </a:xfrm>
                <a:custGeom>
                  <a:avLst/>
                  <a:gdLst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701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4160" h="363220">
                      <a:moveTo>
                        <a:pt x="218440" y="2540"/>
                      </a:moveTo>
                      <a:lnTo>
                        <a:pt x="53340" y="0"/>
                      </a:lnTo>
                      <a:cubicBezTo>
                        <a:pt x="87207" y="48260"/>
                        <a:pt x="90593" y="96520"/>
                        <a:pt x="93980" y="144780"/>
                      </a:cubicBezTo>
                      <a:cubicBezTo>
                        <a:pt x="77893" y="220133"/>
                        <a:pt x="31327" y="290407"/>
                        <a:pt x="0" y="363220"/>
                      </a:cubicBezTo>
                      <a:lnTo>
                        <a:pt x="264160" y="363220"/>
                      </a:lnTo>
                      <a:cubicBezTo>
                        <a:pt x="236220" y="290407"/>
                        <a:pt x="226060" y="283633"/>
                        <a:pt x="180340" y="144780"/>
                      </a:cubicBezTo>
                      <a:cubicBezTo>
                        <a:pt x="191347" y="60960"/>
                        <a:pt x="189653" y="50800"/>
                        <a:pt x="218440" y="254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24" name="Полилиния: фигура 123">
                  <a:extLst>
                    <a:ext uri="{FF2B5EF4-FFF2-40B4-BE49-F238E27FC236}">
                      <a16:creationId xmlns:a16="http://schemas.microsoft.com/office/drawing/2014/main" id="{4AF024BB-C208-1938-5DF0-9F3C298855AB}"/>
                    </a:ext>
                  </a:extLst>
                </p:cNvPr>
                <p:cNvSpPr/>
                <p:nvPr/>
              </p:nvSpPr>
              <p:spPr>
                <a:xfrm>
                  <a:off x="5438390" y="2569894"/>
                  <a:ext cx="213857" cy="57776"/>
                </a:xfrm>
                <a:custGeom>
                  <a:avLst/>
                  <a:gdLst>
                    <a:gd name="connsiteX0" fmla="*/ 0 w 299085"/>
                    <a:gd name="connsiteY0" fmla="*/ 0 h 53340"/>
                    <a:gd name="connsiteX1" fmla="*/ 299085 w 299085"/>
                    <a:gd name="connsiteY1" fmla="*/ 1905 h 53340"/>
                    <a:gd name="connsiteX2" fmla="*/ 274320 w 299085"/>
                    <a:gd name="connsiteY2" fmla="*/ 28575 h 53340"/>
                    <a:gd name="connsiteX3" fmla="*/ 295275 w 299085"/>
                    <a:gd name="connsiteY3" fmla="*/ 49530 h 53340"/>
                    <a:gd name="connsiteX4" fmla="*/ 11430 w 299085"/>
                    <a:gd name="connsiteY4" fmla="*/ 53340 h 53340"/>
                    <a:gd name="connsiteX5" fmla="*/ 43815 w 299085"/>
                    <a:gd name="connsiteY5" fmla="*/ 28575 h 53340"/>
                    <a:gd name="connsiteX6" fmla="*/ 0 w 299085"/>
                    <a:gd name="connsiteY6" fmla="*/ 0 h 53340"/>
                    <a:gd name="connsiteX0" fmla="*/ 3810 w 287655"/>
                    <a:gd name="connsiteY0" fmla="*/ 0 h 51435"/>
                    <a:gd name="connsiteX1" fmla="*/ 287655 w 287655"/>
                    <a:gd name="connsiteY1" fmla="*/ 0 h 51435"/>
                    <a:gd name="connsiteX2" fmla="*/ 262890 w 287655"/>
                    <a:gd name="connsiteY2" fmla="*/ 26670 h 51435"/>
                    <a:gd name="connsiteX3" fmla="*/ 283845 w 287655"/>
                    <a:gd name="connsiteY3" fmla="*/ 47625 h 51435"/>
                    <a:gd name="connsiteX4" fmla="*/ 0 w 287655"/>
                    <a:gd name="connsiteY4" fmla="*/ 51435 h 51435"/>
                    <a:gd name="connsiteX5" fmla="*/ 32385 w 287655"/>
                    <a:gd name="connsiteY5" fmla="*/ 26670 h 51435"/>
                    <a:gd name="connsiteX6" fmla="*/ 3810 w 287655"/>
                    <a:gd name="connsiteY6" fmla="*/ 0 h 51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7655" h="51435">
                      <a:moveTo>
                        <a:pt x="3810" y="0"/>
                      </a:moveTo>
                      <a:lnTo>
                        <a:pt x="287655" y="0"/>
                      </a:lnTo>
                      <a:lnTo>
                        <a:pt x="262890" y="26670"/>
                      </a:lnTo>
                      <a:lnTo>
                        <a:pt x="283845" y="47625"/>
                      </a:lnTo>
                      <a:lnTo>
                        <a:pt x="0" y="51435"/>
                      </a:lnTo>
                      <a:lnTo>
                        <a:pt x="32385" y="26670"/>
                      </a:lnTo>
                      <a:lnTo>
                        <a:pt x="381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sp>
              <p:nvSpPr>
                <p:cNvPr id="125" name="Прямоугольник: скругленные углы 124">
                  <a:extLst>
                    <a:ext uri="{FF2B5EF4-FFF2-40B4-BE49-F238E27FC236}">
                      <a16:creationId xmlns:a16="http://schemas.microsoft.com/office/drawing/2014/main" id="{2114EEF4-7A7A-2F43-AE2E-87EAA929B7FE}"/>
                    </a:ext>
                  </a:extLst>
                </p:cNvPr>
                <p:cNvSpPr/>
                <p:nvPr/>
              </p:nvSpPr>
              <p:spPr>
                <a:xfrm>
                  <a:off x="5415338" y="2616323"/>
                  <a:ext cx="264160" cy="45719"/>
                </a:xfrm>
                <a:prstGeom prst="round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grpSp>
          <p:nvGrpSpPr>
            <p:cNvPr id="126" name="Группа 125">
              <a:extLst>
                <a:ext uri="{FF2B5EF4-FFF2-40B4-BE49-F238E27FC236}">
                  <a16:creationId xmlns:a16="http://schemas.microsoft.com/office/drawing/2014/main" id="{40EF042D-A04D-CB10-7796-3AA8BA77FD83}"/>
                </a:ext>
              </a:extLst>
            </p:cNvPr>
            <p:cNvGrpSpPr/>
            <p:nvPr/>
          </p:nvGrpSpPr>
          <p:grpSpPr>
            <a:xfrm>
              <a:off x="5333673" y="1308716"/>
              <a:ext cx="271035" cy="655919"/>
              <a:chOff x="5408463" y="2006123"/>
              <a:chExt cx="271035" cy="655919"/>
            </a:xfrm>
            <a:solidFill>
              <a:schemeClr val="tx1"/>
            </a:solidFill>
          </p:grpSpPr>
          <p:sp>
            <p:nvSpPr>
              <p:cNvPr id="127" name="Прямоугольник: скругленные углы 126">
                <a:extLst>
                  <a:ext uri="{FF2B5EF4-FFF2-40B4-BE49-F238E27FC236}">
                    <a16:creationId xmlns:a16="http://schemas.microsoft.com/office/drawing/2014/main" id="{D6F26B92-739C-21BB-689F-C378E47AC0E1}"/>
                  </a:ext>
                </a:extLst>
              </p:cNvPr>
              <p:cNvSpPr/>
              <p:nvPr/>
            </p:nvSpPr>
            <p:spPr>
              <a:xfrm>
                <a:off x="5408463" y="2522220"/>
                <a:ext cx="264160" cy="45719"/>
              </a:xfrm>
              <a:prstGeom prst="round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28" name="Группа 127">
                <a:extLst>
                  <a:ext uri="{FF2B5EF4-FFF2-40B4-BE49-F238E27FC236}">
                    <a16:creationId xmlns:a16="http://schemas.microsoft.com/office/drawing/2014/main" id="{CE4EE6E8-D274-3126-5E2B-CA6E9F825948}"/>
                  </a:ext>
                </a:extLst>
              </p:cNvPr>
              <p:cNvGrpSpPr/>
              <p:nvPr/>
            </p:nvGrpSpPr>
            <p:grpSpPr>
              <a:xfrm>
                <a:off x="5410200" y="2006123"/>
                <a:ext cx="269298" cy="655919"/>
                <a:chOff x="5410200" y="2006123"/>
                <a:chExt cx="269298" cy="655919"/>
              </a:xfrm>
              <a:grpFill/>
            </p:grpSpPr>
            <p:sp>
              <p:nvSpPr>
                <p:cNvPr id="129" name="Хорда 128">
                  <a:extLst>
                    <a:ext uri="{FF2B5EF4-FFF2-40B4-BE49-F238E27FC236}">
                      <a16:creationId xmlns:a16="http://schemas.microsoft.com/office/drawing/2014/main" id="{F4C63E08-03BD-6DF6-4009-FC8D79E60192}"/>
                    </a:ext>
                  </a:extLst>
                </p:cNvPr>
                <p:cNvSpPr/>
                <p:nvPr/>
              </p:nvSpPr>
              <p:spPr>
                <a:xfrm rot="6769347">
                  <a:off x="5446465" y="2004406"/>
                  <a:ext cx="201906" cy="205340"/>
                </a:xfrm>
                <a:prstGeom prst="chord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0" name="Полилиния: фигура 129">
                  <a:extLst>
                    <a:ext uri="{FF2B5EF4-FFF2-40B4-BE49-F238E27FC236}">
                      <a16:creationId xmlns:a16="http://schemas.microsoft.com/office/drawing/2014/main" id="{39E0C432-ED51-5FE3-C40D-B0F1209A33AE}"/>
                    </a:ext>
                  </a:extLst>
                </p:cNvPr>
                <p:cNvSpPr/>
                <p:nvPr/>
              </p:nvSpPr>
              <p:spPr>
                <a:xfrm>
                  <a:off x="5410200" y="2159000"/>
                  <a:ext cx="264160" cy="363220"/>
                </a:xfrm>
                <a:custGeom>
                  <a:avLst/>
                  <a:gdLst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701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4160" h="363220">
                      <a:moveTo>
                        <a:pt x="218440" y="2540"/>
                      </a:moveTo>
                      <a:lnTo>
                        <a:pt x="53340" y="0"/>
                      </a:lnTo>
                      <a:cubicBezTo>
                        <a:pt x="87207" y="48260"/>
                        <a:pt x="90593" y="96520"/>
                        <a:pt x="93980" y="144780"/>
                      </a:cubicBezTo>
                      <a:cubicBezTo>
                        <a:pt x="77893" y="220133"/>
                        <a:pt x="31327" y="290407"/>
                        <a:pt x="0" y="363220"/>
                      </a:cubicBezTo>
                      <a:lnTo>
                        <a:pt x="264160" y="363220"/>
                      </a:lnTo>
                      <a:cubicBezTo>
                        <a:pt x="236220" y="290407"/>
                        <a:pt x="226060" y="283633"/>
                        <a:pt x="180340" y="144780"/>
                      </a:cubicBezTo>
                      <a:cubicBezTo>
                        <a:pt x="191347" y="60960"/>
                        <a:pt x="189653" y="50800"/>
                        <a:pt x="218440" y="254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1" name="Полилиния: фигура 130">
                  <a:extLst>
                    <a:ext uri="{FF2B5EF4-FFF2-40B4-BE49-F238E27FC236}">
                      <a16:creationId xmlns:a16="http://schemas.microsoft.com/office/drawing/2014/main" id="{90A161FB-B500-BC54-7434-316FBC667B5C}"/>
                    </a:ext>
                  </a:extLst>
                </p:cNvPr>
                <p:cNvSpPr/>
                <p:nvPr/>
              </p:nvSpPr>
              <p:spPr>
                <a:xfrm>
                  <a:off x="5427814" y="2567939"/>
                  <a:ext cx="233084" cy="49367"/>
                </a:xfrm>
                <a:custGeom>
                  <a:avLst/>
                  <a:gdLst>
                    <a:gd name="connsiteX0" fmla="*/ 0 w 299085"/>
                    <a:gd name="connsiteY0" fmla="*/ 0 h 53340"/>
                    <a:gd name="connsiteX1" fmla="*/ 299085 w 299085"/>
                    <a:gd name="connsiteY1" fmla="*/ 1905 h 53340"/>
                    <a:gd name="connsiteX2" fmla="*/ 274320 w 299085"/>
                    <a:gd name="connsiteY2" fmla="*/ 28575 h 53340"/>
                    <a:gd name="connsiteX3" fmla="*/ 295275 w 299085"/>
                    <a:gd name="connsiteY3" fmla="*/ 49530 h 53340"/>
                    <a:gd name="connsiteX4" fmla="*/ 11430 w 299085"/>
                    <a:gd name="connsiteY4" fmla="*/ 53340 h 53340"/>
                    <a:gd name="connsiteX5" fmla="*/ 43815 w 299085"/>
                    <a:gd name="connsiteY5" fmla="*/ 28575 h 53340"/>
                    <a:gd name="connsiteX6" fmla="*/ 0 w 299085"/>
                    <a:gd name="connsiteY6" fmla="*/ 0 h 53340"/>
                    <a:gd name="connsiteX0" fmla="*/ 3810 w 287655"/>
                    <a:gd name="connsiteY0" fmla="*/ 0 h 51435"/>
                    <a:gd name="connsiteX1" fmla="*/ 287655 w 287655"/>
                    <a:gd name="connsiteY1" fmla="*/ 0 h 51435"/>
                    <a:gd name="connsiteX2" fmla="*/ 262890 w 287655"/>
                    <a:gd name="connsiteY2" fmla="*/ 26670 h 51435"/>
                    <a:gd name="connsiteX3" fmla="*/ 283845 w 287655"/>
                    <a:gd name="connsiteY3" fmla="*/ 47625 h 51435"/>
                    <a:gd name="connsiteX4" fmla="*/ 0 w 287655"/>
                    <a:gd name="connsiteY4" fmla="*/ 51435 h 51435"/>
                    <a:gd name="connsiteX5" fmla="*/ 32385 w 287655"/>
                    <a:gd name="connsiteY5" fmla="*/ 26670 h 51435"/>
                    <a:gd name="connsiteX6" fmla="*/ 3810 w 287655"/>
                    <a:gd name="connsiteY6" fmla="*/ 0 h 51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7655" h="51435">
                      <a:moveTo>
                        <a:pt x="3810" y="0"/>
                      </a:moveTo>
                      <a:lnTo>
                        <a:pt x="287655" y="0"/>
                      </a:lnTo>
                      <a:lnTo>
                        <a:pt x="262890" y="26670"/>
                      </a:lnTo>
                      <a:lnTo>
                        <a:pt x="283845" y="47625"/>
                      </a:lnTo>
                      <a:lnTo>
                        <a:pt x="0" y="51435"/>
                      </a:lnTo>
                      <a:lnTo>
                        <a:pt x="32385" y="26670"/>
                      </a:lnTo>
                      <a:lnTo>
                        <a:pt x="381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sp>
              <p:nvSpPr>
                <p:cNvPr id="132" name="Прямоугольник: скругленные углы 131">
                  <a:extLst>
                    <a:ext uri="{FF2B5EF4-FFF2-40B4-BE49-F238E27FC236}">
                      <a16:creationId xmlns:a16="http://schemas.microsoft.com/office/drawing/2014/main" id="{D4C6B4BC-6306-856E-D656-025DFBA6AB64}"/>
                    </a:ext>
                  </a:extLst>
                </p:cNvPr>
                <p:cNvSpPr/>
                <p:nvPr/>
              </p:nvSpPr>
              <p:spPr>
                <a:xfrm>
                  <a:off x="5415338" y="2616323"/>
                  <a:ext cx="264160" cy="45719"/>
                </a:xfrm>
                <a:prstGeom prst="round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133" name="Полилиния: фигура 132">
              <a:extLst>
                <a:ext uri="{FF2B5EF4-FFF2-40B4-BE49-F238E27FC236}">
                  <a16:creationId xmlns:a16="http://schemas.microsoft.com/office/drawing/2014/main" id="{FDBD8690-F321-6871-86AB-DF745E34988D}"/>
                </a:ext>
              </a:extLst>
            </p:cNvPr>
            <p:cNvSpPr/>
            <p:nvPr/>
          </p:nvSpPr>
          <p:spPr>
            <a:xfrm>
              <a:off x="5323819" y="584206"/>
              <a:ext cx="291465" cy="661035"/>
            </a:xfrm>
            <a:custGeom>
              <a:avLst/>
              <a:gdLst>
                <a:gd name="connsiteX0" fmla="*/ 55245 w 297180"/>
                <a:gd name="connsiteY0" fmla="*/ 0 h 659130"/>
                <a:gd name="connsiteX1" fmla="*/ 135255 w 297180"/>
                <a:gd name="connsiteY1" fmla="*/ 0 h 659130"/>
                <a:gd name="connsiteX2" fmla="*/ 135255 w 297180"/>
                <a:gd name="connsiteY2" fmla="*/ 62865 h 659130"/>
                <a:gd name="connsiteX3" fmla="*/ 167640 w 297180"/>
                <a:gd name="connsiteY3" fmla="*/ 62865 h 659130"/>
                <a:gd name="connsiteX4" fmla="*/ 173355 w 297180"/>
                <a:gd name="connsiteY4" fmla="*/ 0 h 659130"/>
                <a:gd name="connsiteX5" fmla="*/ 241935 w 297180"/>
                <a:gd name="connsiteY5" fmla="*/ 7620 h 659130"/>
                <a:gd name="connsiteX6" fmla="*/ 240030 w 297180"/>
                <a:gd name="connsiteY6" fmla="*/ 156210 h 659130"/>
                <a:gd name="connsiteX7" fmla="*/ 201930 w 297180"/>
                <a:gd name="connsiteY7" fmla="*/ 306705 h 659130"/>
                <a:gd name="connsiteX8" fmla="*/ 297180 w 297180"/>
                <a:gd name="connsiteY8" fmla="*/ 539115 h 659130"/>
                <a:gd name="connsiteX9" fmla="*/ 266700 w 297180"/>
                <a:gd name="connsiteY9" fmla="*/ 573405 h 659130"/>
                <a:gd name="connsiteX10" fmla="*/ 264795 w 297180"/>
                <a:gd name="connsiteY10" fmla="*/ 590550 h 659130"/>
                <a:gd name="connsiteX11" fmla="*/ 291465 w 297180"/>
                <a:gd name="connsiteY11" fmla="*/ 611505 h 659130"/>
                <a:gd name="connsiteX12" fmla="*/ 291465 w 297180"/>
                <a:gd name="connsiteY12" fmla="*/ 659130 h 659130"/>
                <a:gd name="connsiteX13" fmla="*/ 0 w 297180"/>
                <a:gd name="connsiteY13" fmla="*/ 657225 h 659130"/>
                <a:gd name="connsiteX14" fmla="*/ 7620 w 297180"/>
                <a:gd name="connsiteY14" fmla="*/ 609600 h 659130"/>
                <a:gd name="connsiteX15" fmla="*/ 32385 w 297180"/>
                <a:gd name="connsiteY15" fmla="*/ 596265 h 659130"/>
                <a:gd name="connsiteX16" fmla="*/ 34290 w 297180"/>
                <a:gd name="connsiteY16" fmla="*/ 565785 h 659130"/>
                <a:gd name="connsiteX17" fmla="*/ 1905 w 297180"/>
                <a:gd name="connsiteY17" fmla="*/ 556260 h 659130"/>
                <a:gd name="connsiteX18" fmla="*/ 5715 w 297180"/>
                <a:gd name="connsiteY18" fmla="*/ 506730 h 659130"/>
                <a:gd name="connsiteX19" fmla="*/ 93345 w 297180"/>
                <a:gd name="connsiteY19" fmla="*/ 300990 h 659130"/>
                <a:gd name="connsiteX20" fmla="*/ 66675 w 297180"/>
                <a:gd name="connsiteY20" fmla="*/ 152400 h 659130"/>
                <a:gd name="connsiteX21" fmla="*/ 55245 w 297180"/>
                <a:gd name="connsiteY21" fmla="*/ 0 h 659130"/>
                <a:gd name="connsiteX0" fmla="*/ 55245 w 297180"/>
                <a:gd name="connsiteY0" fmla="*/ 0 h 659130"/>
                <a:gd name="connsiteX1" fmla="*/ 135255 w 297180"/>
                <a:gd name="connsiteY1" fmla="*/ 0 h 659130"/>
                <a:gd name="connsiteX2" fmla="*/ 135255 w 297180"/>
                <a:gd name="connsiteY2" fmla="*/ 62865 h 659130"/>
                <a:gd name="connsiteX3" fmla="*/ 167640 w 297180"/>
                <a:gd name="connsiteY3" fmla="*/ 62865 h 659130"/>
                <a:gd name="connsiteX4" fmla="*/ 173355 w 297180"/>
                <a:gd name="connsiteY4" fmla="*/ 0 h 659130"/>
                <a:gd name="connsiteX5" fmla="*/ 241935 w 297180"/>
                <a:gd name="connsiteY5" fmla="*/ 7620 h 659130"/>
                <a:gd name="connsiteX6" fmla="*/ 240030 w 297180"/>
                <a:gd name="connsiteY6" fmla="*/ 156210 h 659130"/>
                <a:gd name="connsiteX7" fmla="*/ 201930 w 297180"/>
                <a:gd name="connsiteY7" fmla="*/ 306705 h 659130"/>
                <a:gd name="connsiteX8" fmla="*/ 297180 w 297180"/>
                <a:gd name="connsiteY8" fmla="*/ 539115 h 659130"/>
                <a:gd name="connsiteX9" fmla="*/ 266700 w 297180"/>
                <a:gd name="connsiteY9" fmla="*/ 573405 h 659130"/>
                <a:gd name="connsiteX10" fmla="*/ 264795 w 297180"/>
                <a:gd name="connsiteY10" fmla="*/ 590550 h 659130"/>
                <a:gd name="connsiteX11" fmla="*/ 291465 w 297180"/>
                <a:gd name="connsiteY11" fmla="*/ 611505 h 659130"/>
                <a:gd name="connsiteX12" fmla="*/ 291465 w 297180"/>
                <a:gd name="connsiteY12" fmla="*/ 659130 h 659130"/>
                <a:gd name="connsiteX13" fmla="*/ 0 w 297180"/>
                <a:gd name="connsiteY13" fmla="*/ 657225 h 659130"/>
                <a:gd name="connsiteX14" fmla="*/ 7620 w 297180"/>
                <a:gd name="connsiteY14" fmla="*/ 609600 h 659130"/>
                <a:gd name="connsiteX15" fmla="*/ 32385 w 297180"/>
                <a:gd name="connsiteY15" fmla="*/ 596265 h 659130"/>
                <a:gd name="connsiteX16" fmla="*/ 34290 w 297180"/>
                <a:gd name="connsiteY16" fmla="*/ 565785 h 659130"/>
                <a:gd name="connsiteX17" fmla="*/ 1905 w 297180"/>
                <a:gd name="connsiteY17" fmla="*/ 556260 h 659130"/>
                <a:gd name="connsiteX18" fmla="*/ 5715 w 297180"/>
                <a:gd name="connsiteY18" fmla="*/ 506730 h 659130"/>
                <a:gd name="connsiteX19" fmla="*/ 93345 w 297180"/>
                <a:gd name="connsiteY19" fmla="*/ 300990 h 659130"/>
                <a:gd name="connsiteX20" fmla="*/ 89535 w 297180"/>
                <a:gd name="connsiteY20" fmla="*/ 161925 h 659130"/>
                <a:gd name="connsiteX21" fmla="*/ 55245 w 297180"/>
                <a:gd name="connsiteY21" fmla="*/ 0 h 659130"/>
                <a:gd name="connsiteX0" fmla="*/ 55245 w 297180"/>
                <a:gd name="connsiteY0" fmla="*/ 0 h 659130"/>
                <a:gd name="connsiteX1" fmla="*/ 135255 w 297180"/>
                <a:gd name="connsiteY1" fmla="*/ 0 h 659130"/>
                <a:gd name="connsiteX2" fmla="*/ 135255 w 297180"/>
                <a:gd name="connsiteY2" fmla="*/ 62865 h 659130"/>
                <a:gd name="connsiteX3" fmla="*/ 167640 w 297180"/>
                <a:gd name="connsiteY3" fmla="*/ 62865 h 659130"/>
                <a:gd name="connsiteX4" fmla="*/ 173355 w 297180"/>
                <a:gd name="connsiteY4" fmla="*/ 0 h 659130"/>
                <a:gd name="connsiteX5" fmla="*/ 241935 w 297180"/>
                <a:gd name="connsiteY5" fmla="*/ 7620 h 659130"/>
                <a:gd name="connsiteX6" fmla="*/ 240030 w 297180"/>
                <a:gd name="connsiteY6" fmla="*/ 156210 h 659130"/>
                <a:gd name="connsiteX7" fmla="*/ 201930 w 297180"/>
                <a:gd name="connsiteY7" fmla="*/ 306705 h 659130"/>
                <a:gd name="connsiteX8" fmla="*/ 297180 w 297180"/>
                <a:gd name="connsiteY8" fmla="*/ 539115 h 659130"/>
                <a:gd name="connsiteX9" fmla="*/ 266700 w 297180"/>
                <a:gd name="connsiteY9" fmla="*/ 573405 h 659130"/>
                <a:gd name="connsiteX10" fmla="*/ 264795 w 297180"/>
                <a:gd name="connsiteY10" fmla="*/ 590550 h 659130"/>
                <a:gd name="connsiteX11" fmla="*/ 291465 w 297180"/>
                <a:gd name="connsiteY11" fmla="*/ 611505 h 659130"/>
                <a:gd name="connsiteX12" fmla="*/ 291465 w 297180"/>
                <a:gd name="connsiteY12" fmla="*/ 659130 h 659130"/>
                <a:gd name="connsiteX13" fmla="*/ 0 w 297180"/>
                <a:gd name="connsiteY13" fmla="*/ 657225 h 659130"/>
                <a:gd name="connsiteX14" fmla="*/ 7620 w 297180"/>
                <a:gd name="connsiteY14" fmla="*/ 609600 h 659130"/>
                <a:gd name="connsiteX15" fmla="*/ 32385 w 297180"/>
                <a:gd name="connsiteY15" fmla="*/ 596265 h 659130"/>
                <a:gd name="connsiteX16" fmla="*/ 34290 w 297180"/>
                <a:gd name="connsiteY16" fmla="*/ 565785 h 659130"/>
                <a:gd name="connsiteX17" fmla="*/ 1905 w 297180"/>
                <a:gd name="connsiteY17" fmla="*/ 556260 h 659130"/>
                <a:gd name="connsiteX18" fmla="*/ 5715 w 297180"/>
                <a:gd name="connsiteY18" fmla="*/ 506730 h 659130"/>
                <a:gd name="connsiteX19" fmla="*/ 93345 w 297180"/>
                <a:gd name="connsiteY19" fmla="*/ 300990 h 659130"/>
                <a:gd name="connsiteX20" fmla="*/ 59055 w 297180"/>
                <a:gd name="connsiteY20" fmla="*/ 156210 h 659130"/>
                <a:gd name="connsiteX21" fmla="*/ 55245 w 297180"/>
                <a:gd name="connsiteY21" fmla="*/ 0 h 659130"/>
                <a:gd name="connsiteX0" fmla="*/ 85725 w 297180"/>
                <a:gd name="connsiteY0" fmla="*/ 5715 h 659130"/>
                <a:gd name="connsiteX1" fmla="*/ 135255 w 297180"/>
                <a:gd name="connsiteY1" fmla="*/ 0 h 659130"/>
                <a:gd name="connsiteX2" fmla="*/ 135255 w 297180"/>
                <a:gd name="connsiteY2" fmla="*/ 62865 h 659130"/>
                <a:gd name="connsiteX3" fmla="*/ 167640 w 297180"/>
                <a:gd name="connsiteY3" fmla="*/ 62865 h 659130"/>
                <a:gd name="connsiteX4" fmla="*/ 173355 w 297180"/>
                <a:gd name="connsiteY4" fmla="*/ 0 h 659130"/>
                <a:gd name="connsiteX5" fmla="*/ 241935 w 297180"/>
                <a:gd name="connsiteY5" fmla="*/ 7620 h 659130"/>
                <a:gd name="connsiteX6" fmla="*/ 240030 w 297180"/>
                <a:gd name="connsiteY6" fmla="*/ 156210 h 659130"/>
                <a:gd name="connsiteX7" fmla="*/ 201930 w 297180"/>
                <a:gd name="connsiteY7" fmla="*/ 306705 h 659130"/>
                <a:gd name="connsiteX8" fmla="*/ 297180 w 297180"/>
                <a:gd name="connsiteY8" fmla="*/ 539115 h 659130"/>
                <a:gd name="connsiteX9" fmla="*/ 266700 w 297180"/>
                <a:gd name="connsiteY9" fmla="*/ 573405 h 659130"/>
                <a:gd name="connsiteX10" fmla="*/ 264795 w 297180"/>
                <a:gd name="connsiteY10" fmla="*/ 590550 h 659130"/>
                <a:gd name="connsiteX11" fmla="*/ 291465 w 297180"/>
                <a:gd name="connsiteY11" fmla="*/ 611505 h 659130"/>
                <a:gd name="connsiteX12" fmla="*/ 291465 w 297180"/>
                <a:gd name="connsiteY12" fmla="*/ 659130 h 659130"/>
                <a:gd name="connsiteX13" fmla="*/ 0 w 297180"/>
                <a:gd name="connsiteY13" fmla="*/ 657225 h 659130"/>
                <a:gd name="connsiteX14" fmla="*/ 7620 w 297180"/>
                <a:gd name="connsiteY14" fmla="*/ 609600 h 659130"/>
                <a:gd name="connsiteX15" fmla="*/ 32385 w 297180"/>
                <a:gd name="connsiteY15" fmla="*/ 596265 h 659130"/>
                <a:gd name="connsiteX16" fmla="*/ 34290 w 297180"/>
                <a:gd name="connsiteY16" fmla="*/ 565785 h 659130"/>
                <a:gd name="connsiteX17" fmla="*/ 1905 w 297180"/>
                <a:gd name="connsiteY17" fmla="*/ 556260 h 659130"/>
                <a:gd name="connsiteX18" fmla="*/ 5715 w 297180"/>
                <a:gd name="connsiteY18" fmla="*/ 506730 h 659130"/>
                <a:gd name="connsiteX19" fmla="*/ 93345 w 297180"/>
                <a:gd name="connsiteY19" fmla="*/ 300990 h 659130"/>
                <a:gd name="connsiteX20" fmla="*/ 59055 w 297180"/>
                <a:gd name="connsiteY20" fmla="*/ 156210 h 659130"/>
                <a:gd name="connsiteX21" fmla="*/ 85725 w 297180"/>
                <a:gd name="connsiteY21" fmla="*/ 5715 h 659130"/>
                <a:gd name="connsiteX0" fmla="*/ 55245 w 297180"/>
                <a:gd name="connsiteY0" fmla="*/ 0 h 661035"/>
                <a:gd name="connsiteX1" fmla="*/ 13525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1935 w 297180"/>
                <a:gd name="connsiteY5" fmla="*/ 9525 h 661035"/>
                <a:gd name="connsiteX6" fmla="*/ 240030 w 297180"/>
                <a:gd name="connsiteY6" fmla="*/ 15811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59055 w 297180"/>
                <a:gd name="connsiteY20" fmla="*/ 158115 h 661035"/>
                <a:gd name="connsiteX21" fmla="*/ 55245 w 297180"/>
                <a:gd name="connsiteY21" fmla="*/ 0 h 661035"/>
                <a:gd name="connsiteX0" fmla="*/ 55245 w 297180"/>
                <a:gd name="connsiteY0" fmla="*/ 0 h 661035"/>
                <a:gd name="connsiteX1" fmla="*/ 121920 w 297180"/>
                <a:gd name="connsiteY1" fmla="*/ 7620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1935 w 297180"/>
                <a:gd name="connsiteY5" fmla="*/ 9525 h 661035"/>
                <a:gd name="connsiteX6" fmla="*/ 240030 w 297180"/>
                <a:gd name="connsiteY6" fmla="*/ 15811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59055 w 297180"/>
                <a:gd name="connsiteY20" fmla="*/ 158115 h 661035"/>
                <a:gd name="connsiteX21" fmla="*/ 55245 w 297180"/>
                <a:gd name="connsiteY21" fmla="*/ 0 h 661035"/>
                <a:gd name="connsiteX0" fmla="*/ 55245 w 297180"/>
                <a:gd name="connsiteY0" fmla="*/ 3810 h 664845"/>
                <a:gd name="connsiteX1" fmla="*/ 133350 w 297180"/>
                <a:gd name="connsiteY1" fmla="*/ 0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41935 w 297180"/>
                <a:gd name="connsiteY5" fmla="*/ 13335 h 664845"/>
                <a:gd name="connsiteX6" fmla="*/ 240030 w 297180"/>
                <a:gd name="connsiteY6" fmla="*/ 16192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59055 w 297180"/>
                <a:gd name="connsiteY20" fmla="*/ 161925 h 664845"/>
                <a:gd name="connsiteX21" fmla="*/ 55245 w 297180"/>
                <a:gd name="connsiteY21" fmla="*/ 3810 h 664845"/>
                <a:gd name="connsiteX0" fmla="*/ 5524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1935 w 297180"/>
                <a:gd name="connsiteY5" fmla="*/ 9525 h 661035"/>
                <a:gd name="connsiteX6" fmla="*/ 240030 w 297180"/>
                <a:gd name="connsiteY6" fmla="*/ 15811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59055 w 297180"/>
                <a:gd name="connsiteY20" fmla="*/ 158115 h 661035"/>
                <a:gd name="connsiteX21" fmla="*/ 55245 w 297180"/>
                <a:gd name="connsiteY21" fmla="*/ 0 h 661035"/>
                <a:gd name="connsiteX0" fmla="*/ 55245 w 297180"/>
                <a:gd name="connsiteY0" fmla="*/ 7620 h 668655"/>
                <a:gd name="connsiteX1" fmla="*/ 131445 w 297180"/>
                <a:gd name="connsiteY1" fmla="*/ 9525 h 668655"/>
                <a:gd name="connsiteX2" fmla="*/ 135255 w 297180"/>
                <a:gd name="connsiteY2" fmla="*/ 72390 h 668655"/>
                <a:gd name="connsiteX3" fmla="*/ 167640 w 297180"/>
                <a:gd name="connsiteY3" fmla="*/ 72390 h 668655"/>
                <a:gd name="connsiteX4" fmla="*/ 173355 w 297180"/>
                <a:gd name="connsiteY4" fmla="*/ 9525 h 668655"/>
                <a:gd name="connsiteX5" fmla="*/ 238125 w 297180"/>
                <a:gd name="connsiteY5" fmla="*/ 0 h 668655"/>
                <a:gd name="connsiteX6" fmla="*/ 240030 w 297180"/>
                <a:gd name="connsiteY6" fmla="*/ 165735 h 668655"/>
                <a:gd name="connsiteX7" fmla="*/ 201930 w 297180"/>
                <a:gd name="connsiteY7" fmla="*/ 316230 h 668655"/>
                <a:gd name="connsiteX8" fmla="*/ 297180 w 297180"/>
                <a:gd name="connsiteY8" fmla="*/ 548640 h 668655"/>
                <a:gd name="connsiteX9" fmla="*/ 266700 w 297180"/>
                <a:gd name="connsiteY9" fmla="*/ 582930 h 668655"/>
                <a:gd name="connsiteX10" fmla="*/ 264795 w 297180"/>
                <a:gd name="connsiteY10" fmla="*/ 600075 h 668655"/>
                <a:gd name="connsiteX11" fmla="*/ 291465 w 297180"/>
                <a:gd name="connsiteY11" fmla="*/ 621030 h 668655"/>
                <a:gd name="connsiteX12" fmla="*/ 291465 w 297180"/>
                <a:gd name="connsiteY12" fmla="*/ 668655 h 668655"/>
                <a:gd name="connsiteX13" fmla="*/ 0 w 297180"/>
                <a:gd name="connsiteY13" fmla="*/ 666750 h 668655"/>
                <a:gd name="connsiteX14" fmla="*/ 7620 w 297180"/>
                <a:gd name="connsiteY14" fmla="*/ 619125 h 668655"/>
                <a:gd name="connsiteX15" fmla="*/ 32385 w 297180"/>
                <a:gd name="connsiteY15" fmla="*/ 605790 h 668655"/>
                <a:gd name="connsiteX16" fmla="*/ 34290 w 297180"/>
                <a:gd name="connsiteY16" fmla="*/ 575310 h 668655"/>
                <a:gd name="connsiteX17" fmla="*/ 1905 w 297180"/>
                <a:gd name="connsiteY17" fmla="*/ 565785 h 668655"/>
                <a:gd name="connsiteX18" fmla="*/ 5715 w 297180"/>
                <a:gd name="connsiteY18" fmla="*/ 516255 h 668655"/>
                <a:gd name="connsiteX19" fmla="*/ 93345 w 297180"/>
                <a:gd name="connsiteY19" fmla="*/ 310515 h 668655"/>
                <a:gd name="connsiteX20" fmla="*/ 59055 w 297180"/>
                <a:gd name="connsiteY20" fmla="*/ 165735 h 668655"/>
                <a:gd name="connsiteX21" fmla="*/ 55245 w 297180"/>
                <a:gd name="connsiteY21" fmla="*/ 7620 h 668655"/>
                <a:gd name="connsiteX0" fmla="*/ 5524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1905 h 661035"/>
                <a:gd name="connsiteX6" fmla="*/ 240030 w 297180"/>
                <a:gd name="connsiteY6" fmla="*/ 15811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59055 w 297180"/>
                <a:gd name="connsiteY20" fmla="*/ 158115 h 661035"/>
                <a:gd name="connsiteX21" fmla="*/ 55245 w 297180"/>
                <a:gd name="connsiteY21" fmla="*/ 0 h 661035"/>
                <a:gd name="connsiteX0" fmla="*/ 5524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28600 w 297180"/>
                <a:gd name="connsiteY5" fmla="*/ 24765 h 661035"/>
                <a:gd name="connsiteX6" fmla="*/ 240030 w 297180"/>
                <a:gd name="connsiteY6" fmla="*/ 15811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59055 w 297180"/>
                <a:gd name="connsiteY20" fmla="*/ 158115 h 661035"/>
                <a:gd name="connsiteX21" fmla="*/ 55245 w 297180"/>
                <a:gd name="connsiteY21" fmla="*/ 0 h 661035"/>
                <a:gd name="connsiteX0" fmla="*/ 5524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38125 w 297180"/>
                <a:gd name="connsiteY5" fmla="*/ 0 h 664845"/>
                <a:gd name="connsiteX6" fmla="*/ 240030 w 297180"/>
                <a:gd name="connsiteY6" fmla="*/ 16192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59055 w 297180"/>
                <a:gd name="connsiteY20" fmla="*/ 161925 h 664845"/>
                <a:gd name="connsiteX21" fmla="*/ 55245 w 297180"/>
                <a:gd name="connsiteY21" fmla="*/ 3810 h 664845"/>
                <a:gd name="connsiteX0" fmla="*/ 5524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38125 w 297180"/>
                <a:gd name="connsiteY5" fmla="*/ 0 h 664845"/>
                <a:gd name="connsiteX6" fmla="*/ 232410 w 297180"/>
                <a:gd name="connsiteY6" fmla="*/ 16573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59055 w 297180"/>
                <a:gd name="connsiteY20" fmla="*/ 161925 h 664845"/>
                <a:gd name="connsiteX21" fmla="*/ 55245 w 297180"/>
                <a:gd name="connsiteY21" fmla="*/ 3810 h 664845"/>
                <a:gd name="connsiteX0" fmla="*/ 5524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38125 w 297180"/>
                <a:gd name="connsiteY5" fmla="*/ 0 h 664845"/>
                <a:gd name="connsiteX6" fmla="*/ 232410 w 297180"/>
                <a:gd name="connsiteY6" fmla="*/ 16573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72390 w 297180"/>
                <a:gd name="connsiteY20" fmla="*/ 161925 h 664845"/>
                <a:gd name="connsiteX21" fmla="*/ 55245 w 297180"/>
                <a:gd name="connsiteY21" fmla="*/ 3810 h 664845"/>
                <a:gd name="connsiteX0" fmla="*/ 5524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38125 w 297180"/>
                <a:gd name="connsiteY5" fmla="*/ 0 h 664845"/>
                <a:gd name="connsiteX6" fmla="*/ 232410 w 297180"/>
                <a:gd name="connsiteY6" fmla="*/ 16573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64770 w 297180"/>
                <a:gd name="connsiteY20" fmla="*/ 161925 h 664845"/>
                <a:gd name="connsiteX21" fmla="*/ 55245 w 297180"/>
                <a:gd name="connsiteY21" fmla="*/ 3810 h 664845"/>
                <a:gd name="connsiteX0" fmla="*/ 6667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38125 w 297180"/>
                <a:gd name="connsiteY5" fmla="*/ 0 h 664845"/>
                <a:gd name="connsiteX6" fmla="*/ 232410 w 297180"/>
                <a:gd name="connsiteY6" fmla="*/ 16573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64770 w 297180"/>
                <a:gd name="connsiteY20" fmla="*/ 161925 h 664845"/>
                <a:gd name="connsiteX21" fmla="*/ 66675 w 297180"/>
                <a:gd name="connsiteY21" fmla="*/ 3810 h 66484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0030 w 297180"/>
                <a:gd name="connsiteY5" fmla="*/ 762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1905 h 662940"/>
                <a:gd name="connsiteX1" fmla="*/ 131445 w 297180"/>
                <a:gd name="connsiteY1" fmla="*/ 3810 h 662940"/>
                <a:gd name="connsiteX2" fmla="*/ 135255 w 297180"/>
                <a:gd name="connsiteY2" fmla="*/ 66675 h 662940"/>
                <a:gd name="connsiteX3" fmla="*/ 167640 w 297180"/>
                <a:gd name="connsiteY3" fmla="*/ 66675 h 662940"/>
                <a:gd name="connsiteX4" fmla="*/ 173355 w 297180"/>
                <a:gd name="connsiteY4" fmla="*/ 3810 h 662940"/>
                <a:gd name="connsiteX5" fmla="*/ 241935 w 297180"/>
                <a:gd name="connsiteY5" fmla="*/ 0 h 662940"/>
                <a:gd name="connsiteX6" fmla="*/ 232410 w 297180"/>
                <a:gd name="connsiteY6" fmla="*/ 163830 h 662940"/>
                <a:gd name="connsiteX7" fmla="*/ 201930 w 297180"/>
                <a:gd name="connsiteY7" fmla="*/ 310515 h 662940"/>
                <a:gd name="connsiteX8" fmla="*/ 297180 w 297180"/>
                <a:gd name="connsiteY8" fmla="*/ 542925 h 662940"/>
                <a:gd name="connsiteX9" fmla="*/ 266700 w 297180"/>
                <a:gd name="connsiteY9" fmla="*/ 577215 h 662940"/>
                <a:gd name="connsiteX10" fmla="*/ 264795 w 297180"/>
                <a:gd name="connsiteY10" fmla="*/ 594360 h 662940"/>
                <a:gd name="connsiteX11" fmla="*/ 291465 w 297180"/>
                <a:gd name="connsiteY11" fmla="*/ 615315 h 662940"/>
                <a:gd name="connsiteX12" fmla="*/ 291465 w 297180"/>
                <a:gd name="connsiteY12" fmla="*/ 662940 h 662940"/>
                <a:gd name="connsiteX13" fmla="*/ 0 w 297180"/>
                <a:gd name="connsiteY13" fmla="*/ 661035 h 662940"/>
                <a:gd name="connsiteX14" fmla="*/ 7620 w 297180"/>
                <a:gd name="connsiteY14" fmla="*/ 613410 h 662940"/>
                <a:gd name="connsiteX15" fmla="*/ 32385 w 297180"/>
                <a:gd name="connsiteY15" fmla="*/ 600075 h 662940"/>
                <a:gd name="connsiteX16" fmla="*/ 34290 w 297180"/>
                <a:gd name="connsiteY16" fmla="*/ 569595 h 662940"/>
                <a:gd name="connsiteX17" fmla="*/ 1905 w 297180"/>
                <a:gd name="connsiteY17" fmla="*/ 560070 h 662940"/>
                <a:gd name="connsiteX18" fmla="*/ 5715 w 297180"/>
                <a:gd name="connsiteY18" fmla="*/ 510540 h 662940"/>
                <a:gd name="connsiteX19" fmla="*/ 93345 w 297180"/>
                <a:gd name="connsiteY19" fmla="*/ 304800 h 662940"/>
                <a:gd name="connsiteX20" fmla="*/ 64770 w 297180"/>
                <a:gd name="connsiteY20" fmla="*/ 160020 h 662940"/>
                <a:gd name="connsiteX21" fmla="*/ 66675 w 297180"/>
                <a:gd name="connsiteY21" fmla="*/ 1905 h 662940"/>
                <a:gd name="connsiteX0" fmla="*/ 66675 w 297180"/>
                <a:gd name="connsiteY0" fmla="*/ 1905 h 662940"/>
                <a:gd name="connsiteX1" fmla="*/ 131445 w 297180"/>
                <a:gd name="connsiteY1" fmla="*/ 3810 h 662940"/>
                <a:gd name="connsiteX2" fmla="*/ 135255 w 297180"/>
                <a:gd name="connsiteY2" fmla="*/ 66675 h 662940"/>
                <a:gd name="connsiteX3" fmla="*/ 167640 w 297180"/>
                <a:gd name="connsiteY3" fmla="*/ 66675 h 662940"/>
                <a:gd name="connsiteX4" fmla="*/ 173355 w 297180"/>
                <a:gd name="connsiteY4" fmla="*/ 3810 h 662940"/>
                <a:gd name="connsiteX5" fmla="*/ 241935 w 297180"/>
                <a:gd name="connsiteY5" fmla="*/ 0 h 662940"/>
                <a:gd name="connsiteX6" fmla="*/ 232410 w 297180"/>
                <a:gd name="connsiteY6" fmla="*/ 163830 h 662940"/>
                <a:gd name="connsiteX7" fmla="*/ 201930 w 297180"/>
                <a:gd name="connsiteY7" fmla="*/ 310515 h 662940"/>
                <a:gd name="connsiteX8" fmla="*/ 297180 w 297180"/>
                <a:gd name="connsiteY8" fmla="*/ 542925 h 662940"/>
                <a:gd name="connsiteX9" fmla="*/ 266700 w 297180"/>
                <a:gd name="connsiteY9" fmla="*/ 577215 h 662940"/>
                <a:gd name="connsiteX10" fmla="*/ 264795 w 297180"/>
                <a:gd name="connsiteY10" fmla="*/ 594360 h 662940"/>
                <a:gd name="connsiteX11" fmla="*/ 291465 w 297180"/>
                <a:gd name="connsiteY11" fmla="*/ 615315 h 662940"/>
                <a:gd name="connsiteX12" fmla="*/ 291465 w 297180"/>
                <a:gd name="connsiteY12" fmla="*/ 662940 h 662940"/>
                <a:gd name="connsiteX13" fmla="*/ 0 w 297180"/>
                <a:gd name="connsiteY13" fmla="*/ 661035 h 662940"/>
                <a:gd name="connsiteX14" fmla="*/ 7620 w 297180"/>
                <a:gd name="connsiteY14" fmla="*/ 613410 h 662940"/>
                <a:gd name="connsiteX15" fmla="*/ 32385 w 297180"/>
                <a:gd name="connsiteY15" fmla="*/ 600075 h 662940"/>
                <a:gd name="connsiteX16" fmla="*/ 34290 w 297180"/>
                <a:gd name="connsiteY16" fmla="*/ 569595 h 662940"/>
                <a:gd name="connsiteX17" fmla="*/ 1905 w 297180"/>
                <a:gd name="connsiteY17" fmla="*/ 560070 h 662940"/>
                <a:gd name="connsiteX18" fmla="*/ 5715 w 297180"/>
                <a:gd name="connsiteY18" fmla="*/ 510540 h 662940"/>
                <a:gd name="connsiteX19" fmla="*/ 93345 w 297180"/>
                <a:gd name="connsiteY19" fmla="*/ 304800 h 662940"/>
                <a:gd name="connsiteX20" fmla="*/ 64770 w 297180"/>
                <a:gd name="connsiteY20" fmla="*/ 160020 h 662940"/>
                <a:gd name="connsiteX21" fmla="*/ 66675 w 297180"/>
                <a:gd name="connsiteY21" fmla="*/ 1905 h 662940"/>
                <a:gd name="connsiteX0" fmla="*/ 66675 w 297180"/>
                <a:gd name="connsiteY0" fmla="*/ 1905 h 662940"/>
                <a:gd name="connsiteX1" fmla="*/ 131445 w 297180"/>
                <a:gd name="connsiteY1" fmla="*/ 3810 h 662940"/>
                <a:gd name="connsiteX2" fmla="*/ 135255 w 297180"/>
                <a:gd name="connsiteY2" fmla="*/ 66675 h 662940"/>
                <a:gd name="connsiteX3" fmla="*/ 167640 w 297180"/>
                <a:gd name="connsiteY3" fmla="*/ 66675 h 662940"/>
                <a:gd name="connsiteX4" fmla="*/ 173355 w 297180"/>
                <a:gd name="connsiteY4" fmla="*/ 3810 h 662940"/>
                <a:gd name="connsiteX5" fmla="*/ 241935 w 297180"/>
                <a:gd name="connsiteY5" fmla="*/ 0 h 662940"/>
                <a:gd name="connsiteX6" fmla="*/ 232410 w 297180"/>
                <a:gd name="connsiteY6" fmla="*/ 163830 h 662940"/>
                <a:gd name="connsiteX7" fmla="*/ 201930 w 297180"/>
                <a:gd name="connsiteY7" fmla="*/ 310515 h 662940"/>
                <a:gd name="connsiteX8" fmla="*/ 297180 w 297180"/>
                <a:gd name="connsiteY8" fmla="*/ 542925 h 662940"/>
                <a:gd name="connsiteX9" fmla="*/ 266700 w 297180"/>
                <a:gd name="connsiteY9" fmla="*/ 577215 h 662940"/>
                <a:gd name="connsiteX10" fmla="*/ 264795 w 297180"/>
                <a:gd name="connsiteY10" fmla="*/ 594360 h 662940"/>
                <a:gd name="connsiteX11" fmla="*/ 291465 w 297180"/>
                <a:gd name="connsiteY11" fmla="*/ 615315 h 662940"/>
                <a:gd name="connsiteX12" fmla="*/ 291465 w 297180"/>
                <a:gd name="connsiteY12" fmla="*/ 662940 h 662940"/>
                <a:gd name="connsiteX13" fmla="*/ 0 w 297180"/>
                <a:gd name="connsiteY13" fmla="*/ 661035 h 662940"/>
                <a:gd name="connsiteX14" fmla="*/ 7620 w 297180"/>
                <a:gd name="connsiteY14" fmla="*/ 613410 h 662940"/>
                <a:gd name="connsiteX15" fmla="*/ 32385 w 297180"/>
                <a:gd name="connsiteY15" fmla="*/ 600075 h 662940"/>
                <a:gd name="connsiteX16" fmla="*/ 34290 w 297180"/>
                <a:gd name="connsiteY16" fmla="*/ 569595 h 662940"/>
                <a:gd name="connsiteX17" fmla="*/ 1905 w 297180"/>
                <a:gd name="connsiteY17" fmla="*/ 560070 h 662940"/>
                <a:gd name="connsiteX18" fmla="*/ 5715 w 297180"/>
                <a:gd name="connsiteY18" fmla="*/ 510540 h 662940"/>
                <a:gd name="connsiteX19" fmla="*/ 93345 w 297180"/>
                <a:gd name="connsiteY19" fmla="*/ 304800 h 662940"/>
                <a:gd name="connsiteX20" fmla="*/ 64770 w 297180"/>
                <a:gd name="connsiteY20" fmla="*/ 160020 h 662940"/>
                <a:gd name="connsiteX21" fmla="*/ 66675 w 297180"/>
                <a:gd name="connsiteY21" fmla="*/ 1905 h 662940"/>
                <a:gd name="connsiteX0" fmla="*/ 66675 w 297180"/>
                <a:gd name="connsiteY0" fmla="*/ 1905 h 662940"/>
                <a:gd name="connsiteX1" fmla="*/ 131445 w 297180"/>
                <a:gd name="connsiteY1" fmla="*/ 3810 h 662940"/>
                <a:gd name="connsiteX2" fmla="*/ 135255 w 297180"/>
                <a:gd name="connsiteY2" fmla="*/ 66675 h 662940"/>
                <a:gd name="connsiteX3" fmla="*/ 167640 w 297180"/>
                <a:gd name="connsiteY3" fmla="*/ 66675 h 662940"/>
                <a:gd name="connsiteX4" fmla="*/ 173355 w 297180"/>
                <a:gd name="connsiteY4" fmla="*/ 3810 h 662940"/>
                <a:gd name="connsiteX5" fmla="*/ 241935 w 297180"/>
                <a:gd name="connsiteY5" fmla="*/ 0 h 662940"/>
                <a:gd name="connsiteX6" fmla="*/ 232410 w 297180"/>
                <a:gd name="connsiteY6" fmla="*/ 163830 h 662940"/>
                <a:gd name="connsiteX7" fmla="*/ 201930 w 297180"/>
                <a:gd name="connsiteY7" fmla="*/ 310515 h 662940"/>
                <a:gd name="connsiteX8" fmla="*/ 297180 w 297180"/>
                <a:gd name="connsiteY8" fmla="*/ 542925 h 662940"/>
                <a:gd name="connsiteX9" fmla="*/ 266700 w 297180"/>
                <a:gd name="connsiteY9" fmla="*/ 577215 h 662940"/>
                <a:gd name="connsiteX10" fmla="*/ 264795 w 297180"/>
                <a:gd name="connsiteY10" fmla="*/ 594360 h 662940"/>
                <a:gd name="connsiteX11" fmla="*/ 291465 w 297180"/>
                <a:gd name="connsiteY11" fmla="*/ 615315 h 662940"/>
                <a:gd name="connsiteX12" fmla="*/ 291465 w 297180"/>
                <a:gd name="connsiteY12" fmla="*/ 662940 h 662940"/>
                <a:gd name="connsiteX13" fmla="*/ 0 w 297180"/>
                <a:gd name="connsiteY13" fmla="*/ 661035 h 662940"/>
                <a:gd name="connsiteX14" fmla="*/ 7620 w 297180"/>
                <a:gd name="connsiteY14" fmla="*/ 613410 h 662940"/>
                <a:gd name="connsiteX15" fmla="*/ 32385 w 297180"/>
                <a:gd name="connsiteY15" fmla="*/ 600075 h 662940"/>
                <a:gd name="connsiteX16" fmla="*/ 34290 w 297180"/>
                <a:gd name="connsiteY16" fmla="*/ 569595 h 662940"/>
                <a:gd name="connsiteX17" fmla="*/ 1905 w 297180"/>
                <a:gd name="connsiteY17" fmla="*/ 560070 h 662940"/>
                <a:gd name="connsiteX18" fmla="*/ 5715 w 297180"/>
                <a:gd name="connsiteY18" fmla="*/ 510540 h 662940"/>
                <a:gd name="connsiteX19" fmla="*/ 93345 w 297180"/>
                <a:gd name="connsiteY19" fmla="*/ 304800 h 662940"/>
                <a:gd name="connsiteX20" fmla="*/ 64770 w 297180"/>
                <a:gd name="connsiteY20" fmla="*/ 160020 h 662940"/>
                <a:gd name="connsiteX21" fmla="*/ 66675 w 297180"/>
                <a:gd name="connsiteY21" fmla="*/ 1905 h 662940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1935 w 297180"/>
                <a:gd name="connsiteY5" fmla="*/ 5715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43840 w 297180"/>
                <a:gd name="connsiteY5" fmla="*/ 0 h 664845"/>
                <a:gd name="connsiteX6" fmla="*/ 232410 w 297180"/>
                <a:gd name="connsiteY6" fmla="*/ 16573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64770 w 297180"/>
                <a:gd name="connsiteY20" fmla="*/ 161925 h 664845"/>
                <a:gd name="connsiteX21" fmla="*/ 66675 w 297180"/>
                <a:gd name="connsiteY21" fmla="*/ 3810 h 66484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49555 w 297180"/>
                <a:gd name="connsiteY10" fmla="*/ 643890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49555 w 297180"/>
                <a:gd name="connsiteY10" fmla="*/ 643890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59080 w 297180"/>
                <a:gd name="connsiteY10" fmla="*/ 60769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1465"/>
                <a:gd name="connsiteY0" fmla="*/ 0 h 661035"/>
                <a:gd name="connsiteX1" fmla="*/ 131445 w 291465"/>
                <a:gd name="connsiteY1" fmla="*/ 1905 h 661035"/>
                <a:gd name="connsiteX2" fmla="*/ 135255 w 291465"/>
                <a:gd name="connsiteY2" fmla="*/ 64770 h 661035"/>
                <a:gd name="connsiteX3" fmla="*/ 167640 w 291465"/>
                <a:gd name="connsiteY3" fmla="*/ 64770 h 661035"/>
                <a:gd name="connsiteX4" fmla="*/ 173355 w 291465"/>
                <a:gd name="connsiteY4" fmla="*/ 1905 h 661035"/>
                <a:gd name="connsiteX5" fmla="*/ 243840 w 291465"/>
                <a:gd name="connsiteY5" fmla="*/ 3810 h 661035"/>
                <a:gd name="connsiteX6" fmla="*/ 232410 w 291465"/>
                <a:gd name="connsiteY6" fmla="*/ 161925 h 661035"/>
                <a:gd name="connsiteX7" fmla="*/ 201930 w 291465"/>
                <a:gd name="connsiteY7" fmla="*/ 308610 h 661035"/>
                <a:gd name="connsiteX8" fmla="*/ 278130 w 291465"/>
                <a:gd name="connsiteY8" fmla="*/ 544830 h 661035"/>
                <a:gd name="connsiteX9" fmla="*/ 266700 w 291465"/>
                <a:gd name="connsiteY9" fmla="*/ 575310 h 661035"/>
                <a:gd name="connsiteX10" fmla="*/ 259080 w 291465"/>
                <a:gd name="connsiteY10" fmla="*/ 607695 h 661035"/>
                <a:gd name="connsiteX11" fmla="*/ 291465 w 291465"/>
                <a:gd name="connsiteY11" fmla="*/ 613410 h 661035"/>
                <a:gd name="connsiteX12" fmla="*/ 291465 w 291465"/>
                <a:gd name="connsiteY12" fmla="*/ 661035 h 661035"/>
                <a:gd name="connsiteX13" fmla="*/ 0 w 291465"/>
                <a:gd name="connsiteY13" fmla="*/ 659130 h 661035"/>
                <a:gd name="connsiteX14" fmla="*/ 7620 w 291465"/>
                <a:gd name="connsiteY14" fmla="*/ 611505 h 661035"/>
                <a:gd name="connsiteX15" fmla="*/ 32385 w 291465"/>
                <a:gd name="connsiteY15" fmla="*/ 598170 h 661035"/>
                <a:gd name="connsiteX16" fmla="*/ 34290 w 291465"/>
                <a:gd name="connsiteY16" fmla="*/ 567690 h 661035"/>
                <a:gd name="connsiteX17" fmla="*/ 1905 w 291465"/>
                <a:gd name="connsiteY17" fmla="*/ 558165 h 661035"/>
                <a:gd name="connsiteX18" fmla="*/ 5715 w 291465"/>
                <a:gd name="connsiteY18" fmla="*/ 508635 h 661035"/>
                <a:gd name="connsiteX19" fmla="*/ 93345 w 291465"/>
                <a:gd name="connsiteY19" fmla="*/ 302895 h 661035"/>
                <a:gd name="connsiteX20" fmla="*/ 64770 w 291465"/>
                <a:gd name="connsiteY20" fmla="*/ 158115 h 661035"/>
                <a:gd name="connsiteX21" fmla="*/ 66675 w 291465"/>
                <a:gd name="connsiteY21" fmla="*/ 0 h 661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91465" h="661035">
                  <a:moveTo>
                    <a:pt x="66675" y="0"/>
                  </a:moveTo>
                  <a:lnTo>
                    <a:pt x="131445" y="1905"/>
                  </a:lnTo>
                  <a:lnTo>
                    <a:pt x="135255" y="64770"/>
                  </a:lnTo>
                  <a:lnTo>
                    <a:pt x="167640" y="64770"/>
                  </a:lnTo>
                  <a:lnTo>
                    <a:pt x="173355" y="1905"/>
                  </a:lnTo>
                  <a:lnTo>
                    <a:pt x="243840" y="3810"/>
                  </a:lnTo>
                  <a:lnTo>
                    <a:pt x="232410" y="161925"/>
                  </a:lnTo>
                  <a:cubicBezTo>
                    <a:pt x="208915" y="208915"/>
                    <a:pt x="198755" y="221615"/>
                    <a:pt x="201930" y="308610"/>
                  </a:cubicBezTo>
                  <a:cubicBezTo>
                    <a:pt x="222250" y="410845"/>
                    <a:pt x="246380" y="467360"/>
                    <a:pt x="278130" y="544830"/>
                  </a:cubicBezTo>
                  <a:lnTo>
                    <a:pt x="266700" y="575310"/>
                  </a:lnTo>
                  <a:cubicBezTo>
                    <a:pt x="247650" y="582930"/>
                    <a:pt x="264795" y="584835"/>
                    <a:pt x="259080" y="607695"/>
                  </a:cubicBezTo>
                  <a:lnTo>
                    <a:pt x="291465" y="613410"/>
                  </a:lnTo>
                  <a:lnTo>
                    <a:pt x="291465" y="661035"/>
                  </a:lnTo>
                  <a:lnTo>
                    <a:pt x="0" y="659130"/>
                  </a:lnTo>
                  <a:lnTo>
                    <a:pt x="7620" y="611505"/>
                  </a:lnTo>
                  <a:lnTo>
                    <a:pt x="32385" y="598170"/>
                  </a:lnTo>
                  <a:cubicBezTo>
                    <a:pt x="33020" y="588010"/>
                    <a:pt x="45085" y="585470"/>
                    <a:pt x="34290" y="567690"/>
                  </a:cubicBezTo>
                  <a:lnTo>
                    <a:pt x="1905" y="558165"/>
                  </a:lnTo>
                  <a:lnTo>
                    <a:pt x="5715" y="508635"/>
                  </a:lnTo>
                  <a:cubicBezTo>
                    <a:pt x="34925" y="440055"/>
                    <a:pt x="100330" y="381000"/>
                    <a:pt x="93345" y="302895"/>
                  </a:cubicBezTo>
                  <a:cubicBezTo>
                    <a:pt x="104775" y="233680"/>
                    <a:pt x="89535" y="206375"/>
                    <a:pt x="64770" y="158115"/>
                  </a:cubicBezTo>
                  <a:lnTo>
                    <a:pt x="66675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7" name="Группа 146">
            <a:extLst>
              <a:ext uri="{FF2B5EF4-FFF2-40B4-BE49-F238E27FC236}">
                <a16:creationId xmlns:a16="http://schemas.microsoft.com/office/drawing/2014/main" id="{898A9A26-62A2-5923-6F98-C36F35CF2BEA}"/>
              </a:ext>
            </a:extLst>
          </p:cNvPr>
          <p:cNvGrpSpPr/>
          <p:nvPr/>
        </p:nvGrpSpPr>
        <p:grpSpPr>
          <a:xfrm>
            <a:off x="4606508" y="1294445"/>
            <a:ext cx="300425" cy="652714"/>
            <a:chOff x="2898832" y="1974664"/>
            <a:chExt cx="300425" cy="652714"/>
          </a:xfrm>
        </p:grpSpPr>
        <p:sp>
          <p:nvSpPr>
            <p:cNvPr id="135" name="Полилиния: фигура 134">
              <a:extLst>
                <a:ext uri="{FF2B5EF4-FFF2-40B4-BE49-F238E27FC236}">
                  <a16:creationId xmlns:a16="http://schemas.microsoft.com/office/drawing/2014/main" id="{68A0DF09-8B16-3995-D802-AF477C83208C}"/>
                </a:ext>
              </a:extLst>
            </p:cNvPr>
            <p:cNvSpPr/>
            <p:nvPr/>
          </p:nvSpPr>
          <p:spPr>
            <a:xfrm>
              <a:off x="2900339" y="1974664"/>
              <a:ext cx="298918" cy="508725"/>
            </a:xfrm>
            <a:custGeom>
              <a:avLst/>
              <a:gdLst>
                <a:gd name="connsiteX0" fmla="*/ 38107 w 298918"/>
                <a:gd name="connsiteY0" fmla="*/ 141021 h 508725"/>
                <a:gd name="connsiteX1" fmla="*/ 57157 w 298918"/>
                <a:gd name="connsiteY1" fmla="*/ 125781 h 508725"/>
                <a:gd name="connsiteX2" fmla="*/ 59062 w 298918"/>
                <a:gd name="connsiteY2" fmla="*/ 118161 h 508725"/>
                <a:gd name="connsiteX3" fmla="*/ 51442 w 298918"/>
                <a:gd name="connsiteY3" fmla="*/ 93396 h 508725"/>
                <a:gd name="connsiteX4" fmla="*/ 43822 w 298918"/>
                <a:gd name="connsiteY4" fmla="*/ 85776 h 508725"/>
                <a:gd name="connsiteX5" fmla="*/ 40012 w 298918"/>
                <a:gd name="connsiteY5" fmla="*/ 70536 h 508725"/>
                <a:gd name="connsiteX6" fmla="*/ 55252 w 298918"/>
                <a:gd name="connsiteY6" fmla="*/ 49581 h 508725"/>
                <a:gd name="connsiteX7" fmla="*/ 64777 w 298918"/>
                <a:gd name="connsiteY7" fmla="*/ 47676 h 508725"/>
                <a:gd name="connsiteX8" fmla="*/ 72397 w 298918"/>
                <a:gd name="connsiteY8" fmla="*/ 41961 h 508725"/>
                <a:gd name="connsiteX9" fmla="*/ 83827 w 298918"/>
                <a:gd name="connsiteY9" fmla="*/ 36246 h 508725"/>
                <a:gd name="connsiteX10" fmla="*/ 87637 w 298918"/>
                <a:gd name="connsiteY10" fmla="*/ 30531 h 508725"/>
                <a:gd name="connsiteX11" fmla="*/ 100972 w 298918"/>
                <a:gd name="connsiteY11" fmla="*/ 26721 h 508725"/>
                <a:gd name="connsiteX12" fmla="*/ 106687 w 298918"/>
                <a:gd name="connsiteY12" fmla="*/ 21006 h 508725"/>
                <a:gd name="connsiteX13" fmla="*/ 112402 w 298918"/>
                <a:gd name="connsiteY13" fmla="*/ 19101 h 508725"/>
                <a:gd name="connsiteX14" fmla="*/ 139072 w 298918"/>
                <a:gd name="connsiteY14" fmla="*/ 11481 h 508725"/>
                <a:gd name="connsiteX15" fmla="*/ 158122 w 298918"/>
                <a:gd name="connsiteY15" fmla="*/ 7671 h 508725"/>
                <a:gd name="connsiteX16" fmla="*/ 209557 w 298918"/>
                <a:gd name="connsiteY16" fmla="*/ 3861 h 508725"/>
                <a:gd name="connsiteX17" fmla="*/ 220987 w 298918"/>
                <a:gd name="connsiteY17" fmla="*/ 7671 h 508725"/>
                <a:gd name="connsiteX18" fmla="*/ 228607 w 298918"/>
                <a:gd name="connsiteY18" fmla="*/ 13386 h 508725"/>
                <a:gd name="connsiteX19" fmla="*/ 236227 w 298918"/>
                <a:gd name="connsiteY19" fmla="*/ 17196 h 508725"/>
                <a:gd name="connsiteX20" fmla="*/ 240037 w 298918"/>
                <a:gd name="connsiteY20" fmla="*/ 24816 h 508725"/>
                <a:gd name="connsiteX21" fmla="*/ 257182 w 298918"/>
                <a:gd name="connsiteY21" fmla="*/ 38151 h 508725"/>
                <a:gd name="connsiteX22" fmla="*/ 264802 w 298918"/>
                <a:gd name="connsiteY22" fmla="*/ 43866 h 508725"/>
                <a:gd name="connsiteX23" fmla="*/ 274327 w 298918"/>
                <a:gd name="connsiteY23" fmla="*/ 55296 h 508725"/>
                <a:gd name="connsiteX24" fmla="*/ 278137 w 298918"/>
                <a:gd name="connsiteY24" fmla="*/ 61011 h 508725"/>
                <a:gd name="connsiteX25" fmla="*/ 283852 w 298918"/>
                <a:gd name="connsiteY25" fmla="*/ 70536 h 508725"/>
                <a:gd name="connsiteX26" fmla="*/ 295282 w 298918"/>
                <a:gd name="connsiteY26" fmla="*/ 93396 h 508725"/>
                <a:gd name="connsiteX27" fmla="*/ 295282 w 298918"/>
                <a:gd name="connsiteY27" fmla="*/ 186741 h 508725"/>
                <a:gd name="connsiteX28" fmla="*/ 289567 w 298918"/>
                <a:gd name="connsiteY28" fmla="*/ 194361 h 508725"/>
                <a:gd name="connsiteX29" fmla="*/ 281947 w 298918"/>
                <a:gd name="connsiteY29" fmla="*/ 207696 h 508725"/>
                <a:gd name="connsiteX30" fmla="*/ 280042 w 298918"/>
                <a:gd name="connsiteY30" fmla="*/ 215316 h 508725"/>
                <a:gd name="connsiteX31" fmla="*/ 276232 w 298918"/>
                <a:gd name="connsiteY31" fmla="*/ 224841 h 508725"/>
                <a:gd name="connsiteX32" fmla="*/ 268612 w 298918"/>
                <a:gd name="connsiteY32" fmla="*/ 234366 h 508725"/>
                <a:gd name="connsiteX33" fmla="*/ 266707 w 298918"/>
                <a:gd name="connsiteY33" fmla="*/ 253416 h 508725"/>
                <a:gd name="connsiteX34" fmla="*/ 262897 w 298918"/>
                <a:gd name="connsiteY34" fmla="*/ 262941 h 508725"/>
                <a:gd name="connsiteX35" fmla="*/ 264802 w 298918"/>
                <a:gd name="connsiteY35" fmla="*/ 301041 h 508725"/>
                <a:gd name="connsiteX36" fmla="*/ 268612 w 298918"/>
                <a:gd name="connsiteY36" fmla="*/ 308661 h 508725"/>
                <a:gd name="connsiteX37" fmla="*/ 281947 w 298918"/>
                <a:gd name="connsiteY37" fmla="*/ 327711 h 508725"/>
                <a:gd name="connsiteX38" fmla="*/ 283852 w 298918"/>
                <a:gd name="connsiteY38" fmla="*/ 337236 h 508725"/>
                <a:gd name="connsiteX39" fmla="*/ 295282 w 298918"/>
                <a:gd name="connsiteY39" fmla="*/ 362001 h 508725"/>
                <a:gd name="connsiteX40" fmla="*/ 280042 w 298918"/>
                <a:gd name="connsiteY40" fmla="*/ 371526 h 508725"/>
                <a:gd name="connsiteX41" fmla="*/ 257182 w 298918"/>
                <a:gd name="connsiteY41" fmla="*/ 379146 h 508725"/>
                <a:gd name="connsiteX42" fmla="*/ 253372 w 298918"/>
                <a:gd name="connsiteY42" fmla="*/ 384861 h 508725"/>
                <a:gd name="connsiteX43" fmla="*/ 247657 w 298918"/>
                <a:gd name="connsiteY43" fmla="*/ 386766 h 508725"/>
                <a:gd name="connsiteX44" fmla="*/ 243847 w 298918"/>
                <a:gd name="connsiteY44" fmla="*/ 394386 h 508725"/>
                <a:gd name="connsiteX45" fmla="*/ 247657 w 298918"/>
                <a:gd name="connsiteY45" fmla="*/ 407721 h 508725"/>
                <a:gd name="connsiteX46" fmla="*/ 253372 w 298918"/>
                <a:gd name="connsiteY46" fmla="*/ 422961 h 508725"/>
                <a:gd name="connsiteX47" fmla="*/ 262897 w 298918"/>
                <a:gd name="connsiteY47" fmla="*/ 434391 h 508725"/>
                <a:gd name="connsiteX48" fmla="*/ 272422 w 298918"/>
                <a:gd name="connsiteY48" fmla="*/ 445821 h 508725"/>
                <a:gd name="connsiteX49" fmla="*/ 281947 w 298918"/>
                <a:gd name="connsiteY49" fmla="*/ 464871 h 508725"/>
                <a:gd name="connsiteX50" fmla="*/ 291472 w 298918"/>
                <a:gd name="connsiteY50" fmla="*/ 480111 h 508725"/>
                <a:gd name="connsiteX51" fmla="*/ 293377 w 298918"/>
                <a:gd name="connsiteY51" fmla="*/ 489636 h 508725"/>
                <a:gd name="connsiteX52" fmla="*/ 297187 w 298918"/>
                <a:gd name="connsiteY52" fmla="*/ 499161 h 508725"/>
                <a:gd name="connsiteX53" fmla="*/ 287662 w 298918"/>
                <a:gd name="connsiteY53" fmla="*/ 502971 h 508725"/>
                <a:gd name="connsiteX54" fmla="*/ 257182 w 298918"/>
                <a:gd name="connsiteY54" fmla="*/ 499161 h 508725"/>
                <a:gd name="connsiteX55" fmla="*/ 144787 w 298918"/>
                <a:gd name="connsiteY55" fmla="*/ 502971 h 508725"/>
                <a:gd name="connsiteX56" fmla="*/ 62872 w 298918"/>
                <a:gd name="connsiteY56" fmla="*/ 508686 h 508725"/>
                <a:gd name="connsiteX57" fmla="*/ 1912 w 298918"/>
                <a:gd name="connsiteY57" fmla="*/ 506781 h 508725"/>
                <a:gd name="connsiteX58" fmla="*/ 11437 w 298918"/>
                <a:gd name="connsiteY58" fmla="*/ 489636 h 508725"/>
                <a:gd name="connsiteX59" fmla="*/ 19057 w 298918"/>
                <a:gd name="connsiteY59" fmla="*/ 485826 h 508725"/>
                <a:gd name="connsiteX60" fmla="*/ 40012 w 298918"/>
                <a:gd name="connsiteY60" fmla="*/ 478206 h 508725"/>
                <a:gd name="connsiteX61" fmla="*/ 47632 w 298918"/>
                <a:gd name="connsiteY61" fmla="*/ 474396 h 508725"/>
                <a:gd name="connsiteX62" fmla="*/ 57157 w 298918"/>
                <a:gd name="connsiteY62" fmla="*/ 459156 h 508725"/>
                <a:gd name="connsiteX63" fmla="*/ 64777 w 298918"/>
                <a:gd name="connsiteY63" fmla="*/ 440106 h 508725"/>
                <a:gd name="connsiteX64" fmla="*/ 68587 w 298918"/>
                <a:gd name="connsiteY64" fmla="*/ 432486 h 508725"/>
                <a:gd name="connsiteX65" fmla="*/ 74302 w 298918"/>
                <a:gd name="connsiteY65" fmla="*/ 426771 h 508725"/>
                <a:gd name="connsiteX66" fmla="*/ 81922 w 298918"/>
                <a:gd name="connsiteY66" fmla="*/ 411531 h 508725"/>
                <a:gd name="connsiteX67" fmla="*/ 83827 w 298918"/>
                <a:gd name="connsiteY67" fmla="*/ 402006 h 508725"/>
                <a:gd name="connsiteX68" fmla="*/ 91447 w 298918"/>
                <a:gd name="connsiteY68" fmla="*/ 384861 h 508725"/>
                <a:gd name="connsiteX69" fmla="*/ 95257 w 298918"/>
                <a:gd name="connsiteY69" fmla="*/ 365811 h 508725"/>
                <a:gd name="connsiteX70" fmla="*/ 97162 w 298918"/>
                <a:gd name="connsiteY70" fmla="*/ 360096 h 508725"/>
                <a:gd name="connsiteX71" fmla="*/ 100972 w 298918"/>
                <a:gd name="connsiteY71" fmla="*/ 352476 h 508725"/>
                <a:gd name="connsiteX72" fmla="*/ 102877 w 298918"/>
                <a:gd name="connsiteY72" fmla="*/ 344856 h 508725"/>
                <a:gd name="connsiteX73" fmla="*/ 112402 w 298918"/>
                <a:gd name="connsiteY73" fmla="*/ 335331 h 508725"/>
                <a:gd name="connsiteX74" fmla="*/ 116212 w 298918"/>
                <a:gd name="connsiteY74" fmla="*/ 318186 h 508725"/>
                <a:gd name="connsiteX75" fmla="*/ 120022 w 298918"/>
                <a:gd name="connsiteY75" fmla="*/ 312471 h 508725"/>
                <a:gd name="connsiteX76" fmla="*/ 123832 w 298918"/>
                <a:gd name="connsiteY76" fmla="*/ 297231 h 508725"/>
                <a:gd name="connsiteX77" fmla="*/ 139072 w 298918"/>
                <a:gd name="connsiteY77" fmla="*/ 266751 h 508725"/>
                <a:gd name="connsiteX78" fmla="*/ 142882 w 298918"/>
                <a:gd name="connsiteY78" fmla="*/ 255321 h 508725"/>
                <a:gd name="connsiteX79" fmla="*/ 135262 w 298918"/>
                <a:gd name="connsiteY79" fmla="*/ 241986 h 508725"/>
                <a:gd name="connsiteX80" fmla="*/ 118117 w 298918"/>
                <a:gd name="connsiteY80" fmla="*/ 241986 h 508725"/>
                <a:gd name="connsiteX81" fmla="*/ 108592 w 298918"/>
                <a:gd name="connsiteY81" fmla="*/ 262941 h 508725"/>
                <a:gd name="connsiteX82" fmla="*/ 91447 w 298918"/>
                <a:gd name="connsiteY82" fmla="*/ 276276 h 508725"/>
                <a:gd name="connsiteX83" fmla="*/ 80017 w 298918"/>
                <a:gd name="connsiteY83" fmla="*/ 281991 h 508725"/>
                <a:gd name="connsiteX84" fmla="*/ 78112 w 298918"/>
                <a:gd name="connsiteY84" fmla="*/ 295326 h 508725"/>
                <a:gd name="connsiteX85" fmla="*/ 76207 w 298918"/>
                <a:gd name="connsiteY85" fmla="*/ 310566 h 508725"/>
                <a:gd name="connsiteX86" fmla="*/ 72397 w 298918"/>
                <a:gd name="connsiteY86" fmla="*/ 318186 h 508725"/>
                <a:gd name="connsiteX87" fmla="*/ 57157 w 298918"/>
                <a:gd name="connsiteY87" fmla="*/ 323901 h 508725"/>
                <a:gd name="connsiteX88" fmla="*/ 51442 w 298918"/>
                <a:gd name="connsiteY88" fmla="*/ 327711 h 508725"/>
                <a:gd name="connsiteX89" fmla="*/ 24772 w 298918"/>
                <a:gd name="connsiteY89" fmla="*/ 323901 h 508725"/>
                <a:gd name="connsiteX90" fmla="*/ 15247 w 298918"/>
                <a:gd name="connsiteY90" fmla="*/ 318186 h 508725"/>
                <a:gd name="connsiteX91" fmla="*/ 3817 w 298918"/>
                <a:gd name="connsiteY91" fmla="*/ 306756 h 508725"/>
                <a:gd name="connsiteX92" fmla="*/ 1912 w 298918"/>
                <a:gd name="connsiteY92" fmla="*/ 299136 h 508725"/>
                <a:gd name="connsiteX93" fmla="*/ 7 w 298918"/>
                <a:gd name="connsiteY93" fmla="*/ 293421 h 508725"/>
                <a:gd name="connsiteX94" fmla="*/ 1912 w 298918"/>
                <a:gd name="connsiteY94" fmla="*/ 268656 h 508725"/>
                <a:gd name="connsiteX95" fmla="*/ 7627 w 298918"/>
                <a:gd name="connsiteY95" fmla="*/ 264846 h 508725"/>
                <a:gd name="connsiteX96" fmla="*/ 15247 w 298918"/>
                <a:gd name="connsiteY96" fmla="*/ 255321 h 508725"/>
                <a:gd name="connsiteX97" fmla="*/ 26677 w 298918"/>
                <a:gd name="connsiteY97" fmla="*/ 238176 h 508725"/>
                <a:gd name="connsiteX98" fmla="*/ 28582 w 298918"/>
                <a:gd name="connsiteY98" fmla="*/ 228651 h 508725"/>
                <a:gd name="connsiteX99" fmla="*/ 34297 w 298918"/>
                <a:gd name="connsiteY99" fmla="*/ 221031 h 508725"/>
                <a:gd name="connsiteX100" fmla="*/ 38107 w 298918"/>
                <a:gd name="connsiteY100" fmla="*/ 203886 h 508725"/>
                <a:gd name="connsiteX101" fmla="*/ 38107 w 298918"/>
                <a:gd name="connsiteY101" fmla="*/ 141021 h 508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298918" h="508725">
                  <a:moveTo>
                    <a:pt x="38107" y="141021"/>
                  </a:moveTo>
                  <a:cubicBezTo>
                    <a:pt x="41282" y="128004"/>
                    <a:pt x="51760" y="133876"/>
                    <a:pt x="57157" y="125781"/>
                  </a:cubicBezTo>
                  <a:cubicBezTo>
                    <a:pt x="58609" y="123603"/>
                    <a:pt x="58427" y="120701"/>
                    <a:pt x="59062" y="118161"/>
                  </a:cubicBezTo>
                  <a:cubicBezTo>
                    <a:pt x="56522" y="109906"/>
                    <a:pt x="55120" y="101211"/>
                    <a:pt x="51442" y="93396"/>
                  </a:cubicBezTo>
                  <a:cubicBezTo>
                    <a:pt x="49912" y="90146"/>
                    <a:pt x="45910" y="88699"/>
                    <a:pt x="43822" y="85776"/>
                  </a:cubicBezTo>
                  <a:cubicBezTo>
                    <a:pt x="42195" y="83498"/>
                    <a:pt x="40212" y="71535"/>
                    <a:pt x="40012" y="70536"/>
                  </a:cubicBezTo>
                  <a:cubicBezTo>
                    <a:pt x="43453" y="64514"/>
                    <a:pt x="48194" y="53502"/>
                    <a:pt x="55252" y="49581"/>
                  </a:cubicBezTo>
                  <a:cubicBezTo>
                    <a:pt x="58082" y="48009"/>
                    <a:pt x="61602" y="48311"/>
                    <a:pt x="64777" y="47676"/>
                  </a:cubicBezTo>
                  <a:cubicBezTo>
                    <a:pt x="67317" y="45771"/>
                    <a:pt x="69674" y="43595"/>
                    <a:pt x="72397" y="41961"/>
                  </a:cubicBezTo>
                  <a:cubicBezTo>
                    <a:pt x="76050" y="39769"/>
                    <a:pt x="80419" y="38802"/>
                    <a:pt x="83827" y="36246"/>
                  </a:cubicBezTo>
                  <a:cubicBezTo>
                    <a:pt x="85659" y="34872"/>
                    <a:pt x="85849" y="31961"/>
                    <a:pt x="87637" y="30531"/>
                  </a:cubicBezTo>
                  <a:cubicBezTo>
                    <a:pt x="88879" y="29537"/>
                    <a:pt x="100474" y="26845"/>
                    <a:pt x="100972" y="26721"/>
                  </a:cubicBezTo>
                  <a:cubicBezTo>
                    <a:pt x="102877" y="24816"/>
                    <a:pt x="104445" y="22500"/>
                    <a:pt x="106687" y="21006"/>
                  </a:cubicBezTo>
                  <a:cubicBezTo>
                    <a:pt x="108358" y="19892"/>
                    <a:pt x="110538" y="19847"/>
                    <a:pt x="112402" y="19101"/>
                  </a:cubicBezTo>
                  <a:cubicBezTo>
                    <a:pt x="135031" y="10049"/>
                    <a:pt x="116152" y="15526"/>
                    <a:pt x="139072" y="11481"/>
                  </a:cubicBezTo>
                  <a:cubicBezTo>
                    <a:pt x="145449" y="10356"/>
                    <a:pt x="158122" y="7671"/>
                    <a:pt x="158122" y="7671"/>
                  </a:cubicBezTo>
                  <a:cubicBezTo>
                    <a:pt x="180025" y="-3281"/>
                    <a:pt x="169896" y="-546"/>
                    <a:pt x="209557" y="3861"/>
                  </a:cubicBezTo>
                  <a:cubicBezTo>
                    <a:pt x="213549" y="4305"/>
                    <a:pt x="220987" y="7671"/>
                    <a:pt x="220987" y="7671"/>
                  </a:cubicBezTo>
                  <a:cubicBezTo>
                    <a:pt x="223527" y="9576"/>
                    <a:pt x="225915" y="11703"/>
                    <a:pt x="228607" y="13386"/>
                  </a:cubicBezTo>
                  <a:cubicBezTo>
                    <a:pt x="231015" y="14891"/>
                    <a:pt x="234219" y="15188"/>
                    <a:pt x="236227" y="17196"/>
                  </a:cubicBezTo>
                  <a:cubicBezTo>
                    <a:pt x="238235" y="19204"/>
                    <a:pt x="238029" y="22808"/>
                    <a:pt x="240037" y="24816"/>
                  </a:cubicBezTo>
                  <a:cubicBezTo>
                    <a:pt x="245157" y="29936"/>
                    <a:pt x="251443" y="33737"/>
                    <a:pt x="257182" y="38151"/>
                  </a:cubicBezTo>
                  <a:cubicBezTo>
                    <a:pt x="259699" y="40087"/>
                    <a:pt x="264802" y="43866"/>
                    <a:pt x="264802" y="43866"/>
                  </a:cubicBezTo>
                  <a:cubicBezTo>
                    <a:pt x="272976" y="60213"/>
                    <a:pt x="263557" y="44526"/>
                    <a:pt x="274327" y="55296"/>
                  </a:cubicBezTo>
                  <a:cubicBezTo>
                    <a:pt x="275946" y="56915"/>
                    <a:pt x="276924" y="59069"/>
                    <a:pt x="278137" y="61011"/>
                  </a:cubicBezTo>
                  <a:cubicBezTo>
                    <a:pt x="280099" y="64151"/>
                    <a:pt x="281864" y="67412"/>
                    <a:pt x="283852" y="70536"/>
                  </a:cubicBezTo>
                  <a:cubicBezTo>
                    <a:pt x="294192" y="86785"/>
                    <a:pt x="289592" y="76326"/>
                    <a:pt x="295282" y="93396"/>
                  </a:cubicBezTo>
                  <a:cubicBezTo>
                    <a:pt x="299801" y="129544"/>
                    <a:pt x="300449" y="128614"/>
                    <a:pt x="295282" y="186741"/>
                  </a:cubicBezTo>
                  <a:cubicBezTo>
                    <a:pt x="295001" y="189904"/>
                    <a:pt x="291472" y="191821"/>
                    <a:pt x="289567" y="194361"/>
                  </a:cubicBezTo>
                  <a:cubicBezTo>
                    <a:pt x="284382" y="220288"/>
                    <a:pt x="292358" y="192079"/>
                    <a:pt x="281947" y="207696"/>
                  </a:cubicBezTo>
                  <a:cubicBezTo>
                    <a:pt x="280495" y="209874"/>
                    <a:pt x="280870" y="212832"/>
                    <a:pt x="280042" y="215316"/>
                  </a:cubicBezTo>
                  <a:cubicBezTo>
                    <a:pt x="278961" y="218560"/>
                    <a:pt x="277991" y="221909"/>
                    <a:pt x="276232" y="224841"/>
                  </a:cubicBezTo>
                  <a:cubicBezTo>
                    <a:pt x="274140" y="228328"/>
                    <a:pt x="271152" y="231191"/>
                    <a:pt x="268612" y="234366"/>
                  </a:cubicBezTo>
                  <a:cubicBezTo>
                    <a:pt x="267977" y="240716"/>
                    <a:pt x="267959" y="247158"/>
                    <a:pt x="266707" y="253416"/>
                  </a:cubicBezTo>
                  <a:cubicBezTo>
                    <a:pt x="266036" y="256769"/>
                    <a:pt x="263034" y="259524"/>
                    <a:pt x="262897" y="262941"/>
                  </a:cubicBezTo>
                  <a:cubicBezTo>
                    <a:pt x="262389" y="275647"/>
                    <a:pt x="263225" y="288423"/>
                    <a:pt x="264802" y="301041"/>
                  </a:cubicBezTo>
                  <a:cubicBezTo>
                    <a:pt x="265154" y="303859"/>
                    <a:pt x="267151" y="306226"/>
                    <a:pt x="268612" y="308661"/>
                  </a:cubicBezTo>
                  <a:cubicBezTo>
                    <a:pt x="273303" y="316479"/>
                    <a:pt x="276737" y="320764"/>
                    <a:pt x="281947" y="327711"/>
                  </a:cubicBezTo>
                  <a:cubicBezTo>
                    <a:pt x="282582" y="330886"/>
                    <a:pt x="282828" y="334164"/>
                    <a:pt x="283852" y="337236"/>
                  </a:cubicBezTo>
                  <a:cubicBezTo>
                    <a:pt x="289499" y="354177"/>
                    <a:pt x="288624" y="352013"/>
                    <a:pt x="295282" y="362001"/>
                  </a:cubicBezTo>
                  <a:cubicBezTo>
                    <a:pt x="290202" y="365176"/>
                    <a:pt x="285802" y="369880"/>
                    <a:pt x="280042" y="371526"/>
                  </a:cubicBezTo>
                  <a:cubicBezTo>
                    <a:pt x="263419" y="376275"/>
                    <a:pt x="270999" y="373619"/>
                    <a:pt x="257182" y="379146"/>
                  </a:cubicBezTo>
                  <a:cubicBezTo>
                    <a:pt x="255912" y="381051"/>
                    <a:pt x="255160" y="383431"/>
                    <a:pt x="253372" y="384861"/>
                  </a:cubicBezTo>
                  <a:cubicBezTo>
                    <a:pt x="251804" y="386115"/>
                    <a:pt x="249077" y="385346"/>
                    <a:pt x="247657" y="386766"/>
                  </a:cubicBezTo>
                  <a:cubicBezTo>
                    <a:pt x="245649" y="388774"/>
                    <a:pt x="245117" y="391846"/>
                    <a:pt x="243847" y="394386"/>
                  </a:cubicBezTo>
                  <a:cubicBezTo>
                    <a:pt x="245117" y="398831"/>
                    <a:pt x="246441" y="403261"/>
                    <a:pt x="247657" y="407721"/>
                  </a:cubicBezTo>
                  <a:cubicBezTo>
                    <a:pt x="249465" y="414349"/>
                    <a:pt x="249244" y="417064"/>
                    <a:pt x="253372" y="422961"/>
                  </a:cubicBezTo>
                  <a:cubicBezTo>
                    <a:pt x="256216" y="427024"/>
                    <a:pt x="260053" y="430328"/>
                    <a:pt x="262897" y="434391"/>
                  </a:cubicBezTo>
                  <a:cubicBezTo>
                    <a:pt x="271356" y="446476"/>
                    <a:pt x="261421" y="438487"/>
                    <a:pt x="272422" y="445821"/>
                  </a:cubicBezTo>
                  <a:cubicBezTo>
                    <a:pt x="281233" y="472253"/>
                    <a:pt x="270663" y="444559"/>
                    <a:pt x="281947" y="464871"/>
                  </a:cubicBezTo>
                  <a:cubicBezTo>
                    <a:pt x="290967" y="481107"/>
                    <a:pt x="280023" y="468662"/>
                    <a:pt x="291472" y="480111"/>
                  </a:cubicBezTo>
                  <a:cubicBezTo>
                    <a:pt x="292107" y="483286"/>
                    <a:pt x="292447" y="486535"/>
                    <a:pt x="293377" y="489636"/>
                  </a:cubicBezTo>
                  <a:cubicBezTo>
                    <a:pt x="294360" y="492911"/>
                    <a:pt x="298534" y="496018"/>
                    <a:pt x="297187" y="499161"/>
                  </a:cubicBezTo>
                  <a:cubicBezTo>
                    <a:pt x="295840" y="502304"/>
                    <a:pt x="290837" y="501701"/>
                    <a:pt x="287662" y="502971"/>
                  </a:cubicBezTo>
                  <a:cubicBezTo>
                    <a:pt x="277502" y="501701"/>
                    <a:pt x="267419" y="499354"/>
                    <a:pt x="257182" y="499161"/>
                  </a:cubicBezTo>
                  <a:cubicBezTo>
                    <a:pt x="232984" y="498704"/>
                    <a:pt x="174318" y="501629"/>
                    <a:pt x="144787" y="502971"/>
                  </a:cubicBezTo>
                  <a:cubicBezTo>
                    <a:pt x="114679" y="506316"/>
                    <a:pt x="101292" y="508104"/>
                    <a:pt x="62872" y="508686"/>
                  </a:cubicBezTo>
                  <a:cubicBezTo>
                    <a:pt x="42544" y="508994"/>
                    <a:pt x="22232" y="507416"/>
                    <a:pt x="1912" y="506781"/>
                  </a:cubicBezTo>
                  <a:cubicBezTo>
                    <a:pt x="4477" y="500370"/>
                    <a:pt x="5921" y="494364"/>
                    <a:pt x="11437" y="489636"/>
                  </a:cubicBezTo>
                  <a:cubicBezTo>
                    <a:pt x="13593" y="487788"/>
                    <a:pt x="16575" y="487205"/>
                    <a:pt x="19057" y="485826"/>
                  </a:cubicBezTo>
                  <a:cubicBezTo>
                    <a:pt x="33361" y="477879"/>
                    <a:pt x="23399" y="480975"/>
                    <a:pt x="40012" y="478206"/>
                  </a:cubicBezTo>
                  <a:cubicBezTo>
                    <a:pt x="42552" y="476936"/>
                    <a:pt x="45476" y="476244"/>
                    <a:pt x="47632" y="474396"/>
                  </a:cubicBezTo>
                  <a:cubicBezTo>
                    <a:pt x="51960" y="470687"/>
                    <a:pt x="54692" y="464086"/>
                    <a:pt x="57157" y="459156"/>
                  </a:cubicBezTo>
                  <a:cubicBezTo>
                    <a:pt x="60057" y="444656"/>
                    <a:pt x="57089" y="453945"/>
                    <a:pt x="64777" y="440106"/>
                  </a:cubicBezTo>
                  <a:cubicBezTo>
                    <a:pt x="66156" y="437624"/>
                    <a:pt x="66936" y="434797"/>
                    <a:pt x="68587" y="432486"/>
                  </a:cubicBezTo>
                  <a:cubicBezTo>
                    <a:pt x="70153" y="430294"/>
                    <a:pt x="72856" y="429044"/>
                    <a:pt x="74302" y="426771"/>
                  </a:cubicBezTo>
                  <a:cubicBezTo>
                    <a:pt x="77351" y="421979"/>
                    <a:pt x="81922" y="411531"/>
                    <a:pt x="81922" y="411531"/>
                  </a:cubicBezTo>
                  <a:cubicBezTo>
                    <a:pt x="82557" y="408356"/>
                    <a:pt x="82803" y="405078"/>
                    <a:pt x="83827" y="402006"/>
                  </a:cubicBezTo>
                  <a:cubicBezTo>
                    <a:pt x="89552" y="384830"/>
                    <a:pt x="86118" y="404846"/>
                    <a:pt x="91447" y="384861"/>
                  </a:cubicBezTo>
                  <a:cubicBezTo>
                    <a:pt x="93116" y="378604"/>
                    <a:pt x="93209" y="371954"/>
                    <a:pt x="95257" y="365811"/>
                  </a:cubicBezTo>
                  <a:cubicBezTo>
                    <a:pt x="95892" y="363906"/>
                    <a:pt x="96371" y="361942"/>
                    <a:pt x="97162" y="360096"/>
                  </a:cubicBezTo>
                  <a:cubicBezTo>
                    <a:pt x="98281" y="357486"/>
                    <a:pt x="99975" y="355135"/>
                    <a:pt x="100972" y="352476"/>
                  </a:cubicBezTo>
                  <a:cubicBezTo>
                    <a:pt x="101891" y="350025"/>
                    <a:pt x="101425" y="347034"/>
                    <a:pt x="102877" y="344856"/>
                  </a:cubicBezTo>
                  <a:cubicBezTo>
                    <a:pt x="105368" y="341120"/>
                    <a:pt x="109227" y="338506"/>
                    <a:pt x="112402" y="335331"/>
                  </a:cubicBezTo>
                  <a:cubicBezTo>
                    <a:pt x="112741" y="333636"/>
                    <a:pt x="115203" y="320540"/>
                    <a:pt x="116212" y="318186"/>
                  </a:cubicBezTo>
                  <a:cubicBezTo>
                    <a:pt x="117114" y="316082"/>
                    <a:pt x="118752" y="314376"/>
                    <a:pt x="120022" y="312471"/>
                  </a:cubicBezTo>
                  <a:cubicBezTo>
                    <a:pt x="121292" y="307391"/>
                    <a:pt x="120690" y="301420"/>
                    <a:pt x="123832" y="297231"/>
                  </a:cubicBezTo>
                  <a:cubicBezTo>
                    <a:pt x="133012" y="284991"/>
                    <a:pt x="132194" y="287384"/>
                    <a:pt x="139072" y="266751"/>
                  </a:cubicBezTo>
                  <a:lnTo>
                    <a:pt x="142882" y="255321"/>
                  </a:lnTo>
                  <a:cubicBezTo>
                    <a:pt x="140342" y="250876"/>
                    <a:pt x="138882" y="245606"/>
                    <a:pt x="135262" y="241986"/>
                  </a:cubicBezTo>
                  <a:cubicBezTo>
                    <a:pt x="131227" y="237951"/>
                    <a:pt x="121892" y="241231"/>
                    <a:pt x="118117" y="241986"/>
                  </a:cubicBezTo>
                  <a:cubicBezTo>
                    <a:pt x="115146" y="250900"/>
                    <a:pt x="114521" y="255530"/>
                    <a:pt x="108592" y="262941"/>
                  </a:cubicBezTo>
                  <a:cubicBezTo>
                    <a:pt x="99371" y="274467"/>
                    <a:pt x="101621" y="270462"/>
                    <a:pt x="91447" y="276276"/>
                  </a:cubicBezTo>
                  <a:cubicBezTo>
                    <a:pt x="81107" y="282185"/>
                    <a:pt x="90495" y="278498"/>
                    <a:pt x="80017" y="281991"/>
                  </a:cubicBezTo>
                  <a:cubicBezTo>
                    <a:pt x="79382" y="286436"/>
                    <a:pt x="78705" y="290875"/>
                    <a:pt x="78112" y="295326"/>
                  </a:cubicBezTo>
                  <a:cubicBezTo>
                    <a:pt x="77435" y="300401"/>
                    <a:pt x="77449" y="305599"/>
                    <a:pt x="76207" y="310566"/>
                  </a:cubicBezTo>
                  <a:cubicBezTo>
                    <a:pt x="75518" y="313321"/>
                    <a:pt x="74553" y="316338"/>
                    <a:pt x="72397" y="318186"/>
                  </a:cubicBezTo>
                  <a:cubicBezTo>
                    <a:pt x="68466" y="321555"/>
                    <a:pt x="61736" y="321611"/>
                    <a:pt x="57157" y="323901"/>
                  </a:cubicBezTo>
                  <a:cubicBezTo>
                    <a:pt x="55109" y="324925"/>
                    <a:pt x="53347" y="326441"/>
                    <a:pt x="51442" y="327711"/>
                  </a:cubicBezTo>
                  <a:cubicBezTo>
                    <a:pt x="49722" y="327520"/>
                    <a:pt x="29438" y="325767"/>
                    <a:pt x="24772" y="323901"/>
                  </a:cubicBezTo>
                  <a:cubicBezTo>
                    <a:pt x="21334" y="322526"/>
                    <a:pt x="18113" y="320531"/>
                    <a:pt x="15247" y="318186"/>
                  </a:cubicBezTo>
                  <a:cubicBezTo>
                    <a:pt x="11077" y="314774"/>
                    <a:pt x="3817" y="306756"/>
                    <a:pt x="3817" y="306756"/>
                  </a:cubicBezTo>
                  <a:cubicBezTo>
                    <a:pt x="3182" y="304216"/>
                    <a:pt x="2631" y="301653"/>
                    <a:pt x="1912" y="299136"/>
                  </a:cubicBezTo>
                  <a:cubicBezTo>
                    <a:pt x="1360" y="297205"/>
                    <a:pt x="7" y="295429"/>
                    <a:pt x="7" y="293421"/>
                  </a:cubicBezTo>
                  <a:cubicBezTo>
                    <a:pt x="7" y="285142"/>
                    <a:pt x="-221" y="276656"/>
                    <a:pt x="1912" y="268656"/>
                  </a:cubicBezTo>
                  <a:cubicBezTo>
                    <a:pt x="2502" y="266444"/>
                    <a:pt x="5722" y="266116"/>
                    <a:pt x="7627" y="264846"/>
                  </a:cubicBezTo>
                  <a:cubicBezTo>
                    <a:pt x="11336" y="253720"/>
                    <a:pt x="6630" y="263938"/>
                    <a:pt x="15247" y="255321"/>
                  </a:cubicBezTo>
                  <a:cubicBezTo>
                    <a:pt x="19215" y="251353"/>
                    <a:pt x="23956" y="242711"/>
                    <a:pt x="26677" y="238176"/>
                  </a:cubicBezTo>
                  <a:cubicBezTo>
                    <a:pt x="27312" y="235001"/>
                    <a:pt x="27267" y="231610"/>
                    <a:pt x="28582" y="228651"/>
                  </a:cubicBezTo>
                  <a:cubicBezTo>
                    <a:pt x="29871" y="225750"/>
                    <a:pt x="32877" y="223871"/>
                    <a:pt x="34297" y="221031"/>
                  </a:cubicBezTo>
                  <a:cubicBezTo>
                    <a:pt x="35053" y="219519"/>
                    <a:pt x="38081" y="204540"/>
                    <a:pt x="38107" y="203886"/>
                  </a:cubicBezTo>
                  <a:cubicBezTo>
                    <a:pt x="38615" y="191196"/>
                    <a:pt x="34932" y="154038"/>
                    <a:pt x="38107" y="141021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6" name="Прямоугольник: скругленные углы 135">
              <a:extLst>
                <a:ext uri="{FF2B5EF4-FFF2-40B4-BE49-F238E27FC236}">
                  <a16:creationId xmlns:a16="http://schemas.microsoft.com/office/drawing/2014/main" id="{43BCF89F-EDFB-096F-14B3-3D19AA6148AA}"/>
                </a:ext>
              </a:extLst>
            </p:cNvPr>
            <p:cNvSpPr/>
            <p:nvPr/>
          </p:nvSpPr>
          <p:spPr>
            <a:xfrm flipV="1">
              <a:off x="2898832" y="2480658"/>
              <a:ext cx="298584" cy="45719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4" name="Полилиния: фигура 143">
              <a:extLst>
                <a:ext uri="{FF2B5EF4-FFF2-40B4-BE49-F238E27FC236}">
                  <a16:creationId xmlns:a16="http://schemas.microsoft.com/office/drawing/2014/main" id="{CF2A230D-3E9D-1C20-0E14-0B7874EC083A}"/>
                </a:ext>
              </a:extLst>
            </p:cNvPr>
            <p:cNvSpPr/>
            <p:nvPr/>
          </p:nvSpPr>
          <p:spPr>
            <a:xfrm>
              <a:off x="2920409" y="2532249"/>
              <a:ext cx="255842" cy="49244"/>
            </a:xfrm>
            <a:custGeom>
              <a:avLst/>
              <a:gdLst>
                <a:gd name="connsiteX0" fmla="*/ 0 w 299085"/>
                <a:gd name="connsiteY0" fmla="*/ 0 h 53340"/>
                <a:gd name="connsiteX1" fmla="*/ 299085 w 299085"/>
                <a:gd name="connsiteY1" fmla="*/ 1905 h 53340"/>
                <a:gd name="connsiteX2" fmla="*/ 274320 w 299085"/>
                <a:gd name="connsiteY2" fmla="*/ 28575 h 53340"/>
                <a:gd name="connsiteX3" fmla="*/ 295275 w 299085"/>
                <a:gd name="connsiteY3" fmla="*/ 49530 h 53340"/>
                <a:gd name="connsiteX4" fmla="*/ 11430 w 299085"/>
                <a:gd name="connsiteY4" fmla="*/ 53340 h 53340"/>
                <a:gd name="connsiteX5" fmla="*/ 43815 w 299085"/>
                <a:gd name="connsiteY5" fmla="*/ 28575 h 53340"/>
                <a:gd name="connsiteX6" fmla="*/ 0 w 299085"/>
                <a:gd name="connsiteY6" fmla="*/ 0 h 53340"/>
                <a:gd name="connsiteX0" fmla="*/ 3810 w 287655"/>
                <a:gd name="connsiteY0" fmla="*/ 0 h 51435"/>
                <a:gd name="connsiteX1" fmla="*/ 287655 w 287655"/>
                <a:gd name="connsiteY1" fmla="*/ 0 h 51435"/>
                <a:gd name="connsiteX2" fmla="*/ 262890 w 287655"/>
                <a:gd name="connsiteY2" fmla="*/ 26670 h 51435"/>
                <a:gd name="connsiteX3" fmla="*/ 283845 w 287655"/>
                <a:gd name="connsiteY3" fmla="*/ 47625 h 51435"/>
                <a:gd name="connsiteX4" fmla="*/ 0 w 287655"/>
                <a:gd name="connsiteY4" fmla="*/ 51435 h 51435"/>
                <a:gd name="connsiteX5" fmla="*/ 32385 w 287655"/>
                <a:gd name="connsiteY5" fmla="*/ 26670 h 51435"/>
                <a:gd name="connsiteX6" fmla="*/ 3810 w 287655"/>
                <a:gd name="connsiteY6" fmla="*/ 0 h 51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7655" h="51435">
                  <a:moveTo>
                    <a:pt x="3810" y="0"/>
                  </a:moveTo>
                  <a:lnTo>
                    <a:pt x="287655" y="0"/>
                  </a:lnTo>
                  <a:lnTo>
                    <a:pt x="262890" y="26670"/>
                  </a:lnTo>
                  <a:lnTo>
                    <a:pt x="283845" y="47625"/>
                  </a:lnTo>
                  <a:lnTo>
                    <a:pt x="0" y="51435"/>
                  </a:lnTo>
                  <a:lnTo>
                    <a:pt x="32385" y="26670"/>
                  </a:lnTo>
                  <a:lnTo>
                    <a:pt x="381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5" name="Прямоугольник: скругленные углы 144">
              <a:extLst>
                <a:ext uri="{FF2B5EF4-FFF2-40B4-BE49-F238E27FC236}">
                  <a16:creationId xmlns:a16="http://schemas.microsoft.com/office/drawing/2014/main" id="{6C5DB39F-35B2-C818-A857-9A0F69B1E909}"/>
                </a:ext>
              </a:extLst>
            </p:cNvPr>
            <p:cNvSpPr/>
            <p:nvPr/>
          </p:nvSpPr>
          <p:spPr>
            <a:xfrm flipV="1">
              <a:off x="2898832" y="2581659"/>
              <a:ext cx="298584" cy="45719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6" name="Овал 145">
              <a:extLst>
                <a:ext uri="{FF2B5EF4-FFF2-40B4-BE49-F238E27FC236}">
                  <a16:creationId xmlns:a16="http://schemas.microsoft.com/office/drawing/2014/main" id="{F2391822-7036-EA81-12CD-E083CCCB571B}"/>
                </a:ext>
              </a:extLst>
            </p:cNvPr>
            <p:cNvSpPr/>
            <p:nvPr/>
          </p:nvSpPr>
          <p:spPr>
            <a:xfrm>
              <a:off x="2971800" y="2136012"/>
              <a:ext cx="36000" cy="36000"/>
            </a:xfrm>
            <a:prstGeom prst="ellipse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TextBox 1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2C0BA423-12A4-533B-6E14-2B96B68C2C8F}"/>
              </a:ext>
            </a:extLst>
          </p:cNvPr>
          <p:cNvSpPr txBox="1"/>
          <p:nvPr/>
        </p:nvSpPr>
        <p:spPr>
          <a:xfrm>
            <a:off x="7282340" y="2494123"/>
            <a:ext cx="459748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>
                <a:solidFill>
                  <a:srgbClr val="80512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Вітаю! </a:t>
            </a:r>
            <a:br>
              <a:rPr lang="uk-UA" sz="4400" b="1" dirty="0">
                <a:solidFill>
                  <a:srgbClr val="80512A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uk-UA" sz="4400" b="1" dirty="0">
                <a:solidFill>
                  <a:srgbClr val="80512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Ви поставили мат</a:t>
            </a:r>
            <a:endParaRPr lang="ru-RU" sz="4400" b="1" dirty="0">
              <a:solidFill>
                <a:srgbClr val="80512A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68139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05317D-6F89-12D0-1DA4-83C294438E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>
            <a:extLst>
              <a:ext uri="{FF2B5EF4-FFF2-40B4-BE49-F238E27FC236}">
                <a16:creationId xmlns:a16="http://schemas.microsoft.com/office/drawing/2014/main" id="{6D7A78E5-77A1-D354-B1A3-B42FECEC9F40}"/>
              </a:ext>
            </a:extLst>
          </p:cNvPr>
          <p:cNvSpPr txBox="1"/>
          <p:nvPr/>
        </p:nvSpPr>
        <p:spPr>
          <a:xfrm>
            <a:off x="461013" y="2857155"/>
            <a:ext cx="226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BC4D84B1-1032-B1C2-D00B-2D632D03EA2C}"/>
              </a:ext>
            </a:extLst>
          </p:cNvPr>
          <p:cNvSpPr txBox="1"/>
          <p:nvPr/>
        </p:nvSpPr>
        <p:spPr>
          <a:xfrm>
            <a:off x="456271" y="4992950"/>
            <a:ext cx="226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4EB59A6C-4C93-5152-F4E5-78028AA2FD71}"/>
              </a:ext>
            </a:extLst>
          </p:cNvPr>
          <p:cNvSpPr txBox="1"/>
          <p:nvPr/>
        </p:nvSpPr>
        <p:spPr>
          <a:xfrm>
            <a:off x="3186909" y="6181558"/>
            <a:ext cx="226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49CC2779-B0A1-BC69-FC84-318A9D4A1A66}"/>
              </a:ext>
            </a:extLst>
          </p:cNvPr>
          <p:cNvSpPr txBox="1"/>
          <p:nvPr/>
        </p:nvSpPr>
        <p:spPr>
          <a:xfrm>
            <a:off x="4600893" y="6181557"/>
            <a:ext cx="226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8D7D3063-88A9-73B5-0556-126A3FF8FFDB}"/>
              </a:ext>
            </a:extLst>
          </p:cNvPr>
          <p:cNvSpPr txBox="1"/>
          <p:nvPr/>
        </p:nvSpPr>
        <p:spPr>
          <a:xfrm>
            <a:off x="6052544" y="6196311"/>
            <a:ext cx="226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49" name="Группа 148">
            <a:extLst>
              <a:ext uri="{FF2B5EF4-FFF2-40B4-BE49-F238E27FC236}">
                <a16:creationId xmlns:a16="http://schemas.microsoft.com/office/drawing/2014/main" id="{E3E95B79-B010-AD94-0555-FD488D6F09FE}"/>
              </a:ext>
            </a:extLst>
          </p:cNvPr>
          <p:cNvGrpSpPr/>
          <p:nvPr/>
        </p:nvGrpSpPr>
        <p:grpSpPr>
          <a:xfrm>
            <a:off x="-1733668" y="-2018978"/>
            <a:ext cx="10832417" cy="10818224"/>
            <a:chOff x="-1733668" y="-2018978"/>
            <a:chExt cx="10832417" cy="10818224"/>
          </a:xfrm>
        </p:grpSpPr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C15822BC-CE6D-E970-AD57-00DD0A025033}"/>
                </a:ext>
              </a:extLst>
            </p:cNvPr>
            <p:cNvSpPr/>
            <p:nvPr/>
          </p:nvSpPr>
          <p:spPr>
            <a:xfrm>
              <a:off x="690880" y="548640"/>
              <a:ext cx="5953760" cy="5933440"/>
            </a:xfrm>
            <a:prstGeom prst="rect">
              <a:avLst/>
            </a:prstGeom>
            <a:solidFill>
              <a:srgbClr val="F3D9B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B3937D63-ACC2-A94E-E3C7-6FAEE5409C00}"/>
                </a:ext>
              </a:extLst>
            </p:cNvPr>
            <p:cNvSpPr/>
            <p:nvPr/>
          </p:nvSpPr>
          <p:spPr>
            <a:xfrm>
              <a:off x="1487036" y="556167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5127F0FF-2FBC-253A-D2B7-3B712860056C}"/>
                </a:ext>
              </a:extLst>
            </p:cNvPr>
            <p:cNvSpPr/>
            <p:nvPr/>
          </p:nvSpPr>
          <p:spPr>
            <a:xfrm>
              <a:off x="2942382" y="538843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>
              <a:extLst>
                <a:ext uri="{FF2B5EF4-FFF2-40B4-BE49-F238E27FC236}">
                  <a16:creationId xmlns:a16="http://schemas.microsoft.com/office/drawing/2014/main" id="{42F9EFF0-D94C-7908-5A35-C4181D56C762}"/>
                </a:ext>
              </a:extLst>
            </p:cNvPr>
            <p:cNvSpPr/>
            <p:nvPr/>
          </p:nvSpPr>
          <p:spPr>
            <a:xfrm>
              <a:off x="4387344" y="556167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>
              <a:extLst>
                <a:ext uri="{FF2B5EF4-FFF2-40B4-BE49-F238E27FC236}">
                  <a16:creationId xmlns:a16="http://schemas.microsoft.com/office/drawing/2014/main" id="{339D1753-7377-4763-D867-42703405AC6C}"/>
                </a:ext>
              </a:extLst>
            </p:cNvPr>
            <p:cNvSpPr/>
            <p:nvPr/>
          </p:nvSpPr>
          <p:spPr>
            <a:xfrm>
              <a:off x="5836221" y="556167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>
              <a:extLst>
                <a:ext uri="{FF2B5EF4-FFF2-40B4-BE49-F238E27FC236}">
                  <a16:creationId xmlns:a16="http://schemas.microsoft.com/office/drawing/2014/main" id="{830791A3-71BB-4409-2C1A-EAAD8436773B}"/>
                </a:ext>
              </a:extLst>
            </p:cNvPr>
            <p:cNvSpPr/>
            <p:nvPr/>
          </p:nvSpPr>
          <p:spPr>
            <a:xfrm>
              <a:off x="2212164" y="1263817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>
              <a:extLst>
                <a:ext uri="{FF2B5EF4-FFF2-40B4-BE49-F238E27FC236}">
                  <a16:creationId xmlns:a16="http://schemas.microsoft.com/office/drawing/2014/main" id="{4C8F437E-3D51-A532-790F-0B205E153FD3}"/>
                </a:ext>
              </a:extLst>
            </p:cNvPr>
            <p:cNvSpPr/>
            <p:nvPr/>
          </p:nvSpPr>
          <p:spPr>
            <a:xfrm>
              <a:off x="3674712" y="1263817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>
              <a:extLst>
                <a:ext uri="{FF2B5EF4-FFF2-40B4-BE49-F238E27FC236}">
                  <a16:creationId xmlns:a16="http://schemas.microsoft.com/office/drawing/2014/main" id="{AA05E5DF-0ED3-8627-DC87-2471609BACD7}"/>
                </a:ext>
              </a:extLst>
            </p:cNvPr>
            <p:cNvSpPr/>
            <p:nvPr/>
          </p:nvSpPr>
          <p:spPr>
            <a:xfrm>
              <a:off x="5112472" y="1281475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>
              <a:extLst>
                <a:ext uri="{FF2B5EF4-FFF2-40B4-BE49-F238E27FC236}">
                  <a16:creationId xmlns:a16="http://schemas.microsoft.com/office/drawing/2014/main" id="{103986B1-DCBC-2A51-D918-F854F02AF875}"/>
                </a:ext>
              </a:extLst>
            </p:cNvPr>
            <p:cNvSpPr/>
            <p:nvPr/>
          </p:nvSpPr>
          <p:spPr>
            <a:xfrm>
              <a:off x="758307" y="1281475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>
              <a:extLst>
                <a:ext uri="{FF2B5EF4-FFF2-40B4-BE49-F238E27FC236}">
                  <a16:creationId xmlns:a16="http://schemas.microsoft.com/office/drawing/2014/main" id="{3EF724EA-6EE8-6E75-7C60-DDFFB997A778}"/>
                </a:ext>
              </a:extLst>
            </p:cNvPr>
            <p:cNvSpPr/>
            <p:nvPr/>
          </p:nvSpPr>
          <p:spPr>
            <a:xfrm>
              <a:off x="1487036" y="197856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рямоугольник 28">
              <a:extLst>
                <a:ext uri="{FF2B5EF4-FFF2-40B4-BE49-F238E27FC236}">
                  <a16:creationId xmlns:a16="http://schemas.microsoft.com/office/drawing/2014/main" id="{C86D0404-399E-CE75-FA74-4B603EB5E3BE}"/>
                </a:ext>
              </a:extLst>
            </p:cNvPr>
            <p:cNvSpPr/>
            <p:nvPr/>
          </p:nvSpPr>
          <p:spPr>
            <a:xfrm>
              <a:off x="2942382" y="1961240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id="{571BC56A-4EF9-09DC-EA09-71C692CB8015}"/>
                </a:ext>
              </a:extLst>
            </p:cNvPr>
            <p:cNvSpPr/>
            <p:nvPr/>
          </p:nvSpPr>
          <p:spPr>
            <a:xfrm>
              <a:off x="4387344" y="197856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id="{91F33026-5C3B-13DA-83FD-5E5D567432C7}"/>
                </a:ext>
              </a:extLst>
            </p:cNvPr>
            <p:cNvSpPr/>
            <p:nvPr/>
          </p:nvSpPr>
          <p:spPr>
            <a:xfrm>
              <a:off x="5836221" y="197856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>
              <a:extLst>
                <a:ext uri="{FF2B5EF4-FFF2-40B4-BE49-F238E27FC236}">
                  <a16:creationId xmlns:a16="http://schemas.microsoft.com/office/drawing/2014/main" id="{BA4A6FBC-AC09-D9D0-E2ED-412D365E1665}"/>
                </a:ext>
              </a:extLst>
            </p:cNvPr>
            <p:cNvSpPr/>
            <p:nvPr/>
          </p:nvSpPr>
          <p:spPr>
            <a:xfrm>
              <a:off x="2212164" y="268621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>
              <a:extLst>
                <a:ext uri="{FF2B5EF4-FFF2-40B4-BE49-F238E27FC236}">
                  <a16:creationId xmlns:a16="http://schemas.microsoft.com/office/drawing/2014/main" id="{54AD847E-3CA3-6E8F-E068-B604AED34396}"/>
                </a:ext>
              </a:extLst>
            </p:cNvPr>
            <p:cNvSpPr/>
            <p:nvPr/>
          </p:nvSpPr>
          <p:spPr>
            <a:xfrm>
              <a:off x="3674712" y="268621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>
              <a:extLst>
                <a:ext uri="{FF2B5EF4-FFF2-40B4-BE49-F238E27FC236}">
                  <a16:creationId xmlns:a16="http://schemas.microsoft.com/office/drawing/2014/main" id="{E49C1515-E51F-C943-BAEA-E58B6C8ADB5E}"/>
                </a:ext>
              </a:extLst>
            </p:cNvPr>
            <p:cNvSpPr/>
            <p:nvPr/>
          </p:nvSpPr>
          <p:spPr>
            <a:xfrm>
              <a:off x="5112472" y="270387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>
              <a:extLst>
                <a:ext uri="{FF2B5EF4-FFF2-40B4-BE49-F238E27FC236}">
                  <a16:creationId xmlns:a16="http://schemas.microsoft.com/office/drawing/2014/main" id="{D4C99F3C-1975-3295-D541-0FABBC7EBCC4}"/>
                </a:ext>
              </a:extLst>
            </p:cNvPr>
            <p:cNvSpPr/>
            <p:nvPr/>
          </p:nvSpPr>
          <p:spPr>
            <a:xfrm>
              <a:off x="758307" y="270387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Прямоугольник 51">
              <a:extLst>
                <a:ext uri="{FF2B5EF4-FFF2-40B4-BE49-F238E27FC236}">
                  <a16:creationId xmlns:a16="http://schemas.microsoft.com/office/drawing/2014/main" id="{24800B3B-4DE2-416F-A6FB-54F825327F4F}"/>
                </a:ext>
              </a:extLst>
            </p:cNvPr>
            <p:cNvSpPr/>
            <p:nvPr/>
          </p:nvSpPr>
          <p:spPr>
            <a:xfrm>
              <a:off x="1485657" y="340096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Прямоугольник 52">
              <a:extLst>
                <a:ext uri="{FF2B5EF4-FFF2-40B4-BE49-F238E27FC236}">
                  <a16:creationId xmlns:a16="http://schemas.microsoft.com/office/drawing/2014/main" id="{B1741437-6996-C1CA-33E4-33429E756843}"/>
                </a:ext>
              </a:extLst>
            </p:cNvPr>
            <p:cNvSpPr/>
            <p:nvPr/>
          </p:nvSpPr>
          <p:spPr>
            <a:xfrm>
              <a:off x="2941003" y="3383638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Прямоугольник 53">
              <a:extLst>
                <a:ext uri="{FF2B5EF4-FFF2-40B4-BE49-F238E27FC236}">
                  <a16:creationId xmlns:a16="http://schemas.microsoft.com/office/drawing/2014/main" id="{6968F57F-24CC-3456-A115-A7D506F844AD}"/>
                </a:ext>
              </a:extLst>
            </p:cNvPr>
            <p:cNvSpPr/>
            <p:nvPr/>
          </p:nvSpPr>
          <p:spPr>
            <a:xfrm>
              <a:off x="4385965" y="340096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Прямоугольник 54">
              <a:extLst>
                <a:ext uri="{FF2B5EF4-FFF2-40B4-BE49-F238E27FC236}">
                  <a16:creationId xmlns:a16="http://schemas.microsoft.com/office/drawing/2014/main" id="{4A4C9F07-92A9-5039-7225-A32DB91A5772}"/>
                </a:ext>
              </a:extLst>
            </p:cNvPr>
            <p:cNvSpPr/>
            <p:nvPr/>
          </p:nvSpPr>
          <p:spPr>
            <a:xfrm>
              <a:off x="5834842" y="340096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Прямоугольник 55">
              <a:extLst>
                <a:ext uri="{FF2B5EF4-FFF2-40B4-BE49-F238E27FC236}">
                  <a16:creationId xmlns:a16="http://schemas.microsoft.com/office/drawing/2014/main" id="{89AA4000-51AC-7614-F6C2-5A8CBB0C1FE7}"/>
                </a:ext>
              </a:extLst>
            </p:cNvPr>
            <p:cNvSpPr/>
            <p:nvPr/>
          </p:nvSpPr>
          <p:spPr>
            <a:xfrm>
              <a:off x="2210785" y="410861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Прямоугольник 56">
              <a:extLst>
                <a:ext uri="{FF2B5EF4-FFF2-40B4-BE49-F238E27FC236}">
                  <a16:creationId xmlns:a16="http://schemas.microsoft.com/office/drawing/2014/main" id="{7297143F-A35E-5880-098C-968C9AB3FD86}"/>
                </a:ext>
              </a:extLst>
            </p:cNvPr>
            <p:cNvSpPr/>
            <p:nvPr/>
          </p:nvSpPr>
          <p:spPr>
            <a:xfrm>
              <a:off x="3673333" y="410861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275A1081-BCE4-D7A1-BA56-14D922C47699}"/>
                </a:ext>
              </a:extLst>
            </p:cNvPr>
            <p:cNvSpPr/>
            <p:nvPr/>
          </p:nvSpPr>
          <p:spPr>
            <a:xfrm>
              <a:off x="5111093" y="4126270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4E6FBA7E-21D0-BDC3-9562-016E5F01565B}"/>
                </a:ext>
              </a:extLst>
            </p:cNvPr>
            <p:cNvSpPr/>
            <p:nvPr/>
          </p:nvSpPr>
          <p:spPr>
            <a:xfrm>
              <a:off x="756928" y="4126270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Прямоугольник 59">
              <a:extLst>
                <a:ext uri="{FF2B5EF4-FFF2-40B4-BE49-F238E27FC236}">
                  <a16:creationId xmlns:a16="http://schemas.microsoft.com/office/drawing/2014/main" id="{8BFCDD42-CAC7-1F27-1561-E86520094B47}"/>
                </a:ext>
              </a:extLst>
            </p:cNvPr>
            <p:cNvSpPr/>
            <p:nvPr/>
          </p:nvSpPr>
          <p:spPr>
            <a:xfrm>
              <a:off x="1485657" y="4830886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Прямоугольник 60">
              <a:extLst>
                <a:ext uri="{FF2B5EF4-FFF2-40B4-BE49-F238E27FC236}">
                  <a16:creationId xmlns:a16="http://schemas.microsoft.com/office/drawing/2014/main" id="{5A4CB263-C21D-1DED-51DA-C5DCB6FAB824}"/>
                </a:ext>
              </a:extLst>
            </p:cNvPr>
            <p:cNvSpPr/>
            <p:nvPr/>
          </p:nvSpPr>
          <p:spPr>
            <a:xfrm>
              <a:off x="2941003" y="481356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Прямоугольник 61">
              <a:extLst>
                <a:ext uri="{FF2B5EF4-FFF2-40B4-BE49-F238E27FC236}">
                  <a16:creationId xmlns:a16="http://schemas.microsoft.com/office/drawing/2014/main" id="{9143858E-EE52-6DB3-5260-3E5209FA47C2}"/>
                </a:ext>
              </a:extLst>
            </p:cNvPr>
            <p:cNvSpPr/>
            <p:nvPr/>
          </p:nvSpPr>
          <p:spPr>
            <a:xfrm>
              <a:off x="4385965" y="4830886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Прямоугольник 62">
              <a:extLst>
                <a:ext uri="{FF2B5EF4-FFF2-40B4-BE49-F238E27FC236}">
                  <a16:creationId xmlns:a16="http://schemas.microsoft.com/office/drawing/2014/main" id="{9D806186-C1CB-A1B3-32AC-6DD9B2EA740C}"/>
                </a:ext>
              </a:extLst>
            </p:cNvPr>
            <p:cNvSpPr/>
            <p:nvPr/>
          </p:nvSpPr>
          <p:spPr>
            <a:xfrm>
              <a:off x="5834842" y="4830886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Прямоугольник 63">
              <a:extLst>
                <a:ext uri="{FF2B5EF4-FFF2-40B4-BE49-F238E27FC236}">
                  <a16:creationId xmlns:a16="http://schemas.microsoft.com/office/drawing/2014/main" id="{065E9457-D1B8-D167-2297-35134CB74521}"/>
                </a:ext>
              </a:extLst>
            </p:cNvPr>
            <p:cNvSpPr/>
            <p:nvPr/>
          </p:nvSpPr>
          <p:spPr>
            <a:xfrm>
              <a:off x="2210785" y="5538536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5" name="Прямоугольник 64">
              <a:extLst>
                <a:ext uri="{FF2B5EF4-FFF2-40B4-BE49-F238E27FC236}">
                  <a16:creationId xmlns:a16="http://schemas.microsoft.com/office/drawing/2014/main" id="{633B7B50-5451-63DB-8BEB-4719D197F347}"/>
                </a:ext>
              </a:extLst>
            </p:cNvPr>
            <p:cNvSpPr/>
            <p:nvPr/>
          </p:nvSpPr>
          <p:spPr>
            <a:xfrm>
              <a:off x="3673333" y="5538536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6" name="Прямоугольник 65">
              <a:extLst>
                <a:ext uri="{FF2B5EF4-FFF2-40B4-BE49-F238E27FC236}">
                  <a16:creationId xmlns:a16="http://schemas.microsoft.com/office/drawing/2014/main" id="{1147993E-6464-995E-A1EB-98E8866A7E69}"/>
                </a:ext>
              </a:extLst>
            </p:cNvPr>
            <p:cNvSpPr/>
            <p:nvPr/>
          </p:nvSpPr>
          <p:spPr>
            <a:xfrm>
              <a:off x="5111093" y="555619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Прямоугольник 66">
              <a:extLst>
                <a:ext uri="{FF2B5EF4-FFF2-40B4-BE49-F238E27FC236}">
                  <a16:creationId xmlns:a16="http://schemas.microsoft.com/office/drawing/2014/main" id="{D9B86360-B07B-AB10-8E8D-32B3649757D1}"/>
                </a:ext>
              </a:extLst>
            </p:cNvPr>
            <p:cNvSpPr/>
            <p:nvPr/>
          </p:nvSpPr>
          <p:spPr>
            <a:xfrm>
              <a:off x="756928" y="555619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Диагональная полоса 6">
              <a:extLst>
                <a:ext uri="{FF2B5EF4-FFF2-40B4-BE49-F238E27FC236}">
                  <a16:creationId xmlns:a16="http://schemas.microsoft.com/office/drawing/2014/main" id="{976D67B3-0628-AACA-AC78-FE2CB0F14CEF}"/>
                </a:ext>
              </a:extLst>
            </p:cNvPr>
            <p:cNvSpPr/>
            <p:nvPr/>
          </p:nvSpPr>
          <p:spPr>
            <a:xfrm rot="2776122">
              <a:off x="1438752" y="4279735"/>
              <a:ext cx="4444255" cy="4594768"/>
            </a:xfrm>
            <a:prstGeom prst="diagStripe">
              <a:avLst>
                <a:gd name="adj" fmla="val 89881"/>
              </a:avLst>
            </a:prstGeom>
            <a:blipFill dpi="0" rotWithShape="0">
              <a:blip r:embed="rId2"/>
              <a:srcRect/>
              <a:tile tx="88900" ty="0" sx="100000" sy="100000" flip="none" algn="tl"/>
            </a:blip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8" name="Диагональная полоса 7">
              <a:extLst>
                <a:ext uri="{FF2B5EF4-FFF2-40B4-BE49-F238E27FC236}">
                  <a16:creationId xmlns:a16="http://schemas.microsoft.com/office/drawing/2014/main" id="{4A65DA9B-E8B8-C1A3-EA26-656BDCBDA6C6}"/>
                </a:ext>
              </a:extLst>
            </p:cNvPr>
            <p:cNvSpPr>
              <a:spLocks noChangeAspect="1"/>
            </p:cNvSpPr>
            <p:nvPr/>
          </p:nvSpPr>
          <p:spPr>
            <a:xfrm rot="18840000" flipV="1">
              <a:off x="1421980" y="-2095301"/>
              <a:ext cx="4507251" cy="4659897"/>
            </a:xfrm>
            <a:prstGeom prst="diagStripe">
              <a:avLst>
                <a:gd name="adj" fmla="val 89881"/>
              </a:avLst>
            </a:prstGeom>
            <a:blipFill dpi="0" rotWithShape="0">
              <a:blip r:embed="rId2"/>
              <a:srcRect/>
              <a:tile tx="88900" ty="0" sx="100000" sy="100000" flip="none" algn="tl"/>
            </a:blip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2" name="Диагональная полоса 11">
              <a:extLst>
                <a:ext uri="{FF2B5EF4-FFF2-40B4-BE49-F238E27FC236}">
                  <a16:creationId xmlns:a16="http://schemas.microsoft.com/office/drawing/2014/main" id="{E7775833-3A88-2158-14AD-674BEAE9B004}"/>
                </a:ext>
              </a:extLst>
            </p:cNvPr>
            <p:cNvSpPr>
              <a:spLocks noChangeAspect="1"/>
            </p:cNvSpPr>
            <p:nvPr/>
          </p:nvSpPr>
          <p:spPr>
            <a:xfrm rot="2657870" flipV="1">
              <a:off x="4676519" y="1127144"/>
              <a:ext cx="4422230" cy="4571997"/>
            </a:xfrm>
            <a:prstGeom prst="diagStripe">
              <a:avLst>
                <a:gd name="adj" fmla="val 89881"/>
              </a:avLst>
            </a:prstGeom>
            <a:blipFill dpi="0" rotWithShape="0">
              <a:blip r:embed="rId2"/>
              <a:srcRect/>
              <a:tile tx="88900" ty="0" sx="100000" sy="100000" flip="none" algn="tl"/>
            </a:blip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1" name="Диагональная полоса 10">
              <a:extLst>
                <a:ext uri="{FF2B5EF4-FFF2-40B4-BE49-F238E27FC236}">
                  <a16:creationId xmlns:a16="http://schemas.microsoft.com/office/drawing/2014/main" id="{CCFD8634-B003-0C56-3B7A-940AEE274060}"/>
                </a:ext>
              </a:extLst>
            </p:cNvPr>
            <p:cNvSpPr/>
            <p:nvPr/>
          </p:nvSpPr>
          <p:spPr>
            <a:xfrm rot="8139973">
              <a:off x="-1733668" y="1115942"/>
              <a:ext cx="4379881" cy="4546458"/>
            </a:xfrm>
            <a:prstGeom prst="diagStripe">
              <a:avLst>
                <a:gd name="adj" fmla="val 89881"/>
              </a:avLst>
            </a:prstGeom>
            <a:blipFill dpi="0" rotWithShape="0">
              <a:blip r:embed="rId2"/>
              <a:srcRect/>
              <a:tile tx="88900" ty="0" sx="100000" sy="100000" flip="none" algn="tl"/>
            </a:blip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809A0736-C382-335D-4EEF-F486DC5DA12A}"/>
                </a:ext>
              </a:extLst>
            </p:cNvPr>
            <p:cNvSpPr txBox="1"/>
            <p:nvPr/>
          </p:nvSpPr>
          <p:spPr>
            <a:xfrm>
              <a:off x="423635" y="721360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7C3299B9-CAC6-A217-0330-8AA52501AA48}"/>
                </a:ext>
              </a:extLst>
            </p:cNvPr>
            <p:cNvSpPr txBox="1"/>
            <p:nvPr/>
          </p:nvSpPr>
          <p:spPr>
            <a:xfrm>
              <a:off x="449394" y="1418295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652BD55F-E001-A996-C170-BAEC896F48FA}"/>
                </a:ext>
              </a:extLst>
            </p:cNvPr>
            <p:cNvSpPr txBox="1"/>
            <p:nvPr/>
          </p:nvSpPr>
          <p:spPr>
            <a:xfrm>
              <a:off x="456272" y="2137725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D71CCDE9-4D22-8699-B2A2-8171324A69B1}"/>
                </a:ext>
              </a:extLst>
            </p:cNvPr>
            <p:cNvSpPr txBox="1"/>
            <p:nvPr/>
          </p:nvSpPr>
          <p:spPr>
            <a:xfrm>
              <a:off x="461013" y="3569357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87ADDF3C-DC81-A334-2C3B-72D4374AC804}"/>
                </a:ext>
              </a:extLst>
            </p:cNvPr>
            <p:cNvSpPr txBox="1"/>
            <p:nvPr/>
          </p:nvSpPr>
          <p:spPr>
            <a:xfrm>
              <a:off x="469679" y="4266292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625ABD6A-8479-9EDA-791B-886696519320}"/>
                </a:ext>
              </a:extLst>
            </p:cNvPr>
            <p:cNvSpPr txBox="1"/>
            <p:nvPr/>
          </p:nvSpPr>
          <p:spPr>
            <a:xfrm>
              <a:off x="474557" y="5719608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E363A4D3-CA02-9F8B-20CC-0EFD5366A0FA}"/>
                </a:ext>
              </a:extLst>
            </p:cNvPr>
            <p:cNvSpPr txBox="1"/>
            <p:nvPr/>
          </p:nvSpPr>
          <p:spPr>
            <a:xfrm>
              <a:off x="943959" y="6163233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5ED77FF6-19BE-0056-4514-41853FA8E625}"/>
                </a:ext>
              </a:extLst>
            </p:cNvPr>
            <p:cNvSpPr txBox="1"/>
            <p:nvPr/>
          </p:nvSpPr>
          <p:spPr>
            <a:xfrm>
              <a:off x="1698379" y="6192888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ED7F60B3-A8D5-42FC-8562-3A469D14ABF6}"/>
                </a:ext>
              </a:extLst>
            </p:cNvPr>
            <p:cNvSpPr txBox="1"/>
            <p:nvPr/>
          </p:nvSpPr>
          <p:spPr>
            <a:xfrm>
              <a:off x="2416569" y="6189117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00679D8C-D597-762B-BC5D-2F047867A8DC}"/>
                </a:ext>
              </a:extLst>
            </p:cNvPr>
            <p:cNvSpPr txBox="1"/>
            <p:nvPr/>
          </p:nvSpPr>
          <p:spPr>
            <a:xfrm>
              <a:off x="3888261" y="6163233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E09E7392-DDDC-5231-C712-1E548BE42E44}"/>
                </a:ext>
              </a:extLst>
            </p:cNvPr>
            <p:cNvSpPr txBox="1"/>
            <p:nvPr/>
          </p:nvSpPr>
          <p:spPr>
            <a:xfrm>
              <a:off x="5295377" y="6169828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97" name="Группа 96">
              <a:extLst>
                <a:ext uri="{FF2B5EF4-FFF2-40B4-BE49-F238E27FC236}">
                  <a16:creationId xmlns:a16="http://schemas.microsoft.com/office/drawing/2014/main" id="{9D5AC492-18D2-F7CA-08CD-2DC3D93A7EBA}"/>
                </a:ext>
              </a:extLst>
            </p:cNvPr>
            <p:cNvGrpSpPr/>
            <p:nvPr/>
          </p:nvGrpSpPr>
          <p:grpSpPr>
            <a:xfrm>
              <a:off x="6060695" y="4167713"/>
              <a:ext cx="271364" cy="609614"/>
              <a:chOff x="6122129" y="4162520"/>
              <a:chExt cx="304486" cy="718615"/>
            </a:xfrm>
          </p:grpSpPr>
          <p:sp>
            <p:nvSpPr>
              <p:cNvPr id="91" name="Крест 90">
                <a:extLst>
                  <a:ext uri="{FF2B5EF4-FFF2-40B4-BE49-F238E27FC236}">
                    <a16:creationId xmlns:a16="http://schemas.microsoft.com/office/drawing/2014/main" id="{09E61DE7-4F19-D93F-AE88-93F7BA31DCD1}"/>
                  </a:ext>
                </a:extLst>
              </p:cNvPr>
              <p:cNvSpPr/>
              <p:nvPr/>
            </p:nvSpPr>
            <p:spPr>
              <a:xfrm>
                <a:off x="6213775" y="4162520"/>
                <a:ext cx="129884" cy="124944"/>
              </a:xfrm>
              <a:prstGeom prst="plus">
                <a:avLst>
                  <a:gd name="adj" fmla="val 37605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2" name="Полилиния: фигура 91">
                <a:extLst>
                  <a:ext uri="{FF2B5EF4-FFF2-40B4-BE49-F238E27FC236}">
                    <a16:creationId xmlns:a16="http://schemas.microsoft.com/office/drawing/2014/main" id="{4DC76B1E-9E6A-3CA9-2398-96B6C0C5819C}"/>
                  </a:ext>
                </a:extLst>
              </p:cNvPr>
              <p:cNvSpPr/>
              <p:nvPr/>
            </p:nvSpPr>
            <p:spPr>
              <a:xfrm>
                <a:off x="6175847" y="4286746"/>
                <a:ext cx="217170" cy="81915"/>
              </a:xfrm>
              <a:custGeom>
                <a:avLst/>
                <a:gdLst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0970 w 175260"/>
                  <a:gd name="connsiteY2" fmla="*/ 2476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2875 w 175260"/>
                  <a:gd name="connsiteY2" fmla="*/ 4381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0 w 175260"/>
                  <a:gd name="connsiteY5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20955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38100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4295"/>
                  <a:gd name="connsiteX1" fmla="*/ 175260 w 175260"/>
                  <a:gd name="connsiteY1" fmla="*/ 5715 h 74295"/>
                  <a:gd name="connsiteX2" fmla="*/ 142875 w 175260"/>
                  <a:gd name="connsiteY2" fmla="*/ 43815 h 74295"/>
                  <a:gd name="connsiteX3" fmla="*/ 148590 w 175260"/>
                  <a:gd name="connsiteY3" fmla="*/ 70485 h 74295"/>
                  <a:gd name="connsiteX4" fmla="*/ 15240 w 175260"/>
                  <a:gd name="connsiteY4" fmla="*/ 74295 h 74295"/>
                  <a:gd name="connsiteX5" fmla="*/ 38100 w 175260"/>
                  <a:gd name="connsiteY5" fmla="*/ 38100 h 74295"/>
                  <a:gd name="connsiteX6" fmla="*/ 0 w 175260"/>
                  <a:gd name="connsiteY6" fmla="*/ 0 h 74295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38100 w 175260"/>
                  <a:gd name="connsiteY5" fmla="*/ 38100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6573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201930"/>
                  <a:gd name="connsiteY0" fmla="*/ 0 h 80010"/>
                  <a:gd name="connsiteX1" fmla="*/ 201930 w 201930"/>
                  <a:gd name="connsiteY1" fmla="*/ 1905 h 80010"/>
                  <a:gd name="connsiteX2" fmla="*/ 165735 w 201930"/>
                  <a:gd name="connsiteY2" fmla="*/ 43815 h 80010"/>
                  <a:gd name="connsiteX3" fmla="*/ 173355 w 201930"/>
                  <a:gd name="connsiteY3" fmla="*/ 80010 h 80010"/>
                  <a:gd name="connsiteX4" fmla="*/ 15240 w 201930"/>
                  <a:gd name="connsiteY4" fmla="*/ 74295 h 80010"/>
                  <a:gd name="connsiteX5" fmla="*/ 22860 w 201930"/>
                  <a:gd name="connsiteY5" fmla="*/ 51435 h 80010"/>
                  <a:gd name="connsiteX6" fmla="*/ 0 w 201930"/>
                  <a:gd name="connsiteY6" fmla="*/ 0 h 80010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30480 w 217170"/>
                  <a:gd name="connsiteY4" fmla="*/ 76200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79070 w 217170"/>
                  <a:gd name="connsiteY2" fmla="*/ 5334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7170" h="81915">
                    <a:moveTo>
                      <a:pt x="0" y="0"/>
                    </a:moveTo>
                    <a:lnTo>
                      <a:pt x="217170" y="3810"/>
                    </a:lnTo>
                    <a:lnTo>
                      <a:pt x="179070" y="53340"/>
                    </a:lnTo>
                    <a:lnTo>
                      <a:pt x="188595" y="81915"/>
                    </a:lnTo>
                    <a:lnTo>
                      <a:pt x="20955" y="81915"/>
                    </a:lnTo>
                    <a:lnTo>
                      <a:pt x="38100" y="533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3" name="Полилиния: фигура 92">
                <a:extLst>
                  <a:ext uri="{FF2B5EF4-FFF2-40B4-BE49-F238E27FC236}">
                    <a16:creationId xmlns:a16="http://schemas.microsoft.com/office/drawing/2014/main" id="{E4D20349-29C5-CDFF-74FF-5FD173145151}"/>
                  </a:ext>
                </a:extLst>
              </p:cNvPr>
              <p:cNvSpPr/>
              <p:nvPr/>
            </p:nvSpPr>
            <p:spPr>
              <a:xfrm>
                <a:off x="6127530" y="4374832"/>
                <a:ext cx="299085" cy="364949"/>
              </a:xfrm>
              <a:custGeom>
                <a:avLst/>
                <a:gdLst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0970 w 175260"/>
                  <a:gd name="connsiteY2" fmla="*/ 2476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2875 w 175260"/>
                  <a:gd name="connsiteY2" fmla="*/ 4381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0 w 175260"/>
                  <a:gd name="connsiteY5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20955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38100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4295"/>
                  <a:gd name="connsiteX1" fmla="*/ 175260 w 175260"/>
                  <a:gd name="connsiteY1" fmla="*/ 5715 h 74295"/>
                  <a:gd name="connsiteX2" fmla="*/ 142875 w 175260"/>
                  <a:gd name="connsiteY2" fmla="*/ 43815 h 74295"/>
                  <a:gd name="connsiteX3" fmla="*/ 148590 w 175260"/>
                  <a:gd name="connsiteY3" fmla="*/ 70485 h 74295"/>
                  <a:gd name="connsiteX4" fmla="*/ 15240 w 175260"/>
                  <a:gd name="connsiteY4" fmla="*/ 74295 h 74295"/>
                  <a:gd name="connsiteX5" fmla="*/ 38100 w 175260"/>
                  <a:gd name="connsiteY5" fmla="*/ 38100 h 74295"/>
                  <a:gd name="connsiteX6" fmla="*/ 0 w 175260"/>
                  <a:gd name="connsiteY6" fmla="*/ 0 h 74295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38100 w 175260"/>
                  <a:gd name="connsiteY5" fmla="*/ 38100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6573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201930"/>
                  <a:gd name="connsiteY0" fmla="*/ 0 h 80010"/>
                  <a:gd name="connsiteX1" fmla="*/ 201930 w 201930"/>
                  <a:gd name="connsiteY1" fmla="*/ 1905 h 80010"/>
                  <a:gd name="connsiteX2" fmla="*/ 165735 w 201930"/>
                  <a:gd name="connsiteY2" fmla="*/ 43815 h 80010"/>
                  <a:gd name="connsiteX3" fmla="*/ 173355 w 201930"/>
                  <a:gd name="connsiteY3" fmla="*/ 80010 h 80010"/>
                  <a:gd name="connsiteX4" fmla="*/ 15240 w 201930"/>
                  <a:gd name="connsiteY4" fmla="*/ 74295 h 80010"/>
                  <a:gd name="connsiteX5" fmla="*/ 22860 w 201930"/>
                  <a:gd name="connsiteY5" fmla="*/ 51435 h 80010"/>
                  <a:gd name="connsiteX6" fmla="*/ 0 w 201930"/>
                  <a:gd name="connsiteY6" fmla="*/ 0 h 80010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30480 w 217170"/>
                  <a:gd name="connsiteY4" fmla="*/ 76200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79070 w 217170"/>
                  <a:gd name="connsiteY2" fmla="*/ 5334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3810 w 196215"/>
                  <a:gd name="connsiteY0" fmla="*/ 0 h 144042"/>
                  <a:gd name="connsiteX1" fmla="*/ 196215 w 196215"/>
                  <a:gd name="connsiteY1" fmla="*/ 65937 h 144042"/>
                  <a:gd name="connsiteX2" fmla="*/ 158115 w 196215"/>
                  <a:gd name="connsiteY2" fmla="*/ 115467 h 144042"/>
                  <a:gd name="connsiteX3" fmla="*/ 167640 w 196215"/>
                  <a:gd name="connsiteY3" fmla="*/ 144042 h 144042"/>
                  <a:gd name="connsiteX4" fmla="*/ 0 w 196215"/>
                  <a:gd name="connsiteY4" fmla="*/ 144042 h 144042"/>
                  <a:gd name="connsiteX5" fmla="*/ 17145 w 196215"/>
                  <a:gd name="connsiteY5" fmla="*/ 115467 h 144042"/>
                  <a:gd name="connsiteX6" fmla="*/ 3810 w 19621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58115 w 188595"/>
                  <a:gd name="connsiteY2" fmla="*/ 115467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7145 w 188595"/>
                  <a:gd name="connsiteY5" fmla="*/ 115467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7145 w 188595"/>
                  <a:gd name="connsiteY5" fmla="*/ 115467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9050 w 188595"/>
                  <a:gd name="connsiteY5" fmla="*/ 89063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78105 w 188595"/>
                  <a:gd name="connsiteY5" fmla="*/ 86733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6195 w 188595"/>
                  <a:gd name="connsiteY5" fmla="*/ 88286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6195 w 188595"/>
                  <a:gd name="connsiteY5" fmla="*/ 88286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4290 w 188595"/>
                  <a:gd name="connsiteY5" fmla="*/ 72754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4290 w 188595"/>
                  <a:gd name="connsiteY5" fmla="*/ 72754 h 144042"/>
                  <a:gd name="connsiteX6" fmla="*/ 3810 w 188595"/>
                  <a:gd name="connsiteY6" fmla="*/ 0 h 144042"/>
                  <a:gd name="connsiteX0" fmla="*/ 60960 w 245745"/>
                  <a:gd name="connsiteY0" fmla="*/ 0 h 148702"/>
                  <a:gd name="connsiteX1" fmla="*/ 245745 w 245745"/>
                  <a:gd name="connsiteY1" fmla="*/ 1480 h 148702"/>
                  <a:gd name="connsiteX2" fmla="*/ 217170 w 245745"/>
                  <a:gd name="connsiteY2" fmla="*/ 86733 h 148702"/>
                  <a:gd name="connsiteX3" fmla="*/ 224790 w 245745"/>
                  <a:gd name="connsiteY3" fmla="*/ 144042 h 148702"/>
                  <a:gd name="connsiteX4" fmla="*/ 0 w 245745"/>
                  <a:gd name="connsiteY4" fmla="*/ 148702 h 148702"/>
                  <a:gd name="connsiteX5" fmla="*/ 91440 w 245745"/>
                  <a:gd name="connsiteY5" fmla="*/ 72754 h 148702"/>
                  <a:gd name="connsiteX6" fmla="*/ 60960 w 245745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7170 w 297180"/>
                  <a:gd name="connsiteY2" fmla="*/ 86733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850 h 149552"/>
                  <a:gd name="connsiteX1" fmla="*/ 243840 w 297180"/>
                  <a:gd name="connsiteY1" fmla="*/ 0 h 149552"/>
                  <a:gd name="connsiteX2" fmla="*/ 219075 w 297180"/>
                  <a:gd name="connsiteY2" fmla="*/ 74381 h 149552"/>
                  <a:gd name="connsiteX3" fmla="*/ 297180 w 297180"/>
                  <a:gd name="connsiteY3" fmla="*/ 148775 h 149552"/>
                  <a:gd name="connsiteX4" fmla="*/ 0 w 297180"/>
                  <a:gd name="connsiteY4" fmla="*/ 149552 h 149552"/>
                  <a:gd name="connsiteX5" fmla="*/ 91440 w 297180"/>
                  <a:gd name="connsiteY5" fmla="*/ 73604 h 149552"/>
                  <a:gd name="connsiteX6" fmla="*/ 60960 w 297180"/>
                  <a:gd name="connsiteY6" fmla="*/ 850 h 149552"/>
                  <a:gd name="connsiteX0" fmla="*/ 62865 w 299085"/>
                  <a:gd name="connsiteY0" fmla="*/ 850 h 148775"/>
                  <a:gd name="connsiteX1" fmla="*/ 245745 w 299085"/>
                  <a:gd name="connsiteY1" fmla="*/ 0 h 148775"/>
                  <a:gd name="connsiteX2" fmla="*/ 220980 w 299085"/>
                  <a:gd name="connsiteY2" fmla="*/ 74381 h 148775"/>
                  <a:gd name="connsiteX3" fmla="*/ 299085 w 299085"/>
                  <a:gd name="connsiteY3" fmla="*/ 148775 h 148775"/>
                  <a:gd name="connsiteX4" fmla="*/ 0 w 299085"/>
                  <a:gd name="connsiteY4" fmla="*/ 147222 h 148775"/>
                  <a:gd name="connsiteX5" fmla="*/ 93345 w 299085"/>
                  <a:gd name="connsiteY5" fmla="*/ 73604 h 148775"/>
                  <a:gd name="connsiteX6" fmla="*/ 62865 w 299085"/>
                  <a:gd name="connsiteY6" fmla="*/ 850 h 148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9085" h="148775">
                    <a:moveTo>
                      <a:pt x="62865" y="850"/>
                    </a:moveTo>
                    <a:lnTo>
                      <a:pt x="245745" y="0"/>
                    </a:lnTo>
                    <a:cubicBezTo>
                      <a:pt x="236855" y="24017"/>
                      <a:pt x="199390" y="42598"/>
                      <a:pt x="220980" y="74381"/>
                    </a:cubicBezTo>
                    <a:lnTo>
                      <a:pt x="299085" y="148775"/>
                    </a:lnTo>
                    <a:lnTo>
                      <a:pt x="0" y="147222"/>
                    </a:lnTo>
                    <a:lnTo>
                      <a:pt x="93345" y="73604"/>
                    </a:lnTo>
                    <a:cubicBezTo>
                      <a:pt x="78740" y="32526"/>
                      <a:pt x="73660" y="30279"/>
                      <a:pt x="62865" y="85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4" name="Прямоугольник: скругленные углы 93">
                <a:extLst>
                  <a:ext uri="{FF2B5EF4-FFF2-40B4-BE49-F238E27FC236}">
                    <a16:creationId xmlns:a16="http://schemas.microsoft.com/office/drawing/2014/main" id="{E8634DE9-33A5-0565-7ACD-5D0DF7690717}"/>
                  </a:ext>
                </a:extLst>
              </p:cNvPr>
              <p:cNvSpPr/>
              <p:nvPr/>
            </p:nvSpPr>
            <p:spPr>
              <a:xfrm>
                <a:off x="6127530" y="4738022"/>
                <a:ext cx="299085" cy="45719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5" name="Прямоугольник: скругленные углы 94">
                <a:extLst>
                  <a:ext uri="{FF2B5EF4-FFF2-40B4-BE49-F238E27FC236}">
                    <a16:creationId xmlns:a16="http://schemas.microsoft.com/office/drawing/2014/main" id="{5977B58A-467C-1FB1-0351-CFC9682443F9}"/>
                  </a:ext>
                </a:extLst>
              </p:cNvPr>
              <p:cNvSpPr/>
              <p:nvPr/>
            </p:nvSpPr>
            <p:spPr>
              <a:xfrm>
                <a:off x="6122129" y="4835416"/>
                <a:ext cx="299085" cy="45719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6" name="Полилиния: фигура 95">
                <a:extLst>
                  <a:ext uri="{FF2B5EF4-FFF2-40B4-BE49-F238E27FC236}">
                    <a16:creationId xmlns:a16="http://schemas.microsoft.com/office/drawing/2014/main" id="{E999BED5-568B-3426-C5A6-0FBA2F0615B6}"/>
                  </a:ext>
                </a:extLst>
              </p:cNvPr>
              <p:cNvSpPr/>
              <p:nvPr/>
            </p:nvSpPr>
            <p:spPr>
              <a:xfrm>
                <a:off x="6143485" y="4783741"/>
                <a:ext cx="255842" cy="49244"/>
              </a:xfrm>
              <a:custGeom>
                <a:avLst/>
                <a:gdLst>
                  <a:gd name="connsiteX0" fmla="*/ 0 w 299085"/>
                  <a:gd name="connsiteY0" fmla="*/ 0 h 53340"/>
                  <a:gd name="connsiteX1" fmla="*/ 299085 w 299085"/>
                  <a:gd name="connsiteY1" fmla="*/ 1905 h 53340"/>
                  <a:gd name="connsiteX2" fmla="*/ 274320 w 299085"/>
                  <a:gd name="connsiteY2" fmla="*/ 28575 h 53340"/>
                  <a:gd name="connsiteX3" fmla="*/ 295275 w 299085"/>
                  <a:gd name="connsiteY3" fmla="*/ 49530 h 53340"/>
                  <a:gd name="connsiteX4" fmla="*/ 11430 w 299085"/>
                  <a:gd name="connsiteY4" fmla="*/ 53340 h 53340"/>
                  <a:gd name="connsiteX5" fmla="*/ 43815 w 299085"/>
                  <a:gd name="connsiteY5" fmla="*/ 28575 h 53340"/>
                  <a:gd name="connsiteX6" fmla="*/ 0 w 299085"/>
                  <a:gd name="connsiteY6" fmla="*/ 0 h 53340"/>
                  <a:gd name="connsiteX0" fmla="*/ 3810 w 287655"/>
                  <a:gd name="connsiteY0" fmla="*/ 0 h 51435"/>
                  <a:gd name="connsiteX1" fmla="*/ 287655 w 287655"/>
                  <a:gd name="connsiteY1" fmla="*/ 0 h 51435"/>
                  <a:gd name="connsiteX2" fmla="*/ 262890 w 287655"/>
                  <a:gd name="connsiteY2" fmla="*/ 26670 h 51435"/>
                  <a:gd name="connsiteX3" fmla="*/ 283845 w 287655"/>
                  <a:gd name="connsiteY3" fmla="*/ 47625 h 51435"/>
                  <a:gd name="connsiteX4" fmla="*/ 0 w 287655"/>
                  <a:gd name="connsiteY4" fmla="*/ 51435 h 51435"/>
                  <a:gd name="connsiteX5" fmla="*/ 32385 w 287655"/>
                  <a:gd name="connsiteY5" fmla="*/ 26670 h 51435"/>
                  <a:gd name="connsiteX6" fmla="*/ 3810 w 287655"/>
                  <a:gd name="connsiteY6" fmla="*/ 0 h 51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7655" h="51435">
                    <a:moveTo>
                      <a:pt x="3810" y="0"/>
                    </a:moveTo>
                    <a:lnTo>
                      <a:pt x="287655" y="0"/>
                    </a:lnTo>
                    <a:lnTo>
                      <a:pt x="262890" y="26670"/>
                    </a:lnTo>
                    <a:lnTo>
                      <a:pt x="283845" y="47625"/>
                    </a:lnTo>
                    <a:lnTo>
                      <a:pt x="0" y="51435"/>
                    </a:lnTo>
                    <a:lnTo>
                      <a:pt x="32385" y="26670"/>
                    </a:lnTo>
                    <a:lnTo>
                      <a:pt x="381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98" name="Группа 97">
              <a:extLst>
                <a:ext uri="{FF2B5EF4-FFF2-40B4-BE49-F238E27FC236}">
                  <a16:creationId xmlns:a16="http://schemas.microsoft.com/office/drawing/2014/main" id="{BFD2696C-EF0E-06C6-9824-ACEEEF83CD0E}"/>
                </a:ext>
              </a:extLst>
            </p:cNvPr>
            <p:cNvGrpSpPr/>
            <p:nvPr/>
          </p:nvGrpSpPr>
          <p:grpSpPr>
            <a:xfrm>
              <a:off x="6081972" y="576355"/>
              <a:ext cx="264704" cy="675057"/>
              <a:chOff x="6122129" y="4162520"/>
              <a:chExt cx="304486" cy="718615"/>
            </a:xfrm>
            <a:solidFill>
              <a:schemeClr val="tx1"/>
            </a:solidFill>
          </p:grpSpPr>
          <p:sp>
            <p:nvSpPr>
              <p:cNvPr id="99" name="Крест 98">
                <a:extLst>
                  <a:ext uri="{FF2B5EF4-FFF2-40B4-BE49-F238E27FC236}">
                    <a16:creationId xmlns:a16="http://schemas.microsoft.com/office/drawing/2014/main" id="{2809BD3F-DFF0-91AB-893A-9F668E3C3C87}"/>
                  </a:ext>
                </a:extLst>
              </p:cNvPr>
              <p:cNvSpPr/>
              <p:nvPr/>
            </p:nvSpPr>
            <p:spPr>
              <a:xfrm>
                <a:off x="6213775" y="4162520"/>
                <a:ext cx="129884" cy="124944"/>
              </a:xfrm>
              <a:prstGeom prst="plus">
                <a:avLst>
                  <a:gd name="adj" fmla="val 37605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0" name="Полилиния: фигура 99">
                <a:extLst>
                  <a:ext uri="{FF2B5EF4-FFF2-40B4-BE49-F238E27FC236}">
                    <a16:creationId xmlns:a16="http://schemas.microsoft.com/office/drawing/2014/main" id="{47020956-411F-DB96-8805-FBC17A718697}"/>
                  </a:ext>
                </a:extLst>
              </p:cNvPr>
              <p:cNvSpPr/>
              <p:nvPr/>
            </p:nvSpPr>
            <p:spPr>
              <a:xfrm>
                <a:off x="6175847" y="4286746"/>
                <a:ext cx="217170" cy="81915"/>
              </a:xfrm>
              <a:custGeom>
                <a:avLst/>
                <a:gdLst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0970 w 175260"/>
                  <a:gd name="connsiteY2" fmla="*/ 2476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2875 w 175260"/>
                  <a:gd name="connsiteY2" fmla="*/ 4381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0 w 175260"/>
                  <a:gd name="connsiteY5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20955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38100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4295"/>
                  <a:gd name="connsiteX1" fmla="*/ 175260 w 175260"/>
                  <a:gd name="connsiteY1" fmla="*/ 5715 h 74295"/>
                  <a:gd name="connsiteX2" fmla="*/ 142875 w 175260"/>
                  <a:gd name="connsiteY2" fmla="*/ 43815 h 74295"/>
                  <a:gd name="connsiteX3" fmla="*/ 148590 w 175260"/>
                  <a:gd name="connsiteY3" fmla="*/ 70485 h 74295"/>
                  <a:gd name="connsiteX4" fmla="*/ 15240 w 175260"/>
                  <a:gd name="connsiteY4" fmla="*/ 74295 h 74295"/>
                  <a:gd name="connsiteX5" fmla="*/ 38100 w 175260"/>
                  <a:gd name="connsiteY5" fmla="*/ 38100 h 74295"/>
                  <a:gd name="connsiteX6" fmla="*/ 0 w 175260"/>
                  <a:gd name="connsiteY6" fmla="*/ 0 h 74295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38100 w 175260"/>
                  <a:gd name="connsiteY5" fmla="*/ 38100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6573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201930"/>
                  <a:gd name="connsiteY0" fmla="*/ 0 h 80010"/>
                  <a:gd name="connsiteX1" fmla="*/ 201930 w 201930"/>
                  <a:gd name="connsiteY1" fmla="*/ 1905 h 80010"/>
                  <a:gd name="connsiteX2" fmla="*/ 165735 w 201930"/>
                  <a:gd name="connsiteY2" fmla="*/ 43815 h 80010"/>
                  <a:gd name="connsiteX3" fmla="*/ 173355 w 201930"/>
                  <a:gd name="connsiteY3" fmla="*/ 80010 h 80010"/>
                  <a:gd name="connsiteX4" fmla="*/ 15240 w 201930"/>
                  <a:gd name="connsiteY4" fmla="*/ 74295 h 80010"/>
                  <a:gd name="connsiteX5" fmla="*/ 22860 w 201930"/>
                  <a:gd name="connsiteY5" fmla="*/ 51435 h 80010"/>
                  <a:gd name="connsiteX6" fmla="*/ 0 w 201930"/>
                  <a:gd name="connsiteY6" fmla="*/ 0 h 80010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30480 w 217170"/>
                  <a:gd name="connsiteY4" fmla="*/ 76200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79070 w 217170"/>
                  <a:gd name="connsiteY2" fmla="*/ 5334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7170" h="81915">
                    <a:moveTo>
                      <a:pt x="0" y="0"/>
                    </a:moveTo>
                    <a:lnTo>
                      <a:pt x="217170" y="3810"/>
                    </a:lnTo>
                    <a:lnTo>
                      <a:pt x="179070" y="53340"/>
                    </a:lnTo>
                    <a:lnTo>
                      <a:pt x="188595" y="81915"/>
                    </a:lnTo>
                    <a:lnTo>
                      <a:pt x="20955" y="81915"/>
                    </a:lnTo>
                    <a:lnTo>
                      <a:pt x="38100" y="5334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1" name="Полилиния: фигура 100">
                <a:extLst>
                  <a:ext uri="{FF2B5EF4-FFF2-40B4-BE49-F238E27FC236}">
                    <a16:creationId xmlns:a16="http://schemas.microsoft.com/office/drawing/2014/main" id="{5E0EC9FA-0290-DBB0-AB1D-8D39395A5A68}"/>
                  </a:ext>
                </a:extLst>
              </p:cNvPr>
              <p:cNvSpPr/>
              <p:nvPr/>
            </p:nvSpPr>
            <p:spPr>
              <a:xfrm>
                <a:off x="6127530" y="4374832"/>
                <a:ext cx="299085" cy="364949"/>
              </a:xfrm>
              <a:custGeom>
                <a:avLst/>
                <a:gdLst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0970 w 175260"/>
                  <a:gd name="connsiteY2" fmla="*/ 2476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2875 w 175260"/>
                  <a:gd name="connsiteY2" fmla="*/ 4381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0 w 175260"/>
                  <a:gd name="connsiteY5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20955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38100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4295"/>
                  <a:gd name="connsiteX1" fmla="*/ 175260 w 175260"/>
                  <a:gd name="connsiteY1" fmla="*/ 5715 h 74295"/>
                  <a:gd name="connsiteX2" fmla="*/ 142875 w 175260"/>
                  <a:gd name="connsiteY2" fmla="*/ 43815 h 74295"/>
                  <a:gd name="connsiteX3" fmla="*/ 148590 w 175260"/>
                  <a:gd name="connsiteY3" fmla="*/ 70485 h 74295"/>
                  <a:gd name="connsiteX4" fmla="*/ 15240 w 175260"/>
                  <a:gd name="connsiteY4" fmla="*/ 74295 h 74295"/>
                  <a:gd name="connsiteX5" fmla="*/ 38100 w 175260"/>
                  <a:gd name="connsiteY5" fmla="*/ 38100 h 74295"/>
                  <a:gd name="connsiteX6" fmla="*/ 0 w 175260"/>
                  <a:gd name="connsiteY6" fmla="*/ 0 h 74295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38100 w 175260"/>
                  <a:gd name="connsiteY5" fmla="*/ 38100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6573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201930"/>
                  <a:gd name="connsiteY0" fmla="*/ 0 h 80010"/>
                  <a:gd name="connsiteX1" fmla="*/ 201930 w 201930"/>
                  <a:gd name="connsiteY1" fmla="*/ 1905 h 80010"/>
                  <a:gd name="connsiteX2" fmla="*/ 165735 w 201930"/>
                  <a:gd name="connsiteY2" fmla="*/ 43815 h 80010"/>
                  <a:gd name="connsiteX3" fmla="*/ 173355 w 201930"/>
                  <a:gd name="connsiteY3" fmla="*/ 80010 h 80010"/>
                  <a:gd name="connsiteX4" fmla="*/ 15240 w 201930"/>
                  <a:gd name="connsiteY4" fmla="*/ 74295 h 80010"/>
                  <a:gd name="connsiteX5" fmla="*/ 22860 w 201930"/>
                  <a:gd name="connsiteY5" fmla="*/ 51435 h 80010"/>
                  <a:gd name="connsiteX6" fmla="*/ 0 w 201930"/>
                  <a:gd name="connsiteY6" fmla="*/ 0 h 80010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30480 w 217170"/>
                  <a:gd name="connsiteY4" fmla="*/ 76200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79070 w 217170"/>
                  <a:gd name="connsiteY2" fmla="*/ 5334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3810 w 196215"/>
                  <a:gd name="connsiteY0" fmla="*/ 0 h 144042"/>
                  <a:gd name="connsiteX1" fmla="*/ 196215 w 196215"/>
                  <a:gd name="connsiteY1" fmla="*/ 65937 h 144042"/>
                  <a:gd name="connsiteX2" fmla="*/ 158115 w 196215"/>
                  <a:gd name="connsiteY2" fmla="*/ 115467 h 144042"/>
                  <a:gd name="connsiteX3" fmla="*/ 167640 w 196215"/>
                  <a:gd name="connsiteY3" fmla="*/ 144042 h 144042"/>
                  <a:gd name="connsiteX4" fmla="*/ 0 w 196215"/>
                  <a:gd name="connsiteY4" fmla="*/ 144042 h 144042"/>
                  <a:gd name="connsiteX5" fmla="*/ 17145 w 196215"/>
                  <a:gd name="connsiteY5" fmla="*/ 115467 h 144042"/>
                  <a:gd name="connsiteX6" fmla="*/ 3810 w 19621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58115 w 188595"/>
                  <a:gd name="connsiteY2" fmla="*/ 115467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7145 w 188595"/>
                  <a:gd name="connsiteY5" fmla="*/ 115467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7145 w 188595"/>
                  <a:gd name="connsiteY5" fmla="*/ 115467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9050 w 188595"/>
                  <a:gd name="connsiteY5" fmla="*/ 89063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78105 w 188595"/>
                  <a:gd name="connsiteY5" fmla="*/ 86733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6195 w 188595"/>
                  <a:gd name="connsiteY5" fmla="*/ 88286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6195 w 188595"/>
                  <a:gd name="connsiteY5" fmla="*/ 88286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4290 w 188595"/>
                  <a:gd name="connsiteY5" fmla="*/ 72754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4290 w 188595"/>
                  <a:gd name="connsiteY5" fmla="*/ 72754 h 144042"/>
                  <a:gd name="connsiteX6" fmla="*/ 3810 w 188595"/>
                  <a:gd name="connsiteY6" fmla="*/ 0 h 144042"/>
                  <a:gd name="connsiteX0" fmla="*/ 60960 w 245745"/>
                  <a:gd name="connsiteY0" fmla="*/ 0 h 148702"/>
                  <a:gd name="connsiteX1" fmla="*/ 245745 w 245745"/>
                  <a:gd name="connsiteY1" fmla="*/ 1480 h 148702"/>
                  <a:gd name="connsiteX2" fmla="*/ 217170 w 245745"/>
                  <a:gd name="connsiteY2" fmla="*/ 86733 h 148702"/>
                  <a:gd name="connsiteX3" fmla="*/ 224790 w 245745"/>
                  <a:gd name="connsiteY3" fmla="*/ 144042 h 148702"/>
                  <a:gd name="connsiteX4" fmla="*/ 0 w 245745"/>
                  <a:gd name="connsiteY4" fmla="*/ 148702 h 148702"/>
                  <a:gd name="connsiteX5" fmla="*/ 91440 w 245745"/>
                  <a:gd name="connsiteY5" fmla="*/ 72754 h 148702"/>
                  <a:gd name="connsiteX6" fmla="*/ 60960 w 245745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7170 w 297180"/>
                  <a:gd name="connsiteY2" fmla="*/ 86733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850 h 149552"/>
                  <a:gd name="connsiteX1" fmla="*/ 243840 w 297180"/>
                  <a:gd name="connsiteY1" fmla="*/ 0 h 149552"/>
                  <a:gd name="connsiteX2" fmla="*/ 219075 w 297180"/>
                  <a:gd name="connsiteY2" fmla="*/ 74381 h 149552"/>
                  <a:gd name="connsiteX3" fmla="*/ 297180 w 297180"/>
                  <a:gd name="connsiteY3" fmla="*/ 148775 h 149552"/>
                  <a:gd name="connsiteX4" fmla="*/ 0 w 297180"/>
                  <a:gd name="connsiteY4" fmla="*/ 149552 h 149552"/>
                  <a:gd name="connsiteX5" fmla="*/ 91440 w 297180"/>
                  <a:gd name="connsiteY5" fmla="*/ 73604 h 149552"/>
                  <a:gd name="connsiteX6" fmla="*/ 60960 w 297180"/>
                  <a:gd name="connsiteY6" fmla="*/ 850 h 149552"/>
                  <a:gd name="connsiteX0" fmla="*/ 62865 w 299085"/>
                  <a:gd name="connsiteY0" fmla="*/ 850 h 148775"/>
                  <a:gd name="connsiteX1" fmla="*/ 245745 w 299085"/>
                  <a:gd name="connsiteY1" fmla="*/ 0 h 148775"/>
                  <a:gd name="connsiteX2" fmla="*/ 220980 w 299085"/>
                  <a:gd name="connsiteY2" fmla="*/ 74381 h 148775"/>
                  <a:gd name="connsiteX3" fmla="*/ 299085 w 299085"/>
                  <a:gd name="connsiteY3" fmla="*/ 148775 h 148775"/>
                  <a:gd name="connsiteX4" fmla="*/ 0 w 299085"/>
                  <a:gd name="connsiteY4" fmla="*/ 147222 h 148775"/>
                  <a:gd name="connsiteX5" fmla="*/ 93345 w 299085"/>
                  <a:gd name="connsiteY5" fmla="*/ 73604 h 148775"/>
                  <a:gd name="connsiteX6" fmla="*/ 62865 w 299085"/>
                  <a:gd name="connsiteY6" fmla="*/ 850 h 148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9085" h="148775">
                    <a:moveTo>
                      <a:pt x="62865" y="850"/>
                    </a:moveTo>
                    <a:lnTo>
                      <a:pt x="245745" y="0"/>
                    </a:lnTo>
                    <a:cubicBezTo>
                      <a:pt x="236855" y="24017"/>
                      <a:pt x="199390" y="42598"/>
                      <a:pt x="220980" y="74381"/>
                    </a:cubicBezTo>
                    <a:lnTo>
                      <a:pt x="299085" y="148775"/>
                    </a:lnTo>
                    <a:lnTo>
                      <a:pt x="0" y="147222"/>
                    </a:lnTo>
                    <a:lnTo>
                      <a:pt x="93345" y="73604"/>
                    </a:lnTo>
                    <a:cubicBezTo>
                      <a:pt x="78740" y="32526"/>
                      <a:pt x="73660" y="30279"/>
                      <a:pt x="62865" y="850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2" name="Прямоугольник: скругленные углы 101">
                <a:extLst>
                  <a:ext uri="{FF2B5EF4-FFF2-40B4-BE49-F238E27FC236}">
                    <a16:creationId xmlns:a16="http://schemas.microsoft.com/office/drawing/2014/main" id="{77446446-EA3B-186B-7A0C-4E9F22F67D20}"/>
                  </a:ext>
                </a:extLst>
              </p:cNvPr>
              <p:cNvSpPr/>
              <p:nvPr/>
            </p:nvSpPr>
            <p:spPr>
              <a:xfrm>
                <a:off x="6127530" y="4738022"/>
                <a:ext cx="299085" cy="45719"/>
              </a:xfrm>
              <a:prstGeom prst="round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3" name="Прямоугольник: скругленные углы 102">
                <a:extLst>
                  <a:ext uri="{FF2B5EF4-FFF2-40B4-BE49-F238E27FC236}">
                    <a16:creationId xmlns:a16="http://schemas.microsoft.com/office/drawing/2014/main" id="{AFAA76B4-18C5-02D7-2183-18ABFF520296}"/>
                  </a:ext>
                </a:extLst>
              </p:cNvPr>
              <p:cNvSpPr/>
              <p:nvPr/>
            </p:nvSpPr>
            <p:spPr>
              <a:xfrm>
                <a:off x="6122129" y="4835416"/>
                <a:ext cx="299085" cy="45719"/>
              </a:xfrm>
              <a:prstGeom prst="round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4" name="Полилиния: фигура 103">
                <a:extLst>
                  <a:ext uri="{FF2B5EF4-FFF2-40B4-BE49-F238E27FC236}">
                    <a16:creationId xmlns:a16="http://schemas.microsoft.com/office/drawing/2014/main" id="{155CB117-5DBE-E23B-3AB4-E31600E415B6}"/>
                  </a:ext>
                </a:extLst>
              </p:cNvPr>
              <p:cNvSpPr/>
              <p:nvPr/>
            </p:nvSpPr>
            <p:spPr>
              <a:xfrm>
                <a:off x="6146572" y="4783741"/>
                <a:ext cx="258070" cy="45719"/>
              </a:xfrm>
              <a:custGeom>
                <a:avLst/>
                <a:gdLst>
                  <a:gd name="connsiteX0" fmla="*/ 0 w 299085"/>
                  <a:gd name="connsiteY0" fmla="*/ 0 h 53340"/>
                  <a:gd name="connsiteX1" fmla="*/ 299085 w 299085"/>
                  <a:gd name="connsiteY1" fmla="*/ 1905 h 53340"/>
                  <a:gd name="connsiteX2" fmla="*/ 274320 w 299085"/>
                  <a:gd name="connsiteY2" fmla="*/ 28575 h 53340"/>
                  <a:gd name="connsiteX3" fmla="*/ 295275 w 299085"/>
                  <a:gd name="connsiteY3" fmla="*/ 49530 h 53340"/>
                  <a:gd name="connsiteX4" fmla="*/ 11430 w 299085"/>
                  <a:gd name="connsiteY4" fmla="*/ 53340 h 53340"/>
                  <a:gd name="connsiteX5" fmla="*/ 43815 w 299085"/>
                  <a:gd name="connsiteY5" fmla="*/ 28575 h 53340"/>
                  <a:gd name="connsiteX6" fmla="*/ 0 w 299085"/>
                  <a:gd name="connsiteY6" fmla="*/ 0 h 53340"/>
                  <a:gd name="connsiteX0" fmla="*/ 3810 w 287655"/>
                  <a:gd name="connsiteY0" fmla="*/ 0 h 51435"/>
                  <a:gd name="connsiteX1" fmla="*/ 287655 w 287655"/>
                  <a:gd name="connsiteY1" fmla="*/ 0 h 51435"/>
                  <a:gd name="connsiteX2" fmla="*/ 262890 w 287655"/>
                  <a:gd name="connsiteY2" fmla="*/ 26670 h 51435"/>
                  <a:gd name="connsiteX3" fmla="*/ 283845 w 287655"/>
                  <a:gd name="connsiteY3" fmla="*/ 47625 h 51435"/>
                  <a:gd name="connsiteX4" fmla="*/ 0 w 287655"/>
                  <a:gd name="connsiteY4" fmla="*/ 51435 h 51435"/>
                  <a:gd name="connsiteX5" fmla="*/ 32385 w 287655"/>
                  <a:gd name="connsiteY5" fmla="*/ 26670 h 51435"/>
                  <a:gd name="connsiteX6" fmla="*/ 3810 w 287655"/>
                  <a:gd name="connsiteY6" fmla="*/ 0 h 51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7655" h="51435">
                    <a:moveTo>
                      <a:pt x="3810" y="0"/>
                    </a:moveTo>
                    <a:lnTo>
                      <a:pt x="287655" y="0"/>
                    </a:lnTo>
                    <a:lnTo>
                      <a:pt x="262890" y="26670"/>
                    </a:lnTo>
                    <a:lnTo>
                      <a:pt x="283845" y="47625"/>
                    </a:lnTo>
                    <a:lnTo>
                      <a:pt x="0" y="51435"/>
                    </a:lnTo>
                    <a:lnTo>
                      <a:pt x="32385" y="26670"/>
                    </a:lnTo>
                    <a:lnTo>
                      <a:pt x="3810" y="0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118" name="Группа 117">
              <a:extLst>
                <a:ext uri="{FF2B5EF4-FFF2-40B4-BE49-F238E27FC236}">
                  <a16:creationId xmlns:a16="http://schemas.microsoft.com/office/drawing/2014/main" id="{5B0553ED-3CA9-7E93-7DAF-D8DE6113E4C9}"/>
                </a:ext>
              </a:extLst>
            </p:cNvPr>
            <p:cNvGrpSpPr/>
            <p:nvPr/>
          </p:nvGrpSpPr>
          <p:grpSpPr>
            <a:xfrm>
              <a:off x="5333673" y="2020747"/>
              <a:ext cx="271035" cy="655919"/>
              <a:chOff x="5408463" y="2006123"/>
              <a:chExt cx="271035" cy="655919"/>
            </a:xfrm>
          </p:grpSpPr>
          <p:sp>
            <p:nvSpPr>
              <p:cNvPr id="107" name="Прямоугольник: скругленные углы 106">
                <a:extLst>
                  <a:ext uri="{FF2B5EF4-FFF2-40B4-BE49-F238E27FC236}">
                    <a16:creationId xmlns:a16="http://schemas.microsoft.com/office/drawing/2014/main" id="{0BF6C583-3F45-F37C-5B72-00D0D2717E0B}"/>
                  </a:ext>
                </a:extLst>
              </p:cNvPr>
              <p:cNvSpPr/>
              <p:nvPr/>
            </p:nvSpPr>
            <p:spPr>
              <a:xfrm>
                <a:off x="5408463" y="2522220"/>
                <a:ext cx="264160" cy="45719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17" name="Группа 116">
                <a:extLst>
                  <a:ext uri="{FF2B5EF4-FFF2-40B4-BE49-F238E27FC236}">
                    <a16:creationId xmlns:a16="http://schemas.microsoft.com/office/drawing/2014/main" id="{58626880-735C-F531-2CC9-880F3C485C24}"/>
                  </a:ext>
                </a:extLst>
              </p:cNvPr>
              <p:cNvGrpSpPr/>
              <p:nvPr/>
            </p:nvGrpSpPr>
            <p:grpSpPr>
              <a:xfrm>
                <a:off x="5410200" y="2006123"/>
                <a:ext cx="269298" cy="655919"/>
                <a:chOff x="5410200" y="2006123"/>
                <a:chExt cx="269298" cy="655919"/>
              </a:xfrm>
            </p:grpSpPr>
            <p:sp>
              <p:nvSpPr>
                <p:cNvPr id="105" name="Хорда 104">
                  <a:extLst>
                    <a:ext uri="{FF2B5EF4-FFF2-40B4-BE49-F238E27FC236}">
                      <a16:creationId xmlns:a16="http://schemas.microsoft.com/office/drawing/2014/main" id="{58F48025-F678-0C51-F793-FF584CB30526}"/>
                    </a:ext>
                  </a:extLst>
                </p:cNvPr>
                <p:cNvSpPr/>
                <p:nvPr/>
              </p:nvSpPr>
              <p:spPr>
                <a:xfrm rot="6769347">
                  <a:off x="5446465" y="2004406"/>
                  <a:ext cx="201906" cy="205340"/>
                </a:xfrm>
                <a:prstGeom prst="chord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06" name="Полилиния: фигура 105">
                  <a:extLst>
                    <a:ext uri="{FF2B5EF4-FFF2-40B4-BE49-F238E27FC236}">
                      <a16:creationId xmlns:a16="http://schemas.microsoft.com/office/drawing/2014/main" id="{2BEBE1DF-5A1C-A664-5675-C460C73C06D3}"/>
                    </a:ext>
                  </a:extLst>
                </p:cNvPr>
                <p:cNvSpPr/>
                <p:nvPr/>
              </p:nvSpPr>
              <p:spPr>
                <a:xfrm>
                  <a:off x="5410200" y="2159000"/>
                  <a:ext cx="264160" cy="363220"/>
                </a:xfrm>
                <a:custGeom>
                  <a:avLst/>
                  <a:gdLst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701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4160" h="363220">
                      <a:moveTo>
                        <a:pt x="218440" y="2540"/>
                      </a:moveTo>
                      <a:lnTo>
                        <a:pt x="53340" y="0"/>
                      </a:lnTo>
                      <a:cubicBezTo>
                        <a:pt x="87207" y="48260"/>
                        <a:pt x="90593" y="96520"/>
                        <a:pt x="93980" y="144780"/>
                      </a:cubicBezTo>
                      <a:cubicBezTo>
                        <a:pt x="77893" y="220133"/>
                        <a:pt x="31327" y="290407"/>
                        <a:pt x="0" y="363220"/>
                      </a:cubicBezTo>
                      <a:lnTo>
                        <a:pt x="264160" y="363220"/>
                      </a:lnTo>
                      <a:cubicBezTo>
                        <a:pt x="236220" y="290407"/>
                        <a:pt x="226060" y="283633"/>
                        <a:pt x="180340" y="144780"/>
                      </a:cubicBezTo>
                      <a:cubicBezTo>
                        <a:pt x="191347" y="60960"/>
                        <a:pt x="189653" y="50800"/>
                        <a:pt x="218440" y="254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15" name="Полилиния: фигура 114">
                  <a:extLst>
                    <a:ext uri="{FF2B5EF4-FFF2-40B4-BE49-F238E27FC236}">
                      <a16:creationId xmlns:a16="http://schemas.microsoft.com/office/drawing/2014/main" id="{9C75D567-87F7-48A0-7488-91F4A5C80143}"/>
                    </a:ext>
                  </a:extLst>
                </p:cNvPr>
                <p:cNvSpPr/>
                <p:nvPr/>
              </p:nvSpPr>
              <p:spPr>
                <a:xfrm>
                  <a:off x="5430219" y="2570604"/>
                  <a:ext cx="222028" cy="45719"/>
                </a:xfrm>
                <a:custGeom>
                  <a:avLst/>
                  <a:gdLst>
                    <a:gd name="connsiteX0" fmla="*/ 0 w 299085"/>
                    <a:gd name="connsiteY0" fmla="*/ 0 h 53340"/>
                    <a:gd name="connsiteX1" fmla="*/ 299085 w 299085"/>
                    <a:gd name="connsiteY1" fmla="*/ 1905 h 53340"/>
                    <a:gd name="connsiteX2" fmla="*/ 274320 w 299085"/>
                    <a:gd name="connsiteY2" fmla="*/ 28575 h 53340"/>
                    <a:gd name="connsiteX3" fmla="*/ 295275 w 299085"/>
                    <a:gd name="connsiteY3" fmla="*/ 49530 h 53340"/>
                    <a:gd name="connsiteX4" fmla="*/ 11430 w 299085"/>
                    <a:gd name="connsiteY4" fmla="*/ 53340 h 53340"/>
                    <a:gd name="connsiteX5" fmla="*/ 43815 w 299085"/>
                    <a:gd name="connsiteY5" fmla="*/ 28575 h 53340"/>
                    <a:gd name="connsiteX6" fmla="*/ 0 w 299085"/>
                    <a:gd name="connsiteY6" fmla="*/ 0 h 53340"/>
                    <a:gd name="connsiteX0" fmla="*/ 3810 w 287655"/>
                    <a:gd name="connsiteY0" fmla="*/ 0 h 51435"/>
                    <a:gd name="connsiteX1" fmla="*/ 287655 w 287655"/>
                    <a:gd name="connsiteY1" fmla="*/ 0 h 51435"/>
                    <a:gd name="connsiteX2" fmla="*/ 262890 w 287655"/>
                    <a:gd name="connsiteY2" fmla="*/ 26670 h 51435"/>
                    <a:gd name="connsiteX3" fmla="*/ 283845 w 287655"/>
                    <a:gd name="connsiteY3" fmla="*/ 47625 h 51435"/>
                    <a:gd name="connsiteX4" fmla="*/ 0 w 287655"/>
                    <a:gd name="connsiteY4" fmla="*/ 51435 h 51435"/>
                    <a:gd name="connsiteX5" fmla="*/ 32385 w 287655"/>
                    <a:gd name="connsiteY5" fmla="*/ 26670 h 51435"/>
                    <a:gd name="connsiteX6" fmla="*/ 3810 w 287655"/>
                    <a:gd name="connsiteY6" fmla="*/ 0 h 51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7655" h="51435">
                      <a:moveTo>
                        <a:pt x="3810" y="0"/>
                      </a:moveTo>
                      <a:lnTo>
                        <a:pt x="287655" y="0"/>
                      </a:lnTo>
                      <a:lnTo>
                        <a:pt x="262890" y="26670"/>
                      </a:lnTo>
                      <a:lnTo>
                        <a:pt x="283845" y="47625"/>
                      </a:lnTo>
                      <a:lnTo>
                        <a:pt x="0" y="51435"/>
                      </a:lnTo>
                      <a:lnTo>
                        <a:pt x="32385" y="26670"/>
                      </a:lnTo>
                      <a:lnTo>
                        <a:pt x="381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sp>
              <p:nvSpPr>
                <p:cNvPr id="116" name="Прямоугольник: скругленные углы 115">
                  <a:extLst>
                    <a:ext uri="{FF2B5EF4-FFF2-40B4-BE49-F238E27FC236}">
                      <a16:creationId xmlns:a16="http://schemas.microsoft.com/office/drawing/2014/main" id="{2F1614F8-CA47-1F0A-B58D-BE83E27CE189}"/>
                    </a:ext>
                  </a:extLst>
                </p:cNvPr>
                <p:cNvSpPr/>
                <p:nvPr/>
              </p:nvSpPr>
              <p:spPr>
                <a:xfrm>
                  <a:off x="5415338" y="2616323"/>
                  <a:ext cx="264160" cy="45719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grpSp>
          <p:nvGrpSpPr>
            <p:cNvPr id="119" name="Группа 118">
              <a:extLst>
                <a:ext uri="{FF2B5EF4-FFF2-40B4-BE49-F238E27FC236}">
                  <a16:creationId xmlns:a16="http://schemas.microsoft.com/office/drawing/2014/main" id="{16AF4860-61E9-FDF0-9770-15C846023552}"/>
                </a:ext>
              </a:extLst>
            </p:cNvPr>
            <p:cNvGrpSpPr/>
            <p:nvPr/>
          </p:nvGrpSpPr>
          <p:grpSpPr>
            <a:xfrm>
              <a:off x="6057422" y="2036448"/>
              <a:ext cx="271035" cy="655919"/>
              <a:chOff x="5408463" y="2006123"/>
              <a:chExt cx="271035" cy="655919"/>
            </a:xfrm>
            <a:solidFill>
              <a:schemeClr val="tx1"/>
            </a:solidFill>
          </p:grpSpPr>
          <p:sp>
            <p:nvSpPr>
              <p:cNvPr id="120" name="Прямоугольник: скругленные углы 119">
                <a:extLst>
                  <a:ext uri="{FF2B5EF4-FFF2-40B4-BE49-F238E27FC236}">
                    <a16:creationId xmlns:a16="http://schemas.microsoft.com/office/drawing/2014/main" id="{C7B39172-59F2-9D1B-781D-3D4A49B4F024}"/>
                  </a:ext>
                </a:extLst>
              </p:cNvPr>
              <p:cNvSpPr/>
              <p:nvPr/>
            </p:nvSpPr>
            <p:spPr>
              <a:xfrm>
                <a:off x="5408463" y="2522220"/>
                <a:ext cx="264160" cy="45719"/>
              </a:xfrm>
              <a:prstGeom prst="round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21" name="Группа 120">
                <a:extLst>
                  <a:ext uri="{FF2B5EF4-FFF2-40B4-BE49-F238E27FC236}">
                    <a16:creationId xmlns:a16="http://schemas.microsoft.com/office/drawing/2014/main" id="{5107BB3B-79ED-8554-308C-4DC9BCDCB8ED}"/>
                  </a:ext>
                </a:extLst>
              </p:cNvPr>
              <p:cNvGrpSpPr/>
              <p:nvPr/>
            </p:nvGrpSpPr>
            <p:grpSpPr>
              <a:xfrm>
                <a:off x="5410200" y="2006123"/>
                <a:ext cx="269298" cy="655919"/>
                <a:chOff x="5410200" y="2006123"/>
                <a:chExt cx="269298" cy="655919"/>
              </a:xfrm>
              <a:grpFill/>
            </p:grpSpPr>
            <p:sp>
              <p:nvSpPr>
                <p:cNvPr id="122" name="Хорда 121">
                  <a:extLst>
                    <a:ext uri="{FF2B5EF4-FFF2-40B4-BE49-F238E27FC236}">
                      <a16:creationId xmlns:a16="http://schemas.microsoft.com/office/drawing/2014/main" id="{040BB82E-6179-27E6-FEF4-19914215A94E}"/>
                    </a:ext>
                  </a:extLst>
                </p:cNvPr>
                <p:cNvSpPr/>
                <p:nvPr/>
              </p:nvSpPr>
              <p:spPr>
                <a:xfrm rot="6769347">
                  <a:off x="5446465" y="2004406"/>
                  <a:ext cx="201906" cy="205340"/>
                </a:xfrm>
                <a:prstGeom prst="chord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23" name="Полилиния: фигура 122">
                  <a:extLst>
                    <a:ext uri="{FF2B5EF4-FFF2-40B4-BE49-F238E27FC236}">
                      <a16:creationId xmlns:a16="http://schemas.microsoft.com/office/drawing/2014/main" id="{C37A665E-BD45-A8CD-C151-6BACFCB77569}"/>
                    </a:ext>
                  </a:extLst>
                </p:cNvPr>
                <p:cNvSpPr/>
                <p:nvPr/>
              </p:nvSpPr>
              <p:spPr>
                <a:xfrm>
                  <a:off x="5410200" y="2159000"/>
                  <a:ext cx="264160" cy="363220"/>
                </a:xfrm>
                <a:custGeom>
                  <a:avLst/>
                  <a:gdLst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701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4160" h="363220">
                      <a:moveTo>
                        <a:pt x="218440" y="2540"/>
                      </a:moveTo>
                      <a:lnTo>
                        <a:pt x="53340" y="0"/>
                      </a:lnTo>
                      <a:cubicBezTo>
                        <a:pt x="87207" y="48260"/>
                        <a:pt x="90593" y="96520"/>
                        <a:pt x="93980" y="144780"/>
                      </a:cubicBezTo>
                      <a:cubicBezTo>
                        <a:pt x="77893" y="220133"/>
                        <a:pt x="31327" y="290407"/>
                        <a:pt x="0" y="363220"/>
                      </a:cubicBezTo>
                      <a:lnTo>
                        <a:pt x="264160" y="363220"/>
                      </a:lnTo>
                      <a:cubicBezTo>
                        <a:pt x="236220" y="290407"/>
                        <a:pt x="226060" y="283633"/>
                        <a:pt x="180340" y="144780"/>
                      </a:cubicBezTo>
                      <a:cubicBezTo>
                        <a:pt x="191347" y="60960"/>
                        <a:pt x="189653" y="50800"/>
                        <a:pt x="218440" y="254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24" name="Полилиния: фигура 123">
                  <a:extLst>
                    <a:ext uri="{FF2B5EF4-FFF2-40B4-BE49-F238E27FC236}">
                      <a16:creationId xmlns:a16="http://schemas.microsoft.com/office/drawing/2014/main" id="{9B120898-5045-74E7-F36C-E65B0823D565}"/>
                    </a:ext>
                  </a:extLst>
                </p:cNvPr>
                <p:cNvSpPr/>
                <p:nvPr/>
              </p:nvSpPr>
              <p:spPr>
                <a:xfrm>
                  <a:off x="5438390" y="2569894"/>
                  <a:ext cx="213857" cy="57776"/>
                </a:xfrm>
                <a:custGeom>
                  <a:avLst/>
                  <a:gdLst>
                    <a:gd name="connsiteX0" fmla="*/ 0 w 299085"/>
                    <a:gd name="connsiteY0" fmla="*/ 0 h 53340"/>
                    <a:gd name="connsiteX1" fmla="*/ 299085 w 299085"/>
                    <a:gd name="connsiteY1" fmla="*/ 1905 h 53340"/>
                    <a:gd name="connsiteX2" fmla="*/ 274320 w 299085"/>
                    <a:gd name="connsiteY2" fmla="*/ 28575 h 53340"/>
                    <a:gd name="connsiteX3" fmla="*/ 295275 w 299085"/>
                    <a:gd name="connsiteY3" fmla="*/ 49530 h 53340"/>
                    <a:gd name="connsiteX4" fmla="*/ 11430 w 299085"/>
                    <a:gd name="connsiteY4" fmla="*/ 53340 h 53340"/>
                    <a:gd name="connsiteX5" fmla="*/ 43815 w 299085"/>
                    <a:gd name="connsiteY5" fmla="*/ 28575 h 53340"/>
                    <a:gd name="connsiteX6" fmla="*/ 0 w 299085"/>
                    <a:gd name="connsiteY6" fmla="*/ 0 h 53340"/>
                    <a:gd name="connsiteX0" fmla="*/ 3810 w 287655"/>
                    <a:gd name="connsiteY0" fmla="*/ 0 h 51435"/>
                    <a:gd name="connsiteX1" fmla="*/ 287655 w 287655"/>
                    <a:gd name="connsiteY1" fmla="*/ 0 h 51435"/>
                    <a:gd name="connsiteX2" fmla="*/ 262890 w 287655"/>
                    <a:gd name="connsiteY2" fmla="*/ 26670 h 51435"/>
                    <a:gd name="connsiteX3" fmla="*/ 283845 w 287655"/>
                    <a:gd name="connsiteY3" fmla="*/ 47625 h 51435"/>
                    <a:gd name="connsiteX4" fmla="*/ 0 w 287655"/>
                    <a:gd name="connsiteY4" fmla="*/ 51435 h 51435"/>
                    <a:gd name="connsiteX5" fmla="*/ 32385 w 287655"/>
                    <a:gd name="connsiteY5" fmla="*/ 26670 h 51435"/>
                    <a:gd name="connsiteX6" fmla="*/ 3810 w 287655"/>
                    <a:gd name="connsiteY6" fmla="*/ 0 h 51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7655" h="51435">
                      <a:moveTo>
                        <a:pt x="3810" y="0"/>
                      </a:moveTo>
                      <a:lnTo>
                        <a:pt x="287655" y="0"/>
                      </a:lnTo>
                      <a:lnTo>
                        <a:pt x="262890" y="26670"/>
                      </a:lnTo>
                      <a:lnTo>
                        <a:pt x="283845" y="47625"/>
                      </a:lnTo>
                      <a:lnTo>
                        <a:pt x="0" y="51435"/>
                      </a:lnTo>
                      <a:lnTo>
                        <a:pt x="32385" y="26670"/>
                      </a:lnTo>
                      <a:lnTo>
                        <a:pt x="381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sp>
              <p:nvSpPr>
                <p:cNvPr id="125" name="Прямоугольник: скругленные углы 124">
                  <a:extLst>
                    <a:ext uri="{FF2B5EF4-FFF2-40B4-BE49-F238E27FC236}">
                      <a16:creationId xmlns:a16="http://schemas.microsoft.com/office/drawing/2014/main" id="{598B31CF-178C-7B03-3DC6-BFECD2AC3467}"/>
                    </a:ext>
                  </a:extLst>
                </p:cNvPr>
                <p:cNvSpPr/>
                <p:nvPr/>
              </p:nvSpPr>
              <p:spPr>
                <a:xfrm>
                  <a:off x="5415338" y="2616323"/>
                  <a:ext cx="264160" cy="45719"/>
                </a:xfrm>
                <a:prstGeom prst="round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grpSp>
          <p:nvGrpSpPr>
            <p:cNvPr id="126" name="Группа 125">
              <a:extLst>
                <a:ext uri="{FF2B5EF4-FFF2-40B4-BE49-F238E27FC236}">
                  <a16:creationId xmlns:a16="http://schemas.microsoft.com/office/drawing/2014/main" id="{49F6196C-D6D9-40F3-0F6D-B98CB00EBF77}"/>
                </a:ext>
              </a:extLst>
            </p:cNvPr>
            <p:cNvGrpSpPr/>
            <p:nvPr/>
          </p:nvGrpSpPr>
          <p:grpSpPr>
            <a:xfrm>
              <a:off x="5333673" y="1308716"/>
              <a:ext cx="271035" cy="655919"/>
              <a:chOff x="5408463" y="2006123"/>
              <a:chExt cx="271035" cy="655919"/>
            </a:xfrm>
            <a:solidFill>
              <a:schemeClr val="tx1"/>
            </a:solidFill>
          </p:grpSpPr>
          <p:sp>
            <p:nvSpPr>
              <p:cNvPr id="127" name="Прямоугольник: скругленные углы 126">
                <a:extLst>
                  <a:ext uri="{FF2B5EF4-FFF2-40B4-BE49-F238E27FC236}">
                    <a16:creationId xmlns:a16="http://schemas.microsoft.com/office/drawing/2014/main" id="{8E2E82D5-EB07-B8CF-8C04-E19600DC7C9B}"/>
                  </a:ext>
                </a:extLst>
              </p:cNvPr>
              <p:cNvSpPr/>
              <p:nvPr/>
            </p:nvSpPr>
            <p:spPr>
              <a:xfrm>
                <a:off x="5408463" y="2522220"/>
                <a:ext cx="264160" cy="45719"/>
              </a:xfrm>
              <a:prstGeom prst="round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28" name="Группа 127">
                <a:extLst>
                  <a:ext uri="{FF2B5EF4-FFF2-40B4-BE49-F238E27FC236}">
                    <a16:creationId xmlns:a16="http://schemas.microsoft.com/office/drawing/2014/main" id="{9156ABD6-B9E3-E4E2-C79C-784CFAF446F9}"/>
                  </a:ext>
                </a:extLst>
              </p:cNvPr>
              <p:cNvGrpSpPr/>
              <p:nvPr/>
            </p:nvGrpSpPr>
            <p:grpSpPr>
              <a:xfrm>
                <a:off x="5410200" y="2006123"/>
                <a:ext cx="269298" cy="655919"/>
                <a:chOff x="5410200" y="2006123"/>
                <a:chExt cx="269298" cy="655919"/>
              </a:xfrm>
              <a:grpFill/>
            </p:grpSpPr>
            <p:sp>
              <p:nvSpPr>
                <p:cNvPr id="129" name="Хорда 128">
                  <a:extLst>
                    <a:ext uri="{FF2B5EF4-FFF2-40B4-BE49-F238E27FC236}">
                      <a16:creationId xmlns:a16="http://schemas.microsoft.com/office/drawing/2014/main" id="{010E9F24-04CB-AB91-67C7-543C894A7D28}"/>
                    </a:ext>
                  </a:extLst>
                </p:cNvPr>
                <p:cNvSpPr/>
                <p:nvPr/>
              </p:nvSpPr>
              <p:spPr>
                <a:xfrm rot="6769347">
                  <a:off x="5446465" y="2004406"/>
                  <a:ext cx="201906" cy="205340"/>
                </a:xfrm>
                <a:prstGeom prst="chord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0" name="Полилиния: фигура 129">
                  <a:extLst>
                    <a:ext uri="{FF2B5EF4-FFF2-40B4-BE49-F238E27FC236}">
                      <a16:creationId xmlns:a16="http://schemas.microsoft.com/office/drawing/2014/main" id="{079EDDC0-F4E8-E9D7-25AA-7067CAC904D1}"/>
                    </a:ext>
                  </a:extLst>
                </p:cNvPr>
                <p:cNvSpPr/>
                <p:nvPr/>
              </p:nvSpPr>
              <p:spPr>
                <a:xfrm>
                  <a:off x="5410200" y="2159000"/>
                  <a:ext cx="264160" cy="363220"/>
                </a:xfrm>
                <a:custGeom>
                  <a:avLst/>
                  <a:gdLst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701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4160" h="363220">
                      <a:moveTo>
                        <a:pt x="218440" y="2540"/>
                      </a:moveTo>
                      <a:lnTo>
                        <a:pt x="53340" y="0"/>
                      </a:lnTo>
                      <a:cubicBezTo>
                        <a:pt x="87207" y="48260"/>
                        <a:pt x="90593" y="96520"/>
                        <a:pt x="93980" y="144780"/>
                      </a:cubicBezTo>
                      <a:cubicBezTo>
                        <a:pt x="77893" y="220133"/>
                        <a:pt x="31327" y="290407"/>
                        <a:pt x="0" y="363220"/>
                      </a:cubicBezTo>
                      <a:lnTo>
                        <a:pt x="264160" y="363220"/>
                      </a:lnTo>
                      <a:cubicBezTo>
                        <a:pt x="236220" y="290407"/>
                        <a:pt x="226060" y="283633"/>
                        <a:pt x="180340" y="144780"/>
                      </a:cubicBezTo>
                      <a:cubicBezTo>
                        <a:pt x="191347" y="60960"/>
                        <a:pt x="189653" y="50800"/>
                        <a:pt x="218440" y="254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1" name="Полилиния: фигура 130">
                  <a:extLst>
                    <a:ext uri="{FF2B5EF4-FFF2-40B4-BE49-F238E27FC236}">
                      <a16:creationId xmlns:a16="http://schemas.microsoft.com/office/drawing/2014/main" id="{D12ECAF9-D952-51B8-5494-FED685332070}"/>
                    </a:ext>
                  </a:extLst>
                </p:cNvPr>
                <p:cNvSpPr/>
                <p:nvPr/>
              </p:nvSpPr>
              <p:spPr>
                <a:xfrm>
                  <a:off x="5427814" y="2567939"/>
                  <a:ext cx="233084" cy="49367"/>
                </a:xfrm>
                <a:custGeom>
                  <a:avLst/>
                  <a:gdLst>
                    <a:gd name="connsiteX0" fmla="*/ 0 w 299085"/>
                    <a:gd name="connsiteY0" fmla="*/ 0 h 53340"/>
                    <a:gd name="connsiteX1" fmla="*/ 299085 w 299085"/>
                    <a:gd name="connsiteY1" fmla="*/ 1905 h 53340"/>
                    <a:gd name="connsiteX2" fmla="*/ 274320 w 299085"/>
                    <a:gd name="connsiteY2" fmla="*/ 28575 h 53340"/>
                    <a:gd name="connsiteX3" fmla="*/ 295275 w 299085"/>
                    <a:gd name="connsiteY3" fmla="*/ 49530 h 53340"/>
                    <a:gd name="connsiteX4" fmla="*/ 11430 w 299085"/>
                    <a:gd name="connsiteY4" fmla="*/ 53340 h 53340"/>
                    <a:gd name="connsiteX5" fmla="*/ 43815 w 299085"/>
                    <a:gd name="connsiteY5" fmla="*/ 28575 h 53340"/>
                    <a:gd name="connsiteX6" fmla="*/ 0 w 299085"/>
                    <a:gd name="connsiteY6" fmla="*/ 0 h 53340"/>
                    <a:gd name="connsiteX0" fmla="*/ 3810 w 287655"/>
                    <a:gd name="connsiteY0" fmla="*/ 0 h 51435"/>
                    <a:gd name="connsiteX1" fmla="*/ 287655 w 287655"/>
                    <a:gd name="connsiteY1" fmla="*/ 0 h 51435"/>
                    <a:gd name="connsiteX2" fmla="*/ 262890 w 287655"/>
                    <a:gd name="connsiteY2" fmla="*/ 26670 h 51435"/>
                    <a:gd name="connsiteX3" fmla="*/ 283845 w 287655"/>
                    <a:gd name="connsiteY3" fmla="*/ 47625 h 51435"/>
                    <a:gd name="connsiteX4" fmla="*/ 0 w 287655"/>
                    <a:gd name="connsiteY4" fmla="*/ 51435 h 51435"/>
                    <a:gd name="connsiteX5" fmla="*/ 32385 w 287655"/>
                    <a:gd name="connsiteY5" fmla="*/ 26670 h 51435"/>
                    <a:gd name="connsiteX6" fmla="*/ 3810 w 287655"/>
                    <a:gd name="connsiteY6" fmla="*/ 0 h 51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7655" h="51435">
                      <a:moveTo>
                        <a:pt x="3810" y="0"/>
                      </a:moveTo>
                      <a:lnTo>
                        <a:pt x="287655" y="0"/>
                      </a:lnTo>
                      <a:lnTo>
                        <a:pt x="262890" y="26670"/>
                      </a:lnTo>
                      <a:lnTo>
                        <a:pt x="283845" y="47625"/>
                      </a:lnTo>
                      <a:lnTo>
                        <a:pt x="0" y="51435"/>
                      </a:lnTo>
                      <a:lnTo>
                        <a:pt x="32385" y="26670"/>
                      </a:lnTo>
                      <a:lnTo>
                        <a:pt x="381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sp>
              <p:nvSpPr>
                <p:cNvPr id="132" name="Прямоугольник: скругленные углы 131">
                  <a:extLst>
                    <a:ext uri="{FF2B5EF4-FFF2-40B4-BE49-F238E27FC236}">
                      <a16:creationId xmlns:a16="http://schemas.microsoft.com/office/drawing/2014/main" id="{DCFB758C-4BFA-3264-D1D2-8D5F637F7CC0}"/>
                    </a:ext>
                  </a:extLst>
                </p:cNvPr>
                <p:cNvSpPr/>
                <p:nvPr/>
              </p:nvSpPr>
              <p:spPr>
                <a:xfrm>
                  <a:off x="5415338" y="2616323"/>
                  <a:ext cx="264160" cy="45719"/>
                </a:xfrm>
                <a:prstGeom prst="round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133" name="Полилиния: фигура 132">
              <a:extLst>
                <a:ext uri="{FF2B5EF4-FFF2-40B4-BE49-F238E27FC236}">
                  <a16:creationId xmlns:a16="http://schemas.microsoft.com/office/drawing/2014/main" id="{1AE2E505-FDC6-3F14-97E3-DB8766932B67}"/>
                </a:ext>
              </a:extLst>
            </p:cNvPr>
            <p:cNvSpPr/>
            <p:nvPr/>
          </p:nvSpPr>
          <p:spPr>
            <a:xfrm>
              <a:off x="5323819" y="584206"/>
              <a:ext cx="291465" cy="661035"/>
            </a:xfrm>
            <a:custGeom>
              <a:avLst/>
              <a:gdLst>
                <a:gd name="connsiteX0" fmla="*/ 55245 w 297180"/>
                <a:gd name="connsiteY0" fmla="*/ 0 h 659130"/>
                <a:gd name="connsiteX1" fmla="*/ 135255 w 297180"/>
                <a:gd name="connsiteY1" fmla="*/ 0 h 659130"/>
                <a:gd name="connsiteX2" fmla="*/ 135255 w 297180"/>
                <a:gd name="connsiteY2" fmla="*/ 62865 h 659130"/>
                <a:gd name="connsiteX3" fmla="*/ 167640 w 297180"/>
                <a:gd name="connsiteY3" fmla="*/ 62865 h 659130"/>
                <a:gd name="connsiteX4" fmla="*/ 173355 w 297180"/>
                <a:gd name="connsiteY4" fmla="*/ 0 h 659130"/>
                <a:gd name="connsiteX5" fmla="*/ 241935 w 297180"/>
                <a:gd name="connsiteY5" fmla="*/ 7620 h 659130"/>
                <a:gd name="connsiteX6" fmla="*/ 240030 w 297180"/>
                <a:gd name="connsiteY6" fmla="*/ 156210 h 659130"/>
                <a:gd name="connsiteX7" fmla="*/ 201930 w 297180"/>
                <a:gd name="connsiteY7" fmla="*/ 306705 h 659130"/>
                <a:gd name="connsiteX8" fmla="*/ 297180 w 297180"/>
                <a:gd name="connsiteY8" fmla="*/ 539115 h 659130"/>
                <a:gd name="connsiteX9" fmla="*/ 266700 w 297180"/>
                <a:gd name="connsiteY9" fmla="*/ 573405 h 659130"/>
                <a:gd name="connsiteX10" fmla="*/ 264795 w 297180"/>
                <a:gd name="connsiteY10" fmla="*/ 590550 h 659130"/>
                <a:gd name="connsiteX11" fmla="*/ 291465 w 297180"/>
                <a:gd name="connsiteY11" fmla="*/ 611505 h 659130"/>
                <a:gd name="connsiteX12" fmla="*/ 291465 w 297180"/>
                <a:gd name="connsiteY12" fmla="*/ 659130 h 659130"/>
                <a:gd name="connsiteX13" fmla="*/ 0 w 297180"/>
                <a:gd name="connsiteY13" fmla="*/ 657225 h 659130"/>
                <a:gd name="connsiteX14" fmla="*/ 7620 w 297180"/>
                <a:gd name="connsiteY14" fmla="*/ 609600 h 659130"/>
                <a:gd name="connsiteX15" fmla="*/ 32385 w 297180"/>
                <a:gd name="connsiteY15" fmla="*/ 596265 h 659130"/>
                <a:gd name="connsiteX16" fmla="*/ 34290 w 297180"/>
                <a:gd name="connsiteY16" fmla="*/ 565785 h 659130"/>
                <a:gd name="connsiteX17" fmla="*/ 1905 w 297180"/>
                <a:gd name="connsiteY17" fmla="*/ 556260 h 659130"/>
                <a:gd name="connsiteX18" fmla="*/ 5715 w 297180"/>
                <a:gd name="connsiteY18" fmla="*/ 506730 h 659130"/>
                <a:gd name="connsiteX19" fmla="*/ 93345 w 297180"/>
                <a:gd name="connsiteY19" fmla="*/ 300990 h 659130"/>
                <a:gd name="connsiteX20" fmla="*/ 66675 w 297180"/>
                <a:gd name="connsiteY20" fmla="*/ 152400 h 659130"/>
                <a:gd name="connsiteX21" fmla="*/ 55245 w 297180"/>
                <a:gd name="connsiteY21" fmla="*/ 0 h 659130"/>
                <a:gd name="connsiteX0" fmla="*/ 55245 w 297180"/>
                <a:gd name="connsiteY0" fmla="*/ 0 h 659130"/>
                <a:gd name="connsiteX1" fmla="*/ 135255 w 297180"/>
                <a:gd name="connsiteY1" fmla="*/ 0 h 659130"/>
                <a:gd name="connsiteX2" fmla="*/ 135255 w 297180"/>
                <a:gd name="connsiteY2" fmla="*/ 62865 h 659130"/>
                <a:gd name="connsiteX3" fmla="*/ 167640 w 297180"/>
                <a:gd name="connsiteY3" fmla="*/ 62865 h 659130"/>
                <a:gd name="connsiteX4" fmla="*/ 173355 w 297180"/>
                <a:gd name="connsiteY4" fmla="*/ 0 h 659130"/>
                <a:gd name="connsiteX5" fmla="*/ 241935 w 297180"/>
                <a:gd name="connsiteY5" fmla="*/ 7620 h 659130"/>
                <a:gd name="connsiteX6" fmla="*/ 240030 w 297180"/>
                <a:gd name="connsiteY6" fmla="*/ 156210 h 659130"/>
                <a:gd name="connsiteX7" fmla="*/ 201930 w 297180"/>
                <a:gd name="connsiteY7" fmla="*/ 306705 h 659130"/>
                <a:gd name="connsiteX8" fmla="*/ 297180 w 297180"/>
                <a:gd name="connsiteY8" fmla="*/ 539115 h 659130"/>
                <a:gd name="connsiteX9" fmla="*/ 266700 w 297180"/>
                <a:gd name="connsiteY9" fmla="*/ 573405 h 659130"/>
                <a:gd name="connsiteX10" fmla="*/ 264795 w 297180"/>
                <a:gd name="connsiteY10" fmla="*/ 590550 h 659130"/>
                <a:gd name="connsiteX11" fmla="*/ 291465 w 297180"/>
                <a:gd name="connsiteY11" fmla="*/ 611505 h 659130"/>
                <a:gd name="connsiteX12" fmla="*/ 291465 w 297180"/>
                <a:gd name="connsiteY12" fmla="*/ 659130 h 659130"/>
                <a:gd name="connsiteX13" fmla="*/ 0 w 297180"/>
                <a:gd name="connsiteY13" fmla="*/ 657225 h 659130"/>
                <a:gd name="connsiteX14" fmla="*/ 7620 w 297180"/>
                <a:gd name="connsiteY14" fmla="*/ 609600 h 659130"/>
                <a:gd name="connsiteX15" fmla="*/ 32385 w 297180"/>
                <a:gd name="connsiteY15" fmla="*/ 596265 h 659130"/>
                <a:gd name="connsiteX16" fmla="*/ 34290 w 297180"/>
                <a:gd name="connsiteY16" fmla="*/ 565785 h 659130"/>
                <a:gd name="connsiteX17" fmla="*/ 1905 w 297180"/>
                <a:gd name="connsiteY17" fmla="*/ 556260 h 659130"/>
                <a:gd name="connsiteX18" fmla="*/ 5715 w 297180"/>
                <a:gd name="connsiteY18" fmla="*/ 506730 h 659130"/>
                <a:gd name="connsiteX19" fmla="*/ 93345 w 297180"/>
                <a:gd name="connsiteY19" fmla="*/ 300990 h 659130"/>
                <a:gd name="connsiteX20" fmla="*/ 89535 w 297180"/>
                <a:gd name="connsiteY20" fmla="*/ 161925 h 659130"/>
                <a:gd name="connsiteX21" fmla="*/ 55245 w 297180"/>
                <a:gd name="connsiteY21" fmla="*/ 0 h 659130"/>
                <a:gd name="connsiteX0" fmla="*/ 55245 w 297180"/>
                <a:gd name="connsiteY0" fmla="*/ 0 h 659130"/>
                <a:gd name="connsiteX1" fmla="*/ 135255 w 297180"/>
                <a:gd name="connsiteY1" fmla="*/ 0 h 659130"/>
                <a:gd name="connsiteX2" fmla="*/ 135255 w 297180"/>
                <a:gd name="connsiteY2" fmla="*/ 62865 h 659130"/>
                <a:gd name="connsiteX3" fmla="*/ 167640 w 297180"/>
                <a:gd name="connsiteY3" fmla="*/ 62865 h 659130"/>
                <a:gd name="connsiteX4" fmla="*/ 173355 w 297180"/>
                <a:gd name="connsiteY4" fmla="*/ 0 h 659130"/>
                <a:gd name="connsiteX5" fmla="*/ 241935 w 297180"/>
                <a:gd name="connsiteY5" fmla="*/ 7620 h 659130"/>
                <a:gd name="connsiteX6" fmla="*/ 240030 w 297180"/>
                <a:gd name="connsiteY6" fmla="*/ 156210 h 659130"/>
                <a:gd name="connsiteX7" fmla="*/ 201930 w 297180"/>
                <a:gd name="connsiteY7" fmla="*/ 306705 h 659130"/>
                <a:gd name="connsiteX8" fmla="*/ 297180 w 297180"/>
                <a:gd name="connsiteY8" fmla="*/ 539115 h 659130"/>
                <a:gd name="connsiteX9" fmla="*/ 266700 w 297180"/>
                <a:gd name="connsiteY9" fmla="*/ 573405 h 659130"/>
                <a:gd name="connsiteX10" fmla="*/ 264795 w 297180"/>
                <a:gd name="connsiteY10" fmla="*/ 590550 h 659130"/>
                <a:gd name="connsiteX11" fmla="*/ 291465 w 297180"/>
                <a:gd name="connsiteY11" fmla="*/ 611505 h 659130"/>
                <a:gd name="connsiteX12" fmla="*/ 291465 w 297180"/>
                <a:gd name="connsiteY12" fmla="*/ 659130 h 659130"/>
                <a:gd name="connsiteX13" fmla="*/ 0 w 297180"/>
                <a:gd name="connsiteY13" fmla="*/ 657225 h 659130"/>
                <a:gd name="connsiteX14" fmla="*/ 7620 w 297180"/>
                <a:gd name="connsiteY14" fmla="*/ 609600 h 659130"/>
                <a:gd name="connsiteX15" fmla="*/ 32385 w 297180"/>
                <a:gd name="connsiteY15" fmla="*/ 596265 h 659130"/>
                <a:gd name="connsiteX16" fmla="*/ 34290 w 297180"/>
                <a:gd name="connsiteY16" fmla="*/ 565785 h 659130"/>
                <a:gd name="connsiteX17" fmla="*/ 1905 w 297180"/>
                <a:gd name="connsiteY17" fmla="*/ 556260 h 659130"/>
                <a:gd name="connsiteX18" fmla="*/ 5715 w 297180"/>
                <a:gd name="connsiteY18" fmla="*/ 506730 h 659130"/>
                <a:gd name="connsiteX19" fmla="*/ 93345 w 297180"/>
                <a:gd name="connsiteY19" fmla="*/ 300990 h 659130"/>
                <a:gd name="connsiteX20" fmla="*/ 59055 w 297180"/>
                <a:gd name="connsiteY20" fmla="*/ 156210 h 659130"/>
                <a:gd name="connsiteX21" fmla="*/ 55245 w 297180"/>
                <a:gd name="connsiteY21" fmla="*/ 0 h 659130"/>
                <a:gd name="connsiteX0" fmla="*/ 85725 w 297180"/>
                <a:gd name="connsiteY0" fmla="*/ 5715 h 659130"/>
                <a:gd name="connsiteX1" fmla="*/ 135255 w 297180"/>
                <a:gd name="connsiteY1" fmla="*/ 0 h 659130"/>
                <a:gd name="connsiteX2" fmla="*/ 135255 w 297180"/>
                <a:gd name="connsiteY2" fmla="*/ 62865 h 659130"/>
                <a:gd name="connsiteX3" fmla="*/ 167640 w 297180"/>
                <a:gd name="connsiteY3" fmla="*/ 62865 h 659130"/>
                <a:gd name="connsiteX4" fmla="*/ 173355 w 297180"/>
                <a:gd name="connsiteY4" fmla="*/ 0 h 659130"/>
                <a:gd name="connsiteX5" fmla="*/ 241935 w 297180"/>
                <a:gd name="connsiteY5" fmla="*/ 7620 h 659130"/>
                <a:gd name="connsiteX6" fmla="*/ 240030 w 297180"/>
                <a:gd name="connsiteY6" fmla="*/ 156210 h 659130"/>
                <a:gd name="connsiteX7" fmla="*/ 201930 w 297180"/>
                <a:gd name="connsiteY7" fmla="*/ 306705 h 659130"/>
                <a:gd name="connsiteX8" fmla="*/ 297180 w 297180"/>
                <a:gd name="connsiteY8" fmla="*/ 539115 h 659130"/>
                <a:gd name="connsiteX9" fmla="*/ 266700 w 297180"/>
                <a:gd name="connsiteY9" fmla="*/ 573405 h 659130"/>
                <a:gd name="connsiteX10" fmla="*/ 264795 w 297180"/>
                <a:gd name="connsiteY10" fmla="*/ 590550 h 659130"/>
                <a:gd name="connsiteX11" fmla="*/ 291465 w 297180"/>
                <a:gd name="connsiteY11" fmla="*/ 611505 h 659130"/>
                <a:gd name="connsiteX12" fmla="*/ 291465 w 297180"/>
                <a:gd name="connsiteY12" fmla="*/ 659130 h 659130"/>
                <a:gd name="connsiteX13" fmla="*/ 0 w 297180"/>
                <a:gd name="connsiteY13" fmla="*/ 657225 h 659130"/>
                <a:gd name="connsiteX14" fmla="*/ 7620 w 297180"/>
                <a:gd name="connsiteY14" fmla="*/ 609600 h 659130"/>
                <a:gd name="connsiteX15" fmla="*/ 32385 w 297180"/>
                <a:gd name="connsiteY15" fmla="*/ 596265 h 659130"/>
                <a:gd name="connsiteX16" fmla="*/ 34290 w 297180"/>
                <a:gd name="connsiteY16" fmla="*/ 565785 h 659130"/>
                <a:gd name="connsiteX17" fmla="*/ 1905 w 297180"/>
                <a:gd name="connsiteY17" fmla="*/ 556260 h 659130"/>
                <a:gd name="connsiteX18" fmla="*/ 5715 w 297180"/>
                <a:gd name="connsiteY18" fmla="*/ 506730 h 659130"/>
                <a:gd name="connsiteX19" fmla="*/ 93345 w 297180"/>
                <a:gd name="connsiteY19" fmla="*/ 300990 h 659130"/>
                <a:gd name="connsiteX20" fmla="*/ 59055 w 297180"/>
                <a:gd name="connsiteY20" fmla="*/ 156210 h 659130"/>
                <a:gd name="connsiteX21" fmla="*/ 85725 w 297180"/>
                <a:gd name="connsiteY21" fmla="*/ 5715 h 659130"/>
                <a:gd name="connsiteX0" fmla="*/ 55245 w 297180"/>
                <a:gd name="connsiteY0" fmla="*/ 0 h 661035"/>
                <a:gd name="connsiteX1" fmla="*/ 13525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1935 w 297180"/>
                <a:gd name="connsiteY5" fmla="*/ 9525 h 661035"/>
                <a:gd name="connsiteX6" fmla="*/ 240030 w 297180"/>
                <a:gd name="connsiteY6" fmla="*/ 15811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59055 w 297180"/>
                <a:gd name="connsiteY20" fmla="*/ 158115 h 661035"/>
                <a:gd name="connsiteX21" fmla="*/ 55245 w 297180"/>
                <a:gd name="connsiteY21" fmla="*/ 0 h 661035"/>
                <a:gd name="connsiteX0" fmla="*/ 55245 w 297180"/>
                <a:gd name="connsiteY0" fmla="*/ 0 h 661035"/>
                <a:gd name="connsiteX1" fmla="*/ 121920 w 297180"/>
                <a:gd name="connsiteY1" fmla="*/ 7620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1935 w 297180"/>
                <a:gd name="connsiteY5" fmla="*/ 9525 h 661035"/>
                <a:gd name="connsiteX6" fmla="*/ 240030 w 297180"/>
                <a:gd name="connsiteY6" fmla="*/ 15811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59055 w 297180"/>
                <a:gd name="connsiteY20" fmla="*/ 158115 h 661035"/>
                <a:gd name="connsiteX21" fmla="*/ 55245 w 297180"/>
                <a:gd name="connsiteY21" fmla="*/ 0 h 661035"/>
                <a:gd name="connsiteX0" fmla="*/ 55245 w 297180"/>
                <a:gd name="connsiteY0" fmla="*/ 3810 h 664845"/>
                <a:gd name="connsiteX1" fmla="*/ 133350 w 297180"/>
                <a:gd name="connsiteY1" fmla="*/ 0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41935 w 297180"/>
                <a:gd name="connsiteY5" fmla="*/ 13335 h 664845"/>
                <a:gd name="connsiteX6" fmla="*/ 240030 w 297180"/>
                <a:gd name="connsiteY6" fmla="*/ 16192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59055 w 297180"/>
                <a:gd name="connsiteY20" fmla="*/ 161925 h 664845"/>
                <a:gd name="connsiteX21" fmla="*/ 55245 w 297180"/>
                <a:gd name="connsiteY21" fmla="*/ 3810 h 664845"/>
                <a:gd name="connsiteX0" fmla="*/ 5524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1935 w 297180"/>
                <a:gd name="connsiteY5" fmla="*/ 9525 h 661035"/>
                <a:gd name="connsiteX6" fmla="*/ 240030 w 297180"/>
                <a:gd name="connsiteY6" fmla="*/ 15811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59055 w 297180"/>
                <a:gd name="connsiteY20" fmla="*/ 158115 h 661035"/>
                <a:gd name="connsiteX21" fmla="*/ 55245 w 297180"/>
                <a:gd name="connsiteY21" fmla="*/ 0 h 661035"/>
                <a:gd name="connsiteX0" fmla="*/ 55245 w 297180"/>
                <a:gd name="connsiteY0" fmla="*/ 7620 h 668655"/>
                <a:gd name="connsiteX1" fmla="*/ 131445 w 297180"/>
                <a:gd name="connsiteY1" fmla="*/ 9525 h 668655"/>
                <a:gd name="connsiteX2" fmla="*/ 135255 w 297180"/>
                <a:gd name="connsiteY2" fmla="*/ 72390 h 668655"/>
                <a:gd name="connsiteX3" fmla="*/ 167640 w 297180"/>
                <a:gd name="connsiteY3" fmla="*/ 72390 h 668655"/>
                <a:gd name="connsiteX4" fmla="*/ 173355 w 297180"/>
                <a:gd name="connsiteY4" fmla="*/ 9525 h 668655"/>
                <a:gd name="connsiteX5" fmla="*/ 238125 w 297180"/>
                <a:gd name="connsiteY5" fmla="*/ 0 h 668655"/>
                <a:gd name="connsiteX6" fmla="*/ 240030 w 297180"/>
                <a:gd name="connsiteY6" fmla="*/ 165735 h 668655"/>
                <a:gd name="connsiteX7" fmla="*/ 201930 w 297180"/>
                <a:gd name="connsiteY7" fmla="*/ 316230 h 668655"/>
                <a:gd name="connsiteX8" fmla="*/ 297180 w 297180"/>
                <a:gd name="connsiteY8" fmla="*/ 548640 h 668655"/>
                <a:gd name="connsiteX9" fmla="*/ 266700 w 297180"/>
                <a:gd name="connsiteY9" fmla="*/ 582930 h 668655"/>
                <a:gd name="connsiteX10" fmla="*/ 264795 w 297180"/>
                <a:gd name="connsiteY10" fmla="*/ 600075 h 668655"/>
                <a:gd name="connsiteX11" fmla="*/ 291465 w 297180"/>
                <a:gd name="connsiteY11" fmla="*/ 621030 h 668655"/>
                <a:gd name="connsiteX12" fmla="*/ 291465 w 297180"/>
                <a:gd name="connsiteY12" fmla="*/ 668655 h 668655"/>
                <a:gd name="connsiteX13" fmla="*/ 0 w 297180"/>
                <a:gd name="connsiteY13" fmla="*/ 666750 h 668655"/>
                <a:gd name="connsiteX14" fmla="*/ 7620 w 297180"/>
                <a:gd name="connsiteY14" fmla="*/ 619125 h 668655"/>
                <a:gd name="connsiteX15" fmla="*/ 32385 w 297180"/>
                <a:gd name="connsiteY15" fmla="*/ 605790 h 668655"/>
                <a:gd name="connsiteX16" fmla="*/ 34290 w 297180"/>
                <a:gd name="connsiteY16" fmla="*/ 575310 h 668655"/>
                <a:gd name="connsiteX17" fmla="*/ 1905 w 297180"/>
                <a:gd name="connsiteY17" fmla="*/ 565785 h 668655"/>
                <a:gd name="connsiteX18" fmla="*/ 5715 w 297180"/>
                <a:gd name="connsiteY18" fmla="*/ 516255 h 668655"/>
                <a:gd name="connsiteX19" fmla="*/ 93345 w 297180"/>
                <a:gd name="connsiteY19" fmla="*/ 310515 h 668655"/>
                <a:gd name="connsiteX20" fmla="*/ 59055 w 297180"/>
                <a:gd name="connsiteY20" fmla="*/ 165735 h 668655"/>
                <a:gd name="connsiteX21" fmla="*/ 55245 w 297180"/>
                <a:gd name="connsiteY21" fmla="*/ 7620 h 668655"/>
                <a:gd name="connsiteX0" fmla="*/ 5524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1905 h 661035"/>
                <a:gd name="connsiteX6" fmla="*/ 240030 w 297180"/>
                <a:gd name="connsiteY6" fmla="*/ 15811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59055 w 297180"/>
                <a:gd name="connsiteY20" fmla="*/ 158115 h 661035"/>
                <a:gd name="connsiteX21" fmla="*/ 55245 w 297180"/>
                <a:gd name="connsiteY21" fmla="*/ 0 h 661035"/>
                <a:gd name="connsiteX0" fmla="*/ 5524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28600 w 297180"/>
                <a:gd name="connsiteY5" fmla="*/ 24765 h 661035"/>
                <a:gd name="connsiteX6" fmla="*/ 240030 w 297180"/>
                <a:gd name="connsiteY6" fmla="*/ 15811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59055 w 297180"/>
                <a:gd name="connsiteY20" fmla="*/ 158115 h 661035"/>
                <a:gd name="connsiteX21" fmla="*/ 55245 w 297180"/>
                <a:gd name="connsiteY21" fmla="*/ 0 h 661035"/>
                <a:gd name="connsiteX0" fmla="*/ 5524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38125 w 297180"/>
                <a:gd name="connsiteY5" fmla="*/ 0 h 664845"/>
                <a:gd name="connsiteX6" fmla="*/ 240030 w 297180"/>
                <a:gd name="connsiteY6" fmla="*/ 16192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59055 w 297180"/>
                <a:gd name="connsiteY20" fmla="*/ 161925 h 664845"/>
                <a:gd name="connsiteX21" fmla="*/ 55245 w 297180"/>
                <a:gd name="connsiteY21" fmla="*/ 3810 h 664845"/>
                <a:gd name="connsiteX0" fmla="*/ 5524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38125 w 297180"/>
                <a:gd name="connsiteY5" fmla="*/ 0 h 664845"/>
                <a:gd name="connsiteX6" fmla="*/ 232410 w 297180"/>
                <a:gd name="connsiteY6" fmla="*/ 16573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59055 w 297180"/>
                <a:gd name="connsiteY20" fmla="*/ 161925 h 664845"/>
                <a:gd name="connsiteX21" fmla="*/ 55245 w 297180"/>
                <a:gd name="connsiteY21" fmla="*/ 3810 h 664845"/>
                <a:gd name="connsiteX0" fmla="*/ 5524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38125 w 297180"/>
                <a:gd name="connsiteY5" fmla="*/ 0 h 664845"/>
                <a:gd name="connsiteX6" fmla="*/ 232410 w 297180"/>
                <a:gd name="connsiteY6" fmla="*/ 16573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72390 w 297180"/>
                <a:gd name="connsiteY20" fmla="*/ 161925 h 664845"/>
                <a:gd name="connsiteX21" fmla="*/ 55245 w 297180"/>
                <a:gd name="connsiteY21" fmla="*/ 3810 h 664845"/>
                <a:gd name="connsiteX0" fmla="*/ 5524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38125 w 297180"/>
                <a:gd name="connsiteY5" fmla="*/ 0 h 664845"/>
                <a:gd name="connsiteX6" fmla="*/ 232410 w 297180"/>
                <a:gd name="connsiteY6" fmla="*/ 16573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64770 w 297180"/>
                <a:gd name="connsiteY20" fmla="*/ 161925 h 664845"/>
                <a:gd name="connsiteX21" fmla="*/ 55245 w 297180"/>
                <a:gd name="connsiteY21" fmla="*/ 3810 h 664845"/>
                <a:gd name="connsiteX0" fmla="*/ 6667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38125 w 297180"/>
                <a:gd name="connsiteY5" fmla="*/ 0 h 664845"/>
                <a:gd name="connsiteX6" fmla="*/ 232410 w 297180"/>
                <a:gd name="connsiteY6" fmla="*/ 16573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64770 w 297180"/>
                <a:gd name="connsiteY20" fmla="*/ 161925 h 664845"/>
                <a:gd name="connsiteX21" fmla="*/ 66675 w 297180"/>
                <a:gd name="connsiteY21" fmla="*/ 3810 h 66484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0030 w 297180"/>
                <a:gd name="connsiteY5" fmla="*/ 762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1905 h 662940"/>
                <a:gd name="connsiteX1" fmla="*/ 131445 w 297180"/>
                <a:gd name="connsiteY1" fmla="*/ 3810 h 662940"/>
                <a:gd name="connsiteX2" fmla="*/ 135255 w 297180"/>
                <a:gd name="connsiteY2" fmla="*/ 66675 h 662940"/>
                <a:gd name="connsiteX3" fmla="*/ 167640 w 297180"/>
                <a:gd name="connsiteY3" fmla="*/ 66675 h 662940"/>
                <a:gd name="connsiteX4" fmla="*/ 173355 w 297180"/>
                <a:gd name="connsiteY4" fmla="*/ 3810 h 662940"/>
                <a:gd name="connsiteX5" fmla="*/ 241935 w 297180"/>
                <a:gd name="connsiteY5" fmla="*/ 0 h 662940"/>
                <a:gd name="connsiteX6" fmla="*/ 232410 w 297180"/>
                <a:gd name="connsiteY6" fmla="*/ 163830 h 662940"/>
                <a:gd name="connsiteX7" fmla="*/ 201930 w 297180"/>
                <a:gd name="connsiteY7" fmla="*/ 310515 h 662940"/>
                <a:gd name="connsiteX8" fmla="*/ 297180 w 297180"/>
                <a:gd name="connsiteY8" fmla="*/ 542925 h 662940"/>
                <a:gd name="connsiteX9" fmla="*/ 266700 w 297180"/>
                <a:gd name="connsiteY9" fmla="*/ 577215 h 662940"/>
                <a:gd name="connsiteX10" fmla="*/ 264795 w 297180"/>
                <a:gd name="connsiteY10" fmla="*/ 594360 h 662940"/>
                <a:gd name="connsiteX11" fmla="*/ 291465 w 297180"/>
                <a:gd name="connsiteY11" fmla="*/ 615315 h 662940"/>
                <a:gd name="connsiteX12" fmla="*/ 291465 w 297180"/>
                <a:gd name="connsiteY12" fmla="*/ 662940 h 662940"/>
                <a:gd name="connsiteX13" fmla="*/ 0 w 297180"/>
                <a:gd name="connsiteY13" fmla="*/ 661035 h 662940"/>
                <a:gd name="connsiteX14" fmla="*/ 7620 w 297180"/>
                <a:gd name="connsiteY14" fmla="*/ 613410 h 662940"/>
                <a:gd name="connsiteX15" fmla="*/ 32385 w 297180"/>
                <a:gd name="connsiteY15" fmla="*/ 600075 h 662940"/>
                <a:gd name="connsiteX16" fmla="*/ 34290 w 297180"/>
                <a:gd name="connsiteY16" fmla="*/ 569595 h 662940"/>
                <a:gd name="connsiteX17" fmla="*/ 1905 w 297180"/>
                <a:gd name="connsiteY17" fmla="*/ 560070 h 662940"/>
                <a:gd name="connsiteX18" fmla="*/ 5715 w 297180"/>
                <a:gd name="connsiteY18" fmla="*/ 510540 h 662940"/>
                <a:gd name="connsiteX19" fmla="*/ 93345 w 297180"/>
                <a:gd name="connsiteY19" fmla="*/ 304800 h 662940"/>
                <a:gd name="connsiteX20" fmla="*/ 64770 w 297180"/>
                <a:gd name="connsiteY20" fmla="*/ 160020 h 662940"/>
                <a:gd name="connsiteX21" fmla="*/ 66675 w 297180"/>
                <a:gd name="connsiteY21" fmla="*/ 1905 h 662940"/>
                <a:gd name="connsiteX0" fmla="*/ 66675 w 297180"/>
                <a:gd name="connsiteY0" fmla="*/ 1905 h 662940"/>
                <a:gd name="connsiteX1" fmla="*/ 131445 w 297180"/>
                <a:gd name="connsiteY1" fmla="*/ 3810 h 662940"/>
                <a:gd name="connsiteX2" fmla="*/ 135255 w 297180"/>
                <a:gd name="connsiteY2" fmla="*/ 66675 h 662940"/>
                <a:gd name="connsiteX3" fmla="*/ 167640 w 297180"/>
                <a:gd name="connsiteY3" fmla="*/ 66675 h 662940"/>
                <a:gd name="connsiteX4" fmla="*/ 173355 w 297180"/>
                <a:gd name="connsiteY4" fmla="*/ 3810 h 662940"/>
                <a:gd name="connsiteX5" fmla="*/ 241935 w 297180"/>
                <a:gd name="connsiteY5" fmla="*/ 0 h 662940"/>
                <a:gd name="connsiteX6" fmla="*/ 232410 w 297180"/>
                <a:gd name="connsiteY6" fmla="*/ 163830 h 662940"/>
                <a:gd name="connsiteX7" fmla="*/ 201930 w 297180"/>
                <a:gd name="connsiteY7" fmla="*/ 310515 h 662940"/>
                <a:gd name="connsiteX8" fmla="*/ 297180 w 297180"/>
                <a:gd name="connsiteY8" fmla="*/ 542925 h 662940"/>
                <a:gd name="connsiteX9" fmla="*/ 266700 w 297180"/>
                <a:gd name="connsiteY9" fmla="*/ 577215 h 662940"/>
                <a:gd name="connsiteX10" fmla="*/ 264795 w 297180"/>
                <a:gd name="connsiteY10" fmla="*/ 594360 h 662940"/>
                <a:gd name="connsiteX11" fmla="*/ 291465 w 297180"/>
                <a:gd name="connsiteY11" fmla="*/ 615315 h 662940"/>
                <a:gd name="connsiteX12" fmla="*/ 291465 w 297180"/>
                <a:gd name="connsiteY12" fmla="*/ 662940 h 662940"/>
                <a:gd name="connsiteX13" fmla="*/ 0 w 297180"/>
                <a:gd name="connsiteY13" fmla="*/ 661035 h 662940"/>
                <a:gd name="connsiteX14" fmla="*/ 7620 w 297180"/>
                <a:gd name="connsiteY14" fmla="*/ 613410 h 662940"/>
                <a:gd name="connsiteX15" fmla="*/ 32385 w 297180"/>
                <a:gd name="connsiteY15" fmla="*/ 600075 h 662940"/>
                <a:gd name="connsiteX16" fmla="*/ 34290 w 297180"/>
                <a:gd name="connsiteY16" fmla="*/ 569595 h 662940"/>
                <a:gd name="connsiteX17" fmla="*/ 1905 w 297180"/>
                <a:gd name="connsiteY17" fmla="*/ 560070 h 662940"/>
                <a:gd name="connsiteX18" fmla="*/ 5715 w 297180"/>
                <a:gd name="connsiteY18" fmla="*/ 510540 h 662940"/>
                <a:gd name="connsiteX19" fmla="*/ 93345 w 297180"/>
                <a:gd name="connsiteY19" fmla="*/ 304800 h 662940"/>
                <a:gd name="connsiteX20" fmla="*/ 64770 w 297180"/>
                <a:gd name="connsiteY20" fmla="*/ 160020 h 662940"/>
                <a:gd name="connsiteX21" fmla="*/ 66675 w 297180"/>
                <a:gd name="connsiteY21" fmla="*/ 1905 h 662940"/>
                <a:gd name="connsiteX0" fmla="*/ 66675 w 297180"/>
                <a:gd name="connsiteY0" fmla="*/ 1905 h 662940"/>
                <a:gd name="connsiteX1" fmla="*/ 131445 w 297180"/>
                <a:gd name="connsiteY1" fmla="*/ 3810 h 662940"/>
                <a:gd name="connsiteX2" fmla="*/ 135255 w 297180"/>
                <a:gd name="connsiteY2" fmla="*/ 66675 h 662940"/>
                <a:gd name="connsiteX3" fmla="*/ 167640 w 297180"/>
                <a:gd name="connsiteY3" fmla="*/ 66675 h 662940"/>
                <a:gd name="connsiteX4" fmla="*/ 173355 w 297180"/>
                <a:gd name="connsiteY4" fmla="*/ 3810 h 662940"/>
                <a:gd name="connsiteX5" fmla="*/ 241935 w 297180"/>
                <a:gd name="connsiteY5" fmla="*/ 0 h 662940"/>
                <a:gd name="connsiteX6" fmla="*/ 232410 w 297180"/>
                <a:gd name="connsiteY6" fmla="*/ 163830 h 662940"/>
                <a:gd name="connsiteX7" fmla="*/ 201930 w 297180"/>
                <a:gd name="connsiteY7" fmla="*/ 310515 h 662940"/>
                <a:gd name="connsiteX8" fmla="*/ 297180 w 297180"/>
                <a:gd name="connsiteY8" fmla="*/ 542925 h 662940"/>
                <a:gd name="connsiteX9" fmla="*/ 266700 w 297180"/>
                <a:gd name="connsiteY9" fmla="*/ 577215 h 662940"/>
                <a:gd name="connsiteX10" fmla="*/ 264795 w 297180"/>
                <a:gd name="connsiteY10" fmla="*/ 594360 h 662940"/>
                <a:gd name="connsiteX11" fmla="*/ 291465 w 297180"/>
                <a:gd name="connsiteY11" fmla="*/ 615315 h 662940"/>
                <a:gd name="connsiteX12" fmla="*/ 291465 w 297180"/>
                <a:gd name="connsiteY12" fmla="*/ 662940 h 662940"/>
                <a:gd name="connsiteX13" fmla="*/ 0 w 297180"/>
                <a:gd name="connsiteY13" fmla="*/ 661035 h 662940"/>
                <a:gd name="connsiteX14" fmla="*/ 7620 w 297180"/>
                <a:gd name="connsiteY14" fmla="*/ 613410 h 662940"/>
                <a:gd name="connsiteX15" fmla="*/ 32385 w 297180"/>
                <a:gd name="connsiteY15" fmla="*/ 600075 h 662940"/>
                <a:gd name="connsiteX16" fmla="*/ 34290 w 297180"/>
                <a:gd name="connsiteY16" fmla="*/ 569595 h 662940"/>
                <a:gd name="connsiteX17" fmla="*/ 1905 w 297180"/>
                <a:gd name="connsiteY17" fmla="*/ 560070 h 662940"/>
                <a:gd name="connsiteX18" fmla="*/ 5715 w 297180"/>
                <a:gd name="connsiteY18" fmla="*/ 510540 h 662940"/>
                <a:gd name="connsiteX19" fmla="*/ 93345 w 297180"/>
                <a:gd name="connsiteY19" fmla="*/ 304800 h 662940"/>
                <a:gd name="connsiteX20" fmla="*/ 64770 w 297180"/>
                <a:gd name="connsiteY20" fmla="*/ 160020 h 662940"/>
                <a:gd name="connsiteX21" fmla="*/ 66675 w 297180"/>
                <a:gd name="connsiteY21" fmla="*/ 1905 h 662940"/>
                <a:gd name="connsiteX0" fmla="*/ 66675 w 297180"/>
                <a:gd name="connsiteY0" fmla="*/ 1905 h 662940"/>
                <a:gd name="connsiteX1" fmla="*/ 131445 w 297180"/>
                <a:gd name="connsiteY1" fmla="*/ 3810 h 662940"/>
                <a:gd name="connsiteX2" fmla="*/ 135255 w 297180"/>
                <a:gd name="connsiteY2" fmla="*/ 66675 h 662940"/>
                <a:gd name="connsiteX3" fmla="*/ 167640 w 297180"/>
                <a:gd name="connsiteY3" fmla="*/ 66675 h 662940"/>
                <a:gd name="connsiteX4" fmla="*/ 173355 w 297180"/>
                <a:gd name="connsiteY4" fmla="*/ 3810 h 662940"/>
                <a:gd name="connsiteX5" fmla="*/ 241935 w 297180"/>
                <a:gd name="connsiteY5" fmla="*/ 0 h 662940"/>
                <a:gd name="connsiteX6" fmla="*/ 232410 w 297180"/>
                <a:gd name="connsiteY6" fmla="*/ 163830 h 662940"/>
                <a:gd name="connsiteX7" fmla="*/ 201930 w 297180"/>
                <a:gd name="connsiteY7" fmla="*/ 310515 h 662940"/>
                <a:gd name="connsiteX8" fmla="*/ 297180 w 297180"/>
                <a:gd name="connsiteY8" fmla="*/ 542925 h 662940"/>
                <a:gd name="connsiteX9" fmla="*/ 266700 w 297180"/>
                <a:gd name="connsiteY9" fmla="*/ 577215 h 662940"/>
                <a:gd name="connsiteX10" fmla="*/ 264795 w 297180"/>
                <a:gd name="connsiteY10" fmla="*/ 594360 h 662940"/>
                <a:gd name="connsiteX11" fmla="*/ 291465 w 297180"/>
                <a:gd name="connsiteY11" fmla="*/ 615315 h 662940"/>
                <a:gd name="connsiteX12" fmla="*/ 291465 w 297180"/>
                <a:gd name="connsiteY12" fmla="*/ 662940 h 662940"/>
                <a:gd name="connsiteX13" fmla="*/ 0 w 297180"/>
                <a:gd name="connsiteY13" fmla="*/ 661035 h 662940"/>
                <a:gd name="connsiteX14" fmla="*/ 7620 w 297180"/>
                <a:gd name="connsiteY14" fmla="*/ 613410 h 662940"/>
                <a:gd name="connsiteX15" fmla="*/ 32385 w 297180"/>
                <a:gd name="connsiteY15" fmla="*/ 600075 h 662940"/>
                <a:gd name="connsiteX16" fmla="*/ 34290 w 297180"/>
                <a:gd name="connsiteY16" fmla="*/ 569595 h 662940"/>
                <a:gd name="connsiteX17" fmla="*/ 1905 w 297180"/>
                <a:gd name="connsiteY17" fmla="*/ 560070 h 662940"/>
                <a:gd name="connsiteX18" fmla="*/ 5715 w 297180"/>
                <a:gd name="connsiteY18" fmla="*/ 510540 h 662940"/>
                <a:gd name="connsiteX19" fmla="*/ 93345 w 297180"/>
                <a:gd name="connsiteY19" fmla="*/ 304800 h 662940"/>
                <a:gd name="connsiteX20" fmla="*/ 64770 w 297180"/>
                <a:gd name="connsiteY20" fmla="*/ 160020 h 662940"/>
                <a:gd name="connsiteX21" fmla="*/ 66675 w 297180"/>
                <a:gd name="connsiteY21" fmla="*/ 1905 h 662940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1935 w 297180"/>
                <a:gd name="connsiteY5" fmla="*/ 5715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43840 w 297180"/>
                <a:gd name="connsiteY5" fmla="*/ 0 h 664845"/>
                <a:gd name="connsiteX6" fmla="*/ 232410 w 297180"/>
                <a:gd name="connsiteY6" fmla="*/ 16573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64770 w 297180"/>
                <a:gd name="connsiteY20" fmla="*/ 161925 h 664845"/>
                <a:gd name="connsiteX21" fmla="*/ 66675 w 297180"/>
                <a:gd name="connsiteY21" fmla="*/ 3810 h 66484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49555 w 297180"/>
                <a:gd name="connsiteY10" fmla="*/ 643890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49555 w 297180"/>
                <a:gd name="connsiteY10" fmla="*/ 643890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59080 w 297180"/>
                <a:gd name="connsiteY10" fmla="*/ 60769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1465"/>
                <a:gd name="connsiteY0" fmla="*/ 0 h 661035"/>
                <a:gd name="connsiteX1" fmla="*/ 131445 w 291465"/>
                <a:gd name="connsiteY1" fmla="*/ 1905 h 661035"/>
                <a:gd name="connsiteX2" fmla="*/ 135255 w 291465"/>
                <a:gd name="connsiteY2" fmla="*/ 64770 h 661035"/>
                <a:gd name="connsiteX3" fmla="*/ 167640 w 291465"/>
                <a:gd name="connsiteY3" fmla="*/ 64770 h 661035"/>
                <a:gd name="connsiteX4" fmla="*/ 173355 w 291465"/>
                <a:gd name="connsiteY4" fmla="*/ 1905 h 661035"/>
                <a:gd name="connsiteX5" fmla="*/ 243840 w 291465"/>
                <a:gd name="connsiteY5" fmla="*/ 3810 h 661035"/>
                <a:gd name="connsiteX6" fmla="*/ 232410 w 291465"/>
                <a:gd name="connsiteY6" fmla="*/ 161925 h 661035"/>
                <a:gd name="connsiteX7" fmla="*/ 201930 w 291465"/>
                <a:gd name="connsiteY7" fmla="*/ 308610 h 661035"/>
                <a:gd name="connsiteX8" fmla="*/ 278130 w 291465"/>
                <a:gd name="connsiteY8" fmla="*/ 544830 h 661035"/>
                <a:gd name="connsiteX9" fmla="*/ 266700 w 291465"/>
                <a:gd name="connsiteY9" fmla="*/ 575310 h 661035"/>
                <a:gd name="connsiteX10" fmla="*/ 259080 w 291465"/>
                <a:gd name="connsiteY10" fmla="*/ 607695 h 661035"/>
                <a:gd name="connsiteX11" fmla="*/ 291465 w 291465"/>
                <a:gd name="connsiteY11" fmla="*/ 613410 h 661035"/>
                <a:gd name="connsiteX12" fmla="*/ 291465 w 291465"/>
                <a:gd name="connsiteY12" fmla="*/ 661035 h 661035"/>
                <a:gd name="connsiteX13" fmla="*/ 0 w 291465"/>
                <a:gd name="connsiteY13" fmla="*/ 659130 h 661035"/>
                <a:gd name="connsiteX14" fmla="*/ 7620 w 291465"/>
                <a:gd name="connsiteY14" fmla="*/ 611505 h 661035"/>
                <a:gd name="connsiteX15" fmla="*/ 32385 w 291465"/>
                <a:gd name="connsiteY15" fmla="*/ 598170 h 661035"/>
                <a:gd name="connsiteX16" fmla="*/ 34290 w 291465"/>
                <a:gd name="connsiteY16" fmla="*/ 567690 h 661035"/>
                <a:gd name="connsiteX17" fmla="*/ 1905 w 291465"/>
                <a:gd name="connsiteY17" fmla="*/ 558165 h 661035"/>
                <a:gd name="connsiteX18" fmla="*/ 5715 w 291465"/>
                <a:gd name="connsiteY18" fmla="*/ 508635 h 661035"/>
                <a:gd name="connsiteX19" fmla="*/ 93345 w 291465"/>
                <a:gd name="connsiteY19" fmla="*/ 302895 h 661035"/>
                <a:gd name="connsiteX20" fmla="*/ 64770 w 291465"/>
                <a:gd name="connsiteY20" fmla="*/ 158115 h 661035"/>
                <a:gd name="connsiteX21" fmla="*/ 66675 w 291465"/>
                <a:gd name="connsiteY21" fmla="*/ 0 h 661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91465" h="661035">
                  <a:moveTo>
                    <a:pt x="66675" y="0"/>
                  </a:moveTo>
                  <a:lnTo>
                    <a:pt x="131445" y="1905"/>
                  </a:lnTo>
                  <a:lnTo>
                    <a:pt x="135255" y="64770"/>
                  </a:lnTo>
                  <a:lnTo>
                    <a:pt x="167640" y="64770"/>
                  </a:lnTo>
                  <a:lnTo>
                    <a:pt x="173355" y="1905"/>
                  </a:lnTo>
                  <a:lnTo>
                    <a:pt x="243840" y="3810"/>
                  </a:lnTo>
                  <a:lnTo>
                    <a:pt x="232410" y="161925"/>
                  </a:lnTo>
                  <a:cubicBezTo>
                    <a:pt x="208915" y="208915"/>
                    <a:pt x="198755" y="221615"/>
                    <a:pt x="201930" y="308610"/>
                  </a:cubicBezTo>
                  <a:cubicBezTo>
                    <a:pt x="222250" y="410845"/>
                    <a:pt x="246380" y="467360"/>
                    <a:pt x="278130" y="544830"/>
                  </a:cubicBezTo>
                  <a:lnTo>
                    <a:pt x="266700" y="575310"/>
                  </a:lnTo>
                  <a:cubicBezTo>
                    <a:pt x="247650" y="582930"/>
                    <a:pt x="264795" y="584835"/>
                    <a:pt x="259080" y="607695"/>
                  </a:cubicBezTo>
                  <a:lnTo>
                    <a:pt x="291465" y="613410"/>
                  </a:lnTo>
                  <a:lnTo>
                    <a:pt x="291465" y="661035"/>
                  </a:lnTo>
                  <a:lnTo>
                    <a:pt x="0" y="659130"/>
                  </a:lnTo>
                  <a:lnTo>
                    <a:pt x="7620" y="611505"/>
                  </a:lnTo>
                  <a:lnTo>
                    <a:pt x="32385" y="598170"/>
                  </a:lnTo>
                  <a:cubicBezTo>
                    <a:pt x="33020" y="588010"/>
                    <a:pt x="45085" y="585470"/>
                    <a:pt x="34290" y="567690"/>
                  </a:cubicBezTo>
                  <a:lnTo>
                    <a:pt x="1905" y="558165"/>
                  </a:lnTo>
                  <a:lnTo>
                    <a:pt x="5715" y="508635"/>
                  </a:lnTo>
                  <a:cubicBezTo>
                    <a:pt x="34925" y="440055"/>
                    <a:pt x="100330" y="381000"/>
                    <a:pt x="93345" y="302895"/>
                  </a:cubicBezTo>
                  <a:cubicBezTo>
                    <a:pt x="104775" y="233680"/>
                    <a:pt x="89535" y="206375"/>
                    <a:pt x="64770" y="158115"/>
                  </a:cubicBezTo>
                  <a:lnTo>
                    <a:pt x="66675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7" name="Группа 146">
            <a:extLst>
              <a:ext uri="{FF2B5EF4-FFF2-40B4-BE49-F238E27FC236}">
                <a16:creationId xmlns:a16="http://schemas.microsoft.com/office/drawing/2014/main" id="{A6BA1719-DEE9-166B-6789-1FDCDE6D8958}"/>
              </a:ext>
            </a:extLst>
          </p:cNvPr>
          <p:cNvGrpSpPr/>
          <p:nvPr/>
        </p:nvGrpSpPr>
        <p:grpSpPr>
          <a:xfrm>
            <a:off x="3149300" y="1978564"/>
            <a:ext cx="300425" cy="652714"/>
            <a:chOff x="2898832" y="1974664"/>
            <a:chExt cx="300425" cy="652714"/>
          </a:xfrm>
        </p:grpSpPr>
        <p:sp>
          <p:nvSpPr>
            <p:cNvPr id="135" name="Полилиния: фигура 134">
              <a:extLst>
                <a:ext uri="{FF2B5EF4-FFF2-40B4-BE49-F238E27FC236}">
                  <a16:creationId xmlns:a16="http://schemas.microsoft.com/office/drawing/2014/main" id="{39A68A3E-2797-224F-E2CB-62B78C1F4649}"/>
                </a:ext>
              </a:extLst>
            </p:cNvPr>
            <p:cNvSpPr/>
            <p:nvPr/>
          </p:nvSpPr>
          <p:spPr>
            <a:xfrm>
              <a:off x="2900339" y="1974664"/>
              <a:ext cx="298918" cy="508725"/>
            </a:xfrm>
            <a:custGeom>
              <a:avLst/>
              <a:gdLst>
                <a:gd name="connsiteX0" fmla="*/ 38107 w 298918"/>
                <a:gd name="connsiteY0" fmla="*/ 141021 h 508725"/>
                <a:gd name="connsiteX1" fmla="*/ 57157 w 298918"/>
                <a:gd name="connsiteY1" fmla="*/ 125781 h 508725"/>
                <a:gd name="connsiteX2" fmla="*/ 59062 w 298918"/>
                <a:gd name="connsiteY2" fmla="*/ 118161 h 508725"/>
                <a:gd name="connsiteX3" fmla="*/ 51442 w 298918"/>
                <a:gd name="connsiteY3" fmla="*/ 93396 h 508725"/>
                <a:gd name="connsiteX4" fmla="*/ 43822 w 298918"/>
                <a:gd name="connsiteY4" fmla="*/ 85776 h 508725"/>
                <a:gd name="connsiteX5" fmla="*/ 40012 w 298918"/>
                <a:gd name="connsiteY5" fmla="*/ 70536 h 508725"/>
                <a:gd name="connsiteX6" fmla="*/ 55252 w 298918"/>
                <a:gd name="connsiteY6" fmla="*/ 49581 h 508725"/>
                <a:gd name="connsiteX7" fmla="*/ 64777 w 298918"/>
                <a:gd name="connsiteY7" fmla="*/ 47676 h 508725"/>
                <a:gd name="connsiteX8" fmla="*/ 72397 w 298918"/>
                <a:gd name="connsiteY8" fmla="*/ 41961 h 508725"/>
                <a:gd name="connsiteX9" fmla="*/ 83827 w 298918"/>
                <a:gd name="connsiteY9" fmla="*/ 36246 h 508725"/>
                <a:gd name="connsiteX10" fmla="*/ 87637 w 298918"/>
                <a:gd name="connsiteY10" fmla="*/ 30531 h 508725"/>
                <a:gd name="connsiteX11" fmla="*/ 100972 w 298918"/>
                <a:gd name="connsiteY11" fmla="*/ 26721 h 508725"/>
                <a:gd name="connsiteX12" fmla="*/ 106687 w 298918"/>
                <a:gd name="connsiteY12" fmla="*/ 21006 h 508725"/>
                <a:gd name="connsiteX13" fmla="*/ 112402 w 298918"/>
                <a:gd name="connsiteY13" fmla="*/ 19101 h 508725"/>
                <a:gd name="connsiteX14" fmla="*/ 139072 w 298918"/>
                <a:gd name="connsiteY14" fmla="*/ 11481 h 508725"/>
                <a:gd name="connsiteX15" fmla="*/ 158122 w 298918"/>
                <a:gd name="connsiteY15" fmla="*/ 7671 h 508725"/>
                <a:gd name="connsiteX16" fmla="*/ 209557 w 298918"/>
                <a:gd name="connsiteY16" fmla="*/ 3861 h 508725"/>
                <a:gd name="connsiteX17" fmla="*/ 220987 w 298918"/>
                <a:gd name="connsiteY17" fmla="*/ 7671 h 508725"/>
                <a:gd name="connsiteX18" fmla="*/ 228607 w 298918"/>
                <a:gd name="connsiteY18" fmla="*/ 13386 h 508725"/>
                <a:gd name="connsiteX19" fmla="*/ 236227 w 298918"/>
                <a:gd name="connsiteY19" fmla="*/ 17196 h 508725"/>
                <a:gd name="connsiteX20" fmla="*/ 240037 w 298918"/>
                <a:gd name="connsiteY20" fmla="*/ 24816 h 508725"/>
                <a:gd name="connsiteX21" fmla="*/ 257182 w 298918"/>
                <a:gd name="connsiteY21" fmla="*/ 38151 h 508725"/>
                <a:gd name="connsiteX22" fmla="*/ 264802 w 298918"/>
                <a:gd name="connsiteY22" fmla="*/ 43866 h 508725"/>
                <a:gd name="connsiteX23" fmla="*/ 274327 w 298918"/>
                <a:gd name="connsiteY23" fmla="*/ 55296 h 508725"/>
                <a:gd name="connsiteX24" fmla="*/ 278137 w 298918"/>
                <a:gd name="connsiteY24" fmla="*/ 61011 h 508725"/>
                <a:gd name="connsiteX25" fmla="*/ 283852 w 298918"/>
                <a:gd name="connsiteY25" fmla="*/ 70536 h 508725"/>
                <a:gd name="connsiteX26" fmla="*/ 295282 w 298918"/>
                <a:gd name="connsiteY26" fmla="*/ 93396 h 508725"/>
                <a:gd name="connsiteX27" fmla="*/ 295282 w 298918"/>
                <a:gd name="connsiteY27" fmla="*/ 186741 h 508725"/>
                <a:gd name="connsiteX28" fmla="*/ 289567 w 298918"/>
                <a:gd name="connsiteY28" fmla="*/ 194361 h 508725"/>
                <a:gd name="connsiteX29" fmla="*/ 281947 w 298918"/>
                <a:gd name="connsiteY29" fmla="*/ 207696 h 508725"/>
                <a:gd name="connsiteX30" fmla="*/ 280042 w 298918"/>
                <a:gd name="connsiteY30" fmla="*/ 215316 h 508725"/>
                <a:gd name="connsiteX31" fmla="*/ 276232 w 298918"/>
                <a:gd name="connsiteY31" fmla="*/ 224841 h 508725"/>
                <a:gd name="connsiteX32" fmla="*/ 268612 w 298918"/>
                <a:gd name="connsiteY32" fmla="*/ 234366 h 508725"/>
                <a:gd name="connsiteX33" fmla="*/ 266707 w 298918"/>
                <a:gd name="connsiteY33" fmla="*/ 253416 h 508725"/>
                <a:gd name="connsiteX34" fmla="*/ 262897 w 298918"/>
                <a:gd name="connsiteY34" fmla="*/ 262941 h 508725"/>
                <a:gd name="connsiteX35" fmla="*/ 264802 w 298918"/>
                <a:gd name="connsiteY35" fmla="*/ 301041 h 508725"/>
                <a:gd name="connsiteX36" fmla="*/ 268612 w 298918"/>
                <a:gd name="connsiteY36" fmla="*/ 308661 h 508725"/>
                <a:gd name="connsiteX37" fmla="*/ 281947 w 298918"/>
                <a:gd name="connsiteY37" fmla="*/ 327711 h 508725"/>
                <a:gd name="connsiteX38" fmla="*/ 283852 w 298918"/>
                <a:gd name="connsiteY38" fmla="*/ 337236 h 508725"/>
                <a:gd name="connsiteX39" fmla="*/ 295282 w 298918"/>
                <a:gd name="connsiteY39" fmla="*/ 362001 h 508725"/>
                <a:gd name="connsiteX40" fmla="*/ 280042 w 298918"/>
                <a:gd name="connsiteY40" fmla="*/ 371526 h 508725"/>
                <a:gd name="connsiteX41" fmla="*/ 257182 w 298918"/>
                <a:gd name="connsiteY41" fmla="*/ 379146 h 508725"/>
                <a:gd name="connsiteX42" fmla="*/ 253372 w 298918"/>
                <a:gd name="connsiteY42" fmla="*/ 384861 h 508725"/>
                <a:gd name="connsiteX43" fmla="*/ 247657 w 298918"/>
                <a:gd name="connsiteY43" fmla="*/ 386766 h 508725"/>
                <a:gd name="connsiteX44" fmla="*/ 243847 w 298918"/>
                <a:gd name="connsiteY44" fmla="*/ 394386 h 508725"/>
                <a:gd name="connsiteX45" fmla="*/ 247657 w 298918"/>
                <a:gd name="connsiteY45" fmla="*/ 407721 h 508725"/>
                <a:gd name="connsiteX46" fmla="*/ 253372 w 298918"/>
                <a:gd name="connsiteY46" fmla="*/ 422961 h 508725"/>
                <a:gd name="connsiteX47" fmla="*/ 262897 w 298918"/>
                <a:gd name="connsiteY47" fmla="*/ 434391 h 508725"/>
                <a:gd name="connsiteX48" fmla="*/ 272422 w 298918"/>
                <a:gd name="connsiteY48" fmla="*/ 445821 h 508725"/>
                <a:gd name="connsiteX49" fmla="*/ 281947 w 298918"/>
                <a:gd name="connsiteY49" fmla="*/ 464871 h 508725"/>
                <a:gd name="connsiteX50" fmla="*/ 291472 w 298918"/>
                <a:gd name="connsiteY50" fmla="*/ 480111 h 508725"/>
                <a:gd name="connsiteX51" fmla="*/ 293377 w 298918"/>
                <a:gd name="connsiteY51" fmla="*/ 489636 h 508725"/>
                <a:gd name="connsiteX52" fmla="*/ 297187 w 298918"/>
                <a:gd name="connsiteY52" fmla="*/ 499161 h 508725"/>
                <a:gd name="connsiteX53" fmla="*/ 287662 w 298918"/>
                <a:gd name="connsiteY53" fmla="*/ 502971 h 508725"/>
                <a:gd name="connsiteX54" fmla="*/ 257182 w 298918"/>
                <a:gd name="connsiteY54" fmla="*/ 499161 h 508725"/>
                <a:gd name="connsiteX55" fmla="*/ 144787 w 298918"/>
                <a:gd name="connsiteY55" fmla="*/ 502971 h 508725"/>
                <a:gd name="connsiteX56" fmla="*/ 62872 w 298918"/>
                <a:gd name="connsiteY56" fmla="*/ 508686 h 508725"/>
                <a:gd name="connsiteX57" fmla="*/ 1912 w 298918"/>
                <a:gd name="connsiteY57" fmla="*/ 506781 h 508725"/>
                <a:gd name="connsiteX58" fmla="*/ 11437 w 298918"/>
                <a:gd name="connsiteY58" fmla="*/ 489636 h 508725"/>
                <a:gd name="connsiteX59" fmla="*/ 19057 w 298918"/>
                <a:gd name="connsiteY59" fmla="*/ 485826 h 508725"/>
                <a:gd name="connsiteX60" fmla="*/ 40012 w 298918"/>
                <a:gd name="connsiteY60" fmla="*/ 478206 h 508725"/>
                <a:gd name="connsiteX61" fmla="*/ 47632 w 298918"/>
                <a:gd name="connsiteY61" fmla="*/ 474396 h 508725"/>
                <a:gd name="connsiteX62" fmla="*/ 57157 w 298918"/>
                <a:gd name="connsiteY62" fmla="*/ 459156 h 508725"/>
                <a:gd name="connsiteX63" fmla="*/ 64777 w 298918"/>
                <a:gd name="connsiteY63" fmla="*/ 440106 h 508725"/>
                <a:gd name="connsiteX64" fmla="*/ 68587 w 298918"/>
                <a:gd name="connsiteY64" fmla="*/ 432486 h 508725"/>
                <a:gd name="connsiteX65" fmla="*/ 74302 w 298918"/>
                <a:gd name="connsiteY65" fmla="*/ 426771 h 508725"/>
                <a:gd name="connsiteX66" fmla="*/ 81922 w 298918"/>
                <a:gd name="connsiteY66" fmla="*/ 411531 h 508725"/>
                <a:gd name="connsiteX67" fmla="*/ 83827 w 298918"/>
                <a:gd name="connsiteY67" fmla="*/ 402006 h 508725"/>
                <a:gd name="connsiteX68" fmla="*/ 91447 w 298918"/>
                <a:gd name="connsiteY68" fmla="*/ 384861 h 508725"/>
                <a:gd name="connsiteX69" fmla="*/ 95257 w 298918"/>
                <a:gd name="connsiteY69" fmla="*/ 365811 h 508725"/>
                <a:gd name="connsiteX70" fmla="*/ 97162 w 298918"/>
                <a:gd name="connsiteY70" fmla="*/ 360096 h 508725"/>
                <a:gd name="connsiteX71" fmla="*/ 100972 w 298918"/>
                <a:gd name="connsiteY71" fmla="*/ 352476 h 508725"/>
                <a:gd name="connsiteX72" fmla="*/ 102877 w 298918"/>
                <a:gd name="connsiteY72" fmla="*/ 344856 h 508725"/>
                <a:gd name="connsiteX73" fmla="*/ 112402 w 298918"/>
                <a:gd name="connsiteY73" fmla="*/ 335331 h 508725"/>
                <a:gd name="connsiteX74" fmla="*/ 116212 w 298918"/>
                <a:gd name="connsiteY74" fmla="*/ 318186 h 508725"/>
                <a:gd name="connsiteX75" fmla="*/ 120022 w 298918"/>
                <a:gd name="connsiteY75" fmla="*/ 312471 h 508725"/>
                <a:gd name="connsiteX76" fmla="*/ 123832 w 298918"/>
                <a:gd name="connsiteY76" fmla="*/ 297231 h 508725"/>
                <a:gd name="connsiteX77" fmla="*/ 139072 w 298918"/>
                <a:gd name="connsiteY77" fmla="*/ 266751 h 508725"/>
                <a:gd name="connsiteX78" fmla="*/ 142882 w 298918"/>
                <a:gd name="connsiteY78" fmla="*/ 255321 h 508725"/>
                <a:gd name="connsiteX79" fmla="*/ 135262 w 298918"/>
                <a:gd name="connsiteY79" fmla="*/ 241986 h 508725"/>
                <a:gd name="connsiteX80" fmla="*/ 118117 w 298918"/>
                <a:gd name="connsiteY80" fmla="*/ 241986 h 508725"/>
                <a:gd name="connsiteX81" fmla="*/ 108592 w 298918"/>
                <a:gd name="connsiteY81" fmla="*/ 262941 h 508725"/>
                <a:gd name="connsiteX82" fmla="*/ 91447 w 298918"/>
                <a:gd name="connsiteY82" fmla="*/ 276276 h 508725"/>
                <a:gd name="connsiteX83" fmla="*/ 80017 w 298918"/>
                <a:gd name="connsiteY83" fmla="*/ 281991 h 508725"/>
                <a:gd name="connsiteX84" fmla="*/ 78112 w 298918"/>
                <a:gd name="connsiteY84" fmla="*/ 295326 h 508725"/>
                <a:gd name="connsiteX85" fmla="*/ 76207 w 298918"/>
                <a:gd name="connsiteY85" fmla="*/ 310566 h 508725"/>
                <a:gd name="connsiteX86" fmla="*/ 72397 w 298918"/>
                <a:gd name="connsiteY86" fmla="*/ 318186 h 508725"/>
                <a:gd name="connsiteX87" fmla="*/ 57157 w 298918"/>
                <a:gd name="connsiteY87" fmla="*/ 323901 h 508725"/>
                <a:gd name="connsiteX88" fmla="*/ 51442 w 298918"/>
                <a:gd name="connsiteY88" fmla="*/ 327711 h 508725"/>
                <a:gd name="connsiteX89" fmla="*/ 24772 w 298918"/>
                <a:gd name="connsiteY89" fmla="*/ 323901 h 508725"/>
                <a:gd name="connsiteX90" fmla="*/ 15247 w 298918"/>
                <a:gd name="connsiteY90" fmla="*/ 318186 h 508725"/>
                <a:gd name="connsiteX91" fmla="*/ 3817 w 298918"/>
                <a:gd name="connsiteY91" fmla="*/ 306756 h 508725"/>
                <a:gd name="connsiteX92" fmla="*/ 1912 w 298918"/>
                <a:gd name="connsiteY92" fmla="*/ 299136 h 508725"/>
                <a:gd name="connsiteX93" fmla="*/ 7 w 298918"/>
                <a:gd name="connsiteY93" fmla="*/ 293421 h 508725"/>
                <a:gd name="connsiteX94" fmla="*/ 1912 w 298918"/>
                <a:gd name="connsiteY94" fmla="*/ 268656 h 508725"/>
                <a:gd name="connsiteX95" fmla="*/ 7627 w 298918"/>
                <a:gd name="connsiteY95" fmla="*/ 264846 h 508725"/>
                <a:gd name="connsiteX96" fmla="*/ 15247 w 298918"/>
                <a:gd name="connsiteY96" fmla="*/ 255321 h 508725"/>
                <a:gd name="connsiteX97" fmla="*/ 26677 w 298918"/>
                <a:gd name="connsiteY97" fmla="*/ 238176 h 508725"/>
                <a:gd name="connsiteX98" fmla="*/ 28582 w 298918"/>
                <a:gd name="connsiteY98" fmla="*/ 228651 h 508725"/>
                <a:gd name="connsiteX99" fmla="*/ 34297 w 298918"/>
                <a:gd name="connsiteY99" fmla="*/ 221031 h 508725"/>
                <a:gd name="connsiteX100" fmla="*/ 38107 w 298918"/>
                <a:gd name="connsiteY100" fmla="*/ 203886 h 508725"/>
                <a:gd name="connsiteX101" fmla="*/ 38107 w 298918"/>
                <a:gd name="connsiteY101" fmla="*/ 141021 h 508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298918" h="508725">
                  <a:moveTo>
                    <a:pt x="38107" y="141021"/>
                  </a:moveTo>
                  <a:cubicBezTo>
                    <a:pt x="41282" y="128004"/>
                    <a:pt x="51760" y="133876"/>
                    <a:pt x="57157" y="125781"/>
                  </a:cubicBezTo>
                  <a:cubicBezTo>
                    <a:pt x="58609" y="123603"/>
                    <a:pt x="58427" y="120701"/>
                    <a:pt x="59062" y="118161"/>
                  </a:cubicBezTo>
                  <a:cubicBezTo>
                    <a:pt x="56522" y="109906"/>
                    <a:pt x="55120" y="101211"/>
                    <a:pt x="51442" y="93396"/>
                  </a:cubicBezTo>
                  <a:cubicBezTo>
                    <a:pt x="49912" y="90146"/>
                    <a:pt x="45910" y="88699"/>
                    <a:pt x="43822" y="85776"/>
                  </a:cubicBezTo>
                  <a:cubicBezTo>
                    <a:pt x="42195" y="83498"/>
                    <a:pt x="40212" y="71535"/>
                    <a:pt x="40012" y="70536"/>
                  </a:cubicBezTo>
                  <a:cubicBezTo>
                    <a:pt x="43453" y="64514"/>
                    <a:pt x="48194" y="53502"/>
                    <a:pt x="55252" y="49581"/>
                  </a:cubicBezTo>
                  <a:cubicBezTo>
                    <a:pt x="58082" y="48009"/>
                    <a:pt x="61602" y="48311"/>
                    <a:pt x="64777" y="47676"/>
                  </a:cubicBezTo>
                  <a:cubicBezTo>
                    <a:pt x="67317" y="45771"/>
                    <a:pt x="69674" y="43595"/>
                    <a:pt x="72397" y="41961"/>
                  </a:cubicBezTo>
                  <a:cubicBezTo>
                    <a:pt x="76050" y="39769"/>
                    <a:pt x="80419" y="38802"/>
                    <a:pt x="83827" y="36246"/>
                  </a:cubicBezTo>
                  <a:cubicBezTo>
                    <a:pt x="85659" y="34872"/>
                    <a:pt x="85849" y="31961"/>
                    <a:pt x="87637" y="30531"/>
                  </a:cubicBezTo>
                  <a:cubicBezTo>
                    <a:pt x="88879" y="29537"/>
                    <a:pt x="100474" y="26845"/>
                    <a:pt x="100972" y="26721"/>
                  </a:cubicBezTo>
                  <a:cubicBezTo>
                    <a:pt x="102877" y="24816"/>
                    <a:pt x="104445" y="22500"/>
                    <a:pt x="106687" y="21006"/>
                  </a:cubicBezTo>
                  <a:cubicBezTo>
                    <a:pt x="108358" y="19892"/>
                    <a:pt x="110538" y="19847"/>
                    <a:pt x="112402" y="19101"/>
                  </a:cubicBezTo>
                  <a:cubicBezTo>
                    <a:pt x="135031" y="10049"/>
                    <a:pt x="116152" y="15526"/>
                    <a:pt x="139072" y="11481"/>
                  </a:cubicBezTo>
                  <a:cubicBezTo>
                    <a:pt x="145449" y="10356"/>
                    <a:pt x="158122" y="7671"/>
                    <a:pt x="158122" y="7671"/>
                  </a:cubicBezTo>
                  <a:cubicBezTo>
                    <a:pt x="180025" y="-3281"/>
                    <a:pt x="169896" y="-546"/>
                    <a:pt x="209557" y="3861"/>
                  </a:cubicBezTo>
                  <a:cubicBezTo>
                    <a:pt x="213549" y="4305"/>
                    <a:pt x="220987" y="7671"/>
                    <a:pt x="220987" y="7671"/>
                  </a:cubicBezTo>
                  <a:cubicBezTo>
                    <a:pt x="223527" y="9576"/>
                    <a:pt x="225915" y="11703"/>
                    <a:pt x="228607" y="13386"/>
                  </a:cubicBezTo>
                  <a:cubicBezTo>
                    <a:pt x="231015" y="14891"/>
                    <a:pt x="234219" y="15188"/>
                    <a:pt x="236227" y="17196"/>
                  </a:cubicBezTo>
                  <a:cubicBezTo>
                    <a:pt x="238235" y="19204"/>
                    <a:pt x="238029" y="22808"/>
                    <a:pt x="240037" y="24816"/>
                  </a:cubicBezTo>
                  <a:cubicBezTo>
                    <a:pt x="245157" y="29936"/>
                    <a:pt x="251443" y="33737"/>
                    <a:pt x="257182" y="38151"/>
                  </a:cubicBezTo>
                  <a:cubicBezTo>
                    <a:pt x="259699" y="40087"/>
                    <a:pt x="264802" y="43866"/>
                    <a:pt x="264802" y="43866"/>
                  </a:cubicBezTo>
                  <a:cubicBezTo>
                    <a:pt x="272976" y="60213"/>
                    <a:pt x="263557" y="44526"/>
                    <a:pt x="274327" y="55296"/>
                  </a:cubicBezTo>
                  <a:cubicBezTo>
                    <a:pt x="275946" y="56915"/>
                    <a:pt x="276924" y="59069"/>
                    <a:pt x="278137" y="61011"/>
                  </a:cubicBezTo>
                  <a:cubicBezTo>
                    <a:pt x="280099" y="64151"/>
                    <a:pt x="281864" y="67412"/>
                    <a:pt x="283852" y="70536"/>
                  </a:cubicBezTo>
                  <a:cubicBezTo>
                    <a:pt x="294192" y="86785"/>
                    <a:pt x="289592" y="76326"/>
                    <a:pt x="295282" y="93396"/>
                  </a:cubicBezTo>
                  <a:cubicBezTo>
                    <a:pt x="299801" y="129544"/>
                    <a:pt x="300449" y="128614"/>
                    <a:pt x="295282" y="186741"/>
                  </a:cubicBezTo>
                  <a:cubicBezTo>
                    <a:pt x="295001" y="189904"/>
                    <a:pt x="291472" y="191821"/>
                    <a:pt x="289567" y="194361"/>
                  </a:cubicBezTo>
                  <a:cubicBezTo>
                    <a:pt x="284382" y="220288"/>
                    <a:pt x="292358" y="192079"/>
                    <a:pt x="281947" y="207696"/>
                  </a:cubicBezTo>
                  <a:cubicBezTo>
                    <a:pt x="280495" y="209874"/>
                    <a:pt x="280870" y="212832"/>
                    <a:pt x="280042" y="215316"/>
                  </a:cubicBezTo>
                  <a:cubicBezTo>
                    <a:pt x="278961" y="218560"/>
                    <a:pt x="277991" y="221909"/>
                    <a:pt x="276232" y="224841"/>
                  </a:cubicBezTo>
                  <a:cubicBezTo>
                    <a:pt x="274140" y="228328"/>
                    <a:pt x="271152" y="231191"/>
                    <a:pt x="268612" y="234366"/>
                  </a:cubicBezTo>
                  <a:cubicBezTo>
                    <a:pt x="267977" y="240716"/>
                    <a:pt x="267959" y="247158"/>
                    <a:pt x="266707" y="253416"/>
                  </a:cubicBezTo>
                  <a:cubicBezTo>
                    <a:pt x="266036" y="256769"/>
                    <a:pt x="263034" y="259524"/>
                    <a:pt x="262897" y="262941"/>
                  </a:cubicBezTo>
                  <a:cubicBezTo>
                    <a:pt x="262389" y="275647"/>
                    <a:pt x="263225" y="288423"/>
                    <a:pt x="264802" y="301041"/>
                  </a:cubicBezTo>
                  <a:cubicBezTo>
                    <a:pt x="265154" y="303859"/>
                    <a:pt x="267151" y="306226"/>
                    <a:pt x="268612" y="308661"/>
                  </a:cubicBezTo>
                  <a:cubicBezTo>
                    <a:pt x="273303" y="316479"/>
                    <a:pt x="276737" y="320764"/>
                    <a:pt x="281947" y="327711"/>
                  </a:cubicBezTo>
                  <a:cubicBezTo>
                    <a:pt x="282582" y="330886"/>
                    <a:pt x="282828" y="334164"/>
                    <a:pt x="283852" y="337236"/>
                  </a:cubicBezTo>
                  <a:cubicBezTo>
                    <a:pt x="289499" y="354177"/>
                    <a:pt x="288624" y="352013"/>
                    <a:pt x="295282" y="362001"/>
                  </a:cubicBezTo>
                  <a:cubicBezTo>
                    <a:pt x="290202" y="365176"/>
                    <a:pt x="285802" y="369880"/>
                    <a:pt x="280042" y="371526"/>
                  </a:cubicBezTo>
                  <a:cubicBezTo>
                    <a:pt x="263419" y="376275"/>
                    <a:pt x="270999" y="373619"/>
                    <a:pt x="257182" y="379146"/>
                  </a:cubicBezTo>
                  <a:cubicBezTo>
                    <a:pt x="255912" y="381051"/>
                    <a:pt x="255160" y="383431"/>
                    <a:pt x="253372" y="384861"/>
                  </a:cubicBezTo>
                  <a:cubicBezTo>
                    <a:pt x="251804" y="386115"/>
                    <a:pt x="249077" y="385346"/>
                    <a:pt x="247657" y="386766"/>
                  </a:cubicBezTo>
                  <a:cubicBezTo>
                    <a:pt x="245649" y="388774"/>
                    <a:pt x="245117" y="391846"/>
                    <a:pt x="243847" y="394386"/>
                  </a:cubicBezTo>
                  <a:cubicBezTo>
                    <a:pt x="245117" y="398831"/>
                    <a:pt x="246441" y="403261"/>
                    <a:pt x="247657" y="407721"/>
                  </a:cubicBezTo>
                  <a:cubicBezTo>
                    <a:pt x="249465" y="414349"/>
                    <a:pt x="249244" y="417064"/>
                    <a:pt x="253372" y="422961"/>
                  </a:cubicBezTo>
                  <a:cubicBezTo>
                    <a:pt x="256216" y="427024"/>
                    <a:pt x="260053" y="430328"/>
                    <a:pt x="262897" y="434391"/>
                  </a:cubicBezTo>
                  <a:cubicBezTo>
                    <a:pt x="271356" y="446476"/>
                    <a:pt x="261421" y="438487"/>
                    <a:pt x="272422" y="445821"/>
                  </a:cubicBezTo>
                  <a:cubicBezTo>
                    <a:pt x="281233" y="472253"/>
                    <a:pt x="270663" y="444559"/>
                    <a:pt x="281947" y="464871"/>
                  </a:cubicBezTo>
                  <a:cubicBezTo>
                    <a:pt x="290967" y="481107"/>
                    <a:pt x="280023" y="468662"/>
                    <a:pt x="291472" y="480111"/>
                  </a:cubicBezTo>
                  <a:cubicBezTo>
                    <a:pt x="292107" y="483286"/>
                    <a:pt x="292447" y="486535"/>
                    <a:pt x="293377" y="489636"/>
                  </a:cubicBezTo>
                  <a:cubicBezTo>
                    <a:pt x="294360" y="492911"/>
                    <a:pt x="298534" y="496018"/>
                    <a:pt x="297187" y="499161"/>
                  </a:cubicBezTo>
                  <a:cubicBezTo>
                    <a:pt x="295840" y="502304"/>
                    <a:pt x="290837" y="501701"/>
                    <a:pt x="287662" y="502971"/>
                  </a:cubicBezTo>
                  <a:cubicBezTo>
                    <a:pt x="277502" y="501701"/>
                    <a:pt x="267419" y="499354"/>
                    <a:pt x="257182" y="499161"/>
                  </a:cubicBezTo>
                  <a:cubicBezTo>
                    <a:pt x="232984" y="498704"/>
                    <a:pt x="174318" y="501629"/>
                    <a:pt x="144787" y="502971"/>
                  </a:cubicBezTo>
                  <a:cubicBezTo>
                    <a:pt x="114679" y="506316"/>
                    <a:pt x="101292" y="508104"/>
                    <a:pt x="62872" y="508686"/>
                  </a:cubicBezTo>
                  <a:cubicBezTo>
                    <a:pt x="42544" y="508994"/>
                    <a:pt x="22232" y="507416"/>
                    <a:pt x="1912" y="506781"/>
                  </a:cubicBezTo>
                  <a:cubicBezTo>
                    <a:pt x="4477" y="500370"/>
                    <a:pt x="5921" y="494364"/>
                    <a:pt x="11437" y="489636"/>
                  </a:cubicBezTo>
                  <a:cubicBezTo>
                    <a:pt x="13593" y="487788"/>
                    <a:pt x="16575" y="487205"/>
                    <a:pt x="19057" y="485826"/>
                  </a:cubicBezTo>
                  <a:cubicBezTo>
                    <a:pt x="33361" y="477879"/>
                    <a:pt x="23399" y="480975"/>
                    <a:pt x="40012" y="478206"/>
                  </a:cubicBezTo>
                  <a:cubicBezTo>
                    <a:pt x="42552" y="476936"/>
                    <a:pt x="45476" y="476244"/>
                    <a:pt x="47632" y="474396"/>
                  </a:cubicBezTo>
                  <a:cubicBezTo>
                    <a:pt x="51960" y="470687"/>
                    <a:pt x="54692" y="464086"/>
                    <a:pt x="57157" y="459156"/>
                  </a:cubicBezTo>
                  <a:cubicBezTo>
                    <a:pt x="60057" y="444656"/>
                    <a:pt x="57089" y="453945"/>
                    <a:pt x="64777" y="440106"/>
                  </a:cubicBezTo>
                  <a:cubicBezTo>
                    <a:pt x="66156" y="437624"/>
                    <a:pt x="66936" y="434797"/>
                    <a:pt x="68587" y="432486"/>
                  </a:cubicBezTo>
                  <a:cubicBezTo>
                    <a:pt x="70153" y="430294"/>
                    <a:pt x="72856" y="429044"/>
                    <a:pt x="74302" y="426771"/>
                  </a:cubicBezTo>
                  <a:cubicBezTo>
                    <a:pt x="77351" y="421979"/>
                    <a:pt x="81922" y="411531"/>
                    <a:pt x="81922" y="411531"/>
                  </a:cubicBezTo>
                  <a:cubicBezTo>
                    <a:pt x="82557" y="408356"/>
                    <a:pt x="82803" y="405078"/>
                    <a:pt x="83827" y="402006"/>
                  </a:cubicBezTo>
                  <a:cubicBezTo>
                    <a:pt x="89552" y="384830"/>
                    <a:pt x="86118" y="404846"/>
                    <a:pt x="91447" y="384861"/>
                  </a:cubicBezTo>
                  <a:cubicBezTo>
                    <a:pt x="93116" y="378604"/>
                    <a:pt x="93209" y="371954"/>
                    <a:pt x="95257" y="365811"/>
                  </a:cubicBezTo>
                  <a:cubicBezTo>
                    <a:pt x="95892" y="363906"/>
                    <a:pt x="96371" y="361942"/>
                    <a:pt x="97162" y="360096"/>
                  </a:cubicBezTo>
                  <a:cubicBezTo>
                    <a:pt x="98281" y="357486"/>
                    <a:pt x="99975" y="355135"/>
                    <a:pt x="100972" y="352476"/>
                  </a:cubicBezTo>
                  <a:cubicBezTo>
                    <a:pt x="101891" y="350025"/>
                    <a:pt x="101425" y="347034"/>
                    <a:pt x="102877" y="344856"/>
                  </a:cubicBezTo>
                  <a:cubicBezTo>
                    <a:pt x="105368" y="341120"/>
                    <a:pt x="109227" y="338506"/>
                    <a:pt x="112402" y="335331"/>
                  </a:cubicBezTo>
                  <a:cubicBezTo>
                    <a:pt x="112741" y="333636"/>
                    <a:pt x="115203" y="320540"/>
                    <a:pt x="116212" y="318186"/>
                  </a:cubicBezTo>
                  <a:cubicBezTo>
                    <a:pt x="117114" y="316082"/>
                    <a:pt x="118752" y="314376"/>
                    <a:pt x="120022" y="312471"/>
                  </a:cubicBezTo>
                  <a:cubicBezTo>
                    <a:pt x="121292" y="307391"/>
                    <a:pt x="120690" y="301420"/>
                    <a:pt x="123832" y="297231"/>
                  </a:cubicBezTo>
                  <a:cubicBezTo>
                    <a:pt x="133012" y="284991"/>
                    <a:pt x="132194" y="287384"/>
                    <a:pt x="139072" y="266751"/>
                  </a:cubicBezTo>
                  <a:lnTo>
                    <a:pt x="142882" y="255321"/>
                  </a:lnTo>
                  <a:cubicBezTo>
                    <a:pt x="140342" y="250876"/>
                    <a:pt x="138882" y="245606"/>
                    <a:pt x="135262" y="241986"/>
                  </a:cubicBezTo>
                  <a:cubicBezTo>
                    <a:pt x="131227" y="237951"/>
                    <a:pt x="121892" y="241231"/>
                    <a:pt x="118117" y="241986"/>
                  </a:cubicBezTo>
                  <a:cubicBezTo>
                    <a:pt x="115146" y="250900"/>
                    <a:pt x="114521" y="255530"/>
                    <a:pt x="108592" y="262941"/>
                  </a:cubicBezTo>
                  <a:cubicBezTo>
                    <a:pt x="99371" y="274467"/>
                    <a:pt x="101621" y="270462"/>
                    <a:pt x="91447" y="276276"/>
                  </a:cubicBezTo>
                  <a:cubicBezTo>
                    <a:pt x="81107" y="282185"/>
                    <a:pt x="90495" y="278498"/>
                    <a:pt x="80017" y="281991"/>
                  </a:cubicBezTo>
                  <a:cubicBezTo>
                    <a:pt x="79382" y="286436"/>
                    <a:pt x="78705" y="290875"/>
                    <a:pt x="78112" y="295326"/>
                  </a:cubicBezTo>
                  <a:cubicBezTo>
                    <a:pt x="77435" y="300401"/>
                    <a:pt x="77449" y="305599"/>
                    <a:pt x="76207" y="310566"/>
                  </a:cubicBezTo>
                  <a:cubicBezTo>
                    <a:pt x="75518" y="313321"/>
                    <a:pt x="74553" y="316338"/>
                    <a:pt x="72397" y="318186"/>
                  </a:cubicBezTo>
                  <a:cubicBezTo>
                    <a:pt x="68466" y="321555"/>
                    <a:pt x="61736" y="321611"/>
                    <a:pt x="57157" y="323901"/>
                  </a:cubicBezTo>
                  <a:cubicBezTo>
                    <a:pt x="55109" y="324925"/>
                    <a:pt x="53347" y="326441"/>
                    <a:pt x="51442" y="327711"/>
                  </a:cubicBezTo>
                  <a:cubicBezTo>
                    <a:pt x="49722" y="327520"/>
                    <a:pt x="29438" y="325767"/>
                    <a:pt x="24772" y="323901"/>
                  </a:cubicBezTo>
                  <a:cubicBezTo>
                    <a:pt x="21334" y="322526"/>
                    <a:pt x="18113" y="320531"/>
                    <a:pt x="15247" y="318186"/>
                  </a:cubicBezTo>
                  <a:cubicBezTo>
                    <a:pt x="11077" y="314774"/>
                    <a:pt x="3817" y="306756"/>
                    <a:pt x="3817" y="306756"/>
                  </a:cubicBezTo>
                  <a:cubicBezTo>
                    <a:pt x="3182" y="304216"/>
                    <a:pt x="2631" y="301653"/>
                    <a:pt x="1912" y="299136"/>
                  </a:cubicBezTo>
                  <a:cubicBezTo>
                    <a:pt x="1360" y="297205"/>
                    <a:pt x="7" y="295429"/>
                    <a:pt x="7" y="293421"/>
                  </a:cubicBezTo>
                  <a:cubicBezTo>
                    <a:pt x="7" y="285142"/>
                    <a:pt x="-221" y="276656"/>
                    <a:pt x="1912" y="268656"/>
                  </a:cubicBezTo>
                  <a:cubicBezTo>
                    <a:pt x="2502" y="266444"/>
                    <a:pt x="5722" y="266116"/>
                    <a:pt x="7627" y="264846"/>
                  </a:cubicBezTo>
                  <a:cubicBezTo>
                    <a:pt x="11336" y="253720"/>
                    <a:pt x="6630" y="263938"/>
                    <a:pt x="15247" y="255321"/>
                  </a:cubicBezTo>
                  <a:cubicBezTo>
                    <a:pt x="19215" y="251353"/>
                    <a:pt x="23956" y="242711"/>
                    <a:pt x="26677" y="238176"/>
                  </a:cubicBezTo>
                  <a:cubicBezTo>
                    <a:pt x="27312" y="235001"/>
                    <a:pt x="27267" y="231610"/>
                    <a:pt x="28582" y="228651"/>
                  </a:cubicBezTo>
                  <a:cubicBezTo>
                    <a:pt x="29871" y="225750"/>
                    <a:pt x="32877" y="223871"/>
                    <a:pt x="34297" y="221031"/>
                  </a:cubicBezTo>
                  <a:cubicBezTo>
                    <a:pt x="35053" y="219519"/>
                    <a:pt x="38081" y="204540"/>
                    <a:pt x="38107" y="203886"/>
                  </a:cubicBezTo>
                  <a:cubicBezTo>
                    <a:pt x="38615" y="191196"/>
                    <a:pt x="34932" y="154038"/>
                    <a:pt x="38107" y="141021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6" name="Прямоугольник: скругленные углы 135">
              <a:extLst>
                <a:ext uri="{FF2B5EF4-FFF2-40B4-BE49-F238E27FC236}">
                  <a16:creationId xmlns:a16="http://schemas.microsoft.com/office/drawing/2014/main" id="{51C26AA5-FD96-6575-61BD-13B46C138FB2}"/>
                </a:ext>
              </a:extLst>
            </p:cNvPr>
            <p:cNvSpPr/>
            <p:nvPr/>
          </p:nvSpPr>
          <p:spPr>
            <a:xfrm flipV="1">
              <a:off x="2898832" y="2480658"/>
              <a:ext cx="298584" cy="45719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4" name="Полилиния: фигура 143">
              <a:extLst>
                <a:ext uri="{FF2B5EF4-FFF2-40B4-BE49-F238E27FC236}">
                  <a16:creationId xmlns:a16="http://schemas.microsoft.com/office/drawing/2014/main" id="{83C5909D-DE55-9341-25B9-AD05A78ED1F4}"/>
                </a:ext>
              </a:extLst>
            </p:cNvPr>
            <p:cNvSpPr/>
            <p:nvPr/>
          </p:nvSpPr>
          <p:spPr>
            <a:xfrm>
              <a:off x="2920409" y="2532249"/>
              <a:ext cx="255842" cy="49244"/>
            </a:xfrm>
            <a:custGeom>
              <a:avLst/>
              <a:gdLst>
                <a:gd name="connsiteX0" fmla="*/ 0 w 299085"/>
                <a:gd name="connsiteY0" fmla="*/ 0 h 53340"/>
                <a:gd name="connsiteX1" fmla="*/ 299085 w 299085"/>
                <a:gd name="connsiteY1" fmla="*/ 1905 h 53340"/>
                <a:gd name="connsiteX2" fmla="*/ 274320 w 299085"/>
                <a:gd name="connsiteY2" fmla="*/ 28575 h 53340"/>
                <a:gd name="connsiteX3" fmla="*/ 295275 w 299085"/>
                <a:gd name="connsiteY3" fmla="*/ 49530 h 53340"/>
                <a:gd name="connsiteX4" fmla="*/ 11430 w 299085"/>
                <a:gd name="connsiteY4" fmla="*/ 53340 h 53340"/>
                <a:gd name="connsiteX5" fmla="*/ 43815 w 299085"/>
                <a:gd name="connsiteY5" fmla="*/ 28575 h 53340"/>
                <a:gd name="connsiteX6" fmla="*/ 0 w 299085"/>
                <a:gd name="connsiteY6" fmla="*/ 0 h 53340"/>
                <a:gd name="connsiteX0" fmla="*/ 3810 w 287655"/>
                <a:gd name="connsiteY0" fmla="*/ 0 h 51435"/>
                <a:gd name="connsiteX1" fmla="*/ 287655 w 287655"/>
                <a:gd name="connsiteY1" fmla="*/ 0 h 51435"/>
                <a:gd name="connsiteX2" fmla="*/ 262890 w 287655"/>
                <a:gd name="connsiteY2" fmla="*/ 26670 h 51435"/>
                <a:gd name="connsiteX3" fmla="*/ 283845 w 287655"/>
                <a:gd name="connsiteY3" fmla="*/ 47625 h 51435"/>
                <a:gd name="connsiteX4" fmla="*/ 0 w 287655"/>
                <a:gd name="connsiteY4" fmla="*/ 51435 h 51435"/>
                <a:gd name="connsiteX5" fmla="*/ 32385 w 287655"/>
                <a:gd name="connsiteY5" fmla="*/ 26670 h 51435"/>
                <a:gd name="connsiteX6" fmla="*/ 3810 w 287655"/>
                <a:gd name="connsiteY6" fmla="*/ 0 h 51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7655" h="51435">
                  <a:moveTo>
                    <a:pt x="3810" y="0"/>
                  </a:moveTo>
                  <a:lnTo>
                    <a:pt x="287655" y="0"/>
                  </a:lnTo>
                  <a:lnTo>
                    <a:pt x="262890" y="26670"/>
                  </a:lnTo>
                  <a:lnTo>
                    <a:pt x="283845" y="47625"/>
                  </a:lnTo>
                  <a:lnTo>
                    <a:pt x="0" y="51435"/>
                  </a:lnTo>
                  <a:lnTo>
                    <a:pt x="32385" y="26670"/>
                  </a:lnTo>
                  <a:lnTo>
                    <a:pt x="381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5" name="Прямоугольник: скругленные углы 144">
              <a:extLst>
                <a:ext uri="{FF2B5EF4-FFF2-40B4-BE49-F238E27FC236}">
                  <a16:creationId xmlns:a16="http://schemas.microsoft.com/office/drawing/2014/main" id="{89CDA093-6499-0EFF-0A2A-3F1ED44C3C97}"/>
                </a:ext>
              </a:extLst>
            </p:cNvPr>
            <p:cNvSpPr/>
            <p:nvPr/>
          </p:nvSpPr>
          <p:spPr>
            <a:xfrm flipV="1">
              <a:off x="2898832" y="2581659"/>
              <a:ext cx="298584" cy="45719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6" name="Овал 145">
              <a:extLst>
                <a:ext uri="{FF2B5EF4-FFF2-40B4-BE49-F238E27FC236}">
                  <a16:creationId xmlns:a16="http://schemas.microsoft.com/office/drawing/2014/main" id="{E69D8DFE-BABD-1E1C-CA89-24ACD876B371}"/>
                </a:ext>
              </a:extLst>
            </p:cNvPr>
            <p:cNvSpPr/>
            <p:nvPr/>
          </p:nvSpPr>
          <p:spPr>
            <a:xfrm>
              <a:off x="2971800" y="2136012"/>
              <a:ext cx="36000" cy="36000"/>
            </a:xfrm>
            <a:prstGeom prst="ellipse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Прямоугольник 1">
            <a:hlinkClick r:id="rId3" action="ppaction://hlinksldjump"/>
            <a:extLst>
              <a:ext uri="{FF2B5EF4-FFF2-40B4-BE49-F238E27FC236}">
                <a16:creationId xmlns:a16="http://schemas.microsoft.com/office/drawing/2014/main" id="{B97F8C47-0E79-9C96-5523-350D6B11E696}"/>
              </a:ext>
            </a:extLst>
          </p:cNvPr>
          <p:cNvSpPr/>
          <p:nvPr/>
        </p:nvSpPr>
        <p:spPr>
          <a:xfrm>
            <a:off x="3659663" y="3383123"/>
            <a:ext cx="743930" cy="73240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>
            <a:hlinkClick r:id="rId4" action="ppaction://hlinksldjump"/>
            <a:extLst>
              <a:ext uri="{FF2B5EF4-FFF2-40B4-BE49-F238E27FC236}">
                <a16:creationId xmlns:a16="http://schemas.microsoft.com/office/drawing/2014/main" id="{1C345842-37C0-F8A4-77C1-B0983C21D765}"/>
              </a:ext>
            </a:extLst>
          </p:cNvPr>
          <p:cNvSpPr/>
          <p:nvPr/>
        </p:nvSpPr>
        <p:spPr>
          <a:xfrm>
            <a:off x="4385378" y="2681353"/>
            <a:ext cx="743930" cy="73240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>
            <a:hlinkClick r:id="rId5" action="ppaction://hlinksldjump"/>
            <a:extLst>
              <a:ext uri="{FF2B5EF4-FFF2-40B4-BE49-F238E27FC236}">
                <a16:creationId xmlns:a16="http://schemas.microsoft.com/office/drawing/2014/main" id="{73FBEE1E-2C3B-467D-5CAE-18E50D857BF1}"/>
              </a:ext>
            </a:extLst>
          </p:cNvPr>
          <p:cNvSpPr/>
          <p:nvPr/>
        </p:nvSpPr>
        <p:spPr>
          <a:xfrm>
            <a:off x="3653798" y="535372"/>
            <a:ext cx="743930" cy="73240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>
            <a:hlinkClick r:id="rId6" action="ppaction://hlinksldjump"/>
            <a:extLst>
              <a:ext uri="{FF2B5EF4-FFF2-40B4-BE49-F238E27FC236}">
                <a16:creationId xmlns:a16="http://schemas.microsoft.com/office/drawing/2014/main" id="{A14C5233-8B34-A506-42BD-FE62930E8ADA}"/>
              </a:ext>
            </a:extLst>
          </p:cNvPr>
          <p:cNvSpPr/>
          <p:nvPr/>
        </p:nvSpPr>
        <p:spPr>
          <a:xfrm>
            <a:off x="4373044" y="1266671"/>
            <a:ext cx="743930" cy="73240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>
            <a:hlinkClick r:id="rId7" action="ppaction://hlinksldjump"/>
            <a:extLst>
              <a:ext uri="{FF2B5EF4-FFF2-40B4-BE49-F238E27FC236}">
                <a16:creationId xmlns:a16="http://schemas.microsoft.com/office/drawing/2014/main" id="{7830C366-9A7C-949E-5B0C-658F9CD2CCA1}"/>
              </a:ext>
            </a:extLst>
          </p:cNvPr>
          <p:cNvSpPr/>
          <p:nvPr/>
        </p:nvSpPr>
        <p:spPr>
          <a:xfrm>
            <a:off x="2202682" y="560158"/>
            <a:ext cx="743930" cy="73240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>
            <a:hlinkClick r:id="rId8" action="ppaction://hlinksldjump"/>
            <a:extLst>
              <a:ext uri="{FF2B5EF4-FFF2-40B4-BE49-F238E27FC236}">
                <a16:creationId xmlns:a16="http://schemas.microsoft.com/office/drawing/2014/main" id="{D8D31510-CE36-CF49-E3A1-53C1300C4FF0}"/>
              </a:ext>
            </a:extLst>
          </p:cNvPr>
          <p:cNvSpPr/>
          <p:nvPr/>
        </p:nvSpPr>
        <p:spPr>
          <a:xfrm>
            <a:off x="1469723" y="1256415"/>
            <a:ext cx="743930" cy="73240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hlinkClick r:id="rId9" action="ppaction://hlinksldjump"/>
            <a:extLst>
              <a:ext uri="{FF2B5EF4-FFF2-40B4-BE49-F238E27FC236}">
                <a16:creationId xmlns:a16="http://schemas.microsoft.com/office/drawing/2014/main" id="{4B12B69D-E57C-2A0D-3738-5003C070FCA4}"/>
              </a:ext>
            </a:extLst>
          </p:cNvPr>
          <p:cNvSpPr/>
          <p:nvPr/>
        </p:nvSpPr>
        <p:spPr>
          <a:xfrm>
            <a:off x="1480926" y="2682711"/>
            <a:ext cx="743930" cy="73240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>
            <a:hlinkClick r:id="rId10" action="ppaction://hlinksldjump"/>
            <a:extLst>
              <a:ext uri="{FF2B5EF4-FFF2-40B4-BE49-F238E27FC236}">
                <a16:creationId xmlns:a16="http://schemas.microsoft.com/office/drawing/2014/main" id="{AF1BA149-3B0B-EBE7-C023-95F0AD52BB83}"/>
              </a:ext>
            </a:extLst>
          </p:cNvPr>
          <p:cNvSpPr/>
          <p:nvPr/>
        </p:nvSpPr>
        <p:spPr>
          <a:xfrm>
            <a:off x="2206854" y="3383944"/>
            <a:ext cx="743930" cy="732405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26767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12C64F-364D-7668-5EB0-0E40B36AB3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>
            <a:extLst>
              <a:ext uri="{FF2B5EF4-FFF2-40B4-BE49-F238E27FC236}">
                <a16:creationId xmlns:a16="http://schemas.microsoft.com/office/drawing/2014/main" id="{78765BE1-F44A-C1D0-AF78-746F6ACB9A8C}"/>
              </a:ext>
            </a:extLst>
          </p:cNvPr>
          <p:cNvSpPr txBox="1"/>
          <p:nvPr/>
        </p:nvSpPr>
        <p:spPr>
          <a:xfrm>
            <a:off x="461013" y="2857155"/>
            <a:ext cx="226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5A53892-7F53-FF3D-5DBE-00D4E30350A4}"/>
              </a:ext>
            </a:extLst>
          </p:cNvPr>
          <p:cNvSpPr txBox="1"/>
          <p:nvPr/>
        </p:nvSpPr>
        <p:spPr>
          <a:xfrm>
            <a:off x="456271" y="4992950"/>
            <a:ext cx="226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51E0F2C-3A65-2CE2-1766-F5E3235B4D92}"/>
              </a:ext>
            </a:extLst>
          </p:cNvPr>
          <p:cNvSpPr txBox="1"/>
          <p:nvPr/>
        </p:nvSpPr>
        <p:spPr>
          <a:xfrm>
            <a:off x="3186909" y="6181558"/>
            <a:ext cx="226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BB174AAF-F064-4618-F61C-C5D9E9198D87}"/>
              </a:ext>
            </a:extLst>
          </p:cNvPr>
          <p:cNvSpPr txBox="1"/>
          <p:nvPr/>
        </p:nvSpPr>
        <p:spPr>
          <a:xfrm>
            <a:off x="4600893" y="6181557"/>
            <a:ext cx="226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7097CDEF-2A08-1F24-34DE-592528F167A0}"/>
              </a:ext>
            </a:extLst>
          </p:cNvPr>
          <p:cNvSpPr txBox="1"/>
          <p:nvPr/>
        </p:nvSpPr>
        <p:spPr>
          <a:xfrm>
            <a:off x="6052544" y="6196311"/>
            <a:ext cx="226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49" name="Группа 148">
            <a:extLst>
              <a:ext uri="{FF2B5EF4-FFF2-40B4-BE49-F238E27FC236}">
                <a16:creationId xmlns:a16="http://schemas.microsoft.com/office/drawing/2014/main" id="{E45F2CA2-30C7-78BF-1CB0-CEBC2E572E17}"/>
              </a:ext>
            </a:extLst>
          </p:cNvPr>
          <p:cNvGrpSpPr/>
          <p:nvPr/>
        </p:nvGrpSpPr>
        <p:grpSpPr>
          <a:xfrm>
            <a:off x="-1733668" y="-2018978"/>
            <a:ext cx="10832417" cy="10818224"/>
            <a:chOff x="-1733668" y="-2018978"/>
            <a:chExt cx="10832417" cy="10818224"/>
          </a:xfrm>
        </p:grpSpPr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B4CBCBE4-C27B-BF91-220A-D79A7FAE9695}"/>
                </a:ext>
              </a:extLst>
            </p:cNvPr>
            <p:cNvSpPr/>
            <p:nvPr/>
          </p:nvSpPr>
          <p:spPr>
            <a:xfrm>
              <a:off x="690880" y="548640"/>
              <a:ext cx="5953760" cy="5933440"/>
            </a:xfrm>
            <a:prstGeom prst="rect">
              <a:avLst/>
            </a:prstGeom>
            <a:solidFill>
              <a:srgbClr val="F3D9B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CF651656-17C1-A2D7-6D4D-4C2922B21343}"/>
                </a:ext>
              </a:extLst>
            </p:cNvPr>
            <p:cNvSpPr/>
            <p:nvPr/>
          </p:nvSpPr>
          <p:spPr>
            <a:xfrm>
              <a:off x="1487036" y="556167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886F4382-202D-AB90-2547-6F5216D74DF8}"/>
                </a:ext>
              </a:extLst>
            </p:cNvPr>
            <p:cNvSpPr/>
            <p:nvPr/>
          </p:nvSpPr>
          <p:spPr>
            <a:xfrm>
              <a:off x="2942382" y="538843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>
              <a:extLst>
                <a:ext uri="{FF2B5EF4-FFF2-40B4-BE49-F238E27FC236}">
                  <a16:creationId xmlns:a16="http://schemas.microsoft.com/office/drawing/2014/main" id="{07D9734E-EB2D-5CBF-E4F4-C7349F8EC930}"/>
                </a:ext>
              </a:extLst>
            </p:cNvPr>
            <p:cNvSpPr/>
            <p:nvPr/>
          </p:nvSpPr>
          <p:spPr>
            <a:xfrm>
              <a:off x="4387344" y="556167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>
              <a:extLst>
                <a:ext uri="{FF2B5EF4-FFF2-40B4-BE49-F238E27FC236}">
                  <a16:creationId xmlns:a16="http://schemas.microsoft.com/office/drawing/2014/main" id="{88DBD924-CC22-15B8-CAC6-DD12A6DDCE72}"/>
                </a:ext>
              </a:extLst>
            </p:cNvPr>
            <p:cNvSpPr/>
            <p:nvPr/>
          </p:nvSpPr>
          <p:spPr>
            <a:xfrm>
              <a:off x="5836221" y="556167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>
              <a:extLst>
                <a:ext uri="{FF2B5EF4-FFF2-40B4-BE49-F238E27FC236}">
                  <a16:creationId xmlns:a16="http://schemas.microsoft.com/office/drawing/2014/main" id="{50BC7795-5BA2-D7AF-0836-F358EF355BC5}"/>
                </a:ext>
              </a:extLst>
            </p:cNvPr>
            <p:cNvSpPr/>
            <p:nvPr/>
          </p:nvSpPr>
          <p:spPr>
            <a:xfrm>
              <a:off x="2212164" y="1263817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>
              <a:extLst>
                <a:ext uri="{FF2B5EF4-FFF2-40B4-BE49-F238E27FC236}">
                  <a16:creationId xmlns:a16="http://schemas.microsoft.com/office/drawing/2014/main" id="{1DDD80D6-7F27-0676-D7B2-5AF898F888B1}"/>
                </a:ext>
              </a:extLst>
            </p:cNvPr>
            <p:cNvSpPr/>
            <p:nvPr/>
          </p:nvSpPr>
          <p:spPr>
            <a:xfrm>
              <a:off x="3674712" y="1263817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>
              <a:extLst>
                <a:ext uri="{FF2B5EF4-FFF2-40B4-BE49-F238E27FC236}">
                  <a16:creationId xmlns:a16="http://schemas.microsoft.com/office/drawing/2014/main" id="{2703BE4D-4AF9-8094-12B4-3B8C4E0D3ED3}"/>
                </a:ext>
              </a:extLst>
            </p:cNvPr>
            <p:cNvSpPr/>
            <p:nvPr/>
          </p:nvSpPr>
          <p:spPr>
            <a:xfrm>
              <a:off x="5112472" y="1281475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>
              <a:extLst>
                <a:ext uri="{FF2B5EF4-FFF2-40B4-BE49-F238E27FC236}">
                  <a16:creationId xmlns:a16="http://schemas.microsoft.com/office/drawing/2014/main" id="{7B337033-1E7B-516C-F5AD-2FA01D8B0069}"/>
                </a:ext>
              </a:extLst>
            </p:cNvPr>
            <p:cNvSpPr/>
            <p:nvPr/>
          </p:nvSpPr>
          <p:spPr>
            <a:xfrm>
              <a:off x="758307" y="1281475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>
              <a:extLst>
                <a:ext uri="{FF2B5EF4-FFF2-40B4-BE49-F238E27FC236}">
                  <a16:creationId xmlns:a16="http://schemas.microsoft.com/office/drawing/2014/main" id="{657EEBED-9753-E25B-2365-61B9F2A38F80}"/>
                </a:ext>
              </a:extLst>
            </p:cNvPr>
            <p:cNvSpPr/>
            <p:nvPr/>
          </p:nvSpPr>
          <p:spPr>
            <a:xfrm>
              <a:off x="1487036" y="197856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рямоугольник 28">
              <a:extLst>
                <a:ext uri="{FF2B5EF4-FFF2-40B4-BE49-F238E27FC236}">
                  <a16:creationId xmlns:a16="http://schemas.microsoft.com/office/drawing/2014/main" id="{D2FF2762-02B5-D5D5-47FD-BE0E1F06E9E9}"/>
                </a:ext>
              </a:extLst>
            </p:cNvPr>
            <p:cNvSpPr/>
            <p:nvPr/>
          </p:nvSpPr>
          <p:spPr>
            <a:xfrm>
              <a:off x="2942382" y="1961240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id="{75BBD6C2-240D-151A-BBB6-006FBDA0D46F}"/>
                </a:ext>
              </a:extLst>
            </p:cNvPr>
            <p:cNvSpPr/>
            <p:nvPr/>
          </p:nvSpPr>
          <p:spPr>
            <a:xfrm>
              <a:off x="4387344" y="197856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id="{1694D48D-C0DC-B82D-4FAA-00BB9CD2DDAD}"/>
                </a:ext>
              </a:extLst>
            </p:cNvPr>
            <p:cNvSpPr/>
            <p:nvPr/>
          </p:nvSpPr>
          <p:spPr>
            <a:xfrm>
              <a:off x="5836221" y="197856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>
              <a:extLst>
                <a:ext uri="{FF2B5EF4-FFF2-40B4-BE49-F238E27FC236}">
                  <a16:creationId xmlns:a16="http://schemas.microsoft.com/office/drawing/2014/main" id="{EF4EE4EE-C862-3DA4-A20B-67F7CE9928EE}"/>
                </a:ext>
              </a:extLst>
            </p:cNvPr>
            <p:cNvSpPr/>
            <p:nvPr/>
          </p:nvSpPr>
          <p:spPr>
            <a:xfrm>
              <a:off x="2212164" y="268621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>
              <a:extLst>
                <a:ext uri="{FF2B5EF4-FFF2-40B4-BE49-F238E27FC236}">
                  <a16:creationId xmlns:a16="http://schemas.microsoft.com/office/drawing/2014/main" id="{62588253-6EC7-B7E4-6FBE-B4E792A4D0A0}"/>
                </a:ext>
              </a:extLst>
            </p:cNvPr>
            <p:cNvSpPr/>
            <p:nvPr/>
          </p:nvSpPr>
          <p:spPr>
            <a:xfrm>
              <a:off x="3674712" y="268621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>
              <a:extLst>
                <a:ext uri="{FF2B5EF4-FFF2-40B4-BE49-F238E27FC236}">
                  <a16:creationId xmlns:a16="http://schemas.microsoft.com/office/drawing/2014/main" id="{96EBA25A-EFC3-B3A0-84CB-DF190E2D4B67}"/>
                </a:ext>
              </a:extLst>
            </p:cNvPr>
            <p:cNvSpPr/>
            <p:nvPr/>
          </p:nvSpPr>
          <p:spPr>
            <a:xfrm>
              <a:off x="5112472" y="270387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>
              <a:extLst>
                <a:ext uri="{FF2B5EF4-FFF2-40B4-BE49-F238E27FC236}">
                  <a16:creationId xmlns:a16="http://schemas.microsoft.com/office/drawing/2014/main" id="{BF26923E-8FF4-568D-F722-E86429F435B7}"/>
                </a:ext>
              </a:extLst>
            </p:cNvPr>
            <p:cNvSpPr/>
            <p:nvPr/>
          </p:nvSpPr>
          <p:spPr>
            <a:xfrm>
              <a:off x="758307" y="270387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Прямоугольник 51">
              <a:extLst>
                <a:ext uri="{FF2B5EF4-FFF2-40B4-BE49-F238E27FC236}">
                  <a16:creationId xmlns:a16="http://schemas.microsoft.com/office/drawing/2014/main" id="{2D6420DB-C94E-464F-5B95-EC3C0752F26B}"/>
                </a:ext>
              </a:extLst>
            </p:cNvPr>
            <p:cNvSpPr/>
            <p:nvPr/>
          </p:nvSpPr>
          <p:spPr>
            <a:xfrm>
              <a:off x="1485657" y="340096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Прямоугольник 52">
              <a:extLst>
                <a:ext uri="{FF2B5EF4-FFF2-40B4-BE49-F238E27FC236}">
                  <a16:creationId xmlns:a16="http://schemas.microsoft.com/office/drawing/2014/main" id="{EF4E63D1-CC7D-CC58-8C0B-24731566332E}"/>
                </a:ext>
              </a:extLst>
            </p:cNvPr>
            <p:cNvSpPr/>
            <p:nvPr/>
          </p:nvSpPr>
          <p:spPr>
            <a:xfrm>
              <a:off x="2941003" y="3383638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Прямоугольник 53">
              <a:extLst>
                <a:ext uri="{FF2B5EF4-FFF2-40B4-BE49-F238E27FC236}">
                  <a16:creationId xmlns:a16="http://schemas.microsoft.com/office/drawing/2014/main" id="{A909AEC7-5C68-A79E-BC44-F423977179FB}"/>
                </a:ext>
              </a:extLst>
            </p:cNvPr>
            <p:cNvSpPr/>
            <p:nvPr/>
          </p:nvSpPr>
          <p:spPr>
            <a:xfrm>
              <a:off x="4385965" y="340096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Прямоугольник 54">
              <a:extLst>
                <a:ext uri="{FF2B5EF4-FFF2-40B4-BE49-F238E27FC236}">
                  <a16:creationId xmlns:a16="http://schemas.microsoft.com/office/drawing/2014/main" id="{0BAE2DBC-A536-9D70-D377-1A8CD05A282B}"/>
                </a:ext>
              </a:extLst>
            </p:cNvPr>
            <p:cNvSpPr/>
            <p:nvPr/>
          </p:nvSpPr>
          <p:spPr>
            <a:xfrm>
              <a:off x="5834842" y="340096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Прямоугольник 55">
              <a:extLst>
                <a:ext uri="{FF2B5EF4-FFF2-40B4-BE49-F238E27FC236}">
                  <a16:creationId xmlns:a16="http://schemas.microsoft.com/office/drawing/2014/main" id="{5AF39773-C86B-959C-1E9D-06DB676BC41C}"/>
                </a:ext>
              </a:extLst>
            </p:cNvPr>
            <p:cNvSpPr/>
            <p:nvPr/>
          </p:nvSpPr>
          <p:spPr>
            <a:xfrm>
              <a:off x="2210785" y="410861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Прямоугольник 56">
              <a:extLst>
                <a:ext uri="{FF2B5EF4-FFF2-40B4-BE49-F238E27FC236}">
                  <a16:creationId xmlns:a16="http://schemas.microsoft.com/office/drawing/2014/main" id="{B07B6776-4A86-0310-1B13-35A9E0D65B8D}"/>
                </a:ext>
              </a:extLst>
            </p:cNvPr>
            <p:cNvSpPr/>
            <p:nvPr/>
          </p:nvSpPr>
          <p:spPr>
            <a:xfrm>
              <a:off x="3673333" y="410861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E25A7224-4C22-5A27-13C3-4C11517D4991}"/>
                </a:ext>
              </a:extLst>
            </p:cNvPr>
            <p:cNvSpPr/>
            <p:nvPr/>
          </p:nvSpPr>
          <p:spPr>
            <a:xfrm>
              <a:off x="5111093" y="4126270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FDD813A4-E1B3-1D73-0530-4DA134690ACA}"/>
                </a:ext>
              </a:extLst>
            </p:cNvPr>
            <p:cNvSpPr/>
            <p:nvPr/>
          </p:nvSpPr>
          <p:spPr>
            <a:xfrm>
              <a:off x="756928" y="4126270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Прямоугольник 59">
              <a:extLst>
                <a:ext uri="{FF2B5EF4-FFF2-40B4-BE49-F238E27FC236}">
                  <a16:creationId xmlns:a16="http://schemas.microsoft.com/office/drawing/2014/main" id="{9579B4AE-9EE1-89CD-CC40-FEAA56D24CF5}"/>
                </a:ext>
              </a:extLst>
            </p:cNvPr>
            <p:cNvSpPr/>
            <p:nvPr/>
          </p:nvSpPr>
          <p:spPr>
            <a:xfrm>
              <a:off x="1485657" y="4830886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Прямоугольник 60">
              <a:extLst>
                <a:ext uri="{FF2B5EF4-FFF2-40B4-BE49-F238E27FC236}">
                  <a16:creationId xmlns:a16="http://schemas.microsoft.com/office/drawing/2014/main" id="{B33B0E8A-36E6-B53A-96F3-E1C2A6469CAA}"/>
                </a:ext>
              </a:extLst>
            </p:cNvPr>
            <p:cNvSpPr/>
            <p:nvPr/>
          </p:nvSpPr>
          <p:spPr>
            <a:xfrm>
              <a:off x="2941003" y="481356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Прямоугольник 61">
              <a:extLst>
                <a:ext uri="{FF2B5EF4-FFF2-40B4-BE49-F238E27FC236}">
                  <a16:creationId xmlns:a16="http://schemas.microsoft.com/office/drawing/2014/main" id="{E5AE71E6-A17E-47F1-B32E-BB09DF729495}"/>
                </a:ext>
              </a:extLst>
            </p:cNvPr>
            <p:cNvSpPr/>
            <p:nvPr/>
          </p:nvSpPr>
          <p:spPr>
            <a:xfrm>
              <a:off x="4385965" y="4830886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Прямоугольник 62">
              <a:extLst>
                <a:ext uri="{FF2B5EF4-FFF2-40B4-BE49-F238E27FC236}">
                  <a16:creationId xmlns:a16="http://schemas.microsoft.com/office/drawing/2014/main" id="{FE5CB3B8-8842-73C6-5317-CA2D8239EA9B}"/>
                </a:ext>
              </a:extLst>
            </p:cNvPr>
            <p:cNvSpPr/>
            <p:nvPr/>
          </p:nvSpPr>
          <p:spPr>
            <a:xfrm>
              <a:off x="5834842" y="4830886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Прямоугольник 63">
              <a:extLst>
                <a:ext uri="{FF2B5EF4-FFF2-40B4-BE49-F238E27FC236}">
                  <a16:creationId xmlns:a16="http://schemas.microsoft.com/office/drawing/2014/main" id="{F77FF637-0F00-4691-25DC-91008242FF6B}"/>
                </a:ext>
              </a:extLst>
            </p:cNvPr>
            <p:cNvSpPr/>
            <p:nvPr/>
          </p:nvSpPr>
          <p:spPr>
            <a:xfrm>
              <a:off x="2210785" y="5538536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5" name="Прямоугольник 64">
              <a:extLst>
                <a:ext uri="{FF2B5EF4-FFF2-40B4-BE49-F238E27FC236}">
                  <a16:creationId xmlns:a16="http://schemas.microsoft.com/office/drawing/2014/main" id="{47C3C22E-77D3-5D9B-34C5-9C100A9A38B2}"/>
                </a:ext>
              </a:extLst>
            </p:cNvPr>
            <p:cNvSpPr/>
            <p:nvPr/>
          </p:nvSpPr>
          <p:spPr>
            <a:xfrm>
              <a:off x="3673333" y="5538536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6" name="Прямоугольник 65">
              <a:extLst>
                <a:ext uri="{FF2B5EF4-FFF2-40B4-BE49-F238E27FC236}">
                  <a16:creationId xmlns:a16="http://schemas.microsoft.com/office/drawing/2014/main" id="{366557A1-4CFD-4499-069A-86860CBA3735}"/>
                </a:ext>
              </a:extLst>
            </p:cNvPr>
            <p:cNvSpPr/>
            <p:nvPr/>
          </p:nvSpPr>
          <p:spPr>
            <a:xfrm>
              <a:off x="5111093" y="555619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Прямоугольник 66">
              <a:extLst>
                <a:ext uri="{FF2B5EF4-FFF2-40B4-BE49-F238E27FC236}">
                  <a16:creationId xmlns:a16="http://schemas.microsoft.com/office/drawing/2014/main" id="{4DF0EC7F-1D1A-DAA0-67BD-499C48E5C9AE}"/>
                </a:ext>
              </a:extLst>
            </p:cNvPr>
            <p:cNvSpPr/>
            <p:nvPr/>
          </p:nvSpPr>
          <p:spPr>
            <a:xfrm>
              <a:off x="756928" y="555619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Диагональная полоса 6">
              <a:extLst>
                <a:ext uri="{FF2B5EF4-FFF2-40B4-BE49-F238E27FC236}">
                  <a16:creationId xmlns:a16="http://schemas.microsoft.com/office/drawing/2014/main" id="{95440E63-B168-DC41-8534-333F0736DFB1}"/>
                </a:ext>
              </a:extLst>
            </p:cNvPr>
            <p:cNvSpPr/>
            <p:nvPr/>
          </p:nvSpPr>
          <p:spPr>
            <a:xfrm rot="2776122">
              <a:off x="1438752" y="4279735"/>
              <a:ext cx="4444255" cy="4594768"/>
            </a:xfrm>
            <a:prstGeom prst="diagStripe">
              <a:avLst>
                <a:gd name="adj" fmla="val 89881"/>
              </a:avLst>
            </a:prstGeom>
            <a:blipFill dpi="0" rotWithShape="0">
              <a:blip r:embed="rId2"/>
              <a:srcRect/>
              <a:tile tx="88900" ty="0" sx="100000" sy="100000" flip="none" algn="tl"/>
            </a:blip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8" name="Диагональная полоса 7">
              <a:extLst>
                <a:ext uri="{FF2B5EF4-FFF2-40B4-BE49-F238E27FC236}">
                  <a16:creationId xmlns:a16="http://schemas.microsoft.com/office/drawing/2014/main" id="{19598F06-D703-3491-2085-73038C99D8E1}"/>
                </a:ext>
              </a:extLst>
            </p:cNvPr>
            <p:cNvSpPr>
              <a:spLocks noChangeAspect="1"/>
            </p:cNvSpPr>
            <p:nvPr/>
          </p:nvSpPr>
          <p:spPr>
            <a:xfrm rot="18840000" flipV="1">
              <a:off x="1421980" y="-2095301"/>
              <a:ext cx="4507251" cy="4659897"/>
            </a:xfrm>
            <a:prstGeom prst="diagStripe">
              <a:avLst>
                <a:gd name="adj" fmla="val 89881"/>
              </a:avLst>
            </a:prstGeom>
            <a:blipFill dpi="0" rotWithShape="0">
              <a:blip r:embed="rId2"/>
              <a:srcRect/>
              <a:tile tx="88900" ty="0" sx="100000" sy="100000" flip="none" algn="tl"/>
            </a:blip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2" name="Диагональная полоса 11">
              <a:extLst>
                <a:ext uri="{FF2B5EF4-FFF2-40B4-BE49-F238E27FC236}">
                  <a16:creationId xmlns:a16="http://schemas.microsoft.com/office/drawing/2014/main" id="{3EE53280-4A16-7D43-618A-DDA058F28AB6}"/>
                </a:ext>
              </a:extLst>
            </p:cNvPr>
            <p:cNvSpPr>
              <a:spLocks noChangeAspect="1"/>
            </p:cNvSpPr>
            <p:nvPr/>
          </p:nvSpPr>
          <p:spPr>
            <a:xfrm rot="2657870" flipV="1">
              <a:off x="4676519" y="1127144"/>
              <a:ext cx="4422230" cy="4571997"/>
            </a:xfrm>
            <a:prstGeom prst="diagStripe">
              <a:avLst>
                <a:gd name="adj" fmla="val 89881"/>
              </a:avLst>
            </a:prstGeom>
            <a:blipFill dpi="0" rotWithShape="0">
              <a:blip r:embed="rId2"/>
              <a:srcRect/>
              <a:tile tx="88900" ty="0" sx="100000" sy="100000" flip="none" algn="tl"/>
            </a:blip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1" name="Диагональная полоса 10">
              <a:extLst>
                <a:ext uri="{FF2B5EF4-FFF2-40B4-BE49-F238E27FC236}">
                  <a16:creationId xmlns:a16="http://schemas.microsoft.com/office/drawing/2014/main" id="{1951C30B-8681-4198-A593-7063ED49D351}"/>
                </a:ext>
              </a:extLst>
            </p:cNvPr>
            <p:cNvSpPr/>
            <p:nvPr/>
          </p:nvSpPr>
          <p:spPr>
            <a:xfrm rot="8139973">
              <a:off x="-1733668" y="1115942"/>
              <a:ext cx="4379881" cy="4546458"/>
            </a:xfrm>
            <a:prstGeom prst="diagStripe">
              <a:avLst>
                <a:gd name="adj" fmla="val 89881"/>
              </a:avLst>
            </a:prstGeom>
            <a:blipFill dpi="0" rotWithShape="0">
              <a:blip r:embed="rId2"/>
              <a:srcRect/>
              <a:tile tx="88900" ty="0" sx="100000" sy="100000" flip="none" algn="tl"/>
            </a:blip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DA217171-BAF6-8E38-AB53-42EC907B2DAC}"/>
                </a:ext>
              </a:extLst>
            </p:cNvPr>
            <p:cNvSpPr txBox="1"/>
            <p:nvPr/>
          </p:nvSpPr>
          <p:spPr>
            <a:xfrm>
              <a:off x="423635" y="721360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559B0155-B134-28D4-4260-D1CB5379FDDE}"/>
                </a:ext>
              </a:extLst>
            </p:cNvPr>
            <p:cNvSpPr txBox="1"/>
            <p:nvPr/>
          </p:nvSpPr>
          <p:spPr>
            <a:xfrm>
              <a:off x="449394" y="1418295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FFA2EA9A-595B-678E-7A9C-E024049AB5D4}"/>
                </a:ext>
              </a:extLst>
            </p:cNvPr>
            <p:cNvSpPr txBox="1"/>
            <p:nvPr/>
          </p:nvSpPr>
          <p:spPr>
            <a:xfrm>
              <a:off x="456272" y="2137725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36FB5A01-F8FA-8816-5C6C-AE7E88E3BC51}"/>
                </a:ext>
              </a:extLst>
            </p:cNvPr>
            <p:cNvSpPr txBox="1"/>
            <p:nvPr/>
          </p:nvSpPr>
          <p:spPr>
            <a:xfrm>
              <a:off x="461013" y="3569357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3ED1AE83-CE28-A48F-E9E7-9D86934FC4A8}"/>
                </a:ext>
              </a:extLst>
            </p:cNvPr>
            <p:cNvSpPr txBox="1"/>
            <p:nvPr/>
          </p:nvSpPr>
          <p:spPr>
            <a:xfrm>
              <a:off x="469679" y="4266292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22B99029-BECC-5E92-0671-4342037C32BB}"/>
                </a:ext>
              </a:extLst>
            </p:cNvPr>
            <p:cNvSpPr txBox="1"/>
            <p:nvPr/>
          </p:nvSpPr>
          <p:spPr>
            <a:xfrm>
              <a:off x="474557" y="5719608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28665871-1496-BD5D-9B92-181E6422FCF4}"/>
                </a:ext>
              </a:extLst>
            </p:cNvPr>
            <p:cNvSpPr txBox="1"/>
            <p:nvPr/>
          </p:nvSpPr>
          <p:spPr>
            <a:xfrm>
              <a:off x="943959" y="6163233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ACCE4B40-1175-7B53-2C25-1AAEE3700334}"/>
                </a:ext>
              </a:extLst>
            </p:cNvPr>
            <p:cNvSpPr txBox="1"/>
            <p:nvPr/>
          </p:nvSpPr>
          <p:spPr>
            <a:xfrm>
              <a:off x="1698379" y="6192888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290EA7DC-86BC-1E31-6587-6216E18B7E69}"/>
                </a:ext>
              </a:extLst>
            </p:cNvPr>
            <p:cNvSpPr txBox="1"/>
            <p:nvPr/>
          </p:nvSpPr>
          <p:spPr>
            <a:xfrm>
              <a:off x="2416569" y="6189117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B2212AA6-ACBD-8257-5476-CAD6C40A7B60}"/>
                </a:ext>
              </a:extLst>
            </p:cNvPr>
            <p:cNvSpPr txBox="1"/>
            <p:nvPr/>
          </p:nvSpPr>
          <p:spPr>
            <a:xfrm>
              <a:off x="3888261" y="6163233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70FFADB2-23BA-2D6C-ECD3-202843AB599B}"/>
                </a:ext>
              </a:extLst>
            </p:cNvPr>
            <p:cNvSpPr txBox="1"/>
            <p:nvPr/>
          </p:nvSpPr>
          <p:spPr>
            <a:xfrm>
              <a:off x="5295377" y="6169828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97" name="Группа 96">
              <a:extLst>
                <a:ext uri="{FF2B5EF4-FFF2-40B4-BE49-F238E27FC236}">
                  <a16:creationId xmlns:a16="http://schemas.microsoft.com/office/drawing/2014/main" id="{54C07CD7-7232-61A2-E7DE-DAD3C522533B}"/>
                </a:ext>
              </a:extLst>
            </p:cNvPr>
            <p:cNvGrpSpPr/>
            <p:nvPr/>
          </p:nvGrpSpPr>
          <p:grpSpPr>
            <a:xfrm>
              <a:off x="6060695" y="4167713"/>
              <a:ext cx="271364" cy="609614"/>
              <a:chOff x="6122129" y="4162520"/>
              <a:chExt cx="304486" cy="718615"/>
            </a:xfrm>
          </p:grpSpPr>
          <p:sp>
            <p:nvSpPr>
              <p:cNvPr id="91" name="Крест 90">
                <a:extLst>
                  <a:ext uri="{FF2B5EF4-FFF2-40B4-BE49-F238E27FC236}">
                    <a16:creationId xmlns:a16="http://schemas.microsoft.com/office/drawing/2014/main" id="{DDCEDF87-90CD-14F2-8E11-3639F05A140B}"/>
                  </a:ext>
                </a:extLst>
              </p:cNvPr>
              <p:cNvSpPr/>
              <p:nvPr/>
            </p:nvSpPr>
            <p:spPr>
              <a:xfrm>
                <a:off x="6213775" y="4162520"/>
                <a:ext cx="129884" cy="124944"/>
              </a:xfrm>
              <a:prstGeom prst="plus">
                <a:avLst>
                  <a:gd name="adj" fmla="val 37605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2" name="Полилиния: фигура 91">
                <a:extLst>
                  <a:ext uri="{FF2B5EF4-FFF2-40B4-BE49-F238E27FC236}">
                    <a16:creationId xmlns:a16="http://schemas.microsoft.com/office/drawing/2014/main" id="{5F195C31-AC62-8A0E-C792-9EF75789ED51}"/>
                  </a:ext>
                </a:extLst>
              </p:cNvPr>
              <p:cNvSpPr/>
              <p:nvPr/>
            </p:nvSpPr>
            <p:spPr>
              <a:xfrm>
                <a:off x="6175847" y="4286746"/>
                <a:ext cx="217170" cy="81915"/>
              </a:xfrm>
              <a:custGeom>
                <a:avLst/>
                <a:gdLst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0970 w 175260"/>
                  <a:gd name="connsiteY2" fmla="*/ 2476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2875 w 175260"/>
                  <a:gd name="connsiteY2" fmla="*/ 4381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0 w 175260"/>
                  <a:gd name="connsiteY5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20955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38100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4295"/>
                  <a:gd name="connsiteX1" fmla="*/ 175260 w 175260"/>
                  <a:gd name="connsiteY1" fmla="*/ 5715 h 74295"/>
                  <a:gd name="connsiteX2" fmla="*/ 142875 w 175260"/>
                  <a:gd name="connsiteY2" fmla="*/ 43815 h 74295"/>
                  <a:gd name="connsiteX3" fmla="*/ 148590 w 175260"/>
                  <a:gd name="connsiteY3" fmla="*/ 70485 h 74295"/>
                  <a:gd name="connsiteX4" fmla="*/ 15240 w 175260"/>
                  <a:gd name="connsiteY4" fmla="*/ 74295 h 74295"/>
                  <a:gd name="connsiteX5" fmla="*/ 38100 w 175260"/>
                  <a:gd name="connsiteY5" fmla="*/ 38100 h 74295"/>
                  <a:gd name="connsiteX6" fmla="*/ 0 w 175260"/>
                  <a:gd name="connsiteY6" fmla="*/ 0 h 74295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38100 w 175260"/>
                  <a:gd name="connsiteY5" fmla="*/ 38100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6573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201930"/>
                  <a:gd name="connsiteY0" fmla="*/ 0 h 80010"/>
                  <a:gd name="connsiteX1" fmla="*/ 201930 w 201930"/>
                  <a:gd name="connsiteY1" fmla="*/ 1905 h 80010"/>
                  <a:gd name="connsiteX2" fmla="*/ 165735 w 201930"/>
                  <a:gd name="connsiteY2" fmla="*/ 43815 h 80010"/>
                  <a:gd name="connsiteX3" fmla="*/ 173355 w 201930"/>
                  <a:gd name="connsiteY3" fmla="*/ 80010 h 80010"/>
                  <a:gd name="connsiteX4" fmla="*/ 15240 w 201930"/>
                  <a:gd name="connsiteY4" fmla="*/ 74295 h 80010"/>
                  <a:gd name="connsiteX5" fmla="*/ 22860 w 201930"/>
                  <a:gd name="connsiteY5" fmla="*/ 51435 h 80010"/>
                  <a:gd name="connsiteX6" fmla="*/ 0 w 201930"/>
                  <a:gd name="connsiteY6" fmla="*/ 0 h 80010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30480 w 217170"/>
                  <a:gd name="connsiteY4" fmla="*/ 76200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79070 w 217170"/>
                  <a:gd name="connsiteY2" fmla="*/ 5334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7170" h="81915">
                    <a:moveTo>
                      <a:pt x="0" y="0"/>
                    </a:moveTo>
                    <a:lnTo>
                      <a:pt x="217170" y="3810"/>
                    </a:lnTo>
                    <a:lnTo>
                      <a:pt x="179070" y="53340"/>
                    </a:lnTo>
                    <a:lnTo>
                      <a:pt x="188595" y="81915"/>
                    </a:lnTo>
                    <a:lnTo>
                      <a:pt x="20955" y="81915"/>
                    </a:lnTo>
                    <a:lnTo>
                      <a:pt x="38100" y="533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3" name="Полилиния: фигура 92">
                <a:extLst>
                  <a:ext uri="{FF2B5EF4-FFF2-40B4-BE49-F238E27FC236}">
                    <a16:creationId xmlns:a16="http://schemas.microsoft.com/office/drawing/2014/main" id="{7BEDB184-4399-B6DC-1870-1F84B0A96BE4}"/>
                  </a:ext>
                </a:extLst>
              </p:cNvPr>
              <p:cNvSpPr/>
              <p:nvPr/>
            </p:nvSpPr>
            <p:spPr>
              <a:xfrm>
                <a:off x="6127530" y="4374832"/>
                <a:ext cx="299085" cy="364949"/>
              </a:xfrm>
              <a:custGeom>
                <a:avLst/>
                <a:gdLst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0970 w 175260"/>
                  <a:gd name="connsiteY2" fmla="*/ 2476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2875 w 175260"/>
                  <a:gd name="connsiteY2" fmla="*/ 4381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0 w 175260"/>
                  <a:gd name="connsiteY5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20955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38100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4295"/>
                  <a:gd name="connsiteX1" fmla="*/ 175260 w 175260"/>
                  <a:gd name="connsiteY1" fmla="*/ 5715 h 74295"/>
                  <a:gd name="connsiteX2" fmla="*/ 142875 w 175260"/>
                  <a:gd name="connsiteY2" fmla="*/ 43815 h 74295"/>
                  <a:gd name="connsiteX3" fmla="*/ 148590 w 175260"/>
                  <a:gd name="connsiteY3" fmla="*/ 70485 h 74295"/>
                  <a:gd name="connsiteX4" fmla="*/ 15240 w 175260"/>
                  <a:gd name="connsiteY4" fmla="*/ 74295 h 74295"/>
                  <a:gd name="connsiteX5" fmla="*/ 38100 w 175260"/>
                  <a:gd name="connsiteY5" fmla="*/ 38100 h 74295"/>
                  <a:gd name="connsiteX6" fmla="*/ 0 w 175260"/>
                  <a:gd name="connsiteY6" fmla="*/ 0 h 74295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38100 w 175260"/>
                  <a:gd name="connsiteY5" fmla="*/ 38100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6573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201930"/>
                  <a:gd name="connsiteY0" fmla="*/ 0 h 80010"/>
                  <a:gd name="connsiteX1" fmla="*/ 201930 w 201930"/>
                  <a:gd name="connsiteY1" fmla="*/ 1905 h 80010"/>
                  <a:gd name="connsiteX2" fmla="*/ 165735 w 201930"/>
                  <a:gd name="connsiteY2" fmla="*/ 43815 h 80010"/>
                  <a:gd name="connsiteX3" fmla="*/ 173355 w 201930"/>
                  <a:gd name="connsiteY3" fmla="*/ 80010 h 80010"/>
                  <a:gd name="connsiteX4" fmla="*/ 15240 w 201930"/>
                  <a:gd name="connsiteY4" fmla="*/ 74295 h 80010"/>
                  <a:gd name="connsiteX5" fmla="*/ 22860 w 201930"/>
                  <a:gd name="connsiteY5" fmla="*/ 51435 h 80010"/>
                  <a:gd name="connsiteX6" fmla="*/ 0 w 201930"/>
                  <a:gd name="connsiteY6" fmla="*/ 0 h 80010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30480 w 217170"/>
                  <a:gd name="connsiteY4" fmla="*/ 76200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79070 w 217170"/>
                  <a:gd name="connsiteY2" fmla="*/ 5334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3810 w 196215"/>
                  <a:gd name="connsiteY0" fmla="*/ 0 h 144042"/>
                  <a:gd name="connsiteX1" fmla="*/ 196215 w 196215"/>
                  <a:gd name="connsiteY1" fmla="*/ 65937 h 144042"/>
                  <a:gd name="connsiteX2" fmla="*/ 158115 w 196215"/>
                  <a:gd name="connsiteY2" fmla="*/ 115467 h 144042"/>
                  <a:gd name="connsiteX3" fmla="*/ 167640 w 196215"/>
                  <a:gd name="connsiteY3" fmla="*/ 144042 h 144042"/>
                  <a:gd name="connsiteX4" fmla="*/ 0 w 196215"/>
                  <a:gd name="connsiteY4" fmla="*/ 144042 h 144042"/>
                  <a:gd name="connsiteX5" fmla="*/ 17145 w 196215"/>
                  <a:gd name="connsiteY5" fmla="*/ 115467 h 144042"/>
                  <a:gd name="connsiteX6" fmla="*/ 3810 w 19621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58115 w 188595"/>
                  <a:gd name="connsiteY2" fmla="*/ 115467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7145 w 188595"/>
                  <a:gd name="connsiteY5" fmla="*/ 115467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7145 w 188595"/>
                  <a:gd name="connsiteY5" fmla="*/ 115467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9050 w 188595"/>
                  <a:gd name="connsiteY5" fmla="*/ 89063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78105 w 188595"/>
                  <a:gd name="connsiteY5" fmla="*/ 86733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6195 w 188595"/>
                  <a:gd name="connsiteY5" fmla="*/ 88286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6195 w 188595"/>
                  <a:gd name="connsiteY5" fmla="*/ 88286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4290 w 188595"/>
                  <a:gd name="connsiteY5" fmla="*/ 72754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4290 w 188595"/>
                  <a:gd name="connsiteY5" fmla="*/ 72754 h 144042"/>
                  <a:gd name="connsiteX6" fmla="*/ 3810 w 188595"/>
                  <a:gd name="connsiteY6" fmla="*/ 0 h 144042"/>
                  <a:gd name="connsiteX0" fmla="*/ 60960 w 245745"/>
                  <a:gd name="connsiteY0" fmla="*/ 0 h 148702"/>
                  <a:gd name="connsiteX1" fmla="*/ 245745 w 245745"/>
                  <a:gd name="connsiteY1" fmla="*/ 1480 h 148702"/>
                  <a:gd name="connsiteX2" fmla="*/ 217170 w 245745"/>
                  <a:gd name="connsiteY2" fmla="*/ 86733 h 148702"/>
                  <a:gd name="connsiteX3" fmla="*/ 224790 w 245745"/>
                  <a:gd name="connsiteY3" fmla="*/ 144042 h 148702"/>
                  <a:gd name="connsiteX4" fmla="*/ 0 w 245745"/>
                  <a:gd name="connsiteY4" fmla="*/ 148702 h 148702"/>
                  <a:gd name="connsiteX5" fmla="*/ 91440 w 245745"/>
                  <a:gd name="connsiteY5" fmla="*/ 72754 h 148702"/>
                  <a:gd name="connsiteX6" fmla="*/ 60960 w 245745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7170 w 297180"/>
                  <a:gd name="connsiteY2" fmla="*/ 86733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850 h 149552"/>
                  <a:gd name="connsiteX1" fmla="*/ 243840 w 297180"/>
                  <a:gd name="connsiteY1" fmla="*/ 0 h 149552"/>
                  <a:gd name="connsiteX2" fmla="*/ 219075 w 297180"/>
                  <a:gd name="connsiteY2" fmla="*/ 74381 h 149552"/>
                  <a:gd name="connsiteX3" fmla="*/ 297180 w 297180"/>
                  <a:gd name="connsiteY3" fmla="*/ 148775 h 149552"/>
                  <a:gd name="connsiteX4" fmla="*/ 0 w 297180"/>
                  <a:gd name="connsiteY4" fmla="*/ 149552 h 149552"/>
                  <a:gd name="connsiteX5" fmla="*/ 91440 w 297180"/>
                  <a:gd name="connsiteY5" fmla="*/ 73604 h 149552"/>
                  <a:gd name="connsiteX6" fmla="*/ 60960 w 297180"/>
                  <a:gd name="connsiteY6" fmla="*/ 850 h 149552"/>
                  <a:gd name="connsiteX0" fmla="*/ 62865 w 299085"/>
                  <a:gd name="connsiteY0" fmla="*/ 850 h 148775"/>
                  <a:gd name="connsiteX1" fmla="*/ 245745 w 299085"/>
                  <a:gd name="connsiteY1" fmla="*/ 0 h 148775"/>
                  <a:gd name="connsiteX2" fmla="*/ 220980 w 299085"/>
                  <a:gd name="connsiteY2" fmla="*/ 74381 h 148775"/>
                  <a:gd name="connsiteX3" fmla="*/ 299085 w 299085"/>
                  <a:gd name="connsiteY3" fmla="*/ 148775 h 148775"/>
                  <a:gd name="connsiteX4" fmla="*/ 0 w 299085"/>
                  <a:gd name="connsiteY4" fmla="*/ 147222 h 148775"/>
                  <a:gd name="connsiteX5" fmla="*/ 93345 w 299085"/>
                  <a:gd name="connsiteY5" fmla="*/ 73604 h 148775"/>
                  <a:gd name="connsiteX6" fmla="*/ 62865 w 299085"/>
                  <a:gd name="connsiteY6" fmla="*/ 850 h 148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9085" h="148775">
                    <a:moveTo>
                      <a:pt x="62865" y="850"/>
                    </a:moveTo>
                    <a:lnTo>
                      <a:pt x="245745" y="0"/>
                    </a:lnTo>
                    <a:cubicBezTo>
                      <a:pt x="236855" y="24017"/>
                      <a:pt x="199390" y="42598"/>
                      <a:pt x="220980" y="74381"/>
                    </a:cubicBezTo>
                    <a:lnTo>
                      <a:pt x="299085" y="148775"/>
                    </a:lnTo>
                    <a:lnTo>
                      <a:pt x="0" y="147222"/>
                    </a:lnTo>
                    <a:lnTo>
                      <a:pt x="93345" y="73604"/>
                    </a:lnTo>
                    <a:cubicBezTo>
                      <a:pt x="78740" y="32526"/>
                      <a:pt x="73660" y="30279"/>
                      <a:pt x="62865" y="85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4" name="Прямоугольник: скругленные углы 93">
                <a:extLst>
                  <a:ext uri="{FF2B5EF4-FFF2-40B4-BE49-F238E27FC236}">
                    <a16:creationId xmlns:a16="http://schemas.microsoft.com/office/drawing/2014/main" id="{8BDA6195-9C4A-372F-07DD-41EB73C628C9}"/>
                  </a:ext>
                </a:extLst>
              </p:cNvPr>
              <p:cNvSpPr/>
              <p:nvPr/>
            </p:nvSpPr>
            <p:spPr>
              <a:xfrm>
                <a:off x="6127530" y="4738022"/>
                <a:ext cx="299085" cy="45719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5" name="Прямоугольник: скругленные углы 94">
                <a:extLst>
                  <a:ext uri="{FF2B5EF4-FFF2-40B4-BE49-F238E27FC236}">
                    <a16:creationId xmlns:a16="http://schemas.microsoft.com/office/drawing/2014/main" id="{3FBF1ED6-E9D6-B5F0-7575-3B3931B3EE18}"/>
                  </a:ext>
                </a:extLst>
              </p:cNvPr>
              <p:cNvSpPr/>
              <p:nvPr/>
            </p:nvSpPr>
            <p:spPr>
              <a:xfrm>
                <a:off x="6122129" y="4835416"/>
                <a:ext cx="299085" cy="45719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6" name="Полилиния: фигура 95">
                <a:extLst>
                  <a:ext uri="{FF2B5EF4-FFF2-40B4-BE49-F238E27FC236}">
                    <a16:creationId xmlns:a16="http://schemas.microsoft.com/office/drawing/2014/main" id="{B73050C7-24E6-B475-EDC9-265B530F4BF9}"/>
                  </a:ext>
                </a:extLst>
              </p:cNvPr>
              <p:cNvSpPr/>
              <p:nvPr/>
            </p:nvSpPr>
            <p:spPr>
              <a:xfrm>
                <a:off x="6143485" y="4783741"/>
                <a:ext cx="255842" cy="49244"/>
              </a:xfrm>
              <a:custGeom>
                <a:avLst/>
                <a:gdLst>
                  <a:gd name="connsiteX0" fmla="*/ 0 w 299085"/>
                  <a:gd name="connsiteY0" fmla="*/ 0 h 53340"/>
                  <a:gd name="connsiteX1" fmla="*/ 299085 w 299085"/>
                  <a:gd name="connsiteY1" fmla="*/ 1905 h 53340"/>
                  <a:gd name="connsiteX2" fmla="*/ 274320 w 299085"/>
                  <a:gd name="connsiteY2" fmla="*/ 28575 h 53340"/>
                  <a:gd name="connsiteX3" fmla="*/ 295275 w 299085"/>
                  <a:gd name="connsiteY3" fmla="*/ 49530 h 53340"/>
                  <a:gd name="connsiteX4" fmla="*/ 11430 w 299085"/>
                  <a:gd name="connsiteY4" fmla="*/ 53340 h 53340"/>
                  <a:gd name="connsiteX5" fmla="*/ 43815 w 299085"/>
                  <a:gd name="connsiteY5" fmla="*/ 28575 h 53340"/>
                  <a:gd name="connsiteX6" fmla="*/ 0 w 299085"/>
                  <a:gd name="connsiteY6" fmla="*/ 0 h 53340"/>
                  <a:gd name="connsiteX0" fmla="*/ 3810 w 287655"/>
                  <a:gd name="connsiteY0" fmla="*/ 0 h 51435"/>
                  <a:gd name="connsiteX1" fmla="*/ 287655 w 287655"/>
                  <a:gd name="connsiteY1" fmla="*/ 0 h 51435"/>
                  <a:gd name="connsiteX2" fmla="*/ 262890 w 287655"/>
                  <a:gd name="connsiteY2" fmla="*/ 26670 h 51435"/>
                  <a:gd name="connsiteX3" fmla="*/ 283845 w 287655"/>
                  <a:gd name="connsiteY3" fmla="*/ 47625 h 51435"/>
                  <a:gd name="connsiteX4" fmla="*/ 0 w 287655"/>
                  <a:gd name="connsiteY4" fmla="*/ 51435 h 51435"/>
                  <a:gd name="connsiteX5" fmla="*/ 32385 w 287655"/>
                  <a:gd name="connsiteY5" fmla="*/ 26670 h 51435"/>
                  <a:gd name="connsiteX6" fmla="*/ 3810 w 287655"/>
                  <a:gd name="connsiteY6" fmla="*/ 0 h 51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7655" h="51435">
                    <a:moveTo>
                      <a:pt x="3810" y="0"/>
                    </a:moveTo>
                    <a:lnTo>
                      <a:pt x="287655" y="0"/>
                    </a:lnTo>
                    <a:lnTo>
                      <a:pt x="262890" y="26670"/>
                    </a:lnTo>
                    <a:lnTo>
                      <a:pt x="283845" y="47625"/>
                    </a:lnTo>
                    <a:lnTo>
                      <a:pt x="0" y="51435"/>
                    </a:lnTo>
                    <a:lnTo>
                      <a:pt x="32385" y="26670"/>
                    </a:lnTo>
                    <a:lnTo>
                      <a:pt x="381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98" name="Группа 97">
              <a:extLst>
                <a:ext uri="{FF2B5EF4-FFF2-40B4-BE49-F238E27FC236}">
                  <a16:creationId xmlns:a16="http://schemas.microsoft.com/office/drawing/2014/main" id="{465550B1-7181-033E-719F-0BF956F97A29}"/>
                </a:ext>
              </a:extLst>
            </p:cNvPr>
            <p:cNvGrpSpPr/>
            <p:nvPr/>
          </p:nvGrpSpPr>
          <p:grpSpPr>
            <a:xfrm>
              <a:off x="6081972" y="576355"/>
              <a:ext cx="264704" cy="675057"/>
              <a:chOff x="6122129" y="4162520"/>
              <a:chExt cx="304486" cy="718615"/>
            </a:xfrm>
            <a:solidFill>
              <a:schemeClr val="tx1"/>
            </a:solidFill>
          </p:grpSpPr>
          <p:sp>
            <p:nvSpPr>
              <p:cNvPr id="99" name="Крест 98">
                <a:extLst>
                  <a:ext uri="{FF2B5EF4-FFF2-40B4-BE49-F238E27FC236}">
                    <a16:creationId xmlns:a16="http://schemas.microsoft.com/office/drawing/2014/main" id="{6202C188-5A81-E69F-DFF6-4F1DCCA49E1C}"/>
                  </a:ext>
                </a:extLst>
              </p:cNvPr>
              <p:cNvSpPr/>
              <p:nvPr/>
            </p:nvSpPr>
            <p:spPr>
              <a:xfrm>
                <a:off x="6213775" y="4162520"/>
                <a:ext cx="129884" cy="124944"/>
              </a:xfrm>
              <a:prstGeom prst="plus">
                <a:avLst>
                  <a:gd name="adj" fmla="val 37605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0" name="Полилиния: фигура 99">
                <a:extLst>
                  <a:ext uri="{FF2B5EF4-FFF2-40B4-BE49-F238E27FC236}">
                    <a16:creationId xmlns:a16="http://schemas.microsoft.com/office/drawing/2014/main" id="{4D788BC3-8900-2F57-3777-EFA4A1AC17B2}"/>
                  </a:ext>
                </a:extLst>
              </p:cNvPr>
              <p:cNvSpPr/>
              <p:nvPr/>
            </p:nvSpPr>
            <p:spPr>
              <a:xfrm>
                <a:off x="6175847" y="4286746"/>
                <a:ext cx="217170" cy="81915"/>
              </a:xfrm>
              <a:custGeom>
                <a:avLst/>
                <a:gdLst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0970 w 175260"/>
                  <a:gd name="connsiteY2" fmla="*/ 2476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2875 w 175260"/>
                  <a:gd name="connsiteY2" fmla="*/ 4381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0 w 175260"/>
                  <a:gd name="connsiteY5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20955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38100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4295"/>
                  <a:gd name="connsiteX1" fmla="*/ 175260 w 175260"/>
                  <a:gd name="connsiteY1" fmla="*/ 5715 h 74295"/>
                  <a:gd name="connsiteX2" fmla="*/ 142875 w 175260"/>
                  <a:gd name="connsiteY2" fmla="*/ 43815 h 74295"/>
                  <a:gd name="connsiteX3" fmla="*/ 148590 w 175260"/>
                  <a:gd name="connsiteY3" fmla="*/ 70485 h 74295"/>
                  <a:gd name="connsiteX4" fmla="*/ 15240 w 175260"/>
                  <a:gd name="connsiteY4" fmla="*/ 74295 h 74295"/>
                  <a:gd name="connsiteX5" fmla="*/ 38100 w 175260"/>
                  <a:gd name="connsiteY5" fmla="*/ 38100 h 74295"/>
                  <a:gd name="connsiteX6" fmla="*/ 0 w 175260"/>
                  <a:gd name="connsiteY6" fmla="*/ 0 h 74295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38100 w 175260"/>
                  <a:gd name="connsiteY5" fmla="*/ 38100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6573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201930"/>
                  <a:gd name="connsiteY0" fmla="*/ 0 h 80010"/>
                  <a:gd name="connsiteX1" fmla="*/ 201930 w 201930"/>
                  <a:gd name="connsiteY1" fmla="*/ 1905 h 80010"/>
                  <a:gd name="connsiteX2" fmla="*/ 165735 w 201930"/>
                  <a:gd name="connsiteY2" fmla="*/ 43815 h 80010"/>
                  <a:gd name="connsiteX3" fmla="*/ 173355 w 201930"/>
                  <a:gd name="connsiteY3" fmla="*/ 80010 h 80010"/>
                  <a:gd name="connsiteX4" fmla="*/ 15240 w 201930"/>
                  <a:gd name="connsiteY4" fmla="*/ 74295 h 80010"/>
                  <a:gd name="connsiteX5" fmla="*/ 22860 w 201930"/>
                  <a:gd name="connsiteY5" fmla="*/ 51435 h 80010"/>
                  <a:gd name="connsiteX6" fmla="*/ 0 w 201930"/>
                  <a:gd name="connsiteY6" fmla="*/ 0 h 80010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30480 w 217170"/>
                  <a:gd name="connsiteY4" fmla="*/ 76200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79070 w 217170"/>
                  <a:gd name="connsiteY2" fmla="*/ 5334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7170" h="81915">
                    <a:moveTo>
                      <a:pt x="0" y="0"/>
                    </a:moveTo>
                    <a:lnTo>
                      <a:pt x="217170" y="3810"/>
                    </a:lnTo>
                    <a:lnTo>
                      <a:pt x="179070" y="53340"/>
                    </a:lnTo>
                    <a:lnTo>
                      <a:pt x="188595" y="81915"/>
                    </a:lnTo>
                    <a:lnTo>
                      <a:pt x="20955" y="81915"/>
                    </a:lnTo>
                    <a:lnTo>
                      <a:pt x="38100" y="5334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1" name="Полилиния: фигура 100">
                <a:extLst>
                  <a:ext uri="{FF2B5EF4-FFF2-40B4-BE49-F238E27FC236}">
                    <a16:creationId xmlns:a16="http://schemas.microsoft.com/office/drawing/2014/main" id="{BF6BF8CB-61F5-55D0-572D-39EC2A0AEB0C}"/>
                  </a:ext>
                </a:extLst>
              </p:cNvPr>
              <p:cNvSpPr/>
              <p:nvPr/>
            </p:nvSpPr>
            <p:spPr>
              <a:xfrm>
                <a:off x="6127530" y="4374832"/>
                <a:ext cx="299085" cy="364949"/>
              </a:xfrm>
              <a:custGeom>
                <a:avLst/>
                <a:gdLst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0970 w 175260"/>
                  <a:gd name="connsiteY2" fmla="*/ 2476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2875 w 175260"/>
                  <a:gd name="connsiteY2" fmla="*/ 4381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0 w 175260"/>
                  <a:gd name="connsiteY5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20955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38100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4295"/>
                  <a:gd name="connsiteX1" fmla="*/ 175260 w 175260"/>
                  <a:gd name="connsiteY1" fmla="*/ 5715 h 74295"/>
                  <a:gd name="connsiteX2" fmla="*/ 142875 w 175260"/>
                  <a:gd name="connsiteY2" fmla="*/ 43815 h 74295"/>
                  <a:gd name="connsiteX3" fmla="*/ 148590 w 175260"/>
                  <a:gd name="connsiteY3" fmla="*/ 70485 h 74295"/>
                  <a:gd name="connsiteX4" fmla="*/ 15240 w 175260"/>
                  <a:gd name="connsiteY4" fmla="*/ 74295 h 74295"/>
                  <a:gd name="connsiteX5" fmla="*/ 38100 w 175260"/>
                  <a:gd name="connsiteY5" fmla="*/ 38100 h 74295"/>
                  <a:gd name="connsiteX6" fmla="*/ 0 w 175260"/>
                  <a:gd name="connsiteY6" fmla="*/ 0 h 74295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38100 w 175260"/>
                  <a:gd name="connsiteY5" fmla="*/ 38100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6573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201930"/>
                  <a:gd name="connsiteY0" fmla="*/ 0 h 80010"/>
                  <a:gd name="connsiteX1" fmla="*/ 201930 w 201930"/>
                  <a:gd name="connsiteY1" fmla="*/ 1905 h 80010"/>
                  <a:gd name="connsiteX2" fmla="*/ 165735 w 201930"/>
                  <a:gd name="connsiteY2" fmla="*/ 43815 h 80010"/>
                  <a:gd name="connsiteX3" fmla="*/ 173355 w 201930"/>
                  <a:gd name="connsiteY3" fmla="*/ 80010 h 80010"/>
                  <a:gd name="connsiteX4" fmla="*/ 15240 w 201930"/>
                  <a:gd name="connsiteY4" fmla="*/ 74295 h 80010"/>
                  <a:gd name="connsiteX5" fmla="*/ 22860 w 201930"/>
                  <a:gd name="connsiteY5" fmla="*/ 51435 h 80010"/>
                  <a:gd name="connsiteX6" fmla="*/ 0 w 201930"/>
                  <a:gd name="connsiteY6" fmla="*/ 0 h 80010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30480 w 217170"/>
                  <a:gd name="connsiteY4" fmla="*/ 76200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79070 w 217170"/>
                  <a:gd name="connsiteY2" fmla="*/ 5334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3810 w 196215"/>
                  <a:gd name="connsiteY0" fmla="*/ 0 h 144042"/>
                  <a:gd name="connsiteX1" fmla="*/ 196215 w 196215"/>
                  <a:gd name="connsiteY1" fmla="*/ 65937 h 144042"/>
                  <a:gd name="connsiteX2" fmla="*/ 158115 w 196215"/>
                  <a:gd name="connsiteY2" fmla="*/ 115467 h 144042"/>
                  <a:gd name="connsiteX3" fmla="*/ 167640 w 196215"/>
                  <a:gd name="connsiteY3" fmla="*/ 144042 h 144042"/>
                  <a:gd name="connsiteX4" fmla="*/ 0 w 196215"/>
                  <a:gd name="connsiteY4" fmla="*/ 144042 h 144042"/>
                  <a:gd name="connsiteX5" fmla="*/ 17145 w 196215"/>
                  <a:gd name="connsiteY5" fmla="*/ 115467 h 144042"/>
                  <a:gd name="connsiteX6" fmla="*/ 3810 w 19621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58115 w 188595"/>
                  <a:gd name="connsiteY2" fmla="*/ 115467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7145 w 188595"/>
                  <a:gd name="connsiteY5" fmla="*/ 115467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7145 w 188595"/>
                  <a:gd name="connsiteY5" fmla="*/ 115467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9050 w 188595"/>
                  <a:gd name="connsiteY5" fmla="*/ 89063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78105 w 188595"/>
                  <a:gd name="connsiteY5" fmla="*/ 86733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6195 w 188595"/>
                  <a:gd name="connsiteY5" fmla="*/ 88286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6195 w 188595"/>
                  <a:gd name="connsiteY5" fmla="*/ 88286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4290 w 188595"/>
                  <a:gd name="connsiteY5" fmla="*/ 72754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4290 w 188595"/>
                  <a:gd name="connsiteY5" fmla="*/ 72754 h 144042"/>
                  <a:gd name="connsiteX6" fmla="*/ 3810 w 188595"/>
                  <a:gd name="connsiteY6" fmla="*/ 0 h 144042"/>
                  <a:gd name="connsiteX0" fmla="*/ 60960 w 245745"/>
                  <a:gd name="connsiteY0" fmla="*/ 0 h 148702"/>
                  <a:gd name="connsiteX1" fmla="*/ 245745 w 245745"/>
                  <a:gd name="connsiteY1" fmla="*/ 1480 h 148702"/>
                  <a:gd name="connsiteX2" fmla="*/ 217170 w 245745"/>
                  <a:gd name="connsiteY2" fmla="*/ 86733 h 148702"/>
                  <a:gd name="connsiteX3" fmla="*/ 224790 w 245745"/>
                  <a:gd name="connsiteY3" fmla="*/ 144042 h 148702"/>
                  <a:gd name="connsiteX4" fmla="*/ 0 w 245745"/>
                  <a:gd name="connsiteY4" fmla="*/ 148702 h 148702"/>
                  <a:gd name="connsiteX5" fmla="*/ 91440 w 245745"/>
                  <a:gd name="connsiteY5" fmla="*/ 72754 h 148702"/>
                  <a:gd name="connsiteX6" fmla="*/ 60960 w 245745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7170 w 297180"/>
                  <a:gd name="connsiteY2" fmla="*/ 86733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850 h 149552"/>
                  <a:gd name="connsiteX1" fmla="*/ 243840 w 297180"/>
                  <a:gd name="connsiteY1" fmla="*/ 0 h 149552"/>
                  <a:gd name="connsiteX2" fmla="*/ 219075 w 297180"/>
                  <a:gd name="connsiteY2" fmla="*/ 74381 h 149552"/>
                  <a:gd name="connsiteX3" fmla="*/ 297180 w 297180"/>
                  <a:gd name="connsiteY3" fmla="*/ 148775 h 149552"/>
                  <a:gd name="connsiteX4" fmla="*/ 0 w 297180"/>
                  <a:gd name="connsiteY4" fmla="*/ 149552 h 149552"/>
                  <a:gd name="connsiteX5" fmla="*/ 91440 w 297180"/>
                  <a:gd name="connsiteY5" fmla="*/ 73604 h 149552"/>
                  <a:gd name="connsiteX6" fmla="*/ 60960 w 297180"/>
                  <a:gd name="connsiteY6" fmla="*/ 850 h 149552"/>
                  <a:gd name="connsiteX0" fmla="*/ 62865 w 299085"/>
                  <a:gd name="connsiteY0" fmla="*/ 850 h 148775"/>
                  <a:gd name="connsiteX1" fmla="*/ 245745 w 299085"/>
                  <a:gd name="connsiteY1" fmla="*/ 0 h 148775"/>
                  <a:gd name="connsiteX2" fmla="*/ 220980 w 299085"/>
                  <a:gd name="connsiteY2" fmla="*/ 74381 h 148775"/>
                  <a:gd name="connsiteX3" fmla="*/ 299085 w 299085"/>
                  <a:gd name="connsiteY3" fmla="*/ 148775 h 148775"/>
                  <a:gd name="connsiteX4" fmla="*/ 0 w 299085"/>
                  <a:gd name="connsiteY4" fmla="*/ 147222 h 148775"/>
                  <a:gd name="connsiteX5" fmla="*/ 93345 w 299085"/>
                  <a:gd name="connsiteY5" fmla="*/ 73604 h 148775"/>
                  <a:gd name="connsiteX6" fmla="*/ 62865 w 299085"/>
                  <a:gd name="connsiteY6" fmla="*/ 850 h 148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9085" h="148775">
                    <a:moveTo>
                      <a:pt x="62865" y="850"/>
                    </a:moveTo>
                    <a:lnTo>
                      <a:pt x="245745" y="0"/>
                    </a:lnTo>
                    <a:cubicBezTo>
                      <a:pt x="236855" y="24017"/>
                      <a:pt x="199390" y="42598"/>
                      <a:pt x="220980" y="74381"/>
                    </a:cubicBezTo>
                    <a:lnTo>
                      <a:pt x="299085" y="148775"/>
                    </a:lnTo>
                    <a:lnTo>
                      <a:pt x="0" y="147222"/>
                    </a:lnTo>
                    <a:lnTo>
                      <a:pt x="93345" y="73604"/>
                    </a:lnTo>
                    <a:cubicBezTo>
                      <a:pt x="78740" y="32526"/>
                      <a:pt x="73660" y="30279"/>
                      <a:pt x="62865" y="850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2" name="Прямоугольник: скругленные углы 101">
                <a:extLst>
                  <a:ext uri="{FF2B5EF4-FFF2-40B4-BE49-F238E27FC236}">
                    <a16:creationId xmlns:a16="http://schemas.microsoft.com/office/drawing/2014/main" id="{DC8C9AA4-1664-9BC9-51C6-3467CB1CEC93}"/>
                  </a:ext>
                </a:extLst>
              </p:cNvPr>
              <p:cNvSpPr/>
              <p:nvPr/>
            </p:nvSpPr>
            <p:spPr>
              <a:xfrm>
                <a:off x="6127530" y="4738022"/>
                <a:ext cx="299085" cy="45719"/>
              </a:xfrm>
              <a:prstGeom prst="round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3" name="Прямоугольник: скругленные углы 102">
                <a:extLst>
                  <a:ext uri="{FF2B5EF4-FFF2-40B4-BE49-F238E27FC236}">
                    <a16:creationId xmlns:a16="http://schemas.microsoft.com/office/drawing/2014/main" id="{5337632C-F0F8-AD83-CC2F-93F2F4AEA233}"/>
                  </a:ext>
                </a:extLst>
              </p:cNvPr>
              <p:cNvSpPr/>
              <p:nvPr/>
            </p:nvSpPr>
            <p:spPr>
              <a:xfrm>
                <a:off x="6122129" y="4835416"/>
                <a:ext cx="299085" cy="45719"/>
              </a:xfrm>
              <a:prstGeom prst="round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4" name="Полилиния: фигура 103">
                <a:extLst>
                  <a:ext uri="{FF2B5EF4-FFF2-40B4-BE49-F238E27FC236}">
                    <a16:creationId xmlns:a16="http://schemas.microsoft.com/office/drawing/2014/main" id="{E729D360-4CA7-5AD3-1B66-D3BB40470921}"/>
                  </a:ext>
                </a:extLst>
              </p:cNvPr>
              <p:cNvSpPr/>
              <p:nvPr/>
            </p:nvSpPr>
            <p:spPr>
              <a:xfrm>
                <a:off x="6146572" y="4783741"/>
                <a:ext cx="258070" cy="45719"/>
              </a:xfrm>
              <a:custGeom>
                <a:avLst/>
                <a:gdLst>
                  <a:gd name="connsiteX0" fmla="*/ 0 w 299085"/>
                  <a:gd name="connsiteY0" fmla="*/ 0 h 53340"/>
                  <a:gd name="connsiteX1" fmla="*/ 299085 w 299085"/>
                  <a:gd name="connsiteY1" fmla="*/ 1905 h 53340"/>
                  <a:gd name="connsiteX2" fmla="*/ 274320 w 299085"/>
                  <a:gd name="connsiteY2" fmla="*/ 28575 h 53340"/>
                  <a:gd name="connsiteX3" fmla="*/ 295275 w 299085"/>
                  <a:gd name="connsiteY3" fmla="*/ 49530 h 53340"/>
                  <a:gd name="connsiteX4" fmla="*/ 11430 w 299085"/>
                  <a:gd name="connsiteY4" fmla="*/ 53340 h 53340"/>
                  <a:gd name="connsiteX5" fmla="*/ 43815 w 299085"/>
                  <a:gd name="connsiteY5" fmla="*/ 28575 h 53340"/>
                  <a:gd name="connsiteX6" fmla="*/ 0 w 299085"/>
                  <a:gd name="connsiteY6" fmla="*/ 0 h 53340"/>
                  <a:gd name="connsiteX0" fmla="*/ 3810 w 287655"/>
                  <a:gd name="connsiteY0" fmla="*/ 0 h 51435"/>
                  <a:gd name="connsiteX1" fmla="*/ 287655 w 287655"/>
                  <a:gd name="connsiteY1" fmla="*/ 0 h 51435"/>
                  <a:gd name="connsiteX2" fmla="*/ 262890 w 287655"/>
                  <a:gd name="connsiteY2" fmla="*/ 26670 h 51435"/>
                  <a:gd name="connsiteX3" fmla="*/ 283845 w 287655"/>
                  <a:gd name="connsiteY3" fmla="*/ 47625 h 51435"/>
                  <a:gd name="connsiteX4" fmla="*/ 0 w 287655"/>
                  <a:gd name="connsiteY4" fmla="*/ 51435 h 51435"/>
                  <a:gd name="connsiteX5" fmla="*/ 32385 w 287655"/>
                  <a:gd name="connsiteY5" fmla="*/ 26670 h 51435"/>
                  <a:gd name="connsiteX6" fmla="*/ 3810 w 287655"/>
                  <a:gd name="connsiteY6" fmla="*/ 0 h 51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7655" h="51435">
                    <a:moveTo>
                      <a:pt x="3810" y="0"/>
                    </a:moveTo>
                    <a:lnTo>
                      <a:pt x="287655" y="0"/>
                    </a:lnTo>
                    <a:lnTo>
                      <a:pt x="262890" y="26670"/>
                    </a:lnTo>
                    <a:lnTo>
                      <a:pt x="283845" y="47625"/>
                    </a:lnTo>
                    <a:lnTo>
                      <a:pt x="0" y="51435"/>
                    </a:lnTo>
                    <a:lnTo>
                      <a:pt x="32385" y="26670"/>
                    </a:lnTo>
                    <a:lnTo>
                      <a:pt x="3810" y="0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118" name="Группа 117">
              <a:extLst>
                <a:ext uri="{FF2B5EF4-FFF2-40B4-BE49-F238E27FC236}">
                  <a16:creationId xmlns:a16="http://schemas.microsoft.com/office/drawing/2014/main" id="{12289124-F4F3-BB95-3E5D-187AEABA9A6B}"/>
                </a:ext>
              </a:extLst>
            </p:cNvPr>
            <p:cNvGrpSpPr/>
            <p:nvPr/>
          </p:nvGrpSpPr>
          <p:grpSpPr>
            <a:xfrm>
              <a:off x="5333673" y="2020747"/>
              <a:ext cx="271035" cy="655919"/>
              <a:chOff x="5408463" y="2006123"/>
              <a:chExt cx="271035" cy="655919"/>
            </a:xfrm>
          </p:grpSpPr>
          <p:sp>
            <p:nvSpPr>
              <p:cNvPr id="107" name="Прямоугольник: скругленные углы 106">
                <a:extLst>
                  <a:ext uri="{FF2B5EF4-FFF2-40B4-BE49-F238E27FC236}">
                    <a16:creationId xmlns:a16="http://schemas.microsoft.com/office/drawing/2014/main" id="{3B576B06-A722-E23A-7384-307FB02F3792}"/>
                  </a:ext>
                </a:extLst>
              </p:cNvPr>
              <p:cNvSpPr/>
              <p:nvPr/>
            </p:nvSpPr>
            <p:spPr>
              <a:xfrm>
                <a:off x="5408463" y="2522220"/>
                <a:ext cx="264160" cy="45719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17" name="Группа 116">
                <a:extLst>
                  <a:ext uri="{FF2B5EF4-FFF2-40B4-BE49-F238E27FC236}">
                    <a16:creationId xmlns:a16="http://schemas.microsoft.com/office/drawing/2014/main" id="{728E67A9-0B1E-425C-F7FE-2CFC32932C5A}"/>
                  </a:ext>
                </a:extLst>
              </p:cNvPr>
              <p:cNvGrpSpPr/>
              <p:nvPr/>
            </p:nvGrpSpPr>
            <p:grpSpPr>
              <a:xfrm>
                <a:off x="5410200" y="2006123"/>
                <a:ext cx="269298" cy="655919"/>
                <a:chOff x="5410200" y="2006123"/>
                <a:chExt cx="269298" cy="655919"/>
              </a:xfrm>
            </p:grpSpPr>
            <p:sp>
              <p:nvSpPr>
                <p:cNvPr id="105" name="Хорда 104">
                  <a:extLst>
                    <a:ext uri="{FF2B5EF4-FFF2-40B4-BE49-F238E27FC236}">
                      <a16:creationId xmlns:a16="http://schemas.microsoft.com/office/drawing/2014/main" id="{2E34B954-160F-303E-95DD-FC2B841FAFFB}"/>
                    </a:ext>
                  </a:extLst>
                </p:cNvPr>
                <p:cNvSpPr/>
                <p:nvPr/>
              </p:nvSpPr>
              <p:spPr>
                <a:xfrm rot="6769347">
                  <a:off x="5446465" y="2004406"/>
                  <a:ext cx="201906" cy="205340"/>
                </a:xfrm>
                <a:prstGeom prst="chord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06" name="Полилиния: фигура 105">
                  <a:extLst>
                    <a:ext uri="{FF2B5EF4-FFF2-40B4-BE49-F238E27FC236}">
                      <a16:creationId xmlns:a16="http://schemas.microsoft.com/office/drawing/2014/main" id="{2D133BE8-DF10-64C3-9199-70247A5F65AD}"/>
                    </a:ext>
                  </a:extLst>
                </p:cNvPr>
                <p:cNvSpPr/>
                <p:nvPr/>
              </p:nvSpPr>
              <p:spPr>
                <a:xfrm>
                  <a:off x="5410200" y="2159000"/>
                  <a:ext cx="264160" cy="363220"/>
                </a:xfrm>
                <a:custGeom>
                  <a:avLst/>
                  <a:gdLst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701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4160" h="363220">
                      <a:moveTo>
                        <a:pt x="218440" y="2540"/>
                      </a:moveTo>
                      <a:lnTo>
                        <a:pt x="53340" y="0"/>
                      </a:lnTo>
                      <a:cubicBezTo>
                        <a:pt x="87207" y="48260"/>
                        <a:pt x="90593" y="96520"/>
                        <a:pt x="93980" y="144780"/>
                      </a:cubicBezTo>
                      <a:cubicBezTo>
                        <a:pt x="77893" y="220133"/>
                        <a:pt x="31327" y="290407"/>
                        <a:pt x="0" y="363220"/>
                      </a:cubicBezTo>
                      <a:lnTo>
                        <a:pt x="264160" y="363220"/>
                      </a:lnTo>
                      <a:cubicBezTo>
                        <a:pt x="236220" y="290407"/>
                        <a:pt x="226060" y="283633"/>
                        <a:pt x="180340" y="144780"/>
                      </a:cubicBezTo>
                      <a:cubicBezTo>
                        <a:pt x="191347" y="60960"/>
                        <a:pt x="189653" y="50800"/>
                        <a:pt x="218440" y="254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15" name="Полилиния: фигура 114">
                  <a:extLst>
                    <a:ext uri="{FF2B5EF4-FFF2-40B4-BE49-F238E27FC236}">
                      <a16:creationId xmlns:a16="http://schemas.microsoft.com/office/drawing/2014/main" id="{90DFB8A6-0F9F-F99E-5A34-5CC5EB987F02}"/>
                    </a:ext>
                  </a:extLst>
                </p:cNvPr>
                <p:cNvSpPr/>
                <p:nvPr/>
              </p:nvSpPr>
              <p:spPr>
                <a:xfrm>
                  <a:off x="5430219" y="2570604"/>
                  <a:ext cx="222028" cy="45719"/>
                </a:xfrm>
                <a:custGeom>
                  <a:avLst/>
                  <a:gdLst>
                    <a:gd name="connsiteX0" fmla="*/ 0 w 299085"/>
                    <a:gd name="connsiteY0" fmla="*/ 0 h 53340"/>
                    <a:gd name="connsiteX1" fmla="*/ 299085 w 299085"/>
                    <a:gd name="connsiteY1" fmla="*/ 1905 h 53340"/>
                    <a:gd name="connsiteX2" fmla="*/ 274320 w 299085"/>
                    <a:gd name="connsiteY2" fmla="*/ 28575 h 53340"/>
                    <a:gd name="connsiteX3" fmla="*/ 295275 w 299085"/>
                    <a:gd name="connsiteY3" fmla="*/ 49530 h 53340"/>
                    <a:gd name="connsiteX4" fmla="*/ 11430 w 299085"/>
                    <a:gd name="connsiteY4" fmla="*/ 53340 h 53340"/>
                    <a:gd name="connsiteX5" fmla="*/ 43815 w 299085"/>
                    <a:gd name="connsiteY5" fmla="*/ 28575 h 53340"/>
                    <a:gd name="connsiteX6" fmla="*/ 0 w 299085"/>
                    <a:gd name="connsiteY6" fmla="*/ 0 h 53340"/>
                    <a:gd name="connsiteX0" fmla="*/ 3810 w 287655"/>
                    <a:gd name="connsiteY0" fmla="*/ 0 h 51435"/>
                    <a:gd name="connsiteX1" fmla="*/ 287655 w 287655"/>
                    <a:gd name="connsiteY1" fmla="*/ 0 h 51435"/>
                    <a:gd name="connsiteX2" fmla="*/ 262890 w 287655"/>
                    <a:gd name="connsiteY2" fmla="*/ 26670 h 51435"/>
                    <a:gd name="connsiteX3" fmla="*/ 283845 w 287655"/>
                    <a:gd name="connsiteY3" fmla="*/ 47625 h 51435"/>
                    <a:gd name="connsiteX4" fmla="*/ 0 w 287655"/>
                    <a:gd name="connsiteY4" fmla="*/ 51435 h 51435"/>
                    <a:gd name="connsiteX5" fmla="*/ 32385 w 287655"/>
                    <a:gd name="connsiteY5" fmla="*/ 26670 h 51435"/>
                    <a:gd name="connsiteX6" fmla="*/ 3810 w 287655"/>
                    <a:gd name="connsiteY6" fmla="*/ 0 h 51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7655" h="51435">
                      <a:moveTo>
                        <a:pt x="3810" y="0"/>
                      </a:moveTo>
                      <a:lnTo>
                        <a:pt x="287655" y="0"/>
                      </a:lnTo>
                      <a:lnTo>
                        <a:pt x="262890" y="26670"/>
                      </a:lnTo>
                      <a:lnTo>
                        <a:pt x="283845" y="47625"/>
                      </a:lnTo>
                      <a:lnTo>
                        <a:pt x="0" y="51435"/>
                      </a:lnTo>
                      <a:lnTo>
                        <a:pt x="32385" y="26670"/>
                      </a:lnTo>
                      <a:lnTo>
                        <a:pt x="381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sp>
              <p:nvSpPr>
                <p:cNvPr id="116" name="Прямоугольник: скругленные углы 115">
                  <a:extLst>
                    <a:ext uri="{FF2B5EF4-FFF2-40B4-BE49-F238E27FC236}">
                      <a16:creationId xmlns:a16="http://schemas.microsoft.com/office/drawing/2014/main" id="{41C93E99-C0B6-040E-1804-26D0E2D34B11}"/>
                    </a:ext>
                  </a:extLst>
                </p:cNvPr>
                <p:cNvSpPr/>
                <p:nvPr/>
              </p:nvSpPr>
              <p:spPr>
                <a:xfrm>
                  <a:off x="5415338" y="2616323"/>
                  <a:ext cx="264160" cy="45719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grpSp>
          <p:nvGrpSpPr>
            <p:cNvPr id="119" name="Группа 118">
              <a:extLst>
                <a:ext uri="{FF2B5EF4-FFF2-40B4-BE49-F238E27FC236}">
                  <a16:creationId xmlns:a16="http://schemas.microsoft.com/office/drawing/2014/main" id="{BEF96D25-7B90-3560-EED8-B76411871403}"/>
                </a:ext>
              </a:extLst>
            </p:cNvPr>
            <p:cNvGrpSpPr/>
            <p:nvPr/>
          </p:nvGrpSpPr>
          <p:grpSpPr>
            <a:xfrm>
              <a:off x="6057422" y="2036448"/>
              <a:ext cx="271035" cy="655919"/>
              <a:chOff x="5408463" y="2006123"/>
              <a:chExt cx="271035" cy="655919"/>
            </a:xfrm>
            <a:solidFill>
              <a:schemeClr val="tx1"/>
            </a:solidFill>
          </p:grpSpPr>
          <p:sp>
            <p:nvSpPr>
              <p:cNvPr id="120" name="Прямоугольник: скругленные углы 119">
                <a:extLst>
                  <a:ext uri="{FF2B5EF4-FFF2-40B4-BE49-F238E27FC236}">
                    <a16:creationId xmlns:a16="http://schemas.microsoft.com/office/drawing/2014/main" id="{1A2B2340-480C-D105-383B-B96BBCB6253F}"/>
                  </a:ext>
                </a:extLst>
              </p:cNvPr>
              <p:cNvSpPr/>
              <p:nvPr/>
            </p:nvSpPr>
            <p:spPr>
              <a:xfrm>
                <a:off x="5408463" y="2522220"/>
                <a:ext cx="264160" cy="45719"/>
              </a:xfrm>
              <a:prstGeom prst="round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21" name="Группа 120">
                <a:extLst>
                  <a:ext uri="{FF2B5EF4-FFF2-40B4-BE49-F238E27FC236}">
                    <a16:creationId xmlns:a16="http://schemas.microsoft.com/office/drawing/2014/main" id="{9FB9A78E-A8C8-49B5-CAB8-8E9B72A063D7}"/>
                  </a:ext>
                </a:extLst>
              </p:cNvPr>
              <p:cNvGrpSpPr/>
              <p:nvPr/>
            </p:nvGrpSpPr>
            <p:grpSpPr>
              <a:xfrm>
                <a:off x="5410200" y="2006123"/>
                <a:ext cx="269298" cy="655919"/>
                <a:chOff x="5410200" y="2006123"/>
                <a:chExt cx="269298" cy="655919"/>
              </a:xfrm>
              <a:grpFill/>
            </p:grpSpPr>
            <p:sp>
              <p:nvSpPr>
                <p:cNvPr id="122" name="Хорда 121">
                  <a:extLst>
                    <a:ext uri="{FF2B5EF4-FFF2-40B4-BE49-F238E27FC236}">
                      <a16:creationId xmlns:a16="http://schemas.microsoft.com/office/drawing/2014/main" id="{164A55C9-E213-0D40-B775-72FE719312FC}"/>
                    </a:ext>
                  </a:extLst>
                </p:cNvPr>
                <p:cNvSpPr/>
                <p:nvPr/>
              </p:nvSpPr>
              <p:spPr>
                <a:xfrm rot="6769347">
                  <a:off x="5446465" y="2004406"/>
                  <a:ext cx="201906" cy="205340"/>
                </a:xfrm>
                <a:prstGeom prst="chord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23" name="Полилиния: фигура 122">
                  <a:extLst>
                    <a:ext uri="{FF2B5EF4-FFF2-40B4-BE49-F238E27FC236}">
                      <a16:creationId xmlns:a16="http://schemas.microsoft.com/office/drawing/2014/main" id="{85A99E6C-3222-30FF-BCDE-13B10D114249}"/>
                    </a:ext>
                  </a:extLst>
                </p:cNvPr>
                <p:cNvSpPr/>
                <p:nvPr/>
              </p:nvSpPr>
              <p:spPr>
                <a:xfrm>
                  <a:off x="5410200" y="2159000"/>
                  <a:ext cx="264160" cy="363220"/>
                </a:xfrm>
                <a:custGeom>
                  <a:avLst/>
                  <a:gdLst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701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4160" h="363220">
                      <a:moveTo>
                        <a:pt x="218440" y="2540"/>
                      </a:moveTo>
                      <a:lnTo>
                        <a:pt x="53340" y="0"/>
                      </a:lnTo>
                      <a:cubicBezTo>
                        <a:pt x="87207" y="48260"/>
                        <a:pt x="90593" y="96520"/>
                        <a:pt x="93980" y="144780"/>
                      </a:cubicBezTo>
                      <a:cubicBezTo>
                        <a:pt x="77893" y="220133"/>
                        <a:pt x="31327" y="290407"/>
                        <a:pt x="0" y="363220"/>
                      </a:cubicBezTo>
                      <a:lnTo>
                        <a:pt x="264160" y="363220"/>
                      </a:lnTo>
                      <a:cubicBezTo>
                        <a:pt x="236220" y="290407"/>
                        <a:pt x="226060" y="283633"/>
                        <a:pt x="180340" y="144780"/>
                      </a:cubicBezTo>
                      <a:cubicBezTo>
                        <a:pt x="191347" y="60960"/>
                        <a:pt x="189653" y="50800"/>
                        <a:pt x="218440" y="254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24" name="Полилиния: фигура 123">
                  <a:extLst>
                    <a:ext uri="{FF2B5EF4-FFF2-40B4-BE49-F238E27FC236}">
                      <a16:creationId xmlns:a16="http://schemas.microsoft.com/office/drawing/2014/main" id="{12CC6CB0-F630-2E9D-FECC-68FA78F50C07}"/>
                    </a:ext>
                  </a:extLst>
                </p:cNvPr>
                <p:cNvSpPr/>
                <p:nvPr/>
              </p:nvSpPr>
              <p:spPr>
                <a:xfrm>
                  <a:off x="5438390" y="2569894"/>
                  <a:ext cx="213857" cy="57776"/>
                </a:xfrm>
                <a:custGeom>
                  <a:avLst/>
                  <a:gdLst>
                    <a:gd name="connsiteX0" fmla="*/ 0 w 299085"/>
                    <a:gd name="connsiteY0" fmla="*/ 0 h 53340"/>
                    <a:gd name="connsiteX1" fmla="*/ 299085 w 299085"/>
                    <a:gd name="connsiteY1" fmla="*/ 1905 h 53340"/>
                    <a:gd name="connsiteX2" fmla="*/ 274320 w 299085"/>
                    <a:gd name="connsiteY2" fmla="*/ 28575 h 53340"/>
                    <a:gd name="connsiteX3" fmla="*/ 295275 w 299085"/>
                    <a:gd name="connsiteY3" fmla="*/ 49530 h 53340"/>
                    <a:gd name="connsiteX4" fmla="*/ 11430 w 299085"/>
                    <a:gd name="connsiteY4" fmla="*/ 53340 h 53340"/>
                    <a:gd name="connsiteX5" fmla="*/ 43815 w 299085"/>
                    <a:gd name="connsiteY5" fmla="*/ 28575 h 53340"/>
                    <a:gd name="connsiteX6" fmla="*/ 0 w 299085"/>
                    <a:gd name="connsiteY6" fmla="*/ 0 h 53340"/>
                    <a:gd name="connsiteX0" fmla="*/ 3810 w 287655"/>
                    <a:gd name="connsiteY0" fmla="*/ 0 h 51435"/>
                    <a:gd name="connsiteX1" fmla="*/ 287655 w 287655"/>
                    <a:gd name="connsiteY1" fmla="*/ 0 h 51435"/>
                    <a:gd name="connsiteX2" fmla="*/ 262890 w 287655"/>
                    <a:gd name="connsiteY2" fmla="*/ 26670 h 51435"/>
                    <a:gd name="connsiteX3" fmla="*/ 283845 w 287655"/>
                    <a:gd name="connsiteY3" fmla="*/ 47625 h 51435"/>
                    <a:gd name="connsiteX4" fmla="*/ 0 w 287655"/>
                    <a:gd name="connsiteY4" fmla="*/ 51435 h 51435"/>
                    <a:gd name="connsiteX5" fmla="*/ 32385 w 287655"/>
                    <a:gd name="connsiteY5" fmla="*/ 26670 h 51435"/>
                    <a:gd name="connsiteX6" fmla="*/ 3810 w 287655"/>
                    <a:gd name="connsiteY6" fmla="*/ 0 h 51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7655" h="51435">
                      <a:moveTo>
                        <a:pt x="3810" y="0"/>
                      </a:moveTo>
                      <a:lnTo>
                        <a:pt x="287655" y="0"/>
                      </a:lnTo>
                      <a:lnTo>
                        <a:pt x="262890" y="26670"/>
                      </a:lnTo>
                      <a:lnTo>
                        <a:pt x="283845" y="47625"/>
                      </a:lnTo>
                      <a:lnTo>
                        <a:pt x="0" y="51435"/>
                      </a:lnTo>
                      <a:lnTo>
                        <a:pt x="32385" y="26670"/>
                      </a:lnTo>
                      <a:lnTo>
                        <a:pt x="381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sp>
              <p:nvSpPr>
                <p:cNvPr id="125" name="Прямоугольник: скругленные углы 124">
                  <a:extLst>
                    <a:ext uri="{FF2B5EF4-FFF2-40B4-BE49-F238E27FC236}">
                      <a16:creationId xmlns:a16="http://schemas.microsoft.com/office/drawing/2014/main" id="{F38A961F-2D44-E89D-2AF2-2635E9402D84}"/>
                    </a:ext>
                  </a:extLst>
                </p:cNvPr>
                <p:cNvSpPr/>
                <p:nvPr/>
              </p:nvSpPr>
              <p:spPr>
                <a:xfrm>
                  <a:off x="5415338" y="2616323"/>
                  <a:ext cx="264160" cy="45719"/>
                </a:xfrm>
                <a:prstGeom prst="round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grpSp>
          <p:nvGrpSpPr>
            <p:cNvPr id="126" name="Группа 125">
              <a:extLst>
                <a:ext uri="{FF2B5EF4-FFF2-40B4-BE49-F238E27FC236}">
                  <a16:creationId xmlns:a16="http://schemas.microsoft.com/office/drawing/2014/main" id="{8D67465E-B816-BB3F-02B6-32C81B2F202D}"/>
                </a:ext>
              </a:extLst>
            </p:cNvPr>
            <p:cNvGrpSpPr/>
            <p:nvPr/>
          </p:nvGrpSpPr>
          <p:grpSpPr>
            <a:xfrm>
              <a:off x="5333673" y="1308716"/>
              <a:ext cx="271035" cy="655919"/>
              <a:chOff x="5408463" y="2006123"/>
              <a:chExt cx="271035" cy="655919"/>
            </a:xfrm>
            <a:solidFill>
              <a:schemeClr val="tx1"/>
            </a:solidFill>
          </p:grpSpPr>
          <p:sp>
            <p:nvSpPr>
              <p:cNvPr id="127" name="Прямоугольник: скругленные углы 126">
                <a:extLst>
                  <a:ext uri="{FF2B5EF4-FFF2-40B4-BE49-F238E27FC236}">
                    <a16:creationId xmlns:a16="http://schemas.microsoft.com/office/drawing/2014/main" id="{C7751597-8436-DC4D-C319-69ED9EA01025}"/>
                  </a:ext>
                </a:extLst>
              </p:cNvPr>
              <p:cNvSpPr/>
              <p:nvPr/>
            </p:nvSpPr>
            <p:spPr>
              <a:xfrm>
                <a:off x="5408463" y="2522220"/>
                <a:ext cx="264160" cy="45719"/>
              </a:xfrm>
              <a:prstGeom prst="round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28" name="Группа 127">
                <a:extLst>
                  <a:ext uri="{FF2B5EF4-FFF2-40B4-BE49-F238E27FC236}">
                    <a16:creationId xmlns:a16="http://schemas.microsoft.com/office/drawing/2014/main" id="{08FA47D0-2E51-97D6-0EAA-0C33FEA2106B}"/>
                  </a:ext>
                </a:extLst>
              </p:cNvPr>
              <p:cNvGrpSpPr/>
              <p:nvPr/>
            </p:nvGrpSpPr>
            <p:grpSpPr>
              <a:xfrm>
                <a:off x="5410200" y="2006123"/>
                <a:ext cx="269298" cy="655919"/>
                <a:chOff x="5410200" y="2006123"/>
                <a:chExt cx="269298" cy="655919"/>
              </a:xfrm>
              <a:grpFill/>
            </p:grpSpPr>
            <p:sp>
              <p:nvSpPr>
                <p:cNvPr id="129" name="Хорда 128">
                  <a:extLst>
                    <a:ext uri="{FF2B5EF4-FFF2-40B4-BE49-F238E27FC236}">
                      <a16:creationId xmlns:a16="http://schemas.microsoft.com/office/drawing/2014/main" id="{7D1617B2-66B7-5009-058F-EDD05451E34A}"/>
                    </a:ext>
                  </a:extLst>
                </p:cNvPr>
                <p:cNvSpPr/>
                <p:nvPr/>
              </p:nvSpPr>
              <p:spPr>
                <a:xfrm rot="6769347">
                  <a:off x="5446465" y="2004406"/>
                  <a:ext cx="201906" cy="205340"/>
                </a:xfrm>
                <a:prstGeom prst="chord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0" name="Полилиния: фигура 129">
                  <a:extLst>
                    <a:ext uri="{FF2B5EF4-FFF2-40B4-BE49-F238E27FC236}">
                      <a16:creationId xmlns:a16="http://schemas.microsoft.com/office/drawing/2014/main" id="{4195BE13-BA6B-D05F-72A5-5805DD402A52}"/>
                    </a:ext>
                  </a:extLst>
                </p:cNvPr>
                <p:cNvSpPr/>
                <p:nvPr/>
              </p:nvSpPr>
              <p:spPr>
                <a:xfrm>
                  <a:off x="5410200" y="2159000"/>
                  <a:ext cx="264160" cy="363220"/>
                </a:xfrm>
                <a:custGeom>
                  <a:avLst/>
                  <a:gdLst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701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4160" h="363220">
                      <a:moveTo>
                        <a:pt x="218440" y="2540"/>
                      </a:moveTo>
                      <a:lnTo>
                        <a:pt x="53340" y="0"/>
                      </a:lnTo>
                      <a:cubicBezTo>
                        <a:pt x="87207" y="48260"/>
                        <a:pt x="90593" y="96520"/>
                        <a:pt x="93980" y="144780"/>
                      </a:cubicBezTo>
                      <a:cubicBezTo>
                        <a:pt x="77893" y="220133"/>
                        <a:pt x="31327" y="290407"/>
                        <a:pt x="0" y="363220"/>
                      </a:cubicBezTo>
                      <a:lnTo>
                        <a:pt x="264160" y="363220"/>
                      </a:lnTo>
                      <a:cubicBezTo>
                        <a:pt x="236220" y="290407"/>
                        <a:pt x="226060" y="283633"/>
                        <a:pt x="180340" y="144780"/>
                      </a:cubicBezTo>
                      <a:cubicBezTo>
                        <a:pt x="191347" y="60960"/>
                        <a:pt x="189653" y="50800"/>
                        <a:pt x="218440" y="254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1" name="Полилиния: фигура 130">
                  <a:extLst>
                    <a:ext uri="{FF2B5EF4-FFF2-40B4-BE49-F238E27FC236}">
                      <a16:creationId xmlns:a16="http://schemas.microsoft.com/office/drawing/2014/main" id="{7588F24B-900C-FD37-A1AB-1374D7CA3E72}"/>
                    </a:ext>
                  </a:extLst>
                </p:cNvPr>
                <p:cNvSpPr/>
                <p:nvPr/>
              </p:nvSpPr>
              <p:spPr>
                <a:xfrm>
                  <a:off x="5427814" y="2567939"/>
                  <a:ext cx="233084" cy="49367"/>
                </a:xfrm>
                <a:custGeom>
                  <a:avLst/>
                  <a:gdLst>
                    <a:gd name="connsiteX0" fmla="*/ 0 w 299085"/>
                    <a:gd name="connsiteY0" fmla="*/ 0 h 53340"/>
                    <a:gd name="connsiteX1" fmla="*/ 299085 w 299085"/>
                    <a:gd name="connsiteY1" fmla="*/ 1905 h 53340"/>
                    <a:gd name="connsiteX2" fmla="*/ 274320 w 299085"/>
                    <a:gd name="connsiteY2" fmla="*/ 28575 h 53340"/>
                    <a:gd name="connsiteX3" fmla="*/ 295275 w 299085"/>
                    <a:gd name="connsiteY3" fmla="*/ 49530 h 53340"/>
                    <a:gd name="connsiteX4" fmla="*/ 11430 w 299085"/>
                    <a:gd name="connsiteY4" fmla="*/ 53340 h 53340"/>
                    <a:gd name="connsiteX5" fmla="*/ 43815 w 299085"/>
                    <a:gd name="connsiteY5" fmla="*/ 28575 h 53340"/>
                    <a:gd name="connsiteX6" fmla="*/ 0 w 299085"/>
                    <a:gd name="connsiteY6" fmla="*/ 0 h 53340"/>
                    <a:gd name="connsiteX0" fmla="*/ 3810 w 287655"/>
                    <a:gd name="connsiteY0" fmla="*/ 0 h 51435"/>
                    <a:gd name="connsiteX1" fmla="*/ 287655 w 287655"/>
                    <a:gd name="connsiteY1" fmla="*/ 0 h 51435"/>
                    <a:gd name="connsiteX2" fmla="*/ 262890 w 287655"/>
                    <a:gd name="connsiteY2" fmla="*/ 26670 h 51435"/>
                    <a:gd name="connsiteX3" fmla="*/ 283845 w 287655"/>
                    <a:gd name="connsiteY3" fmla="*/ 47625 h 51435"/>
                    <a:gd name="connsiteX4" fmla="*/ 0 w 287655"/>
                    <a:gd name="connsiteY4" fmla="*/ 51435 h 51435"/>
                    <a:gd name="connsiteX5" fmla="*/ 32385 w 287655"/>
                    <a:gd name="connsiteY5" fmla="*/ 26670 h 51435"/>
                    <a:gd name="connsiteX6" fmla="*/ 3810 w 287655"/>
                    <a:gd name="connsiteY6" fmla="*/ 0 h 51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7655" h="51435">
                      <a:moveTo>
                        <a:pt x="3810" y="0"/>
                      </a:moveTo>
                      <a:lnTo>
                        <a:pt x="287655" y="0"/>
                      </a:lnTo>
                      <a:lnTo>
                        <a:pt x="262890" y="26670"/>
                      </a:lnTo>
                      <a:lnTo>
                        <a:pt x="283845" y="47625"/>
                      </a:lnTo>
                      <a:lnTo>
                        <a:pt x="0" y="51435"/>
                      </a:lnTo>
                      <a:lnTo>
                        <a:pt x="32385" y="26670"/>
                      </a:lnTo>
                      <a:lnTo>
                        <a:pt x="381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sp>
              <p:nvSpPr>
                <p:cNvPr id="132" name="Прямоугольник: скругленные углы 131">
                  <a:extLst>
                    <a:ext uri="{FF2B5EF4-FFF2-40B4-BE49-F238E27FC236}">
                      <a16:creationId xmlns:a16="http://schemas.microsoft.com/office/drawing/2014/main" id="{43833B9D-2279-DF2F-107D-90BCFDB91603}"/>
                    </a:ext>
                  </a:extLst>
                </p:cNvPr>
                <p:cNvSpPr/>
                <p:nvPr/>
              </p:nvSpPr>
              <p:spPr>
                <a:xfrm>
                  <a:off x="5415338" y="2616323"/>
                  <a:ext cx="264160" cy="45719"/>
                </a:xfrm>
                <a:prstGeom prst="round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133" name="Полилиния: фигура 132">
              <a:extLst>
                <a:ext uri="{FF2B5EF4-FFF2-40B4-BE49-F238E27FC236}">
                  <a16:creationId xmlns:a16="http://schemas.microsoft.com/office/drawing/2014/main" id="{38A7FC6E-4286-0B1D-A069-8A55EA0C12DE}"/>
                </a:ext>
              </a:extLst>
            </p:cNvPr>
            <p:cNvSpPr/>
            <p:nvPr/>
          </p:nvSpPr>
          <p:spPr>
            <a:xfrm>
              <a:off x="5323819" y="584206"/>
              <a:ext cx="291465" cy="661035"/>
            </a:xfrm>
            <a:custGeom>
              <a:avLst/>
              <a:gdLst>
                <a:gd name="connsiteX0" fmla="*/ 55245 w 297180"/>
                <a:gd name="connsiteY0" fmla="*/ 0 h 659130"/>
                <a:gd name="connsiteX1" fmla="*/ 135255 w 297180"/>
                <a:gd name="connsiteY1" fmla="*/ 0 h 659130"/>
                <a:gd name="connsiteX2" fmla="*/ 135255 w 297180"/>
                <a:gd name="connsiteY2" fmla="*/ 62865 h 659130"/>
                <a:gd name="connsiteX3" fmla="*/ 167640 w 297180"/>
                <a:gd name="connsiteY3" fmla="*/ 62865 h 659130"/>
                <a:gd name="connsiteX4" fmla="*/ 173355 w 297180"/>
                <a:gd name="connsiteY4" fmla="*/ 0 h 659130"/>
                <a:gd name="connsiteX5" fmla="*/ 241935 w 297180"/>
                <a:gd name="connsiteY5" fmla="*/ 7620 h 659130"/>
                <a:gd name="connsiteX6" fmla="*/ 240030 w 297180"/>
                <a:gd name="connsiteY6" fmla="*/ 156210 h 659130"/>
                <a:gd name="connsiteX7" fmla="*/ 201930 w 297180"/>
                <a:gd name="connsiteY7" fmla="*/ 306705 h 659130"/>
                <a:gd name="connsiteX8" fmla="*/ 297180 w 297180"/>
                <a:gd name="connsiteY8" fmla="*/ 539115 h 659130"/>
                <a:gd name="connsiteX9" fmla="*/ 266700 w 297180"/>
                <a:gd name="connsiteY9" fmla="*/ 573405 h 659130"/>
                <a:gd name="connsiteX10" fmla="*/ 264795 w 297180"/>
                <a:gd name="connsiteY10" fmla="*/ 590550 h 659130"/>
                <a:gd name="connsiteX11" fmla="*/ 291465 w 297180"/>
                <a:gd name="connsiteY11" fmla="*/ 611505 h 659130"/>
                <a:gd name="connsiteX12" fmla="*/ 291465 w 297180"/>
                <a:gd name="connsiteY12" fmla="*/ 659130 h 659130"/>
                <a:gd name="connsiteX13" fmla="*/ 0 w 297180"/>
                <a:gd name="connsiteY13" fmla="*/ 657225 h 659130"/>
                <a:gd name="connsiteX14" fmla="*/ 7620 w 297180"/>
                <a:gd name="connsiteY14" fmla="*/ 609600 h 659130"/>
                <a:gd name="connsiteX15" fmla="*/ 32385 w 297180"/>
                <a:gd name="connsiteY15" fmla="*/ 596265 h 659130"/>
                <a:gd name="connsiteX16" fmla="*/ 34290 w 297180"/>
                <a:gd name="connsiteY16" fmla="*/ 565785 h 659130"/>
                <a:gd name="connsiteX17" fmla="*/ 1905 w 297180"/>
                <a:gd name="connsiteY17" fmla="*/ 556260 h 659130"/>
                <a:gd name="connsiteX18" fmla="*/ 5715 w 297180"/>
                <a:gd name="connsiteY18" fmla="*/ 506730 h 659130"/>
                <a:gd name="connsiteX19" fmla="*/ 93345 w 297180"/>
                <a:gd name="connsiteY19" fmla="*/ 300990 h 659130"/>
                <a:gd name="connsiteX20" fmla="*/ 66675 w 297180"/>
                <a:gd name="connsiteY20" fmla="*/ 152400 h 659130"/>
                <a:gd name="connsiteX21" fmla="*/ 55245 w 297180"/>
                <a:gd name="connsiteY21" fmla="*/ 0 h 659130"/>
                <a:gd name="connsiteX0" fmla="*/ 55245 w 297180"/>
                <a:gd name="connsiteY0" fmla="*/ 0 h 659130"/>
                <a:gd name="connsiteX1" fmla="*/ 135255 w 297180"/>
                <a:gd name="connsiteY1" fmla="*/ 0 h 659130"/>
                <a:gd name="connsiteX2" fmla="*/ 135255 w 297180"/>
                <a:gd name="connsiteY2" fmla="*/ 62865 h 659130"/>
                <a:gd name="connsiteX3" fmla="*/ 167640 w 297180"/>
                <a:gd name="connsiteY3" fmla="*/ 62865 h 659130"/>
                <a:gd name="connsiteX4" fmla="*/ 173355 w 297180"/>
                <a:gd name="connsiteY4" fmla="*/ 0 h 659130"/>
                <a:gd name="connsiteX5" fmla="*/ 241935 w 297180"/>
                <a:gd name="connsiteY5" fmla="*/ 7620 h 659130"/>
                <a:gd name="connsiteX6" fmla="*/ 240030 w 297180"/>
                <a:gd name="connsiteY6" fmla="*/ 156210 h 659130"/>
                <a:gd name="connsiteX7" fmla="*/ 201930 w 297180"/>
                <a:gd name="connsiteY7" fmla="*/ 306705 h 659130"/>
                <a:gd name="connsiteX8" fmla="*/ 297180 w 297180"/>
                <a:gd name="connsiteY8" fmla="*/ 539115 h 659130"/>
                <a:gd name="connsiteX9" fmla="*/ 266700 w 297180"/>
                <a:gd name="connsiteY9" fmla="*/ 573405 h 659130"/>
                <a:gd name="connsiteX10" fmla="*/ 264795 w 297180"/>
                <a:gd name="connsiteY10" fmla="*/ 590550 h 659130"/>
                <a:gd name="connsiteX11" fmla="*/ 291465 w 297180"/>
                <a:gd name="connsiteY11" fmla="*/ 611505 h 659130"/>
                <a:gd name="connsiteX12" fmla="*/ 291465 w 297180"/>
                <a:gd name="connsiteY12" fmla="*/ 659130 h 659130"/>
                <a:gd name="connsiteX13" fmla="*/ 0 w 297180"/>
                <a:gd name="connsiteY13" fmla="*/ 657225 h 659130"/>
                <a:gd name="connsiteX14" fmla="*/ 7620 w 297180"/>
                <a:gd name="connsiteY14" fmla="*/ 609600 h 659130"/>
                <a:gd name="connsiteX15" fmla="*/ 32385 w 297180"/>
                <a:gd name="connsiteY15" fmla="*/ 596265 h 659130"/>
                <a:gd name="connsiteX16" fmla="*/ 34290 w 297180"/>
                <a:gd name="connsiteY16" fmla="*/ 565785 h 659130"/>
                <a:gd name="connsiteX17" fmla="*/ 1905 w 297180"/>
                <a:gd name="connsiteY17" fmla="*/ 556260 h 659130"/>
                <a:gd name="connsiteX18" fmla="*/ 5715 w 297180"/>
                <a:gd name="connsiteY18" fmla="*/ 506730 h 659130"/>
                <a:gd name="connsiteX19" fmla="*/ 93345 w 297180"/>
                <a:gd name="connsiteY19" fmla="*/ 300990 h 659130"/>
                <a:gd name="connsiteX20" fmla="*/ 89535 w 297180"/>
                <a:gd name="connsiteY20" fmla="*/ 161925 h 659130"/>
                <a:gd name="connsiteX21" fmla="*/ 55245 w 297180"/>
                <a:gd name="connsiteY21" fmla="*/ 0 h 659130"/>
                <a:gd name="connsiteX0" fmla="*/ 55245 w 297180"/>
                <a:gd name="connsiteY0" fmla="*/ 0 h 659130"/>
                <a:gd name="connsiteX1" fmla="*/ 135255 w 297180"/>
                <a:gd name="connsiteY1" fmla="*/ 0 h 659130"/>
                <a:gd name="connsiteX2" fmla="*/ 135255 w 297180"/>
                <a:gd name="connsiteY2" fmla="*/ 62865 h 659130"/>
                <a:gd name="connsiteX3" fmla="*/ 167640 w 297180"/>
                <a:gd name="connsiteY3" fmla="*/ 62865 h 659130"/>
                <a:gd name="connsiteX4" fmla="*/ 173355 w 297180"/>
                <a:gd name="connsiteY4" fmla="*/ 0 h 659130"/>
                <a:gd name="connsiteX5" fmla="*/ 241935 w 297180"/>
                <a:gd name="connsiteY5" fmla="*/ 7620 h 659130"/>
                <a:gd name="connsiteX6" fmla="*/ 240030 w 297180"/>
                <a:gd name="connsiteY6" fmla="*/ 156210 h 659130"/>
                <a:gd name="connsiteX7" fmla="*/ 201930 w 297180"/>
                <a:gd name="connsiteY7" fmla="*/ 306705 h 659130"/>
                <a:gd name="connsiteX8" fmla="*/ 297180 w 297180"/>
                <a:gd name="connsiteY8" fmla="*/ 539115 h 659130"/>
                <a:gd name="connsiteX9" fmla="*/ 266700 w 297180"/>
                <a:gd name="connsiteY9" fmla="*/ 573405 h 659130"/>
                <a:gd name="connsiteX10" fmla="*/ 264795 w 297180"/>
                <a:gd name="connsiteY10" fmla="*/ 590550 h 659130"/>
                <a:gd name="connsiteX11" fmla="*/ 291465 w 297180"/>
                <a:gd name="connsiteY11" fmla="*/ 611505 h 659130"/>
                <a:gd name="connsiteX12" fmla="*/ 291465 w 297180"/>
                <a:gd name="connsiteY12" fmla="*/ 659130 h 659130"/>
                <a:gd name="connsiteX13" fmla="*/ 0 w 297180"/>
                <a:gd name="connsiteY13" fmla="*/ 657225 h 659130"/>
                <a:gd name="connsiteX14" fmla="*/ 7620 w 297180"/>
                <a:gd name="connsiteY14" fmla="*/ 609600 h 659130"/>
                <a:gd name="connsiteX15" fmla="*/ 32385 w 297180"/>
                <a:gd name="connsiteY15" fmla="*/ 596265 h 659130"/>
                <a:gd name="connsiteX16" fmla="*/ 34290 w 297180"/>
                <a:gd name="connsiteY16" fmla="*/ 565785 h 659130"/>
                <a:gd name="connsiteX17" fmla="*/ 1905 w 297180"/>
                <a:gd name="connsiteY17" fmla="*/ 556260 h 659130"/>
                <a:gd name="connsiteX18" fmla="*/ 5715 w 297180"/>
                <a:gd name="connsiteY18" fmla="*/ 506730 h 659130"/>
                <a:gd name="connsiteX19" fmla="*/ 93345 w 297180"/>
                <a:gd name="connsiteY19" fmla="*/ 300990 h 659130"/>
                <a:gd name="connsiteX20" fmla="*/ 59055 w 297180"/>
                <a:gd name="connsiteY20" fmla="*/ 156210 h 659130"/>
                <a:gd name="connsiteX21" fmla="*/ 55245 w 297180"/>
                <a:gd name="connsiteY21" fmla="*/ 0 h 659130"/>
                <a:gd name="connsiteX0" fmla="*/ 85725 w 297180"/>
                <a:gd name="connsiteY0" fmla="*/ 5715 h 659130"/>
                <a:gd name="connsiteX1" fmla="*/ 135255 w 297180"/>
                <a:gd name="connsiteY1" fmla="*/ 0 h 659130"/>
                <a:gd name="connsiteX2" fmla="*/ 135255 w 297180"/>
                <a:gd name="connsiteY2" fmla="*/ 62865 h 659130"/>
                <a:gd name="connsiteX3" fmla="*/ 167640 w 297180"/>
                <a:gd name="connsiteY3" fmla="*/ 62865 h 659130"/>
                <a:gd name="connsiteX4" fmla="*/ 173355 w 297180"/>
                <a:gd name="connsiteY4" fmla="*/ 0 h 659130"/>
                <a:gd name="connsiteX5" fmla="*/ 241935 w 297180"/>
                <a:gd name="connsiteY5" fmla="*/ 7620 h 659130"/>
                <a:gd name="connsiteX6" fmla="*/ 240030 w 297180"/>
                <a:gd name="connsiteY6" fmla="*/ 156210 h 659130"/>
                <a:gd name="connsiteX7" fmla="*/ 201930 w 297180"/>
                <a:gd name="connsiteY7" fmla="*/ 306705 h 659130"/>
                <a:gd name="connsiteX8" fmla="*/ 297180 w 297180"/>
                <a:gd name="connsiteY8" fmla="*/ 539115 h 659130"/>
                <a:gd name="connsiteX9" fmla="*/ 266700 w 297180"/>
                <a:gd name="connsiteY9" fmla="*/ 573405 h 659130"/>
                <a:gd name="connsiteX10" fmla="*/ 264795 w 297180"/>
                <a:gd name="connsiteY10" fmla="*/ 590550 h 659130"/>
                <a:gd name="connsiteX11" fmla="*/ 291465 w 297180"/>
                <a:gd name="connsiteY11" fmla="*/ 611505 h 659130"/>
                <a:gd name="connsiteX12" fmla="*/ 291465 w 297180"/>
                <a:gd name="connsiteY12" fmla="*/ 659130 h 659130"/>
                <a:gd name="connsiteX13" fmla="*/ 0 w 297180"/>
                <a:gd name="connsiteY13" fmla="*/ 657225 h 659130"/>
                <a:gd name="connsiteX14" fmla="*/ 7620 w 297180"/>
                <a:gd name="connsiteY14" fmla="*/ 609600 h 659130"/>
                <a:gd name="connsiteX15" fmla="*/ 32385 w 297180"/>
                <a:gd name="connsiteY15" fmla="*/ 596265 h 659130"/>
                <a:gd name="connsiteX16" fmla="*/ 34290 w 297180"/>
                <a:gd name="connsiteY16" fmla="*/ 565785 h 659130"/>
                <a:gd name="connsiteX17" fmla="*/ 1905 w 297180"/>
                <a:gd name="connsiteY17" fmla="*/ 556260 h 659130"/>
                <a:gd name="connsiteX18" fmla="*/ 5715 w 297180"/>
                <a:gd name="connsiteY18" fmla="*/ 506730 h 659130"/>
                <a:gd name="connsiteX19" fmla="*/ 93345 w 297180"/>
                <a:gd name="connsiteY19" fmla="*/ 300990 h 659130"/>
                <a:gd name="connsiteX20" fmla="*/ 59055 w 297180"/>
                <a:gd name="connsiteY20" fmla="*/ 156210 h 659130"/>
                <a:gd name="connsiteX21" fmla="*/ 85725 w 297180"/>
                <a:gd name="connsiteY21" fmla="*/ 5715 h 659130"/>
                <a:gd name="connsiteX0" fmla="*/ 55245 w 297180"/>
                <a:gd name="connsiteY0" fmla="*/ 0 h 661035"/>
                <a:gd name="connsiteX1" fmla="*/ 13525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1935 w 297180"/>
                <a:gd name="connsiteY5" fmla="*/ 9525 h 661035"/>
                <a:gd name="connsiteX6" fmla="*/ 240030 w 297180"/>
                <a:gd name="connsiteY6" fmla="*/ 15811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59055 w 297180"/>
                <a:gd name="connsiteY20" fmla="*/ 158115 h 661035"/>
                <a:gd name="connsiteX21" fmla="*/ 55245 w 297180"/>
                <a:gd name="connsiteY21" fmla="*/ 0 h 661035"/>
                <a:gd name="connsiteX0" fmla="*/ 55245 w 297180"/>
                <a:gd name="connsiteY0" fmla="*/ 0 h 661035"/>
                <a:gd name="connsiteX1" fmla="*/ 121920 w 297180"/>
                <a:gd name="connsiteY1" fmla="*/ 7620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1935 w 297180"/>
                <a:gd name="connsiteY5" fmla="*/ 9525 h 661035"/>
                <a:gd name="connsiteX6" fmla="*/ 240030 w 297180"/>
                <a:gd name="connsiteY6" fmla="*/ 15811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59055 w 297180"/>
                <a:gd name="connsiteY20" fmla="*/ 158115 h 661035"/>
                <a:gd name="connsiteX21" fmla="*/ 55245 w 297180"/>
                <a:gd name="connsiteY21" fmla="*/ 0 h 661035"/>
                <a:gd name="connsiteX0" fmla="*/ 55245 w 297180"/>
                <a:gd name="connsiteY0" fmla="*/ 3810 h 664845"/>
                <a:gd name="connsiteX1" fmla="*/ 133350 w 297180"/>
                <a:gd name="connsiteY1" fmla="*/ 0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41935 w 297180"/>
                <a:gd name="connsiteY5" fmla="*/ 13335 h 664845"/>
                <a:gd name="connsiteX6" fmla="*/ 240030 w 297180"/>
                <a:gd name="connsiteY6" fmla="*/ 16192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59055 w 297180"/>
                <a:gd name="connsiteY20" fmla="*/ 161925 h 664845"/>
                <a:gd name="connsiteX21" fmla="*/ 55245 w 297180"/>
                <a:gd name="connsiteY21" fmla="*/ 3810 h 664845"/>
                <a:gd name="connsiteX0" fmla="*/ 5524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1935 w 297180"/>
                <a:gd name="connsiteY5" fmla="*/ 9525 h 661035"/>
                <a:gd name="connsiteX6" fmla="*/ 240030 w 297180"/>
                <a:gd name="connsiteY6" fmla="*/ 15811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59055 w 297180"/>
                <a:gd name="connsiteY20" fmla="*/ 158115 h 661035"/>
                <a:gd name="connsiteX21" fmla="*/ 55245 w 297180"/>
                <a:gd name="connsiteY21" fmla="*/ 0 h 661035"/>
                <a:gd name="connsiteX0" fmla="*/ 55245 w 297180"/>
                <a:gd name="connsiteY0" fmla="*/ 7620 h 668655"/>
                <a:gd name="connsiteX1" fmla="*/ 131445 w 297180"/>
                <a:gd name="connsiteY1" fmla="*/ 9525 h 668655"/>
                <a:gd name="connsiteX2" fmla="*/ 135255 w 297180"/>
                <a:gd name="connsiteY2" fmla="*/ 72390 h 668655"/>
                <a:gd name="connsiteX3" fmla="*/ 167640 w 297180"/>
                <a:gd name="connsiteY3" fmla="*/ 72390 h 668655"/>
                <a:gd name="connsiteX4" fmla="*/ 173355 w 297180"/>
                <a:gd name="connsiteY4" fmla="*/ 9525 h 668655"/>
                <a:gd name="connsiteX5" fmla="*/ 238125 w 297180"/>
                <a:gd name="connsiteY5" fmla="*/ 0 h 668655"/>
                <a:gd name="connsiteX6" fmla="*/ 240030 w 297180"/>
                <a:gd name="connsiteY6" fmla="*/ 165735 h 668655"/>
                <a:gd name="connsiteX7" fmla="*/ 201930 w 297180"/>
                <a:gd name="connsiteY7" fmla="*/ 316230 h 668655"/>
                <a:gd name="connsiteX8" fmla="*/ 297180 w 297180"/>
                <a:gd name="connsiteY8" fmla="*/ 548640 h 668655"/>
                <a:gd name="connsiteX9" fmla="*/ 266700 w 297180"/>
                <a:gd name="connsiteY9" fmla="*/ 582930 h 668655"/>
                <a:gd name="connsiteX10" fmla="*/ 264795 w 297180"/>
                <a:gd name="connsiteY10" fmla="*/ 600075 h 668655"/>
                <a:gd name="connsiteX11" fmla="*/ 291465 w 297180"/>
                <a:gd name="connsiteY11" fmla="*/ 621030 h 668655"/>
                <a:gd name="connsiteX12" fmla="*/ 291465 w 297180"/>
                <a:gd name="connsiteY12" fmla="*/ 668655 h 668655"/>
                <a:gd name="connsiteX13" fmla="*/ 0 w 297180"/>
                <a:gd name="connsiteY13" fmla="*/ 666750 h 668655"/>
                <a:gd name="connsiteX14" fmla="*/ 7620 w 297180"/>
                <a:gd name="connsiteY14" fmla="*/ 619125 h 668655"/>
                <a:gd name="connsiteX15" fmla="*/ 32385 w 297180"/>
                <a:gd name="connsiteY15" fmla="*/ 605790 h 668655"/>
                <a:gd name="connsiteX16" fmla="*/ 34290 w 297180"/>
                <a:gd name="connsiteY16" fmla="*/ 575310 h 668655"/>
                <a:gd name="connsiteX17" fmla="*/ 1905 w 297180"/>
                <a:gd name="connsiteY17" fmla="*/ 565785 h 668655"/>
                <a:gd name="connsiteX18" fmla="*/ 5715 w 297180"/>
                <a:gd name="connsiteY18" fmla="*/ 516255 h 668655"/>
                <a:gd name="connsiteX19" fmla="*/ 93345 w 297180"/>
                <a:gd name="connsiteY19" fmla="*/ 310515 h 668655"/>
                <a:gd name="connsiteX20" fmla="*/ 59055 w 297180"/>
                <a:gd name="connsiteY20" fmla="*/ 165735 h 668655"/>
                <a:gd name="connsiteX21" fmla="*/ 55245 w 297180"/>
                <a:gd name="connsiteY21" fmla="*/ 7620 h 668655"/>
                <a:gd name="connsiteX0" fmla="*/ 5524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1905 h 661035"/>
                <a:gd name="connsiteX6" fmla="*/ 240030 w 297180"/>
                <a:gd name="connsiteY6" fmla="*/ 15811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59055 w 297180"/>
                <a:gd name="connsiteY20" fmla="*/ 158115 h 661035"/>
                <a:gd name="connsiteX21" fmla="*/ 55245 w 297180"/>
                <a:gd name="connsiteY21" fmla="*/ 0 h 661035"/>
                <a:gd name="connsiteX0" fmla="*/ 5524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28600 w 297180"/>
                <a:gd name="connsiteY5" fmla="*/ 24765 h 661035"/>
                <a:gd name="connsiteX6" fmla="*/ 240030 w 297180"/>
                <a:gd name="connsiteY6" fmla="*/ 15811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59055 w 297180"/>
                <a:gd name="connsiteY20" fmla="*/ 158115 h 661035"/>
                <a:gd name="connsiteX21" fmla="*/ 55245 w 297180"/>
                <a:gd name="connsiteY21" fmla="*/ 0 h 661035"/>
                <a:gd name="connsiteX0" fmla="*/ 5524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38125 w 297180"/>
                <a:gd name="connsiteY5" fmla="*/ 0 h 664845"/>
                <a:gd name="connsiteX6" fmla="*/ 240030 w 297180"/>
                <a:gd name="connsiteY6" fmla="*/ 16192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59055 w 297180"/>
                <a:gd name="connsiteY20" fmla="*/ 161925 h 664845"/>
                <a:gd name="connsiteX21" fmla="*/ 55245 w 297180"/>
                <a:gd name="connsiteY21" fmla="*/ 3810 h 664845"/>
                <a:gd name="connsiteX0" fmla="*/ 5524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38125 w 297180"/>
                <a:gd name="connsiteY5" fmla="*/ 0 h 664845"/>
                <a:gd name="connsiteX6" fmla="*/ 232410 w 297180"/>
                <a:gd name="connsiteY6" fmla="*/ 16573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59055 w 297180"/>
                <a:gd name="connsiteY20" fmla="*/ 161925 h 664845"/>
                <a:gd name="connsiteX21" fmla="*/ 55245 w 297180"/>
                <a:gd name="connsiteY21" fmla="*/ 3810 h 664845"/>
                <a:gd name="connsiteX0" fmla="*/ 5524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38125 w 297180"/>
                <a:gd name="connsiteY5" fmla="*/ 0 h 664845"/>
                <a:gd name="connsiteX6" fmla="*/ 232410 w 297180"/>
                <a:gd name="connsiteY6" fmla="*/ 16573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72390 w 297180"/>
                <a:gd name="connsiteY20" fmla="*/ 161925 h 664845"/>
                <a:gd name="connsiteX21" fmla="*/ 55245 w 297180"/>
                <a:gd name="connsiteY21" fmla="*/ 3810 h 664845"/>
                <a:gd name="connsiteX0" fmla="*/ 5524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38125 w 297180"/>
                <a:gd name="connsiteY5" fmla="*/ 0 h 664845"/>
                <a:gd name="connsiteX6" fmla="*/ 232410 w 297180"/>
                <a:gd name="connsiteY6" fmla="*/ 16573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64770 w 297180"/>
                <a:gd name="connsiteY20" fmla="*/ 161925 h 664845"/>
                <a:gd name="connsiteX21" fmla="*/ 55245 w 297180"/>
                <a:gd name="connsiteY21" fmla="*/ 3810 h 664845"/>
                <a:gd name="connsiteX0" fmla="*/ 6667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38125 w 297180"/>
                <a:gd name="connsiteY5" fmla="*/ 0 h 664845"/>
                <a:gd name="connsiteX6" fmla="*/ 232410 w 297180"/>
                <a:gd name="connsiteY6" fmla="*/ 16573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64770 w 297180"/>
                <a:gd name="connsiteY20" fmla="*/ 161925 h 664845"/>
                <a:gd name="connsiteX21" fmla="*/ 66675 w 297180"/>
                <a:gd name="connsiteY21" fmla="*/ 3810 h 66484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0030 w 297180"/>
                <a:gd name="connsiteY5" fmla="*/ 762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1905 h 662940"/>
                <a:gd name="connsiteX1" fmla="*/ 131445 w 297180"/>
                <a:gd name="connsiteY1" fmla="*/ 3810 h 662940"/>
                <a:gd name="connsiteX2" fmla="*/ 135255 w 297180"/>
                <a:gd name="connsiteY2" fmla="*/ 66675 h 662940"/>
                <a:gd name="connsiteX3" fmla="*/ 167640 w 297180"/>
                <a:gd name="connsiteY3" fmla="*/ 66675 h 662940"/>
                <a:gd name="connsiteX4" fmla="*/ 173355 w 297180"/>
                <a:gd name="connsiteY4" fmla="*/ 3810 h 662940"/>
                <a:gd name="connsiteX5" fmla="*/ 241935 w 297180"/>
                <a:gd name="connsiteY5" fmla="*/ 0 h 662940"/>
                <a:gd name="connsiteX6" fmla="*/ 232410 w 297180"/>
                <a:gd name="connsiteY6" fmla="*/ 163830 h 662940"/>
                <a:gd name="connsiteX7" fmla="*/ 201930 w 297180"/>
                <a:gd name="connsiteY7" fmla="*/ 310515 h 662940"/>
                <a:gd name="connsiteX8" fmla="*/ 297180 w 297180"/>
                <a:gd name="connsiteY8" fmla="*/ 542925 h 662940"/>
                <a:gd name="connsiteX9" fmla="*/ 266700 w 297180"/>
                <a:gd name="connsiteY9" fmla="*/ 577215 h 662940"/>
                <a:gd name="connsiteX10" fmla="*/ 264795 w 297180"/>
                <a:gd name="connsiteY10" fmla="*/ 594360 h 662940"/>
                <a:gd name="connsiteX11" fmla="*/ 291465 w 297180"/>
                <a:gd name="connsiteY11" fmla="*/ 615315 h 662940"/>
                <a:gd name="connsiteX12" fmla="*/ 291465 w 297180"/>
                <a:gd name="connsiteY12" fmla="*/ 662940 h 662940"/>
                <a:gd name="connsiteX13" fmla="*/ 0 w 297180"/>
                <a:gd name="connsiteY13" fmla="*/ 661035 h 662940"/>
                <a:gd name="connsiteX14" fmla="*/ 7620 w 297180"/>
                <a:gd name="connsiteY14" fmla="*/ 613410 h 662940"/>
                <a:gd name="connsiteX15" fmla="*/ 32385 w 297180"/>
                <a:gd name="connsiteY15" fmla="*/ 600075 h 662940"/>
                <a:gd name="connsiteX16" fmla="*/ 34290 w 297180"/>
                <a:gd name="connsiteY16" fmla="*/ 569595 h 662940"/>
                <a:gd name="connsiteX17" fmla="*/ 1905 w 297180"/>
                <a:gd name="connsiteY17" fmla="*/ 560070 h 662940"/>
                <a:gd name="connsiteX18" fmla="*/ 5715 w 297180"/>
                <a:gd name="connsiteY18" fmla="*/ 510540 h 662940"/>
                <a:gd name="connsiteX19" fmla="*/ 93345 w 297180"/>
                <a:gd name="connsiteY19" fmla="*/ 304800 h 662940"/>
                <a:gd name="connsiteX20" fmla="*/ 64770 w 297180"/>
                <a:gd name="connsiteY20" fmla="*/ 160020 h 662940"/>
                <a:gd name="connsiteX21" fmla="*/ 66675 w 297180"/>
                <a:gd name="connsiteY21" fmla="*/ 1905 h 662940"/>
                <a:gd name="connsiteX0" fmla="*/ 66675 w 297180"/>
                <a:gd name="connsiteY0" fmla="*/ 1905 h 662940"/>
                <a:gd name="connsiteX1" fmla="*/ 131445 w 297180"/>
                <a:gd name="connsiteY1" fmla="*/ 3810 h 662940"/>
                <a:gd name="connsiteX2" fmla="*/ 135255 w 297180"/>
                <a:gd name="connsiteY2" fmla="*/ 66675 h 662940"/>
                <a:gd name="connsiteX3" fmla="*/ 167640 w 297180"/>
                <a:gd name="connsiteY3" fmla="*/ 66675 h 662940"/>
                <a:gd name="connsiteX4" fmla="*/ 173355 w 297180"/>
                <a:gd name="connsiteY4" fmla="*/ 3810 h 662940"/>
                <a:gd name="connsiteX5" fmla="*/ 241935 w 297180"/>
                <a:gd name="connsiteY5" fmla="*/ 0 h 662940"/>
                <a:gd name="connsiteX6" fmla="*/ 232410 w 297180"/>
                <a:gd name="connsiteY6" fmla="*/ 163830 h 662940"/>
                <a:gd name="connsiteX7" fmla="*/ 201930 w 297180"/>
                <a:gd name="connsiteY7" fmla="*/ 310515 h 662940"/>
                <a:gd name="connsiteX8" fmla="*/ 297180 w 297180"/>
                <a:gd name="connsiteY8" fmla="*/ 542925 h 662940"/>
                <a:gd name="connsiteX9" fmla="*/ 266700 w 297180"/>
                <a:gd name="connsiteY9" fmla="*/ 577215 h 662940"/>
                <a:gd name="connsiteX10" fmla="*/ 264795 w 297180"/>
                <a:gd name="connsiteY10" fmla="*/ 594360 h 662940"/>
                <a:gd name="connsiteX11" fmla="*/ 291465 w 297180"/>
                <a:gd name="connsiteY11" fmla="*/ 615315 h 662940"/>
                <a:gd name="connsiteX12" fmla="*/ 291465 w 297180"/>
                <a:gd name="connsiteY12" fmla="*/ 662940 h 662940"/>
                <a:gd name="connsiteX13" fmla="*/ 0 w 297180"/>
                <a:gd name="connsiteY13" fmla="*/ 661035 h 662940"/>
                <a:gd name="connsiteX14" fmla="*/ 7620 w 297180"/>
                <a:gd name="connsiteY14" fmla="*/ 613410 h 662940"/>
                <a:gd name="connsiteX15" fmla="*/ 32385 w 297180"/>
                <a:gd name="connsiteY15" fmla="*/ 600075 h 662940"/>
                <a:gd name="connsiteX16" fmla="*/ 34290 w 297180"/>
                <a:gd name="connsiteY16" fmla="*/ 569595 h 662940"/>
                <a:gd name="connsiteX17" fmla="*/ 1905 w 297180"/>
                <a:gd name="connsiteY17" fmla="*/ 560070 h 662940"/>
                <a:gd name="connsiteX18" fmla="*/ 5715 w 297180"/>
                <a:gd name="connsiteY18" fmla="*/ 510540 h 662940"/>
                <a:gd name="connsiteX19" fmla="*/ 93345 w 297180"/>
                <a:gd name="connsiteY19" fmla="*/ 304800 h 662940"/>
                <a:gd name="connsiteX20" fmla="*/ 64770 w 297180"/>
                <a:gd name="connsiteY20" fmla="*/ 160020 h 662940"/>
                <a:gd name="connsiteX21" fmla="*/ 66675 w 297180"/>
                <a:gd name="connsiteY21" fmla="*/ 1905 h 662940"/>
                <a:gd name="connsiteX0" fmla="*/ 66675 w 297180"/>
                <a:gd name="connsiteY0" fmla="*/ 1905 h 662940"/>
                <a:gd name="connsiteX1" fmla="*/ 131445 w 297180"/>
                <a:gd name="connsiteY1" fmla="*/ 3810 h 662940"/>
                <a:gd name="connsiteX2" fmla="*/ 135255 w 297180"/>
                <a:gd name="connsiteY2" fmla="*/ 66675 h 662940"/>
                <a:gd name="connsiteX3" fmla="*/ 167640 w 297180"/>
                <a:gd name="connsiteY3" fmla="*/ 66675 h 662940"/>
                <a:gd name="connsiteX4" fmla="*/ 173355 w 297180"/>
                <a:gd name="connsiteY4" fmla="*/ 3810 h 662940"/>
                <a:gd name="connsiteX5" fmla="*/ 241935 w 297180"/>
                <a:gd name="connsiteY5" fmla="*/ 0 h 662940"/>
                <a:gd name="connsiteX6" fmla="*/ 232410 w 297180"/>
                <a:gd name="connsiteY6" fmla="*/ 163830 h 662940"/>
                <a:gd name="connsiteX7" fmla="*/ 201930 w 297180"/>
                <a:gd name="connsiteY7" fmla="*/ 310515 h 662940"/>
                <a:gd name="connsiteX8" fmla="*/ 297180 w 297180"/>
                <a:gd name="connsiteY8" fmla="*/ 542925 h 662940"/>
                <a:gd name="connsiteX9" fmla="*/ 266700 w 297180"/>
                <a:gd name="connsiteY9" fmla="*/ 577215 h 662940"/>
                <a:gd name="connsiteX10" fmla="*/ 264795 w 297180"/>
                <a:gd name="connsiteY10" fmla="*/ 594360 h 662940"/>
                <a:gd name="connsiteX11" fmla="*/ 291465 w 297180"/>
                <a:gd name="connsiteY11" fmla="*/ 615315 h 662940"/>
                <a:gd name="connsiteX12" fmla="*/ 291465 w 297180"/>
                <a:gd name="connsiteY12" fmla="*/ 662940 h 662940"/>
                <a:gd name="connsiteX13" fmla="*/ 0 w 297180"/>
                <a:gd name="connsiteY13" fmla="*/ 661035 h 662940"/>
                <a:gd name="connsiteX14" fmla="*/ 7620 w 297180"/>
                <a:gd name="connsiteY14" fmla="*/ 613410 h 662940"/>
                <a:gd name="connsiteX15" fmla="*/ 32385 w 297180"/>
                <a:gd name="connsiteY15" fmla="*/ 600075 h 662940"/>
                <a:gd name="connsiteX16" fmla="*/ 34290 w 297180"/>
                <a:gd name="connsiteY16" fmla="*/ 569595 h 662940"/>
                <a:gd name="connsiteX17" fmla="*/ 1905 w 297180"/>
                <a:gd name="connsiteY17" fmla="*/ 560070 h 662940"/>
                <a:gd name="connsiteX18" fmla="*/ 5715 w 297180"/>
                <a:gd name="connsiteY18" fmla="*/ 510540 h 662940"/>
                <a:gd name="connsiteX19" fmla="*/ 93345 w 297180"/>
                <a:gd name="connsiteY19" fmla="*/ 304800 h 662940"/>
                <a:gd name="connsiteX20" fmla="*/ 64770 w 297180"/>
                <a:gd name="connsiteY20" fmla="*/ 160020 h 662940"/>
                <a:gd name="connsiteX21" fmla="*/ 66675 w 297180"/>
                <a:gd name="connsiteY21" fmla="*/ 1905 h 662940"/>
                <a:gd name="connsiteX0" fmla="*/ 66675 w 297180"/>
                <a:gd name="connsiteY0" fmla="*/ 1905 h 662940"/>
                <a:gd name="connsiteX1" fmla="*/ 131445 w 297180"/>
                <a:gd name="connsiteY1" fmla="*/ 3810 h 662940"/>
                <a:gd name="connsiteX2" fmla="*/ 135255 w 297180"/>
                <a:gd name="connsiteY2" fmla="*/ 66675 h 662940"/>
                <a:gd name="connsiteX3" fmla="*/ 167640 w 297180"/>
                <a:gd name="connsiteY3" fmla="*/ 66675 h 662940"/>
                <a:gd name="connsiteX4" fmla="*/ 173355 w 297180"/>
                <a:gd name="connsiteY4" fmla="*/ 3810 h 662940"/>
                <a:gd name="connsiteX5" fmla="*/ 241935 w 297180"/>
                <a:gd name="connsiteY5" fmla="*/ 0 h 662940"/>
                <a:gd name="connsiteX6" fmla="*/ 232410 w 297180"/>
                <a:gd name="connsiteY6" fmla="*/ 163830 h 662940"/>
                <a:gd name="connsiteX7" fmla="*/ 201930 w 297180"/>
                <a:gd name="connsiteY7" fmla="*/ 310515 h 662940"/>
                <a:gd name="connsiteX8" fmla="*/ 297180 w 297180"/>
                <a:gd name="connsiteY8" fmla="*/ 542925 h 662940"/>
                <a:gd name="connsiteX9" fmla="*/ 266700 w 297180"/>
                <a:gd name="connsiteY9" fmla="*/ 577215 h 662940"/>
                <a:gd name="connsiteX10" fmla="*/ 264795 w 297180"/>
                <a:gd name="connsiteY10" fmla="*/ 594360 h 662940"/>
                <a:gd name="connsiteX11" fmla="*/ 291465 w 297180"/>
                <a:gd name="connsiteY11" fmla="*/ 615315 h 662940"/>
                <a:gd name="connsiteX12" fmla="*/ 291465 w 297180"/>
                <a:gd name="connsiteY12" fmla="*/ 662940 h 662940"/>
                <a:gd name="connsiteX13" fmla="*/ 0 w 297180"/>
                <a:gd name="connsiteY13" fmla="*/ 661035 h 662940"/>
                <a:gd name="connsiteX14" fmla="*/ 7620 w 297180"/>
                <a:gd name="connsiteY14" fmla="*/ 613410 h 662940"/>
                <a:gd name="connsiteX15" fmla="*/ 32385 w 297180"/>
                <a:gd name="connsiteY15" fmla="*/ 600075 h 662940"/>
                <a:gd name="connsiteX16" fmla="*/ 34290 w 297180"/>
                <a:gd name="connsiteY16" fmla="*/ 569595 h 662940"/>
                <a:gd name="connsiteX17" fmla="*/ 1905 w 297180"/>
                <a:gd name="connsiteY17" fmla="*/ 560070 h 662940"/>
                <a:gd name="connsiteX18" fmla="*/ 5715 w 297180"/>
                <a:gd name="connsiteY18" fmla="*/ 510540 h 662940"/>
                <a:gd name="connsiteX19" fmla="*/ 93345 w 297180"/>
                <a:gd name="connsiteY19" fmla="*/ 304800 h 662940"/>
                <a:gd name="connsiteX20" fmla="*/ 64770 w 297180"/>
                <a:gd name="connsiteY20" fmla="*/ 160020 h 662940"/>
                <a:gd name="connsiteX21" fmla="*/ 66675 w 297180"/>
                <a:gd name="connsiteY21" fmla="*/ 1905 h 662940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1935 w 297180"/>
                <a:gd name="connsiteY5" fmla="*/ 5715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43840 w 297180"/>
                <a:gd name="connsiteY5" fmla="*/ 0 h 664845"/>
                <a:gd name="connsiteX6" fmla="*/ 232410 w 297180"/>
                <a:gd name="connsiteY6" fmla="*/ 16573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64770 w 297180"/>
                <a:gd name="connsiteY20" fmla="*/ 161925 h 664845"/>
                <a:gd name="connsiteX21" fmla="*/ 66675 w 297180"/>
                <a:gd name="connsiteY21" fmla="*/ 3810 h 66484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49555 w 297180"/>
                <a:gd name="connsiteY10" fmla="*/ 643890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49555 w 297180"/>
                <a:gd name="connsiteY10" fmla="*/ 643890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59080 w 297180"/>
                <a:gd name="connsiteY10" fmla="*/ 60769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1465"/>
                <a:gd name="connsiteY0" fmla="*/ 0 h 661035"/>
                <a:gd name="connsiteX1" fmla="*/ 131445 w 291465"/>
                <a:gd name="connsiteY1" fmla="*/ 1905 h 661035"/>
                <a:gd name="connsiteX2" fmla="*/ 135255 w 291465"/>
                <a:gd name="connsiteY2" fmla="*/ 64770 h 661035"/>
                <a:gd name="connsiteX3" fmla="*/ 167640 w 291465"/>
                <a:gd name="connsiteY3" fmla="*/ 64770 h 661035"/>
                <a:gd name="connsiteX4" fmla="*/ 173355 w 291465"/>
                <a:gd name="connsiteY4" fmla="*/ 1905 h 661035"/>
                <a:gd name="connsiteX5" fmla="*/ 243840 w 291465"/>
                <a:gd name="connsiteY5" fmla="*/ 3810 h 661035"/>
                <a:gd name="connsiteX6" fmla="*/ 232410 w 291465"/>
                <a:gd name="connsiteY6" fmla="*/ 161925 h 661035"/>
                <a:gd name="connsiteX7" fmla="*/ 201930 w 291465"/>
                <a:gd name="connsiteY7" fmla="*/ 308610 h 661035"/>
                <a:gd name="connsiteX8" fmla="*/ 278130 w 291465"/>
                <a:gd name="connsiteY8" fmla="*/ 544830 h 661035"/>
                <a:gd name="connsiteX9" fmla="*/ 266700 w 291465"/>
                <a:gd name="connsiteY9" fmla="*/ 575310 h 661035"/>
                <a:gd name="connsiteX10" fmla="*/ 259080 w 291465"/>
                <a:gd name="connsiteY10" fmla="*/ 607695 h 661035"/>
                <a:gd name="connsiteX11" fmla="*/ 291465 w 291465"/>
                <a:gd name="connsiteY11" fmla="*/ 613410 h 661035"/>
                <a:gd name="connsiteX12" fmla="*/ 291465 w 291465"/>
                <a:gd name="connsiteY12" fmla="*/ 661035 h 661035"/>
                <a:gd name="connsiteX13" fmla="*/ 0 w 291465"/>
                <a:gd name="connsiteY13" fmla="*/ 659130 h 661035"/>
                <a:gd name="connsiteX14" fmla="*/ 7620 w 291465"/>
                <a:gd name="connsiteY14" fmla="*/ 611505 h 661035"/>
                <a:gd name="connsiteX15" fmla="*/ 32385 w 291465"/>
                <a:gd name="connsiteY15" fmla="*/ 598170 h 661035"/>
                <a:gd name="connsiteX16" fmla="*/ 34290 w 291465"/>
                <a:gd name="connsiteY16" fmla="*/ 567690 h 661035"/>
                <a:gd name="connsiteX17" fmla="*/ 1905 w 291465"/>
                <a:gd name="connsiteY17" fmla="*/ 558165 h 661035"/>
                <a:gd name="connsiteX18" fmla="*/ 5715 w 291465"/>
                <a:gd name="connsiteY18" fmla="*/ 508635 h 661035"/>
                <a:gd name="connsiteX19" fmla="*/ 93345 w 291465"/>
                <a:gd name="connsiteY19" fmla="*/ 302895 h 661035"/>
                <a:gd name="connsiteX20" fmla="*/ 64770 w 291465"/>
                <a:gd name="connsiteY20" fmla="*/ 158115 h 661035"/>
                <a:gd name="connsiteX21" fmla="*/ 66675 w 291465"/>
                <a:gd name="connsiteY21" fmla="*/ 0 h 661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91465" h="661035">
                  <a:moveTo>
                    <a:pt x="66675" y="0"/>
                  </a:moveTo>
                  <a:lnTo>
                    <a:pt x="131445" y="1905"/>
                  </a:lnTo>
                  <a:lnTo>
                    <a:pt x="135255" y="64770"/>
                  </a:lnTo>
                  <a:lnTo>
                    <a:pt x="167640" y="64770"/>
                  </a:lnTo>
                  <a:lnTo>
                    <a:pt x="173355" y="1905"/>
                  </a:lnTo>
                  <a:lnTo>
                    <a:pt x="243840" y="3810"/>
                  </a:lnTo>
                  <a:lnTo>
                    <a:pt x="232410" y="161925"/>
                  </a:lnTo>
                  <a:cubicBezTo>
                    <a:pt x="208915" y="208915"/>
                    <a:pt x="198755" y="221615"/>
                    <a:pt x="201930" y="308610"/>
                  </a:cubicBezTo>
                  <a:cubicBezTo>
                    <a:pt x="222250" y="410845"/>
                    <a:pt x="246380" y="467360"/>
                    <a:pt x="278130" y="544830"/>
                  </a:cubicBezTo>
                  <a:lnTo>
                    <a:pt x="266700" y="575310"/>
                  </a:lnTo>
                  <a:cubicBezTo>
                    <a:pt x="247650" y="582930"/>
                    <a:pt x="264795" y="584835"/>
                    <a:pt x="259080" y="607695"/>
                  </a:cubicBezTo>
                  <a:lnTo>
                    <a:pt x="291465" y="613410"/>
                  </a:lnTo>
                  <a:lnTo>
                    <a:pt x="291465" y="661035"/>
                  </a:lnTo>
                  <a:lnTo>
                    <a:pt x="0" y="659130"/>
                  </a:lnTo>
                  <a:lnTo>
                    <a:pt x="7620" y="611505"/>
                  </a:lnTo>
                  <a:lnTo>
                    <a:pt x="32385" y="598170"/>
                  </a:lnTo>
                  <a:cubicBezTo>
                    <a:pt x="33020" y="588010"/>
                    <a:pt x="45085" y="585470"/>
                    <a:pt x="34290" y="567690"/>
                  </a:cubicBezTo>
                  <a:lnTo>
                    <a:pt x="1905" y="558165"/>
                  </a:lnTo>
                  <a:lnTo>
                    <a:pt x="5715" y="508635"/>
                  </a:lnTo>
                  <a:cubicBezTo>
                    <a:pt x="34925" y="440055"/>
                    <a:pt x="100330" y="381000"/>
                    <a:pt x="93345" y="302895"/>
                  </a:cubicBezTo>
                  <a:cubicBezTo>
                    <a:pt x="104775" y="233680"/>
                    <a:pt x="89535" y="206375"/>
                    <a:pt x="64770" y="158115"/>
                  </a:cubicBezTo>
                  <a:lnTo>
                    <a:pt x="66675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7" name="Группа 146">
            <a:extLst>
              <a:ext uri="{FF2B5EF4-FFF2-40B4-BE49-F238E27FC236}">
                <a16:creationId xmlns:a16="http://schemas.microsoft.com/office/drawing/2014/main" id="{B239CF32-2CB5-50DC-F2DA-F87E5DDBB79D}"/>
              </a:ext>
            </a:extLst>
          </p:cNvPr>
          <p:cNvGrpSpPr/>
          <p:nvPr/>
        </p:nvGrpSpPr>
        <p:grpSpPr>
          <a:xfrm>
            <a:off x="3867022" y="3437169"/>
            <a:ext cx="300425" cy="652714"/>
            <a:chOff x="2898832" y="1974664"/>
            <a:chExt cx="300425" cy="652714"/>
          </a:xfrm>
        </p:grpSpPr>
        <p:sp>
          <p:nvSpPr>
            <p:cNvPr id="135" name="Полилиния: фигура 134">
              <a:extLst>
                <a:ext uri="{FF2B5EF4-FFF2-40B4-BE49-F238E27FC236}">
                  <a16:creationId xmlns:a16="http://schemas.microsoft.com/office/drawing/2014/main" id="{1D843FB2-C256-F64D-376D-FDC1254792D5}"/>
                </a:ext>
              </a:extLst>
            </p:cNvPr>
            <p:cNvSpPr/>
            <p:nvPr/>
          </p:nvSpPr>
          <p:spPr>
            <a:xfrm>
              <a:off x="2900339" y="1974664"/>
              <a:ext cx="298918" cy="508725"/>
            </a:xfrm>
            <a:custGeom>
              <a:avLst/>
              <a:gdLst>
                <a:gd name="connsiteX0" fmla="*/ 38107 w 298918"/>
                <a:gd name="connsiteY0" fmla="*/ 141021 h 508725"/>
                <a:gd name="connsiteX1" fmla="*/ 57157 w 298918"/>
                <a:gd name="connsiteY1" fmla="*/ 125781 h 508725"/>
                <a:gd name="connsiteX2" fmla="*/ 59062 w 298918"/>
                <a:gd name="connsiteY2" fmla="*/ 118161 h 508725"/>
                <a:gd name="connsiteX3" fmla="*/ 51442 w 298918"/>
                <a:gd name="connsiteY3" fmla="*/ 93396 h 508725"/>
                <a:gd name="connsiteX4" fmla="*/ 43822 w 298918"/>
                <a:gd name="connsiteY4" fmla="*/ 85776 h 508725"/>
                <a:gd name="connsiteX5" fmla="*/ 40012 w 298918"/>
                <a:gd name="connsiteY5" fmla="*/ 70536 h 508725"/>
                <a:gd name="connsiteX6" fmla="*/ 55252 w 298918"/>
                <a:gd name="connsiteY6" fmla="*/ 49581 h 508725"/>
                <a:gd name="connsiteX7" fmla="*/ 64777 w 298918"/>
                <a:gd name="connsiteY7" fmla="*/ 47676 h 508725"/>
                <a:gd name="connsiteX8" fmla="*/ 72397 w 298918"/>
                <a:gd name="connsiteY8" fmla="*/ 41961 h 508725"/>
                <a:gd name="connsiteX9" fmla="*/ 83827 w 298918"/>
                <a:gd name="connsiteY9" fmla="*/ 36246 h 508725"/>
                <a:gd name="connsiteX10" fmla="*/ 87637 w 298918"/>
                <a:gd name="connsiteY10" fmla="*/ 30531 h 508725"/>
                <a:gd name="connsiteX11" fmla="*/ 100972 w 298918"/>
                <a:gd name="connsiteY11" fmla="*/ 26721 h 508725"/>
                <a:gd name="connsiteX12" fmla="*/ 106687 w 298918"/>
                <a:gd name="connsiteY12" fmla="*/ 21006 h 508725"/>
                <a:gd name="connsiteX13" fmla="*/ 112402 w 298918"/>
                <a:gd name="connsiteY13" fmla="*/ 19101 h 508725"/>
                <a:gd name="connsiteX14" fmla="*/ 139072 w 298918"/>
                <a:gd name="connsiteY14" fmla="*/ 11481 h 508725"/>
                <a:gd name="connsiteX15" fmla="*/ 158122 w 298918"/>
                <a:gd name="connsiteY15" fmla="*/ 7671 h 508725"/>
                <a:gd name="connsiteX16" fmla="*/ 209557 w 298918"/>
                <a:gd name="connsiteY16" fmla="*/ 3861 h 508725"/>
                <a:gd name="connsiteX17" fmla="*/ 220987 w 298918"/>
                <a:gd name="connsiteY17" fmla="*/ 7671 h 508725"/>
                <a:gd name="connsiteX18" fmla="*/ 228607 w 298918"/>
                <a:gd name="connsiteY18" fmla="*/ 13386 h 508725"/>
                <a:gd name="connsiteX19" fmla="*/ 236227 w 298918"/>
                <a:gd name="connsiteY19" fmla="*/ 17196 h 508725"/>
                <a:gd name="connsiteX20" fmla="*/ 240037 w 298918"/>
                <a:gd name="connsiteY20" fmla="*/ 24816 h 508725"/>
                <a:gd name="connsiteX21" fmla="*/ 257182 w 298918"/>
                <a:gd name="connsiteY21" fmla="*/ 38151 h 508725"/>
                <a:gd name="connsiteX22" fmla="*/ 264802 w 298918"/>
                <a:gd name="connsiteY22" fmla="*/ 43866 h 508725"/>
                <a:gd name="connsiteX23" fmla="*/ 274327 w 298918"/>
                <a:gd name="connsiteY23" fmla="*/ 55296 h 508725"/>
                <a:gd name="connsiteX24" fmla="*/ 278137 w 298918"/>
                <a:gd name="connsiteY24" fmla="*/ 61011 h 508725"/>
                <a:gd name="connsiteX25" fmla="*/ 283852 w 298918"/>
                <a:gd name="connsiteY25" fmla="*/ 70536 h 508725"/>
                <a:gd name="connsiteX26" fmla="*/ 295282 w 298918"/>
                <a:gd name="connsiteY26" fmla="*/ 93396 h 508725"/>
                <a:gd name="connsiteX27" fmla="*/ 295282 w 298918"/>
                <a:gd name="connsiteY27" fmla="*/ 186741 h 508725"/>
                <a:gd name="connsiteX28" fmla="*/ 289567 w 298918"/>
                <a:gd name="connsiteY28" fmla="*/ 194361 h 508725"/>
                <a:gd name="connsiteX29" fmla="*/ 281947 w 298918"/>
                <a:gd name="connsiteY29" fmla="*/ 207696 h 508725"/>
                <a:gd name="connsiteX30" fmla="*/ 280042 w 298918"/>
                <a:gd name="connsiteY30" fmla="*/ 215316 h 508725"/>
                <a:gd name="connsiteX31" fmla="*/ 276232 w 298918"/>
                <a:gd name="connsiteY31" fmla="*/ 224841 h 508725"/>
                <a:gd name="connsiteX32" fmla="*/ 268612 w 298918"/>
                <a:gd name="connsiteY32" fmla="*/ 234366 h 508725"/>
                <a:gd name="connsiteX33" fmla="*/ 266707 w 298918"/>
                <a:gd name="connsiteY33" fmla="*/ 253416 h 508725"/>
                <a:gd name="connsiteX34" fmla="*/ 262897 w 298918"/>
                <a:gd name="connsiteY34" fmla="*/ 262941 h 508725"/>
                <a:gd name="connsiteX35" fmla="*/ 264802 w 298918"/>
                <a:gd name="connsiteY35" fmla="*/ 301041 h 508725"/>
                <a:gd name="connsiteX36" fmla="*/ 268612 w 298918"/>
                <a:gd name="connsiteY36" fmla="*/ 308661 h 508725"/>
                <a:gd name="connsiteX37" fmla="*/ 281947 w 298918"/>
                <a:gd name="connsiteY37" fmla="*/ 327711 h 508725"/>
                <a:gd name="connsiteX38" fmla="*/ 283852 w 298918"/>
                <a:gd name="connsiteY38" fmla="*/ 337236 h 508725"/>
                <a:gd name="connsiteX39" fmla="*/ 295282 w 298918"/>
                <a:gd name="connsiteY39" fmla="*/ 362001 h 508725"/>
                <a:gd name="connsiteX40" fmla="*/ 280042 w 298918"/>
                <a:gd name="connsiteY40" fmla="*/ 371526 h 508725"/>
                <a:gd name="connsiteX41" fmla="*/ 257182 w 298918"/>
                <a:gd name="connsiteY41" fmla="*/ 379146 h 508725"/>
                <a:gd name="connsiteX42" fmla="*/ 253372 w 298918"/>
                <a:gd name="connsiteY42" fmla="*/ 384861 h 508725"/>
                <a:gd name="connsiteX43" fmla="*/ 247657 w 298918"/>
                <a:gd name="connsiteY43" fmla="*/ 386766 h 508725"/>
                <a:gd name="connsiteX44" fmla="*/ 243847 w 298918"/>
                <a:gd name="connsiteY44" fmla="*/ 394386 h 508725"/>
                <a:gd name="connsiteX45" fmla="*/ 247657 w 298918"/>
                <a:gd name="connsiteY45" fmla="*/ 407721 h 508725"/>
                <a:gd name="connsiteX46" fmla="*/ 253372 w 298918"/>
                <a:gd name="connsiteY46" fmla="*/ 422961 h 508725"/>
                <a:gd name="connsiteX47" fmla="*/ 262897 w 298918"/>
                <a:gd name="connsiteY47" fmla="*/ 434391 h 508725"/>
                <a:gd name="connsiteX48" fmla="*/ 272422 w 298918"/>
                <a:gd name="connsiteY48" fmla="*/ 445821 h 508725"/>
                <a:gd name="connsiteX49" fmla="*/ 281947 w 298918"/>
                <a:gd name="connsiteY49" fmla="*/ 464871 h 508725"/>
                <a:gd name="connsiteX50" fmla="*/ 291472 w 298918"/>
                <a:gd name="connsiteY50" fmla="*/ 480111 h 508725"/>
                <a:gd name="connsiteX51" fmla="*/ 293377 w 298918"/>
                <a:gd name="connsiteY51" fmla="*/ 489636 h 508725"/>
                <a:gd name="connsiteX52" fmla="*/ 297187 w 298918"/>
                <a:gd name="connsiteY52" fmla="*/ 499161 h 508725"/>
                <a:gd name="connsiteX53" fmla="*/ 287662 w 298918"/>
                <a:gd name="connsiteY53" fmla="*/ 502971 h 508725"/>
                <a:gd name="connsiteX54" fmla="*/ 257182 w 298918"/>
                <a:gd name="connsiteY54" fmla="*/ 499161 h 508725"/>
                <a:gd name="connsiteX55" fmla="*/ 144787 w 298918"/>
                <a:gd name="connsiteY55" fmla="*/ 502971 h 508725"/>
                <a:gd name="connsiteX56" fmla="*/ 62872 w 298918"/>
                <a:gd name="connsiteY56" fmla="*/ 508686 h 508725"/>
                <a:gd name="connsiteX57" fmla="*/ 1912 w 298918"/>
                <a:gd name="connsiteY57" fmla="*/ 506781 h 508725"/>
                <a:gd name="connsiteX58" fmla="*/ 11437 w 298918"/>
                <a:gd name="connsiteY58" fmla="*/ 489636 h 508725"/>
                <a:gd name="connsiteX59" fmla="*/ 19057 w 298918"/>
                <a:gd name="connsiteY59" fmla="*/ 485826 h 508725"/>
                <a:gd name="connsiteX60" fmla="*/ 40012 w 298918"/>
                <a:gd name="connsiteY60" fmla="*/ 478206 h 508725"/>
                <a:gd name="connsiteX61" fmla="*/ 47632 w 298918"/>
                <a:gd name="connsiteY61" fmla="*/ 474396 h 508725"/>
                <a:gd name="connsiteX62" fmla="*/ 57157 w 298918"/>
                <a:gd name="connsiteY62" fmla="*/ 459156 h 508725"/>
                <a:gd name="connsiteX63" fmla="*/ 64777 w 298918"/>
                <a:gd name="connsiteY63" fmla="*/ 440106 h 508725"/>
                <a:gd name="connsiteX64" fmla="*/ 68587 w 298918"/>
                <a:gd name="connsiteY64" fmla="*/ 432486 h 508725"/>
                <a:gd name="connsiteX65" fmla="*/ 74302 w 298918"/>
                <a:gd name="connsiteY65" fmla="*/ 426771 h 508725"/>
                <a:gd name="connsiteX66" fmla="*/ 81922 w 298918"/>
                <a:gd name="connsiteY66" fmla="*/ 411531 h 508725"/>
                <a:gd name="connsiteX67" fmla="*/ 83827 w 298918"/>
                <a:gd name="connsiteY67" fmla="*/ 402006 h 508725"/>
                <a:gd name="connsiteX68" fmla="*/ 91447 w 298918"/>
                <a:gd name="connsiteY68" fmla="*/ 384861 h 508725"/>
                <a:gd name="connsiteX69" fmla="*/ 95257 w 298918"/>
                <a:gd name="connsiteY69" fmla="*/ 365811 h 508725"/>
                <a:gd name="connsiteX70" fmla="*/ 97162 w 298918"/>
                <a:gd name="connsiteY70" fmla="*/ 360096 h 508725"/>
                <a:gd name="connsiteX71" fmla="*/ 100972 w 298918"/>
                <a:gd name="connsiteY71" fmla="*/ 352476 h 508725"/>
                <a:gd name="connsiteX72" fmla="*/ 102877 w 298918"/>
                <a:gd name="connsiteY72" fmla="*/ 344856 h 508725"/>
                <a:gd name="connsiteX73" fmla="*/ 112402 w 298918"/>
                <a:gd name="connsiteY73" fmla="*/ 335331 h 508725"/>
                <a:gd name="connsiteX74" fmla="*/ 116212 w 298918"/>
                <a:gd name="connsiteY74" fmla="*/ 318186 h 508725"/>
                <a:gd name="connsiteX75" fmla="*/ 120022 w 298918"/>
                <a:gd name="connsiteY75" fmla="*/ 312471 h 508725"/>
                <a:gd name="connsiteX76" fmla="*/ 123832 w 298918"/>
                <a:gd name="connsiteY76" fmla="*/ 297231 h 508725"/>
                <a:gd name="connsiteX77" fmla="*/ 139072 w 298918"/>
                <a:gd name="connsiteY77" fmla="*/ 266751 h 508725"/>
                <a:gd name="connsiteX78" fmla="*/ 142882 w 298918"/>
                <a:gd name="connsiteY78" fmla="*/ 255321 h 508725"/>
                <a:gd name="connsiteX79" fmla="*/ 135262 w 298918"/>
                <a:gd name="connsiteY79" fmla="*/ 241986 h 508725"/>
                <a:gd name="connsiteX80" fmla="*/ 118117 w 298918"/>
                <a:gd name="connsiteY80" fmla="*/ 241986 h 508725"/>
                <a:gd name="connsiteX81" fmla="*/ 108592 w 298918"/>
                <a:gd name="connsiteY81" fmla="*/ 262941 h 508725"/>
                <a:gd name="connsiteX82" fmla="*/ 91447 w 298918"/>
                <a:gd name="connsiteY82" fmla="*/ 276276 h 508725"/>
                <a:gd name="connsiteX83" fmla="*/ 80017 w 298918"/>
                <a:gd name="connsiteY83" fmla="*/ 281991 h 508725"/>
                <a:gd name="connsiteX84" fmla="*/ 78112 w 298918"/>
                <a:gd name="connsiteY84" fmla="*/ 295326 h 508725"/>
                <a:gd name="connsiteX85" fmla="*/ 76207 w 298918"/>
                <a:gd name="connsiteY85" fmla="*/ 310566 h 508725"/>
                <a:gd name="connsiteX86" fmla="*/ 72397 w 298918"/>
                <a:gd name="connsiteY86" fmla="*/ 318186 h 508725"/>
                <a:gd name="connsiteX87" fmla="*/ 57157 w 298918"/>
                <a:gd name="connsiteY87" fmla="*/ 323901 h 508725"/>
                <a:gd name="connsiteX88" fmla="*/ 51442 w 298918"/>
                <a:gd name="connsiteY88" fmla="*/ 327711 h 508725"/>
                <a:gd name="connsiteX89" fmla="*/ 24772 w 298918"/>
                <a:gd name="connsiteY89" fmla="*/ 323901 h 508725"/>
                <a:gd name="connsiteX90" fmla="*/ 15247 w 298918"/>
                <a:gd name="connsiteY90" fmla="*/ 318186 h 508725"/>
                <a:gd name="connsiteX91" fmla="*/ 3817 w 298918"/>
                <a:gd name="connsiteY91" fmla="*/ 306756 h 508725"/>
                <a:gd name="connsiteX92" fmla="*/ 1912 w 298918"/>
                <a:gd name="connsiteY92" fmla="*/ 299136 h 508725"/>
                <a:gd name="connsiteX93" fmla="*/ 7 w 298918"/>
                <a:gd name="connsiteY93" fmla="*/ 293421 h 508725"/>
                <a:gd name="connsiteX94" fmla="*/ 1912 w 298918"/>
                <a:gd name="connsiteY94" fmla="*/ 268656 h 508725"/>
                <a:gd name="connsiteX95" fmla="*/ 7627 w 298918"/>
                <a:gd name="connsiteY95" fmla="*/ 264846 h 508725"/>
                <a:gd name="connsiteX96" fmla="*/ 15247 w 298918"/>
                <a:gd name="connsiteY96" fmla="*/ 255321 h 508725"/>
                <a:gd name="connsiteX97" fmla="*/ 26677 w 298918"/>
                <a:gd name="connsiteY97" fmla="*/ 238176 h 508725"/>
                <a:gd name="connsiteX98" fmla="*/ 28582 w 298918"/>
                <a:gd name="connsiteY98" fmla="*/ 228651 h 508725"/>
                <a:gd name="connsiteX99" fmla="*/ 34297 w 298918"/>
                <a:gd name="connsiteY99" fmla="*/ 221031 h 508725"/>
                <a:gd name="connsiteX100" fmla="*/ 38107 w 298918"/>
                <a:gd name="connsiteY100" fmla="*/ 203886 h 508725"/>
                <a:gd name="connsiteX101" fmla="*/ 38107 w 298918"/>
                <a:gd name="connsiteY101" fmla="*/ 141021 h 508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298918" h="508725">
                  <a:moveTo>
                    <a:pt x="38107" y="141021"/>
                  </a:moveTo>
                  <a:cubicBezTo>
                    <a:pt x="41282" y="128004"/>
                    <a:pt x="51760" y="133876"/>
                    <a:pt x="57157" y="125781"/>
                  </a:cubicBezTo>
                  <a:cubicBezTo>
                    <a:pt x="58609" y="123603"/>
                    <a:pt x="58427" y="120701"/>
                    <a:pt x="59062" y="118161"/>
                  </a:cubicBezTo>
                  <a:cubicBezTo>
                    <a:pt x="56522" y="109906"/>
                    <a:pt x="55120" y="101211"/>
                    <a:pt x="51442" y="93396"/>
                  </a:cubicBezTo>
                  <a:cubicBezTo>
                    <a:pt x="49912" y="90146"/>
                    <a:pt x="45910" y="88699"/>
                    <a:pt x="43822" y="85776"/>
                  </a:cubicBezTo>
                  <a:cubicBezTo>
                    <a:pt x="42195" y="83498"/>
                    <a:pt x="40212" y="71535"/>
                    <a:pt x="40012" y="70536"/>
                  </a:cubicBezTo>
                  <a:cubicBezTo>
                    <a:pt x="43453" y="64514"/>
                    <a:pt x="48194" y="53502"/>
                    <a:pt x="55252" y="49581"/>
                  </a:cubicBezTo>
                  <a:cubicBezTo>
                    <a:pt x="58082" y="48009"/>
                    <a:pt x="61602" y="48311"/>
                    <a:pt x="64777" y="47676"/>
                  </a:cubicBezTo>
                  <a:cubicBezTo>
                    <a:pt x="67317" y="45771"/>
                    <a:pt x="69674" y="43595"/>
                    <a:pt x="72397" y="41961"/>
                  </a:cubicBezTo>
                  <a:cubicBezTo>
                    <a:pt x="76050" y="39769"/>
                    <a:pt x="80419" y="38802"/>
                    <a:pt x="83827" y="36246"/>
                  </a:cubicBezTo>
                  <a:cubicBezTo>
                    <a:pt x="85659" y="34872"/>
                    <a:pt x="85849" y="31961"/>
                    <a:pt x="87637" y="30531"/>
                  </a:cubicBezTo>
                  <a:cubicBezTo>
                    <a:pt x="88879" y="29537"/>
                    <a:pt x="100474" y="26845"/>
                    <a:pt x="100972" y="26721"/>
                  </a:cubicBezTo>
                  <a:cubicBezTo>
                    <a:pt x="102877" y="24816"/>
                    <a:pt x="104445" y="22500"/>
                    <a:pt x="106687" y="21006"/>
                  </a:cubicBezTo>
                  <a:cubicBezTo>
                    <a:pt x="108358" y="19892"/>
                    <a:pt x="110538" y="19847"/>
                    <a:pt x="112402" y="19101"/>
                  </a:cubicBezTo>
                  <a:cubicBezTo>
                    <a:pt x="135031" y="10049"/>
                    <a:pt x="116152" y="15526"/>
                    <a:pt x="139072" y="11481"/>
                  </a:cubicBezTo>
                  <a:cubicBezTo>
                    <a:pt x="145449" y="10356"/>
                    <a:pt x="158122" y="7671"/>
                    <a:pt x="158122" y="7671"/>
                  </a:cubicBezTo>
                  <a:cubicBezTo>
                    <a:pt x="180025" y="-3281"/>
                    <a:pt x="169896" y="-546"/>
                    <a:pt x="209557" y="3861"/>
                  </a:cubicBezTo>
                  <a:cubicBezTo>
                    <a:pt x="213549" y="4305"/>
                    <a:pt x="220987" y="7671"/>
                    <a:pt x="220987" y="7671"/>
                  </a:cubicBezTo>
                  <a:cubicBezTo>
                    <a:pt x="223527" y="9576"/>
                    <a:pt x="225915" y="11703"/>
                    <a:pt x="228607" y="13386"/>
                  </a:cubicBezTo>
                  <a:cubicBezTo>
                    <a:pt x="231015" y="14891"/>
                    <a:pt x="234219" y="15188"/>
                    <a:pt x="236227" y="17196"/>
                  </a:cubicBezTo>
                  <a:cubicBezTo>
                    <a:pt x="238235" y="19204"/>
                    <a:pt x="238029" y="22808"/>
                    <a:pt x="240037" y="24816"/>
                  </a:cubicBezTo>
                  <a:cubicBezTo>
                    <a:pt x="245157" y="29936"/>
                    <a:pt x="251443" y="33737"/>
                    <a:pt x="257182" y="38151"/>
                  </a:cubicBezTo>
                  <a:cubicBezTo>
                    <a:pt x="259699" y="40087"/>
                    <a:pt x="264802" y="43866"/>
                    <a:pt x="264802" y="43866"/>
                  </a:cubicBezTo>
                  <a:cubicBezTo>
                    <a:pt x="272976" y="60213"/>
                    <a:pt x="263557" y="44526"/>
                    <a:pt x="274327" y="55296"/>
                  </a:cubicBezTo>
                  <a:cubicBezTo>
                    <a:pt x="275946" y="56915"/>
                    <a:pt x="276924" y="59069"/>
                    <a:pt x="278137" y="61011"/>
                  </a:cubicBezTo>
                  <a:cubicBezTo>
                    <a:pt x="280099" y="64151"/>
                    <a:pt x="281864" y="67412"/>
                    <a:pt x="283852" y="70536"/>
                  </a:cubicBezTo>
                  <a:cubicBezTo>
                    <a:pt x="294192" y="86785"/>
                    <a:pt x="289592" y="76326"/>
                    <a:pt x="295282" y="93396"/>
                  </a:cubicBezTo>
                  <a:cubicBezTo>
                    <a:pt x="299801" y="129544"/>
                    <a:pt x="300449" y="128614"/>
                    <a:pt x="295282" y="186741"/>
                  </a:cubicBezTo>
                  <a:cubicBezTo>
                    <a:pt x="295001" y="189904"/>
                    <a:pt x="291472" y="191821"/>
                    <a:pt x="289567" y="194361"/>
                  </a:cubicBezTo>
                  <a:cubicBezTo>
                    <a:pt x="284382" y="220288"/>
                    <a:pt x="292358" y="192079"/>
                    <a:pt x="281947" y="207696"/>
                  </a:cubicBezTo>
                  <a:cubicBezTo>
                    <a:pt x="280495" y="209874"/>
                    <a:pt x="280870" y="212832"/>
                    <a:pt x="280042" y="215316"/>
                  </a:cubicBezTo>
                  <a:cubicBezTo>
                    <a:pt x="278961" y="218560"/>
                    <a:pt x="277991" y="221909"/>
                    <a:pt x="276232" y="224841"/>
                  </a:cubicBezTo>
                  <a:cubicBezTo>
                    <a:pt x="274140" y="228328"/>
                    <a:pt x="271152" y="231191"/>
                    <a:pt x="268612" y="234366"/>
                  </a:cubicBezTo>
                  <a:cubicBezTo>
                    <a:pt x="267977" y="240716"/>
                    <a:pt x="267959" y="247158"/>
                    <a:pt x="266707" y="253416"/>
                  </a:cubicBezTo>
                  <a:cubicBezTo>
                    <a:pt x="266036" y="256769"/>
                    <a:pt x="263034" y="259524"/>
                    <a:pt x="262897" y="262941"/>
                  </a:cubicBezTo>
                  <a:cubicBezTo>
                    <a:pt x="262389" y="275647"/>
                    <a:pt x="263225" y="288423"/>
                    <a:pt x="264802" y="301041"/>
                  </a:cubicBezTo>
                  <a:cubicBezTo>
                    <a:pt x="265154" y="303859"/>
                    <a:pt x="267151" y="306226"/>
                    <a:pt x="268612" y="308661"/>
                  </a:cubicBezTo>
                  <a:cubicBezTo>
                    <a:pt x="273303" y="316479"/>
                    <a:pt x="276737" y="320764"/>
                    <a:pt x="281947" y="327711"/>
                  </a:cubicBezTo>
                  <a:cubicBezTo>
                    <a:pt x="282582" y="330886"/>
                    <a:pt x="282828" y="334164"/>
                    <a:pt x="283852" y="337236"/>
                  </a:cubicBezTo>
                  <a:cubicBezTo>
                    <a:pt x="289499" y="354177"/>
                    <a:pt x="288624" y="352013"/>
                    <a:pt x="295282" y="362001"/>
                  </a:cubicBezTo>
                  <a:cubicBezTo>
                    <a:pt x="290202" y="365176"/>
                    <a:pt x="285802" y="369880"/>
                    <a:pt x="280042" y="371526"/>
                  </a:cubicBezTo>
                  <a:cubicBezTo>
                    <a:pt x="263419" y="376275"/>
                    <a:pt x="270999" y="373619"/>
                    <a:pt x="257182" y="379146"/>
                  </a:cubicBezTo>
                  <a:cubicBezTo>
                    <a:pt x="255912" y="381051"/>
                    <a:pt x="255160" y="383431"/>
                    <a:pt x="253372" y="384861"/>
                  </a:cubicBezTo>
                  <a:cubicBezTo>
                    <a:pt x="251804" y="386115"/>
                    <a:pt x="249077" y="385346"/>
                    <a:pt x="247657" y="386766"/>
                  </a:cubicBezTo>
                  <a:cubicBezTo>
                    <a:pt x="245649" y="388774"/>
                    <a:pt x="245117" y="391846"/>
                    <a:pt x="243847" y="394386"/>
                  </a:cubicBezTo>
                  <a:cubicBezTo>
                    <a:pt x="245117" y="398831"/>
                    <a:pt x="246441" y="403261"/>
                    <a:pt x="247657" y="407721"/>
                  </a:cubicBezTo>
                  <a:cubicBezTo>
                    <a:pt x="249465" y="414349"/>
                    <a:pt x="249244" y="417064"/>
                    <a:pt x="253372" y="422961"/>
                  </a:cubicBezTo>
                  <a:cubicBezTo>
                    <a:pt x="256216" y="427024"/>
                    <a:pt x="260053" y="430328"/>
                    <a:pt x="262897" y="434391"/>
                  </a:cubicBezTo>
                  <a:cubicBezTo>
                    <a:pt x="271356" y="446476"/>
                    <a:pt x="261421" y="438487"/>
                    <a:pt x="272422" y="445821"/>
                  </a:cubicBezTo>
                  <a:cubicBezTo>
                    <a:pt x="281233" y="472253"/>
                    <a:pt x="270663" y="444559"/>
                    <a:pt x="281947" y="464871"/>
                  </a:cubicBezTo>
                  <a:cubicBezTo>
                    <a:pt x="290967" y="481107"/>
                    <a:pt x="280023" y="468662"/>
                    <a:pt x="291472" y="480111"/>
                  </a:cubicBezTo>
                  <a:cubicBezTo>
                    <a:pt x="292107" y="483286"/>
                    <a:pt x="292447" y="486535"/>
                    <a:pt x="293377" y="489636"/>
                  </a:cubicBezTo>
                  <a:cubicBezTo>
                    <a:pt x="294360" y="492911"/>
                    <a:pt x="298534" y="496018"/>
                    <a:pt x="297187" y="499161"/>
                  </a:cubicBezTo>
                  <a:cubicBezTo>
                    <a:pt x="295840" y="502304"/>
                    <a:pt x="290837" y="501701"/>
                    <a:pt x="287662" y="502971"/>
                  </a:cubicBezTo>
                  <a:cubicBezTo>
                    <a:pt x="277502" y="501701"/>
                    <a:pt x="267419" y="499354"/>
                    <a:pt x="257182" y="499161"/>
                  </a:cubicBezTo>
                  <a:cubicBezTo>
                    <a:pt x="232984" y="498704"/>
                    <a:pt x="174318" y="501629"/>
                    <a:pt x="144787" y="502971"/>
                  </a:cubicBezTo>
                  <a:cubicBezTo>
                    <a:pt x="114679" y="506316"/>
                    <a:pt x="101292" y="508104"/>
                    <a:pt x="62872" y="508686"/>
                  </a:cubicBezTo>
                  <a:cubicBezTo>
                    <a:pt x="42544" y="508994"/>
                    <a:pt x="22232" y="507416"/>
                    <a:pt x="1912" y="506781"/>
                  </a:cubicBezTo>
                  <a:cubicBezTo>
                    <a:pt x="4477" y="500370"/>
                    <a:pt x="5921" y="494364"/>
                    <a:pt x="11437" y="489636"/>
                  </a:cubicBezTo>
                  <a:cubicBezTo>
                    <a:pt x="13593" y="487788"/>
                    <a:pt x="16575" y="487205"/>
                    <a:pt x="19057" y="485826"/>
                  </a:cubicBezTo>
                  <a:cubicBezTo>
                    <a:pt x="33361" y="477879"/>
                    <a:pt x="23399" y="480975"/>
                    <a:pt x="40012" y="478206"/>
                  </a:cubicBezTo>
                  <a:cubicBezTo>
                    <a:pt x="42552" y="476936"/>
                    <a:pt x="45476" y="476244"/>
                    <a:pt x="47632" y="474396"/>
                  </a:cubicBezTo>
                  <a:cubicBezTo>
                    <a:pt x="51960" y="470687"/>
                    <a:pt x="54692" y="464086"/>
                    <a:pt x="57157" y="459156"/>
                  </a:cubicBezTo>
                  <a:cubicBezTo>
                    <a:pt x="60057" y="444656"/>
                    <a:pt x="57089" y="453945"/>
                    <a:pt x="64777" y="440106"/>
                  </a:cubicBezTo>
                  <a:cubicBezTo>
                    <a:pt x="66156" y="437624"/>
                    <a:pt x="66936" y="434797"/>
                    <a:pt x="68587" y="432486"/>
                  </a:cubicBezTo>
                  <a:cubicBezTo>
                    <a:pt x="70153" y="430294"/>
                    <a:pt x="72856" y="429044"/>
                    <a:pt x="74302" y="426771"/>
                  </a:cubicBezTo>
                  <a:cubicBezTo>
                    <a:pt x="77351" y="421979"/>
                    <a:pt x="81922" y="411531"/>
                    <a:pt x="81922" y="411531"/>
                  </a:cubicBezTo>
                  <a:cubicBezTo>
                    <a:pt x="82557" y="408356"/>
                    <a:pt x="82803" y="405078"/>
                    <a:pt x="83827" y="402006"/>
                  </a:cubicBezTo>
                  <a:cubicBezTo>
                    <a:pt x="89552" y="384830"/>
                    <a:pt x="86118" y="404846"/>
                    <a:pt x="91447" y="384861"/>
                  </a:cubicBezTo>
                  <a:cubicBezTo>
                    <a:pt x="93116" y="378604"/>
                    <a:pt x="93209" y="371954"/>
                    <a:pt x="95257" y="365811"/>
                  </a:cubicBezTo>
                  <a:cubicBezTo>
                    <a:pt x="95892" y="363906"/>
                    <a:pt x="96371" y="361942"/>
                    <a:pt x="97162" y="360096"/>
                  </a:cubicBezTo>
                  <a:cubicBezTo>
                    <a:pt x="98281" y="357486"/>
                    <a:pt x="99975" y="355135"/>
                    <a:pt x="100972" y="352476"/>
                  </a:cubicBezTo>
                  <a:cubicBezTo>
                    <a:pt x="101891" y="350025"/>
                    <a:pt x="101425" y="347034"/>
                    <a:pt x="102877" y="344856"/>
                  </a:cubicBezTo>
                  <a:cubicBezTo>
                    <a:pt x="105368" y="341120"/>
                    <a:pt x="109227" y="338506"/>
                    <a:pt x="112402" y="335331"/>
                  </a:cubicBezTo>
                  <a:cubicBezTo>
                    <a:pt x="112741" y="333636"/>
                    <a:pt x="115203" y="320540"/>
                    <a:pt x="116212" y="318186"/>
                  </a:cubicBezTo>
                  <a:cubicBezTo>
                    <a:pt x="117114" y="316082"/>
                    <a:pt x="118752" y="314376"/>
                    <a:pt x="120022" y="312471"/>
                  </a:cubicBezTo>
                  <a:cubicBezTo>
                    <a:pt x="121292" y="307391"/>
                    <a:pt x="120690" y="301420"/>
                    <a:pt x="123832" y="297231"/>
                  </a:cubicBezTo>
                  <a:cubicBezTo>
                    <a:pt x="133012" y="284991"/>
                    <a:pt x="132194" y="287384"/>
                    <a:pt x="139072" y="266751"/>
                  </a:cubicBezTo>
                  <a:lnTo>
                    <a:pt x="142882" y="255321"/>
                  </a:lnTo>
                  <a:cubicBezTo>
                    <a:pt x="140342" y="250876"/>
                    <a:pt x="138882" y="245606"/>
                    <a:pt x="135262" y="241986"/>
                  </a:cubicBezTo>
                  <a:cubicBezTo>
                    <a:pt x="131227" y="237951"/>
                    <a:pt x="121892" y="241231"/>
                    <a:pt x="118117" y="241986"/>
                  </a:cubicBezTo>
                  <a:cubicBezTo>
                    <a:pt x="115146" y="250900"/>
                    <a:pt x="114521" y="255530"/>
                    <a:pt x="108592" y="262941"/>
                  </a:cubicBezTo>
                  <a:cubicBezTo>
                    <a:pt x="99371" y="274467"/>
                    <a:pt x="101621" y="270462"/>
                    <a:pt x="91447" y="276276"/>
                  </a:cubicBezTo>
                  <a:cubicBezTo>
                    <a:pt x="81107" y="282185"/>
                    <a:pt x="90495" y="278498"/>
                    <a:pt x="80017" y="281991"/>
                  </a:cubicBezTo>
                  <a:cubicBezTo>
                    <a:pt x="79382" y="286436"/>
                    <a:pt x="78705" y="290875"/>
                    <a:pt x="78112" y="295326"/>
                  </a:cubicBezTo>
                  <a:cubicBezTo>
                    <a:pt x="77435" y="300401"/>
                    <a:pt x="77449" y="305599"/>
                    <a:pt x="76207" y="310566"/>
                  </a:cubicBezTo>
                  <a:cubicBezTo>
                    <a:pt x="75518" y="313321"/>
                    <a:pt x="74553" y="316338"/>
                    <a:pt x="72397" y="318186"/>
                  </a:cubicBezTo>
                  <a:cubicBezTo>
                    <a:pt x="68466" y="321555"/>
                    <a:pt x="61736" y="321611"/>
                    <a:pt x="57157" y="323901"/>
                  </a:cubicBezTo>
                  <a:cubicBezTo>
                    <a:pt x="55109" y="324925"/>
                    <a:pt x="53347" y="326441"/>
                    <a:pt x="51442" y="327711"/>
                  </a:cubicBezTo>
                  <a:cubicBezTo>
                    <a:pt x="49722" y="327520"/>
                    <a:pt x="29438" y="325767"/>
                    <a:pt x="24772" y="323901"/>
                  </a:cubicBezTo>
                  <a:cubicBezTo>
                    <a:pt x="21334" y="322526"/>
                    <a:pt x="18113" y="320531"/>
                    <a:pt x="15247" y="318186"/>
                  </a:cubicBezTo>
                  <a:cubicBezTo>
                    <a:pt x="11077" y="314774"/>
                    <a:pt x="3817" y="306756"/>
                    <a:pt x="3817" y="306756"/>
                  </a:cubicBezTo>
                  <a:cubicBezTo>
                    <a:pt x="3182" y="304216"/>
                    <a:pt x="2631" y="301653"/>
                    <a:pt x="1912" y="299136"/>
                  </a:cubicBezTo>
                  <a:cubicBezTo>
                    <a:pt x="1360" y="297205"/>
                    <a:pt x="7" y="295429"/>
                    <a:pt x="7" y="293421"/>
                  </a:cubicBezTo>
                  <a:cubicBezTo>
                    <a:pt x="7" y="285142"/>
                    <a:pt x="-221" y="276656"/>
                    <a:pt x="1912" y="268656"/>
                  </a:cubicBezTo>
                  <a:cubicBezTo>
                    <a:pt x="2502" y="266444"/>
                    <a:pt x="5722" y="266116"/>
                    <a:pt x="7627" y="264846"/>
                  </a:cubicBezTo>
                  <a:cubicBezTo>
                    <a:pt x="11336" y="253720"/>
                    <a:pt x="6630" y="263938"/>
                    <a:pt x="15247" y="255321"/>
                  </a:cubicBezTo>
                  <a:cubicBezTo>
                    <a:pt x="19215" y="251353"/>
                    <a:pt x="23956" y="242711"/>
                    <a:pt x="26677" y="238176"/>
                  </a:cubicBezTo>
                  <a:cubicBezTo>
                    <a:pt x="27312" y="235001"/>
                    <a:pt x="27267" y="231610"/>
                    <a:pt x="28582" y="228651"/>
                  </a:cubicBezTo>
                  <a:cubicBezTo>
                    <a:pt x="29871" y="225750"/>
                    <a:pt x="32877" y="223871"/>
                    <a:pt x="34297" y="221031"/>
                  </a:cubicBezTo>
                  <a:cubicBezTo>
                    <a:pt x="35053" y="219519"/>
                    <a:pt x="38081" y="204540"/>
                    <a:pt x="38107" y="203886"/>
                  </a:cubicBezTo>
                  <a:cubicBezTo>
                    <a:pt x="38615" y="191196"/>
                    <a:pt x="34932" y="154038"/>
                    <a:pt x="38107" y="141021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6" name="Прямоугольник: скругленные углы 135">
              <a:extLst>
                <a:ext uri="{FF2B5EF4-FFF2-40B4-BE49-F238E27FC236}">
                  <a16:creationId xmlns:a16="http://schemas.microsoft.com/office/drawing/2014/main" id="{5AAD838B-6E6D-D279-5AD8-716DD4005AEE}"/>
                </a:ext>
              </a:extLst>
            </p:cNvPr>
            <p:cNvSpPr/>
            <p:nvPr/>
          </p:nvSpPr>
          <p:spPr>
            <a:xfrm flipV="1">
              <a:off x="2898832" y="2480658"/>
              <a:ext cx="298584" cy="45719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4" name="Полилиния: фигура 143">
              <a:extLst>
                <a:ext uri="{FF2B5EF4-FFF2-40B4-BE49-F238E27FC236}">
                  <a16:creationId xmlns:a16="http://schemas.microsoft.com/office/drawing/2014/main" id="{8BBFA234-7E79-2C79-B1B5-DFF39AEB0C7B}"/>
                </a:ext>
              </a:extLst>
            </p:cNvPr>
            <p:cNvSpPr/>
            <p:nvPr/>
          </p:nvSpPr>
          <p:spPr>
            <a:xfrm>
              <a:off x="2920409" y="2532249"/>
              <a:ext cx="255842" cy="49244"/>
            </a:xfrm>
            <a:custGeom>
              <a:avLst/>
              <a:gdLst>
                <a:gd name="connsiteX0" fmla="*/ 0 w 299085"/>
                <a:gd name="connsiteY0" fmla="*/ 0 h 53340"/>
                <a:gd name="connsiteX1" fmla="*/ 299085 w 299085"/>
                <a:gd name="connsiteY1" fmla="*/ 1905 h 53340"/>
                <a:gd name="connsiteX2" fmla="*/ 274320 w 299085"/>
                <a:gd name="connsiteY2" fmla="*/ 28575 h 53340"/>
                <a:gd name="connsiteX3" fmla="*/ 295275 w 299085"/>
                <a:gd name="connsiteY3" fmla="*/ 49530 h 53340"/>
                <a:gd name="connsiteX4" fmla="*/ 11430 w 299085"/>
                <a:gd name="connsiteY4" fmla="*/ 53340 h 53340"/>
                <a:gd name="connsiteX5" fmla="*/ 43815 w 299085"/>
                <a:gd name="connsiteY5" fmla="*/ 28575 h 53340"/>
                <a:gd name="connsiteX6" fmla="*/ 0 w 299085"/>
                <a:gd name="connsiteY6" fmla="*/ 0 h 53340"/>
                <a:gd name="connsiteX0" fmla="*/ 3810 w 287655"/>
                <a:gd name="connsiteY0" fmla="*/ 0 h 51435"/>
                <a:gd name="connsiteX1" fmla="*/ 287655 w 287655"/>
                <a:gd name="connsiteY1" fmla="*/ 0 h 51435"/>
                <a:gd name="connsiteX2" fmla="*/ 262890 w 287655"/>
                <a:gd name="connsiteY2" fmla="*/ 26670 h 51435"/>
                <a:gd name="connsiteX3" fmla="*/ 283845 w 287655"/>
                <a:gd name="connsiteY3" fmla="*/ 47625 h 51435"/>
                <a:gd name="connsiteX4" fmla="*/ 0 w 287655"/>
                <a:gd name="connsiteY4" fmla="*/ 51435 h 51435"/>
                <a:gd name="connsiteX5" fmla="*/ 32385 w 287655"/>
                <a:gd name="connsiteY5" fmla="*/ 26670 h 51435"/>
                <a:gd name="connsiteX6" fmla="*/ 3810 w 287655"/>
                <a:gd name="connsiteY6" fmla="*/ 0 h 51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7655" h="51435">
                  <a:moveTo>
                    <a:pt x="3810" y="0"/>
                  </a:moveTo>
                  <a:lnTo>
                    <a:pt x="287655" y="0"/>
                  </a:lnTo>
                  <a:lnTo>
                    <a:pt x="262890" y="26670"/>
                  </a:lnTo>
                  <a:lnTo>
                    <a:pt x="283845" y="47625"/>
                  </a:lnTo>
                  <a:lnTo>
                    <a:pt x="0" y="51435"/>
                  </a:lnTo>
                  <a:lnTo>
                    <a:pt x="32385" y="26670"/>
                  </a:lnTo>
                  <a:lnTo>
                    <a:pt x="381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5" name="Прямоугольник: скругленные углы 144">
              <a:extLst>
                <a:ext uri="{FF2B5EF4-FFF2-40B4-BE49-F238E27FC236}">
                  <a16:creationId xmlns:a16="http://schemas.microsoft.com/office/drawing/2014/main" id="{C711C861-A949-924E-E6F3-B6C40A5FCE6E}"/>
                </a:ext>
              </a:extLst>
            </p:cNvPr>
            <p:cNvSpPr/>
            <p:nvPr/>
          </p:nvSpPr>
          <p:spPr>
            <a:xfrm flipV="1">
              <a:off x="2898832" y="2581659"/>
              <a:ext cx="298584" cy="45719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6" name="Овал 145">
              <a:extLst>
                <a:ext uri="{FF2B5EF4-FFF2-40B4-BE49-F238E27FC236}">
                  <a16:creationId xmlns:a16="http://schemas.microsoft.com/office/drawing/2014/main" id="{780E8F0A-05B0-7AE7-33B0-FF74CD2C9E67}"/>
                </a:ext>
              </a:extLst>
            </p:cNvPr>
            <p:cNvSpPr/>
            <p:nvPr/>
          </p:nvSpPr>
          <p:spPr>
            <a:xfrm>
              <a:off x="2971800" y="2136012"/>
              <a:ext cx="36000" cy="36000"/>
            </a:xfrm>
            <a:prstGeom prst="ellipse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0" name="TextBox 149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71530589-2DF2-E30C-CEBD-71C0770F39CB}"/>
              </a:ext>
            </a:extLst>
          </p:cNvPr>
          <p:cNvSpPr txBox="1"/>
          <p:nvPr/>
        </p:nvSpPr>
        <p:spPr>
          <a:xfrm>
            <a:off x="7282340" y="2494123"/>
            <a:ext cx="459748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>
                <a:solidFill>
                  <a:srgbClr val="80512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Невірно! Спробуйте ще раз</a:t>
            </a:r>
            <a:endParaRPr lang="ru-RU" sz="4400" b="1" dirty="0">
              <a:solidFill>
                <a:srgbClr val="80512A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8980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3EDDB3-947F-B2C9-C8DB-BE1F3BF7EC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>
            <a:extLst>
              <a:ext uri="{FF2B5EF4-FFF2-40B4-BE49-F238E27FC236}">
                <a16:creationId xmlns:a16="http://schemas.microsoft.com/office/drawing/2014/main" id="{31A747EE-F904-C276-E720-B2FDC454D567}"/>
              </a:ext>
            </a:extLst>
          </p:cNvPr>
          <p:cNvSpPr txBox="1"/>
          <p:nvPr/>
        </p:nvSpPr>
        <p:spPr>
          <a:xfrm>
            <a:off x="461013" y="2857155"/>
            <a:ext cx="226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FB20A1EB-D568-7F53-33F0-60F0AD337607}"/>
              </a:ext>
            </a:extLst>
          </p:cNvPr>
          <p:cNvSpPr txBox="1"/>
          <p:nvPr/>
        </p:nvSpPr>
        <p:spPr>
          <a:xfrm>
            <a:off x="456271" y="4992950"/>
            <a:ext cx="226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A7E48B3C-787B-1A84-5CDC-B3D760575E5F}"/>
              </a:ext>
            </a:extLst>
          </p:cNvPr>
          <p:cNvSpPr txBox="1"/>
          <p:nvPr/>
        </p:nvSpPr>
        <p:spPr>
          <a:xfrm>
            <a:off x="3186909" y="6181558"/>
            <a:ext cx="226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8BAB2FD3-928B-9652-90BD-AA8322F97832}"/>
              </a:ext>
            </a:extLst>
          </p:cNvPr>
          <p:cNvSpPr txBox="1"/>
          <p:nvPr/>
        </p:nvSpPr>
        <p:spPr>
          <a:xfrm>
            <a:off x="4600893" y="6181557"/>
            <a:ext cx="226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4F48A410-BB85-F3C6-BF05-27F4CBFF4B4C}"/>
              </a:ext>
            </a:extLst>
          </p:cNvPr>
          <p:cNvSpPr txBox="1"/>
          <p:nvPr/>
        </p:nvSpPr>
        <p:spPr>
          <a:xfrm>
            <a:off x="6052544" y="6196311"/>
            <a:ext cx="226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49" name="Группа 148">
            <a:extLst>
              <a:ext uri="{FF2B5EF4-FFF2-40B4-BE49-F238E27FC236}">
                <a16:creationId xmlns:a16="http://schemas.microsoft.com/office/drawing/2014/main" id="{FFB151C7-3FFF-C165-A833-5C80EFC413E4}"/>
              </a:ext>
            </a:extLst>
          </p:cNvPr>
          <p:cNvGrpSpPr/>
          <p:nvPr/>
        </p:nvGrpSpPr>
        <p:grpSpPr>
          <a:xfrm>
            <a:off x="-1733668" y="-2018978"/>
            <a:ext cx="10832417" cy="10818224"/>
            <a:chOff x="-1733668" y="-2018978"/>
            <a:chExt cx="10832417" cy="10818224"/>
          </a:xfrm>
        </p:grpSpPr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70EF0895-3C9A-2DE2-1F4E-ED561F9D8CD9}"/>
                </a:ext>
              </a:extLst>
            </p:cNvPr>
            <p:cNvSpPr/>
            <p:nvPr/>
          </p:nvSpPr>
          <p:spPr>
            <a:xfrm>
              <a:off x="690880" y="548640"/>
              <a:ext cx="5953760" cy="5933440"/>
            </a:xfrm>
            <a:prstGeom prst="rect">
              <a:avLst/>
            </a:prstGeom>
            <a:solidFill>
              <a:srgbClr val="F3D9B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6B84B058-8877-FC72-5B78-3CC8762030C7}"/>
                </a:ext>
              </a:extLst>
            </p:cNvPr>
            <p:cNvSpPr/>
            <p:nvPr/>
          </p:nvSpPr>
          <p:spPr>
            <a:xfrm>
              <a:off x="1487036" y="556167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7A3C4FBC-16C5-7819-0821-50610C70A8B4}"/>
                </a:ext>
              </a:extLst>
            </p:cNvPr>
            <p:cNvSpPr/>
            <p:nvPr/>
          </p:nvSpPr>
          <p:spPr>
            <a:xfrm>
              <a:off x="2942382" y="538843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>
              <a:extLst>
                <a:ext uri="{FF2B5EF4-FFF2-40B4-BE49-F238E27FC236}">
                  <a16:creationId xmlns:a16="http://schemas.microsoft.com/office/drawing/2014/main" id="{74916255-1CB3-9C62-193C-E56BBFE529A0}"/>
                </a:ext>
              </a:extLst>
            </p:cNvPr>
            <p:cNvSpPr/>
            <p:nvPr/>
          </p:nvSpPr>
          <p:spPr>
            <a:xfrm>
              <a:off x="4387344" y="556167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>
              <a:extLst>
                <a:ext uri="{FF2B5EF4-FFF2-40B4-BE49-F238E27FC236}">
                  <a16:creationId xmlns:a16="http://schemas.microsoft.com/office/drawing/2014/main" id="{81F50536-C592-1851-E932-9BCDA624CD77}"/>
                </a:ext>
              </a:extLst>
            </p:cNvPr>
            <p:cNvSpPr/>
            <p:nvPr/>
          </p:nvSpPr>
          <p:spPr>
            <a:xfrm>
              <a:off x="5836221" y="556167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>
              <a:extLst>
                <a:ext uri="{FF2B5EF4-FFF2-40B4-BE49-F238E27FC236}">
                  <a16:creationId xmlns:a16="http://schemas.microsoft.com/office/drawing/2014/main" id="{C29363D0-3292-B9FA-3118-1F0FC86AD9BD}"/>
                </a:ext>
              </a:extLst>
            </p:cNvPr>
            <p:cNvSpPr/>
            <p:nvPr/>
          </p:nvSpPr>
          <p:spPr>
            <a:xfrm>
              <a:off x="2212164" y="1263817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>
              <a:extLst>
                <a:ext uri="{FF2B5EF4-FFF2-40B4-BE49-F238E27FC236}">
                  <a16:creationId xmlns:a16="http://schemas.microsoft.com/office/drawing/2014/main" id="{6E223B0A-9C4D-9B1E-465B-EBF55C809C96}"/>
                </a:ext>
              </a:extLst>
            </p:cNvPr>
            <p:cNvSpPr/>
            <p:nvPr/>
          </p:nvSpPr>
          <p:spPr>
            <a:xfrm>
              <a:off x="3674712" y="1263817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>
              <a:extLst>
                <a:ext uri="{FF2B5EF4-FFF2-40B4-BE49-F238E27FC236}">
                  <a16:creationId xmlns:a16="http://schemas.microsoft.com/office/drawing/2014/main" id="{2ACDCFFF-4612-1507-B121-5B4B5A6F48D6}"/>
                </a:ext>
              </a:extLst>
            </p:cNvPr>
            <p:cNvSpPr/>
            <p:nvPr/>
          </p:nvSpPr>
          <p:spPr>
            <a:xfrm>
              <a:off x="5112472" y="1281475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>
              <a:extLst>
                <a:ext uri="{FF2B5EF4-FFF2-40B4-BE49-F238E27FC236}">
                  <a16:creationId xmlns:a16="http://schemas.microsoft.com/office/drawing/2014/main" id="{CC41A9AD-159E-DBB8-5954-978E21172709}"/>
                </a:ext>
              </a:extLst>
            </p:cNvPr>
            <p:cNvSpPr/>
            <p:nvPr/>
          </p:nvSpPr>
          <p:spPr>
            <a:xfrm>
              <a:off x="758307" y="1281475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>
              <a:extLst>
                <a:ext uri="{FF2B5EF4-FFF2-40B4-BE49-F238E27FC236}">
                  <a16:creationId xmlns:a16="http://schemas.microsoft.com/office/drawing/2014/main" id="{C1852DF2-0195-D619-FB5B-FF971789F551}"/>
                </a:ext>
              </a:extLst>
            </p:cNvPr>
            <p:cNvSpPr/>
            <p:nvPr/>
          </p:nvSpPr>
          <p:spPr>
            <a:xfrm>
              <a:off x="1487036" y="197856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рямоугольник 28">
              <a:extLst>
                <a:ext uri="{FF2B5EF4-FFF2-40B4-BE49-F238E27FC236}">
                  <a16:creationId xmlns:a16="http://schemas.microsoft.com/office/drawing/2014/main" id="{9DE2CCA3-8A13-0CEC-EA88-AF7D224C36C5}"/>
                </a:ext>
              </a:extLst>
            </p:cNvPr>
            <p:cNvSpPr/>
            <p:nvPr/>
          </p:nvSpPr>
          <p:spPr>
            <a:xfrm>
              <a:off x="2942382" y="1961240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id="{B3862002-01E7-DA8D-90FC-36F01A9AE30A}"/>
                </a:ext>
              </a:extLst>
            </p:cNvPr>
            <p:cNvSpPr/>
            <p:nvPr/>
          </p:nvSpPr>
          <p:spPr>
            <a:xfrm>
              <a:off x="4387344" y="197856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id="{901CF1DB-1E89-1CA4-4A93-629341EE3CBE}"/>
                </a:ext>
              </a:extLst>
            </p:cNvPr>
            <p:cNvSpPr/>
            <p:nvPr/>
          </p:nvSpPr>
          <p:spPr>
            <a:xfrm>
              <a:off x="5836221" y="197856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>
              <a:extLst>
                <a:ext uri="{FF2B5EF4-FFF2-40B4-BE49-F238E27FC236}">
                  <a16:creationId xmlns:a16="http://schemas.microsoft.com/office/drawing/2014/main" id="{86302FEB-FDD0-E3EB-7B1F-982CBBBEC2E4}"/>
                </a:ext>
              </a:extLst>
            </p:cNvPr>
            <p:cNvSpPr/>
            <p:nvPr/>
          </p:nvSpPr>
          <p:spPr>
            <a:xfrm>
              <a:off x="2212164" y="268621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>
              <a:extLst>
                <a:ext uri="{FF2B5EF4-FFF2-40B4-BE49-F238E27FC236}">
                  <a16:creationId xmlns:a16="http://schemas.microsoft.com/office/drawing/2014/main" id="{71DD5A5A-58DA-4115-8985-F9F2E7DFF888}"/>
                </a:ext>
              </a:extLst>
            </p:cNvPr>
            <p:cNvSpPr/>
            <p:nvPr/>
          </p:nvSpPr>
          <p:spPr>
            <a:xfrm>
              <a:off x="3674712" y="268621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>
              <a:extLst>
                <a:ext uri="{FF2B5EF4-FFF2-40B4-BE49-F238E27FC236}">
                  <a16:creationId xmlns:a16="http://schemas.microsoft.com/office/drawing/2014/main" id="{283B219F-42BF-6A30-AFFA-C07B620D0917}"/>
                </a:ext>
              </a:extLst>
            </p:cNvPr>
            <p:cNvSpPr/>
            <p:nvPr/>
          </p:nvSpPr>
          <p:spPr>
            <a:xfrm>
              <a:off x="5112472" y="270387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>
              <a:extLst>
                <a:ext uri="{FF2B5EF4-FFF2-40B4-BE49-F238E27FC236}">
                  <a16:creationId xmlns:a16="http://schemas.microsoft.com/office/drawing/2014/main" id="{9739ED70-9D2B-2600-BD9D-EC793D81CABA}"/>
                </a:ext>
              </a:extLst>
            </p:cNvPr>
            <p:cNvSpPr/>
            <p:nvPr/>
          </p:nvSpPr>
          <p:spPr>
            <a:xfrm>
              <a:off x="758307" y="270387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Прямоугольник 51">
              <a:extLst>
                <a:ext uri="{FF2B5EF4-FFF2-40B4-BE49-F238E27FC236}">
                  <a16:creationId xmlns:a16="http://schemas.microsoft.com/office/drawing/2014/main" id="{92C0C154-8371-7373-10FD-4BE27FEBBFC3}"/>
                </a:ext>
              </a:extLst>
            </p:cNvPr>
            <p:cNvSpPr/>
            <p:nvPr/>
          </p:nvSpPr>
          <p:spPr>
            <a:xfrm>
              <a:off x="1485657" y="340096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Прямоугольник 52">
              <a:extLst>
                <a:ext uri="{FF2B5EF4-FFF2-40B4-BE49-F238E27FC236}">
                  <a16:creationId xmlns:a16="http://schemas.microsoft.com/office/drawing/2014/main" id="{2CC6709C-89E4-B6E4-64E6-C874A4B86D27}"/>
                </a:ext>
              </a:extLst>
            </p:cNvPr>
            <p:cNvSpPr/>
            <p:nvPr/>
          </p:nvSpPr>
          <p:spPr>
            <a:xfrm>
              <a:off x="2941003" y="3383638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Прямоугольник 53">
              <a:extLst>
                <a:ext uri="{FF2B5EF4-FFF2-40B4-BE49-F238E27FC236}">
                  <a16:creationId xmlns:a16="http://schemas.microsoft.com/office/drawing/2014/main" id="{13BBA30B-F6DD-0520-B24B-8C124CD3774B}"/>
                </a:ext>
              </a:extLst>
            </p:cNvPr>
            <p:cNvSpPr/>
            <p:nvPr/>
          </p:nvSpPr>
          <p:spPr>
            <a:xfrm>
              <a:off x="4385965" y="340096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Прямоугольник 54">
              <a:extLst>
                <a:ext uri="{FF2B5EF4-FFF2-40B4-BE49-F238E27FC236}">
                  <a16:creationId xmlns:a16="http://schemas.microsoft.com/office/drawing/2014/main" id="{260600DB-A418-4E09-3588-1FEDFF6A00E3}"/>
                </a:ext>
              </a:extLst>
            </p:cNvPr>
            <p:cNvSpPr/>
            <p:nvPr/>
          </p:nvSpPr>
          <p:spPr>
            <a:xfrm>
              <a:off x="5834842" y="340096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Прямоугольник 55">
              <a:extLst>
                <a:ext uri="{FF2B5EF4-FFF2-40B4-BE49-F238E27FC236}">
                  <a16:creationId xmlns:a16="http://schemas.microsoft.com/office/drawing/2014/main" id="{5B99687F-C96A-5C20-79D5-221BD3B9FAFC}"/>
                </a:ext>
              </a:extLst>
            </p:cNvPr>
            <p:cNvSpPr/>
            <p:nvPr/>
          </p:nvSpPr>
          <p:spPr>
            <a:xfrm>
              <a:off x="2210785" y="410861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Прямоугольник 56">
              <a:extLst>
                <a:ext uri="{FF2B5EF4-FFF2-40B4-BE49-F238E27FC236}">
                  <a16:creationId xmlns:a16="http://schemas.microsoft.com/office/drawing/2014/main" id="{7000D289-31E5-0120-91A8-796F98BBFDA0}"/>
                </a:ext>
              </a:extLst>
            </p:cNvPr>
            <p:cNvSpPr/>
            <p:nvPr/>
          </p:nvSpPr>
          <p:spPr>
            <a:xfrm>
              <a:off x="3673333" y="410861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41BFABF9-95B6-9582-5479-4E54BF1CA910}"/>
                </a:ext>
              </a:extLst>
            </p:cNvPr>
            <p:cNvSpPr/>
            <p:nvPr/>
          </p:nvSpPr>
          <p:spPr>
            <a:xfrm>
              <a:off x="5111093" y="4126270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B95A0B2C-7E2F-13E3-F92C-F41187ECE878}"/>
                </a:ext>
              </a:extLst>
            </p:cNvPr>
            <p:cNvSpPr/>
            <p:nvPr/>
          </p:nvSpPr>
          <p:spPr>
            <a:xfrm>
              <a:off x="756928" y="4126270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Прямоугольник 59">
              <a:extLst>
                <a:ext uri="{FF2B5EF4-FFF2-40B4-BE49-F238E27FC236}">
                  <a16:creationId xmlns:a16="http://schemas.microsoft.com/office/drawing/2014/main" id="{51B6352F-F813-4F93-275F-89D35F95DFFC}"/>
                </a:ext>
              </a:extLst>
            </p:cNvPr>
            <p:cNvSpPr/>
            <p:nvPr/>
          </p:nvSpPr>
          <p:spPr>
            <a:xfrm>
              <a:off x="1485657" y="4830886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Прямоугольник 60">
              <a:extLst>
                <a:ext uri="{FF2B5EF4-FFF2-40B4-BE49-F238E27FC236}">
                  <a16:creationId xmlns:a16="http://schemas.microsoft.com/office/drawing/2014/main" id="{196AA7D7-34DD-D7ED-75F5-487A088C6DAD}"/>
                </a:ext>
              </a:extLst>
            </p:cNvPr>
            <p:cNvSpPr/>
            <p:nvPr/>
          </p:nvSpPr>
          <p:spPr>
            <a:xfrm>
              <a:off x="2941003" y="481356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Прямоугольник 61">
              <a:extLst>
                <a:ext uri="{FF2B5EF4-FFF2-40B4-BE49-F238E27FC236}">
                  <a16:creationId xmlns:a16="http://schemas.microsoft.com/office/drawing/2014/main" id="{0C6D3A03-52A9-AA2B-AB5A-1A31CCA6865B}"/>
                </a:ext>
              </a:extLst>
            </p:cNvPr>
            <p:cNvSpPr/>
            <p:nvPr/>
          </p:nvSpPr>
          <p:spPr>
            <a:xfrm>
              <a:off x="4385965" y="4830886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Прямоугольник 62">
              <a:extLst>
                <a:ext uri="{FF2B5EF4-FFF2-40B4-BE49-F238E27FC236}">
                  <a16:creationId xmlns:a16="http://schemas.microsoft.com/office/drawing/2014/main" id="{13DDC205-A6A8-021B-E22C-45F09F123F09}"/>
                </a:ext>
              </a:extLst>
            </p:cNvPr>
            <p:cNvSpPr/>
            <p:nvPr/>
          </p:nvSpPr>
          <p:spPr>
            <a:xfrm>
              <a:off x="5834842" y="4830886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Прямоугольник 63">
              <a:extLst>
                <a:ext uri="{FF2B5EF4-FFF2-40B4-BE49-F238E27FC236}">
                  <a16:creationId xmlns:a16="http://schemas.microsoft.com/office/drawing/2014/main" id="{38F3AADB-E188-F699-2CCD-2E08331F7982}"/>
                </a:ext>
              </a:extLst>
            </p:cNvPr>
            <p:cNvSpPr/>
            <p:nvPr/>
          </p:nvSpPr>
          <p:spPr>
            <a:xfrm>
              <a:off x="2210785" y="5538536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5" name="Прямоугольник 64">
              <a:extLst>
                <a:ext uri="{FF2B5EF4-FFF2-40B4-BE49-F238E27FC236}">
                  <a16:creationId xmlns:a16="http://schemas.microsoft.com/office/drawing/2014/main" id="{970BF244-D5A4-BD10-3310-0906B7E194FA}"/>
                </a:ext>
              </a:extLst>
            </p:cNvPr>
            <p:cNvSpPr/>
            <p:nvPr/>
          </p:nvSpPr>
          <p:spPr>
            <a:xfrm>
              <a:off x="3673333" y="5538536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6" name="Прямоугольник 65">
              <a:extLst>
                <a:ext uri="{FF2B5EF4-FFF2-40B4-BE49-F238E27FC236}">
                  <a16:creationId xmlns:a16="http://schemas.microsoft.com/office/drawing/2014/main" id="{584BA79D-2473-581E-BDDD-A18697733DD7}"/>
                </a:ext>
              </a:extLst>
            </p:cNvPr>
            <p:cNvSpPr/>
            <p:nvPr/>
          </p:nvSpPr>
          <p:spPr>
            <a:xfrm>
              <a:off x="5111093" y="555619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Прямоугольник 66">
              <a:extLst>
                <a:ext uri="{FF2B5EF4-FFF2-40B4-BE49-F238E27FC236}">
                  <a16:creationId xmlns:a16="http://schemas.microsoft.com/office/drawing/2014/main" id="{C4D1C313-665C-0906-50E5-945265FB06A2}"/>
                </a:ext>
              </a:extLst>
            </p:cNvPr>
            <p:cNvSpPr/>
            <p:nvPr/>
          </p:nvSpPr>
          <p:spPr>
            <a:xfrm>
              <a:off x="756928" y="555619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Диагональная полоса 6">
              <a:extLst>
                <a:ext uri="{FF2B5EF4-FFF2-40B4-BE49-F238E27FC236}">
                  <a16:creationId xmlns:a16="http://schemas.microsoft.com/office/drawing/2014/main" id="{A9D99FD7-8CC5-83C8-9222-BF609515AFBD}"/>
                </a:ext>
              </a:extLst>
            </p:cNvPr>
            <p:cNvSpPr/>
            <p:nvPr/>
          </p:nvSpPr>
          <p:spPr>
            <a:xfrm rot="2776122">
              <a:off x="1438752" y="4279735"/>
              <a:ext cx="4444255" cy="4594768"/>
            </a:xfrm>
            <a:prstGeom prst="diagStripe">
              <a:avLst>
                <a:gd name="adj" fmla="val 89881"/>
              </a:avLst>
            </a:prstGeom>
            <a:blipFill dpi="0" rotWithShape="0">
              <a:blip r:embed="rId2"/>
              <a:srcRect/>
              <a:tile tx="88900" ty="0" sx="100000" sy="100000" flip="none" algn="tl"/>
            </a:blip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8" name="Диагональная полоса 7">
              <a:extLst>
                <a:ext uri="{FF2B5EF4-FFF2-40B4-BE49-F238E27FC236}">
                  <a16:creationId xmlns:a16="http://schemas.microsoft.com/office/drawing/2014/main" id="{E00EB957-F0C7-1263-AB38-ABDAEEFE7DC5}"/>
                </a:ext>
              </a:extLst>
            </p:cNvPr>
            <p:cNvSpPr>
              <a:spLocks noChangeAspect="1"/>
            </p:cNvSpPr>
            <p:nvPr/>
          </p:nvSpPr>
          <p:spPr>
            <a:xfrm rot="18840000" flipV="1">
              <a:off x="1421980" y="-2095301"/>
              <a:ext cx="4507251" cy="4659897"/>
            </a:xfrm>
            <a:prstGeom prst="diagStripe">
              <a:avLst>
                <a:gd name="adj" fmla="val 89881"/>
              </a:avLst>
            </a:prstGeom>
            <a:blipFill dpi="0" rotWithShape="0">
              <a:blip r:embed="rId2"/>
              <a:srcRect/>
              <a:tile tx="88900" ty="0" sx="100000" sy="100000" flip="none" algn="tl"/>
            </a:blip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2" name="Диагональная полоса 11">
              <a:extLst>
                <a:ext uri="{FF2B5EF4-FFF2-40B4-BE49-F238E27FC236}">
                  <a16:creationId xmlns:a16="http://schemas.microsoft.com/office/drawing/2014/main" id="{EF8D4ABC-70BC-A97D-13AE-B658E42DDB61}"/>
                </a:ext>
              </a:extLst>
            </p:cNvPr>
            <p:cNvSpPr>
              <a:spLocks noChangeAspect="1"/>
            </p:cNvSpPr>
            <p:nvPr/>
          </p:nvSpPr>
          <p:spPr>
            <a:xfrm rot="2657870" flipV="1">
              <a:off x="4676519" y="1127144"/>
              <a:ext cx="4422230" cy="4571997"/>
            </a:xfrm>
            <a:prstGeom prst="diagStripe">
              <a:avLst>
                <a:gd name="adj" fmla="val 89881"/>
              </a:avLst>
            </a:prstGeom>
            <a:blipFill dpi="0" rotWithShape="0">
              <a:blip r:embed="rId2"/>
              <a:srcRect/>
              <a:tile tx="88900" ty="0" sx="100000" sy="100000" flip="none" algn="tl"/>
            </a:blip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1" name="Диагональная полоса 10">
              <a:extLst>
                <a:ext uri="{FF2B5EF4-FFF2-40B4-BE49-F238E27FC236}">
                  <a16:creationId xmlns:a16="http://schemas.microsoft.com/office/drawing/2014/main" id="{662B8EBA-4CEC-FA2A-785B-0B006AC9F518}"/>
                </a:ext>
              </a:extLst>
            </p:cNvPr>
            <p:cNvSpPr/>
            <p:nvPr/>
          </p:nvSpPr>
          <p:spPr>
            <a:xfrm rot="8139973">
              <a:off x="-1733668" y="1115942"/>
              <a:ext cx="4379881" cy="4546458"/>
            </a:xfrm>
            <a:prstGeom prst="diagStripe">
              <a:avLst>
                <a:gd name="adj" fmla="val 89881"/>
              </a:avLst>
            </a:prstGeom>
            <a:blipFill dpi="0" rotWithShape="0">
              <a:blip r:embed="rId2"/>
              <a:srcRect/>
              <a:tile tx="88900" ty="0" sx="100000" sy="100000" flip="none" algn="tl"/>
            </a:blip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92AFC24C-6E25-4A67-3FE8-0A0CE0D1D9D4}"/>
                </a:ext>
              </a:extLst>
            </p:cNvPr>
            <p:cNvSpPr txBox="1"/>
            <p:nvPr/>
          </p:nvSpPr>
          <p:spPr>
            <a:xfrm>
              <a:off x="423635" y="721360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F5FCCBF7-F164-8C72-7085-55B84D8C56F7}"/>
                </a:ext>
              </a:extLst>
            </p:cNvPr>
            <p:cNvSpPr txBox="1"/>
            <p:nvPr/>
          </p:nvSpPr>
          <p:spPr>
            <a:xfrm>
              <a:off x="449394" y="1418295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584854C1-4607-61DA-4DEA-B77BE5437B59}"/>
                </a:ext>
              </a:extLst>
            </p:cNvPr>
            <p:cNvSpPr txBox="1"/>
            <p:nvPr/>
          </p:nvSpPr>
          <p:spPr>
            <a:xfrm>
              <a:off x="456272" y="2137725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373EE4FB-7AA9-E6D8-C896-45AD905CEF21}"/>
                </a:ext>
              </a:extLst>
            </p:cNvPr>
            <p:cNvSpPr txBox="1"/>
            <p:nvPr/>
          </p:nvSpPr>
          <p:spPr>
            <a:xfrm>
              <a:off x="461013" y="3569357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E38303FA-776F-7972-0FCF-26D59632EDC9}"/>
                </a:ext>
              </a:extLst>
            </p:cNvPr>
            <p:cNvSpPr txBox="1"/>
            <p:nvPr/>
          </p:nvSpPr>
          <p:spPr>
            <a:xfrm>
              <a:off x="469679" y="4266292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B56760C4-8F13-8CE3-EF35-4085940880AD}"/>
                </a:ext>
              </a:extLst>
            </p:cNvPr>
            <p:cNvSpPr txBox="1"/>
            <p:nvPr/>
          </p:nvSpPr>
          <p:spPr>
            <a:xfrm>
              <a:off x="474557" y="5719608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DD0D016D-98C2-C42C-0C65-29095A23F62A}"/>
                </a:ext>
              </a:extLst>
            </p:cNvPr>
            <p:cNvSpPr txBox="1"/>
            <p:nvPr/>
          </p:nvSpPr>
          <p:spPr>
            <a:xfrm>
              <a:off x="943959" y="6163233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06C10A3C-4AAB-2F89-40FA-3ED99F9247CA}"/>
                </a:ext>
              </a:extLst>
            </p:cNvPr>
            <p:cNvSpPr txBox="1"/>
            <p:nvPr/>
          </p:nvSpPr>
          <p:spPr>
            <a:xfrm>
              <a:off x="1698379" y="6192888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A090B9F7-621E-A7FD-A416-A556078043D2}"/>
                </a:ext>
              </a:extLst>
            </p:cNvPr>
            <p:cNvSpPr txBox="1"/>
            <p:nvPr/>
          </p:nvSpPr>
          <p:spPr>
            <a:xfrm>
              <a:off x="2416569" y="6189117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09883558-1DEC-B195-5960-47215AB2708F}"/>
                </a:ext>
              </a:extLst>
            </p:cNvPr>
            <p:cNvSpPr txBox="1"/>
            <p:nvPr/>
          </p:nvSpPr>
          <p:spPr>
            <a:xfrm>
              <a:off x="3888261" y="6163233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11CCDCBD-39C6-6B17-C42A-9BB6209FCECE}"/>
                </a:ext>
              </a:extLst>
            </p:cNvPr>
            <p:cNvSpPr txBox="1"/>
            <p:nvPr/>
          </p:nvSpPr>
          <p:spPr>
            <a:xfrm>
              <a:off x="5295377" y="6169828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97" name="Группа 96">
              <a:extLst>
                <a:ext uri="{FF2B5EF4-FFF2-40B4-BE49-F238E27FC236}">
                  <a16:creationId xmlns:a16="http://schemas.microsoft.com/office/drawing/2014/main" id="{6A58EAD0-AA5A-B962-D8C2-1B6A195D7042}"/>
                </a:ext>
              </a:extLst>
            </p:cNvPr>
            <p:cNvGrpSpPr/>
            <p:nvPr/>
          </p:nvGrpSpPr>
          <p:grpSpPr>
            <a:xfrm>
              <a:off x="6060695" y="4167713"/>
              <a:ext cx="271364" cy="609614"/>
              <a:chOff x="6122129" y="4162520"/>
              <a:chExt cx="304486" cy="718615"/>
            </a:xfrm>
          </p:grpSpPr>
          <p:sp>
            <p:nvSpPr>
              <p:cNvPr id="91" name="Крест 90">
                <a:extLst>
                  <a:ext uri="{FF2B5EF4-FFF2-40B4-BE49-F238E27FC236}">
                    <a16:creationId xmlns:a16="http://schemas.microsoft.com/office/drawing/2014/main" id="{44DEF788-E913-675C-DAF3-3C83AFA633F7}"/>
                  </a:ext>
                </a:extLst>
              </p:cNvPr>
              <p:cNvSpPr/>
              <p:nvPr/>
            </p:nvSpPr>
            <p:spPr>
              <a:xfrm>
                <a:off x="6213775" y="4162520"/>
                <a:ext cx="129884" cy="124944"/>
              </a:xfrm>
              <a:prstGeom prst="plus">
                <a:avLst>
                  <a:gd name="adj" fmla="val 37605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2" name="Полилиния: фигура 91">
                <a:extLst>
                  <a:ext uri="{FF2B5EF4-FFF2-40B4-BE49-F238E27FC236}">
                    <a16:creationId xmlns:a16="http://schemas.microsoft.com/office/drawing/2014/main" id="{F4539DBB-4B7D-36F5-C4A5-81DF70CD4C6B}"/>
                  </a:ext>
                </a:extLst>
              </p:cNvPr>
              <p:cNvSpPr/>
              <p:nvPr/>
            </p:nvSpPr>
            <p:spPr>
              <a:xfrm>
                <a:off x="6175847" y="4286746"/>
                <a:ext cx="217170" cy="81915"/>
              </a:xfrm>
              <a:custGeom>
                <a:avLst/>
                <a:gdLst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0970 w 175260"/>
                  <a:gd name="connsiteY2" fmla="*/ 2476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2875 w 175260"/>
                  <a:gd name="connsiteY2" fmla="*/ 4381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0 w 175260"/>
                  <a:gd name="connsiteY5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20955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38100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4295"/>
                  <a:gd name="connsiteX1" fmla="*/ 175260 w 175260"/>
                  <a:gd name="connsiteY1" fmla="*/ 5715 h 74295"/>
                  <a:gd name="connsiteX2" fmla="*/ 142875 w 175260"/>
                  <a:gd name="connsiteY2" fmla="*/ 43815 h 74295"/>
                  <a:gd name="connsiteX3" fmla="*/ 148590 w 175260"/>
                  <a:gd name="connsiteY3" fmla="*/ 70485 h 74295"/>
                  <a:gd name="connsiteX4" fmla="*/ 15240 w 175260"/>
                  <a:gd name="connsiteY4" fmla="*/ 74295 h 74295"/>
                  <a:gd name="connsiteX5" fmla="*/ 38100 w 175260"/>
                  <a:gd name="connsiteY5" fmla="*/ 38100 h 74295"/>
                  <a:gd name="connsiteX6" fmla="*/ 0 w 175260"/>
                  <a:gd name="connsiteY6" fmla="*/ 0 h 74295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38100 w 175260"/>
                  <a:gd name="connsiteY5" fmla="*/ 38100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6573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201930"/>
                  <a:gd name="connsiteY0" fmla="*/ 0 h 80010"/>
                  <a:gd name="connsiteX1" fmla="*/ 201930 w 201930"/>
                  <a:gd name="connsiteY1" fmla="*/ 1905 h 80010"/>
                  <a:gd name="connsiteX2" fmla="*/ 165735 w 201930"/>
                  <a:gd name="connsiteY2" fmla="*/ 43815 h 80010"/>
                  <a:gd name="connsiteX3" fmla="*/ 173355 w 201930"/>
                  <a:gd name="connsiteY3" fmla="*/ 80010 h 80010"/>
                  <a:gd name="connsiteX4" fmla="*/ 15240 w 201930"/>
                  <a:gd name="connsiteY4" fmla="*/ 74295 h 80010"/>
                  <a:gd name="connsiteX5" fmla="*/ 22860 w 201930"/>
                  <a:gd name="connsiteY5" fmla="*/ 51435 h 80010"/>
                  <a:gd name="connsiteX6" fmla="*/ 0 w 201930"/>
                  <a:gd name="connsiteY6" fmla="*/ 0 h 80010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30480 w 217170"/>
                  <a:gd name="connsiteY4" fmla="*/ 76200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79070 w 217170"/>
                  <a:gd name="connsiteY2" fmla="*/ 5334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7170" h="81915">
                    <a:moveTo>
                      <a:pt x="0" y="0"/>
                    </a:moveTo>
                    <a:lnTo>
                      <a:pt x="217170" y="3810"/>
                    </a:lnTo>
                    <a:lnTo>
                      <a:pt x="179070" y="53340"/>
                    </a:lnTo>
                    <a:lnTo>
                      <a:pt x="188595" y="81915"/>
                    </a:lnTo>
                    <a:lnTo>
                      <a:pt x="20955" y="81915"/>
                    </a:lnTo>
                    <a:lnTo>
                      <a:pt x="38100" y="533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3" name="Полилиния: фигура 92">
                <a:extLst>
                  <a:ext uri="{FF2B5EF4-FFF2-40B4-BE49-F238E27FC236}">
                    <a16:creationId xmlns:a16="http://schemas.microsoft.com/office/drawing/2014/main" id="{8A1A2454-E399-5ED8-27F7-7F2350098CC6}"/>
                  </a:ext>
                </a:extLst>
              </p:cNvPr>
              <p:cNvSpPr/>
              <p:nvPr/>
            </p:nvSpPr>
            <p:spPr>
              <a:xfrm>
                <a:off x="6127530" y="4374832"/>
                <a:ext cx="299085" cy="364949"/>
              </a:xfrm>
              <a:custGeom>
                <a:avLst/>
                <a:gdLst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0970 w 175260"/>
                  <a:gd name="connsiteY2" fmla="*/ 2476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2875 w 175260"/>
                  <a:gd name="connsiteY2" fmla="*/ 4381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0 w 175260"/>
                  <a:gd name="connsiteY5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20955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38100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4295"/>
                  <a:gd name="connsiteX1" fmla="*/ 175260 w 175260"/>
                  <a:gd name="connsiteY1" fmla="*/ 5715 h 74295"/>
                  <a:gd name="connsiteX2" fmla="*/ 142875 w 175260"/>
                  <a:gd name="connsiteY2" fmla="*/ 43815 h 74295"/>
                  <a:gd name="connsiteX3" fmla="*/ 148590 w 175260"/>
                  <a:gd name="connsiteY3" fmla="*/ 70485 h 74295"/>
                  <a:gd name="connsiteX4" fmla="*/ 15240 w 175260"/>
                  <a:gd name="connsiteY4" fmla="*/ 74295 h 74295"/>
                  <a:gd name="connsiteX5" fmla="*/ 38100 w 175260"/>
                  <a:gd name="connsiteY5" fmla="*/ 38100 h 74295"/>
                  <a:gd name="connsiteX6" fmla="*/ 0 w 175260"/>
                  <a:gd name="connsiteY6" fmla="*/ 0 h 74295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38100 w 175260"/>
                  <a:gd name="connsiteY5" fmla="*/ 38100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6573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201930"/>
                  <a:gd name="connsiteY0" fmla="*/ 0 h 80010"/>
                  <a:gd name="connsiteX1" fmla="*/ 201930 w 201930"/>
                  <a:gd name="connsiteY1" fmla="*/ 1905 h 80010"/>
                  <a:gd name="connsiteX2" fmla="*/ 165735 w 201930"/>
                  <a:gd name="connsiteY2" fmla="*/ 43815 h 80010"/>
                  <a:gd name="connsiteX3" fmla="*/ 173355 w 201930"/>
                  <a:gd name="connsiteY3" fmla="*/ 80010 h 80010"/>
                  <a:gd name="connsiteX4" fmla="*/ 15240 w 201930"/>
                  <a:gd name="connsiteY4" fmla="*/ 74295 h 80010"/>
                  <a:gd name="connsiteX5" fmla="*/ 22860 w 201930"/>
                  <a:gd name="connsiteY5" fmla="*/ 51435 h 80010"/>
                  <a:gd name="connsiteX6" fmla="*/ 0 w 201930"/>
                  <a:gd name="connsiteY6" fmla="*/ 0 h 80010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30480 w 217170"/>
                  <a:gd name="connsiteY4" fmla="*/ 76200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79070 w 217170"/>
                  <a:gd name="connsiteY2" fmla="*/ 5334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3810 w 196215"/>
                  <a:gd name="connsiteY0" fmla="*/ 0 h 144042"/>
                  <a:gd name="connsiteX1" fmla="*/ 196215 w 196215"/>
                  <a:gd name="connsiteY1" fmla="*/ 65937 h 144042"/>
                  <a:gd name="connsiteX2" fmla="*/ 158115 w 196215"/>
                  <a:gd name="connsiteY2" fmla="*/ 115467 h 144042"/>
                  <a:gd name="connsiteX3" fmla="*/ 167640 w 196215"/>
                  <a:gd name="connsiteY3" fmla="*/ 144042 h 144042"/>
                  <a:gd name="connsiteX4" fmla="*/ 0 w 196215"/>
                  <a:gd name="connsiteY4" fmla="*/ 144042 h 144042"/>
                  <a:gd name="connsiteX5" fmla="*/ 17145 w 196215"/>
                  <a:gd name="connsiteY5" fmla="*/ 115467 h 144042"/>
                  <a:gd name="connsiteX6" fmla="*/ 3810 w 19621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58115 w 188595"/>
                  <a:gd name="connsiteY2" fmla="*/ 115467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7145 w 188595"/>
                  <a:gd name="connsiteY5" fmla="*/ 115467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7145 w 188595"/>
                  <a:gd name="connsiteY5" fmla="*/ 115467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9050 w 188595"/>
                  <a:gd name="connsiteY5" fmla="*/ 89063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78105 w 188595"/>
                  <a:gd name="connsiteY5" fmla="*/ 86733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6195 w 188595"/>
                  <a:gd name="connsiteY5" fmla="*/ 88286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6195 w 188595"/>
                  <a:gd name="connsiteY5" fmla="*/ 88286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4290 w 188595"/>
                  <a:gd name="connsiteY5" fmla="*/ 72754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4290 w 188595"/>
                  <a:gd name="connsiteY5" fmla="*/ 72754 h 144042"/>
                  <a:gd name="connsiteX6" fmla="*/ 3810 w 188595"/>
                  <a:gd name="connsiteY6" fmla="*/ 0 h 144042"/>
                  <a:gd name="connsiteX0" fmla="*/ 60960 w 245745"/>
                  <a:gd name="connsiteY0" fmla="*/ 0 h 148702"/>
                  <a:gd name="connsiteX1" fmla="*/ 245745 w 245745"/>
                  <a:gd name="connsiteY1" fmla="*/ 1480 h 148702"/>
                  <a:gd name="connsiteX2" fmla="*/ 217170 w 245745"/>
                  <a:gd name="connsiteY2" fmla="*/ 86733 h 148702"/>
                  <a:gd name="connsiteX3" fmla="*/ 224790 w 245745"/>
                  <a:gd name="connsiteY3" fmla="*/ 144042 h 148702"/>
                  <a:gd name="connsiteX4" fmla="*/ 0 w 245745"/>
                  <a:gd name="connsiteY4" fmla="*/ 148702 h 148702"/>
                  <a:gd name="connsiteX5" fmla="*/ 91440 w 245745"/>
                  <a:gd name="connsiteY5" fmla="*/ 72754 h 148702"/>
                  <a:gd name="connsiteX6" fmla="*/ 60960 w 245745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7170 w 297180"/>
                  <a:gd name="connsiteY2" fmla="*/ 86733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850 h 149552"/>
                  <a:gd name="connsiteX1" fmla="*/ 243840 w 297180"/>
                  <a:gd name="connsiteY1" fmla="*/ 0 h 149552"/>
                  <a:gd name="connsiteX2" fmla="*/ 219075 w 297180"/>
                  <a:gd name="connsiteY2" fmla="*/ 74381 h 149552"/>
                  <a:gd name="connsiteX3" fmla="*/ 297180 w 297180"/>
                  <a:gd name="connsiteY3" fmla="*/ 148775 h 149552"/>
                  <a:gd name="connsiteX4" fmla="*/ 0 w 297180"/>
                  <a:gd name="connsiteY4" fmla="*/ 149552 h 149552"/>
                  <a:gd name="connsiteX5" fmla="*/ 91440 w 297180"/>
                  <a:gd name="connsiteY5" fmla="*/ 73604 h 149552"/>
                  <a:gd name="connsiteX6" fmla="*/ 60960 w 297180"/>
                  <a:gd name="connsiteY6" fmla="*/ 850 h 149552"/>
                  <a:gd name="connsiteX0" fmla="*/ 62865 w 299085"/>
                  <a:gd name="connsiteY0" fmla="*/ 850 h 148775"/>
                  <a:gd name="connsiteX1" fmla="*/ 245745 w 299085"/>
                  <a:gd name="connsiteY1" fmla="*/ 0 h 148775"/>
                  <a:gd name="connsiteX2" fmla="*/ 220980 w 299085"/>
                  <a:gd name="connsiteY2" fmla="*/ 74381 h 148775"/>
                  <a:gd name="connsiteX3" fmla="*/ 299085 w 299085"/>
                  <a:gd name="connsiteY3" fmla="*/ 148775 h 148775"/>
                  <a:gd name="connsiteX4" fmla="*/ 0 w 299085"/>
                  <a:gd name="connsiteY4" fmla="*/ 147222 h 148775"/>
                  <a:gd name="connsiteX5" fmla="*/ 93345 w 299085"/>
                  <a:gd name="connsiteY5" fmla="*/ 73604 h 148775"/>
                  <a:gd name="connsiteX6" fmla="*/ 62865 w 299085"/>
                  <a:gd name="connsiteY6" fmla="*/ 850 h 148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9085" h="148775">
                    <a:moveTo>
                      <a:pt x="62865" y="850"/>
                    </a:moveTo>
                    <a:lnTo>
                      <a:pt x="245745" y="0"/>
                    </a:lnTo>
                    <a:cubicBezTo>
                      <a:pt x="236855" y="24017"/>
                      <a:pt x="199390" y="42598"/>
                      <a:pt x="220980" y="74381"/>
                    </a:cubicBezTo>
                    <a:lnTo>
                      <a:pt x="299085" y="148775"/>
                    </a:lnTo>
                    <a:lnTo>
                      <a:pt x="0" y="147222"/>
                    </a:lnTo>
                    <a:lnTo>
                      <a:pt x="93345" y="73604"/>
                    </a:lnTo>
                    <a:cubicBezTo>
                      <a:pt x="78740" y="32526"/>
                      <a:pt x="73660" y="30279"/>
                      <a:pt x="62865" y="85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4" name="Прямоугольник: скругленные углы 93">
                <a:extLst>
                  <a:ext uri="{FF2B5EF4-FFF2-40B4-BE49-F238E27FC236}">
                    <a16:creationId xmlns:a16="http://schemas.microsoft.com/office/drawing/2014/main" id="{0DA1639B-97AC-487D-E10F-6E5CAB48A1BD}"/>
                  </a:ext>
                </a:extLst>
              </p:cNvPr>
              <p:cNvSpPr/>
              <p:nvPr/>
            </p:nvSpPr>
            <p:spPr>
              <a:xfrm>
                <a:off x="6127530" y="4738022"/>
                <a:ext cx="299085" cy="45719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5" name="Прямоугольник: скругленные углы 94">
                <a:extLst>
                  <a:ext uri="{FF2B5EF4-FFF2-40B4-BE49-F238E27FC236}">
                    <a16:creationId xmlns:a16="http://schemas.microsoft.com/office/drawing/2014/main" id="{85DFF319-E1B6-A4FD-62E2-5C68FF15FED1}"/>
                  </a:ext>
                </a:extLst>
              </p:cNvPr>
              <p:cNvSpPr/>
              <p:nvPr/>
            </p:nvSpPr>
            <p:spPr>
              <a:xfrm>
                <a:off x="6122129" y="4835416"/>
                <a:ext cx="299085" cy="45719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6" name="Полилиния: фигура 95">
                <a:extLst>
                  <a:ext uri="{FF2B5EF4-FFF2-40B4-BE49-F238E27FC236}">
                    <a16:creationId xmlns:a16="http://schemas.microsoft.com/office/drawing/2014/main" id="{866880DF-477F-4CF1-9374-A4B36F41B988}"/>
                  </a:ext>
                </a:extLst>
              </p:cNvPr>
              <p:cNvSpPr/>
              <p:nvPr/>
            </p:nvSpPr>
            <p:spPr>
              <a:xfrm>
                <a:off x="6143485" y="4783741"/>
                <a:ext cx="255842" cy="49244"/>
              </a:xfrm>
              <a:custGeom>
                <a:avLst/>
                <a:gdLst>
                  <a:gd name="connsiteX0" fmla="*/ 0 w 299085"/>
                  <a:gd name="connsiteY0" fmla="*/ 0 h 53340"/>
                  <a:gd name="connsiteX1" fmla="*/ 299085 w 299085"/>
                  <a:gd name="connsiteY1" fmla="*/ 1905 h 53340"/>
                  <a:gd name="connsiteX2" fmla="*/ 274320 w 299085"/>
                  <a:gd name="connsiteY2" fmla="*/ 28575 h 53340"/>
                  <a:gd name="connsiteX3" fmla="*/ 295275 w 299085"/>
                  <a:gd name="connsiteY3" fmla="*/ 49530 h 53340"/>
                  <a:gd name="connsiteX4" fmla="*/ 11430 w 299085"/>
                  <a:gd name="connsiteY4" fmla="*/ 53340 h 53340"/>
                  <a:gd name="connsiteX5" fmla="*/ 43815 w 299085"/>
                  <a:gd name="connsiteY5" fmla="*/ 28575 h 53340"/>
                  <a:gd name="connsiteX6" fmla="*/ 0 w 299085"/>
                  <a:gd name="connsiteY6" fmla="*/ 0 h 53340"/>
                  <a:gd name="connsiteX0" fmla="*/ 3810 w 287655"/>
                  <a:gd name="connsiteY0" fmla="*/ 0 h 51435"/>
                  <a:gd name="connsiteX1" fmla="*/ 287655 w 287655"/>
                  <a:gd name="connsiteY1" fmla="*/ 0 h 51435"/>
                  <a:gd name="connsiteX2" fmla="*/ 262890 w 287655"/>
                  <a:gd name="connsiteY2" fmla="*/ 26670 h 51435"/>
                  <a:gd name="connsiteX3" fmla="*/ 283845 w 287655"/>
                  <a:gd name="connsiteY3" fmla="*/ 47625 h 51435"/>
                  <a:gd name="connsiteX4" fmla="*/ 0 w 287655"/>
                  <a:gd name="connsiteY4" fmla="*/ 51435 h 51435"/>
                  <a:gd name="connsiteX5" fmla="*/ 32385 w 287655"/>
                  <a:gd name="connsiteY5" fmla="*/ 26670 h 51435"/>
                  <a:gd name="connsiteX6" fmla="*/ 3810 w 287655"/>
                  <a:gd name="connsiteY6" fmla="*/ 0 h 51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7655" h="51435">
                    <a:moveTo>
                      <a:pt x="3810" y="0"/>
                    </a:moveTo>
                    <a:lnTo>
                      <a:pt x="287655" y="0"/>
                    </a:lnTo>
                    <a:lnTo>
                      <a:pt x="262890" y="26670"/>
                    </a:lnTo>
                    <a:lnTo>
                      <a:pt x="283845" y="47625"/>
                    </a:lnTo>
                    <a:lnTo>
                      <a:pt x="0" y="51435"/>
                    </a:lnTo>
                    <a:lnTo>
                      <a:pt x="32385" y="26670"/>
                    </a:lnTo>
                    <a:lnTo>
                      <a:pt x="381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98" name="Группа 97">
              <a:extLst>
                <a:ext uri="{FF2B5EF4-FFF2-40B4-BE49-F238E27FC236}">
                  <a16:creationId xmlns:a16="http://schemas.microsoft.com/office/drawing/2014/main" id="{E2C74BD0-B0B3-F39E-60A9-105EA3400C79}"/>
                </a:ext>
              </a:extLst>
            </p:cNvPr>
            <p:cNvGrpSpPr/>
            <p:nvPr/>
          </p:nvGrpSpPr>
          <p:grpSpPr>
            <a:xfrm>
              <a:off x="6081972" y="576355"/>
              <a:ext cx="264704" cy="675057"/>
              <a:chOff x="6122129" y="4162520"/>
              <a:chExt cx="304486" cy="718615"/>
            </a:xfrm>
            <a:solidFill>
              <a:schemeClr val="tx1"/>
            </a:solidFill>
          </p:grpSpPr>
          <p:sp>
            <p:nvSpPr>
              <p:cNvPr id="99" name="Крест 98">
                <a:extLst>
                  <a:ext uri="{FF2B5EF4-FFF2-40B4-BE49-F238E27FC236}">
                    <a16:creationId xmlns:a16="http://schemas.microsoft.com/office/drawing/2014/main" id="{CA497002-D922-9C6B-7B5E-B0FBB37268EA}"/>
                  </a:ext>
                </a:extLst>
              </p:cNvPr>
              <p:cNvSpPr/>
              <p:nvPr/>
            </p:nvSpPr>
            <p:spPr>
              <a:xfrm>
                <a:off x="6213775" y="4162520"/>
                <a:ext cx="129884" cy="124944"/>
              </a:xfrm>
              <a:prstGeom prst="plus">
                <a:avLst>
                  <a:gd name="adj" fmla="val 37605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0" name="Полилиния: фигура 99">
                <a:extLst>
                  <a:ext uri="{FF2B5EF4-FFF2-40B4-BE49-F238E27FC236}">
                    <a16:creationId xmlns:a16="http://schemas.microsoft.com/office/drawing/2014/main" id="{F2DFDBCB-94D2-2276-59FD-059E872CD474}"/>
                  </a:ext>
                </a:extLst>
              </p:cNvPr>
              <p:cNvSpPr/>
              <p:nvPr/>
            </p:nvSpPr>
            <p:spPr>
              <a:xfrm>
                <a:off x="6175847" y="4286746"/>
                <a:ext cx="217170" cy="81915"/>
              </a:xfrm>
              <a:custGeom>
                <a:avLst/>
                <a:gdLst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0970 w 175260"/>
                  <a:gd name="connsiteY2" fmla="*/ 2476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2875 w 175260"/>
                  <a:gd name="connsiteY2" fmla="*/ 4381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0 w 175260"/>
                  <a:gd name="connsiteY5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20955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38100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4295"/>
                  <a:gd name="connsiteX1" fmla="*/ 175260 w 175260"/>
                  <a:gd name="connsiteY1" fmla="*/ 5715 h 74295"/>
                  <a:gd name="connsiteX2" fmla="*/ 142875 w 175260"/>
                  <a:gd name="connsiteY2" fmla="*/ 43815 h 74295"/>
                  <a:gd name="connsiteX3" fmla="*/ 148590 w 175260"/>
                  <a:gd name="connsiteY3" fmla="*/ 70485 h 74295"/>
                  <a:gd name="connsiteX4" fmla="*/ 15240 w 175260"/>
                  <a:gd name="connsiteY4" fmla="*/ 74295 h 74295"/>
                  <a:gd name="connsiteX5" fmla="*/ 38100 w 175260"/>
                  <a:gd name="connsiteY5" fmla="*/ 38100 h 74295"/>
                  <a:gd name="connsiteX6" fmla="*/ 0 w 175260"/>
                  <a:gd name="connsiteY6" fmla="*/ 0 h 74295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38100 w 175260"/>
                  <a:gd name="connsiteY5" fmla="*/ 38100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6573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201930"/>
                  <a:gd name="connsiteY0" fmla="*/ 0 h 80010"/>
                  <a:gd name="connsiteX1" fmla="*/ 201930 w 201930"/>
                  <a:gd name="connsiteY1" fmla="*/ 1905 h 80010"/>
                  <a:gd name="connsiteX2" fmla="*/ 165735 w 201930"/>
                  <a:gd name="connsiteY2" fmla="*/ 43815 h 80010"/>
                  <a:gd name="connsiteX3" fmla="*/ 173355 w 201930"/>
                  <a:gd name="connsiteY3" fmla="*/ 80010 h 80010"/>
                  <a:gd name="connsiteX4" fmla="*/ 15240 w 201930"/>
                  <a:gd name="connsiteY4" fmla="*/ 74295 h 80010"/>
                  <a:gd name="connsiteX5" fmla="*/ 22860 w 201930"/>
                  <a:gd name="connsiteY5" fmla="*/ 51435 h 80010"/>
                  <a:gd name="connsiteX6" fmla="*/ 0 w 201930"/>
                  <a:gd name="connsiteY6" fmla="*/ 0 h 80010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30480 w 217170"/>
                  <a:gd name="connsiteY4" fmla="*/ 76200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79070 w 217170"/>
                  <a:gd name="connsiteY2" fmla="*/ 5334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7170" h="81915">
                    <a:moveTo>
                      <a:pt x="0" y="0"/>
                    </a:moveTo>
                    <a:lnTo>
                      <a:pt x="217170" y="3810"/>
                    </a:lnTo>
                    <a:lnTo>
                      <a:pt x="179070" y="53340"/>
                    </a:lnTo>
                    <a:lnTo>
                      <a:pt x="188595" y="81915"/>
                    </a:lnTo>
                    <a:lnTo>
                      <a:pt x="20955" y="81915"/>
                    </a:lnTo>
                    <a:lnTo>
                      <a:pt x="38100" y="5334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1" name="Полилиния: фигура 100">
                <a:extLst>
                  <a:ext uri="{FF2B5EF4-FFF2-40B4-BE49-F238E27FC236}">
                    <a16:creationId xmlns:a16="http://schemas.microsoft.com/office/drawing/2014/main" id="{D768BA5D-F0D0-2F14-091E-0DE1576B7046}"/>
                  </a:ext>
                </a:extLst>
              </p:cNvPr>
              <p:cNvSpPr/>
              <p:nvPr/>
            </p:nvSpPr>
            <p:spPr>
              <a:xfrm>
                <a:off x="6127530" y="4374832"/>
                <a:ext cx="299085" cy="364949"/>
              </a:xfrm>
              <a:custGeom>
                <a:avLst/>
                <a:gdLst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0970 w 175260"/>
                  <a:gd name="connsiteY2" fmla="*/ 2476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2875 w 175260"/>
                  <a:gd name="connsiteY2" fmla="*/ 4381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0 w 175260"/>
                  <a:gd name="connsiteY5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20955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38100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4295"/>
                  <a:gd name="connsiteX1" fmla="*/ 175260 w 175260"/>
                  <a:gd name="connsiteY1" fmla="*/ 5715 h 74295"/>
                  <a:gd name="connsiteX2" fmla="*/ 142875 w 175260"/>
                  <a:gd name="connsiteY2" fmla="*/ 43815 h 74295"/>
                  <a:gd name="connsiteX3" fmla="*/ 148590 w 175260"/>
                  <a:gd name="connsiteY3" fmla="*/ 70485 h 74295"/>
                  <a:gd name="connsiteX4" fmla="*/ 15240 w 175260"/>
                  <a:gd name="connsiteY4" fmla="*/ 74295 h 74295"/>
                  <a:gd name="connsiteX5" fmla="*/ 38100 w 175260"/>
                  <a:gd name="connsiteY5" fmla="*/ 38100 h 74295"/>
                  <a:gd name="connsiteX6" fmla="*/ 0 w 175260"/>
                  <a:gd name="connsiteY6" fmla="*/ 0 h 74295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38100 w 175260"/>
                  <a:gd name="connsiteY5" fmla="*/ 38100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6573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201930"/>
                  <a:gd name="connsiteY0" fmla="*/ 0 h 80010"/>
                  <a:gd name="connsiteX1" fmla="*/ 201930 w 201930"/>
                  <a:gd name="connsiteY1" fmla="*/ 1905 h 80010"/>
                  <a:gd name="connsiteX2" fmla="*/ 165735 w 201930"/>
                  <a:gd name="connsiteY2" fmla="*/ 43815 h 80010"/>
                  <a:gd name="connsiteX3" fmla="*/ 173355 w 201930"/>
                  <a:gd name="connsiteY3" fmla="*/ 80010 h 80010"/>
                  <a:gd name="connsiteX4" fmla="*/ 15240 w 201930"/>
                  <a:gd name="connsiteY4" fmla="*/ 74295 h 80010"/>
                  <a:gd name="connsiteX5" fmla="*/ 22860 w 201930"/>
                  <a:gd name="connsiteY5" fmla="*/ 51435 h 80010"/>
                  <a:gd name="connsiteX6" fmla="*/ 0 w 201930"/>
                  <a:gd name="connsiteY6" fmla="*/ 0 h 80010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30480 w 217170"/>
                  <a:gd name="connsiteY4" fmla="*/ 76200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79070 w 217170"/>
                  <a:gd name="connsiteY2" fmla="*/ 5334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3810 w 196215"/>
                  <a:gd name="connsiteY0" fmla="*/ 0 h 144042"/>
                  <a:gd name="connsiteX1" fmla="*/ 196215 w 196215"/>
                  <a:gd name="connsiteY1" fmla="*/ 65937 h 144042"/>
                  <a:gd name="connsiteX2" fmla="*/ 158115 w 196215"/>
                  <a:gd name="connsiteY2" fmla="*/ 115467 h 144042"/>
                  <a:gd name="connsiteX3" fmla="*/ 167640 w 196215"/>
                  <a:gd name="connsiteY3" fmla="*/ 144042 h 144042"/>
                  <a:gd name="connsiteX4" fmla="*/ 0 w 196215"/>
                  <a:gd name="connsiteY4" fmla="*/ 144042 h 144042"/>
                  <a:gd name="connsiteX5" fmla="*/ 17145 w 196215"/>
                  <a:gd name="connsiteY5" fmla="*/ 115467 h 144042"/>
                  <a:gd name="connsiteX6" fmla="*/ 3810 w 19621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58115 w 188595"/>
                  <a:gd name="connsiteY2" fmla="*/ 115467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7145 w 188595"/>
                  <a:gd name="connsiteY5" fmla="*/ 115467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7145 w 188595"/>
                  <a:gd name="connsiteY5" fmla="*/ 115467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9050 w 188595"/>
                  <a:gd name="connsiteY5" fmla="*/ 89063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78105 w 188595"/>
                  <a:gd name="connsiteY5" fmla="*/ 86733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6195 w 188595"/>
                  <a:gd name="connsiteY5" fmla="*/ 88286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6195 w 188595"/>
                  <a:gd name="connsiteY5" fmla="*/ 88286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4290 w 188595"/>
                  <a:gd name="connsiteY5" fmla="*/ 72754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4290 w 188595"/>
                  <a:gd name="connsiteY5" fmla="*/ 72754 h 144042"/>
                  <a:gd name="connsiteX6" fmla="*/ 3810 w 188595"/>
                  <a:gd name="connsiteY6" fmla="*/ 0 h 144042"/>
                  <a:gd name="connsiteX0" fmla="*/ 60960 w 245745"/>
                  <a:gd name="connsiteY0" fmla="*/ 0 h 148702"/>
                  <a:gd name="connsiteX1" fmla="*/ 245745 w 245745"/>
                  <a:gd name="connsiteY1" fmla="*/ 1480 h 148702"/>
                  <a:gd name="connsiteX2" fmla="*/ 217170 w 245745"/>
                  <a:gd name="connsiteY2" fmla="*/ 86733 h 148702"/>
                  <a:gd name="connsiteX3" fmla="*/ 224790 w 245745"/>
                  <a:gd name="connsiteY3" fmla="*/ 144042 h 148702"/>
                  <a:gd name="connsiteX4" fmla="*/ 0 w 245745"/>
                  <a:gd name="connsiteY4" fmla="*/ 148702 h 148702"/>
                  <a:gd name="connsiteX5" fmla="*/ 91440 w 245745"/>
                  <a:gd name="connsiteY5" fmla="*/ 72754 h 148702"/>
                  <a:gd name="connsiteX6" fmla="*/ 60960 w 245745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7170 w 297180"/>
                  <a:gd name="connsiteY2" fmla="*/ 86733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850 h 149552"/>
                  <a:gd name="connsiteX1" fmla="*/ 243840 w 297180"/>
                  <a:gd name="connsiteY1" fmla="*/ 0 h 149552"/>
                  <a:gd name="connsiteX2" fmla="*/ 219075 w 297180"/>
                  <a:gd name="connsiteY2" fmla="*/ 74381 h 149552"/>
                  <a:gd name="connsiteX3" fmla="*/ 297180 w 297180"/>
                  <a:gd name="connsiteY3" fmla="*/ 148775 h 149552"/>
                  <a:gd name="connsiteX4" fmla="*/ 0 w 297180"/>
                  <a:gd name="connsiteY4" fmla="*/ 149552 h 149552"/>
                  <a:gd name="connsiteX5" fmla="*/ 91440 w 297180"/>
                  <a:gd name="connsiteY5" fmla="*/ 73604 h 149552"/>
                  <a:gd name="connsiteX6" fmla="*/ 60960 w 297180"/>
                  <a:gd name="connsiteY6" fmla="*/ 850 h 149552"/>
                  <a:gd name="connsiteX0" fmla="*/ 62865 w 299085"/>
                  <a:gd name="connsiteY0" fmla="*/ 850 h 148775"/>
                  <a:gd name="connsiteX1" fmla="*/ 245745 w 299085"/>
                  <a:gd name="connsiteY1" fmla="*/ 0 h 148775"/>
                  <a:gd name="connsiteX2" fmla="*/ 220980 w 299085"/>
                  <a:gd name="connsiteY2" fmla="*/ 74381 h 148775"/>
                  <a:gd name="connsiteX3" fmla="*/ 299085 w 299085"/>
                  <a:gd name="connsiteY3" fmla="*/ 148775 h 148775"/>
                  <a:gd name="connsiteX4" fmla="*/ 0 w 299085"/>
                  <a:gd name="connsiteY4" fmla="*/ 147222 h 148775"/>
                  <a:gd name="connsiteX5" fmla="*/ 93345 w 299085"/>
                  <a:gd name="connsiteY5" fmla="*/ 73604 h 148775"/>
                  <a:gd name="connsiteX6" fmla="*/ 62865 w 299085"/>
                  <a:gd name="connsiteY6" fmla="*/ 850 h 148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9085" h="148775">
                    <a:moveTo>
                      <a:pt x="62865" y="850"/>
                    </a:moveTo>
                    <a:lnTo>
                      <a:pt x="245745" y="0"/>
                    </a:lnTo>
                    <a:cubicBezTo>
                      <a:pt x="236855" y="24017"/>
                      <a:pt x="199390" y="42598"/>
                      <a:pt x="220980" y="74381"/>
                    </a:cubicBezTo>
                    <a:lnTo>
                      <a:pt x="299085" y="148775"/>
                    </a:lnTo>
                    <a:lnTo>
                      <a:pt x="0" y="147222"/>
                    </a:lnTo>
                    <a:lnTo>
                      <a:pt x="93345" y="73604"/>
                    </a:lnTo>
                    <a:cubicBezTo>
                      <a:pt x="78740" y="32526"/>
                      <a:pt x="73660" y="30279"/>
                      <a:pt x="62865" y="850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2" name="Прямоугольник: скругленные углы 101">
                <a:extLst>
                  <a:ext uri="{FF2B5EF4-FFF2-40B4-BE49-F238E27FC236}">
                    <a16:creationId xmlns:a16="http://schemas.microsoft.com/office/drawing/2014/main" id="{A394338F-3FF4-823A-0AB9-53EA536D9FFA}"/>
                  </a:ext>
                </a:extLst>
              </p:cNvPr>
              <p:cNvSpPr/>
              <p:nvPr/>
            </p:nvSpPr>
            <p:spPr>
              <a:xfrm>
                <a:off x="6127530" y="4738022"/>
                <a:ext cx="299085" cy="45719"/>
              </a:xfrm>
              <a:prstGeom prst="round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3" name="Прямоугольник: скругленные углы 102">
                <a:extLst>
                  <a:ext uri="{FF2B5EF4-FFF2-40B4-BE49-F238E27FC236}">
                    <a16:creationId xmlns:a16="http://schemas.microsoft.com/office/drawing/2014/main" id="{B6BD920B-2B7D-B92C-4317-69648B104CB9}"/>
                  </a:ext>
                </a:extLst>
              </p:cNvPr>
              <p:cNvSpPr/>
              <p:nvPr/>
            </p:nvSpPr>
            <p:spPr>
              <a:xfrm>
                <a:off x="6122129" y="4835416"/>
                <a:ext cx="299085" cy="45719"/>
              </a:xfrm>
              <a:prstGeom prst="round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4" name="Полилиния: фигура 103">
                <a:extLst>
                  <a:ext uri="{FF2B5EF4-FFF2-40B4-BE49-F238E27FC236}">
                    <a16:creationId xmlns:a16="http://schemas.microsoft.com/office/drawing/2014/main" id="{458DC835-F249-5ED7-1219-DFA389D49FB8}"/>
                  </a:ext>
                </a:extLst>
              </p:cNvPr>
              <p:cNvSpPr/>
              <p:nvPr/>
            </p:nvSpPr>
            <p:spPr>
              <a:xfrm>
                <a:off x="6146572" y="4783741"/>
                <a:ext cx="258070" cy="45719"/>
              </a:xfrm>
              <a:custGeom>
                <a:avLst/>
                <a:gdLst>
                  <a:gd name="connsiteX0" fmla="*/ 0 w 299085"/>
                  <a:gd name="connsiteY0" fmla="*/ 0 h 53340"/>
                  <a:gd name="connsiteX1" fmla="*/ 299085 w 299085"/>
                  <a:gd name="connsiteY1" fmla="*/ 1905 h 53340"/>
                  <a:gd name="connsiteX2" fmla="*/ 274320 w 299085"/>
                  <a:gd name="connsiteY2" fmla="*/ 28575 h 53340"/>
                  <a:gd name="connsiteX3" fmla="*/ 295275 w 299085"/>
                  <a:gd name="connsiteY3" fmla="*/ 49530 h 53340"/>
                  <a:gd name="connsiteX4" fmla="*/ 11430 w 299085"/>
                  <a:gd name="connsiteY4" fmla="*/ 53340 h 53340"/>
                  <a:gd name="connsiteX5" fmla="*/ 43815 w 299085"/>
                  <a:gd name="connsiteY5" fmla="*/ 28575 h 53340"/>
                  <a:gd name="connsiteX6" fmla="*/ 0 w 299085"/>
                  <a:gd name="connsiteY6" fmla="*/ 0 h 53340"/>
                  <a:gd name="connsiteX0" fmla="*/ 3810 w 287655"/>
                  <a:gd name="connsiteY0" fmla="*/ 0 h 51435"/>
                  <a:gd name="connsiteX1" fmla="*/ 287655 w 287655"/>
                  <a:gd name="connsiteY1" fmla="*/ 0 h 51435"/>
                  <a:gd name="connsiteX2" fmla="*/ 262890 w 287655"/>
                  <a:gd name="connsiteY2" fmla="*/ 26670 h 51435"/>
                  <a:gd name="connsiteX3" fmla="*/ 283845 w 287655"/>
                  <a:gd name="connsiteY3" fmla="*/ 47625 h 51435"/>
                  <a:gd name="connsiteX4" fmla="*/ 0 w 287655"/>
                  <a:gd name="connsiteY4" fmla="*/ 51435 h 51435"/>
                  <a:gd name="connsiteX5" fmla="*/ 32385 w 287655"/>
                  <a:gd name="connsiteY5" fmla="*/ 26670 h 51435"/>
                  <a:gd name="connsiteX6" fmla="*/ 3810 w 287655"/>
                  <a:gd name="connsiteY6" fmla="*/ 0 h 51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7655" h="51435">
                    <a:moveTo>
                      <a:pt x="3810" y="0"/>
                    </a:moveTo>
                    <a:lnTo>
                      <a:pt x="287655" y="0"/>
                    </a:lnTo>
                    <a:lnTo>
                      <a:pt x="262890" y="26670"/>
                    </a:lnTo>
                    <a:lnTo>
                      <a:pt x="283845" y="47625"/>
                    </a:lnTo>
                    <a:lnTo>
                      <a:pt x="0" y="51435"/>
                    </a:lnTo>
                    <a:lnTo>
                      <a:pt x="32385" y="26670"/>
                    </a:lnTo>
                    <a:lnTo>
                      <a:pt x="3810" y="0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118" name="Группа 117">
              <a:extLst>
                <a:ext uri="{FF2B5EF4-FFF2-40B4-BE49-F238E27FC236}">
                  <a16:creationId xmlns:a16="http://schemas.microsoft.com/office/drawing/2014/main" id="{A28B33C8-2AB0-2971-7E40-F436A48D1E9D}"/>
                </a:ext>
              </a:extLst>
            </p:cNvPr>
            <p:cNvGrpSpPr/>
            <p:nvPr/>
          </p:nvGrpSpPr>
          <p:grpSpPr>
            <a:xfrm>
              <a:off x="5333673" y="2020747"/>
              <a:ext cx="271035" cy="655919"/>
              <a:chOff x="5408463" y="2006123"/>
              <a:chExt cx="271035" cy="655919"/>
            </a:xfrm>
          </p:grpSpPr>
          <p:sp>
            <p:nvSpPr>
              <p:cNvPr id="107" name="Прямоугольник: скругленные углы 106">
                <a:extLst>
                  <a:ext uri="{FF2B5EF4-FFF2-40B4-BE49-F238E27FC236}">
                    <a16:creationId xmlns:a16="http://schemas.microsoft.com/office/drawing/2014/main" id="{7D2865D3-9795-03D7-2505-1A6FC06F8D49}"/>
                  </a:ext>
                </a:extLst>
              </p:cNvPr>
              <p:cNvSpPr/>
              <p:nvPr/>
            </p:nvSpPr>
            <p:spPr>
              <a:xfrm>
                <a:off x="5408463" y="2522220"/>
                <a:ext cx="264160" cy="45719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17" name="Группа 116">
                <a:extLst>
                  <a:ext uri="{FF2B5EF4-FFF2-40B4-BE49-F238E27FC236}">
                    <a16:creationId xmlns:a16="http://schemas.microsoft.com/office/drawing/2014/main" id="{0C4071B6-3673-8A3E-F8B8-7ED4A4F7279F}"/>
                  </a:ext>
                </a:extLst>
              </p:cNvPr>
              <p:cNvGrpSpPr/>
              <p:nvPr/>
            </p:nvGrpSpPr>
            <p:grpSpPr>
              <a:xfrm>
                <a:off x="5410200" y="2006123"/>
                <a:ext cx="269298" cy="655919"/>
                <a:chOff x="5410200" y="2006123"/>
                <a:chExt cx="269298" cy="655919"/>
              </a:xfrm>
            </p:grpSpPr>
            <p:sp>
              <p:nvSpPr>
                <p:cNvPr id="105" name="Хорда 104">
                  <a:extLst>
                    <a:ext uri="{FF2B5EF4-FFF2-40B4-BE49-F238E27FC236}">
                      <a16:creationId xmlns:a16="http://schemas.microsoft.com/office/drawing/2014/main" id="{2580D241-1F73-A317-64CB-DF4C18DD0695}"/>
                    </a:ext>
                  </a:extLst>
                </p:cNvPr>
                <p:cNvSpPr/>
                <p:nvPr/>
              </p:nvSpPr>
              <p:spPr>
                <a:xfrm rot="6769347">
                  <a:off x="5446465" y="2004406"/>
                  <a:ext cx="201906" cy="205340"/>
                </a:xfrm>
                <a:prstGeom prst="chord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06" name="Полилиния: фигура 105">
                  <a:extLst>
                    <a:ext uri="{FF2B5EF4-FFF2-40B4-BE49-F238E27FC236}">
                      <a16:creationId xmlns:a16="http://schemas.microsoft.com/office/drawing/2014/main" id="{063318D5-63C4-666E-340C-9C224E350630}"/>
                    </a:ext>
                  </a:extLst>
                </p:cNvPr>
                <p:cNvSpPr/>
                <p:nvPr/>
              </p:nvSpPr>
              <p:spPr>
                <a:xfrm>
                  <a:off x="5410200" y="2159000"/>
                  <a:ext cx="264160" cy="363220"/>
                </a:xfrm>
                <a:custGeom>
                  <a:avLst/>
                  <a:gdLst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701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4160" h="363220">
                      <a:moveTo>
                        <a:pt x="218440" y="2540"/>
                      </a:moveTo>
                      <a:lnTo>
                        <a:pt x="53340" y="0"/>
                      </a:lnTo>
                      <a:cubicBezTo>
                        <a:pt x="87207" y="48260"/>
                        <a:pt x="90593" y="96520"/>
                        <a:pt x="93980" y="144780"/>
                      </a:cubicBezTo>
                      <a:cubicBezTo>
                        <a:pt x="77893" y="220133"/>
                        <a:pt x="31327" y="290407"/>
                        <a:pt x="0" y="363220"/>
                      </a:cubicBezTo>
                      <a:lnTo>
                        <a:pt x="264160" y="363220"/>
                      </a:lnTo>
                      <a:cubicBezTo>
                        <a:pt x="236220" y="290407"/>
                        <a:pt x="226060" y="283633"/>
                        <a:pt x="180340" y="144780"/>
                      </a:cubicBezTo>
                      <a:cubicBezTo>
                        <a:pt x="191347" y="60960"/>
                        <a:pt x="189653" y="50800"/>
                        <a:pt x="218440" y="254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15" name="Полилиния: фигура 114">
                  <a:extLst>
                    <a:ext uri="{FF2B5EF4-FFF2-40B4-BE49-F238E27FC236}">
                      <a16:creationId xmlns:a16="http://schemas.microsoft.com/office/drawing/2014/main" id="{7B5EA9F6-C2F4-8E00-6B07-D10E352FE256}"/>
                    </a:ext>
                  </a:extLst>
                </p:cNvPr>
                <p:cNvSpPr/>
                <p:nvPr/>
              </p:nvSpPr>
              <p:spPr>
                <a:xfrm>
                  <a:off x="5430219" y="2570604"/>
                  <a:ext cx="222028" cy="45719"/>
                </a:xfrm>
                <a:custGeom>
                  <a:avLst/>
                  <a:gdLst>
                    <a:gd name="connsiteX0" fmla="*/ 0 w 299085"/>
                    <a:gd name="connsiteY0" fmla="*/ 0 h 53340"/>
                    <a:gd name="connsiteX1" fmla="*/ 299085 w 299085"/>
                    <a:gd name="connsiteY1" fmla="*/ 1905 h 53340"/>
                    <a:gd name="connsiteX2" fmla="*/ 274320 w 299085"/>
                    <a:gd name="connsiteY2" fmla="*/ 28575 h 53340"/>
                    <a:gd name="connsiteX3" fmla="*/ 295275 w 299085"/>
                    <a:gd name="connsiteY3" fmla="*/ 49530 h 53340"/>
                    <a:gd name="connsiteX4" fmla="*/ 11430 w 299085"/>
                    <a:gd name="connsiteY4" fmla="*/ 53340 h 53340"/>
                    <a:gd name="connsiteX5" fmla="*/ 43815 w 299085"/>
                    <a:gd name="connsiteY5" fmla="*/ 28575 h 53340"/>
                    <a:gd name="connsiteX6" fmla="*/ 0 w 299085"/>
                    <a:gd name="connsiteY6" fmla="*/ 0 h 53340"/>
                    <a:gd name="connsiteX0" fmla="*/ 3810 w 287655"/>
                    <a:gd name="connsiteY0" fmla="*/ 0 h 51435"/>
                    <a:gd name="connsiteX1" fmla="*/ 287655 w 287655"/>
                    <a:gd name="connsiteY1" fmla="*/ 0 h 51435"/>
                    <a:gd name="connsiteX2" fmla="*/ 262890 w 287655"/>
                    <a:gd name="connsiteY2" fmla="*/ 26670 h 51435"/>
                    <a:gd name="connsiteX3" fmla="*/ 283845 w 287655"/>
                    <a:gd name="connsiteY3" fmla="*/ 47625 h 51435"/>
                    <a:gd name="connsiteX4" fmla="*/ 0 w 287655"/>
                    <a:gd name="connsiteY4" fmla="*/ 51435 h 51435"/>
                    <a:gd name="connsiteX5" fmla="*/ 32385 w 287655"/>
                    <a:gd name="connsiteY5" fmla="*/ 26670 h 51435"/>
                    <a:gd name="connsiteX6" fmla="*/ 3810 w 287655"/>
                    <a:gd name="connsiteY6" fmla="*/ 0 h 51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7655" h="51435">
                      <a:moveTo>
                        <a:pt x="3810" y="0"/>
                      </a:moveTo>
                      <a:lnTo>
                        <a:pt x="287655" y="0"/>
                      </a:lnTo>
                      <a:lnTo>
                        <a:pt x="262890" y="26670"/>
                      </a:lnTo>
                      <a:lnTo>
                        <a:pt x="283845" y="47625"/>
                      </a:lnTo>
                      <a:lnTo>
                        <a:pt x="0" y="51435"/>
                      </a:lnTo>
                      <a:lnTo>
                        <a:pt x="32385" y="26670"/>
                      </a:lnTo>
                      <a:lnTo>
                        <a:pt x="381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sp>
              <p:nvSpPr>
                <p:cNvPr id="116" name="Прямоугольник: скругленные углы 115">
                  <a:extLst>
                    <a:ext uri="{FF2B5EF4-FFF2-40B4-BE49-F238E27FC236}">
                      <a16:creationId xmlns:a16="http://schemas.microsoft.com/office/drawing/2014/main" id="{A944EFDC-E1E8-6C57-BD0D-2C959D85CB8A}"/>
                    </a:ext>
                  </a:extLst>
                </p:cNvPr>
                <p:cNvSpPr/>
                <p:nvPr/>
              </p:nvSpPr>
              <p:spPr>
                <a:xfrm>
                  <a:off x="5415338" y="2616323"/>
                  <a:ext cx="264160" cy="45719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grpSp>
          <p:nvGrpSpPr>
            <p:cNvPr id="119" name="Группа 118">
              <a:extLst>
                <a:ext uri="{FF2B5EF4-FFF2-40B4-BE49-F238E27FC236}">
                  <a16:creationId xmlns:a16="http://schemas.microsoft.com/office/drawing/2014/main" id="{B9634BAC-598E-D8D3-6C18-088756020C71}"/>
                </a:ext>
              </a:extLst>
            </p:cNvPr>
            <p:cNvGrpSpPr/>
            <p:nvPr/>
          </p:nvGrpSpPr>
          <p:grpSpPr>
            <a:xfrm>
              <a:off x="6057422" y="2036448"/>
              <a:ext cx="271035" cy="655919"/>
              <a:chOff x="5408463" y="2006123"/>
              <a:chExt cx="271035" cy="655919"/>
            </a:xfrm>
            <a:solidFill>
              <a:schemeClr val="tx1"/>
            </a:solidFill>
          </p:grpSpPr>
          <p:sp>
            <p:nvSpPr>
              <p:cNvPr id="120" name="Прямоугольник: скругленные углы 119">
                <a:extLst>
                  <a:ext uri="{FF2B5EF4-FFF2-40B4-BE49-F238E27FC236}">
                    <a16:creationId xmlns:a16="http://schemas.microsoft.com/office/drawing/2014/main" id="{3EF78BC3-EA80-E95D-3935-E9A052E333C6}"/>
                  </a:ext>
                </a:extLst>
              </p:cNvPr>
              <p:cNvSpPr/>
              <p:nvPr/>
            </p:nvSpPr>
            <p:spPr>
              <a:xfrm>
                <a:off x="5408463" y="2522220"/>
                <a:ext cx="264160" cy="45719"/>
              </a:xfrm>
              <a:prstGeom prst="round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21" name="Группа 120">
                <a:extLst>
                  <a:ext uri="{FF2B5EF4-FFF2-40B4-BE49-F238E27FC236}">
                    <a16:creationId xmlns:a16="http://schemas.microsoft.com/office/drawing/2014/main" id="{FA7A2EE0-10B3-8A75-543C-58399D070F39}"/>
                  </a:ext>
                </a:extLst>
              </p:cNvPr>
              <p:cNvGrpSpPr/>
              <p:nvPr/>
            </p:nvGrpSpPr>
            <p:grpSpPr>
              <a:xfrm>
                <a:off x="5410200" y="2006123"/>
                <a:ext cx="269298" cy="655919"/>
                <a:chOff x="5410200" y="2006123"/>
                <a:chExt cx="269298" cy="655919"/>
              </a:xfrm>
              <a:grpFill/>
            </p:grpSpPr>
            <p:sp>
              <p:nvSpPr>
                <p:cNvPr id="122" name="Хорда 121">
                  <a:extLst>
                    <a:ext uri="{FF2B5EF4-FFF2-40B4-BE49-F238E27FC236}">
                      <a16:creationId xmlns:a16="http://schemas.microsoft.com/office/drawing/2014/main" id="{1856A42D-5362-AEBC-3DAC-1BFFB04F606A}"/>
                    </a:ext>
                  </a:extLst>
                </p:cNvPr>
                <p:cNvSpPr/>
                <p:nvPr/>
              </p:nvSpPr>
              <p:spPr>
                <a:xfrm rot="6769347">
                  <a:off x="5446465" y="2004406"/>
                  <a:ext cx="201906" cy="205340"/>
                </a:xfrm>
                <a:prstGeom prst="chord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23" name="Полилиния: фигура 122">
                  <a:extLst>
                    <a:ext uri="{FF2B5EF4-FFF2-40B4-BE49-F238E27FC236}">
                      <a16:creationId xmlns:a16="http://schemas.microsoft.com/office/drawing/2014/main" id="{592D60B6-D69A-D19F-A71D-3DE38C9B13CB}"/>
                    </a:ext>
                  </a:extLst>
                </p:cNvPr>
                <p:cNvSpPr/>
                <p:nvPr/>
              </p:nvSpPr>
              <p:spPr>
                <a:xfrm>
                  <a:off x="5410200" y="2159000"/>
                  <a:ext cx="264160" cy="363220"/>
                </a:xfrm>
                <a:custGeom>
                  <a:avLst/>
                  <a:gdLst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701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4160" h="363220">
                      <a:moveTo>
                        <a:pt x="218440" y="2540"/>
                      </a:moveTo>
                      <a:lnTo>
                        <a:pt x="53340" y="0"/>
                      </a:lnTo>
                      <a:cubicBezTo>
                        <a:pt x="87207" y="48260"/>
                        <a:pt x="90593" y="96520"/>
                        <a:pt x="93980" y="144780"/>
                      </a:cubicBezTo>
                      <a:cubicBezTo>
                        <a:pt x="77893" y="220133"/>
                        <a:pt x="31327" y="290407"/>
                        <a:pt x="0" y="363220"/>
                      </a:cubicBezTo>
                      <a:lnTo>
                        <a:pt x="264160" y="363220"/>
                      </a:lnTo>
                      <a:cubicBezTo>
                        <a:pt x="236220" y="290407"/>
                        <a:pt x="226060" y="283633"/>
                        <a:pt x="180340" y="144780"/>
                      </a:cubicBezTo>
                      <a:cubicBezTo>
                        <a:pt x="191347" y="60960"/>
                        <a:pt x="189653" y="50800"/>
                        <a:pt x="218440" y="254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24" name="Полилиния: фигура 123">
                  <a:extLst>
                    <a:ext uri="{FF2B5EF4-FFF2-40B4-BE49-F238E27FC236}">
                      <a16:creationId xmlns:a16="http://schemas.microsoft.com/office/drawing/2014/main" id="{1315AC81-5F68-409C-ABAD-68123136681F}"/>
                    </a:ext>
                  </a:extLst>
                </p:cNvPr>
                <p:cNvSpPr/>
                <p:nvPr/>
              </p:nvSpPr>
              <p:spPr>
                <a:xfrm>
                  <a:off x="5438390" y="2569894"/>
                  <a:ext cx="213857" cy="57776"/>
                </a:xfrm>
                <a:custGeom>
                  <a:avLst/>
                  <a:gdLst>
                    <a:gd name="connsiteX0" fmla="*/ 0 w 299085"/>
                    <a:gd name="connsiteY0" fmla="*/ 0 h 53340"/>
                    <a:gd name="connsiteX1" fmla="*/ 299085 w 299085"/>
                    <a:gd name="connsiteY1" fmla="*/ 1905 h 53340"/>
                    <a:gd name="connsiteX2" fmla="*/ 274320 w 299085"/>
                    <a:gd name="connsiteY2" fmla="*/ 28575 h 53340"/>
                    <a:gd name="connsiteX3" fmla="*/ 295275 w 299085"/>
                    <a:gd name="connsiteY3" fmla="*/ 49530 h 53340"/>
                    <a:gd name="connsiteX4" fmla="*/ 11430 w 299085"/>
                    <a:gd name="connsiteY4" fmla="*/ 53340 h 53340"/>
                    <a:gd name="connsiteX5" fmla="*/ 43815 w 299085"/>
                    <a:gd name="connsiteY5" fmla="*/ 28575 h 53340"/>
                    <a:gd name="connsiteX6" fmla="*/ 0 w 299085"/>
                    <a:gd name="connsiteY6" fmla="*/ 0 h 53340"/>
                    <a:gd name="connsiteX0" fmla="*/ 3810 w 287655"/>
                    <a:gd name="connsiteY0" fmla="*/ 0 h 51435"/>
                    <a:gd name="connsiteX1" fmla="*/ 287655 w 287655"/>
                    <a:gd name="connsiteY1" fmla="*/ 0 h 51435"/>
                    <a:gd name="connsiteX2" fmla="*/ 262890 w 287655"/>
                    <a:gd name="connsiteY2" fmla="*/ 26670 h 51435"/>
                    <a:gd name="connsiteX3" fmla="*/ 283845 w 287655"/>
                    <a:gd name="connsiteY3" fmla="*/ 47625 h 51435"/>
                    <a:gd name="connsiteX4" fmla="*/ 0 w 287655"/>
                    <a:gd name="connsiteY4" fmla="*/ 51435 h 51435"/>
                    <a:gd name="connsiteX5" fmla="*/ 32385 w 287655"/>
                    <a:gd name="connsiteY5" fmla="*/ 26670 h 51435"/>
                    <a:gd name="connsiteX6" fmla="*/ 3810 w 287655"/>
                    <a:gd name="connsiteY6" fmla="*/ 0 h 51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7655" h="51435">
                      <a:moveTo>
                        <a:pt x="3810" y="0"/>
                      </a:moveTo>
                      <a:lnTo>
                        <a:pt x="287655" y="0"/>
                      </a:lnTo>
                      <a:lnTo>
                        <a:pt x="262890" y="26670"/>
                      </a:lnTo>
                      <a:lnTo>
                        <a:pt x="283845" y="47625"/>
                      </a:lnTo>
                      <a:lnTo>
                        <a:pt x="0" y="51435"/>
                      </a:lnTo>
                      <a:lnTo>
                        <a:pt x="32385" y="26670"/>
                      </a:lnTo>
                      <a:lnTo>
                        <a:pt x="381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sp>
              <p:nvSpPr>
                <p:cNvPr id="125" name="Прямоугольник: скругленные углы 124">
                  <a:extLst>
                    <a:ext uri="{FF2B5EF4-FFF2-40B4-BE49-F238E27FC236}">
                      <a16:creationId xmlns:a16="http://schemas.microsoft.com/office/drawing/2014/main" id="{8FA213EA-8A03-32CF-9FE5-E12550A8D378}"/>
                    </a:ext>
                  </a:extLst>
                </p:cNvPr>
                <p:cNvSpPr/>
                <p:nvPr/>
              </p:nvSpPr>
              <p:spPr>
                <a:xfrm>
                  <a:off x="5415338" y="2616323"/>
                  <a:ext cx="264160" cy="45719"/>
                </a:xfrm>
                <a:prstGeom prst="round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grpSp>
          <p:nvGrpSpPr>
            <p:cNvPr id="126" name="Группа 125">
              <a:extLst>
                <a:ext uri="{FF2B5EF4-FFF2-40B4-BE49-F238E27FC236}">
                  <a16:creationId xmlns:a16="http://schemas.microsoft.com/office/drawing/2014/main" id="{D3052937-D02D-D248-4B51-EC11683AADE3}"/>
                </a:ext>
              </a:extLst>
            </p:cNvPr>
            <p:cNvGrpSpPr/>
            <p:nvPr/>
          </p:nvGrpSpPr>
          <p:grpSpPr>
            <a:xfrm>
              <a:off x="5333673" y="1308716"/>
              <a:ext cx="271035" cy="655919"/>
              <a:chOff x="5408463" y="2006123"/>
              <a:chExt cx="271035" cy="655919"/>
            </a:xfrm>
            <a:solidFill>
              <a:schemeClr val="tx1"/>
            </a:solidFill>
          </p:grpSpPr>
          <p:sp>
            <p:nvSpPr>
              <p:cNvPr id="127" name="Прямоугольник: скругленные углы 126">
                <a:extLst>
                  <a:ext uri="{FF2B5EF4-FFF2-40B4-BE49-F238E27FC236}">
                    <a16:creationId xmlns:a16="http://schemas.microsoft.com/office/drawing/2014/main" id="{F37D20D5-D69D-BF99-139B-88A069A0CB6C}"/>
                  </a:ext>
                </a:extLst>
              </p:cNvPr>
              <p:cNvSpPr/>
              <p:nvPr/>
            </p:nvSpPr>
            <p:spPr>
              <a:xfrm>
                <a:off x="5408463" y="2522220"/>
                <a:ext cx="264160" cy="45719"/>
              </a:xfrm>
              <a:prstGeom prst="round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28" name="Группа 127">
                <a:extLst>
                  <a:ext uri="{FF2B5EF4-FFF2-40B4-BE49-F238E27FC236}">
                    <a16:creationId xmlns:a16="http://schemas.microsoft.com/office/drawing/2014/main" id="{4920B0E9-92A6-3409-E8BB-FCC308A4F1C8}"/>
                  </a:ext>
                </a:extLst>
              </p:cNvPr>
              <p:cNvGrpSpPr/>
              <p:nvPr/>
            </p:nvGrpSpPr>
            <p:grpSpPr>
              <a:xfrm>
                <a:off x="5410200" y="2006123"/>
                <a:ext cx="269298" cy="655919"/>
                <a:chOff x="5410200" y="2006123"/>
                <a:chExt cx="269298" cy="655919"/>
              </a:xfrm>
              <a:grpFill/>
            </p:grpSpPr>
            <p:sp>
              <p:nvSpPr>
                <p:cNvPr id="129" name="Хорда 128">
                  <a:extLst>
                    <a:ext uri="{FF2B5EF4-FFF2-40B4-BE49-F238E27FC236}">
                      <a16:creationId xmlns:a16="http://schemas.microsoft.com/office/drawing/2014/main" id="{1509B22D-D9F3-0844-A9E0-8464E5B6D58A}"/>
                    </a:ext>
                  </a:extLst>
                </p:cNvPr>
                <p:cNvSpPr/>
                <p:nvPr/>
              </p:nvSpPr>
              <p:spPr>
                <a:xfrm rot="6769347">
                  <a:off x="5446465" y="2004406"/>
                  <a:ext cx="201906" cy="205340"/>
                </a:xfrm>
                <a:prstGeom prst="chord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0" name="Полилиния: фигура 129">
                  <a:extLst>
                    <a:ext uri="{FF2B5EF4-FFF2-40B4-BE49-F238E27FC236}">
                      <a16:creationId xmlns:a16="http://schemas.microsoft.com/office/drawing/2014/main" id="{B4858FBD-06FA-E4D1-67A2-66BCBA13554B}"/>
                    </a:ext>
                  </a:extLst>
                </p:cNvPr>
                <p:cNvSpPr/>
                <p:nvPr/>
              </p:nvSpPr>
              <p:spPr>
                <a:xfrm>
                  <a:off x="5410200" y="2159000"/>
                  <a:ext cx="264160" cy="363220"/>
                </a:xfrm>
                <a:custGeom>
                  <a:avLst/>
                  <a:gdLst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701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4160" h="363220">
                      <a:moveTo>
                        <a:pt x="218440" y="2540"/>
                      </a:moveTo>
                      <a:lnTo>
                        <a:pt x="53340" y="0"/>
                      </a:lnTo>
                      <a:cubicBezTo>
                        <a:pt x="87207" y="48260"/>
                        <a:pt x="90593" y="96520"/>
                        <a:pt x="93980" y="144780"/>
                      </a:cubicBezTo>
                      <a:cubicBezTo>
                        <a:pt x="77893" y="220133"/>
                        <a:pt x="31327" y="290407"/>
                        <a:pt x="0" y="363220"/>
                      </a:cubicBezTo>
                      <a:lnTo>
                        <a:pt x="264160" y="363220"/>
                      </a:lnTo>
                      <a:cubicBezTo>
                        <a:pt x="236220" y="290407"/>
                        <a:pt x="226060" y="283633"/>
                        <a:pt x="180340" y="144780"/>
                      </a:cubicBezTo>
                      <a:cubicBezTo>
                        <a:pt x="191347" y="60960"/>
                        <a:pt x="189653" y="50800"/>
                        <a:pt x="218440" y="254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1" name="Полилиния: фигура 130">
                  <a:extLst>
                    <a:ext uri="{FF2B5EF4-FFF2-40B4-BE49-F238E27FC236}">
                      <a16:creationId xmlns:a16="http://schemas.microsoft.com/office/drawing/2014/main" id="{176A8571-3EA2-9950-C83D-7DBF2940017B}"/>
                    </a:ext>
                  </a:extLst>
                </p:cNvPr>
                <p:cNvSpPr/>
                <p:nvPr/>
              </p:nvSpPr>
              <p:spPr>
                <a:xfrm>
                  <a:off x="5427814" y="2567939"/>
                  <a:ext cx="233084" cy="49367"/>
                </a:xfrm>
                <a:custGeom>
                  <a:avLst/>
                  <a:gdLst>
                    <a:gd name="connsiteX0" fmla="*/ 0 w 299085"/>
                    <a:gd name="connsiteY0" fmla="*/ 0 h 53340"/>
                    <a:gd name="connsiteX1" fmla="*/ 299085 w 299085"/>
                    <a:gd name="connsiteY1" fmla="*/ 1905 h 53340"/>
                    <a:gd name="connsiteX2" fmla="*/ 274320 w 299085"/>
                    <a:gd name="connsiteY2" fmla="*/ 28575 h 53340"/>
                    <a:gd name="connsiteX3" fmla="*/ 295275 w 299085"/>
                    <a:gd name="connsiteY3" fmla="*/ 49530 h 53340"/>
                    <a:gd name="connsiteX4" fmla="*/ 11430 w 299085"/>
                    <a:gd name="connsiteY4" fmla="*/ 53340 h 53340"/>
                    <a:gd name="connsiteX5" fmla="*/ 43815 w 299085"/>
                    <a:gd name="connsiteY5" fmla="*/ 28575 h 53340"/>
                    <a:gd name="connsiteX6" fmla="*/ 0 w 299085"/>
                    <a:gd name="connsiteY6" fmla="*/ 0 h 53340"/>
                    <a:gd name="connsiteX0" fmla="*/ 3810 w 287655"/>
                    <a:gd name="connsiteY0" fmla="*/ 0 h 51435"/>
                    <a:gd name="connsiteX1" fmla="*/ 287655 w 287655"/>
                    <a:gd name="connsiteY1" fmla="*/ 0 h 51435"/>
                    <a:gd name="connsiteX2" fmla="*/ 262890 w 287655"/>
                    <a:gd name="connsiteY2" fmla="*/ 26670 h 51435"/>
                    <a:gd name="connsiteX3" fmla="*/ 283845 w 287655"/>
                    <a:gd name="connsiteY3" fmla="*/ 47625 h 51435"/>
                    <a:gd name="connsiteX4" fmla="*/ 0 w 287655"/>
                    <a:gd name="connsiteY4" fmla="*/ 51435 h 51435"/>
                    <a:gd name="connsiteX5" fmla="*/ 32385 w 287655"/>
                    <a:gd name="connsiteY5" fmla="*/ 26670 h 51435"/>
                    <a:gd name="connsiteX6" fmla="*/ 3810 w 287655"/>
                    <a:gd name="connsiteY6" fmla="*/ 0 h 51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7655" h="51435">
                      <a:moveTo>
                        <a:pt x="3810" y="0"/>
                      </a:moveTo>
                      <a:lnTo>
                        <a:pt x="287655" y="0"/>
                      </a:lnTo>
                      <a:lnTo>
                        <a:pt x="262890" y="26670"/>
                      </a:lnTo>
                      <a:lnTo>
                        <a:pt x="283845" y="47625"/>
                      </a:lnTo>
                      <a:lnTo>
                        <a:pt x="0" y="51435"/>
                      </a:lnTo>
                      <a:lnTo>
                        <a:pt x="32385" y="26670"/>
                      </a:lnTo>
                      <a:lnTo>
                        <a:pt x="381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sp>
              <p:nvSpPr>
                <p:cNvPr id="132" name="Прямоугольник: скругленные углы 131">
                  <a:extLst>
                    <a:ext uri="{FF2B5EF4-FFF2-40B4-BE49-F238E27FC236}">
                      <a16:creationId xmlns:a16="http://schemas.microsoft.com/office/drawing/2014/main" id="{E8D53757-375A-C7F3-D3F8-DFA3E1492F8A}"/>
                    </a:ext>
                  </a:extLst>
                </p:cNvPr>
                <p:cNvSpPr/>
                <p:nvPr/>
              </p:nvSpPr>
              <p:spPr>
                <a:xfrm>
                  <a:off x="5415338" y="2616323"/>
                  <a:ext cx="264160" cy="45719"/>
                </a:xfrm>
                <a:prstGeom prst="round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133" name="Полилиния: фигура 132">
              <a:extLst>
                <a:ext uri="{FF2B5EF4-FFF2-40B4-BE49-F238E27FC236}">
                  <a16:creationId xmlns:a16="http://schemas.microsoft.com/office/drawing/2014/main" id="{7A880B8F-C0EF-E82E-2668-DC41F5C8C370}"/>
                </a:ext>
              </a:extLst>
            </p:cNvPr>
            <p:cNvSpPr/>
            <p:nvPr/>
          </p:nvSpPr>
          <p:spPr>
            <a:xfrm>
              <a:off x="5323819" y="584206"/>
              <a:ext cx="291465" cy="661035"/>
            </a:xfrm>
            <a:custGeom>
              <a:avLst/>
              <a:gdLst>
                <a:gd name="connsiteX0" fmla="*/ 55245 w 297180"/>
                <a:gd name="connsiteY0" fmla="*/ 0 h 659130"/>
                <a:gd name="connsiteX1" fmla="*/ 135255 w 297180"/>
                <a:gd name="connsiteY1" fmla="*/ 0 h 659130"/>
                <a:gd name="connsiteX2" fmla="*/ 135255 w 297180"/>
                <a:gd name="connsiteY2" fmla="*/ 62865 h 659130"/>
                <a:gd name="connsiteX3" fmla="*/ 167640 w 297180"/>
                <a:gd name="connsiteY3" fmla="*/ 62865 h 659130"/>
                <a:gd name="connsiteX4" fmla="*/ 173355 w 297180"/>
                <a:gd name="connsiteY4" fmla="*/ 0 h 659130"/>
                <a:gd name="connsiteX5" fmla="*/ 241935 w 297180"/>
                <a:gd name="connsiteY5" fmla="*/ 7620 h 659130"/>
                <a:gd name="connsiteX6" fmla="*/ 240030 w 297180"/>
                <a:gd name="connsiteY6" fmla="*/ 156210 h 659130"/>
                <a:gd name="connsiteX7" fmla="*/ 201930 w 297180"/>
                <a:gd name="connsiteY7" fmla="*/ 306705 h 659130"/>
                <a:gd name="connsiteX8" fmla="*/ 297180 w 297180"/>
                <a:gd name="connsiteY8" fmla="*/ 539115 h 659130"/>
                <a:gd name="connsiteX9" fmla="*/ 266700 w 297180"/>
                <a:gd name="connsiteY9" fmla="*/ 573405 h 659130"/>
                <a:gd name="connsiteX10" fmla="*/ 264795 w 297180"/>
                <a:gd name="connsiteY10" fmla="*/ 590550 h 659130"/>
                <a:gd name="connsiteX11" fmla="*/ 291465 w 297180"/>
                <a:gd name="connsiteY11" fmla="*/ 611505 h 659130"/>
                <a:gd name="connsiteX12" fmla="*/ 291465 w 297180"/>
                <a:gd name="connsiteY12" fmla="*/ 659130 h 659130"/>
                <a:gd name="connsiteX13" fmla="*/ 0 w 297180"/>
                <a:gd name="connsiteY13" fmla="*/ 657225 h 659130"/>
                <a:gd name="connsiteX14" fmla="*/ 7620 w 297180"/>
                <a:gd name="connsiteY14" fmla="*/ 609600 h 659130"/>
                <a:gd name="connsiteX15" fmla="*/ 32385 w 297180"/>
                <a:gd name="connsiteY15" fmla="*/ 596265 h 659130"/>
                <a:gd name="connsiteX16" fmla="*/ 34290 w 297180"/>
                <a:gd name="connsiteY16" fmla="*/ 565785 h 659130"/>
                <a:gd name="connsiteX17" fmla="*/ 1905 w 297180"/>
                <a:gd name="connsiteY17" fmla="*/ 556260 h 659130"/>
                <a:gd name="connsiteX18" fmla="*/ 5715 w 297180"/>
                <a:gd name="connsiteY18" fmla="*/ 506730 h 659130"/>
                <a:gd name="connsiteX19" fmla="*/ 93345 w 297180"/>
                <a:gd name="connsiteY19" fmla="*/ 300990 h 659130"/>
                <a:gd name="connsiteX20" fmla="*/ 66675 w 297180"/>
                <a:gd name="connsiteY20" fmla="*/ 152400 h 659130"/>
                <a:gd name="connsiteX21" fmla="*/ 55245 w 297180"/>
                <a:gd name="connsiteY21" fmla="*/ 0 h 659130"/>
                <a:gd name="connsiteX0" fmla="*/ 55245 w 297180"/>
                <a:gd name="connsiteY0" fmla="*/ 0 h 659130"/>
                <a:gd name="connsiteX1" fmla="*/ 135255 w 297180"/>
                <a:gd name="connsiteY1" fmla="*/ 0 h 659130"/>
                <a:gd name="connsiteX2" fmla="*/ 135255 w 297180"/>
                <a:gd name="connsiteY2" fmla="*/ 62865 h 659130"/>
                <a:gd name="connsiteX3" fmla="*/ 167640 w 297180"/>
                <a:gd name="connsiteY3" fmla="*/ 62865 h 659130"/>
                <a:gd name="connsiteX4" fmla="*/ 173355 w 297180"/>
                <a:gd name="connsiteY4" fmla="*/ 0 h 659130"/>
                <a:gd name="connsiteX5" fmla="*/ 241935 w 297180"/>
                <a:gd name="connsiteY5" fmla="*/ 7620 h 659130"/>
                <a:gd name="connsiteX6" fmla="*/ 240030 w 297180"/>
                <a:gd name="connsiteY6" fmla="*/ 156210 h 659130"/>
                <a:gd name="connsiteX7" fmla="*/ 201930 w 297180"/>
                <a:gd name="connsiteY7" fmla="*/ 306705 h 659130"/>
                <a:gd name="connsiteX8" fmla="*/ 297180 w 297180"/>
                <a:gd name="connsiteY8" fmla="*/ 539115 h 659130"/>
                <a:gd name="connsiteX9" fmla="*/ 266700 w 297180"/>
                <a:gd name="connsiteY9" fmla="*/ 573405 h 659130"/>
                <a:gd name="connsiteX10" fmla="*/ 264795 w 297180"/>
                <a:gd name="connsiteY10" fmla="*/ 590550 h 659130"/>
                <a:gd name="connsiteX11" fmla="*/ 291465 w 297180"/>
                <a:gd name="connsiteY11" fmla="*/ 611505 h 659130"/>
                <a:gd name="connsiteX12" fmla="*/ 291465 w 297180"/>
                <a:gd name="connsiteY12" fmla="*/ 659130 h 659130"/>
                <a:gd name="connsiteX13" fmla="*/ 0 w 297180"/>
                <a:gd name="connsiteY13" fmla="*/ 657225 h 659130"/>
                <a:gd name="connsiteX14" fmla="*/ 7620 w 297180"/>
                <a:gd name="connsiteY14" fmla="*/ 609600 h 659130"/>
                <a:gd name="connsiteX15" fmla="*/ 32385 w 297180"/>
                <a:gd name="connsiteY15" fmla="*/ 596265 h 659130"/>
                <a:gd name="connsiteX16" fmla="*/ 34290 w 297180"/>
                <a:gd name="connsiteY16" fmla="*/ 565785 h 659130"/>
                <a:gd name="connsiteX17" fmla="*/ 1905 w 297180"/>
                <a:gd name="connsiteY17" fmla="*/ 556260 h 659130"/>
                <a:gd name="connsiteX18" fmla="*/ 5715 w 297180"/>
                <a:gd name="connsiteY18" fmla="*/ 506730 h 659130"/>
                <a:gd name="connsiteX19" fmla="*/ 93345 w 297180"/>
                <a:gd name="connsiteY19" fmla="*/ 300990 h 659130"/>
                <a:gd name="connsiteX20" fmla="*/ 89535 w 297180"/>
                <a:gd name="connsiteY20" fmla="*/ 161925 h 659130"/>
                <a:gd name="connsiteX21" fmla="*/ 55245 w 297180"/>
                <a:gd name="connsiteY21" fmla="*/ 0 h 659130"/>
                <a:gd name="connsiteX0" fmla="*/ 55245 w 297180"/>
                <a:gd name="connsiteY0" fmla="*/ 0 h 659130"/>
                <a:gd name="connsiteX1" fmla="*/ 135255 w 297180"/>
                <a:gd name="connsiteY1" fmla="*/ 0 h 659130"/>
                <a:gd name="connsiteX2" fmla="*/ 135255 w 297180"/>
                <a:gd name="connsiteY2" fmla="*/ 62865 h 659130"/>
                <a:gd name="connsiteX3" fmla="*/ 167640 w 297180"/>
                <a:gd name="connsiteY3" fmla="*/ 62865 h 659130"/>
                <a:gd name="connsiteX4" fmla="*/ 173355 w 297180"/>
                <a:gd name="connsiteY4" fmla="*/ 0 h 659130"/>
                <a:gd name="connsiteX5" fmla="*/ 241935 w 297180"/>
                <a:gd name="connsiteY5" fmla="*/ 7620 h 659130"/>
                <a:gd name="connsiteX6" fmla="*/ 240030 w 297180"/>
                <a:gd name="connsiteY6" fmla="*/ 156210 h 659130"/>
                <a:gd name="connsiteX7" fmla="*/ 201930 w 297180"/>
                <a:gd name="connsiteY7" fmla="*/ 306705 h 659130"/>
                <a:gd name="connsiteX8" fmla="*/ 297180 w 297180"/>
                <a:gd name="connsiteY8" fmla="*/ 539115 h 659130"/>
                <a:gd name="connsiteX9" fmla="*/ 266700 w 297180"/>
                <a:gd name="connsiteY9" fmla="*/ 573405 h 659130"/>
                <a:gd name="connsiteX10" fmla="*/ 264795 w 297180"/>
                <a:gd name="connsiteY10" fmla="*/ 590550 h 659130"/>
                <a:gd name="connsiteX11" fmla="*/ 291465 w 297180"/>
                <a:gd name="connsiteY11" fmla="*/ 611505 h 659130"/>
                <a:gd name="connsiteX12" fmla="*/ 291465 w 297180"/>
                <a:gd name="connsiteY12" fmla="*/ 659130 h 659130"/>
                <a:gd name="connsiteX13" fmla="*/ 0 w 297180"/>
                <a:gd name="connsiteY13" fmla="*/ 657225 h 659130"/>
                <a:gd name="connsiteX14" fmla="*/ 7620 w 297180"/>
                <a:gd name="connsiteY14" fmla="*/ 609600 h 659130"/>
                <a:gd name="connsiteX15" fmla="*/ 32385 w 297180"/>
                <a:gd name="connsiteY15" fmla="*/ 596265 h 659130"/>
                <a:gd name="connsiteX16" fmla="*/ 34290 w 297180"/>
                <a:gd name="connsiteY16" fmla="*/ 565785 h 659130"/>
                <a:gd name="connsiteX17" fmla="*/ 1905 w 297180"/>
                <a:gd name="connsiteY17" fmla="*/ 556260 h 659130"/>
                <a:gd name="connsiteX18" fmla="*/ 5715 w 297180"/>
                <a:gd name="connsiteY18" fmla="*/ 506730 h 659130"/>
                <a:gd name="connsiteX19" fmla="*/ 93345 w 297180"/>
                <a:gd name="connsiteY19" fmla="*/ 300990 h 659130"/>
                <a:gd name="connsiteX20" fmla="*/ 59055 w 297180"/>
                <a:gd name="connsiteY20" fmla="*/ 156210 h 659130"/>
                <a:gd name="connsiteX21" fmla="*/ 55245 w 297180"/>
                <a:gd name="connsiteY21" fmla="*/ 0 h 659130"/>
                <a:gd name="connsiteX0" fmla="*/ 85725 w 297180"/>
                <a:gd name="connsiteY0" fmla="*/ 5715 h 659130"/>
                <a:gd name="connsiteX1" fmla="*/ 135255 w 297180"/>
                <a:gd name="connsiteY1" fmla="*/ 0 h 659130"/>
                <a:gd name="connsiteX2" fmla="*/ 135255 w 297180"/>
                <a:gd name="connsiteY2" fmla="*/ 62865 h 659130"/>
                <a:gd name="connsiteX3" fmla="*/ 167640 w 297180"/>
                <a:gd name="connsiteY3" fmla="*/ 62865 h 659130"/>
                <a:gd name="connsiteX4" fmla="*/ 173355 w 297180"/>
                <a:gd name="connsiteY4" fmla="*/ 0 h 659130"/>
                <a:gd name="connsiteX5" fmla="*/ 241935 w 297180"/>
                <a:gd name="connsiteY5" fmla="*/ 7620 h 659130"/>
                <a:gd name="connsiteX6" fmla="*/ 240030 w 297180"/>
                <a:gd name="connsiteY6" fmla="*/ 156210 h 659130"/>
                <a:gd name="connsiteX7" fmla="*/ 201930 w 297180"/>
                <a:gd name="connsiteY7" fmla="*/ 306705 h 659130"/>
                <a:gd name="connsiteX8" fmla="*/ 297180 w 297180"/>
                <a:gd name="connsiteY8" fmla="*/ 539115 h 659130"/>
                <a:gd name="connsiteX9" fmla="*/ 266700 w 297180"/>
                <a:gd name="connsiteY9" fmla="*/ 573405 h 659130"/>
                <a:gd name="connsiteX10" fmla="*/ 264795 w 297180"/>
                <a:gd name="connsiteY10" fmla="*/ 590550 h 659130"/>
                <a:gd name="connsiteX11" fmla="*/ 291465 w 297180"/>
                <a:gd name="connsiteY11" fmla="*/ 611505 h 659130"/>
                <a:gd name="connsiteX12" fmla="*/ 291465 w 297180"/>
                <a:gd name="connsiteY12" fmla="*/ 659130 h 659130"/>
                <a:gd name="connsiteX13" fmla="*/ 0 w 297180"/>
                <a:gd name="connsiteY13" fmla="*/ 657225 h 659130"/>
                <a:gd name="connsiteX14" fmla="*/ 7620 w 297180"/>
                <a:gd name="connsiteY14" fmla="*/ 609600 h 659130"/>
                <a:gd name="connsiteX15" fmla="*/ 32385 w 297180"/>
                <a:gd name="connsiteY15" fmla="*/ 596265 h 659130"/>
                <a:gd name="connsiteX16" fmla="*/ 34290 w 297180"/>
                <a:gd name="connsiteY16" fmla="*/ 565785 h 659130"/>
                <a:gd name="connsiteX17" fmla="*/ 1905 w 297180"/>
                <a:gd name="connsiteY17" fmla="*/ 556260 h 659130"/>
                <a:gd name="connsiteX18" fmla="*/ 5715 w 297180"/>
                <a:gd name="connsiteY18" fmla="*/ 506730 h 659130"/>
                <a:gd name="connsiteX19" fmla="*/ 93345 w 297180"/>
                <a:gd name="connsiteY19" fmla="*/ 300990 h 659130"/>
                <a:gd name="connsiteX20" fmla="*/ 59055 w 297180"/>
                <a:gd name="connsiteY20" fmla="*/ 156210 h 659130"/>
                <a:gd name="connsiteX21" fmla="*/ 85725 w 297180"/>
                <a:gd name="connsiteY21" fmla="*/ 5715 h 659130"/>
                <a:gd name="connsiteX0" fmla="*/ 55245 w 297180"/>
                <a:gd name="connsiteY0" fmla="*/ 0 h 661035"/>
                <a:gd name="connsiteX1" fmla="*/ 13525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1935 w 297180"/>
                <a:gd name="connsiteY5" fmla="*/ 9525 h 661035"/>
                <a:gd name="connsiteX6" fmla="*/ 240030 w 297180"/>
                <a:gd name="connsiteY6" fmla="*/ 15811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59055 w 297180"/>
                <a:gd name="connsiteY20" fmla="*/ 158115 h 661035"/>
                <a:gd name="connsiteX21" fmla="*/ 55245 w 297180"/>
                <a:gd name="connsiteY21" fmla="*/ 0 h 661035"/>
                <a:gd name="connsiteX0" fmla="*/ 55245 w 297180"/>
                <a:gd name="connsiteY0" fmla="*/ 0 h 661035"/>
                <a:gd name="connsiteX1" fmla="*/ 121920 w 297180"/>
                <a:gd name="connsiteY1" fmla="*/ 7620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1935 w 297180"/>
                <a:gd name="connsiteY5" fmla="*/ 9525 h 661035"/>
                <a:gd name="connsiteX6" fmla="*/ 240030 w 297180"/>
                <a:gd name="connsiteY6" fmla="*/ 15811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59055 w 297180"/>
                <a:gd name="connsiteY20" fmla="*/ 158115 h 661035"/>
                <a:gd name="connsiteX21" fmla="*/ 55245 w 297180"/>
                <a:gd name="connsiteY21" fmla="*/ 0 h 661035"/>
                <a:gd name="connsiteX0" fmla="*/ 55245 w 297180"/>
                <a:gd name="connsiteY0" fmla="*/ 3810 h 664845"/>
                <a:gd name="connsiteX1" fmla="*/ 133350 w 297180"/>
                <a:gd name="connsiteY1" fmla="*/ 0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41935 w 297180"/>
                <a:gd name="connsiteY5" fmla="*/ 13335 h 664845"/>
                <a:gd name="connsiteX6" fmla="*/ 240030 w 297180"/>
                <a:gd name="connsiteY6" fmla="*/ 16192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59055 w 297180"/>
                <a:gd name="connsiteY20" fmla="*/ 161925 h 664845"/>
                <a:gd name="connsiteX21" fmla="*/ 55245 w 297180"/>
                <a:gd name="connsiteY21" fmla="*/ 3810 h 664845"/>
                <a:gd name="connsiteX0" fmla="*/ 5524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1935 w 297180"/>
                <a:gd name="connsiteY5" fmla="*/ 9525 h 661035"/>
                <a:gd name="connsiteX6" fmla="*/ 240030 w 297180"/>
                <a:gd name="connsiteY6" fmla="*/ 15811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59055 w 297180"/>
                <a:gd name="connsiteY20" fmla="*/ 158115 h 661035"/>
                <a:gd name="connsiteX21" fmla="*/ 55245 w 297180"/>
                <a:gd name="connsiteY21" fmla="*/ 0 h 661035"/>
                <a:gd name="connsiteX0" fmla="*/ 55245 w 297180"/>
                <a:gd name="connsiteY0" fmla="*/ 7620 h 668655"/>
                <a:gd name="connsiteX1" fmla="*/ 131445 w 297180"/>
                <a:gd name="connsiteY1" fmla="*/ 9525 h 668655"/>
                <a:gd name="connsiteX2" fmla="*/ 135255 w 297180"/>
                <a:gd name="connsiteY2" fmla="*/ 72390 h 668655"/>
                <a:gd name="connsiteX3" fmla="*/ 167640 w 297180"/>
                <a:gd name="connsiteY3" fmla="*/ 72390 h 668655"/>
                <a:gd name="connsiteX4" fmla="*/ 173355 w 297180"/>
                <a:gd name="connsiteY4" fmla="*/ 9525 h 668655"/>
                <a:gd name="connsiteX5" fmla="*/ 238125 w 297180"/>
                <a:gd name="connsiteY5" fmla="*/ 0 h 668655"/>
                <a:gd name="connsiteX6" fmla="*/ 240030 w 297180"/>
                <a:gd name="connsiteY6" fmla="*/ 165735 h 668655"/>
                <a:gd name="connsiteX7" fmla="*/ 201930 w 297180"/>
                <a:gd name="connsiteY7" fmla="*/ 316230 h 668655"/>
                <a:gd name="connsiteX8" fmla="*/ 297180 w 297180"/>
                <a:gd name="connsiteY8" fmla="*/ 548640 h 668655"/>
                <a:gd name="connsiteX9" fmla="*/ 266700 w 297180"/>
                <a:gd name="connsiteY9" fmla="*/ 582930 h 668655"/>
                <a:gd name="connsiteX10" fmla="*/ 264795 w 297180"/>
                <a:gd name="connsiteY10" fmla="*/ 600075 h 668655"/>
                <a:gd name="connsiteX11" fmla="*/ 291465 w 297180"/>
                <a:gd name="connsiteY11" fmla="*/ 621030 h 668655"/>
                <a:gd name="connsiteX12" fmla="*/ 291465 w 297180"/>
                <a:gd name="connsiteY12" fmla="*/ 668655 h 668655"/>
                <a:gd name="connsiteX13" fmla="*/ 0 w 297180"/>
                <a:gd name="connsiteY13" fmla="*/ 666750 h 668655"/>
                <a:gd name="connsiteX14" fmla="*/ 7620 w 297180"/>
                <a:gd name="connsiteY14" fmla="*/ 619125 h 668655"/>
                <a:gd name="connsiteX15" fmla="*/ 32385 w 297180"/>
                <a:gd name="connsiteY15" fmla="*/ 605790 h 668655"/>
                <a:gd name="connsiteX16" fmla="*/ 34290 w 297180"/>
                <a:gd name="connsiteY16" fmla="*/ 575310 h 668655"/>
                <a:gd name="connsiteX17" fmla="*/ 1905 w 297180"/>
                <a:gd name="connsiteY17" fmla="*/ 565785 h 668655"/>
                <a:gd name="connsiteX18" fmla="*/ 5715 w 297180"/>
                <a:gd name="connsiteY18" fmla="*/ 516255 h 668655"/>
                <a:gd name="connsiteX19" fmla="*/ 93345 w 297180"/>
                <a:gd name="connsiteY19" fmla="*/ 310515 h 668655"/>
                <a:gd name="connsiteX20" fmla="*/ 59055 w 297180"/>
                <a:gd name="connsiteY20" fmla="*/ 165735 h 668655"/>
                <a:gd name="connsiteX21" fmla="*/ 55245 w 297180"/>
                <a:gd name="connsiteY21" fmla="*/ 7620 h 668655"/>
                <a:gd name="connsiteX0" fmla="*/ 5524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1905 h 661035"/>
                <a:gd name="connsiteX6" fmla="*/ 240030 w 297180"/>
                <a:gd name="connsiteY6" fmla="*/ 15811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59055 w 297180"/>
                <a:gd name="connsiteY20" fmla="*/ 158115 h 661035"/>
                <a:gd name="connsiteX21" fmla="*/ 55245 w 297180"/>
                <a:gd name="connsiteY21" fmla="*/ 0 h 661035"/>
                <a:gd name="connsiteX0" fmla="*/ 5524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28600 w 297180"/>
                <a:gd name="connsiteY5" fmla="*/ 24765 h 661035"/>
                <a:gd name="connsiteX6" fmla="*/ 240030 w 297180"/>
                <a:gd name="connsiteY6" fmla="*/ 15811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59055 w 297180"/>
                <a:gd name="connsiteY20" fmla="*/ 158115 h 661035"/>
                <a:gd name="connsiteX21" fmla="*/ 55245 w 297180"/>
                <a:gd name="connsiteY21" fmla="*/ 0 h 661035"/>
                <a:gd name="connsiteX0" fmla="*/ 5524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38125 w 297180"/>
                <a:gd name="connsiteY5" fmla="*/ 0 h 664845"/>
                <a:gd name="connsiteX6" fmla="*/ 240030 w 297180"/>
                <a:gd name="connsiteY6" fmla="*/ 16192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59055 w 297180"/>
                <a:gd name="connsiteY20" fmla="*/ 161925 h 664845"/>
                <a:gd name="connsiteX21" fmla="*/ 55245 w 297180"/>
                <a:gd name="connsiteY21" fmla="*/ 3810 h 664845"/>
                <a:gd name="connsiteX0" fmla="*/ 5524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38125 w 297180"/>
                <a:gd name="connsiteY5" fmla="*/ 0 h 664845"/>
                <a:gd name="connsiteX6" fmla="*/ 232410 w 297180"/>
                <a:gd name="connsiteY6" fmla="*/ 16573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59055 w 297180"/>
                <a:gd name="connsiteY20" fmla="*/ 161925 h 664845"/>
                <a:gd name="connsiteX21" fmla="*/ 55245 w 297180"/>
                <a:gd name="connsiteY21" fmla="*/ 3810 h 664845"/>
                <a:gd name="connsiteX0" fmla="*/ 5524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38125 w 297180"/>
                <a:gd name="connsiteY5" fmla="*/ 0 h 664845"/>
                <a:gd name="connsiteX6" fmla="*/ 232410 w 297180"/>
                <a:gd name="connsiteY6" fmla="*/ 16573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72390 w 297180"/>
                <a:gd name="connsiteY20" fmla="*/ 161925 h 664845"/>
                <a:gd name="connsiteX21" fmla="*/ 55245 w 297180"/>
                <a:gd name="connsiteY21" fmla="*/ 3810 h 664845"/>
                <a:gd name="connsiteX0" fmla="*/ 5524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38125 w 297180"/>
                <a:gd name="connsiteY5" fmla="*/ 0 h 664845"/>
                <a:gd name="connsiteX6" fmla="*/ 232410 w 297180"/>
                <a:gd name="connsiteY6" fmla="*/ 16573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64770 w 297180"/>
                <a:gd name="connsiteY20" fmla="*/ 161925 h 664845"/>
                <a:gd name="connsiteX21" fmla="*/ 55245 w 297180"/>
                <a:gd name="connsiteY21" fmla="*/ 3810 h 664845"/>
                <a:gd name="connsiteX0" fmla="*/ 6667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38125 w 297180"/>
                <a:gd name="connsiteY5" fmla="*/ 0 h 664845"/>
                <a:gd name="connsiteX6" fmla="*/ 232410 w 297180"/>
                <a:gd name="connsiteY6" fmla="*/ 16573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64770 w 297180"/>
                <a:gd name="connsiteY20" fmla="*/ 161925 h 664845"/>
                <a:gd name="connsiteX21" fmla="*/ 66675 w 297180"/>
                <a:gd name="connsiteY21" fmla="*/ 3810 h 66484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0030 w 297180"/>
                <a:gd name="connsiteY5" fmla="*/ 762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1905 h 662940"/>
                <a:gd name="connsiteX1" fmla="*/ 131445 w 297180"/>
                <a:gd name="connsiteY1" fmla="*/ 3810 h 662940"/>
                <a:gd name="connsiteX2" fmla="*/ 135255 w 297180"/>
                <a:gd name="connsiteY2" fmla="*/ 66675 h 662940"/>
                <a:gd name="connsiteX3" fmla="*/ 167640 w 297180"/>
                <a:gd name="connsiteY3" fmla="*/ 66675 h 662940"/>
                <a:gd name="connsiteX4" fmla="*/ 173355 w 297180"/>
                <a:gd name="connsiteY4" fmla="*/ 3810 h 662940"/>
                <a:gd name="connsiteX5" fmla="*/ 241935 w 297180"/>
                <a:gd name="connsiteY5" fmla="*/ 0 h 662940"/>
                <a:gd name="connsiteX6" fmla="*/ 232410 w 297180"/>
                <a:gd name="connsiteY6" fmla="*/ 163830 h 662940"/>
                <a:gd name="connsiteX7" fmla="*/ 201930 w 297180"/>
                <a:gd name="connsiteY7" fmla="*/ 310515 h 662940"/>
                <a:gd name="connsiteX8" fmla="*/ 297180 w 297180"/>
                <a:gd name="connsiteY8" fmla="*/ 542925 h 662940"/>
                <a:gd name="connsiteX9" fmla="*/ 266700 w 297180"/>
                <a:gd name="connsiteY9" fmla="*/ 577215 h 662940"/>
                <a:gd name="connsiteX10" fmla="*/ 264795 w 297180"/>
                <a:gd name="connsiteY10" fmla="*/ 594360 h 662940"/>
                <a:gd name="connsiteX11" fmla="*/ 291465 w 297180"/>
                <a:gd name="connsiteY11" fmla="*/ 615315 h 662940"/>
                <a:gd name="connsiteX12" fmla="*/ 291465 w 297180"/>
                <a:gd name="connsiteY12" fmla="*/ 662940 h 662940"/>
                <a:gd name="connsiteX13" fmla="*/ 0 w 297180"/>
                <a:gd name="connsiteY13" fmla="*/ 661035 h 662940"/>
                <a:gd name="connsiteX14" fmla="*/ 7620 w 297180"/>
                <a:gd name="connsiteY14" fmla="*/ 613410 h 662940"/>
                <a:gd name="connsiteX15" fmla="*/ 32385 w 297180"/>
                <a:gd name="connsiteY15" fmla="*/ 600075 h 662940"/>
                <a:gd name="connsiteX16" fmla="*/ 34290 w 297180"/>
                <a:gd name="connsiteY16" fmla="*/ 569595 h 662940"/>
                <a:gd name="connsiteX17" fmla="*/ 1905 w 297180"/>
                <a:gd name="connsiteY17" fmla="*/ 560070 h 662940"/>
                <a:gd name="connsiteX18" fmla="*/ 5715 w 297180"/>
                <a:gd name="connsiteY18" fmla="*/ 510540 h 662940"/>
                <a:gd name="connsiteX19" fmla="*/ 93345 w 297180"/>
                <a:gd name="connsiteY19" fmla="*/ 304800 h 662940"/>
                <a:gd name="connsiteX20" fmla="*/ 64770 w 297180"/>
                <a:gd name="connsiteY20" fmla="*/ 160020 h 662940"/>
                <a:gd name="connsiteX21" fmla="*/ 66675 w 297180"/>
                <a:gd name="connsiteY21" fmla="*/ 1905 h 662940"/>
                <a:gd name="connsiteX0" fmla="*/ 66675 w 297180"/>
                <a:gd name="connsiteY0" fmla="*/ 1905 h 662940"/>
                <a:gd name="connsiteX1" fmla="*/ 131445 w 297180"/>
                <a:gd name="connsiteY1" fmla="*/ 3810 h 662940"/>
                <a:gd name="connsiteX2" fmla="*/ 135255 w 297180"/>
                <a:gd name="connsiteY2" fmla="*/ 66675 h 662940"/>
                <a:gd name="connsiteX3" fmla="*/ 167640 w 297180"/>
                <a:gd name="connsiteY3" fmla="*/ 66675 h 662940"/>
                <a:gd name="connsiteX4" fmla="*/ 173355 w 297180"/>
                <a:gd name="connsiteY4" fmla="*/ 3810 h 662940"/>
                <a:gd name="connsiteX5" fmla="*/ 241935 w 297180"/>
                <a:gd name="connsiteY5" fmla="*/ 0 h 662940"/>
                <a:gd name="connsiteX6" fmla="*/ 232410 w 297180"/>
                <a:gd name="connsiteY6" fmla="*/ 163830 h 662940"/>
                <a:gd name="connsiteX7" fmla="*/ 201930 w 297180"/>
                <a:gd name="connsiteY7" fmla="*/ 310515 h 662940"/>
                <a:gd name="connsiteX8" fmla="*/ 297180 w 297180"/>
                <a:gd name="connsiteY8" fmla="*/ 542925 h 662940"/>
                <a:gd name="connsiteX9" fmla="*/ 266700 w 297180"/>
                <a:gd name="connsiteY9" fmla="*/ 577215 h 662940"/>
                <a:gd name="connsiteX10" fmla="*/ 264795 w 297180"/>
                <a:gd name="connsiteY10" fmla="*/ 594360 h 662940"/>
                <a:gd name="connsiteX11" fmla="*/ 291465 w 297180"/>
                <a:gd name="connsiteY11" fmla="*/ 615315 h 662940"/>
                <a:gd name="connsiteX12" fmla="*/ 291465 w 297180"/>
                <a:gd name="connsiteY12" fmla="*/ 662940 h 662940"/>
                <a:gd name="connsiteX13" fmla="*/ 0 w 297180"/>
                <a:gd name="connsiteY13" fmla="*/ 661035 h 662940"/>
                <a:gd name="connsiteX14" fmla="*/ 7620 w 297180"/>
                <a:gd name="connsiteY14" fmla="*/ 613410 h 662940"/>
                <a:gd name="connsiteX15" fmla="*/ 32385 w 297180"/>
                <a:gd name="connsiteY15" fmla="*/ 600075 h 662940"/>
                <a:gd name="connsiteX16" fmla="*/ 34290 w 297180"/>
                <a:gd name="connsiteY16" fmla="*/ 569595 h 662940"/>
                <a:gd name="connsiteX17" fmla="*/ 1905 w 297180"/>
                <a:gd name="connsiteY17" fmla="*/ 560070 h 662940"/>
                <a:gd name="connsiteX18" fmla="*/ 5715 w 297180"/>
                <a:gd name="connsiteY18" fmla="*/ 510540 h 662940"/>
                <a:gd name="connsiteX19" fmla="*/ 93345 w 297180"/>
                <a:gd name="connsiteY19" fmla="*/ 304800 h 662940"/>
                <a:gd name="connsiteX20" fmla="*/ 64770 w 297180"/>
                <a:gd name="connsiteY20" fmla="*/ 160020 h 662940"/>
                <a:gd name="connsiteX21" fmla="*/ 66675 w 297180"/>
                <a:gd name="connsiteY21" fmla="*/ 1905 h 662940"/>
                <a:gd name="connsiteX0" fmla="*/ 66675 w 297180"/>
                <a:gd name="connsiteY0" fmla="*/ 1905 h 662940"/>
                <a:gd name="connsiteX1" fmla="*/ 131445 w 297180"/>
                <a:gd name="connsiteY1" fmla="*/ 3810 h 662940"/>
                <a:gd name="connsiteX2" fmla="*/ 135255 w 297180"/>
                <a:gd name="connsiteY2" fmla="*/ 66675 h 662940"/>
                <a:gd name="connsiteX3" fmla="*/ 167640 w 297180"/>
                <a:gd name="connsiteY3" fmla="*/ 66675 h 662940"/>
                <a:gd name="connsiteX4" fmla="*/ 173355 w 297180"/>
                <a:gd name="connsiteY4" fmla="*/ 3810 h 662940"/>
                <a:gd name="connsiteX5" fmla="*/ 241935 w 297180"/>
                <a:gd name="connsiteY5" fmla="*/ 0 h 662940"/>
                <a:gd name="connsiteX6" fmla="*/ 232410 w 297180"/>
                <a:gd name="connsiteY6" fmla="*/ 163830 h 662940"/>
                <a:gd name="connsiteX7" fmla="*/ 201930 w 297180"/>
                <a:gd name="connsiteY7" fmla="*/ 310515 h 662940"/>
                <a:gd name="connsiteX8" fmla="*/ 297180 w 297180"/>
                <a:gd name="connsiteY8" fmla="*/ 542925 h 662940"/>
                <a:gd name="connsiteX9" fmla="*/ 266700 w 297180"/>
                <a:gd name="connsiteY9" fmla="*/ 577215 h 662940"/>
                <a:gd name="connsiteX10" fmla="*/ 264795 w 297180"/>
                <a:gd name="connsiteY10" fmla="*/ 594360 h 662940"/>
                <a:gd name="connsiteX11" fmla="*/ 291465 w 297180"/>
                <a:gd name="connsiteY11" fmla="*/ 615315 h 662940"/>
                <a:gd name="connsiteX12" fmla="*/ 291465 w 297180"/>
                <a:gd name="connsiteY12" fmla="*/ 662940 h 662940"/>
                <a:gd name="connsiteX13" fmla="*/ 0 w 297180"/>
                <a:gd name="connsiteY13" fmla="*/ 661035 h 662940"/>
                <a:gd name="connsiteX14" fmla="*/ 7620 w 297180"/>
                <a:gd name="connsiteY14" fmla="*/ 613410 h 662940"/>
                <a:gd name="connsiteX15" fmla="*/ 32385 w 297180"/>
                <a:gd name="connsiteY15" fmla="*/ 600075 h 662940"/>
                <a:gd name="connsiteX16" fmla="*/ 34290 w 297180"/>
                <a:gd name="connsiteY16" fmla="*/ 569595 h 662940"/>
                <a:gd name="connsiteX17" fmla="*/ 1905 w 297180"/>
                <a:gd name="connsiteY17" fmla="*/ 560070 h 662940"/>
                <a:gd name="connsiteX18" fmla="*/ 5715 w 297180"/>
                <a:gd name="connsiteY18" fmla="*/ 510540 h 662940"/>
                <a:gd name="connsiteX19" fmla="*/ 93345 w 297180"/>
                <a:gd name="connsiteY19" fmla="*/ 304800 h 662940"/>
                <a:gd name="connsiteX20" fmla="*/ 64770 w 297180"/>
                <a:gd name="connsiteY20" fmla="*/ 160020 h 662940"/>
                <a:gd name="connsiteX21" fmla="*/ 66675 w 297180"/>
                <a:gd name="connsiteY21" fmla="*/ 1905 h 662940"/>
                <a:gd name="connsiteX0" fmla="*/ 66675 w 297180"/>
                <a:gd name="connsiteY0" fmla="*/ 1905 h 662940"/>
                <a:gd name="connsiteX1" fmla="*/ 131445 w 297180"/>
                <a:gd name="connsiteY1" fmla="*/ 3810 h 662940"/>
                <a:gd name="connsiteX2" fmla="*/ 135255 w 297180"/>
                <a:gd name="connsiteY2" fmla="*/ 66675 h 662940"/>
                <a:gd name="connsiteX3" fmla="*/ 167640 w 297180"/>
                <a:gd name="connsiteY3" fmla="*/ 66675 h 662940"/>
                <a:gd name="connsiteX4" fmla="*/ 173355 w 297180"/>
                <a:gd name="connsiteY4" fmla="*/ 3810 h 662940"/>
                <a:gd name="connsiteX5" fmla="*/ 241935 w 297180"/>
                <a:gd name="connsiteY5" fmla="*/ 0 h 662940"/>
                <a:gd name="connsiteX6" fmla="*/ 232410 w 297180"/>
                <a:gd name="connsiteY6" fmla="*/ 163830 h 662940"/>
                <a:gd name="connsiteX7" fmla="*/ 201930 w 297180"/>
                <a:gd name="connsiteY7" fmla="*/ 310515 h 662940"/>
                <a:gd name="connsiteX8" fmla="*/ 297180 w 297180"/>
                <a:gd name="connsiteY8" fmla="*/ 542925 h 662940"/>
                <a:gd name="connsiteX9" fmla="*/ 266700 w 297180"/>
                <a:gd name="connsiteY9" fmla="*/ 577215 h 662940"/>
                <a:gd name="connsiteX10" fmla="*/ 264795 w 297180"/>
                <a:gd name="connsiteY10" fmla="*/ 594360 h 662940"/>
                <a:gd name="connsiteX11" fmla="*/ 291465 w 297180"/>
                <a:gd name="connsiteY11" fmla="*/ 615315 h 662940"/>
                <a:gd name="connsiteX12" fmla="*/ 291465 w 297180"/>
                <a:gd name="connsiteY12" fmla="*/ 662940 h 662940"/>
                <a:gd name="connsiteX13" fmla="*/ 0 w 297180"/>
                <a:gd name="connsiteY13" fmla="*/ 661035 h 662940"/>
                <a:gd name="connsiteX14" fmla="*/ 7620 w 297180"/>
                <a:gd name="connsiteY14" fmla="*/ 613410 h 662940"/>
                <a:gd name="connsiteX15" fmla="*/ 32385 w 297180"/>
                <a:gd name="connsiteY15" fmla="*/ 600075 h 662940"/>
                <a:gd name="connsiteX16" fmla="*/ 34290 w 297180"/>
                <a:gd name="connsiteY16" fmla="*/ 569595 h 662940"/>
                <a:gd name="connsiteX17" fmla="*/ 1905 w 297180"/>
                <a:gd name="connsiteY17" fmla="*/ 560070 h 662940"/>
                <a:gd name="connsiteX18" fmla="*/ 5715 w 297180"/>
                <a:gd name="connsiteY18" fmla="*/ 510540 h 662940"/>
                <a:gd name="connsiteX19" fmla="*/ 93345 w 297180"/>
                <a:gd name="connsiteY19" fmla="*/ 304800 h 662940"/>
                <a:gd name="connsiteX20" fmla="*/ 64770 w 297180"/>
                <a:gd name="connsiteY20" fmla="*/ 160020 h 662940"/>
                <a:gd name="connsiteX21" fmla="*/ 66675 w 297180"/>
                <a:gd name="connsiteY21" fmla="*/ 1905 h 662940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1935 w 297180"/>
                <a:gd name="connsiteY5" fmla="*/ 5715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43840 w 297180"/>
                <a:gd name="connsiteY5" fmla="*/ 0 h 664845"/>
                <a:gd name="connsiteX6" fmla="*/ 232410 w 297180"/>
                <a:gd name="connsiteY6" fmla="*/ 16573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64770 w 297180"/>
                <a:gd name="connsiteY20" fmla="*/ 161925 h 664845"/>
                <a:gd name="connsiteX21" fmla="*/ 66675 w 297180"/>
                <a:gd name="connsiteY21" fmla="*/ 3810 h 66484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49555 w 297180"/>
                <a:gd name="connsiteY10" fmla="*/ 643890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49555 w 297180"/>
                <a:gd name="connsiteY10" fmla="*/ 643890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59080 w 297180"/>
                <a:gd name="connsiteY10" fmla="*/ 60769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1465"/>
                <a:gd name="connsiteY0" fmla="*/ 0 h 661035"/>
                <a:gd name="connsiteX1" fmla="*/ 131445 w 291465"/>
                <a:gd name="connsiteY1" fmla="*/ 1905 h 661035"/>
                <a:gd name="connsiteX2" fmla="*/ 135255 w 291465"/>
                <a:gd name="connsiteY2" fmla="*/ 64770 h 661035"/>
                <a:gd name="connsiteX3" fmla="*/ 167640 w 291465"/>
                <a:gd name="connsiteY3" fmla="*/ 64770 h 661035"/>
                <a:gd name="connsiteX4" fmla="*/ 173355 w 291465"/>
                <a:gd name="connsiteY4" fmla="*/ 1905 h 661035"/>
                <a:gd name="connsiteX5" fmla="*/ 243840 w 291465"/>
                <a:gd name="connsiteY5" fmla="*/ 3810 h 661035"/>
                <a:gd name="connsiteX6" fmla="*/ 232410 w 291465"/>
                <a:gd name="connsiteY6" fmla="*/ 161925 h 661035"/>
                <a:gd name="connsiteX7" fmla="*/ 201930 w 291465"/>
                <a:gd name="connsiteY7" fmla="*/ 308610 h 661035"/>
                <a:gd name="connsiteX8" fmla="*/ 278130 w 291465"/>
                <a:gd name="connsiteY8" fmla="*/ 544830 h 661035"/>
                <a:gd name="connsiteX9" fmla="*/ 266700 w 291465"/>
                <a:gd name="connsiteY9" fmla="*/ 575310 h 661035"/>
                <a:gd name="connsiteX10" fmla="*/ 259080 w 291465"/>
                <a:gd name="connsiteY10" fmla="*/ 607695 h 661035"/>
                <a:gd name="connsiteX11" fmla="*/ 291465 w 291465"/>
                <a:gd name="connsiteY11" fmla="*/ 613410 h 661035"/>
                <a:gd name="connsiteX12" fmla="*/ 291465 w 291465"/>
                <a:gd name="connsiteY12" fmla="*/ 661035 h 661035"/>
                <a:gd name="connsiteX13" fmla="*/ 0 w 291465"/>
                <a:gd name="connsiteY13" fmla="*/ 659130 h 661035"/>
                <a:gd name="connsiteX14" fmla="*/ 7620 w 291465"/>
                <a:gd name="connsiteY14" fmla="*/ 611505 h 661035"/>
                <a:gd name="connsiteX15" fmla="*/ 32385 w 291465"/>
                <a:gd name="connsiteY15" fmla="*/ 598170 h 661035"/>
                <a:gd name="connsiteX16" fmla="*/ 34290 w 291465"/>
                <a:gd name="connsiteY16" fmla="*/ 567690 h 661035"/>
                <a:gd name="connsiteX17" fmla="*/ 1905 w 291465"/>
                <a:gd name="connsiteY17" fmla="*/ 558165 h 661035"/>
                <a:gd name="connsiteX18" fmla="*/ 5715 w 291465"/>
                <a:gd name="connsiteY18" fmla="*/ 508635 h 661035"/>
                <a:gd name="connsiteX19" fmla="*/ 93345 w 291465"/>
                <a:gd name="connsiteY19" fmla="*/ 302895 h 661035"/>
                <a:gd name="connsiteX20" fmla="*/ 64770 w 291465"/>
                <a:gd name="connsiteY20" fmla="*/ 158115 h 661035"/>
                <a:gd name="connsiteX21" fmla="*/ 66675 w 291465"/>
                <a:gd name="connsiteY21" fmla="*/ 0 h 661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91465" h="661035">
                  <a:moveTo>
                    <a:pt x="66675" y="0"/>
                  </a:moveTo>
                  <a:lnTo>
                    <a:pt x="131445" y="1905"/>
                  </a:lnTo>
                  <a:lnTo>
                    <a:pt x="135255" y="64770"/>
                  </a:lnTo>
                  <a:lnTo>
                    <a:pt x="167640" y="64770"/>
                  </a:lnTo>
                  <a:lnTo>
                    <a:pt x="173355" y="1905"/>
                  </a:lnTo>
                  <a:lnTo>
                    <a:pt x="243840" y="3810"/>
                  </a:lnTo>
                  <a:lnTo>
                    <a:pt x="232410" y="161925"/>
                  </a:lnTo>
                  <a:cubicBezTo>
                    <a:pt x="208915" y="208915"/>
                    <a:pt x="198755" y="221615"/>
                    <a:pt x="201930" y="308610"/>
                  </a:cubicBezTo>
                  <a:cubicBezTo>
                    <a:pt x="222250" y="410845"/>
                    <a:pt x="246380" y="467360"/>
                    <a:pt x="278130" y="544830"/>
                  </a:cubicBezTo>
                  <a:lnTo>
                    <a:pt x="266700" y="575310"/>
                  </a:lnTo>
                  <a:cubicBezTo>
                    <a:pt x="247650" y="582930"/>
                    <a:pt x="264795" y="584835"/>
                    <a:pt x="259080" y="607695"/>
                  </a:cubicBezTo>
                  <a:lnTo>
                    <a:pt x="291465" y="613410"/>
                  </a:lnTo>
                  <a:lnTo>
                    <a:pt x="291465" y="661035"/>
                  </a:lnTo>
                  <a:lnTo>
                    <a:pt x="0" y="659130"/>
                  </a:lnTo>
                  <a:lnTo>
                    <a:pt x="7620" y="611505"/>
                  </a:lnTo>
                  <a:lnTo>
                    <a:pt x="32385" y="598170"/>
                  </a:lnTo>
                  <a:cubicBezTo>
                    <a:pt x="33020" y="588010"/>
                    <a:pt x="45085" y="585470"/>
                    <a:pt x="34290" y="567690"/>
                  </a:cubicBezTo>
                  <a:lnTo>
                    <a:pt x="1905" y="558165"/>
                  </a:lnTo>
                  <a:lnTo>
                    <a:pt x="5715" y="508635"/>
                  </a:lnTo>
                  <a:cubicBezTo>
                    <a:pt x="34925" y="440055"/>
                    <a:pt x="100330" y="381000"/>
                    <a:pt x="93345" y="302895"/>
                  </a:cubicBezTo>
                  <a:cubicBezTo>
                    <a:pt x="104775" y="233680"/>
                    <a:pt x="89535" y="206375"/>
                    <a:pt x="64770" y="158115"/>
                  </a:cubicBezTo>
                  <a:lnTo>
                    <a:pt x="66675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7" name="Группа 146">
            <a:extLst>
              <a:ext uri="{FF2B5EF4-FFF2-40B4-BE49-F238E27FC236}">
                <a16:creationId xmlns:a16="http://schemas.microsoft.com/office/drawing/2014/main" id="{8CF99A81-FC95-F0BF-2F16-0A41815A3EDE}"/>
              </a:ext>
            </a:extLst>
          </p:cNvPr>
          <p:cNvGrpSpPr/>
          <p:nvPr/>
        </p:nvGrpSpPr>
        <p:grpSpPr>
          <a:xfrm>
            <a:off x="4597050" y="2730409"/>
            <a:ext cx="300425" cy="652714"/>
            <a:chOff x="2898832" y="1974664"/>
            <a:chExt cx="300425" cy="652714"/>
          </a:xfrm>
        </p:grpSpPr>
        <p:sp>
          <p:nvSpPr>
            <p:cNvPr id="135" name="Полилиния: фигура 134">
              <a:extLst>
                <a:ext uri="{FF2B5EF4-FFF2-40B4-BE49-F238E27FC236}">
                  <a16:creationId xmlns:a16="http://schemas.microsoft.com/office/drawing/2014/main" id="{EEA2916D-8053-EA6C-D18F-0F8083358726}"/>
                </a:ext>
              </a:extLst>
            </p:cNvPr>
            <p:cNvSpPr/>
            <p:nvPr/>
          </p:nvSpPr>
          <p:spPr>
            <a:xfrm>
              <a:off x="2900339" y="1974664"/>
              <a:ext cx="298918" cy="508725"/>
            </a:xfrm>
            <a:custGeom>
              <a:avLst/>
              <a:gdLst>
                <a:gd name="connsiteX0" fmla="*/ 38107 w 298918"/>
                <a:gd name="connsiteY0" fmla="*/ 141021 h 508725"/>
                <a:gd name="connsiteX1" fmla="*/ 57157 w 298918"/>
                <a:gd name="connsiteY1" fmla="*/ 125781 h 508725"/>
                <a:gd name="connsiteX2" fmla="*/ 59062 w 298918"/>
                <a:gd name="connsiteY2" fmla="*/ 118161 h 508725"/>
                <a:gd name="connsiteX3" fmla="*/ 51442 w 298918"/>
                <a:gd name="connsiteY3" fmla="*/ 93396 h 508725"/>
                <a:gd name="connsiteX4" fmla="*/ 43822 w 298918"/>
                <a:gd name="connsiteY4" fmla="*/ 85776 h 508725"/>
                <a:gd name="connsiteX5" fmla="*/ 40012 w 298918"/>
                <a:gd name="connsiteY5" fmla="*/ 70536 h 508725"/>
                <a:gd name="connsiteX6" fmla="*/ 55252 w 298918"/>
                <a:gd name="connsiteY6" fmla="*/ 49581 h 508725"/>
                <a:gd name="connsiteX7" fmla="*/ 64777 w 298918"/>
                <a:gd name="connsiteY7" fmla="*/ 47676 h 508725"/>
                <a:gd name="connsiteX8" fmla="*/ 72397 w 298918"/>
                <a:gd name="connsiteY8" fmla="*/ 41961 h 508725"/>
                <a:gd name="connsiteX9" fmla="*/ 83827 w 298918"/>
                <a:gd name="connsiteY9" fmla="*/ 36246 h 508725"/>
                <a:gd name="connsiteX10" fmla="*/ 87637 w 298918"/>
                <a:gd name="connsiteY10" fmla="*/ 30531 h 508725"/>
                <a:gd name="connsiteX11" fmla="*/ 100972 w 298918"/>
                <a:gd name="connsiteY11" fmla="*/ 26721 h 508725"/>
                <a:gd name="connsiteX12" fmla="*/ 106687 w 298918"/>
                <a:gd name="connsiteY12" fmla="*/ 21006 h 508725"/>
                <a:gd name="connsiteX13" fmla="*/ 112402 w 298918"/>
                <a:gd name="connsiteY13" fmla="*/ 19101 h 508725"/>
                <a:gd name="connsiteX14" fmla="*/ 139072 w 298918"/>
                <a:gd name="connsiteY14" fmla="*/ 11481 h 508725"/>
                <a:gd name="connsiteX15" fmla="*/ 158122 w 298918"/>
                <a:gd name="connsiteY15" fmla="*/ 7671 h 508725"/>
                <a:gd name="connsiteX16" fmla="*/ 209557 w 298918"/>
                <a:gd name="connsiteY16" fmla="*/ 3861 h 508725"/>
                <a:gd name="connsiteX17" fmla="*/ 220987 w 298918"/>
                <a:gd name="connsiteY17" fmla="*/ 7671 h 508725"/>
                <a:gd name="connsiteX18" fmla="*/ 228607 w 298918"/>
                <a:gd name="connsiteY18" fmla="*/ 13386 h 508725"/>
                <a:gd name="connsiteX19" fmla="*/ 236227 w 298918"/>
                <a:gd name="connsiteY19" fmla="*/ 17196 h 508725"/>
                <a:gd name="connsiteX20" fmla="*/ 240037 w 298918"/>
                <a:gd name="connsiteY20" fmla="*/ 24816 h 508725"/>
                <a:gd name="connsiteX21" fmla="*/ 257182 w 298918"/>
                <a:gd name="connsiteY21" fmla="*/ 38151 h 508725"/>
                <a:gd name="connsiteX22" fmla="*/ 264802 w 298918"/>
                <a:gd name="connsiteY22" fmla="*/ 43866 h 508725"/>
                <a:gd name="connsiteX23" fmla="*/ 274327 w 298918"/>
                <a:gd name="connsiteY23" fmla="*/ 55296 h 508725"/>
                <a:gd name="connsiteX24" fmla="*/ 278137 w 298918"/>
                <a:gd name="connsiteY24" fmla="*/ 61011 h 508725"/>
                <a:gd name="connsiteX25" fmla="*/ 283852 w 298918"/>
                <a:gd name="connsiteY25" fmla="*/ 70536 h 508725"/>
                <a:gd name="connsiteX26" fmla="*/ 295282 w 298918"/>
                <a:gd name="connsiteY26" fmla="*/ 93396 h 508725"/>
                <a:gd name="connsiteX27" fmla="*/ 295282 w 298918"/>
                <a:gd name="connsiteY27" fmla="*/ 186741 h 508725"/>
                <a:gd name="connsiteX28" fmla="*/ 289567 w 298918"/>
                <a:gd name="connsiteY28" fmla="*/ 194361 h 508725"/>
                <a:gd name="connsiteX29" fmla="*/ 281947 w 298918"/>
                <a:gd name="connsiteY29" fmla="*/ 207696 h 508725"/>
                <a:gd name="connsiteX30" fmla="*/ 280042 w 298918"/>
                <a:gd name="connsiteY30" fmla="*/ 215316 h 508725"/>
                <a:gd name="connsiteX31" fmla="*/ 276232 w 298918"/>
                <a:gd name="connsiteY31" fmla="*/ 224841 h 508725"/>
                <a:gd name="connsiteX32" fmla="*/ 268612 w 298918"/>
                <a:gd name="connsiteY32" fmla="*/ 234366 h 508725"/>
                <a:gd name="connsiteX33" fmla="*/ 266707 w 298918"/>
                <a:gd name="connsiteY33" fmla="*/ 253416 h 508725"/>
                <a:gd name="connsiteX34" fmla="*/ 262897 w 298918"/>
                <a:gd name="connsiteY34" fmla="*/ 262941 h 508725"/>
                <a:gd name="connsiteX35" fmla="*/ 264802 w 298918"/>
                <a:gd name="connsiteY35" fmla="*/ 301041 h 508725"/>
                <a:gd name="connsiteX36" fmla="*/ 268612 w 298918"/>
                <a:gd name="connsiteY36" fmla="*/ 308661 h 508725"/>
                <a:gd name="connsiteX37" fmla="*/ 281947 w 298918"/>
                <a:gd name="connsiteY37" fmla="*/ 327711 h 508725"/>
                <a:gd name="connsiteX38" fmla="*/ 283852 w 298918"/>
                <a:gd name="connsiteY38" fmla="*/ 337236 h 508725"/>
                <a:gd name="connsiteX39" fmla="*/ 295282 w 298918"/>
                <a:gd name="connsiteY39" fmla="*/ 362001 h 508725"/>
                <a:gd name="connsiteX40" fmla="*/ 280042 w 298918"/>
                <a:gd name="connsiteY40" fmla="*/ 371526 h 508725"/>
                <a:gd name="connsiteX41" fmla="*/ 257182 w 298918"/>
                <a:gd name="connsiteY41" fmla="*/ 379146 h 508725"/>
                <a:gd name="connsiteX42" fmla="*/ 253372 w 298918"/>
                <a:gd name="connsiteY42" fmla="*/ 384861 h 508725"/>
                <a:gd name="connsiteX43" fmla="*/ 247657 w 298918"/>
                <a:gd name="connsiteY43" fmla="*/ 386766 h 508725"/>
                <a:gd name="connsiteX44" fmla="*/ 243847 w 298918"/>
                <a:gd name="connsiteY44" fmla="*/ 394386 h 508725"/>
                <a:gd name="connsiteX45" fmla="*/ 247657 w 298918"/>
                <a:gd name="connsiteY45" fmla="*/ 407721 h 508725"/>
                <a:gd name="connsiteX46" fmla="*/ 253372 w 298918"/>
                <a:gd name="connsiteY46" fmla="*/ 422961 h 508725"/>
                <a:gd name="connsiteX47" fmla="*/ 262897 w 298918"/>
                <a:gd name="connsiteY47" fmla="*/ 434391 h 508725"/>
                <a:gd name="connsiteX48" fmla="*/ 272422 w 298918"/>
                <a:gd name="connsiteY48" fmla="*/ 445821 h 508725"/>
                <a:gd name="connsiteX49" fmla="*/ 281947 w 298918"/>
                <a:gd name="connsiteY49" fmla="*/ 464871 h 508725"/>
                <a:gd name="connsiteX50" fmla="*/ 291472 w 298918"/>
                <a:gd name="connsiteY50" fmla="*/ 480111 h 508725"/>
                <a:gd name="connsiteX51" fmla="*/ 293377 w 298918"/>
                <a:gd name="connsiteY51" fmla="*/ 489636 h 508725"/>
                <a:gd name="connsiteX52" fmla="*/ 297187 w 298918"/>
                <a:gd name="connsiteY52" fmla="*/ 499161 h 508725"/>
                <a:gd name="connsiteX53" fmla="*/ 287662 w 298918"/>
                <a:gd name="connsiteY53" fmla="*/ 502971 h 508725"/>
                <a:gd name="connsiteX54" fmla="*/ 257182 w 298918"/>
                <a:gd name="connsiteY54" fmla="*/ 499161 h 508725"/>
                <a:gd name="connsiteX55" fmla="*/ 144787 w 298918"/>
                <a:gd name="connsiteY55" fmla="*/ 502971 h 508725"/>
                <a:gd name="connsiteX56" fmla="*/ 62872 w 298918"/>
                <a:gd name="connsiteY56" fmla="*/ 508686 h 508725"/>
                <a:gd name="connsiteX57" fmla="*/ 1912 w 298918"/>
                <a:gd name="connsiteY57" fmla="*/ 506781 h 508725"/>
                <a:gd name="connsiteX58" fmla="*/ 11437 w 298918"/>
                <a:gd name="connsiteY58" fmla="*/ 489636 h 508725"/>
                <a:gd name="connsiteX59" fmla="*/ 19057 w 298918"/>
                <a:gd name="connsiteY59" fmla="*/ 485826 h 508725"/>
                <a:gd name="connsiteX60" fmla="*/ 40012 w 298918"/>
                <a:gd name="connsiteY60" fmla="*/ 478206 h 508725"/>
                <a:gd name="connsiteX61" fmla="*/ 47632 w 298918"/>
                <a:gd name="connsiteY61" fmla="*/ 474396 h 508725"/>
                <a:gd name="connsiteX62" fmla="*/ 57157 w 298918"/>
                <a:gd name="connsiteY62" fmla="*/ 459156 h 508725"/>
                <a:gd name="connsiteX63" fmla="*/ 64777 w 298918"/>
                <a:gd name="connsiteY63" fmla="*/ 440106 h 508725"/>
                <a:gd name="connsiteX64" fmla="*/ 68587 w 298918"/>
                <a:gd name="connsiteY64" fmla="*/ 432486 h 508725"/>
                <a:gd name="connsiteX65" fmla="*/ 74302 w 298918"/>
                <a:gd name="connsiteY65" fmla="*/ 426771 h 508725"/>
                <a:gd name="connsiteX66" fmla="*/ 81922 w 298918"/>
                <a:gd name="connsiteY66" fmla="*/ 411531 h 508725"/>
                <a:gd name="connsiteX67" fmla="*/ 83827 w 298918"/>
                <a:gd name="connsiteY67" fmla="*/ 402006 h 508725"/>
                <a:gd name="connsiteX68" fmla="*/ 91447 w 298918"/>
                <a:gd name="connsiteY68" fmla="*/ 384861 h 508725"/>
                <a:gd name="connsiteX69" fmla="*/ 95257 w 298918"/>
                <a:gd name="connsiteY69" fmla="*/ 365811 h 508725"/>
                <a:gd name="connsiteX70" fmla="*/ 97162 w 298918"/>
                <a:gd name="connsiteY70" fmla="*/ 360096 h 508725"/>
                <a:gd name="connsiteX71" fmla="*/ 100972 w 298918"/>
                <a:gd name="connsiteY71" fmla="*/ 352476 h 508725"/>
                <a:gd name="connsiteX72" fmla="*/ 102877 w 298918"/>
                <a:gd name="connsiteY72" fmla="*/ 344856 h 508725"/>
                <a:gd name="connsiteX73" fmla="*/ 112402 w 298918"/>
                <a:gd name="connsiteY73" fmla="*/ 335331 h 508725"/>
                <a:gd name="connsiteX74" fmla="*/ 116212 w 298918"/>
                <a:gd name="connsiteY74" fmla="*/ 318186 h 508725"/>
                <a:gd name="connsiteX75" fmla="*/ 120022 w 298918"/>
                <a:gd name="connsiteY75" fmla="*/ 312471 h 508725"/>
                <a:gd name="connsiteX76" fmla="*/ 123832 w 298918"/>
                <a:gd name="connsiteY76" fmla="*/ 297231 h 508725"/>
                <a:gd name="connsiteX77" fmla="*/ 139072 w 298918"/>
                <a:gd name="connsiteY77" fmla="*/ 266751 h 508725"/>
                <a:gd name="connsiteX78" fmla="*/ 142882 w 298918"/>
                <a:gd name="connsiteY78" fmla="*/ 255321 h 508725"/>
                <a:gd name="connsiteX79" fmla="*/ 135262 w 298918"/>
                <a:gd name="connsiteY79" fmla="*/ 241986 h 508725"/>
                <a:gd name="connsiteX80" fmla="*/ 118117 w 298918"/>
                <a:gd name="connsiteY80" fmla="*/ 241986 h 508725"/>
                <a:gd name="connsiteX81" fmla="*/ 108592 w 298918"/>
                <a:gd name="connsiteY81" fmla="*/ 262941 h 508725"/>
                <a:gd name="connsiteX82" fmla="*/ 91447 w 298918"/>
                <a:gd name="connsiteY82" fmla="*/ 276276 h 508725"/>
                <a:gd name="connsiteX83" fmla="*/ 80017 w 298918"/>
                <a:gd name="connsiteY83" fmla="*/ 281991 h 508725"/>
                <a:gd name="connsiteX84" fmla="*/ 78112 w 298918"/>
                <a:gd name="connsiteY84" fmla="*/ 295326 h 508725"/>
                <a:gd name="connsiteX85" fmla="*/ 76207 w 298918"/>
                <a:gd name="connsiteY85" fmla="*/ 310566 h 508725"/>
                <a:gd name="connsiteX86" fmla="*/ 72397 w 298918"/>
                <a:gd name="connsiteY86" fmla="*/ 318186 h 508725"/>
                <a:gd name="connsiteX87" fmla="*/ 57157 w 298918"/>
                <a:gd name="connsiteY87" fmla="*/ 323901 h 508725"/>
                <a:gd name="connsiteX88" fmla="*/ 51442 w 298918"/>
                <a:gd name="connsiteY88" fmla="*/ 327711 h 508725"/>
                <a:gd name="connsiteX89" fmla="*/ 24772 w 298918"/>
                <a:gd name="connsiteY89" fmla="*/ 323901 h 508725"/>
                <a:gd name="connsiteX90" fmla="*/ 15247 w 298918"/>
                <a:gd name="connsiteY90" fmla="*/ 318186 h 508725"/>
                <a:gd name="connsiteX91" fmla="*/ 3817 w 298918"/>
                <a:gd name="connsiteY91" fmla="*/ 306756 h 508725"/>
                <a:gd name="connsiteX92" fmla="*/ 1912 w 298918"/>
                <a:gd name="connsiteY92" fmla="*/ 299136 h 508725"/>
                <a:gd name="connsiteX93" fmla="*/ 7 w 298918"/>
                <a:gd name="connsiteY93" fmla="*/ 293421 h 508725"/>
                <a:gd name="connsiteX94" fmla="*/ 1912 w 298918"/>
                <a:gd name="connsiteY94" fmla="*/ 268656 h 508725"/>
                <a:gd name="connsiteX95" fmla="*/ 7627 w 298918"/>
                <a:gd name="connsiteY95" fmla="*/ 264846 h 508725"/>
                <a:gd name="connsiteX96" fmla="*/ 15247 w 298918"/>
                <a:gd name="connsiteY96" fmla="*/ 255321 h 508725"/>
                <a:gd name="connsiteX97" fmla="*/ 26677 w 298918"/>
                <a:gd name="connsiteY97" fmla="*/ 238176 h 508725"/>
                <a:gd name="connsiteX98" fmla="*/ 28582 w 298918"/>
                <a:gd name="connsiteY98" fmla="*/ 228651 h 508725"/>
                <a:gd name="connsiteX99" fmla="*/ 34297 w 298918"/>
                <a:gd name="connsiteY99" fmla="*/ 221031 h 508725"/>
                <a:gd name="connsiteX100" fmla="*/ 38107 w 298918"/>
                <a:gd name="connsiteY100" fmla="*/ 203886 h 508725"/>
                <a:gd name="connsiteX101" fmla="*/ 38107 w 298918"/>
                <a:gd name="connsiteY101" fmla="*/ 141021 h 508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298918" h="508725">
                  <a:moveTo>
                    <a:pt x="38107" y="141021"/>
                  </a:moveTo>
                  <a:cubicBezTo>
                    <a:pt x="41282" y="128004"/>
                    <a:pt x="51760" y="133876"/>
                    <a:pt x="57157" y="125781"/>
                  </a:cubicBezTo>
                  <a:cubicBezTo>
                    <a:pt x="58609" y="123603"/>
                    <a:pt x="58427" y="120701"/>
                    <a:pt x="59062" y="118161"/>
                  </a:cubicBezTo>
                  <a:cubicBezTo>
                    <a:pt x="56522" y="109906"/>
                    <a:pt x="55120" y="101211"/>
                    <a:pt x="51442" y="93396"/>
                  </a:cubicBezTo>
                  <a:cubicBezTo>
                    <a:pt x="49912" y="90146"/>
                    <a:pt x="45910" y="88699"/>
                    <a:pt x="43822" y="85776"/>
                  </a:cubicBezTo>
                  <a:cubicBezTo>
                    <a:pt x="42195" y="83498"/>
                    <a:pt x="40212" y="71535"/>
                    <a:pt x="40012" y="70536"/>
                  </a:cubicBezTo>
                  <a:cubicBezTo>
                    <a:pt x="43453" y="64514"/>
                    <a:pt x="48194" y="53502"/>
                    <a:pt x="55252" y="49581"/>
                  </a:cubicBezTo>
                  <a:cubicBezTo>
                    <a:pt x="58082" y="48009"/>
                    <a:pt x="61602" y="48311"/>
                    <a:pt x="64777" y="47676"/>
                  </a:cubicBezTo>
                  <a:cubicBezTo>
                    <a:pt x="67317" y="45771"/>
                    <a:pt x="69674" y="43595"/>
                    <a:pt x="72397" y="41961"/>
                  </a:cubicBezTo>
                  <a:cubicBezTo>
                    <a:pt x="76050" y="39769"/>
                    <a:pt x="80419" y="38802"/>
                    <a:pt x="83827" y="36246"/>
                  </a:cubicBezTo>
                  <a:cubicBezTo>
                    <a:pt x="85659" y="34872"/>
                    <a:pt x="85849" y="31961"/>
                    <a:pt x="87637" y="30531"/>
                  </a:cubicBezTo>
                  <a:cubicBezTo>
                    <a:pt x="88879" y="29537"/>
                    <a:pt x="100474" y="26845"/>
                    <a:pt x="100972" y="26721"/>
                  </a:cubicBezTo>
                  <a:cubicBezTo>
                    <a:pt x="102877" y="24816"/>
                    <a:pt x="104445" y="22500"/>
                    <a:pt x="106687" y="21006"/>
                  </a:cubicBezTo>
                  <a:cubicBezTo>
                    <a:pt x="108358" y="19892"/>
                    <a:pt x="110538" y="19847"/>
                    <a:pt x="112402" y="19101"/>
                  </a:cubicBezTo>
                  <a:cubicBezTo>
                    <a:pt x="135031" y="10049"/>
                    <a:pt x="116152" y="15526"/>
                    <a:pt x="139072" y="11481"/>
                  </a:cubicBezTo>
                  <a:cubicBezTo>
                    <a:pt x="145449" y="10356"/>
                    <a:pt x="158122" y="7671"/>
                    <a:pt x="158122" y="7671"/>
                  </a:cubicBezTo>
                  <a:cubicBezTo>
                    <a:pt x="180025" y="-3281"/>
                    <a:pt x="169896" y="-546"/>
                    <a:pt x="209557" y="3861"/>
                  </a:cubicBezTo>
                  <a:cubicBezTo>
                    <a:pt x="213549" y="4305"/>
                    <a:pt x="220987" y="7671"/>
                    <a:pt x="220987" y="7671"/>
                  </a:cubicBezTo>
                  <a:cubicBezTo>
                    <a:pt x="223527" y="9576"/>
                    <a:pt x="225915" y="11703"/>
                    <a:pt x="228607" y="13386"/>
                  </a:cubicBezTo>
                  <a:cubicBezTo>
                    <a:pt x="231015" y="14891"/>
                    <a:pt x="234219" y="15188"/>
                    <a:pt x="236227" y="17196"/>
                  </a:cubicBezTo>
                  <a:cubicBezTo>
                    <a:pt x="238235" y="19204"/>
                    <a:pt x="238029" y="22808"/>
                    <a:pt x="240037" y="24816"/>
                  </a:cubicBezTo>
                  <a:cubicBezTo>
                    <a:pt x="245157" y="29936"/>
                    <a:pt x="251443" y="33737"/>
                    <a:pt x="257182" y="38151"/>
                  </a:cubicBezTo>
                  <a:cubicBezTo>
                    <a:pt x="259699" y="40087"/>
                    <a:pt x="264802" y="43866"/>
                    <a:pt x="264802" y="43866"/>
                  </a:cubicBezTo>
                  <a:cubicBezTo>
                    <a:pt x="272976" y="60213"/>
                    <a:pt x="263557" y="44526"/>
                    <a:pt x="274327" y="55296"/>
                  </a:cubicBezTo>
                  <a:cubicBezTo>
                    <a:pt x="275946" y="56915"/>
                    <a:pt x="276924" y="59069"/>
                    <a:pt x="278137" y="61011"/>
                  </a:cubicBezTo>
                  <a:cubicBezTo>
                    <a:pt x="280099" y="64151"/>
                    <a:pt x="281864" y="67412"/>
                    <a:pt x="283852" y="70536"/>
                  </a:cubicBezTo>
                  <a:cubicBezTo>
                    <a:pt x="294192" y="86785"/>
                    <a:pt x="289592" y="76326"/>
                    <a:pt x="295282" y="93396"/>
                  </a:cubicBezTo>
                  <a:cubicBezTo>
                    <a:pt x="299801" y="129544"/>
                    <a:pt x="300449" y="128614"/>
                    <a:pt x="295282" y="186741"/>
                  </a:cubicBezTo>
                  <a:cubicBezTo>
                    <a:pt x="295001" y="189904"/>
                    <a:pt x="291472" y="191821"/>
                    <a:pt x="289567" y="194361"/>
                  </a:cubicBezTo>
                  <a:cubicBezTo>
                    <a:pt x="284382" y="220288"/>
                    <a:pt x="292358" y="192079"/>
                    <a:pt x="281947" y="207696"/>
                  </a:cubicBezTo>
                  <a:cubicBezTo>
                    <a:pt x="280495" y="209874"/>
                    <a:pt x="280870" y="212832"/>
                    <a:pt x="280042" y="215316"/>
                  </a:cubicBezTo>
                  <a:cubicBezTo>
                    <a:pt x="278961" y="218560"/>
                    <a:pt x="277991" y="221909"/>
                    <a:pt x="276232" y="224841"/>
                  </a:cubicBezTo>
                  <a:cubicBezTo>
                    <a:pt x="274140" y="228328"/>
                    <a:pt x="271152" y="231191"/>
                    <a:pt x="268612" y="234366"/>
                  </a:cubicBezTo>
                  <a:cubicBezTo>
                    <a:pt x="267977" y="240716"/>
                    <a:pt x="267959" y="247158"/>
                    <a:pt x="266707" y="253416"/>
                  </a:cubicBezTo>
                  <a:cubicBezTo>
                    <a:pt x="266036" y="256769"/>
                    <a:pt x="263034" y="259524"/>
                    <a:pt x="262897" y="262941"/>
                  </a:cubicBezTo>
                  <a:cubicBezTo>
                    <a:pt x="262389" y="275647"/>
                    <a:pt x="263225" y="288423"/>
                    <a:pt x="264802" y="301041"/>
                  </a:cubicBezTo>
                  <a:cubicBezTo>
                    <a:pt x="265154" y="303859"/>
                    <a:pt x="267151" y="306226"/>
                    <a:pt x="268612" y="308661"/>
                  </a:cubicBezTo>
                  <a:cubicBezTo>
                    <a:pt x="273303" y="316479"/>
                    <a:pt x="276737" y="320764"/>
                    <a:pt x="281947" y="327711"/>
                  </a:cubicBezTo>
                  <a:cubicBezTo>
                    <a:pt x="282582" y="330886"/>
                    <a:pt x="282828" y="334164"/>
                    <a:pt x="283852" y="337236"/>
                  </a:cubicBezTo>
                  <a:cubicBezTo>
                    <a:pt x="289499" y="354177"/>
                    <a:pt x="288624" y="352013"/>
                    <a:pt x="295282" y="362001"/>
                  </a:cubicBezTo>
                  <a:cubicBezTo>
                    <a:pt x="290202" y="365176"/>
                    <a:pt x="285802" y="369880"/>
                    <a:pt x="280042" y="371526"/>
                  </a:cubicBezTo>
                  <a:cubicBezTo>
                    <a:pt x="263419" y="376275"/>
                    <a:pt x="270999" y="373619"/>
                    <a:pt x="257182" y="379146"/>
                  </a:cubicBezTo>
                  <a:cubicBezTo>
                    <a:pt x="255912" y="381051"/>
                    <a:pt x="255160" y="383431"/>
                    <a:pt x="253372" y="384861"/>
                  </a:cubicBezTo>
                  <a:cubicBezTo>
                    <a:pt x="251804" y="386115"/>
                    <a:pt x="249077" y="385346"/>
                    <a:pt x="247657" y="386766"/>
                  </a:cubicBezTo>
                  <a:cubicBezTo>
                    <a:pt x="245649" y="388774"/>
                    <a:pt x="245117" y="391846"/>
                    <a:pt x="243847" y="394386"/>
                  </a:cubicBezTo>
                  <a:cubicBezTo>
                    <a:pt x="245117" y="398831"/>
                    <a:pt x="246441" y="403261"/>
                    <a:pt x="247657" y="407721"/>
                  </a:cubicBezTo>
                  <a:cubicBezTo>
                    <a:pt x="249465" y="414349"/>
                    <a:pt x="249244" y="417064"/>
                    <a:pt x="253372" y="422961"/>
                  </a:cubicBezTo>
                  <a:cubicBezTo>
                    <a:pt x="256216" y="427024"/>
                    <a:pt x="260053" y="430328"/>
                    <a:pt x="262897" y="434391"/>
                  </a:cubicBezTo>
                  <a:cubicBezTo>
                    <a:pt x="271356" y="446476"/>
                    <a:pt x="261421" y="438487"/>
                    <a:pt x="272422" y="445821"/>
                  </a:cubicBezTo>
                  <a:cubicBezTo>
                    <a:pt x="281233" y="472253"/>
                    <a:pt x="270663" y="444559"/>
                    <a:pt x="281947" y="464871"/>
                  </a:cubicBezTo>
                  <a:cubicBezTo>
                    <a:pt x="290967" y="481107"/>
                    <a:pt x="280023" y="468662"/>
                    <a:pt x="291472" y="480111"/>
                  </a:cubicBezTo>
                  <a:cubicBezTo>
                    <a:pt x="292107" y="483286"/>
                    <a:pt x="292447" y="486535"/>
                    <a:pt x="293377" y="489636"/>
                  </a:cubicBezTo>
                  <a:cubicBezTo>
                    <a:pt x="294360" y="492911"/>
                    <a:pt x="298534" y="496018"/>
                    <a:pt x="297187" y="499161"/>
                  </a:cubicBezTo>
                  <a:cubicBezTo>
                    <a:pt x="295840" y="502304"/>
                    <a:pt x="290837" y="501701"/>
                    <a:pt x="287662" y="502971"/>
                  </a:cubicBezTo>
                  <a:cubicBezTo>
                    <a:pt x="277502" y="501701"/>
                    <a:pt x="267419" y="499354"/>
                    <a:pt x="257182" y="499161"/>
                  </a:cubicBezTo>
                  <a:cubicBezTo>
                    <a:pt x="232984" y="498704"/>
                    <a:pt x="174318" y="501629"/>
                    <a:pt x="144787" y="502971"/>
                  </a:cubicBezTo>
                  <a:cubicBezTo>
                    <a:pt x="114679" y="506316"/>
                    <a:pt x="101292" y="508104"/>
                    <a:pt x="62872" y="508686"/>
                  </a:cubicBezTo>
                  <a:cubicBezTo>
                    <a:pt x="42544" y="508994"/>
                    <a:pt x="22232" y="507416"/>
                    <a:pt x="1912" y="506781"/>
                  </a:cubicBezTo>
                  <a:cubicBezTo>
                    <a:pt x="4477" y="500370"/>
                    <a:pt x="5921" y="494364"/>
                    <a:pt x="11437" y="489636"/>
                  </a:cubicBezTo>
                  <a:cubicBezTo>
                    <a:pt x="13593" y="487788"/>
                    <a:pt x="16575" y="487205"/>
                    <a:pt x="19057" y="485826"/>
                  </a:cubicBezTo>
                  <a:cubicBezTo>
                    <a:pt x="33361" y="477879"/>
                    <a:pt x="23399" y="480975"/>
                    <a:pt x="40012" y="478206"/>
                  </a:cubicBezTo>
                  <a:cubicBezTo>
                    <a:pt x="42552" y="476936"/>
                    <a:pt x="45476" y="476244"/>
                    <a:pt x="47632" y="474396"/>
                  </a:cubicBezTo>
                  <a:cubicBezTo>
                    <a:pt x="51960" y="470687"/>
                    <a:pt x="54692" y="464086"/>
                    <a:pt x="57157" y="459156"/>
                  </a:cubicBezTo>
                  <a:cubicBezTo>
                    <a:pt x="60057" y="444656"/>
                    <a:pt x="57089" y="453945"/>
                    <a:pt x="64777" y="440106"/>
                  </a:cubicBezTo>
                  <a:cubicBezTo>
                    <a:pt x="66156" y="437624"/>
                    <a:pt x="66936" y="434797"/>
                    <a:pt x="68587" y="432486"/>
                  </a:cubicBezTo>
                  <a:cubicBezTo>
                    <a:pt x="70153" y="430294"/>
                    <a:pt x="72856" y="429044"/>
                    <a:pt x="74302" y="426771"/>
                  </a:cubicBezTo>
                  <a:cubicBezTo>
                    <a:pt x="77351" y="421979"/>
                    <a:pt x="81922" y="411531"/>
                    <a:pt x="81922" y="411531"/>
                  </a:cubicBezTo>
                  <a:cubicBezTo>
                    <a:pt x="82557" y="408356"/>
                    <a:pt x="82803" y="405078"/>
                    <a:pt x="83827" y="402006"/>
                  </a:cubicBezTo>
                  <a:cubicBezTo>
                    <a:pt x="89552" y="384830"/>
                    <a:pt x="86118" y="404846"/>
                    <a:pt x="91447" y="384861"/>
                  </a:cubicBezTo>
                  <a:cubicBezTo>
                    <a:pt x="93116" y="378604"/>
                    <a:pt x="93209" y="371954"/>
                    <a:pt x="95257" y="365811"/>
                  </a:cubicBezTo>
                  <a:cubicBezTo>
                    <a:pt x="95892" y="363906"/>
                    <a:pt x="96371" y="361942"/>
                    <a:pt x="97162" y="360096"/>
                  </a:cubicBezTo>
                  <a:cubicBezTo>
                    <a:pt x="98281" y="357486"/>
                    <a:pt x="99975" y="355135"/>
                    <a:pt x="100972" y="352476"/>
                  </a:cubicBezTo>
                  <a:cubicBezTo>
                    <a:pt x="101891" y="350025"/>
                    <a:pt x="101425" y="347034"/>
                    <a:pt x="102877" y="344856"/>
                  </a:cubicBezTo>
                  <a:cubicBezTo>
                    <a:pt x="105368" y="341120"/>
                    <a:pt x="109227" y="338506"/>
                    <a:pt x="112402" y="335331"/>
                  </a:cubicBezTo>
                  <a:cubicBezTo>
                    <a:pt x="112741" y="333636"/>
                    <a:pt x="115203" y="320540"/>
                    <a:pt x="116212" y="318186"/>
                  </a:cubicBezTo>
                  <a:cubicBezTo>
                    <a:pt x="117114" y="316082"/>
                    <a:pt x="118752" y="314376"/>
                    <a:pt x="120022" y="312471"/>
                  </a:cubicBezTo>
                  <a:cubicBezTo>
                    <a:pt x="121292" y="307391"/>
                    <a:pt x="120690" y="301420"/>
                    <a:pt x="123832" y="297231"/>
                  </a:cubicBezTo>
                  <a:cubicBezTo>
                    <a:pt x="133012" y="284991"/>
                    <a:pt x="132194" y="287384"/>
                    <a:pt x="139072" y="266751"/>
                  </a:cubicBezTo>
                  <a:lnTo>
                    <a:pt x="142882" y="255321"/>
                  </a:lnTo>
                  <a:cubicBezTo>
                    <a:pt x="140342" y="250876"/>
                    <a:pt x="138882" y="245606"/>
                    <a:pt x="135262" y="241986"/>
                  </a:cubicBezTo>
                  <a:cubicBezTo>
                    <a:pt x="131227" y="237951"/>
                    <a:pt x="121892" y="241231"/>
                    <a:pt x="118117" y="241986"/>
                  </a:cubicBezTo>
                  <a:cubicBezTo>
                    <a:pt x="115146" y="250900"/>
                    <a:pt x="114521" y="255530"/>
                    <a:pt x="108592" y="262941"/>
                  </a:cubicBezTo>
                  <a:cubicBezTo>
                    <a:pt x="99371" y="274467"/>
                    <a:pt x="101621" y="270462"/>
                    <a:pt x="91447" y="276276"/>
                  </a:cubicBezTo>
                  <a:cubicBezTo>
                    <a:pt x="81107" y="282185"/>
                    <a:pt x="90495" y="278498"/>
                    <a:pt x="80017" y="281991"/>
                  </a:cubicBezTo>
                  <a:cubicBezTo>
                    <a:pt x="79382" y="286436"/>
                    <a:pt x="78705" y="290875"/>
                    <a:pt x="78112" y="295326"/>
                  </a:cubicBezTo>
                  <a:cubicBezTo>
                    <a:pt x="77435" y="300401"/>
                    <a:pt x="77449" y="305599"/>
                    <a:pt x="76207" y="310566"/>
                  </a:cubicBezTo>
                  <a:cubicBezTo>
                    <a:pt x="75518" y="313321"/>
                    <a:pt x="74553" y="316338"/>
                    <a:pt x="72397" y="318186"/>
                  </a:cubicBezTo>
                  <a:cubicBezTo>
                    <a:pt x="68466" y="321555"/>
                    <a:pt x="61736" y="321611"/>
                    <a:pt x="57157" y="323901"/>
                  </a:cubicBezTo>
                  <a:cubicBezTo>
                    <a:pt x="55109" y="324925"/>
                    <a:pt x="53347" y="326441"/>
                    <a:pt x="51442" y="327711"/>
                  </a:cubicBezTo>
                  <a:cubicBezTo>
                    <a:pt x="49722" y="327520"/>
                    <a:pt x="29438" y="325767"/>
                    <a:pt x="24772" y="323901"/>
                  </a:cubicBezTo>
                  <a:cubicBezTo>
                    <a:pt x="21334" y="322526"/>
                    <a:pt x="18113" y="320531"/>
                    <a:pt x="15247" y="318186"/>
                  </a:cubicBezTo>
                  <a:cubicBezTo>
                    <a:pt x="11077" y="314774"/>
                    <a:pt x="3817" y="306756"/>
                    <a:pt x="3817" y="306756"/>
                  </a:cubicBezTo>
                  <a:cubicBezTo>
                    <a:pt x="3182" y="304216"/>
                    <a:pt x="2631" y="301653"/>
                    <a:pt x="1912" y="299136"/>
                  </a:cubicBezTo>
                  <a:cubicBezTo>
                    <a:pt x="1360" y="297205"/>
                    <a:pt x="7" y="295429"/>
                    <a:pt x="7" y="293421"/>
                  </a:cubicBezTo>
                  <a:cubicBezTo>
                    <a:pt x="7" y="285142"/>
                    <a:pt x="-221" y="276656"/>
                    <a:pt x="1912" y="268656"/>
                  </a:cubicBezTo>
                  <a:cubicBezTo>
                    <a:pt x="2502" y="266444"/>
                    <a:pt x="5722" y="266116"/>
                    <a:pt x="7627" y="264846"/>
                  </a:cubicBezTo>
                  <a:cubicBezTo>
                    <a:pt x="11336" y="253720"/>
                    <a:pt x="6630" y="263938"/>
                    <a:pt x="15247" y="255321"/>
                  </a:cubicBezTo>
                  <a:cubicBezTo>
                    <a:pt x="19215" y="251353"/>
                    <a:pt x="23956" y="242711"/>
                    <a:pt x="26677" y="238176"/>
                  </a:cubicBezTo>
                  <a:cubicBezTo>
                    <a:pt x="27312" y="235001"/>
                    <a:pt x="27267" y="231610"/>
                    <a:pt x="28582" y="228651"/>
                  </a:cubicBezTo>
                  <a:cubicBezTo>
                    <a:pt x="29871" y="225750"/>
                    <a:pt x="32877" y="223871"/>
                    <a:pt x="34297" y="221031"/>
                  </a:cubicBezTo>
                  <a:cubicBezTo>
                    <a:pt x="35053" y="219519"/>
                    <a:pt x="38081" y="204540"/>
                    <a:pt x="38107" y="203886"/>
                  </a:cubicBezTo>
                  <a:cubicBezTo>
                    <a:pt x="38615" y="191196"/>
                    <a:pt x="34932" y="154038"/>
                    <a:pt x="38107" y="141021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6" name="Прямоугольник: скругленные углы 135">
              <a:extLst>
                <a:ext uri="{FF2B5EF4-FFF2-40B4-BE49-F238E27FC236}">
                  <a16:creationId xmlns:a16="http://schemas.microsoft.com/office/drawing/2014/main" id="{1381852A-0DAA-F0D4-2783-01E223FA9472}"/>
                </a:ext>
              </a:extLst>
            </p:cNvPr>
            <p:cNvSpPr/>
            <p:nvPr/>
          </p:nvSpPr>
          <p:spPr>
            <a:xfrm flipV="1">
              <a:off x="2898832" y="2480658"/>
              <a:ext cx="298584" cy="45719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4" name="Полилиния: фигура 143">
              <a:extLst>
                <a:ext uri="{FF2B5EF4-FFF2-40B4-BE49-F238E27FC236}">
                  <a16:creationId xmlns:a16="http://schemas.microsoft.com/office/drawing/2014/main" id="{2D77DF76-CCC1-1524-2AF9-C14ADA07428B}"/>
                </a:ext>
              </a:extLst>
            </p:cNvPr>
            <p:cNvSpPr/>
            <p:nvPr/>
          </p:nvSpPr>
          <p:spPr>
            <a:xfrm>
              <a:off x="2920409" y="2532249"/>
              <a:ext cx="255842" cy="49244"/>
            </a:xfrm>
            <a:custGeom>
              <a:avLst/>
              <a:gdLst>
                <a:gd name="connsiteX0" fmla="*/ 0 w 299085"/>
                <a:gd name="connsiteY0" fmla="*/ 0 h 53340"/>
                <a:gd name="connsiteX1" fmla="*/ 299085 w 299085"/>
                <a:gd name="connsiteY1" fmla="*/ 1905 h 53340"/>
                <a:gd name="connsiteX2" fmla="*/ 274320 w 299085"/>
                <a:gd name="connsiteY2" fmla="*/ 28575 h 53340"/>
                <a:gd name="connsiteX3" fmla="*/ 295275 w 299085"/>
                <a:gd name="connsiteY3" fmla="*/ 49530 h 53340"/>
                <a:gd name="connsiteX4" fmla="*/ 11430 w 299085"/>
                <a:gd name="connsiteY4" fmla="*/ 53340 h 53340"/>
                <a:gd name="connsiteX5" fmla="*/ 43815 w 299085"/>
                <a:gd name="connsiteY5" fmla="*/ 28575 h 53340"/>
                <a:gd name="connsiteX6" fmla="*/ 0 w 299085"/>
                <a:gd name="connsiteY6" fmla="*/ 0 h 53340"/>
                <a:gd name="connsiteX0" fmla="*/ 3810 w 287655"/>
                <a:gd name="connsiteY0" fmla="*/ 0 h 51435"/>
                <a:gd name="connsiteX1" fmla="*/ 287655 w 287655"/>
                <a:gd name="connsiteY1" fmla="*/ 0 h 51435"/>
                <a:gd name="connsiteX2" fmla="*/ 262890 w 287655"/>
                <a:gd name="connsiteY2" fmla="*/ 26670 h 51435"/>
                <a:gd name="connsiteX3" fmla="*/ 283845 w 287655"/>
                <a:gd name="connsiteY3" fmla="*/ 47625 h 51435"/>
                <a:gd name="connsiteX4" fmla="*/ 0 w 287655"/>
                <a:gd name="connsiteY4" fmla="*/ 51435 h 51435"/>
                <a:gd name="connsiteX5" fmla="*/ 32385 w 287655"/>
                <a:gd name="connsiteY5" fmla="*/ 26670 h 51435"/>
                <a:gd name="connsiteX6" fmla="*/ 3810 w 287655"/>
                <a:gd name="connsiteY6" fmla="*/ 0 h 51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7655" h="51435">
                  <a:moveTo>
                    <a:pt x="3810" y="0"/>
                  </a:moveTo>
                  <a:lnTo>
                    <a:pt x="287655" y="0"/>
                  </a:lnTo>
                  <a:lnTo>
                    <a:pt x="262890" y="26670"/>
                  </a:lnTo>
                  <a:lnTo>
                    <a:pt x="283845" y="47625"/>
                  </a:lnTo>
                  <a:lnTo>
                    <a:pt x="0" y="51435"/>
                  </a:lnTo>
                  <a:lnTo>
                    <a:pt x="32385" y="26670"/>
                  </a:lnTo>
                  <a:lnTo>
                    <a:pt x="381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5" name="Прямоугольник: скругленные углы 144">
              <a:extLst>
                <a:ext uri="{FF2B5EF4-FFF2-40B4-BE49-F238E27FC236}">
                  <a16:creationId xmlns:a16="http://schemas.microsoft.com/office/drawing/2014/main" id="{85C92B87-EB33-3AA8-CFD4-A2347AD30261}"/>
                </a:ext>
              </a:extLst>
            </p:cNvPr>
            <p:cNvSpPr/>
            <p:nvPr/>
          </p:nvSpPr>
          <p:spPr>
            <a:xfrm flipV="1">
              <a:off x="2898832" y="2581659"/>
              <a:ext cx="298584" cy="45719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6" name="Овал 145">
              <a:extLst>
                <a:ext uri="{FF2B5EF4-FFF2-40B4-BE49-F238E27FC236}">
                  <a16:creationId xmlns:a16="http://schemas.microsoft.com/office/drawing/2014/main" id="{05D0C99A-89AF-749C-70BB-6EAC39D1FCB5}"/>
                </a:ext>
              </a:extLst>
            </p:cNvPr>
            <p:cNvSpPr/>
            <p:nvPr/>
          </p:nvSpPr>
          <p:spPr>
            <a:xfrm>
              <a:off x="2971800" y="2136012"/>
              <a:ext cx="36000" cy="36000"/>
            </a:xfrm>
            <a:prstGeom prst="ellipse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TextBox 1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110E378D-7D08-7E0D-73C5-CE599A66DF2A}"/>
              </a:ext>
            </a:extLst>
          </p:cNvPr>
          <p:cNvSpPr txBox="1"/>
          <p:nvPr/>
        </p:nvSpPr>
        <p:spPr>
          <a:xfrm>
            <a:off x="7282340" y="2494123"/>
            <a:ext cx="459748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>
                <a:solidFill>
                  <a:srgbClr val="80512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Невірно! Спробуйте ще раз</a:t>
            </a:r>
            <a:endParaRPr lang="ru-RU" sz="4400" b="1" dirty="0">
              <a:solidFill>
                <a:srgbClr val="80512A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6591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D353E6C-4F77-A4F3-513B-BC5E4D4913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>
            <a:extLst>
              <a:ext uri="{FF2B5EF4-FFF2-40B4-BE49-F238E27FC236}">
                <a16:creationId xmlns:a16="http://schemas.microsoft.com/office/drawing/2014/main" id="{C31054A2-232A-AAAB-9C6B-26D3EF892A12}"/>
              </a:ext>
            </a:extLst>
          </p:cNvPr>
          <p:cNvSpPr txBox="1"/>
          <p:nvPr/>
        </p:nvSpPr>
        <p:spPr>
          <a:xfrm>
            <a:off x="461013" y="2857155"/>
            <a:ext cx="226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93DBF9D-BD69-6ADD-F3EE-7DCE6C9F08BD}"/>
              </a:ext>
            </a:extLst>
          </p:cNvPr>
          <p:cNvSpPr txBox="1"/>
          <p:nvPr/>
        </p:nvSpPr>
        <p:spPr>
          <a:xfrm>
            <a:off x="456271" y="4992950"/>
            <a:ext cx="226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C39DFDC-10E0-5FBA-55BC-06DAAC8395E6}"/>
              </a:ext>
            </a:extLst>
          </p:cNvPr>
          <p:cNvSpPr txBox="1"/>
          <p:nvPr/>
        </p:nvSpPr>
        <p:spPr>
          <a:xfrm>
            <a:off x="3186909" y="6181558"/>
            <a:ext cx="226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79B72E39-0EA3-D7B0-36EF-28449B8581A6}"/>
              </a:ext>
            </a:extLst>
          </p:cNvPr>
          <p:cNvSpPr txBox="1"/>
          <p:nvPr/>
        </p:nvSpPr>
        <p:spPr>
          <a:xfrm>
            <a:off x="4600893" y="6181557"/>
            <a:ext cx="226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DEDBBC34-F6FD-63BD-879E-E3C2C49AD51B}"/>
              </a:ext>
            </a:extLst>
          </p:cNvPr>
          <p:cNvSpPr txBox="1"/>
          <p:nvPr/>
        </p:nvSpPr>
        <p:spPr>
          <a:xfrm>
            <a:off x="6052544" y="6196311"/>
            <a:ext cx="226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49" name="Группа 148">
            <a:extLst>
              <a:ext uri="{FF2B5EF4-FFF2-40B4-BE49-F238E27FC236}">
                <a16:creationId xmlns:a16="http://schemas.microsoft.com/office/drawing/2014/main" id="{A7F72D1D-CB06-B768-B31D-A8FAE85CDB3D}"/>
              </a:ext>
            </a:extLst>
          </p:cNvPr>
          <p:cNvGrpSpPr/>
          <p:nvPr/>
        </p:nvGrpSpPr>
        <p:grpSpPr>
          <a:xfrm>
            <a:off x="-1733668" y="-2018978"/>
            <a:ext cx="10832417" cy="10818224"/>
            <a:chOff x="-1733668" y="-2018978"/>
            <a:chExt cx="10832417" cy="10818224"/>
          </a:xfrm>
        </p:grpSpPr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F7010321-CFC7-4EEA-ACEF-906C41C36230}"/>
                </a:ext>
              </a:extLst>
            </p:cNvPr>
            <p:cNvSpPr/>
            <p:nvPr/>
          </p:nvSpPr>
          <p:spPr>
            <a:xfrm>
              <a:off x="690880" y="548640"/>
              <a:ext cx="5953760" cy="5933440"/>
            </a:xfrm>
            <a:prstGeom prst="rect">
              <a:avLst/>
            </a:prstGeom>
            <a:solidFill>
              <a:srgbClr val="F3D9B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36BB0925-8F99-3157-ACB8-A4BC75D6FAB8}"/>
                </a:ext>
              </a:extLst>
            </p:cNvPr>
            <p:cNvSpPr/>
            <p:nvPr/>
          </p:nvSpPr>
          <p:spPr>
            <a:xfrm>
              <a:off x="1487036" y="556167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CAAED5F5-07C0-C519-BE7F-0EBAB3398786}"/>
                </a:ext>
              </a:extLst>
            </p:cNvPr>
            <p:cNvSpPr/>
            <p:nvPr/>
          </p:nvSpPr>
          <p:spPr>
            <a:xfrm>
              <a:off x="2942382" y="538843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>
              <a:extLst>
                <a:ext uri="{FF2B5EF4-FFF2-40B4-BE49-F238E27FC236}">
                  <a16:creationId xmlns:a16="http://schemas.microsoft.com/office/drawing/2014/main" id="{363C1A5C-B872-61EF-15F4-339BF81A9076}"/>
                </a:ext>
              </a:extLst>
            </p:cNvPr>
            <p:cNvSpPr/>
            <p:nvPr/>
          </p:nvSpPr>
          <p:spPr>
            <a:xfrm>
              <a:off x="4387344" y="556167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>
              <a:extLst>
                <a:ext uri="{FF2B5EF4-FFF2-40B4-BE49-F238E27FC236}">
                  <a16:creationId xmlns:a16="http://schemas.microsoft.com/office/drawing/2014/main" id="{C5DE4447-BA7E-2FAE-0CDE-CD885B4A89B7}"/>
                </a:ext>
              </a:extLst>
            </p:cNvPr>
            <p:cNvSpPr/>
            <p:nvPr/>
          </p:nvSpPr>
          <p:spPr>
            <a:xfrm>
              <a:off x="5836221" y="556167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>
              <a:extLst>
                <a:ext uri="{FF2B5EF4-FFF2-40B4-BE49-F238E27FC236}">
                  <a16:creationId xmlns:a16="http://schemas.microsoft.com/office/drawing/2014/main" id="{0B85045F-1706-0DDD-EFD2-E9F78A7CFF7A}"/>
                </a:ext>
              </a:extLst>
            </p:cNvPr>
            <p:cNvSpPr/>
            <p:nvPr/>
          </p:nvSpPr>
          <p:spPr>
            <a:xfrm>
              <a:off x="2212164" y="1263817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>
              <a:extLst>
                <a:ext uri="{FF2B5EF4-FFF2-40B4-BE49-F238E27FC236}">
                  <a16:creationId xmlns:a16="http://schemas.microsoft.com/office/drawing/2014/main" id="{3DC4674B-FF68-C56C-8700-852CF41F2187}"/>
                </a:ext>
              </a:extLst>
            </p:cNvPr>
            <p:cNvSpPr/>
            <p:nvPr/>
          </p:nvSpPr>
          <p:spPr>
            <a:xfrm>
              <a:off x="3674712" y="1263817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>
              <a:extLst>
                <a:ext uri="{FF2B5EF4-FFF2-40B4-BE49-F238E27FC236}">
                  <a16:creationId xmlns:a16="http://schemas.microsoft.com/office/drawing/2014/main" id="{F68544A5-6F5B-4ABE-FAFD-E8CF3EF01488}"/>
                </a:ext>
              </a:extLst>
            </p:cNvPr>
            <p:cNvSpPr/>
            <p:nvPr/>
          </p:nvSpPr>
          <p:spPr>
            <a:xfrm>
              <a:off x="5112472" y="1281475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>
              <a:extLst>
                <a:ext uri="{FF2B5EF4-FFF2-40B4-BE49-F238E27FC236}">
                  <a16:creationId xmlns:a16="http://schemas.microsoft.com/office/drawing/2014/main" id="{5AECDFF8-7B5C-DE30-4570-17FA2A66D20D}"/>
                </a:ext>
              </a:extLst>
            </p:cNvPr>
            <p:cNvSpPr/>
            <p:nvPr/>
          </p:nvSpPr>
          <p:spPr>
            <a:xfrm>
              <a:off x="758307" y="1281475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>
              <a:extLst>
                <a:ext uri="{FF2B5EF4-FFF2-40B4-BE49-F238E27FC236}">
                  <a16:creationId xmlns:a16="http://schemas.microsoft.com/office/drawing/2014/main" id="{4B69E733-5A80-5F50-34DC-920CC98F8DDD}"/>
                </a:ext>
              </a:extLst>
            </p:cNvPr>
            <p:cNvSpPr/>
            <p:nvPr/>
          </p:nvSpPr>
          <p:spPr>
            <a:xfrm>
              <a:off x="1487036" y="197856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рямоугольник 28">
              <a:extLst>
                <a:ext uri="{FF2B5EF4-FFF2-40B4-BE49-F238E27FC236}">
                  <a16:creationId xmlns:a16="http://schemas.microsoft.com/office/drawing/2014/main" id="{D95FC0DD-C4FF-374C-9475-923AE6B69B19}"/>
                </a:ext>
              </a:extLst>
            </p:cNvPr>
            <p:cNvSpPr/>
            <p:nvPr/>
          </p:nvSpPr>
          <p:spPr>
            <a:xfrm>
              <a:off x="2942382" y="1961240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id="{68143CCA-28F1-7D85-AF3E-679084B5B89D}"/>
                </a:ext>
              </a:extLst>
            </p:cNvPr>
            <p:cNvSpPr/>
            <p:nvPr/>
          </p:nvSpPr>
          <p:spPr>
            <a:xfrm>
              <a:off x="4387344" y="197856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id="{38AC9BE4-1CCA-4004-2868-348542B471FF}"/>
                </a:ext>
              </a:extLst>
            </p:cNvPr>
            <p:cNvSpPr/>
            <p:nvPr/>
          </p:nvSpPr>
          <p:spPr>
            <a:xfrm>
              <a:off x="5836221" y="197856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>
              <a:extLst>
                <a:ext uri="{FF2B5EF4-FFF2-40B4-BE49-F238E27FC236}">
                  <a16:creationId xmlns:a16="http://schemas.microsoft.com/office/drawing/2014/main" id="{36592188-7EA4-428B-5E9C-755E76428ED0}"/>
                </a:ext>
              </a:extLst>
            </p:cNvPr>
            <p:cNvSpPr/>
            <p:nvPr/>
          </p:nvSpPr>
          <p:spPr>
            <a:xfrm>
              <a:off x="2212164" y="268621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>
              <a:extLst>
                <a:ext uri="{FF2B5EF4-FFF2-40B4-BE49-F238E27FC236}">
                  <a16:creationId xmlns:a16="http://schemas.microsoft.com/office/drawing/2014/main" id="{38D5A867-001B-A577-DE1A-81E0884E8C68}"/>
                </a:ext>
              </a:extLst>
            </p:cNvPr>
            <p:cNvSpPr/>
            <p:nvPr/>
          </p:nvSpPr>
          <p:spPr>
            <a:xfrm>
              <a:off x="3674712" y="268621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>
              <a:extLst>
                <a:ext uri="{FF2B5EF4-FFF2-40B4-BE49-F238E27FC236}">
                  <a16:creationId xmlns:a16="http://schemas.microsoft.com/office/drawing/2014/main" id="{05C0BA72-5071-F197-F02A-5EECD8939855}"/>
                </a:ext>
              </a:extLst>
            </p:cNvPr>
            <p:cNvSpPr/>
            <p:nvPr/>
          </p:nvSpPr>
          <p:spPr>
            <a:xfrm>
              <a:off x="5112472" y="270387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>
              <a:extLst>
                <a:ext uri="{FF2B5EF4-FFF2-40B4-BE49-F238E27FC236}">
                  <a16:creationId xmlns:a16="http://schemas.microsoft.com/office/drawing/2014/main" id="{BD146021-3226-D1BD-F51B-EDC652C6C923}"/>
                </a:ext>
              </a:extLst>
            </p:cNvPr>
            <p:cNvSpPr/>
            <p:nvPr/>
          </p:nvSpPr>
          <p:spPr>
            <a:xfrm>
              <a:off x="758307" y="270387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Прямоугольник 51">
              <a:extLst>
                <a:ext uri="{FF2B5EF4-FFF2-40B4-BE49-F238E27FC236}">
                  <a16:creationId xmlns:a16="http://schemas.microsoft.com/office/drawing/2014/main" id="{A8786309-8471-420D-04CB-6DA36F0D591C}"/>
                </a:ext>
              </a:extLst>
            </p:cNvPr>
            <p:cNvSpPr/>
            <p:nvPr/>
          </p:nvSpPr>
          <p:spPr>
            <a:xfrm>
              <a:off x="1485657" y="340096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Прямоугольник 52">
              <a:extLst>
                <a:ext uri="{FF2B5EF4-FFF2-40B4-BE49-F238E27FC236}">
                  <a16:creationId xmlns:a16="http://schemas.microsoft.com/office/drawing/2014/main" id="{48A389DF-0B1C-197B-3A5C-0C26023BC754}"/>
                </a:ext>
              </a:extLst>
            </p:cNvPr>
            <p:cNvSpPr/>
            <p:nvPr/>
          </p:nvSpPr>
          <p:spPr>
            <a:xfrm>
              <a:off x="2941003" y="3383638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Прямоугольник 53">
              <a:extLst>
                <a:ext uri="{FF2B5EF4-FFF2-40B4-BE49-F238E27FC236}">
                  <a16:creationId xmlns:a16="http://schemas.microsoft.com/office/drawing/2014/main" id="{2F2E2BB0-DE48-8101-72A3-7F286041C3CF}"/>
                </a:ext>
              </a:extLst>
            </p:cNvPr>
            <p:cNvSpPr/>
            <p:nvPr/>
          </p:nvSpPr>
          <p:spPr>
            <a:xfrm>
              <a:off x="4385965" y="340096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Прямоугольник 54">
              <a:extLst>
                <a:ext uri="{FF2B5EF4-FFF2-40B4-BE49-F238E27FC236}">
                  <a16:creationId xmlns:a16="http://schemas.microsoft.com/office/drawing/2014/main" id="{C055B08A-489E-C3ED-B47A-37061C5CDF00}"/>
                </a:ext>
              </a:extLst>
            </p:cNvPr>
            <p:cNvSpPr/>
            <p:nvPr/>
          </p:nvSpPr>
          <p:spPr>
            <a:xfrm>
              <a:off x="5834842" y="340096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Прямоугольник 55">
              <a:extLst>
                <a:ext uri="{FF2B5EF4-FFF2-40B4-BE49-F238E27FC236}">
                  <a16:creationId xmlns:a16="http://schemas.microsoft.com/office/drawing/2014/main" id="{2A206F4F-316D-1FBE-FC68-7B17C2C240CE}"/>
                </a:ext>
              </a:extLst>
            </p:cNvPr>
            <p:cNvSpPr/>
            <p:nvPr/>
          </p:nvSpPr>
          <p:spPr>
            <a:xfrm>
              <a:off x="2210785" y="410861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Прямоугольник 56">
              <a:extLst>
                <a:ext uri="{FF2B5EF4-FFF2-40B4-BE49-F238E27FC236}">
                  <a16:creationId xmlns:a16="http://schemas.microsoft.com/office/drawing/2014/main" id="{D6F4F0EB-ECA6-B823-F495-815E9483976D}"/>
                </a:ext>
              </a:extLst>
            </p:cNvPr>
            <p:cNvSpPr/>
            <p:nvPr/>
          </p:nvSpPr>
          <p:spPr>
            <a:xfrm>
              <a:off x="3673333" y="410861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AF99FE5D-D42E-951C-2D00-81168B179F55}"/>
                </a:ext>
              </a:extLst>
            </p:cNvPr>
            <p:cNvSpPr/>
            <p:nvPr/>
          </p:nvSpPr>
          <p:spPr>
            <a:xfrm>
              <a:off x="5111093" y="4126270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8B8DF79B-A2F7-D84F-0D62-1166D57D4BB0}"/>
                </a:ext>
              </a:extLst>
            </p:cNvPr>
            <p:cNvSpPr/>
            <p:nvPr/>
          </p:nvSpPr>
          <p:spPr>
            <a:xfrm>
              <a:off x="756928" y="4126270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Прямоугольник 59">
              <a:extLst>
                <a:ext uri="{FF2B5EF4-FFF2-40B4-BE49-F238E27FC236}">
                  <a16:creationId xmlns:a16="http://schemas.microsoft.com/office/drawing/2014/main" id="{F3C2D4E0-1765-475F-CE52-D4571AE90551}"/>
                </a:ext>
              </a:extLst>
            </p:cNvPr>
            <p:cNvSpPr/>
            <p:nvPr/>
          </p:nvSpPr>
          <p:spPr>
            <a:xfrm>
              <a:off x="1485657" y="4830886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Прямоугольник 60">
              <a:extLst>
                <a:ext uri="{FF2B5EF4-FFF2-40B4-BE49-F238E27FC236}">
                  <a16:creationId xmlns:a16="http://schemas.microsoft.com/office/drawing/2014/main" id="{305A8EA5-ACC9-0835-1D7B-2695DD794098}"/>
                </a:ext>
              </a:extLst>
            </p:cNvPr>
            <p:cNvSpPr/>
            <p:nvPr/>
          </p:nvSpPr>
          <p:spPr>
            <a:xfrm>
              <a:off x="2941003" y="481356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Прямоугольник 61">
              <a:extLst>
                <a:ext uri="{FF2B5EF4-FFF2-40B4-BE49-F238E27FC236}">
                  <a16:creationId xmlns:a16="http://schemas.microsoft.com/office/drawing/2014/main" id="{8C49E883-F843-5760-E1F8-9BA52D992E88}"/>
                </a:ext>
              </a:extLst>
            </p:cNvPr>
            <p:cNvSpPr/>
            <p:nvPr/>
          </p:nvSpPr>
          <p:spPr>
            <a:xfrm>
              <a:off x="4385965" y="4830886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Прямоугольник 62">
              <a:extLst>
                <a:ext uri="{FF2B5EF4-FFF2-40B4-BE49-F238E27FC236}">
                  <a16:creationId xmlns:a16="http://schemas.microsoft.com/office/drawing/2014/main" id="{CA139EEE-15A8-D4A8-1548-97EFC90A5547}"/>
                </a:ext>
              </a:extLst>
            </p:cNvPr>
            <p:cNvSpPr/>
            <p:nvPr/>
          </p:nvSpPr>
          <p:spPr>
            <a:xfrm>
              <a:off x="5834842" y="4830886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Прямоугольник 63">
              <a:extLst>
                <a:ext uri="{FF2B5EF4-FFF2-40B4-BE49-F238E27FC236}">
                  <a16:creationId xmlns:a16="http://schemas.microsoft.com/office/drawing/2014/main" id="{8719C4D4-F278-AECA-D664-3E009E17271E}"/>
                </a:ext>
              </a:extLst>
            </p:cNvPr>
            <p:cNvSpPr/>
            <p:nvPr/>
          </p:nvSpPr>
          <p:spPr>
            <a:xfrm>
              <a:off x="2210785" y="5538536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5" name="Прямоугольник 64">
              <a:extLst>
                <a:ext uri="{FF2B5EF4-FFF2-40B4-BE49-F238E27FC236}">
                  <a16:creationId xmlns:a16="http://schemas.microsoft.com/office/drawing/2014/main" id="{E942747E-CD7F-B266-90B6-E3FA4619F15A}"/>
                </a:ext>
              </a:extLst>
            </p:cNvPr>
            <p:cNvSpPr/>
            <p:nvPr/>
          </p:nvSpPr>
          <p:spPr>
            <a:xfrm>
              <a:off x="3673333" y="5538536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6" name="Прямоугольник 65">
              <a:extLst>
                <a:ext uri="{FF2B5EF4-FFF2-40B4-BE49-F238E27FC236}">
                  <a16:creationId xmlns:a16="http://schemas.microsoft.com/office/drawing/2014/main" id="{B0A2179C-4144-A0E3-625C-E16A1AFE7A6F}"/>
                </a:ext>
              </a:extLst>
            </p:cNvPr>
            <p:cNvSpPr/>
            <p:nvPr/>
          </p:nvSpPr>
          <p:spPr>
            <a:xfrm>
              <a:off x="5111093" y="555619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Прямоугольник 66">
              <a:extLst>
                <a:ext uri="{FF2B5EF4-FFF2-40B4-BE49-F238E27FC236}">
                  <a16:creationId xmlns:a16="http://schemas.microsoft.com/office/drawing/2014/main" id="{DFCC18AA-2379-A9E1-5A4B-C85468691F48}"/>
                </a:ext>
              </a:extLst>
            </p:cNvPr>
            <p:cNvSpPr/>
            <p:nvPr/>
          </p:nvSpPr>
          <p:spPr>
            <a:xfrm>
              <a:off x="756928" y="555619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Диагональная полоса 6">
              <a:extLst>
                <a:ext uri="{FF2B5EF4-FFF2-40B4-BE49-F238E27FC236}">
                  <a16:creationId xmlns:a16="http://schemas.microsoft.com/office/drawing/2014/main" id="{DDBB0362-3585-B551-2EA3-1F9B9FECD3FA}"/>
                </a:ext>
              </a:extLst>
            </p:cNvPr>
            <p:cNvSpPr/>
            <p:nvPr/>
          </p:nvSpPr>
          <p:spPr>
            <a:xfrm rot="2776122">
              <a:off x="1438752" y="4279735"/>
              <a:ext cx="4444255" cy="4594768"/>
            </a:xfrm>
            <a:prstGeom prst="diagStripe">
              <a:avLst>
                <a:gd name="adj" fmla="val 89881"/>
              </a:avLst>
            </a:prstGeom>
            <a:blipFill dpi="0" rotWithShape="0">
              <a:blip r:embed="rId2"/>
              <a:srcRect/>
              <a:tile tx="88900" ty="0" sx="100000" sy="100000" flip="none" algn="tl"/>
            </a:blip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8" name="Диагональная полоса 7">
              <a:extLst>
                <a:ext uri="{FF2B5EF4-FFF2-40B4-BE49-F238E27FC236}">
                  <a16:creationId xmlns:a16="http://schemas.microsoft.com/office/drawing/2014/main" id="{A22EB30D-1DCE-94E9-134F-A017543A1C1A}"/>
                </a:ext>
              </a:extLst>
            </p:cNvPr>
            <p:cNvSpPr>
              <a:spLocks noChangeAspect="1"/>
            </p:cNvSpPr>
            <p:nvPr/>
          </p:nvSpPr>
          <p:spPr>
            <a:xfrm rot="18840000" flipV="1">
              <a:off x="1421980" y="-2095301"/>
              <a:ext cx="4507251" cy="4659897"/>
            </a:xfrm>
            <a:prstGeom prst="diagStripe">
              <a:avLst>
                <a:gd name="adj" fmla="val 89881"/>
              </a:avLst>
            </a:prstGeom>
            <a:blipFill dpi="0" rotWithShape="0">
              <a:blip r:embed="rId2"/>
              <a:srcRect/>
              <a:tile tx="88900" ty="0" sx="100000" sy="100000" flip="none" algn="tl"/>
            </a:blip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2" name="Диагональная полоса 11">
              <a:extLst>
                <a:ext uri="{FF2B5EF4-FFF2-40B4-BE49-F238E27FC236}">
                  <a16:creationId xmlns:a16="http://schemas.microsoft.com/office/drawing/2014/main" id="{1EE177C8-B604-BF2C-1F3B-B76C30B2F920}"/>
                </a:ext>
              </a:extLst>
            </p:cNvPr>
            <p:cNvSpPr>
              <a:spLocks noChangeAspect="1"/>
            </p:cNvSpPr>
            <p:nvPr/>
          </p:nvSpPr>
          <p:spPr>
            <a:xfrm rot="2657870" flipV="1">
              <a:off x="4676519" y="1127144"/>
              <a:ext cx="4422230" cy="4571997"/>
            </a:xfrm>
            <a:prstGeom prst="diagStripe">
              <a:avLst>
                <a:gd name="adj" fmla="val 89881"/>
              </a:avLst>
            </a:prstGeom>
            <a:blipFill dpi="0" rotWithShape="0">
              <a:blip r:embed="rId2"/>
              <a:srcRect/>
              <a:tile tx="88900" ty="0" sx="100000" sy="100000" flip="none" algn="tl"/>
            </a:blip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1" name="Диагональная полоса 10">
              <a:extLst>
                <a:ext uri="{FF2B5EF4-FFF2-40B4-BE49-F238E27FC236}">
                  <a16:creationId xmlns:a16="http://schemas.microsoft.com/office/drawing/2014/main" id="{E9A18A8C-184B-9D8F-7DCA-E2DD635C3B38}"/>
                </a:ext>
              </a:extLst>
            </p:cNvPr>
            <p:cNvSpPr/>
            <p:nvPr/>
          </p:nvSpPr>
          <p:spPr>
            <a:xfrm rot="8139973">
              <a:off x="-1733668" y="1115942"/>
              <a:ext cx="4379881" cy="4546458"/>
            </a:xfrm>
            <a:prstGeom prst="diagStripe">
              <a:avLst>
                <a:gd name="adj" fmla="val 89881"/>
              </a:avLst>
            </a:prstGeom>
            <a:blipFill dpi="0" rotWithShape="0">
              <a:blip r:embed="rId2"/>
              <a:srcRect/>
              <a:tile tx="88900" ty="0" sx="100000" sy="100000" flip="none" algn="tl"/>
            </a:blip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66249867-0DD7-9496-B19E-79517917C0EB}"/>
                </a:ext>
              </a:extLst>
            </p:cNvPr>
            <p:cNvSpPr txBox="1"/>
            <p:nvPr/>
          </p:nvSpPr>
          <p:spPr>
            <a:xfrm>
              <a:off x="423635" y="721360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AA8BB4E1-7F37-504D-414D-C80C5BE8454E}"/>
                </a:ext>
              </a:extLst>
            </p:cNvPr>
            <p:cNvSpPr txBox="1"/>
            <p:nvPr/>
          </p:nvSpPr>
          <p:spPr>
            <a:xfrm>
              <a:off x="449394" y="1418295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9A3C70AC-3FF6-08B0-E2B3-87CE6A288460}"/>
                </a:ext>
              </a:extLst>
            </p:cNvPr>
            <p:cNvSpPr txBox="1"/>
            <p:nvPr/>
          </p:nvSpPr>
          <p:spPr>
            <a:xfrm>
              <a:off x="456272" y="2137725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FA777DFC-3628-D259-ABFC-F66941806B89}"/>
                </a:ext>
              </a:extLst>
            </p:cNvPr>
            <p:cNvSpPr txBox="1"/>
            <p:nvPr/>
          </p:nvSpPr>
          <p:spPr>
            <a:xfrm>
              <a:off x="461013" y="3569357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A202EE08-4CF0-5E2A-19B2-DBAE9D132C78}"/>
                </a:ext>
              </a:extLst>
            </p:cNvPr>
            <p:cNvSpPr txBox="1"/>
            <p:nvPr/>
          </p:nvSpPr>
          <p:spPr>
            <a:xfrm>
              <a:off x="469679" y="4266292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EBD07010-D1AA-72D8-5AEB-F3365CCF1446}"/>
                </a:ext>
              </a:extLst>
            </p:cNvPr>
            <p:cNvSpPr txBox="1"/>
            <p:nvPr/>
          </p:nvSpPr>
          <p:spPr>
            <a:xfrm>
              <a:off x="474557" y="5719608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C4D96A5B-4A10-37B7-8A11-F728508BAD65}"/>
                </a:ext>
              </a:extLst>
            </p:cNvPr>
            <p:cNvSpPr txBox="1"/>
            <p:nvPr/>
          </p:nvSpPr>
          <p:spPr>
            <a:xfrm>
              <a:off x="943959" y="6163233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F6A9A74E-40E5-FEFF-82F1-80297FBD1790}"/>
                </a:ext>
              </a:extLst>
            </p:cNvPr>
            <p:cNvSpPr txBox="1"/>
            <p:nvPr/>
          </p:nvSpPr>
          <p:spPr>
            <a:xfrm>
              <a:off x="1698379" y="6192888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C8128840-2E74-9D4A-7F3B-0952C9385E38}"/>
                </a:ext>
              </a:extLst>
            </p:cNvPr>
            <p:cNvSpPr txBox="1"/>
            <p:nvPr/>
          </p:nvSpPr>
          <p:spPr>
            <a:xfrm>
              <a:off x="2416569" y="6189117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E3F9B1AD-48EF-E32E-80A3-2B2AC1207525}"/>
                </a:ext>
              </a:extLst>
            </p:cNvPr>
            <p:cNvSpPr txBox="1"/>
            <p:nvPr/>
          </p:nvSpPr>
          <p:spPr>
            <a:xfrm>
              <a:off x="3888261" y="6163233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AEEBA4C1-2097-2890-3D2A-997FC26734B1}"/>
                </a:ext>
              </a:extLst>
            </p:cNvPr>
            <p:cNvSpPr txBox="1"/>
            <p:nvPr/>
          </p:nvSpPr>
          <p:spPr>
            <a:xfrm>
              <a:off x="5295377" y="6169828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97" name="Группа 96">
              <a:extLst>
                <a:ext uri="{FF2B5EF4-FFF2-40B4-BE49-F238E27FC236}">
                  <a16:creationId xmlns:a16="http://schemas.microsoft.com/office/drawing/2014/main" id="{210421DE-E24F-F7EC-E3DD-579385B386AC}"/>
                </a:ext>
              </a:extLst>
            </p:cNvPr>
            <p:cNvGrpSpPr/>
            <p:nvPr/>
          </p:nvGrpSpPr>
          <p:grpSpPr>
            <a:xfrm>
              <a:off x="6060695" y="4167713"/>
              <a:ext cx="271364" cy="609614"/>
              <a:chOff x="6122129" y="4162520"/>
              <a:chExt cx="304486" cy="718615"/>
            </a:xfrm>
          </p:grpSpPr>
          <p:sp>
            <p:nvSpPr>
              <p:cNvPr id="91" name="Крест 90">
                <a:extLst>
                  <a:ext uri="{FF2B5EF4-FFF2-40B4-BE49-F238E27FC236}">
                    <a16:creationId xmlns:a16="http://schemas.microsoft.com/office/drawing/2014/main" id="{87FA504A-E561-16A6-19A1-8448522BB598}"/>
                  </a:ext>
                </a:extLst>
              </p:cNvPr>
              <p:cNvSpPr/>
              <p:nvPr/>
            </p:nvSpPr>
            <p:spPr>
              <a:xfrm>
                <a:off x="6213775" y="4162520"/>
                <a:ext cx="129884" cy="124944"/>
              </a:xfrm>
              <a:prstGeom prst="plus">
                <a:avLst>
                  <a:gd name="adj" fmla="val 37605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2" name="Полилиния: фигура 91">
                <a:extLst>
                  <a:ext uri="{FF2B5EF4-FFF2-40B4-BE49-F238E27FC236}">
                    <a16:creationId xmlns:a16="http://schemas.microsoft.com/office/drawing/2014/main" id="{1527D287-9BF2-BECC-2A3A-702F925AEE1F}"/>
                  </a:ext>
                </a:extLst>
              </p:cNvPr>
              <p:cNvSpPr/>
              <p:nvPr/>
            </p:nvSpPr>
            <p:spPr>
              <a:xfrm>
                <a:off x="6175847" y="4286746"/>
                <a:ext cx="217170" cy="81915"/>
              </a:xfrm>
              <a:custGeom>
                <a:avLst/>
                <a:gdLst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0970 w 175260"/>
                  <a:gd name="connsiteY2" fmla="*/ 2476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2875 w 175260"/>
                  <a:gd name="connsiteY2" fmla="*/ 4381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0 w 175260"/>
                  <a:gd name="connsiteY5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20955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38100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4295"/>
                  <a:gd name="connsiteX1" fmla="*/ 175260 w 175260"/>
                  <a:gd name="connsiteY1" fmla="*/ 5715 h 74295"/>
                  <a:gd name="connsiteX2" fmla="*/ 142875 w 175260"/>
                  <a:gd name="connsiteY2" fmla="*/ 43815 h 74295"/>
                  <a:gd name="connsiteX3" fmla="*/ 148590 w 175260"/>
                  <a:gd name="connsiteY3" fmla="*/ 70485 h 74295"/>
                  <a:gd name="connsiteX4" fmla="*/ 15240 w 175260"/>
                  <a:gd name="connsiteY4" fmla="*/ 74295 h 74295"/>
                  <a:gd name="connsiteX5" fmla="*/ 38100 w 175260"/>
                  <a:gd name="connsiteY5" fmla="*/ 38100 h 74295"/>
                  <a:gd name="connsiteX6" fmla="*/ 0 w 175260"/>
                  <a:gd name="connsiteY6" fmla="*/ 0 h 74295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38100 w 175260"/>
                  <a:gd name="connsiteY5" fmla="*/ 38100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6573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201930"/>
                  <a:gd name="connsiteY0" fmla="*/ 0 h 80010"/>
                  <a:gd name="connsiteX1" fmla="*/ 201930 w 201930"/>
                  <a:gd name="connsiteY1" fmla="*/ 1905 h 80010"/>
                  <a:gd name="connsiteX2" fmla="*/ 165735 w 201930"/>
                  <a:gd name="connsiteY2" fmla="*/ 43815 h 80010"/>
                  <a:gd name="connsiteX3" fmla="*/ 173355 w 201930"/>
                  <a:gd name="connsiteY3" fmla="*/ 80010 h 80010"/>
                  <a:gd name="connsiteX4" fmla="*/ 15240 w 201930"/>
                  <a:gd name="connsiteY4" fmla="*/ 74295 h 80010"/>
                  <a:gd name="connsiteX5" fmla="*/ 22860 w 201930"/>
                  <a:gd name="connsiteY5" fmla="*/ 51435 h 80010"/>
                  <a:gd name="connsiteX6" fmla="*/ 0 w 201930"/>
                  <a:gd name="connsiteY6" fmla="*/ 0 h 80010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30480 w 217170"/>
                  <a:gd name="connsiteY4" fmla="*/ 76200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79070 w 217170"/>
                  <a:gd name="connsiteY2" fmla="*/ 5334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7170" h="81915">
                    <a:moveTo>
                      <a:pt x="0" y="0"/>
                    </a:moveTo>
                    <a:lnTo>
                      <a:pt x="217170" y="3810"/>
                    </a:lnTo>
                    <a:lnTo>
                      <a:pt x="179070" y="53340"/>
                    </a:lnTo>
                    <a:lnTo>
                      <a:pt x="188595" y="81915"/>
                    </a:lnTo>
                    <a:lnTo>
                      <a:pt x="20955" y="81915"/>
                    </a:lnTo>
                    <a:lnTo>
                      <a:pt x="38100" y="533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3" name="Полилиния: фигура 92">
                <a:extLst>
                  <a:ext uri="{FF2B5EF4-FFF2-40B4-BE49-F238E27FC236}">
                    <a16:creationId xmlns:a16="http://schemas.microsoft.com/office/drawing/2014/main" id="{F8F5CC6B-D7AE-4BBD-1B71-AC8DAB41807C}"/>
                  </a:ext>
                </a:extLst>
              </p:cNvPr>
              <p:cNvSpPr/>
              <p:nvPr/>
            </p:nvSpPr>
            <p:spPr>
              <a:xfrm>
                <a:off x="6127530" y="4374832"/>
                <a:ext cx="299085" cy="364949"/>
              </a:xfrm>
              <a:custGeom>
                <a:avLst/>
                <a:gdLst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0970 w 175260"/>
                  <a:gd name="connsiteY2" fmla="*/ 2476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2875 w 175260"/>
                  <a:gd name="connsiteY2" fmla="*/ 4381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0 w 175260"/>
                  <a:gd name="connsiteY5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20955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38100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4295"/>
                  <a:gd name="connsiteX1" fmla="*/ 175260 w 175260"/>
                  <a:gd name="connsiteY1" fmla="*/ 5715 h 74295"/>
                  <a:gd name="connsiteX2" fmla="*/ 142875 w 175260"/>
                  <a:gd name="connsiteY2" fmla="*/ 43815 h 74295"/>
                  <a:gd name="connsiteX3" fmla="*/ 148590 w 175260"/>
                  <a:gd name="connsiteY3" fmla="*/ 70485 h 74295"/>
                  <a:gd name="connsiteX4" fmla="*/ 15240 w 175260"/>
                  <a:gd name="connsiteY4" fmla="*/ 74295 h 74295"/>
                  <a:gd name="connsiteX5" fmla="*/ 38100 w 175260"/>
                  <a:gd name="connsiteY5" fmla="*/ 38100 h 74295"/>
                  <a:gd name="connsiteX6" fmla="*/ 0 w 175260"/>
                  <a:gd name="connsiteY6" fmla="*/ 0 h 74295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38100 w 175260"/>
                  <a:gd name="connsiteY5" fmla="*/ 38100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6573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201930"/>
                  <a:gd name="connsiteY0" fmla="*/ 0 h 80010"/>
                  <a:gd name="connsiteX1" fmla="*/ 201930 w 201930"/>
                  <a:gd name="connsiteY1" fmla="*/ 1905 h 80010"/>
                  <a:gd name="connsiteX2" fmla="*/ 165735 w 201930"/>
                  <a:gd name="connsiteY2" fmla="*/ 43815 h 80010"/>
                  <a:gd name="connsiteX3" fmla="*/ 173355 w 201930"/>
                  <a:gd name="connsiteY3" fmla="*/ 80010 h 80010"/>
                  <a:gd name="connsiteX4" fmla="*/ 15240 w 201930"/>
                  <a:gd name="connsiteY4" fmla="*/ 74295 h 80010"/>
                  <a:gd name="connsiteX5" fmla="*/ 22860 w 201930"/>
                  <a:gd name="connsiteY5" fmla="*/ 51435 h 80010"/>
                  <a:gd name="connsiteX6" fmla="*/ 0 w 201930"/>
                  <a:gd name="connsiteY6" fmla="*/ 0 h 80010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30480 w 217170"/>
                  <a:gd name="connsiteY4" fmla="*/ 76200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79070 w 217170"/>
                  <a:gd name="connsiteY2" fmla="*/ 5334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3810 w 196215"/>
                  <a:gd name="connsiteY0" fmla="*/ 0 h 144042"/>
                  <a:gd name="connsiteX1" fmla="*/ 196215 w 196215"/>
                  <a:gd name="connsiteY1" fmla="*/ 65937 h 144042"/>
                  <a:gd name="connsiteX2" fmla="*/ 158115 w 196215"/>
                  <a:gd name="connsiteY2" fmla="*/ 115467 h 144042"/>
                  <a:gd name="connsiteX3" fmla="*/ 167640 w 196215"/>
                  <a:gd name="connsiteY3" fmla="*/ 144042 h 144042"/>
                  <a:gd name="connsiteX4" fmla="*/ 0 w 196215"/>
                  <a:gd name="connsiteY4" fmla="*/ 144042 h 144042"/>
                  <a:gd name="connsiteX5" fmla="*/ 17145 w 196215"/>
                  <a:gd name="connsiteY5" fmla="*/ 115467 h 144042"/>
                  <a:gd name="connsiteX6" fmla="*/ 3810 w 19621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58115 w 188595"/>
                  <a:gd name="connsiteY2" fmla="*/ 115467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7145 w 188595"/>
                  <a:gd name="connsiteY5" fmla="*/ 115467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7145 w 188595"/>
                  <a:gd name="connsiteY5" fmla="*/ 115467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9050 w 188595"/>
                  <a:gd name="connsiteY5" fmla="*/ 89063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78105 w 188595"/>
                  <a:gd name="connsiteY5" fmla="*/ 86733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6195 w 188595"/>
                  <a:gd name="connsiteY5" fmla="*/ 88286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6195 w 188595"/>
                  <a:gd name="connsiteY5" fmla="*/ 88286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4290 w 188595"/>
                  <a:gd name="connsiteY5" fmla="*/ 72754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4290 w 188595"/>
                  <a:gd name="connsiteY5" fmla="*/ 72754 h 144042"/>
                  <a:gd name="connsiteX6" fmla="*/ 3810 w 188595"/>
                  <a:gd name="connsiteY6" fmla="*/ 0 h 144042"/>
                  <a:gd name="connsiteX0" fmla="*/ 60960 w 245745"/>
                  <a:gd name="connsiteY0" fmla="*/ 0 h 148702"/>
                  <a:gd name="connsiteX1" fmla="*/ 245745 w 245745"/>
                  <a:gd name="connsiteY1" fmla="*/ 1480 h 148702"/>
                  <a:gd name="connsiteX2" fmla="*/ 217170 w 245745"/>
                  <a:gd name="connsiteY2" fmla="*/ 86733 h 148702"/>
                  <a:gd name="connsiteX3" fmla="*/ 224790 w 245745"/>
                  <a:gd name="connsiteY3" fmla="*/ 144042 h 148702"/>
                  <a:gd name="connsiteX4" fmla="*/ 0 w 245745"/>
                  <a:gd name="connsiteY4" fmla="*/ 148702 h 148702"/>
                  <a:gd name="connsiteX5" fmla="*/ 91440 w 245745"/>
                  <a:gd name="connsiteY5" fmla="*/ 72754 h 148702"/>
                  <a:gd name="connsiteX6" fmla="*/ 60960 w 245745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7170 w 297180"/>
                  <a:gd name="connsiteY2" fmla="*/ 86733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850 h 149552"/>
                  <a:gd name="connsiteX1" fmla="*/ 243840 w 297180"/>
                  <a:gd name="connsiteY1" fmla="*/ 0 h 149552"/>
                  <a:gd name="connsiteX2" fmla="*/ 219075 w 297180"/>
                  <a:gd name="connsiteY2" fmla="*/ 74381 h 149552"/>
                  <a:gd name="connsiteX3" fmla="*/ 297180 w 297180"/>
                  <a:gd name="connsiteY3" fmla="*/ 148775 h 149552"/>
                  <a:gd name="connsiteX4" fmla="*/ 0 w 297180"/>
                  <a:gd name="connsiteY4" fmla="*/ 149552 h 149552"/>
                  <a:gd name="connsiteX5" fmla="*/ 91440 w 297180"/>
                  <a:gd name="connsiteY5" fmla="*/ 73604 h 149552"/>
                  <a:gd name="connsiteX6" fmla="*/ 60960 w 297180"/>
                  <a:gd name="connsiteY6" fmla="*/ 850 h 149552"/>
                  <a:gd name="connsiteX0" fmla="*/ 62865 w 299085"/>
                  <a:gd name="connsiteY0" fmla="*/ 850 h 148775"/>
                  <a:gd name="connsiteX1" fmla="*/ 245745 w 299085"/>
                  <a:gd name="connsiteY1" fmla="*/ 0 h 148775"/>
                  <a:gd name="connsiteX2" fmla="*/ 220980 w 299085"/>
                  <a:gd name="connsiteY2" fmla="*/ 74381 h 148775"/>
                  <a:gd name="connsiteX3" fmla="*/ 299085 w 299085"/>
                  <a:gd name="connsiteY3" fmla="*/ 148775 h 148775"/>
                  <a:gd name="connsiteX4" fmla="*/ 0 w 299085"/>
                  <a:gd name="connsiteY4" fmla="*/ 147222 h 148775"/>
                  <a:gd name="connsiteX5" fmla="*/ 93345 w 299085"/>
                  <a:gd name="connsiteY5" fmla="*/ 73604 h 148775"/>
                  <a:gd name="connsiteX6" fmla="*/ 62865 w 299085"/>
                  <a:gd name="connsiteY6" fmla="*/ 850 h 148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9085" h="148775">
                    <a:moveTo>
                      <a:pt x="62865" y="850"/>
                    </a:moveTo>
                    <a:lnTo>
                      <a:pt x="245745" y="0"/>
                    </a:lnTo>
                    <a:cubicBezTo>
                      <a:pt x="236855" y="24017"/>
                      <a:pt x="199390" y="42598"/>
                      <a:pt x="220980" y="74381"/>
                    </a:cubicBezTo>
                    <a:lnTo>
                      <a:pt x="299085" y="148775"/>
                    </a:lnTo>
                    <a:lnTo>
                      <a:pt x="0" y="147222"/>
                    </a:lnTo>
                    <a:lnTo>
                      <a:pt x="93345" y="73604"/>
                    </a:lnTo>
                    <a:cubicBezTo>
                      <a:pt x="78740" y="32526"/>
                      <a:pt x="73660" y="30279"/>
                      <a:pt x="62865" y="85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4" name="Прямоугольник: скругленные углы 93">
                <a:extLst>
                  <a:ext uri="{FF2B5EF4-FFF2-40B4-BE49-F238E27FC236}">
                    <a16:creationId xmlns:a16="http://schemas.microsoft.com/office/drawing/2014/main" id="{7DFEDA5E-D5D3-1A44-6BEA-08C105C1C6D7}"/>
                  </a:ext>
                </a:extLst>
              </p:cNvPr>
              <p:cNvSpPr/>
              <p:nvPr/>
            </p:nvSpPr>
            <p:spPr>
              <a:xfrm>
                <a:off x="6127530" y="4738022"/>
                <a:ext cx="299085" cy="45719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5" name="Прямоугольник: скругленные углы 94">
                <a:extLst>
                  <a:ext uri="{FF2B5EF4-FFF2-40B4-BE49-F238E27FC236}">
                    <a16:creationId xmlns:a16="http://schemas.microsoft.com/office/drawing/2014/main" id="{24C965AF-105F-1E5F-98F7-327C9B966E43}"/>
                  </a:ext>
                </a:extLst>
              </p:cNvPr>
              <p:cNvSpPr/>
              <p:nvPr/>
            </p:nvSpPr>
            <p:spPr>
              <a:xfrm>
                <a:off x="6122129" y="4835416"/>
                <a:ext cx="299085" cy="45719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6" name="Полилиния: фигура 95">
                <a:extLst>
                  <a:ext uri="{FF2B5EF4-FFF2-40B4-BE49-F238E27FC236}">
                    <a16:creationId xmlns:a16="http://schemas.microsoft.com/office/drawing/2014/main" id="{48020DC5-A5ED-6B0D-AD0B-BEB23B142C16}"/>
                  </a:ext>
                </a:extLst>
              </p:cNvPr>
              <p:cNvSpPr/>
              <p:nvPr/>
            </p:nvSpPr>
            <p:spPr>
              <a:xfrm>
                <a:off x="6143485" y="4783741"/>
                <a:ext cx="255842" cy="49244"/>
              </a:xfrm>
              <a:custGeom>
                <a:avLst/>
                <a:gdLst>
                  <a:gd name="connsiteX0" fmla="*/ 0 w 299085"/>
                  <a:gd name="connsiteY0" fmla="*/ 0 h 53340"/>
                  <a:gd name="connsiteX1" fmla="*/ 299085 w 299085"/>
                  <a:gd name="connsiteY1" fmla="*/ 1905 h 53340"/>
                  <a:gd name="connsiteX2" fmla="*/ 274320 w 299085"/>
                  <a:gd name="connsiteY2" fmla="*/ 28575 h 53340"/>
                  <a:gd name="connsiteX3" fmla="*/ 295275 w 299085"/>
                  <a:gd name="connsiteY3" fmla="*/ 49530 h 53340"/>
                  <a:gd name="connsiteX4" fmla="*/ 11430 w 299085"/>
                  <a:gd name="connsiteY4" fmla="*/ 53340 h 53340"/>
                  <a:gd name="connsiteX5" fmla="*/ 43815 w 299085"/>
                  <a:gd name="connsiteY5" fmla="*/ 28575 h 53340"/>
                  <a:gd name="connsiteX6" fmla="*/ 0 w 299085"/>
                  <a:gd name="connsiteY6" fmla="*/ 0 h 53340"/>
                  <a:gd name="connsiteX0" fmla="*/ 3810 w 287655"/>
                  <a:gd name="connsiteY0" fmla="*/ 0 h 51435"/>
                  <a:gd name="connsiteX1" fmla="*/ 287655 w 287655"/>
                  <a:gd name="connsiteY1" fmla="*/ 0 h 51435"/>
                  <a:gd name="connsiteX2" fmla="*/ 262890 w 287655"/>
                  <a:gd name="connsiteY2" fmla="*/ 26670 h 51435"/>
                  <a:gd name="connsiteX3" fmla="*/ 283845 w 287655"/>
                  <a:gd name="connsiteY3" fmla="*/ 47625 h 51435"/>
                  <a:gd name="connsiteX4" fmla="*/ 0 w 287655"/>
                  <a:gd name="connsiteY4" fmla="*/ 51435 h 51435"/>
                  <a:gd name="connsiteX5" fmla="*/ 32385 w 287655"/>
                  <a:gd name="connsiteY5" fmla="*/ 26670 h 51435"/>
                  <a:gd name="connsiteX6" fmla="*/ 3810 w 287655"/>
                  <a:gd name="connsiteY6" fmla="*/ 0 h 51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7655" h="51435">
                    <a:moveTo>
                      <a:pt x="3810" y="0"/>
                    </a:moveTo>
                    <a:lnTo>
                      <a:pt x="287655" y="0"/>
                    </a:lnTo>
                    <a:lnTo>
                      <a:pt x="262890" y="26670"/>
                    </a:lnTo>
                    <a:lnTo>
                      <a:pt x="283845" y="47625"/>
                    </a:lnTo>
                    <a:lnTo>
                      <a:pt x="0" y="51435"/>
                    </a:lnTo>
                    <a:lnTo>
                      <a:pt x="32385" y="26670"/>
                    </a:lnTo>
                    <a:lnTo>
                      <a:pt x="381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98" name="Группа 97">
              <a:extLst>
                <a:ext uri="{FF2B5EF4-FFF2-40B4-BE49-F238E27FC236}">
                  <a16:creationId xmlns:a16="http://schemas.microsoft.com/office/drawing/2014/main" id="{36E31160-6E5C-A598-7486-6FB00149BDE4}"/>
                </a:ext>
              </a:extLst>
            </p:cNvPr>
            <p:cNvGrpSpPr/>
            <p:nvPr/>
          </p:nvGrpSpPr>
          <p:grpSpPr>
            <a:xfrm>
              <a:off x="6081972" y="576355"/>
              <a:ext cx="264704" cy="675057"/>
              <a:chOff x="6122129" y="4162520"/>
              <a:chExt cx="304486" cy="718615"/>
            </a:xfrm>
            <a:solidFill>
              <a:schemeClr val="tx1"/>
            </a:solidFill>
          </p:grpSpPr>
          <p:sp>
            <p:nvSpPr>
              <p:cNvPr id="99" name="Крест 98">
                <a:extLst>
                  <a:ext uri="{FF2B5EF4-FFF2-40B4-BE49-F238E27FC236}">
                    <a16:creationId xmlns:a16="http://schemas.microsoft.com/office/drawing/2014/main" id="{CD0AF6F2-768C-5099-A491-EC54B17967EA}"/>
                  </a:ext>
                </a:extLst>
              </p:cNvPr>
              <p:cNvSpPr/>
              <p:nvPr/>
            </p:nvSpPr>
            <p:spPr>
              <a:xfrm>
                <a:off x="6213775" y="4162520"/>
                <a:ext cx="129884" cy="124944"/>
              </a:xfrm>
              <a:prstGeom prst="plus">
                <a:avLst>
                  <a:gd name="adj" fmla="val 37605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0" name="Полилиния: фигура 99">
                <a:extLst>
                  <a:ext uri="{FF2B5EF4-FFF2-40B4-BE49-F238E27FC236}">
                    <a16:creationId xmlns:a16="http://schemas.microsoft.com/office/drawing/2014/main" id="{C9835A23-95D6-B104-1039-AF9E292F7DCF}"/>
                  </a:ext>
                </a:extLst>
              </p:cNvPr>
              <p:cNvSpPr/>
              <p:nvPr/>
            </p:nvSpPr>
            <p:spPr>
              <a:xfrm>
                <a:off x="6175847" y="4286746"/>
                <a:ext cx="217170" cy="81915"/>
              </a:xfrm>
              <a:custGeom>
                <a:avLst/>
                <a:gdLst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0970 w 175260"/>
                  <a:gd name="connsiteY2" fmla="*/ 2476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2875 w 175260"/>
                  <a:gd name="connsiteY2" fmla="*/ 4381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0 w 175260"/>
                  <a:gd name="connsiteY5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20955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38100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4295"/>
                  <a:gd name="connsiteX1" fmla="*/ 175260 w 175260"/>
                  <a:gd name="connsiteY1" fmla="*/ 5715 h 74295"/>
                  <a:gd name="connsiteX2" fmla="*/ 142875 w 175260"/>
                  <a:gd name="connsiteY2" fmla="*/ 43815 h 74295"/>
                  <a:gd name="connsiteX3" fmla="*/ 148590 w 175260"/>
                  <a:gd name="connsiteY3" fmla="*/ 70485 h 74295"/>
                  <a:gd name="connsiteX4" fmla="*/ 15240 w 175260"/>
                  <a:gd name="connsiteY4" fmla="*/ 74295 h 74295"/>
                  <a:gd name="connsiteX5" fmla="*/ 38100 w 175260"/>
                  <a:gd name="connsiteY5" fmla="*/ 38100 h 74295"/>
                  <a:gd name="connsiteX6" fmla="*/ 0 w 175260"/>
                  <a:gd name="connsiteY6" fmla="*/ 0 h 74295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38100 w 175260"/>
                  <a:gd name="connsiteY5" fmla="*/ 38100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6573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201930"/>
                  <a:gd name="connsiteY0" fmla="*/ 0 h 80010"/>
                  <a:gd name="connsiteX1" fmla="*/ 201930 w 201930"/>
                  <a:gd name="connsiteY1" fmla="*/ 1905 h 80010"/>
                  <a:gd name="connsiteX2" fmla="*/ 165735 w 201930"/>
                  <a:gd name="connsiteY2" fmla="*/ 43815 h 80010"/>
                  <a:gd name="connsiteX3" fmla="*/ 173355 w 201930"/>
                  <a:gd name="connsiteY3" fmla="*/ 80010 h 80010"/>
                  <a:gd name="connsiteX4" fmla="*/ 15240 w 201930"/>
                  <a:gd name="connsiteY4" fmla="*/ 74295 h 80010"/>
                  <a:gd name="connsiteX5" fmla="*/ 22860 w 201930"/>
                  <a:gd name="connsiteY5" fmla="*/ 51435 h 80010"/>
                  <a:gd name="connsiteX6" fmla="*/ 0 w 201930"/>
                  <a:gd name="connsiteY6" fmla="*/ 0 h 80010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30480 w 217170"/>
                  <a:gd name="connsiteY4" fmla="*/ 76200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79070 w 217170"/>
                  <a:gd name="connsiteY2" fmla="*/ 5334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7170" h="81915">
                    <a:moveTo>
                      <a:pt x="0" y="0"/>
                    </a:moveTo>
                    <a:lnTo>
                      <a:pt x="217170" y="3810"/>
                    </a:lnTo>
                    <a:lnTo>
                      <a:pt x="179070" y="53340"/>
                    </a:lnTo>
                    <a:lnTo>
                      <a:pt x="188595" y="81915"/>
                    </a:lnTo>
                    <a:lnTo>
                      <a:pt x="20955" y="81915"/>
                    </a:lnTo>
                    <a:lnTo>
                      <a:pt x="38100" y="5334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1" name="Полилиния: фигура 100">
                <a:extLst>
                  <a:ext uri="{FF2B5EF4-FFF2-40B4-BE49-F238E27FC236}">
                    <a16:creationId xmlns:a16="http://schemas.microsoft.com/office/drawing/2014/main" id="{68B6C835-B682-80BF-67BB-F935545DBEA1}"/>
                  </a:ext>
                </a:extLst>
              </p:cNvPr>
              <p:cNvSpPr/>
              <p:nvPr/>
            </p:nvSpPr>
            <p:spPr>
              <a:xfrm>
                <a:off x="6127530" y="4374832"/>
                <a:ext cx="299085" cy="364949"/>
              </a:xfrm>
              <a:custGeom>
                <a:avLst/>
                <a:gdLst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0970 w 175260"/>
                  <a:gd name="connsiteY2" fmla="*/ 2476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2875 w 175260"/>
                  <a:gd name="connsiteY2" fmla="*/ 4381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0 w 175260"/>
                  <a:gd name="connsiteY5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20955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38100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4295"/>
                  <a:gd name="connsiteX1" fmla="*/ 175260 w 175260"/>
                  <a:gd name="connsiteY1" fmla="*/ 5715 h 74295"/>
                  <a:gd name="connsiteX2" fmla="*/ 142875 w 175260"/>
                  <a:gd name="connsiteY2" fmla="*/ 43815 h 74295"/>
                  <a:gd name="connsiteX3" fmla="*/ 148590 w 175260"/>
                  <a:gd name="connsiteY3" fmla="*/ 70485 h 74295"/>
                  <a:gd name="connsiteX4" fmla="*/ 15240 w 175260"/>
                  <a:gd name="connsiteY4" fmla="*/ 74295 h 74295"/>
                  <a:gd name="connsiteX5" fmla="*/ 38100 w 175260"/>
                  <a:gd name="connsiteY5" fmla="*/ 38100 h 74295"/>
                  <a:gd name="connsiteX6" fmla="*/ 0 w 175260"/>
                  <a:gd name="connsiteY6" fmla="*/ 0 h 74295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38100 w 175260"/>
                  <a:gd name="connsiteY5" fmla="*/ 38100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6573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201930"/>
                  <a:gd name="connsiteY0" fmla="*/ 0 h 80010"/>
                  <a:gd name="connsiteX1" fmla="*/ 201930 w 201930"/>
                  <a:gd name="connsiteY1" fmla="*/ 1905 h 80010"/>
                  <a:gd name="connsiteX2" fmla="*/ 165735 w 201930"/>
                  <a:gd name="connsiteY2" fmla="*/ 43815 h 80010"/>
                  <a:gd name="connsiteX3" fmla="*/ 173355 w 201930"/>
                  <a:gd name="connsiteY3" fmla="*/ 80010 h 80010"/>
                  <a:gd name="connsiteX4" fmla="*/ 15240 w 201930"/>
                  <a:gd name="connsiteY4" fmla="*/ 74295 h 80010"/>
                  <a:gd name="connsiteX5" fmla="*/ 22860 w 201930"/>
                  <a:gd name="connsiteY5" fmla="*/ 51435 h 80010"/>
                  <a:gd name="connsiteX6" fmla="*/ 0 w 201930"/>
                  <a:gd name="connsiteY6" fmla="*/ 0 h 80010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30480 w 217170"/>
                  <a:gd name="connsiteY4" fmla="*/ 76200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79070 w 217170"/>
                  <a:gd name="connsiteY2" fmla="*/ 5334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3810 w 196215"/>
                  <a:gd name="connsiteY0" fmla="*/ 0 h 144042"/>
                  <a:gd name="connsiteX1" fmla="*/ 196215 w 196215"/>
                  <a:gd name="connsiteY1" fmla="*/ 65937 h 144042"/>
                  <a:gd name="connsiteX2" fmla="*/ 158115 w 196215"/>
                  <a:gd name="connsiteY2" fmla="*/ 115467 h 144042"/>
                  <a:gd name="connsiteX3" fmla="*/ 167640 w 196215"/>
                  <a:gd name="connsiteY3" fmla="*/ 144042 h 144042"/>
                  <a:gd name="connsiteX4" fmla="*/ 0 w 196215"/>
                  <a:gd name="connsiteY4" fmla="*/ 144042 h 144042"/>
                  <a:gd name="connsiteX5" fmla="*/ 17145 w 196215"/>
                  <a:gd name="connsiteY5" fmla="*/ 115467 h 144042"/>
                  <a:gd name="connsiteX6" fmla="*/ 3810 w 19621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58115 w 188595"/>
                  <a:gd name="connsiteY2" fmla="*/ 115467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7145 w 188595"/>
                  <a:gd name="connsiteY5" fmla="*/ 115467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7145 w 188595"/>
                  <a:gd name="connsiteY5" fmla="*/ 115467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9050 w 188595"/>
                  <a:gd name="connsiteY5" fmla="*/ 89063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78105 w 188595"/>
                  <a:gd name="connsiteY5" fmla="*/ 86733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6195 w 188595"/>
                  <a:gd name="connsiteY5" fmla="*/ 88286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6195 w 188595"/>
                  <a:gd name="connsiteY5" fmla="*/ 88286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4290 w 188595"/>
                  <a:gd name="connsiteY5" fmla="*/ 72754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4290 w 188595"/>
                  <a:gd name="connsiteY5" fmla="*/ 72754 h 144042"/>
                  <a:gd name="connsiteX6" fmla="*/ 3810 w 188595"/>
                  <a:gd name="connsiteY6" fmla="*/ 0 h 144042"/>
                  <a:gd name="connsiteX0" fmla="*/ 60960 w 245745"/>
                  <a:gd name="connsiteY0" fmla="*/ 0 h 148702"/>
                  <a:gd name="connsiteX1" fmla="*/ 245745 w 245745"/>
                  <a:gd name="connsiteY1" fmla="*/ 1480 h 148702"/>
                  <a:gd name="connsiteX2" fmla="*/ 217170 w 245745"/>
                  <a:gd name="connsiteY2" fmla="*/ 86733 h 148702"/>
                  <a:gd name="connsiteX3" fmla="*/ 224790 w 245745"/>
                  <a:gd name="connsiteY3" fmla="*/ 144042 h 148702"/>
                  <a:gd name="connsiteX4" fmla="*/ 0 w 245745"/>
                  <a:gd name="connsiteY4" fmla="*/ 148702 h 148702"/>
                  <a:gd name="connsiteX5" fmla="*/ 91440 w 245745"/>
                  <a:gd name="connsiteY5" fmla="*/ 72754 h 148702"/>
                  <a:gd name="connsiteX6" fmla="*/ 60960 w 245745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7170 w 297180"/>
                  <a:gd name="connsiteY2" fmla="*/ 86733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850 h 149552"/>
                  <a:gd name="connsiteX1" fmla="*/ 243840 w 297180"/>
                  <a:gd name="connsiteY1" fmla="*/ 0 h 149552"/>
                  <a:gd name="connsiteX2" fmla="*/ 219075 w 297180"/>
                  <a:gd name="connsiteY2" fmla="*/ 74381 h 149552"/>
                  <a:gd name="connsiteX3" fmla="*/ 297180 w 297180"/>
                  <a:gd name="connsiteY3" fmla="*/ 148775 h 149552"/>
                  <a:gd name="connsiteX4" fmla="*/ 0 w 297180"/>
                  <a:gd name="connsiteY4" fmla="*/ 149552 h 149552"/>
                  <a:gd name="connsiteX5" fmla="*/ 91440 w 297180"/>
                  <a:gd name="connsiteY5" fmla="*/ 73604 h 149552"/>
                  <a:gd name="connsiteX6" fmla="*/ 60960 w 297180"/>
                  <a:gd name="connsiteY6" fmla="*/ 850 h 149552"/>
                  <a:gd name="connsiteX0" fmla="*/ 62865 w 299085"/>
                  <a:gd name="connsiteY0" fmla="*/ 850 h 148775"/>
                  <a:gd name="connsiteX1" fmla="*/ 245745 w 299085"/>
                  <a:gd name="connsiteY1" fmla="*/ 0 h 148775"/>
                  <a:gd name="connsiteX2" fmla="*/ 220980 w 299085"/>
                  <a:gd name="connsiteY2" fmla="*/ 74381 h 148775"/>
                  <a:gd name="connsiteX3" fmla="*/ 299085 w 299085"/>
                  <a:gd name="connsiteY3" fmla="*/ 148775 h 148775"/>
                  <a:gd name="connsiteX4" fmla="*/ 0 w 299085"/>
                  <a:gd name="connsiteY4" fmla="*/ 147222 h 148775"/>
                  <a:gd name="connsiteX5" fmla="*/ 93345 w 299085"/>
                  <a:gd name="connsiteY5" fmla="*/ 73604 h 148775"/>
                  <a:gd name="connsiteX6" fmla="*/ 62865 w 299085"/>
                  <a:gd name="connsiteY6" fmla="*/ 850 h 148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9085" h="148775">
                    <a:moveTo>
                      <a:pt x="62865" y="850"/>
                    </a:moveTo>
                    <a:lnTo>
                      <a:pt x="245745" y="0"/>
                    </a:lnTo>
                    <a:cubicBezTo>
                      <a:pt x="236855" y="24017"/>
                      <a:pt x="199390" y="42598"/>
                      <a:pt x="220980" y="74381"/>
                    </a:cubicBezTo>
                    <a:lnTo>
                      <a:pt x="299085" y="148775"/>
                    </a:lnTo>
                    <a:lnTo>
                      <a:pt x="0" y="147222"/>
                    </a:lnTo>
                    <a:lnTo>
                      <a:pt x="93345" y="73604"/>
                    </a:lnTo>
                    <a:cubicBezTo>
                      <a:pt x="78740" y="32526"/>
                      <a:pt x="73660" y="30279"/>
                      <a:pt x="62865" y="850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2" name="Прямоугольник: скругленные углы 101">
                <a:extLst>
                  <a:ext uri="{FF2B5EF4-FFF2-40B4-BE49-F238E27FC236}">
                    <a16:creationId xmlns:a16="http://schemas.microsoft.com/office/drawing/2014/main" id="{2DA3F5A0-3683-CFC4-CB68-4C63758DB9A3}"/>
                  </a:ext>
                </a:extLst>
              </p:cNvPr>
              <p:cNvSpPr/>
              <p:nvPr/>
            </p:nvSpPr>
            <p:spPr>
              <a:xfrm>
                <a:off x="6127530" y="4738022"/>
                <a:ext cx="299085" cy="45719"/>
              </a:xfrm>
              <a:prstGeom prst="round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3" name="Прямоугольник: скругленные углы 102">
                <a:extLst>
                  <a:ext uri="{FF2B5EF4-FFF2-40B4-BE49-F238E27FC236}">
                    <a16:creationId xmlns:a16="http://schemas.microsoft.com/office/drawing/2014/main" id="{EB8257A0-9F30-4FC0-1CB7-1216856F6C6F}"/>
                  </a:ext>
                </a:extLst>
              </p:cNvPr>
              <p:cNvSpPr/>
              <p:nvPr/>
            </p:nvSpPr>
            <p:spPr>
              <a:xfrm>
                <a:off x="6122129" y="4835416"/>
                <a:ext cx="299085" cy="45719"/>
              </a:xfrm>
              <a:prstGeom prst="round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4" name="Полилиния: фигура 103">
                <a:extLst>
                  <a:ext uri="{FF2B5EF4-FFF2-40B4-BE49-F238E27FC236}">
                    <a16:creationId xmlns:a16="http://schemas.microsoft.com/office/drawing/2014/main" id="{96F0542B-6E89-C69C-AF78-C2018F97C615}"/>
                  </a:ext>
                </a:extLst>
              </p:cNvPr>
              <p:cNvSpPr/>
              <p:nvPr/>
            </p:nvSpPr>
            <p:spPr>
              <a:xfrm>
                <a:off x="6146572" y="4783741"/>
                <a:ext cx="258070" cy="45719"/>
              </a:xfrm>
              <a:custGeom>
                <a:avLst/>
                <a:gdLst>
                  <a:gd name="connsiteX0" fmla="*/ 0 w 299085"/>
                  <a:gd name="connsiteY0" fmla="*/ 0 h 53340"/>
                  <a:gd name="connsiteX1" fmla="*/ 299085 w 299085"/>
                  <a:gd name="connsiteY1" fmla="*/ 1905 h 53340"/>
                  <a:gd name="connsiteX2" fmla="*/ 274320 w 299085"/>
                  <a:gd name="connsiteY2" fmla="*/ 28575 h 53340"/>
                  <a:gd name="connsiteX3" fmla="*/ 295275 w 299085"/>
                  <a:gd name="connsiteY3" fmla="*/ 49530 h 53340"/>
                  <a:gd name="connsiteX4" fmla="*/ 11430 w 299085"/>
                  <a:gd name="connsiteY4" fmla="*/ 53340 h 53340"/>
                  <a:gd name="connsiteX5" fmla="*/ 43815 w 299085"/>
                  <a:gd name="connsiteY5" fmla="*/ 28575 h 53340"/>
                  <a:gd name="connsiteX6" fmla="*/ 0 w 299085"/>
                  <a:gd name="connsiteY6" fmla="*/ 0 h 53340"/>
                  <a:gd name="connsiteX0" fmla="*/ 3810 w 287655"/>
                  <a:gd name="connsiteY0" fmla="*/ 0 h 51435"/>
                  <a:gd name="connsiteX1" fmla="*/ 287655 w 287655"/>
                  <a:gd name="connsiteY1" fmla="*/ 0 h 51435"/>
                  <a:gd name="connsiteX2" fmla="*/ 262890 w 287655"/>
                  <a:gd name="connsiteY2" fmla="*/ 26670 h 51435"/>
                  <a:gd name="connsiteX3" fmla="*/ 283845 w 287655"/>
                  <a:gd name="connsiteY3" fmla="*/ 47625 h 51435"/>
                  <a:gd name="connsiteX4" fmla="*/ 0 w 287655"/>
                  <a:gd name="connsiteY4" fmla="*/ 51435 h 51435"/>
                  <a:gd name="connsiteX5" fmla="*/ 32385 w 287655"/>
                  <a:gd name="connsiteY5" fmla="*/ 26670 h 51435"/>
                  <a:gd name="connsiteX6" fmla="*/ 3810 w 287655"/>
                  <a:gd name="connsiteY6" fmla="*/ 0 h 51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7655" h="51435">
                    <a:moveTo>
                      <a:pt x="3810" y="0"/>
                    </a:moveTo>
                    <a:lnTo>
                      <a:pt x="287655" y="0"/>
                    </a:lnTo>
                    <a:lnTo>
                      <a:pt x="262890" y="26670"/>
                    </a:lnTo>
                    <a:lnTo>
                      <a:pt x="283845" y="47625"/>
                    </a:lnTo>
                    <a:lnTo>
                      <a:pt x="0" y="51435"/>
                    </a:lnTo>
                    <a:lnTo>
                      <a:pt x="32385" y="26670"/>
                    </a:lnTo>
                    <a:lnTo>
                      <a:pt x="3810" y="0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118" name="Группа 117">
              <a:extLst>
                <a:ext uri="{FF2B5EF4-FFF2-40B4-BE49-F238E27FC236}">
                  <a16:creationId xmlns:a16="http://schemas.microsoft.com/office/drawing/2014/main" id="{3130541B-59CC-6792-1160-FF473EE368C7}"/>
                </a:ext>
              </a:extLst>
            </p:cNvPr>
            <p:cNvGrpSpPr/>
            <p:nvPr/>
          </p:nvGrpSpPr>
          <p:grpSpPr>
            <a:xfrm>
              <a:off x="5333673" y="2020747"/>
              <a:ext cx="271035" cy="655919"/>
              <a:chOff x="5408463" y="2006123"/>
              <a:chExt cx="271035" cy="655919"/>
            </a:xfrm>
          </p:grpSpPr>
          <p:sp>
            <p:nvSpPr>
              <p:cNvPr id="107" name="Прямоугольник: скругленные углы 106">
                <a:extLst>
                  <a:ext uri="{FF2B5EF4-FFF2-40B4-BE49-F238E27FC236}">
                    <a16:creationId xmlns:a16="http://schemas.microsoft.com/office/drawing/2014/main" id="{A75CC8E4-6268-E7AA-50EB-57232ADD6F55}"/>
                  </a:ext>
                </a:extLst>
              </p:cNvPr>
              <p:cNvSpPr/>
              <p:nvPr/>
            </p:nvSpPr>
            <p:spPr>
              <a:xfrm>
                <a:off x="5408463" y="2522220"/>
                <a:ext cx="264160" cy="45719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17" name="Группа 116">
                <a:extLst>
                  <a:ext uri="{FF2B5EF4-FFF2-40B4-BE49-F238E27FC236}">
                    <a16:creationId xmlns:a16="http://schemas.microsoft.com/office/drawing/2014/main" id="{1CB54C0A-92CF-C26A-4226-CDC707930D2E}"/>
                  </a:ext>
                </a:extLst>
              </p:cNvPr>
              <p:cNvGrpSpPr/>
              <p:nvPr/>
            </p:nvGrpSpPr>
            <p:grpSpPr>
              <a:xfrm>
                <a:off x="5410200" y="2006123"/>
                <a:ext cx="269298" cy="655919"/>
                <a:chOff x="5410200" y="2006123"/>
                <a:chExt cx="269298" cy="655919"/>
              </a:xfrm>
            </p:grpSpPr>
            <p:sp>
              <p:nvSpPr>
                <p:cNvPr id="105" name="Хорда 104">
                  <a:extLst>
                    <a:ext uri="{FF2B5EF4-FFF2-40B4-BE49-F238E27FC236}">
                      <a16:creationId xmlns:a16="http://schemas.microsoft.com/office/drawing/2014/main" id="{82C76C91-3EF8-09ED-7AF5-482F26B0AD92}"/>
                    </a:ext>
                  </a:extLst>
                </p:cNvPr>
                <p:cNvSpPr/>
                <p:nvPr/>
              </p:nvSpPr>
              <p:spPr>
                <a:xfrm rot="6769347">
                  <a:off x="5446465" y="2004406"/>
                  <a:ext cx="201906" cy="205340"/>
                </a:xfrm>
                <a:prstGeom prst="chord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06" name="Полилиния: фигура 105">
                  <a:extLst>
                    <a:ext uri="{FF2B5EF4-FFF2-40B4-BE49-F238E27FC236}">
                      <a16:creationId xmlns:a16="http://schemas.microsoft.com/office/drawing/2014/main" id="{AAA266FF-3E2A-347A-6836-AED94D6D2DF9}"/>
                    </a:ext>
                  </a:extLst>
                </p:cNvPr>
                <p:cNvSpPr/>
                <p:nvPr/>
              </p:nvSpPr>
              <p:spPr>
                <a:xfrm>
                  <a:off x="5410200" y="2159000"/>
                  <a:ext cx="264160" cy="363220"/>
                </a:xfrm>
                <a:custGeom>
                  <a:avLst/>
                  <a:gdLst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701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4160" h="363220">
                      <a:moveTo>
                        <a:pt x="218440" y="2540"/>
                      </a:moveTo>
                      <a:lnTo>
                        <a:pt x="53340" y="0"/>
                      </a:lnTo>
                      <a:cubicBezTo>
                        <a:pt x="87207" y="48260"/>
                        <a:pt x="90593" y="96520"/>
                        <a:pt x="93980" y="144780"/>
                      </a:cubicBezTo>
                      <a:cubicBezTo>
                        <a:pt x="77893" y="220133"/>
                        <a:pt x="31327" y="290407"/>
                        <a:pt x="0" y="363220"/>
                      </a:cubicBezTo>
                      <a:lnTo>
                        <a:pt x="264160" y="363220"/>
                      </a:lnTo>
                      <a:cubicBezTo>
                        <a:pt x="236220" y="290407"/>
                        <a:pt x="226060" y="283633"/>
                        <a:pt x="180340" y="144780"/>
                      </a:cubicBezTo>
                      <a:cubicBezTo>
                        <a:pt x="191347" y="60960"/>
                        <a:pt x="189653" y="50800"/>
                        <a:pt x="218440" y="254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15" name="Полилиния: фигура 114">
                  <a:extLst>
                    <a:ext uri="{FF2B5EF4-FFF2-40B4-BE49-F238E27FC236}">
                      <a16:creationId xmlns:a16="http://schemas.microsoft.com/office/drawing/2014/main" id="{91D52DED-AFF5-828B-E1BE-AC438C7F3807}"/>
                    </a:ext>
                  </a:extLst>
                </p:cNvPr>
                <p:cNvSpPr/>
                <p:nvPr/>
              </p:nvSpPr>
              <p:spPr>
                <a:xfrm>
                  <a:off x="5430219" y="2570604"/>
                  <a:ext cx="222028" cy="45719"/>
                </a:xfrm>
                <a:custGeom>
                  <a:avLst/>
                  <a:gdLst>
                    <a:gd name="connsiteX0" fmla="*/ 0 w 299085"/>
                    <a:gd name="connsiteY0" fmla="*/ 0 h 53340"/>
                    <a:gd name="connsiteX1" fmla="*/ 299085 w 299085"/>
                    <a:gd name="connsiteY1" fmla="*/ 1905 h 53340"/>
                    <a:gd name="connsiteX2" fmla="*/ 274320 w 299085"/>
                    <a:gd name="connsiteY2" fmla="*/ 28575 h 53340"/>
                    <a:gd name="connsiteX3" fmla="*/ 295275 w 299085"/>
                    <a:gd name="connsiteY3" fmla="*/ 49530 h 53340"/>
                    <a:gd name="connsiteX4" fmla="*/ 11430 w 299085"/>
                    <a:gd name="connsiteY4" fmla="*/ 53340 h 53340"/>
                    <a:gd name="connsiteX5" fmla="*/ 43815 w 299085"/>
                    <a:gd name="connsiteY5" fmla="*/ 28575 h 53340"/>
                    <a:gd name="connsiteX6" fmla="*/ 0 w 299085"/>
                    <a:gd name="connsiteY6" fmla="*/ 0 h 53340"/>
                    <a:gd name="connsiteX0" fmla="*/ 3810 w 287655"/>
                    <a:gd name="connsiteY0" fmla="*/ 0 h 51435"/>
                    <a:gd name="connsiteX1" fmla="*/ 287655 w 287655"/>
                    <a:gd name="connsiteY1" fmla="*/ 0 h 51435"/>
                    <a:gd name="connsiteX2" fmla="*/ 262890 w 287655"/>
                    <a:gd name="connsiteY2" fmla="*/ 26670 h 51435"/>
                    <a:gd name="connsiteX3" fmla="*/ 283845 w 287655"/>
                    <a:gd name="connsiteY3" fmla="*/ 47625 h 51435"/>
                    <a:gd name="connsiteX4" fmla="*/ 0 w 287655"/>
                    <a:gd name="connsiteY4" fmla="*/ 51435 h 51435"/>
                    <a:gd name="connsiteX5" fmla="*/ 32385 w 287655"/>
                    <a:gd name="connsiteY5" fmla="*/ 26670 h 51435"/>
                    <a:gd name="connsiteX6" fmla="*/ 3810 w 287655"/>
                    <a:gd name="connsiteY6" fmla="*/ 0 h 51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7655" h="51435">
                      <a:moveTo>
                        <a:pt x="3810" y="0"/>
                      </a:moveTo>
                      <a:lnTo>
                        <a:pt x="287655" y="0"/>
                      </a:lnTo>
                      <a:lnTo>
                        <a:pt x="262890" y="26670"/>
                      </a:lnTo>
                      <a:lnTo>
                        <a:pt x="283845" y="47625"/>
                      </a:lnTo>
                      <a:lnTo>
                        <a:pt x="0" y="51435"/>
                      </a:lnTo>
                      <a:lnTo>
                        <a:pt x="32385" y="26670"/>
                      </a:lnTo>
                      <a:lnTo>
                        <a:pt x="381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sp>
              <p:nvSpPr>
                <p:cNvPr id="116" name="Прямоугольник: скругленные углы 115">
                  <a:extLst>
                    <a:ext uri="{FF2B5EF4-FFF2-40B4-BE49-F238E27FC236}">
                      <a16:creationId xmlns:a16="http://schemas.microsoft.com/office/drawing/2014/main" id="{1301768E-FDDD-61DE-662B-063127845B24}"/>
                    </a:ext>
                  </a:extLst>
                </p:cNvPr>
                <p:cNvSpPr/>
                <p:nvPr/>
              </p:nvSpPr>
              <p:spPr>
                <a:xfrm>
                  <a:off x="5415338" y="2616323"/>
                  <a:ext cx="264160" cy="45719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grpSp>
          <p:nvGrpSpPr>
            <p:cNvPr id="119" name="Группа 118">
              <a:extLst>
                <a:ext uri="{FF2B5EF4-FFF2-40B4-BE49-F238E27FC236}">
                  <a16:creationId xmlns:a16="http://schemas.microsoft.com/office/drawing/2014/main" id="{A29D025D-AB53-13B9-F5C8-7A501555A141}"/>
                </a:ext>
              </a:extLst>
            </p:cNvPr>
            <p:cNvGrpSpPr/>
            <p:nvPr/>
          </p:nvGrpSpPr>
          <p:grpSpPr>
            <a:xfrm>
              <a:off x="6057422" y="2036448"/>
              <a:ext cx="271035" cy="655919"/>
              <a:chOff x="5408463" y="2006123"/>
              <a:chExt cx="271035" cy="655919"/>
            </a:xfrm>
            <a:solidFill>
              <a:schemeClr val="tx1"/>
            </a:solidFill>
          </p:grpSpPr>
          <p:sp>
            <p:nvSpPr>
              <p:cNvPr id="120" name="Прямоугольник: скругленные углы 119">
                <a:extLst>
                  <a:ext uri="{FF2B5EF4-FFF2-40B4-BE49-F238E27FC236}">
                    <a16:creationId xmlns:a16="http://schemas.microsoft.com/office/drawing/2014/main" id="{9BC4C12A-09B8-4A53-257C-07994F3965E2}"/>
                  </a:ext>
                </a:extLst>
              </p:cNvPr>
              <p:cNvSpPr/>
              <p:nvPr/>
            </p:nvSpPr>
            <p:spPr>
              <a:xfrm>
                <a:off x="5408463" y="2522220"/>
                <a:ext cx="264160" cy="45719"/>
              </a:xfrm>
              <a:prstGeom prst="round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21" name="Группа 120">
                <a:extLst>
                  <a:ext uri="{FF2B5EF4-FFF2-40B4-BE49-F238E27FC236}">
                    <a16:creationId xmlns:a16="http://schemas.microsoft.com/office/drawing/2014/main" id="{9FFCC375-E501-17B5-8160-86D31E7ED9C8}"/>
                  </a:ext>
                </a:extLst>
              </p:cNvPr>
              <p:cNvGrpSpPr/>
              <p:nvPr/>
            </p:nvGrpSpPr>
            <p:grpSpPr>
              <a:xfrm>
                <a:off x="5410200" y="2006123"/>
                <a:ext cx="269298" cy="655919"/>
                <a:chOff x="5410200" y="2006123"/>
                <a:chExt cx="269298" cy="655919"/>
              </a:xfrm>
              <a:grpFill/>
            </p:grpSpPr>
            <p:sp>
              <p:nvSpPr>
                <p:cNvPr id="122" name="Хорда 121">
                  <a:extLst>
                    <a:ext uri="{FF2B5EF4-FFF2-40B4-BE49-F238E27FC236}">
                      <a16:creationId xmlns:a16="http://schemas.microsoft.com/office/drawing/2014/main" id="{2E2B389F-0025-E9E7-6F77-378C0491810C}"/>
                    </a:ext>
                  </a:extLst>
                </p:cNvPr>
                <p:cNvSpPr/>
                <p:nvPr/>
              </p:nvSpPr>
              <p:spPr>
                <a:xfrm rot="6769347">
                  <a:off x="5446465" y="2004406"/>
                  <a:ext cx="201906" cy="205340"/>
                </a:xfrm>
                <a:prstGeom prst="chord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23" name="Полилиния: фигура 122">
                  <a:extLst>
                    <a:ext uri="{FF2B5EF4-FFF2-40B4-BE49-F238E27FC236}">
                      <a16:creationId xmlns:a16="http://schemas.microsoft.com/office/drawing/2014/main" id="{08DC20E2-20FF-87B2-BAB8-2EFA0F24BF29}"/>
                    </a:ext>
                  </a:extLst>
                </p:cNvPr>
                <p:cNvSpPr/>
                <p:nvPr/>
              </p:nvSpPr>
              <p:spPr>
                <a:xfrm>
                  <a:off x="5410200" y="2159000"/>
                  <a:ext cx="264160" cy="363220"/>
                </a:xfrm>
                <a:custGeom>
                  <a:avLst/>
                  <a:gdLst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701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4160" h="363220">
                      <a:moveTo>
                        <a:pt x="218440" y="2540"/>
                      </a:moveTo>
                      <a:lnTo>
                        <a:pt x="53340" y="0"/>
                      </a:lnTo>
                      <a:cubicBezTo>
                        <a:pt x="87207" y="48260"/>
                        <a:pt x="90593" y="96520"/>
                        <a:pt x="93980" y="144780"/>
                      </a:cubicBezTo>
                      <a:cubicBezTo>
                        <a:pt x="77893" y="220133"/>
                        <a:pt x="31327" y="290407"/>
                        <a:pt x="0" y="363220"/>
                      </a:cubicBezTo>
                      <a:lnTo>
                        <a:pt x="264160" y="363220"/>
                      </a:lnTo>
                      <a:cubicBezTo>
                        <a:pt x="236220" y="290407"/>
                        <a:pt x="226060" y="283633"/>
                        <a:pt x="180340" y="144780"/>
                      </a:cubicBezTo>
                      <a:cubicBezTo>
                        <a:pt x="191347" y="60960"/>
                        <a:pt x="189653" y="50800"/>
                        <a:pt x="218440" y="254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24" name="Полилиния: фигура 123">
                  <a:extLst>
                    <a:ext uri="{FF2B5EF4-FFF2-40B4-BE49-F238E27FC236}">
                      <a16:creationId xmlns:a16="http://schemas.microsoft.com/office/drawing/2014/main" id="{8FE0E2AC-99A8-A183-2D5C-10EF33614AE1}"/>
                    </a:ext>
                  </a:extLst>
                </p:cNvPr>
                <p:cNvSpPr/>
                <p:nvPr/>
              </p:nvSpPr>
              <p:spPr>
                <a:xfrm>
                  <a:off x="5438390" y="2569894"/>
                  <a:ext cx="213857" cy="57776"/>
                </a:xfrm>
                <a:custGeom>
                  <a:avLst/>
                  <a:gdLst>
                    <a:gd name="connsiteX0" fmla="*/ 0 w 299085"/>
                    <a:gd name="connsiteY0" fmla="*/ 0 h 53340"/>
                    <a:gd name="connsiteX1" fmla="*/ 299085 w 299085"/>
                    <a:gd name="connsiteY1" fmla="*/ 1905 h 53340"/>
                    <a:gd name="connsiteX2" fmla="*/ 274320 w 299085"/>
                    <a:gd name="connsiteY2" fmla="*/ 28575 h 53340"/>
                    <a:gd name="connsiteX3" fmla="*/ 295275 w 299085"/>
                    <a:gd name="connsiteY3" fmla="*/ 49530 h 53340"/>
                    <a:gd name="connsiteX4" fmla="*/ 11430 w 299085"/>
                    <a:gd name="connsiteY4" fmla="*/ 53340 h 53340"/>
                    <a:gd name="connsiteX5" fmla="*/ 43815 w 299085"/>
                    <a:gd name="connsiteY5" fmla="*/ 28575 h 53340"/>
                    <a:gd name="connsiteX6" fmla="*/ 0 w 299085"/>
                    <a:gd name="connsiteY6" fmla="*/ 0 h 53340"/>
                    <a:gd name="connsiteX0" fmla="*/ 3810 w 287655"/>
                    <a:gd name="connsiteY0" fmla="*/ 0 h 51435"/>
                    <a:gd name="connsiteX1" fmla="*/ 287655 w 287655"/>
                    <a:gd name="connsiteY1" fmla="*/ 0 h 51435"/>
                    <a:gd name="connsiteX2" fmla="*/ 262890 w 287655"/>
                    <a:gd name="connsiteY2" fmla="*/ 26670 h 51435"/>
                    <a:gd name="connsiteX3" fmla="*/ 283845 w 287655"/>
                    <a:gd name="connsiteY3" fmla="*/ 47625 h 51435"/>
                    <a:gd name="connsiteX4" fmla="*/ 0 w 287655"/>
                    <a:gd name="connsiteY4" fmla="*/ 51435 h 51435"/>
                    <a:gd name="connsiteX5" fmla="*/ 32385 w 287655"/>
                    <a:gd name="connsiteY5" fmla="*/ 26670 h 51435"/>
                    <a:gd name="connsiteX6" fmla="*/ 3810 w 287655"/>
                    <a:gd name="connsiteY6" fmla="*/ 0 h 51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7655" h="51435">
                      <a:moveTo>
                        <a:pt x="3810" y="0"/>
                      </a:moveTo>
                      <a:lnTo>
                        <a:pt x="287655" y="0"/>
                      </a:lnTo>
                      <a:lnTo>
                        <a:pt x="262890" y="26670"/>
                      </a:lnTo>
                      <a:lnTo>
                        <a:pt x="283845" y="47625"/>
                      </a:lnTo>
                      <a:lnTo>
                        <a:pt x="0" y="51435"/>
                      </a:lnTo>
                      <a:lnTo>
                        <a:pt x="32385" y="26670"/>
                      </a:lnTo>
                      <a:lnTo>
                        <a:pt x="381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sp>
              <p:nvSpPr>
                <p:cNvPr id="125" name="Прямоугольник: скругленные углы 124">
                  <a:extLst>
                    <a:ext uri="{FF2B5EF4-FFF2-40B4-BE49-F238E27FC236}">
                      <a16:creationId xmlns:a16="http://schemas.microsoft.com/office/drawing/2014/main" id="{CAAC878C-D26F-D8A9-9E69-62245E5B2E93}"/>
                    </a:ext>
                  </a:extLst>
                </p:cNvPr>
                <p:cNvSpPr/>
                <p:nvPr/>
              </p:nvSpPr>
              <p:spPr>
                <a:xfrm>
                  <a:off x="5415338" y="2616323"/>
                  <a:ext cx="264160" cy="45719"/>
                </a:xfrm>
                <a:prstGeom prst="round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grpSp>
          <p:nvGrpSpPr>
            <p:cNvPr id="126" name="Группа 125">
              <a:extLst>
                <a:ext uri="{FF2B5EF4-FFF2-40B4-BE49-F238E27FC236}">
                  <a16:creationId xmlns:a16="http://schemas.microsoft.com/office/drawing/2014/main" id="{2CA261A6-E3D0-5F27-3FD6-FD32D3C7793D}"/>
                </a:ext>
              </a:extLst>
            </p:cNvPr>
            <p:cNvGrpSpPr/>
            <p:nvPr/>
          </p:nvGrpSpPr>
          <p:grpSpPr>
            <a:xfrm>
              <a:off x="5333673" y="1308716"/>
              <a:ext cx="271035" cy="655919"/>
              <a:chOff x="5408463" y="2006123"/>
              <a:chExt cx="271035" cy="655919"/>
            </a:xfrm>
            <a:solidFill>
              <a:schemeClr val="tx1"/>
            </a:solidFill>
          </p:grpSpPr>
          <p:sp>
            <p:nvSpPr>
              <p:cNvPr id="127" name="Прямоугольник: скругленные углы 126">
                <a:extLst>
                  <a:ext uri="{FF2B5EF4-FFF2-40B4-BE49-F238E27FC236}">
                    <a16:creationId xmlns:a16="http://schemas.microsoft.com/office/drawing/2014/main" id="{6789A917-F028-8F1C-A9D2-102C0864C97D}"/>
                  </a:ext>
                </a:extLst>
              </p:cNvPr>
              <p:cNvSpPr/>
              <p:nvPr/>
            </p:nvSpPr>
            <p:spPr>
              <a:xfrm>
                <a:off x="5408463" y="2522220"/>
                <a:ext cx="264160" cy="45719"/>
              </a:xfrm>
              <a:prstGeom prst="round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28" name="Группа 127">
                <a:extLst>
                  <a:ext uri="{FF2B5EF4-FFF2-40B4-BE49-F238E27FC236}">
                    <a16:creationId xmlns:a16="http://schemas.microsoft.com/office/drawing/2014/main" id="{C9337412-C3BB-F379-665C-C8907E0F4F97}"/>
                  </a:ext>
                </a:extLst>
              </p:cNvPr>
              <p:cNvGrpSpPr/>
              <p:nvPr/>
            </p:nvGrpSpPr>
            <p:grpSpPr>
              <a:xfrm>
                <a:off x="5410200" y="2006123"/>
                <a:ext cx="269298" cy="655919"/>
                <a:chOff x="5410200" y="2006123"/>
                <a:chExt cx="269298" cy="655919"/>
              </a:xfrm>
              <a:grpFill/>
            </p:grpSpPr>
            <p:sp>
              <p:nvSpPr>
                <p:cNvPr id="129" name="Хорда 128">
                  <a:extLst>
                    <a:ext uri="{FF2B5EF4-FFF2-40B4-BE49-F238E27FC236}">
                      <a16:creationId xmlns:a16="http://schemas.microsoft.com/office/drawing/2014/main" id="{B26E6E2C-85FF-5562-34C1-F27E99BB9D55}"/>
                    </a:ext>
                  </a:extLst>
                </p:cNvPr>
                <p:cNvSpPr/>
                <p:nvPr/>
              </p:nvSpPr>
              <p:spPr>
                <a:xfrm rot="6769347">
                  <a:off x="5446465" y="2004406"/>
                  <a:ext cx="201906" cy="205340"/>
                </a:xfrm>
                <a:prstGeom prst="chord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0" name="Полилиния: фигура 129">
                  <a:extLst>
                    <a:ext uri="{FF2B5EF4-FFF2-40B4-BE49-F238E27FC236}">
                      <a16:creationId xmlns:a16="http://schemas.microsoft.com/office/drawing/2014/main" id="{599347CC-7C77-C9E9-D83E-FDB596B59A24}"/>
                    </a:ext>
                  </a:extLst>
                </p:cNvPr>
                <p:cNvSpPr/>
                <p:nvPr/>
              </p:nvSpPr>
              <p:spPr>
                <a:xfrm>
                  <a:off x="5410200" y="2159000"/>
                  <a:ext cx="264160" cy="363220"/>
                </a:xfrm>
                <a:custGeom>
                  <a:avLst/>
                  <a:gdLst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701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4160" h="363220">
                      <a:moveTo>
                        <a:pt x="218440" y="2540"/>
                      </a:moveTo>
                      <a:lnTo>
                        <a:pt x="53340" y="0"/>
                      </a:lnTo>
                      <a:cubicBezTo>
                        <a:pt x="87207" y="48260"/>
                        <a:pt x="90593" y="96520"/>
                        <a:pt x="93980" y="144780"/>
                      </a:cubicBezTo>
                      <a:cubicBezTo>
                        <a:pt x="77893" y="220133"/>
                        <a:pt x="31327" y="290407"/>
                        <a:pt x="0" y="363220"/>
                      </a:cubicBezTo>
                      <a:lnTo>
                        <a:pt x="264160" y="363220"/>
                      </a:lnTo>
                      <a:cubicBezTo>
                        <a:pt x="236220" y="290407"/>
                        <a:pt x="226060" y="283633"/>
                        <a:pt x="180340" y="144780"/>
                      </a:cubicBezTo>
                      <a:cubicBezTo>
                        <a:pt x="191347" y="60960"/>
                        <a:pt x="189653" y="50800"/>
                        <a:pt x="218440" y="254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1" name="Полилиния: фигура 130">
                  <a:extLst>
                    <a:ext uri="{FF2B5EF4-FFF2-40B4-BE49-F238E27FC236}">
                      <a16:creationId xmlns:a16="http://schemas.microsoft.com/office/drawing/2014/main" id="{4D8A6CD0-DD51-6350-830F-3FAC133E177E}"/>
                    </a:ext>
                  </a:extLst>
                </p:cNvPr>
                <p:cNvSpPr/>
                <p:nvPr/>
              </p:nvSpPr>
              <p:spPr>
                <a:xfrm>
                  <a:off x="5427814" y="2567939"/>
                  <a:ext cx="233084" cy="49367"/>
                </a:xfrm>
                <a:custGeom>
                  <a:avLst/>
                  <a:gdLst>
                    <a:gd name="connsiteX0" fmla="*/ 0 w 299085"/>
                    <a:gd name="connsiteY0" fmla="*/ 0 h 53340"/>
                    <a:gd name="connsiteX1" fmla="*/ 299085 w 299085"/>
                    <a:gd name="connsiteY1" fmla="*/ 1905 h 53340"/>
                    <a:gd name="connsiteX2" fmla="*/ 274320 w 299085"/>
                    <a:gd name="connsiteY2" fmla="*/ 28575 h 53340"/>
                    <a:gd name="connsiteX3" fmla="*/ 295275 w 299085"/>
                    <a:gd name="connsiteY3" fmla="*/ 49530 h 53340"/>
                    <a:gd name="connsiteX4" fmla="*/ 11430 w 299085"/>
                    <a:gd name="connsiteY4" fmla="*/ 53340 h 53340"/>
                    <a:gd name="connsiteX5" fmla="*/ 43815 w 299085"/>
                    <a:gd name="connsiteY5" fmla="*/ 28575 h 53340"/>
                    <a:gd name="connsiteX6" fmla="*/ 0 w 299085"/>
                    <a:gd name="connsiteY6" fmla="*/ 0 h 53340"/>
                    <a:gd name="connsiteX0" fmla="*/ 3810 w 287655"/>
                    <a:gd name="connsiteY0" fmla="*/ 0 h 51435"/>
                    <a:gd name="connsiteX1" fmla="*/ 287655 w 287655"/>
                    <a:gd name="connsiteY1" fmla="*/ 0 h 51435"/>
                    <a:gd name="connsiteX2" fmla="*/ 262890 w 287655"/>
                    <a:gd name="connsiteY2" fmla="*/ 26670 h 51435"/>
                    <a:gd name="connsiteX3" fmla="*/ 283845 w 287655"/>
                    <a:gd name="connsiteY3" fmla="*/ 47625 h 51435"/>
                    <a:gd name="connsiteX4" fmla="*/ 0 w 287655"/>
                    <a:gd name="connsiteY4" fmla="*/ 51435 h 51435"/>
                    <a:gd name="connsiteX5" fmla="*/ 32385 w 287655"/>
                    <a:gd name="connsiteY5" fmla="*/ 26670 h 51435"/>
                    <a:gd name="connsiteX6" fmla="*/ 3810 w 287655"/>
                    <a:gd name="connsiteY6" fmla="*/ 0 h 51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7655" h="51435">
                      <a:moveTo>
                        <a:pt x="3810" y="0"/>
                      </a:moveTo>
                      <a:lnTo>
                        <a:pt x="287655" y="0"/>
                      </a:lnTo>
                      <a:lnTo>
                        <a:pt x="262890" y="26670"/>
                      </a:lnTo>
                      <a:lnTo>
                        <a:pt x="283845" y="47625"/>
                      </a:lnTo>
                      <a:lnTo>
                        <a:pt x="0" y="51435"/>
                      </a:lnTo>
                      <a:lnTo>
                        <a:pt x="32385" y="26670"/>
                      </a:lnTo>
                      <a:lnTo>
                        <a:pt x="381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sp>
              <p:nvSpPr>
                <p:cNvPr id="132" name="Прямоугольник: скругленные углы 131">
                  <a:extLst>
                    <a:ext uri="{FF2B5EF4-FFF2-40B4-BE49-F238E27FC236}">
                      <a16:creationId xmlns:a16="http://schemas.microsoft.com/office/drawing/2014/main" id="{216DB43C-4FE3-2518-64DF-310D08D87695}"/>
                    </a:ext>
                  </a:extLst>
                </p:cNvPr>
                <p:cNvSpPr/>
                <p:nvPr/>
              </p:nvSpPr>
              <p:spPr>
                <a:xfrm>
                  <a:off x="5415338" y="2616323"/>
                  <a:ext cx="264160" cy="45719"/>
                </a:xfrm>
                <a:prstGeom prst="round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133" name="Полилиния: фигура 132">
              <a:extLst>
                <a:ext uri="{FF2B5EF4-FFF2-40B4-BE49-F238E27FC236}">
                  <a16:creationId xmlns:a16="http://schemas.microsoft.com/office/drawing/2014/main" id="{18845F6A-C8FF-5DD1-86D5-7BEBB85AF10D}"/>
                </a:ext>
              </a:extLst>
            </p:cNvPr>
            <p:cNvSpPr/>
            <p:nvPr/>
          </p:nvSpPr>
          <p:spPr>
            <a:xfrm>
              <a:off x="5323819" y="584206"/>
              <a:ext cx="291465" cy="661035"/>
            </a:xfrm>
            <a:custGeom>
              <a:avLst/>
              <a:gdLst>
                <a:gd name="connsiteX0" fmla="*/ 55245 w 297180"/>
                <a:gd name="connsiteY0" fmla="*/ 0 h 659130"/>
                <a:gd name="connsiteX1" fmla="*/ 135255 w 297180"/>
                <a:gd name="connsiteY1" fmla="*/ 0 h 659130"/>
                <a:gd name="connsiteX2" fmla="*/ 135255 w 297180"/>
                <a:gd name="connsiteY2" fmla="*/ 62865 h 659130"/>
                <a:gd name="connsiteX3" fmla="*/ 167640 w 297180"/>
                <a:gd name="connsiteY3" fmla="*/ 62865 h 659130"/>
                <a:gd name="connsiteX4" fmla="*/ 173355 w 297180"/>
                <a:gd name="connsiteY4" fmla="*/ 0 h 659130"/>
                <a:gd name="connsiteX5" fmla="*/ 241935 w 297180"/>
                <a:gd name="connsiteY5" fmla="*/ 7620 h 659130"/>
                <a:gd name="connsiteX6" fmla="*/ 240030 w 297180"/>
                <a:gd name="connsiteY6" fmla="*/ 156210 h 659130"/>
                <a:gd name="connsiteX7" fmla="*/ 201930 w 297180"/>
                <a:gd name="connsiteY7" fmla="*/ 306705 h 659130"/>
                <a:gd name="connsiteX8" fmla="*/ 297180 w 297180"/>
                <a:gd name="connsiteY8" fmla="*/ 539115 h 659130"/>
                <a:gd name="connsiteX9" fmla="*/ 266700 w 297180"/>
                <a:gd name="connsiteY9" fmla="*/ 573405 h 659130"/>
                <a:gd name="connsiteX10" fmla="*/ 264795 w 297180"/>
                <a:gd name="connsiteY10" fmla="*/ 590550 h 659130"/>
                <a:gd name="connsiteX11" fmla="*/ 291465 w 297180"/>
                <a:gd name="connsiteY11" fmla="*/ 611505 h 659130"/>
                <a:gd name="connsiteX12" fmla="*/ 291465 w 297180"/>
                <a:gd name="connsiteY12" fmla="*/ 659130 h 659130"/>
                <a:gd name="connsiteX13" fmla="*/ 0 w 297180"/>
                <a:gd name="connsiteY13" fmla="*/ 657225 h 659130"/>
                <a:gd name="connsiteX14" fmla="*/ 7620 w 297180"/>
                <a:gd name="connsiteY14" fmla="*/ 609600 h 659130"/>
                <a:gd name="connsiteX15" fmla="*/ 32385 w 297180"/>
                <a:gd name="connsiteY15" fmla="*/ 596265 h 659130"/>
                <a:gd name="connsiteX16" fmla="*/ 34290 w 297180"/>
                <a:gd name="connsiteY16" fmla="*/ 565785 h 659130"/>
                <a:gd name="connsiteX17" fmla="*/ 1905 w 297180"/>
                <a:gd name="connsiteY17" fmla="*/ 556260 h 659130"/>
                <a:gd name="connsiteX18" fmla="*/ 5715 w 297180"/>
                <a:gd name="connsiteY18" fmla="*/ 506730 h 659130"/>
                <a:gd name="connsiteX19" fmla="*/ 93345 w 297180"/>
                <a:gd name="connsiteY19" fmla="*/ 300990 h 659130"/>
                <a:gd name="connsiteX20" fmla="*/ 66675 w 297180"/>
                <a:gd name="connsiteY20" fmla="*/ 152400 h 659130"/>
                <a:gd name="connsiteX21" fmla="*/ 55245 w 297180"/>
                <a:gd name="connsiteY21" fmla="*/ 0 h 659130"/>
                <a:gd name="connsiteX0" fmla="*/ 55245 w 297180"/>
                <a:gd name="connsiteY0" fmla="*/ 0 h 659130"/>
                <a:gd name="connsiteX1" fmla="*/ 135255 w 297180"/>
                <a:gd name="connsiteY1" fmla="*/ 0 h 659130"/>
                <a:gd name="connsiteX2" fmla="*/ 135255 w 297180"/>
                <a:gd name="connsiteY2" fmla="*/ 62865 h 659130"/>
                <a:gd name="connsiteX3" fmla="*/ 167640 w 297180"/>
                <a:gd name="connsiteY3" fmla="*/ 62865 h 659130"/>
                <a:gd name="connsiteX4" fmla="*/ 173355 w 297180"/>
                <a:gd name="connsiteY4" fmla="*/ 0 h 659130"/>
                <a:gd name="connsiteX5" fmla="*/ 241935 w 297180"/>
                <a:gd name="connsiteY5" fmla="*/ 7620 h 659130"/>
                <a:gd name="connsiteX6" fmla="*/ 240030 w 297180"/>
                <a:gd name="connsiteY6" fmla="*/ 156210 h 659130"/>
                <a:gd name="connsiteX7" fmla="*/ 201930 w 297180"/>
                <a:gd name="connsiteY7" fmla="*/ 306705 h 659130"/>
                <a:gd name="connsiteX8" fmla="*/ 297180 w 297180"/>
                <a:gd name="connsiteY8" fmla="*/ 539115 h 659130"/>
                <a:gd name="connsiteX9" fmla="*/ 266700 w 297180"/>
                <a:gd name="connsiteY9" fmla="*/ 573405 h 659130"/>
                <a:gd name="connsiteX10" fmla="*/ 264795 w 297180"/>
                <a:gd name="connsiteY10" fmla="*/ 590550 h 659130"/>
                <a:gd name="connsiteX11" fmla="*/ 291465 w 297180"/>
                <a:gd name="connsiteY11" fmla="*/ 611505 h 659130"/>
                <a:gd name="connsiteX12" fmla="*/ 291465 w 297180"/>
                <a:gd name="connsiteY12" fmla="*/ 659130 h 659130"/>
                <a:gd name="connsiteX13" fmla="*/ 0 w 297180"/>
                <a:gd name="connsiteY13" fmla="*/ 657225 h 659130"/>
                <a:gd name="connsiteX14" fmla="*/ 7620 w 297180"/>
                <a:gd name="connsiteY14" fmla="*/ 609600 h 659130"/>
                <a:gd name="connsiteX15" fmla="*/ 32385 w 297180"/>
                <a:gd name="connsiteY15" fmla="*/ 596265 h 659130"/>
                <a:gd name="connsiteX16" fmla="*/ 34290 w 297180"/>
                <a:gd name="connsiteY16" fmla="*/ 565785 h 659130"/>
                <a:gd name="connsiteX17" fmla="*/ 1905 w 297180"/>
                <a:gd name="connsiteY17" fmla="*/ 556260 h 659130"/>
                <a:gd name="connsiteX18" fmla="*/ 5715 w 297180"/>
                <a:gd name="connsiteY18" fmla="*/ 506730 h 659130"/>
                <a:gd name="connsiteX19" fmla="*/ 93345 w 297180"/>
                <a:gd name="connsiteY19" fmla="*/ 300990 h 659130"/>
                <a:gd name="connsiteX20" fmla="*/ 89535 w 297180"/>
                <a:gd name="connsiteY20" fmla="*/ 161925 h 659130"/>
                <a:gd name="connsiteX21" fmla="*/ 55245 w 297180"/>
                <a:gd name="connsiteY21" fmla="*/ 0 h 659130"/>
                <a:gd name="connsiteX0" fmla="*/ 55245 w 297180"/>
                <a:gd name="connsiteY0" fmla="*/ 0 h 659130"/>
                <a:gd name="connsiteX1" fmla="*/ 135255 w 297180"/>
                <a:gd name="connsiteY1" fmla="*/ 0 h 659130"/>
                <a:gd name="connsiteX2" fmla="*/ 135255 w 297180"/>
                <a:gd name="connsiteY2" fmla="*/ 62865 h 659130"/>
                <a:gd name="connsiteX3" fmla="*/ 167640 w 297180"/>
                <a:gd name="connsiteY3" fmla="*/ 62865 h 659130"/>
                <a:gd name="connsiteX4" fmla="*/ 173355 w 297180"/>
                <a:gd name="connsiteY4" fmla="*/ 0 h 659130"/>
                <a:gd name="connsiteX5" fmla="*/ 241935 w 297180"/>
                <a:gd name="connsiteY5" fmla="*/ 7620 h 659130"/>
                <a:gd name="connsiteX6" fmla="*/ 240030 w 297180"/>
                <a:gd name="connsiteY6" fmla="*/ 156210 h 659130"/>
                <a:gd name="connsiteX7" fmla="*/ 201930 w 297180"/>
                <a:gd name="connsiteY7" fmla="*/ 306705 h 659130"/>
                <a:gd name="connsiteX8" fmla="*/ 297180 w 297180"/>
                <a:gd name="connsiteY8" fmla="*/ 539115 h 659130"/>
                <a:gd name="connsiteX9" fmla="*/ 266700 w 297180"/>
                <a:gd name="connsiteY9" fmla="*/ 573405 h 659130"/>
                <a:gd name="connsiteX10" fmla="*/ 264795 w 297180"/>
                <a:gd name="connsiteY10" fmla="*/ 590550 h 659130"/>
                <a:gd name="connsiteX11" fmla="*/ 291465 w 297180"/>
                <a:gd name="connsiteY11" fmla="*/ 611505 h 659130"/>
                <a:gd name="connsiteX12" fmla="*/ 291465 w 297180"/>
                <a:gd name="connsiteY12" fmla="*/ 659130 h 659130"/>
                <a:gd name="connsiteX13" fmla="*/ 0 w 297180"/>
                <a:gd name="connsiteY13" fmla="*/ 657225 h 659130"/>
                <a:gd name="connsiteX14" fmla="*/ 7620 w 297180"/>
                <a:gd name="connsiteY14" fmla="*/ 609600 h 659130"/>
                <a:gd name="connsiteX15" fmla="*/ 32385 w 297180"/>
                <a:gd name="connsiteY15" fmla="*/ 596265 h 659130"/>
                <a:gd name="connsiteX16" fmla="*/ 34290 w 297180"/>
                <a:gd name="connsiteY16" fmla="*/ 565785 h 659130"/>
                <a:gd name="connsiteX17" fmla="*/ 1905 w 297180"/>
                <a:gd name="connsiteY17" fmla="*/ 556260 h 659130"/>
                <a:gd name="connsiteX18" fmla="*/ 5715 w 297180"/>
                <a:gd name="connsiteY18" fmla="*/ 506730 h 659130"/>
                <a:gd name="connsiteX19" fmla="*/ 93345 w 297180"/>
                <a:gd name="connsiteY19" fmla="*/ 300990 h 659130"/>
                <a:gd name="connsiteX20" fmla="*/ 59055 w 297180"/>
                <a:gd name="connsiteY20" fmla="*/ 156210 h 659130"/>
                <a:gd name="connsiteX21" fmla="*/ 55245 w 297180"/>
                <a:gd name="connsiteY21" fmla="*/ 0 h 659130"/>
                <a:gd name="connsiteX0" fmla="*/ 85725 w 297180"/>
                <a:gd name="connsiteY0" fmla="*/ 5715 h 659130"/>
                <a:gd name="connsiteX1" fmla="*/ 135255 w 297180"/>
                <a:gd name="connsiteY1" fmla="*/ 0 h 659130"/>
                <a:gd name="connsiteX2" fmla="*/ 135255 w 297180"/>
                <a:gd name="connsiteY2" fmla="*/ 62865 h 659130"/>
                <a:gd name="connsiteX3" fmla="*/ 167640 w 297180"/>
                <a:gd name="connsiteY3" fmla="*/ 62865 h 659130"/>
                <a:gd name="connsiteX4" fmla="*/ 173355 w 297180"/>
                <a:gd name="connsiteY4" fmla="*/ 0 h 659130"/>
                <a:gd name="connsiteX5" fmla="*/ 241935 w 297180"/>
                <a:gd name="connsiteY5" fmla="*/ 7620 h 659130"/>
                <a:gd name="connsiteX6" fmla="*/ 240030 w 297180"/>
                <a:gd name="connsiteY6" fmla="*/ 156210 h 659130"/>
                <a:gd name="connsiteX7" fmla="*/ 201930 w 297180"/>
                <a:gd name="connsiteY7" fmla="*/ 306705 h 659130"/>
                <a:gd name="connsiteX8" fmla="*/ 297180 w 297180"/>
                <a:gd name="connsiteY8" fmla="*/ 539115 h 659130"/>
                <a:gd name="connsiteX9" fmla="*/ 266700 w 297180"/>
                <a:gd name="connsiteY9" fmla="*/ 573405 h 659130"/>
                <a:gd name="connsiteX10" fmla="*/ 264795 w 297180"/>
                <a:gd name="connsiteY10" fmla="*/ 590550 h 659130"/>
                <a:gd name="connsiteX11" fmla="*/ 291465 w 297180"/>
                <a:gd name="connsiteY11" fmla="*/ 611505 h 659130"/>
                <a:gd name="connsiteX12" fmla="*/ 291465 w 297180"/>
                <a:gd name="connsiteY12" fmla="*/ 659130 h 659130"/>
                <a:gd name="connsiteX13" fmla="*/ 0 w 297180"/>
                <a:gd name="connsiteY13" fmla="*/ 657225 h 659130"/>
                <a:gd name="connsiteX14" fmla="*/ 7620 w 297180"/>
                <a:gd name="connsiteY14" fmla="*/ 609600 h 659130"/>
                <a:gd name="connsiteX15" fmla="*/ 32385 w 297180"/>
                <a:gd name="connsiteY15" fmla="*/ 596265 h 659130"/>
                <a:gd name="connsiteX16" fmla="*/ 34290 w 297180"/>
                <a:gd name="connsiteY16" fmla="*/ 565785 h 659130"/>
                <a:gd name="connsiteX17" fmla="*/ 1905 w 297180"/>
                <a:gd name="connsiteY17" fmla="*/ 556260 h 659130"/>
                <a:gd name="connsiteX18" fmla="*/ 5715 w 297180"/>
                <a:gd name="connsiteY18" fmla="*/ 506730 h 659130"/>
                <a:gd name="connsiteX19" fmla="*/ 93345 w 297180"/>
                <a:gd name="connsiteY19" fmla="*/ 300990 h 659130"/>
                <a:gd name="connsiteX20" fmla="*/ 59055 w 297180"/>
                <a:gd name="connsiteY20" fmla="*/ 156210 h 659130"/>
                <a:gd name="connsiteX21" fmla="*/ 85725 w 297180"/>
                <a:gd name="connsiteY21" fmla="*/ 5715 h 659130"/>
                <a:gd name="connsiteX0" fmla="*/ 55245 w 297180"/>
                <a:gd name="connsiteY0" fmla="*/ 0 h 661035"/>
                <a:gd name="connsiteX1" fmla="*/ 13525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1935 w 297180"/>
                <a:gd name="connsiteY5" fmla="*/ 9525 h 661035"/>
                <a:gd name="connsiteX6" fmla="*/ 240030 w 297180"/>
                <a:gd name="connsiteY6" fmla="*/ 15811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59055 w 297180"/>
                <a:gd name="connsiteY20" fmla="*/ 158115 h 661035"/>
                <a:gd name="connsiteX21" fmla="*/ 55245 w 297180"/>
                <a:gd name="connsiteY21" fmla="*/ 0 h 661035"/>
                <a:gd name="connsiteX0" fmla="*/ 55245 w 297180"/>
                <a:gd name="connsiteY0" fmla="*/ 0 h 661035"/>
                <a:gd name="connsiteX1" fmla="*/ 121920 w 297180"/>
                <a:gd name="connsiteY1" fmla="*/ 7620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1935 w 297180"/>
                <a:gd name="connsiteY5" fmla="*/ 9525 h 661035"/>
                <a:gd name="connsiteX6" fmla="*/ 240030 w 297180"/>
                <a:gd name="connsiteY6" fmla="*/ 15811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59055 w 297180"/>
                <a:gd name="connsiteY20" fmla="*/ 158115 h 661035"/>
                <a:gd name="connsiteX21" fmla="*/ 55245 w 297180"/>
                <a:gd name="connsiteY21" fmla="*/ 0 h 661035"/>
                <a:gd name="connsiteX0" fmla="*/ 55245 w 297180"/>
                <a:gd name="connsiteY0" fmla="*/ 3810 h 664845"/>
                <a:gd name="connsiteX1" fmla="*/ 133350 w 297180"/>
                <a:gd name="connsiteY1" fmla="*/ 0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41935 w 297180"/>
                <a:gd name="connsiteY5" fmla="*/ 13335 h 664845"/>
                <a:gd name="connsiteX6" fmla="*/ 240030 w 297180"/>
                <a:gd name="connsiteY6" fmla="*/ 16192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59055 w 297180"/>
                <a:gd name="connsiteY20" fmla="*/ 161925 h 664845"/>
                <a:gd name="connsiteX21" fmla="*/ 55245 w 297180"/>
                <a:gd name="connsiteY21" fmla="*/ 3810 h 664845"/>
                <a:gd name="connsiteX0" fmla="*/ 5524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1935 w 297180"/>
                <a:gd name="connsiteY5" fmla="*/ 9525 h 661035"/>
                <a:gd name="connsiteX6" fmla="*/ 240030 w 297180"/>
                <a:gd name="connsiteY6" fmla="*/ 15811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59055 w 297180"/>
                <a:gd name="connsiteY20" fmla="*/ 158115 h 661035"/>
                <a:gd name="connsiteX21" fmla="*/ 55245 w 297180"/>
                <a:gd name="connsiteY21" fmla="*/ 0 h 661035"/>
                <a:gd name="connsiteX0" fmla="*/ 55245 w 297180"/>
                <a:gd name="connsiteY0" fmla="*/ 7620 h 668655"/>
                <a:gd name="connsiteX1" fmla="*/ 131445 w 297180"/>
                <a:gd name="connsiteY1" fmla="*/ 9525 h 668655"/>
                <a:gd name="connsiteX2" fmla="*/ 135255 w 297180"/>
                <a:gd name="connsiteY2" fmla="*/ 72390 h 668655"/>
                <a:gd name="connsiteX3" fmla="*/ 167640 w 297180"/>
                <a:gd name="connsiteY3" fmla="*/ 72390 h 668655"/>
                <a:gd name="connsiteX4" fmla="*/ 173355 w 297180"/>
                <a:gd name="connsiteY4" fmla="*/ 9525 h 668655"/>
                <a:gd name="connsiteX5" fmla="*/ 238125 w 297180"/>
                <a:gd name="connsiteY5" fmla="*/ 0 h 668655"/>
                <a:gd name="connsiteX6" fmla="*/ 240030 w 297180"/>
                <a:gd name="connsiteY6" fmla="*/ 165735 h 668655"/>
                <a:gd name="connsiteX7" fmla="*/ 201930 w 297180"/>
                <a:gd name="connsiteY7" fmla="*/ 316230 h 668655"/>
                <a:gd name="connsiteX8" fmla="*/ 297180 w 297180"/>
                <a:gd name="connsiteY8" fmla="*/ 548640 h 668655"/>
                <a:gd name="connsiteX9" fmla="*/ 266700 w 297180"/>
                <a:gd name="connsiteY9" fmla="*/ 582930 h 668655"/>
                <a:gd name="connsiteX10" fmla="*/ 264795 w 297180"/>
                <a:gd name="connsiteY10" fmla="*/ 600075 h 668655"/>
                <a:gd name="connsiteX11" fmla="*/ 291465 w 297180"/>
                <a:gd name="connsiteY11" fmla="*/ 621030 h 668655"/>
                <a:gd name="connsiteX12" fmla="*/ 291465 w 297180"/>
                <a:gd name="connsiteY12" fmla="*/ 668655 h 668655"/>
                <a:gd name="connsiteX13" fmla="*/ 0 w 297180"/>
                <a:gd name="connsiteY13" fmla="*/ 666750 h 668655"/>
                <a:gd name="connsiteX14" fmla="*/ 7620 w 297180"/>
                <a:gd name="connsiteY14" fmla="*/ 619125 h 668655"/>
                <a:gd name="connsiteX15" fmla="*/ 32385 w 297180"/>
                <a:gd name="connsiteY15" fmla="*/ 605790 h 668655"/>
                <a:gd name="connsiteX16" fmla="*/ 34290 w 297180"/>
                <a:gd name="connsiteY16" fmla="*/ 575310 h 668655"/>
                <a:gd name="connsiteX17" fmla="*/ 1905 w 297180"/>
                <a:gd name="connsiteY17" fmla="*/ 565785 h 668655"/>
                <a:gd name="connsiteX18" fmla="*/ 5715 w 297180"/>
                <a:gd name="connsiteY18" fmla="*/ 516255 h 668655"/>
                <a:gd name="connsiteX19" fmla="*/ 93345 w 297180"/>
                <a:gd name="connsiteY19" fmla="*/ 310515 h 668655"/>
                <a:gd name="connsiteX20" fmla="*/ 59055 w 297180"/>
                <a:gd name="connsiteY20" fmla="*/ 165735 h 668655"/>
                <a:gd name="connsiteX21" fmla="*/ 55245 w 297180"/>
                <a:gd name="connsiteY21" fmla="*/ 7620 h 668655"/>
                <a:gd name="connsiteX0" fmla="*/ 5524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1905 h 661035"/>
                <a:gd name="connsiteX6" fmla="*/ 240030 w 297180"/>
                <a:gd name="connsiteY6" fmla="*/ 15811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59055 w 297180"/>
                <a:gd name="connsiteY20" fmla="*/ 158115 h 661035"/>
                <a:gd name="connsiteX21" fmla="*/ 55245 w 297180"/>
                <a:gd name="connsiteY21" fmla="*/ 0 h 661035"/>
                <a:gd name="connsiteX0" fmla="*/ 5524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28600 w 297180"/>
                <a:gd name="connsiteY5" fmla="*/ 24765 h 661035"/>
                <a:gd name="connsiteX6" fmla="*/ 240030 w 297180"/>
                <a:gd name="connsiteY6" fmla="*/ 15811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59055 w 297180"/>
                <a:gd name="connsiteY20" fmla="*/ 158115 h 661035"/>
                <a:gd name="connsiteX21" fmla="*/ 55245 w 297180"/>
                <a:gd name="connsiteY21" fmla="*/ 0 h 661035"/>
                <a:gd name="connsiteX0" fmla="*/ 5524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38125 w 297180"/>
                <a:gd name="connsiteY5" fmla="*/ 0 h 664845"/>
                <a:gd name="connsiteX6" fmla="*/ 240030 w 297180"/>
                <a:gd name="connsiteY6" fmla="*/ 16192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59055 w 297180"/>
                <a:gd name="connsiteY20" fmla="*/ 161925 h 664845"/>
                <a:gd name="connsiteX21" fmla="*/ 55245 w 297180"/>
                <a:gd name="connsiteY21" fmla="*/ 3810 h 664845"/>
                <a:gd name="connsiteX0" fmla="*/ 5524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38125 w 297180"/>
                <a:gd name="connsiteY5" fmla="*/ 0 h 664845"/>
                <a:gd name="connsiteX6" fmla="*/ 232410 w 297180"/>
                <a:gd name="connsiteY6" fmla="*/ 16573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59055 w 297180"/>
                <a:gd name="connsiteY20" fmla="*/ 161925 h 664845"/>
                <a:gd name="connsiteX21" fmla="*/ 55245 w 297180"/>
                <a:gd name="connsiteY21" fmla="*/ 3810 h 664845"/>
                <a:gd name="connsiteX0" fmla="*/ 5524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38125 w 297180"/>
                <a:gd name="connsiteY5" fmla="*/ 0 h 664845"/>
                <a:gd name="connsiteX6" fmla="*/ 232410 w 297180"/>
                <a:gd name="connsiteY6" fmla="*/ 16573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72390 w 297180"/>
                <a:gd name="connsiteY20" fmla="*/ 161925 h 664845"/>
                <a:gd name="connsiteX21" fmla="*/ 55245 w 297180"/>
                <a:gd name="connsiteY21" fmla="*/ 3810 h 664845"/>
                <a:gd name="connsiteX0" fmla="*/ 5524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38125 w 297180"/>
                <a:gd name="connsiteY5" fmla="*/ 0 h 664845"/>
                <a:gd name="connsiteX6" fmla="*/ 232410 w 297180"/>
                <a:gd name="connsiteY6" fmla="*/ 16573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64770 w 297180"/>
                <a:gd name="connsiteY20" fmla="*/ 161925 h 664845"/>
                <a:gd name="connsiteX21" fmla="*/ 55245 w 297180"/>
                <a:gd name="connsiteY21" fmla="*/ 3810 h 664845"/>
                <a:gd name="connsiteX0" fmla="*/ 6667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38125 w 297180"/>
                <a:gd name="connsiteY5" fmla="*/ 0 h 664845"/>
                <a:gd name="connsiteX6" fmla="*/ 232410 w 297180"/>
                <a:gd name="connsiteY6" fmla="*/ 16573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64770 w 297180"/>
                <a:gd name="connsiteY20" fmla="*/ 161925 h 664845"/>
                <a:gd name="connsiteX21" fmla="*/ 66675 w 297180"/>
                <a:gd name="connsiteY21" fmla="*/ 3810 h 66484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0030 w 297180"/>
                <a:gd name="connsiteY5" fmla="*/ 762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1905 h 662940"/>
                <a:gd name="connsiteX1" fmla="*/ 131445 w 297180"/>
                <a:gd name="connsiteY1" fmla="*/ 3810 h 662940"/>
                <a:gd name="connsiteX2" fmla="*/ 135255 w 297180"/>
                <a:gd name="connsiteY2" fmla="*/ 66675 h 662940"/>
                <a:gd name="connsiteX3" fmla="*/ 167640 w 297180"/>
                <a:gd name="connsiteY3" fmla="*/ 66675 h 662940"/>
                <a:gd name="connsiteX4" fmla="*/ 173355 w 297180"/>
                <a:gd name="connsiteY4" fmla="*/ 3810 h 662940"/>
                <a:gd name="connsiteX5" fmla="*/ 241935 w 297180"/>
                <a:gd name="connsiteY5" fmla="*/ 0 h 662940"/>
                <a:gd name="connsiteX6" fmla="*/ 232410 w 297180"/>
                <a:gd name="connsiteY6" fmla="*/ 163830 h 662940"/>
                <a:gd name="connsiteX7" fmla="*/ 201930 w 297180"/>
                <a:gd name="connsiteY7" fmla="*/ 310515 h 662940"/>
                <a:gd name="connsiteX8" fmla="*/ 297180 w 297180"/>
                <a:gd name="connsiteY8" fmla="*/ 542925 h 662940"/>
                <a:gd name="connsiteX9" fmla="*/ 266700 w 297180"/>
                <a:gd name="connsiteY9" fmla="*/ 577215 h 662940"/>
                <a:gd name="connsiteX10" fmla="*/ 264795 w 297180"/>
                <a:gd name="connsiteY10" fmla="*/ 594360 h 662940"/>
                <a:gd name="connsiteX11" fmla="*/ 291465 w 297180"/>
                <a:gd name="connsiteY11" fmla="*/ 615315 h 662940"/>
                <a:gd name="connsiteX12" fmla="*/ 291465 w 297180"/>
                <a:gd name="connsiteY12" fmla="*/ 662940 h 662940"/>
                <a:gd name="connsiteX13" fmla="*/ 0 w 297180"/>
                <a:gd name="connsiteY13" fmla="*/ 661035 h 662940"/>
                <a:gd name="connsiteX14" fmla="*/ 7620 w 297180"/>
                <a:gd name="connsiteY14" fmla="*/ 613410 h 662940"/>
                <a:gd name="connsiteX15" fmla="*/ 32385 w 297180"/>
                <a:gd name="connsiteY15" fmla="*/ 600075 h 662940"/>
                <a:gd name="connsiteX16" fmla="*/ 34290 w 297180"/>
                <a:gd name="connsiteY16" fmla="*/ 569595 h 662940"/>
                <a:gd name="connsiteX17" fmla="*/ 1905 w 297180"/>
                <a:gd name="connsiteY17" fmla="*/ 560070 h 662940"/>
                <a:gd name="connsiteX18" fmla="*/ 5715 w 297180"/>
                <a:gd name="connsiteY18" fmla="*/ 510540 h 662940"/>
                <a:gd name="connsiteX19" fmla="*/ 93345 w 297180"/>
                <a:gd name="connsiteY19" fmla="*/ 304800 h 662940"/>
                <a:gd name="connsiteX20" fmla="*/ 64770 w 297180"/>
                <a:gd name="connsiteY20" fmla="*/ 160020 h 662940"/>
                <a:gd name="connsiteX21" fmla="*/ 66675 w 297180"/>
                <a:gd name="connsiteY21" fmla="*/ 1905 h 662940"/>
                <a:gd name="connsiteX0" fmla="*/ 66675 w 297180"/>
                <a:gd name="connsiteY0" fmla="*/ 1905 h 662940"/>
                <a:gd name="connsiteX1" fmla="*/ 131445 w 297180"/>
                <a:gd name="connsiteY1" fmla="*/ 3810 h 662940"/>
                <a:gd name="connsiteX2" fmla="*/ 135255 w 297180"/>
                <a:gd name="connsiteY2" fmla="*/ 66675 h 662940"/>
                <a:gd name="connsiteX3" fmla="*/ 167640 w 297180"/>
                <a:gd name="connsiteY3" fmla="*/ 66675 h 662940"/>
                <a:gd name="connsiteX4" fmla="*/ 173355 w 297180"/>
                <a:gd name="connsiteY4" fmla="*/ 3810 h 662940"/>
                <a:gd name="connsiteX5" fmla="*/ 241935 w 297180"/>
                <a:gd name="connsiteY5" fmla="*/ 0 h 662940"/>
                <a:gd name="connsiteX6" fmla="*/ 232410 w 297180"/>
                <a:gd name="connsiteY6" fmla="*/ 163830 h 662940"/>
                <a:gd name="connsiteX7" fmla="*/ 201930 w 297180"/>
                <a:gd name="connsiteY7" fmla="*/ 310515 h 662940"/>
                <a:gd name="connsiteX8" fmla="*/ 297180 w 297180"/>
                <a:gd name="connsiteY8" fmla="*/ 542925 h 662940"/>
                <a:gd name="connsiteX9" fmla="*/ 266700 w 297180"/>
                <a:gd name="connsiteY9" fmla="*/ 577215 h 662940"/>
                <a:gd name="connsiteX10" fmla="*/ 264795 w 297180"/>
                <a:gd name="connsiteY10" fmla="*/ 594360 h 662940"/>
                <a:gd name="connsiteX11" fmla="*/ 291465 w 297180"/>
                <a:gd name="connsiteY11" fmla="*/ 615315 h 662940"/>
                <a:gd name="connsiteX12" fmla="*/ 291465 w 297180"/>
                <a:gd name="connsiteY12" fmla="*/ 662940 h 662940"/>
                <a:gd name="connsiteX13" fmla="*/ 0 w 297180"/>
                <a:gd name="connsiteY13" fmla="*/ 661035 h 662940"/>
                <a:gd name="connsiteX14" fmla="*/ 7620 w 297180"/>
                <a:gd name="connsiteY14" fmla="*/ 613410 h 662940"/>
                <a:gd name="connsiteX15" fmla="*/ 32385 w 297180"/>
                <a:gd name="connsiteY15" fmla="*/ 600075 h 662940"/>
                <a:gd name="connsiteX16" fmla="*/ 34290 w 297180"/>
                <a:gd name="connsiteY16" fmla="*/ 569595 h 662940"/>
                <a:gd name="connsiteX17" fmla="*/ 1905 w 297180"/>
                <a:gd name="connsiteY17" fmla="*/ 560070 h 662940"/>
                <a:gd name="connsiteX18" fmla="*/ 5715 w 297180"/>
                <a:gd name="connsiteY18" fmla="*/ 510540 h 662940"/>
                <a:gd name="connsiteX19" fmla="*/ 93345 w 297180"/>
                <a:gd name="connsiteY19" fmla="*/ 304800 h 662940"/>
                <a:gd name="connsiteX20" fmla="*/ 64770 w 297180"/>
                <a:gd name="connsiteY20" fmla="*/ 160020 h 662940"/>
                <a:gd name="connsiteX21" fmla="*/ 66675 w 297180"/>
                <a:gd name="connsiteY21" fmla="*/ 1905 h 662940"/>
                <a:gd name="connsiteX0" fmla="*/ 66675 w 297180"/>
                <a:gd name="connsiteY0" fmla="*/ 1905 h 662940"/>
                <a:gd name="connsiteX1" fmla="*/ 131445 w 297180"/>
                <a:gd name="connsiteY1" fmla="*/ 3810 h 662940"/>
                <a:gd name="connsiteX2" fmla="*/ 135255 w 297180"/>
                <a:gd name="connsiteY2" fmla="*/ 66675 h 662940"/>
                <a:gd name="connsiteX3" fmla="*/ 167640 w 297180"/>
                <a:gd name="connsiteY3" fmla="*/ 66675 h 662940"/>
                <a:gd name="connsiteX4" fmla="*/ 173355 w 297180"/>
                <a:gd name="connsiteY4" fmla="*/ 3810 h 662940"/>
                <a:gd name="connsiteX5" fmla="*/ 241935 w 297180"/>
                <a:gd name="connsiteY5" fmla="*/ 0 h 662940"/>
                <a:gd name="connsiteX6" fmla="*/ 232410 w 297180"/>
                <a:gd name="connsiteY6" fmla="*/ 163830 h 662940"/>
                <a:gd name="connsiteX7" fmla="*/ 201930 w 297180"/>
                <a:gd name="connsiteY7" fmla="*/ 310515 h 662940"/>
                <a:gd name="connsiteX8" fmla="*/ 297180 w 297180"/>
                <a:gd name="connsiteY8" fmla="*/ 542925 h 662940"/>
                <a:gd name="connsiteX9" fmla="*/ 266700 w 297180"/>
                <a:gd name="connsiteY9" fmla="*/ 577215 h 662940"/>
                <a:gd name="connsiteX10" fmla="*/ 264795 w 297180"/>
                <a:gd name="connsiteY10" fmla="*/ 594360 h 662940"/>
                <a:gd name="connsiteX11" fmla="*/ 291465 w 297180"/>
                <a:gd name="connsiteY11" fmla="*/ 615315 h 662940"/>
                <a:gd name="connsiteX12" fmla="*/ 291465 w 297180"/>
                <a:gd name="connsiteY12" fmla="*/ 662940 h 662940"/>
                <a:gd name="connsiteX13" fmla="*/ 0 w 297180"/>
                <a:gd name="connsiteY13" fmla="*/ 661035 h 662940"/>
                <a:gd name="connsiteX14" fmla="*/ 7620 w 297180"/>
                <a:gd name="connsiteY14" fmla="*/ 613410 h 662940"/>
                <a:gd name="connsiteX15" fmla="*/ 32385 w 297180"/>
                <a:gd name="connsiteY15" fmla="*/ 600075 h 662940"/>
                <a:gd name="connsiteX16" fmla="*/ 34290 w 297180"/>
                <a:gd name="connsiteY16" fmla="*/ 569595 h 662940"/>
                <a:gd name="connsiteX17" fmla="*/ 1905 w 297180"/>
                <a:gd name="connsiteY17" fmla="*/ 560070 h 662940"/>
                <a:gd name="connsiteX18" fmla="*/ 5715 w 297180"/>
                <a:gd name="connsiteY18" fmla="*/ 510540 h 662940"/>
                <a:gd name="connsiteX19" fmla="*/ 93345 w 297180"/>
                <a:gd name="connsiteY19" fmla="*/ 304800 h 662940"/>
                <a:gd name="connsiteX20" fmla="*/ 64770 w 297180"/>
                <a:gd name="connsiteY20" fmla="*/ 160020 h 662940"/>
                <a:gd name="connsiteX21" fmla="*/ 66675 w 297180"/>
                <a:gd name="connsiteY21" fmla="*/ 1905 h 662940"/>
                <a:gd name="connsiteX0" fmla="*/ 66675 w 297180"/>
                <a:gd name="connsiteY0" fmla="*/ 1905 h 662940"/>
                <a:gd name="connsiteX1" fmla="*/ 131445 w 297180"/>
                <a:gd name="connsiteY1" fmla="*/ 3810 h 662940"/>
                <a:gd name="connsiteX2" fmla="*/ 135255 w 297180"/>
                <a:gd name="connsiteY2" fmla="*/ 66675 h 662940"/>
                <a:gd name="connsiteX3" fmla="*/ 167640 w 297180"/>
                <a:gd name="connsiteY3" fmla="*/ 66675 h 662940"/>
                <a:gd name="connsiteX4" fmla="*/ 173355 w 297180"/>
                <a:gd name="connsiteY4" fmla="*/ 3810 h 662940"/>
                <a:gd name="connsiteX5" fmla="*/ 241935 w 297180"/>
                <a:gd name="connsiteY5" fmla="*/ 0 h 662940"/>
                <a:gd name="connsiteX6" fmla="*/ 232410 w 297180"/>
                <a:gd name="connsiteY6" fmla="*/ 163830 h 662940"/>
                <a:gd name="connsiteX7" fmla="*/ 201930 w 297180"/>
                <a:gd name="connsiteY7" fmla="*/ 310515 h 662940"/>
                <a:gd name="connsiteX8" fmla="*/ 297180 w 297180"/>
                <a:gd name="connsiteY8" fmla="*/ 542925 h 662940"/>
                <a:gd name="connsiteX9" fmla="*/ 266700 w 297180"/>
                <a:gd name="connsiteY9" fmla="*/ 577215 h 662940"/>
                <a:gd name="connsiteX10" fmla="*/ 264795 w 297180"/>
                <a:gd name="connsiteY10" fmla="*/ 594360 h 662940"/>
                <a:gd name="connsiteX11" fmla="*/ 291465 w 297180"/>
                <a:gd name="connsiteY11" fmla="*/ 615315 h 662940"/>
                <a:gd name="connsiteX12" fmla="*/ 291465 w 297180"/>
                <a:gd name="connsiteY12" fmla="*/ 662940 h 662940"/>
                <a:gd name="connsiteX13" fmla="*/ 0 w 297180"/>
                <a:gd name="connsiteY13" fmla="*/ 661035 h 662940"/>
                <a:gd name="connsiteX14" fmla="*/ 7620 w 297180"/>
                <a:gd name="connsiteY14" fmla="*/ 613410 h 662940"/>
                <a:gd name="connsiteX15" fmla="*/ 32385 w 297180"/>
                <a:gd name="connsiteY15" fmla="*/ 600075 h 662940"/>
                <a:gd name="connsiteX16" fmla="*/ 34290 w 297180"/>
                <a:gd name="connsiteY16" fmla="*/ 569595 h 662940"/>
                <a:gd name="connsiteX17" fmla="*/ 1905 w 297180"/>
                <a:gd name="connsiteY17" fmla="*/ 560070 h 662940"/>
                <a:gd name="connsiteX18" fmla="*/ 5715 w 297180"/>
                <a:gd name="connsiteY18" fmla="*/ 510540 h 662940"/>
                <a:gd name="connsiteX19" fmla="*/ 93345 w 297180"/>
                <a:gd name="connsiteY19" fmla="*/ 304800 h 662940"/>
                <a:gd name="connsiteX20" fmla="*/ 64770 w 297180"/>
                <a:gd name="connsiteY20" fmla="*/ 160020 h 662940"/>
                <a:gd name="connsiteX21" fmla="*/ 66675 w 297180"/>
                <a:gd name="connsiteY21" fmla="*/ 1905 h 662940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1935 w 297180"/>
                <a:gd name="connsiteY5" fmla="*/ 5715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43840 w 297180"/>
                <a:gd name="connsiteY5" fmla="*/ 0 h 664845"/>
                <a:gd name="connsiteX6" fmla="*/ 232410 w 297180"/>
                <a:gd name="connsiteY6" fmla="*/ 16573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64770 w 297180"/>
                <a:gd name="connsiteY20" fmla="*/ 161925 h 664845"/>
                <a:gd name="connsiteX21" fmla="*/ 66675 w 297180"/>
                <a:gd name="connsiteY21" fmla="*/ 3810 h 66484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49555 w 297180"/>
                <a:gd name="connsiteY10" fmla="*/ 643890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49555 w 297180"/>
                <a:gd name="connsiteY10" fmla="*/ 643890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59080 w 297180"/>
                <a:gd name="connsiteY10" fmla="*/ 60769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1465"/>
                <a:gd name="connsiteY0" fmla="*/ 0 h 661035"/>
                <a:gd name="connsiteX1" fmla="*/ 131445 w 291465"/>
                <a:gd name="connsiteY1" fmla="*/ 1905 h 661035"/>
                <a:gd name="connsiteX2" fmla="*/ 135255 w 291465"/>
                <a:gd name="connsiteY2" fmla="*/ 64770 h 661035"/>
                <a:gd name="connsiteX3" fmla="*/ 167640 w 291465"/>
                <a:gd name="connsiteY3" fmla="*/ 64770 h 661035"/>
                <a:gd name="connsiteX4" fmla="*/ 173355 w 291465"/>
                <a:gd name="connsiteY4" fmla="*/ 1905 h 661035"/>
                <a:gd name="connsiteX5" fmla="*/ 243840 w 291465"/>
                <a:gd name="connsiteY5" fmla="*/ 3810 h 661035"/>
                <a:gd name="connsiteX6" fmla="*/ 232410 w 291465"/>
                <a:gd name="connsiteY6" fmla="*/ 161925 h 661035"/>
                <a:gd name="connsiteX7" fmla="*/ 201930 w 291465"/>
                <a:gd name="connsiteY7" fmla="*/ 308610 h 661035"/>
                <a:gd name="connsiteX8" fmla="*/ 278130 w 291465"/>
                <a:gd name="connsiteY8" fmla="*/ 544830 h 661035"/>
                <a:gd name="connsiteX9" fmla="*/ 266700 w 291465"/>
                <a:gd name="connsiteY9" fmla="*/ 575310 h 661035"/>
                <a:gd name="connsiteX10" fmla="*/ 259080 w 291465"/>
                <a:gd name="connsiteY10" fmla="*/ 607695 h 661035"/>
                <a:gd name="connsiteX11" fmla="*/ 291465 w 291465"/>
                <a:gd name="connsiteY11" fmla="*/ 613410 h 661035"/>
                <a:gd name="connsiteX12" fmla="*/ 291465 w 291465"/>
                <a:gd name="connsiteY12" fmla="*/ 661035 h 661035"/>
                <a:gd name="connsiteX13" fmla="*/ 0 w 291465"/>
                <a:gd name="connsiteY13" fmla="*/ 659130 h 661035"/>
                <a:gd name="connsiteX14" fmla="*/ 7620 w 291465"/>
                <a:gd name="connsiteY14" fmla="*/ 611505 h 661035"/>
                <a:gd name="connsiteX15" fmla="*/ 32385 w 291465"/>
                <a:gd name="connsiteY15" fmla="*/ 598170 h 661035"/>
                <a:gd name="connsiteX16" fmla="*/ 34290 w 291465"/>
                <a:gd name="connsiteY16" fmla="*/ 567690 h 661035"/>
                <a:gd name="connsiteX17" fmla="*/ 1905 w 291465"/>
                <a:gd name="connsiteY17" fmla="*/ 558165 h 661035"/>
                <a:gd name="connsiteX18" fmla="*/ 5715 w 291465"/>
                <a:gd name="connsiteY18" fmla="*/ 508635 h 661035"/>
                <a:gd name="connsiteX19" fmla="*/ 93345 w 291465"/>
                <a:gd name="connsiteY19" fmla="*/ 302895 h 661035"/>
                <a:gd name="connsiteX20" fmla="*/ 64770 w 291465"/>
                <a:gd name="connsiteY20" fmla="*/ 158115 h 661035"/>
                <a:gd name="connsiteX21" fmla="*/ 66675 w 291465"/>
                <a:gd name="connsiteY21" fmla="*/ 0 h 661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91465" h="661035">
                  <a:moveTo>
                    <a:pt x="66675" y="0"/>
                  </a:moveTo>
                  <a:lnTo>
                    <a:pt x="131445" y="1905"/>
                  </a:lnTo>
                  <a:lnTo>
                    <a:pt x="135255" y="64770"/>
                  </a:lnTo>
                  <a:lnTo>
                    <a:pt x="167640" y="64770"/>
                  </a:lnTo>
                  <a:lnTo>
                    <a:pt x="173355" y="1905"/>
                  </a:lnTo>
                  <a:lnTo>
                    <a:pt x="243840" y="3810"/>
                  </a:lnTo>
                  <a:lnTo>
                    <a:pt x="232410" y="161925"/>
                  </a:lnTo>
                  <a:cubicBezTo>
                    <a:pt x="208915" y="208915"/>
                    <a:pt x="198755" y="221615"/>
                    <a:pt x="201930" y="308610"/>
                  </a:cubicBezTo>
                  <a:cubicBezTo>
                    <a:pt x="222250" y="410845"/>
                    <a:pt x="246380" y="467360"/>
                    <a:pt x="278130" y="544830"/>
                  </a:cubicBezTo>
                  <a:lnTo>
                    <a:pt x="266700" y="575310"/>
                  </a:lnTo>
                  <a:cubicBezTo>
                    <a:pt x="247650" y="582930"/>
                    <a:pt x="264795" y="584835"/>
                    <a:pt x="259080" y="607695"/>
                  </a:cubicBezTo>
                  <a:lnTo>
                    <a:pt x="291465" y="613410"/>
                  </a:lnTo>
                  <a:lnTo>
                    <a:pt x="291465" y="661035"/>
                  </a:lnTo>
                  <a:lnTo>
                    <a:pt x="0" y="659130"/>
                  </a:lnTo>
                  <a:lnTo>
                    <a:pt x="7620" y="611505"/>
                  </a:lnTo>
                  <a:lnTo>
                    <a:pt x="32385" y="598170"/>
                  </a:lnTo>
                  <a:cubicBezTo>
                    <a:pt x="33020" y="588010"/>
                    <a:pt x="45085" y="585470"/>
                    <a:pt x="34290" y="567690"/>
                  </a:cubicBezTo>
                  <a:lnTo>
                    <a:pt x="1905" y="558165"/>
                  </a:lnTo>
                  <a:lnTo>
                    <a:pt x="5715" y="508635"/>
                  </a:lnTo>
                  <a:cubicBezTo>
                    <a:pt x="34925" y="440055"/>
                    <a:pt x="100330" y="381000"/>
                    <a:pt x="93345" y="302895"/>
                  </a:cubicBezTo>
                  <a:cubicBezTo>
                    <a:pt x="104775" y="233680"/>
                    <a:pt x="89535" y="206375"/>
                    <a:pt x="64770" y="158115"/>
                  </a:cubicBezTo>
                  <a:lnTo>
                    <a:pt x="66675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7" name="Группа 146">
            <a:extLst>
              <a:ext uri="{FF2B5EF4-FFF2-40B4-BE49-F238E27FC236}">
                <a16:creationId xmlns:a16="http://schemas.microsoft.com/office/drawing/2014/main" id="{F02A9AD8-1C07-3915-5F79-177CC9F4AEED}"/>
              </a:ext>
            </a:extLst>
          </p:cNvPr>
          <p:cNvGrpSpPr/>
          <p:nvPr/>
        </p:nvGrpSpPr>
        <p:grpSpPr>
          <a:xfrm>
            <a:off x="3867551" y="588366"/>
            <a:ext cx="300425" cy="652714"/>
            <a:chOff x="2898832" y="1974664"/>
            <a:chExt cx="300425" cy="652714"/>
          </a:xfrm>
        </p:grpSpPr>
        <p:sp>
          <p:nvSpPr>
            <p:cNvPr id="135" name="Полилиния: фигура 134">
              <a:extLst>
                <a:ext uri="{FF2B5EF4-FFF2-40B4-BE49-F238E27FC236}">
                  <a16:creationId xmlns:a16="http://schemas.microsoft.com/office/drawing/2014/main" id="{D35FAECB-7252-C51C-8455-D5D5CF5E56A1}"/>
                </a:ext>
              </a:extLst>
            </p:cNvPr>
            <p:cNvSpPr/>
            <p:nvPr/>
          </p:nvSpPr>
          <p:spPr>
            <a:xfrm>
              <a:off x="2900339" y="1974664"/>
              <a:ext cx="298918" cy="508725"/>
            </a:xfrm>
            <a:custGeom>
              <a:avLst/>
              <a:gdLst>
                <a:gd name="connsiteX0" fmla="*/ 38107 w 298918"/>
                <a:gd name="connsiteY0" fmla="*/ 141021 h 508725"/>
                <a:gd name="connsiteX1" fmla="*/ 57157 w 298918"/>
                <a:gd name="connsiteY1" fmla="*/ 125781 h 508725"/>
                <a:gd name="connsiteX2" fmla="*/ 59062 w 298918"/>
                <a:gd name="connsiteY2" fmla="*/ 118161 h 508725"/>
                <a:gd name="connsiteX3" fmla="*/ 51442 w 298918"/>
                <a:gd name="connsiteY3" fmla="*/ 93396 h 508725"/>
                <a:gd name="connsiteX4" fmla="*/ 43822 w 298918"/>
                <a:gd name="connsiteY4" fmla="*/ 85776 h 508725"/>
                <a:gd name="connsiteX5" fmla="*/ 40012 w 298918"/>
                <a:gd name="connsiteY5" fmla="*/ 70536 h 508725"/>
                <a:gd name="connsiteX6" fmla="*/ 55252 w 298918"/>
                <a:gd name="connsiteY6" fmla="*/ 49581 h 508725"/>
                <a:gd name="connsiteX7" fmla="*/ 64777 w 298918"/>
                <a:gd name="connsiteY7" fmla="*/ 47676 h 508725"/>
                <a:gd name="connsiteX8" fmla="*/ 72397 w 298918"/>
                <a:gd name="connsiteY8" fmla="*/ 41961 h 508725"/>
                <a:gd name="connsiteX9" fmla="*/ 83827 w 298918"/>
                <a:gd name="connsiteY9" fmla="*/ 36246 h 508725"/>
                <a:gd name="connsiteX10" fmla="*/ 87637 w 298918"/>
                <a:gd name="connsiteY10" fmla="*/ 30531 h 508725"/>
                <a:gd name="connsiteX11" fmla="*/ 100972 w 298918"/>
                <a:gd name="connsiteY11" fmla="*/ 26721 h 508725"/>
                <a:gd name="connsiteX12" fmla="*/ 106687 w 298918"/>
                <a:gd name="connsiteY12" fmla="*/ 21006 h 508725"/>
                <a:gd name="connsiteX13" fmla="*/ 112402 w 298918"/>
                <a:gd name="connsiteY13" fmla="*/ 19101 h 508725"/>
                <a:gd name="connsiteX14" fmla="*/ 139072 w 298918"/>
                <a:gd name="connsiteY14" fmla="*/ 11481 h 508725"/>
                <a:gd name="connsiteX15" fmla="*/ 158122 w 298918"/>
                <a:gd name="connsiteY15" fmla="*/ 7671 h 508725"/>
                <a:gd name="connsiteX16" fmla="*/ 209557 w 298918"/>
                <a:gd name="connsiteY16" fmla="*/ 3861 h 508725"/>
                <a:gd name="connsiteX17" fmla="*/ 220987 w 298918"/>
                <a:gd name="connsiteY17" fmla="*/ 7671 h 508725"/>
                <a:gd name="connsiteX18" fmla="*/ 228607 w 298918"/>
                <a:gd name="connsiteY18" fmla="*/ 13386 h 508725"/>
                <a:gd name="connsiteX19" fmla="*/ 236227 w 298918"/>
                <a:gd name="connsiteY19" fmla="*/ 17196 h 508725"/>
                <a:gd name="connsiteX20" fmla="*/ 240037 w 298918"/>
                <a:gd name="connsiteY20" fmla="*/ 24816 h 508725"/>
                <a:gd name="connsiteX21" fmla="*/ 257182 w 298918"/>
                <a:gd name="connsiteY21" fmla="*/ 38151 h 508725"/>
                <a:gd name="connsiteX22" fmla="*/ 264802 w 298918"/>
                <a:gd name="connsiteY22" fmla="*/ 43866 h 508725"/>
                <a:gd name="connsiteX23" fmla="*/ 274327 w 298918"/>
                <a:gd name="connsiteY23" fmla="*/ 55296 h 508725"/>
                <a:gd name="connsiteX24" fmla="*/ 278137 w 298918"/>
                <a:gd name="connsiteY24" fmla="*/ 61011 h 508725"/>
                <a:gd name="connsiteX25" fmla="*/ 283852 w 298918"/>
                <a:gd name="connsiteY25" fmla="*/ 70536 h 508725"/>
                <a:gd name="connsiteX26" fmla="*/ 295282 w 298918"/>
                <a:gd name="connsiteY26" fmla="*/ 93396 h 508725"/>
                <a:gd name="connsiteX27" fmla="*/ 295282 w 298918"/>
                <a:gd name="connsiteY27" fmla="*/ 186741 h 508725"/>
                <a:gd name="connsiteX28" fmla="*/ 289567 w 298918"/>
                <a:gd name="connsiteY28" fmla="*/ 194361 h 508725"/>
                <a:gd name="connsiteX29" fmla="*/ 281947 w 298918"/>
                <a:gd name="connsiteY29" fmla="*/ 207696 h 508725"/>
                <a:gd name="connsiteX30" fmla="*/ 280042 w 298918"/>
                <a:gd name="connsiteY30" fmla="*/ 215316 h 508725"/>
                <a:gd name="connsiteX31" fmla="*/ 276232 w 298918"/>
                <a:gd name="connsiteY31" fmla="*/ 224841 h 508725"/>
                <a:gd name="connsiteX32" fmla="*/ 268612 w 298918"/>
                <a:gd name="connsiteY32" fmla="*/ 234366 h 508725"/>
                <a:gd name="connsiteX33" fmla="*/ 266707 w 298918"/>
                <a:gd name="connsiteY33" fmla="*/ 253416 h 508725"/>
                <a:gd name="connsiteX34" fmla="*/ 262897 w 298918"/>
                <a:gd name="connsiteY34" fmla="*/ 262941 h 508725"/>
                <a:gd name="connsiteX35" fmla="*/ 264802 w 298918"/>
                <a:gd name="connsiteY35" fmla="*/ 301041 h 508725"/>
                <a:gd name="connsiteX36" fmla="*/ 268612 w 298918"/>
                <a:gd name="connsiteY36" fmla="*/ 308661 h 508725"/>
                <a:gd name="connsiteX37" fmla="*/ 281947 w 298918"/>
                <a:gd name="connsiteY37" fmla="*/ 327711 h 508725"/>
                <a:gd name="connsiteX38" fmla="*/ 283852 w 298918"/>
                <a:gd name="connsiteY38" fmla="*/ 337236 h 508725"/>
                <a:gd name="connsiteX39" fmla="*/ 295282 w 298918"/>
                <a:gd name="connsiteY39" fmla="*/ 362001 h 508725"/>
                <a:gd name="connsiteX40" fmla="*/ 280042 w 298918"/>
                <a:gd name="connsiteY40" fmla="*/ 371526 h 508725"/>
                <a:gd name="connsiteX41" fmla="*/ 257182 w 298918"/>
                <a:gd name="connsiteY41" fmla="*/ 379146 h 508725"/>
                <a:gd name="connsiteX42" fmla="*/ 253372 w 298918"/>
                <a:gd name="connsiteY42" fmla="*/ 384861 h 508725"/>
                <a:gd name="connsiteX43" fmla="*/ 247657 w 298918"/>
                <a:gd name="connsiteY43" fmla="*/ 386766 h 508725"/>
                <a:gd name="connsiteX44" fmla="*/ 243847 w 298918"/>
                <a:gd name="connsiteY44" fmla="*/ 394386 h 508725"/>
                <a:gd name="connsiteX45" fmla="*/ 247657 w 298918"/>
                <a:gd name="connsiteY45" fmla="*/ 407721 h 508725"/>
                <a:gd name="connsiteX46" fmla="*/ 253372 w 298918"/>
                <a:gd name="connsiteY46" fmla="*/ 422961 h 508725"/>
                <a:gd name="connsiteX47" fmla="*/ 262897 w 298918"/>
                <a:gd name="connsiteY47" fmla="*/ 434391 h 508725"/>
                <a:gd name="connsiteX48" fmla="*/ 272422 w 298918"/>
                <a:gd name="connsiteY48" fmla="*/ 445821 h 508725"/>
                <a:gd name="connsiteX49" fmla="*/ 281947 w 298918"/>
                <a:gd name="connsiteY49" fmla="*/ 464871 h 508725"/>
                <a:gd name="connsiteX50" fmla="*/ 291472 w 298918"/>
                <a:gd name="connsiteY50" fmla="*/ 480111 h 508725"/>
                <a:gd name="connsiteX51" fmla="*/ 293377 w 298918"/>
                <a:gd name="connsiteY51" fmla="*/ 489636 h 508725"/>
                <a:gd name="connsiteX52" fmla="*/ 297187 w 298918"/>
                <a:gd name="connsiteY52" fmla="*/ 499161 h 508725"/>
                <a:gd name="connsiteX53" fmla="*/ 287662 w 298918"/>
                <a:gd name="connsiteY53" fmla="*/ 502971 h 508725"/>
                <a:gd name="connsiteX54" fmla="*/ 257182 w 298918"/>
                <a:gd name="connsiteY54" fmla="*/ 499161 h 508725"/>
                <a:gd name="connsiteX55" fmla="*/ 144787 w 298918"/>
                <a:gd name="connsiteY55" fmla="*/ 502971 h 508725"/>
                <a:gd name="connsiteX56" fmla="*/ 62872 w 298918"/>
                <a:gd name="connsiteY56" fmla="*/ 508686 h 508725"/>
                <a:gd name="connsiteX57" fmla="*/ 1912 w 298918"/>
                <a:gd name="connsiteY57" fmla="*/ 506781 h 508725"/>
                <a:gd name="connsiteX58" fmla="*/ 11437 w 298918"/>
                <a:gd name="connsiteY58" fmla="*/ 489636 h 508725"/>
                <a:gd name="connsiteX59" fmla="*/ 19057 w 298918"/>
                <a:gd name="connsiteY59" fmla="*/ 485826 h 508725"/>
                <a:gd name="connsiteX60" fmla="*/ 40012 w 298918"/>
                <a:gd name="connsiteY60" fmla="*/ 478206 h 508725"/>
                <a:gd name="connsiteX61" fmla="*/ 47632 w 298918"/>
                <a:gd name="connsiteY61" fmla="*/ 474396 h 508725"/>
                <a:gd name="connsiteX62" fmla="*/ 57157 w 298918"/>
                <a:gd name="connsiteY62" fmla="*/ 459156 h 508725"/>
                <a:gd name="connsiteX63" fmla="*/ 64777 w 298918"/>
                <a:gd name="connsiteY63" fmla="*/ 440106 h 508725"/>
                <a:gd name="connsiteX64" fmla="*/ 68587 w 298918"/>
                <a:gd name="connsiteY64" fmla="*/ 432486 h 508725"/>
                <a:gd name="connsiteX65" fmla="*/ 74302 w 298918"/>
                <a:gd name="connsiteY65" fmla="*/ 426771 h 508725"/>
                <a:gd name="connsiteX66" fmla="*/ 81922 w 298918"/>
                <a:gd name="connsiteY66" fmla="*/ 411531 h 508725"/>
                <a:gd name="connsiteX67" fmla="*/ 83827 w 298918"/>
                <a:gd name="connsiteY67" fmla="*/ 402006 h 508725"/>
                <a:gd name="connsiteX68" fmla="*/ 91447 w 298918"/>
                <a:gd name="connsiteY68" fmla="*/ 384861 h 508725"/>
                <a:gd name="connsiteX69" fmla="*/ 95257 w 298918"/>
                <a:gd name="connsiteY69" fmla="*/ 365811 h 508725"/>
                <a:gd name="connsiteX70" fmla="*/ 97162 w 298918"/>
                <a:gd name="connsiteY70" fmla="*/ 360096 h 508725"/>
                <a:gd name="connsiteX71" fmla="*/ 100972 w 298918"/>
                <a:gd name="connsiteY71" fmla="*/ 352476 h 508725"/>
                <a:gd name="connsiteX72" fmla="*/ 102877 w 298918"/>
                <a:gd name="connsiteY72" fmla="*/ 344856 h 508725"/>
                <a:gd name="connsiteX73" fmla="*/ 112402 w 298918"/>
                <a:gd name="connsiteY73" fmla="*/ 335331 h 508725"/>
                <a:gd name="connsiteX74" fmla="*/ 116212 w 298918"/>
                <a:gd name="connsiteY74" fmla="*/ 318186 h 508725"/>
                <a:gd name="connsiteX75" fmla="*/ 120022 w 298918"/>
                <a:gd name="connsiteY75" fmla="*/ 312471 h 508725"/>
                <a:gd name="connsiteX76" fmla="*/ 123832 w 298918"/>
                <a:gd name="connsiteY76" fmla="*/ 297231 h 508725"/>
                <a:gd name="connsiteX77" fmla="*/ 139072 w 298918"/>
                <a:gd name="connsiteY77" fmla="*/ 266751 h 508725"/>
                <a:gd name="connsiteX78" fmla="*/ 142882 w 298918"/>
                <a:gd name="connsiteY78" fmla="*/ 255321 h 508725"/>
                <a:gd name="connsiteX79" fmla="*/ 135262 w 298918"/>
                <a:gd name="connsiteY79" fmla="*/ 241986 h 508725"/>
                <a:gd name="connsiteX80" fmla="*/ 118117 w 298918"/>
                <a:gd name="connsiteY80" fmla="*/ 241986 h 508725"/>
                <a:gd name="connsiteX81" fmla="*/ 108592 w 298918"/>
                <a:gd name="connsiteY81" fmla="*/ 262941 h 508725"/>
                <a:gd name="connsiteX82" fmla="*/ 91447 w 298918"/>
                <a:gd name="connsiteY82" fmla="*/ 276276 h 508725"/>
                <a:gd name="connsiteX83" fmla="*/ 80017 w 298918"/>
                <a:gd name="connsiteY83" fmla="*/ 281991 h 508725"/>
                <a:gd name="connsiteX84" fmla="*/ 78112 w 298918"/>
                <a:gd name="connsiteY84" fmla="*/ 295326 h 508725"/>
                <a:gd name="connsiteX85" fmla="*/ 76207 w 298918"/>
                <a:gd name="connsiteY85" fmla="*/ 310566 h 508725"/>
                <a:gd name="connsiteX86" fmla="*/ 72397 w 298918"/>
                <a:gd name="connsiteY86" fmla="*/ 318186 h 508725"/>
                <a:gd name="connsiteX87" fmla="*/ 57157 w 298918"/>
                <a:gd name="connsiteY87" fmla="*/ 323901 h 508725"/>
                <a:gd name="connsiteX88" fmla="*/ 51442 w 298918"/>
                <a:gd name="connsiteY88" fmla="*/ 327711 h 508725"/>
                <a:gd name="connsiteX89" fmla="*/ 24772 w 298918"/>
                <a:gd name="connsiteY89" fmla="*/ 323901 h 508725"/>
                <a:gd name="connsiteX90" fmla="*/ 15247 w 298918"/>
                <a:gd name="connsiteY90" fmla="*/ 318186 h 508725"/>
                <a:gd name="connsiteX91" fmla="*/ 3817 w 298918"/>
                <a:gd name="connsiteY91" fmla="*/ 306756 h 508725"/>
                <a:gd name="connsiteX92" fmla="*/ 1912 w 298918"/>
                <a:gd name="connsiteY92" fmla="*/ 299136 h 508725"/>
                <a:gd name="connsiteX93" fmla="*/ 7 w 298918"/>
                <a:gd name="connsiteY93" fmla="*/ 293421 h 508725"/>
                <a:gd name="connsiteX94" fmla="*/ 1912 w 298918"/>
                <a:gd name="connsiteY94" fmla="*/ 268656 h 508725"/>
                <a:gd name="connsiteX95" fmla="*/ 7627 w 298918"/>
                <a:gd name="connsiteY95" fmla="*/ 264846 h 508725"/>
                <a:gd name="connsiteX96" fmla="*/ 15247 w 298918"/>
                <a:gd name="connsiteY96" fmla="*/ 255321 h 508725"/>
                <a:gd name="connsiteX97" fmla="*/ 26677 w 298918"/>
                <a:gd name="connsiteY97" fmla="*/ 238176 h 508725"/>
                <a:gd name="connsiteX98" fmla="*/ 28582 w 298918"/>
                <a:gd name="connsiteY98" fmla="*/ 228651 h 508725"/>
                <a:gd name="connsiteX99" fmla="*/ 34297 w 298918"/>
                <a:gd name="connsiteY99" fmla="*/ 221031 h 508725"/>
                <a:gd name="connsiteX100" fmla="*/ 38107 w 298918"/>
                <a:gd name="connsiteY100" fmla="*/ 203886 h 508725"/>
                <a:gd name="connsiteX101" fmla="*/ 38107 w 298918"/>
                <a:gd name="connsiteY101" fmla="*/ 141021 h 508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298918" h="508725">
                  <a:moveTo>
                    <a:pt x="38107" y="141021"/>
                  </a:moveTo>
                  <a:cubicBezTo>
                    <a:pt x="41282" y="128004"/>
                    <a:pt x="51760" y="133876"/>
                    <a:pt x="57157" y="125781"/>
                  </a:cubicBezTo>
                  <a:cubicBezTo>
                    <a:pt x="58609" y="123603"/>
                    <a:pt x="58427" y="120701"/>
                    <a:pt x="59062" y="118161"/>
                  </a:cubicBezTo>
                  <a:cubicBezTo>
                    <a:pt x="56522" y="109906"/>
                    <a:pt x="55120" y="101211"/>
                    <a:pt x="51442" y="93396"/>
                  </a:cubicBezTo>
                  <a:cubicBezTo>
                    <a:pt x="49912" y="90146"/>
                    <a:pt x="45910" y="88699"/>
                    <a:pt x="43822" y="85776"/>
                  </a:cubicBezTo>
                  <a:cubicBezTo>
                    <a:pt x="42195" y="83498"/>
                    <a:pt x="40212" y="71535"/>
                    <a:pt x="40012" y="70536"/>
                  </a:cubicBezTo>
                  <a:cubicBezTo>
                    <a:pt x="43453" y="64514"/>
                    <a:pt x="48194" y="53502"/>
                    <a:pt x="55252" y="49581"/>
                  </a:cubicBezTo>
                  <a:cubicBezTo>
                    <a:pt x="58082" y="48009"/>
                    <a:pt x="61602" y="48311"/>
                    <a:pt x="64777" y="47676"/>
                  </a:cubicBezTo>
                  <a:cubicBezTo>
                    <a:pt x="67317" y="45771"/>
                    <a:pt x="69674" y="43595"/>
                    <a:pt x="72397" y="41961"/>
                  </a:cubicBezTo>
                  <a:cubicBezTo>
                    <a:pt x="76050" y="39769"/>
                    <a:pt x="80419" y="38802"/>
                    <a:pt x="83827" y="36246"/>
                  </a:cubicBezTo>
                  <a:cubicBezTo>
                    <a:pt x="85659" y="34872"/>
                    <a:pt x="85849" y="31961"/>
                    <a:pt x="87637" y="30531"/>
                  </a:cubicBezTo>
                  <a:cubicBezTo>
                    <a:pt x="88879" y="29537"/>
                    <a:pt x="100474" y="26845"/>
                    <a:pt x="100972" y="26721"/>
                  </a:cubicBezTo>
                  <a:cubicBezTo>
                    <a:pt x="102877" y="24816"/>
                    <a:pt x="104445" y="22500"/>
                    <a:pt x="106687" y="21006"/>
                  </a:cubicBezTo>
                  <a:cubicBezTo>
                    <a:pt x="108358" y="19892"/>
                    <a:pt x="110538" y="19847"/>
                    <a:pt x="112402" y="19101"/>
                  </a:cubicBezTo>
                  <a:cubicBezTo>
                    <a:pt x="135031" y="10049"/>
                    <a:pt x="116152" y="15526"/>
                    <a:pt x="139072" y="11481"/>
                  </a:cubicBezTo>
                  <a:cubicBezTo>
                    <a:pt x="145449" y="10356"/>
                    <a:pt x="158122" y="7671"/>
                    <a:pt x="158122" y="7671"/>
                  </a:cubicBezTo>
                  <a:cubicBezTo>
                    <a:pt x="180025" y="-3281"/>
                    <a:pt x="169896" y="-546"/>
                    <a:pt x="209557" y="3861"/>
                  </a:cubicBezTo>
                  <a:cubicBezTo>
                    <a:pt x="213549" y="4305"/>
                    <a:pt x="220987" y="7671"/>
                    <a:pt x="220987" y="7671"/>
                  </a:cubicBezTo>
                  <a:cubicBezTo>
                    <a:pt x="223527" y="9576"/>
                    <a:pt x="225915" y="11703"/>
                    <a:pt x="228607" y="13386"/>
                  </a:cubicBezTo>
                  <a:cubicBezTo>
                    <a:pt x="231015" y="14891"/>
                    <a:pt x="234219" y="15188"/>
                    <a:pt x="236227" y="17196"/>
                  </a:cubicBezTo>
                  <a:cubicBezTo>
                    <a:pt x="238235" y="19204"/>
                    <a:pt x="238029" y="22808"/>
                    <a:pt x="240037" y="24816"/>
                  </a:cubicBezTo>
                  <a:cubicBezTo>
                    <a:pt x="245157" y="29936"/>
                    <a:pt x="251443" y="33737"/>
                    <a:pt x="257182" y="38151"/>
                  </a:cubicBezTo>
                  <a:cubicBezTo>
                    <a:pt x="259699" y="40087"/>
                    <a:pt x="264802" y="43866"/>
                    <a:pt x="264802" y="43866"/>
                  </a:cubicBezTo>
                  <a:cubicBezTo>
                    <a:pt x="272976" y="60213"/>
                    <a:pt x="263557" y="44526"/>
                    <a:pt x="274327" y="55296"/>
                  </a:cubicBezTo>
                  <a:cubicBezTo>
                    <a:pt x="275946" y="56915"/>
                    <a:pt x="276924" y="59069"/>
                    <a:pt x="278137" y="61011"/>
                  </a:cubicBezTo>
                  <a:cubicBezTo>
                    <a:pt x="280099" y="64151"/>
                    <a:pt x="281864" y="67412"/>
                    <a:pt x="283852" y="70536"/>
                  </a:cubicBezTo>
                  <a:cubicBezTo>
                    <a:pt x="294192" y="86785"/>
                    <a:pt x="289592" y="76326"/>
                    <a:pt x="295282" y="93396"/>
                  </a:cubicBezTo>
                  <a:cubicBezTo>
                    <a:pt x="299801" y="129544"/>
                    <a:pt x="300449" y="128614"/>
                    <a:pt x="295282" y="186741"/>
                  </a:cubicBezTo>
                  <a:cubicBezTo>
                    <a:pt x="295001" y="189904"/>
                    <a:pt x="291472" y="191821"/>
                    <a:pt x="289567" y="194361"/>
                  </a:cubicBezTo>
                  <a:cubicBezTo>
                    <a:pt x="284382" y="220288"/>
                    <a:pt x="292358" y="192079"/>
                    <a:pt x="281947" y="207696"/>
                  </a:cubicBezTo>
                  <a:cubicBezTo>
                    <a:pt x="280495" y="209874"/>
                    <a:pt x="280870" y="212832"/>
                    <a:pt x="280042" y="215316"/>
                  </a:cubicBezTo>
                  <a:cubicBezTo>
                    <a:pt x="278961" y="218560"/>
                    <a:pt x="277991" y="221909"/>
                    <a:pt x="276232" y="224841"/>
                  </a:cubicBezTo>
                  <a:cubicBezTo>
                    <a:pt x="274140" y="228328"/>
                    <a:pt x="271152" y="231191"/>
                    <a:pt x="268612" y="234366"/>
                  </a:cubicBezTo>
                  <a:cubicBezTo>
                    <a:pt x="267977" y="240716"/>
                    <a:pt x="267959" y="247158"/>
                    <a:pt x="266707" y="253416"/>
                  </a:cubicBezTo>
                  <a:cubicBezTo>
                    <a:pt x="266036" y="256769"/>
                    <a:pt x="263034" y="259524"/>
                    <a:pt x="262897" y="262941"/>
                  </a:cubicBezTo>
                  <a:cubicBezTo>
                    <a:pt x="262389" y="275647"/>
                    <a:pt x="263225" y="288423"/>
                    <a:pt x="264802" y="301041"/>
                  </a:cubicBezTo>
                  <a:cubicBezTo>
                    <a:pt x="265154" y="303859"/>
                    <a:pt x="267151" y="306226"/>
                    <a:pt x="268612" y="308661"/>
                  </a:cubicBezTo>
                  <a:cubicBezTo>
                    <a:pt x="273303" y="316479"/>
                    <a:pt x="276737" y="320764"/>
                    <a:pt x="281947" y="327711"/>
                  </a:cubicBezTo>
                  <a:cubicBezTo>
                    <a:pt x="282582" y="330886"/>
                    <a:pt x="282828" y="334164"/>
                    <a:pt x="283852" y="337236"/>
                  </a:cubicBezTo>
                  <a:cubicBezTo>
                    <a:pt x="289499" y="354177"/>
                    <a:pt x="288624" y="352013"/>
                    <a:pt x="295282" y="362001"/>
                  </a:cubicBezTo>
                  <a:cubicBezTo>
                    <a:pt x="290202" y="365176"/>
                    <a:pt x="285802" y="369880"/>
                    <a:pt x="280042" y="371526"/>
                  </a:cubicBezTo>
                  <a:cubicBezTo>
                    <a:pt x="263419" y="376275"/>
                    <a:pt x="270999" y="373619"/>
                    <a:pt x="257182" y="379146"/>
                  </a:cubicBezTo>
                  <a:cubicBezTo>
                    <a:pt x="255912" y="381051"/>
                    <a:pt x="255160" y="383431"/>
                    <a:pt x="253372" y="384861"/>
                  </a:cubicBezTo>
                  <a:cubicBezTo>
                    <a:pt x="251804" y="386115"/>
                    <a:pt x="249077" y="385346"/>
                    <a:pt x="247657" y="386766"/>
                  </a:cubicBezTo>
                  <a:cubicBezTo>
                    <a:pt x="245649" y="388774"/>
                    <a:pt x="245117" y="391846"/>
                    <a:pt x="243847" y="394386"/>
                  </a:cubicBezTo>
                  <a:cubicBezTo>
                    <a:pt x="245117" y="398831"/>
                    <a:pt x="246441" y="403261"/>
                    <a:pt x="247657" y="407721"/>
                  </a:cubicBezTo>
                  <a:cubicBezTo>
                    <a:pt x="249465" y="414349"/>
                    <a:pt x="249244" y="417064"/>
                    <a:pt x="253372" y="422961"/>
                  </a:cubicBezTo>
                  <a:cubicBezTo>
                    <a:pt x="256216" y="427024"/>
                    <a:pt x="260053" y="430328"/>
                    <a:pt x="262897" y="434391"/>
                  </a:cubicBezTo>
                  <a:cubicBezTo>
                    <a:pt x="271356" y="446476"/>
                    <a:pt x="261421" y="438487"/>
                    <a:pt x="272422" y="445821"/>
                  </a:cubicBezTo>
                  <a:cubicBezTo>
                    <a:pt x="281233" y="472253"/>
                    <a:pt x="270663" y="444559"/>
                    <a:pt x="281947" y="464871"/>
                  </a:cubicBezTo>
                  <a:cubicBezTo>
                    <a:pt x="290967" y="481107"/>
                    <a:pt x="280023" y="468662"/>
                    <a:pt x="291472" y="480111"/>
                  </a:cubicBezTo>
                  <a:cubicBezTo>
                    <a:pt x="292107" y="483286"/>
                    <a:pt x="292447" y="486535"/>
                    <a:pt x="293377" y="489636"/>
                  </a:cubicBezTo>
                  <a:cubicBezTo>
                    <a:pt x="294360" y="492911"/>
                    <a:pt x="298534" y="496018"/>
                    <a:pt x="297187" y="499161"/>
                  </a:cubicBezTo>
                  <a:cubicBezTo>
                    <a:pt x="295840" y="502304"/>
                    <a:pt x="290837" y="501701"/>
                    <a:pt x="287662" y="502971"/>
                  </a:cubicBezTo>
                  <a:cubicBezTo>
                    <a:pt x="277502" y="501701"/>
                    <a:pt x="267419" y="499354"/>
                    <a:pt x="257182" y="499161"/>
                  </a:cubicBezTo>
                  <a:cubicBezTo>
                    <a:pt x="232984" y="498704"/>
                    <a:pt x="174318" y="501629"/>
                    <a:pt x="144787" y="502971"/>
                  </a:cubicBezTo>
                  <a:cubicBezTo>
                    <a:pt x="114679" y="506316"/>
                    <a:pt x="101292" y="508104"/>
                    <a:pt x="62872" y="508686"/>
                  </a:cubicBezTo>
                  <a:cubicBezTo>
                    <a:pt x="42544" y="508994"/>
                    <a:pt x="22232" y="507416"/>
                    <a:pt x="1912" y="506781"/>
                  </a:cubicBezTo>
                  <a:cubicBezTo>
                    <a:pt x="4477" y="500370"/>
                    <a:pt x="5921" y="494364"/>
                    <a:pt x="11437" y="489636"/>
                  </a:cubicBezTo>
                  <a:cubicBezTo>
                    <a:pt x="13593" y="487788"/>
                    <a:pt x="16575" y="487205"/>
                    <a:pt x="19057" y="485826"/>
                  </a:cubicBezTo>
                  <a:cubicBezTo>
                    <a:pt x="33361" y="477879"/>
                    <a:pt x="23399" y="480975"/>
                    <a:pt x="40012" y="478206"/>
                  </a:cubicBezTo>
                  <a:cubicBezTo>
                    <a:pt x="42552" y="476936"/>
                    <a:pt x="45476" y="476244"/>
                    <a:pt x="47632" y="474396"/>
                  </a:cubicBezTo>
                  <a:cubicBezTo>
                    <a:pt x="51960" y="470687"/>
                    <a:pt x="54692" y="464086"/>
                    <a:pt x="57157" y="459156"/>
                  </a:cubicBezTo>
                  <a:cubicBezTo>
                    <a:pt x="60057" y="444656"/>
                    <a:pt x="57089" y="453945"/>
                    <a:pt x="64777" y="440106"/>
                  </a:cubicBezTo>
                  <a:cubicBezTo>
                    <a:pt x="66156" y="437624"/>
                    <a:pt x="66936" y="434797"/>
                    <a:pt x="68587" y="432486"/>
                  </a:cubicBezTo>
                  <a:cubicBezTo>
                    <a:pt x="70153" y="430294"/>
                    <a:pt x="72856" y="429044"/>
                    <a:pt x="74302" y="426771"/>
                  </a:cubicBezTo>
                  <a:cubicBezTo>
                    <a:pt x="77351" y="421979"/>
                    <a:pt x="81922" y="411531"/>
                    <a:pt x="81922" y="411531"/>
                  </a:cubicBezTo>
                  <a:cubicBezTo>
                    <a:pt x="82557" y="408356"/>
                    <a:pt x="82803" y="405078"/>
                    <a:pt x="83827" y="402006"/>
                  </a:cubicBezTo>
                  <a:cubicBezTo>
                    <a:pt x="89552" y="384830"/>
                    <a:pt x="86118" y="404846"/>
                    <a:pt x="91447" y="384861"/>
                  </a:cubicBezTo>
                  <a:cubicBezTo>
                    <a:pt x="93116" y="378604"/>
                    <a:pt x="93209" y="371954"/>
                    <a:pt x="95257" y="365811"/>
                  </a:cubicBezTo>
                  <a:cubicBezTo>
                    <a:pt x="95892" y="363906"/>
                    <a:pt x="96371" y="361942"/>
                    <a:pt x="97162" y="360096"/>
                  </a:cubicBezTo>
                  <a:cubicBezTo>
                    <a:pt x="98281" y="357486"/>
                    <a:pt x="99975" y="355135"/>
                    <a:pt x="100972" y="352476"/>
                  </a:cubicBezTo>
                  <a:cubicBezTo>
                    <a:pt x="101891" y="350025"/>
                    <a:pt x="101425" y="347034"/>
                    <a:pt x="102877" y="344856"/>
                  </a:cubicBezTo>
                  <a:cubicBezTo>
                    <a:pt x="105368" y="341120"/>
                    <a:pt x="109227" y="338506"/>
                    <a:pt x="112402" y="335331"/>
                  </a:cubicBezTo>
                  <a:cubicBezTo>
                    <a:pt x="112741" y="333636"/>
                    <a:pt x="115203" y="320540"/>
                    <a:pt x="116212" y="318186"/>
                  </a:cubicBezTo>
                  <a:cubicBezTo>
                    <a:pt x="117114" y="316082"/>
                    <a:pt x="118752" y="314376"/>
                    <a:pt x="120022" y="312471"/>
                  </a:cubicBezTo>
                  <a:cubicBezTo>
                    <a:pt x="121292" y="307391"/>
                    <a:pt x="120690" y="301420"/>
                    <a:pt x="123832" y="297231"/>
                  </a:cubicBezTo>
                  <a:cubicBezTo>
                    <a:pt x="133012" y="284991"/>
                    <a:pt x="132194" y="287384"/>
                    <a:pt x="139072" y="266751"/>
                  </a:cubicBezTo>
                  <a:lnTo>
                    <a:pt x="142882" y="255321"/>
                  </a:lnTo>
                  <a:cubicBezTo>
                    <a:pt x="140342" y="250876"/>
                    <a:pt x="138882" y="245606"/>
                    <a:pt x="135262" y="241986"/>
                  </a:cubicBezTo>
                  <a:cubicBezTo>
                    <a:pt x="131227" y="237951"/>
                    <a:pt x="121892" y="241231"/>
                    <a:pt x="118117" y="241986"/>
                  </a:cubicBezTo>
                  <a:cubicBezTo>
                    <a:pt x="115146" y="250900"/>
                    <a:pt x="114521" y="255530"/>
                    <a:pt x="108592" y="262941"/>
                  </a:cubicBezTo>
                  <a:cubicBezTo>
                    <a:pt x="99371" y="274467"/>
                    <a:pt x="101621" y="270462"/>
                    <a:pt x="91447" y="276276"/>
                  </a:cubicBezTo>
                  <a:cubicBezTo>
                    <a:pt x="81107" y="282185"/>
                    <a:pt x="90495" y="278498"/>
                    <a:pt x="80017" y="281991"/>
                  </a:cubicBezTo>
                  <a:cubicBezTo>
                    <a:pt x="79382" y="286436"/>
                    <a:pt x="78705" y="290875"/>
                    <a:pt x="78112" y="295326"/>
                  </a:cubicBezTo>
                  <a:cubicBezTo>
                    <a:pt x="77435" y="300401"/>
                    <a:pt x="77449" y="305599"/>
                    <a:pt x="76207" y="310566"/>
                  </a:cubicBezTo>
                  <a:cubicBezTo>
                    <a:pt x="75518" y="313321"/>
                    <a:pt x="74553" y="316338"/>
                    <a:pt x="72397" y="318186"/>
                  </a:cubicBezTo>
                  <a:cubicBezTo>
                    <a:pt x="68466" y="321555"/>
                    <a:pt x="61736" y="321611"/>
                    <a:pt x="57157" y="323901"/>
                  </a:cubicBezTo>
                  <a:cubicBezTo>
                    <a:pt x="55109" y="324925"/>
                    <a:pt x="53347" y="326441"/>
                    <a:pt x="51442" y="327711"/>
                  </a:cubicBezTo>
                  <a:cubicBezTo>
                    <a:pt x="49722" y="327520"/>
                    <a:pt x="29438" y="325767"/>
                    <a:pt x="24772" y="323901"/>
                  </a:cubicBezTo>
                  <a:cubicBezTo>
                    <a:pt x="21334" y="322526"/>
                    <a:pt x="18113" y="320531"/>
                    <a:pt x="15247" y="318186"/>
                  </a:cubicBezTo>
                  <a:cubicBezTo>
                    <a:pt x="11077" y="314774"/>
                    <a:pt x="3817" y="306756"/>
                    <a:pt x="3817" y="306756"/>
                  </a:cubicBezTo>
                  <a:cubicBezTo>
                    <a:pt x="3182" y="304216"/>
                    <a:pt x="2631" y="301653"/>
                    <a:pt x="1912" y="299136"/>
                  </a:cubicBezTo>
                  <a:cubicBezTo>
                    <a:pt x="1360" y="297205"/>
                    <a:pt x="7" y="295429"/>
                    <a:pt x="7" y="293421"/>
                  </a:cubicBezTo>
                  <a:cubicBezTo>
                    <a:pt x="7" y="285142"/>
                    <a:pt x="-221" y="276656"/>
                    <a:pt x="1912" y="268656"/>
                  </a:cubicBezTo>
                  <a:cubicBezTo>
                    <a:pt x="2502" y="266444"/>
                    <a:pt x="5722" y="266116"/>
                    <a:pt x="7627" y="264846"/>
                  </a:cubicBezTo>
                  <a:cubicBezTo>
                    <a:pt x="11336" y="253720"/>
                    <a:pt x="6630" y="263938"/>
                    <a:pt x="15247" y="255321"/>
                  </a:cubicBezTo>
                  <a:cubicBezTo>
                    <a:pt x="19215" y="251353"/>
                    <a:pt x="23956" y="242711"/>
                    <a:pt x="26677" y="238176"/>
                  </a:cubicBezTo>
                  <a:cubicBezTo>
                    <a:pt x="27312" y="235001"/>
                    <a:pt x="27267" y="231610"/>
                    <a:pt x="28582" y="228651"/>
                  </a:cubicBezTo>
                  <a:cubicBezTo>
                    <a:pt x="29871" y="225750"/>
                    <a:pt x="32877" y="223871"/>
                    <a:pt x="34297" y="221031"/>
                  </a:cubicBezTo>
                  <a:cubicBezTo>
                    <a:pt x="35053" y="219519"/>
                    <a:pt x="38081" y="204540"/>
                    <a:pt x="38107" y="203886"/>
                  </a:cubicBezTo>
                  <a:cubicBezTo>
                    <a:pt x="38615" y="191196"/>
                    <a:pt x="34932" y="154038"/>
                    <a:pt x="38107" y="141021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6" name="Прямоугольник: скругленные углы 135">
              <a:extLst>
                <a:ext uri="{FF2B5EF4-FFF2-40B4-BE49-F238E27FC236}">
                  <a16:creationId xmlns:a16="http://schemas.microsoft.com/office/drawing/2014/main" id="{50A558C3-4C09-A894-08A0-246B0F7914EA}"/>
                </a:ext>
              </a:extLst>
            </p:cNvPr>
            <p:cNvSpPr/>
            <p:nvPr/>
          </p:nvSpPr>
          <p:spPr>
            <a:xfrm flipV="1">
              <a:off x="2898832" y="2480658"/>
              <a:ext cx="298584" cy="45719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4" name="Полилиния: фигура 143">
              <a:extLst>
                <a:ext uri="{FF2B5EF4-FFF2-40B4-BE49-F238E27FC236}">
                  <a16:creationId xmlns:a16="http://schemas.microsoft.com/office/drawing/2014/main" id="{FFD7E8D0-B1F9-54D9-3E55-011189C9FF6D}"/>
                </a:ext>
              </a:extLst>
            </p:cNvPr>
            <p:cNvSpPr/>
            <p:nvPr/>
          </p:nvSpPr>
          <p:spPr>
            <a:xfrm>
              <a:off x="2920409" y="2532249"/>
              <a:ext cx="255842" cy="49244"/>
            </a:xfrm>
            <a:custGeom>
              <a:avLst/>
              <a:gdLst>
                <a:gd name="connsiteX0" fmla="*/ 0 w 299085"/>
                <a:gd name="connsiteY0" fmla="*/ 0 h 53340"/>
                <a:gd name="connsiteX1" fmla="*/ 299085 w 299085"/>
                <a:gd name="connsiteY1" fmla="*/ 1905 h 53340"/>
                <a:gd name="connsiteX2" fmla="*/ 274320 w 299085"/>
                <a:gd name="connsiteY2" fmla="*/ 28575 h 53340"/>
                <a:gd name="connsiteX3" fmla="*/ 295275 w 299085"/>
                <a:gd name="connsiteY3" fmla="*/ 49530 h 53340"/>
                <a:gd name="connsiteX4" fmla="*/ 11430 w 299085"/>
                <a:gd name="connsiteY4" fmla="*/ 53340 h 53340"/>
                <a:gd name="connsiteX5" fmla="*/ 43815 w 299085"/>
                <a:gd name="connsiteY5" fmla="*/ 28575 h 53340"/>
                <a:gd name="connsiteX6" fmla="*/ 0 w 299085"/>
                <a:gd name="connsiteY6" fmla="*/ 0 h 53340"/>
                <a:gd name="connsiteX0" fmla="*/ 3810 w 287655"/>
                <a:gd name="connsiteY0" fmla="*/ 0 h 51435"/>
                <a:gd name="connsiteX1" fmla="*/ 287655 w 287655"/>
                <a:gd name="connsiteY1" fmla="*/ 0 h 51435"/>
                <a:gd name="connsiteX2" fmla="*/ 262890 w 287655"/>
                <a:gd name="connsiteY2" fmla="*/ 26670 h 51435"/>
                <a:gd name="connsiteX3" fmla="*/ 283845 w 287655"/>
                <a:gd name="connsiteY3" fmla="*/ 47625 h 51435"/>
                <a:gd name="connsiteX4" fmla="*/ 0 w 287655"/>
                <a:gd name="connsiteY4" fmla="*/ 51435 h 51435"/>
                <a:gd name="connsiteX5" fmla="*/ 32385 w 287655"/>
                <a:gd name="connsiteY5" fmla="*/ 26670 h 51435"/>
                <a:gd name="connsiteX6" fmla="*/ 3810 w 287655"/>
                <a:gd name="connsiteY6" fmla="*/ 0 h 51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7655" h="51435">
                  <a:moveTo>
                    <a:pt x="3810" y="0"/>
                  </a:moveTo>
                  <a:lnTo>
                    <a:pt x="287655" y="0"/>
                  </a:lnTo>
                  <a:lnTo>
                    <a:pt x="262890" y="26670"/>
                  </a:lnTo>
                  <a:lnTo>
                    <a:pt x="283845" y="47625"/>
                  </a:lnTo>
                  <a:lnTo>
                    <a:pt x="0" y="51435"/>
                  </a:lnTo>
                  <a:lnTo>
                    <a:pt x="32385" y="26670"/>
                  </a:lnTo>
                  <a:lnTo>
                    <a:pt x="381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5" name="Прямоугольник: скругленные углы 144">
              <a:extLst>
                <a:ext uri="{FF2B5EF4-FFF2-40B4-BE49-F238E27FC236}">
                  <a16:creationId xmlns:a16="http://schemas.microsoft.com/office/drawing/2014/main" id="{052A6680-2714-181D-A31D-5BC4E07B59B7}"/>
                </a:ext>
              </a:extLst>
            </p:cNvPr>
            <p:cNvSpPr/>
            <p:nvPr/>
          </p:nvSpPr>
          <p:spPr>
            <a:xfrm flipV="1">
              <a:off x="2898832" y="2581659"/>
              <a:ext cx="298584" cy="45719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6" name="Овал 145">
              <a:extLst>
                <a:ext uri="{FF2B5EF4-FFF2-40B4-BE49-F238E27FC236}">
                  <a16:creationId xmlns:a16="http://schemas.microsoft.com/office/drawing/2014/main" id="{E7A16A92-6AE1-DC2B-642D-928579CD8B61}"/>
                </a:ext>
              </a:extLst>
            </p:cNvPr>
            <p:cNvSpPr/>
            <p:nvPr/>
          </p:nvSpPr>
          <p:spPr>
            <a:xfrm>
              <a:off x="2971800" y="2136012"/>
              <a:ext cx="36000" cy="36000"/>
            </a:xfrm>
            <a:prstGeom prst="ellipse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TextBox 1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FE9D242E-B31F-3B1E-5ED5-D033C36A1F64}"/>
              </a:ext>
            </a:extLst>
          </p:cNvPr>
          <p:cNvSpPr txBox="1"/>
          <p:nvPr/>
        </p:nvSpPr>
        <p:spPr>
          <a:xfrm>
            <a:off x="7282340" y="2494123"/>
            <a:ext cx="459748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>
                <a:solidFill>
                  <a:srgbClr val="80512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Невірно! Спробуйте ще раз</a:t>
            </a:r>
            <a:endParaRPr lang="ru-RU" sz="4400" b="1" dirty="0">
              <a:solidFill>
                <a:srgbClr val="80512A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4737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D71560-056D-B855-0ABB-2319BC6989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>
            <a:extLst>
              <a:ext uri="{FF2B5EF4-FFF2-40B4-BE49-F238E27FC236}">
                <a16:creationId xmlns:a16="http://schemas.microsoft.com/office/drawing/2014/main" id="{67B10C96-6D25-823C-77A3-28B6CDA3355D}"/>
              </a:ext>
            </a:extLst>
          </p:cNvPr>
          <p:cNvSpPr txBox="1"/>
          <p:nvPr/>
        </p:nvSpPr>
        <p:spPr>
          <a:xfrm>
            <a:off x="461013" y="2857155"/>
            <a:ext cx="226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B702731-35CA-2A98-0549-3953261DA360}"/>
              </a:ext>
            </a:extLst>
          </p:cNvPr>
          <p:cNvSpPr txBox="1"/>
          <p:nvPr/>
        </p:nvSpPr>
        <p:spPr>
          <a:xfrm>
            <a:off x="456271" y="4992950"/>
            <a:ext cx="226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4A01C2D-F8FC-F347-7D90-58E40682DB99}"/>
              </a:ext>
            </a:extLst>
          </p:cNvPr>
          <p:cNvSpPr txBox="1"/>
          <p:nvPr/>
        </p:nvSpPr>
        <p:spPr>
          <a:xfrm>
            <a:off x="3186909" y="6181558"/>
            <a:ext cx="226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04CCD8C3-CF96-9A68-0396-56A23CB3D0DC}"/>
              </a:ext>
            </a:extLst>
          </p:cNvPr>
          <p:cNvSpPr txBox="1"/>
          <p:nvPr/>
        </p:nvSpPr>
        <p:spPr>
          <a:xfrm>
            <a:off x="4600893" y="6181557"/>
            <a:ext cx="226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06BBBCE-569D-5EB8-02C6-17A23E3104F6}"/>
              </a:ext>
            </a:extLst>
          </p:cNvPr>
          <p:cNvSpPr txBox="1"/>
          <p:nvPr/>
        </p:nvSpPr>
        <p:spPr>
          <a:xfrm>
            <a:off x="6052544" y="6196311"/>
            <a:ext cx="226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49" name="Группа 148">
            <a:extLst>
              <a:ext uri="{FF2B5EF4-FFF2-40B4-BE49-F238E27FC236}">
                <a16:creationId xmlns:a16="http://schemas.microsoft.com/office/drawing/2014/main" id="{B83DD365-C6B6-B75B-7610-1EE6E1E2D654}"/>
              </a:ext>
            </a:extLst>
          </p:cNvPr>
          <p:cNvGrpSpPr/>
          <p:nvPr/>
        </p:nvGrpSpPr>
        <p:grpSpPr>
          <a:xfrm>
            <a:off x="-1733668" y="-2018978"/>
            <a:ext cx="10832417" cy="10818224"/>
            <a:chOff x="-1733668" y="-2018978"/>
            <a:chExt cx="10832417" cy="10818224"/>
          </a:xfrm>
        </p:grpSpPr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59D95BDB-FB66-9706-0C36-192F049A6EDC}"/>
                </a:ext>
              </a:extLst>
            </p:cNvPr>
            <p:cNvSpPr/>
            <p:nvPr/>
          </p:nvSpPr>
          <p:spPr>
            <a:xfrm>
              <a:off x="690880" y="548640"/>
              <a:ext cx="5953760" cy="5933440"/>
            </a:xfrm>
            <a:prstGeom prst="rect">
              <a:avLst/>
            </a:prstGeom>
            <a:solidFill>
              <a:srgbClr val="F3D9B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25681325-E600-4792-91B9-E68FAECC627D}"/>
                </a:ext>
              </a:extLst>
            </p:cNvPr>
            <p:cNvSpPr/>
            <p:nvPr/>
          </p:nvSpPr>
          <p:spPr>
            <a:xfrm>
              <a:off x="1487036" y="556167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34161EC3-5802-BB1C-54A7-31817E850A22}"/>
                </a:ext>
              </a:extLst>
            </p:cNvPr>
            <p:cNvSpPr/>
            <p:nvPr/>
          </p:nvSpPr>
          <p:spPr>
            <a:xfrm>
              <a:off x="2942382" y="538843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>
              <a:extLst>
                <a:ext uri="{FF2B5EF4-FFF2-40B4-BE49-F238E27FC236}">
                  <a16:creationId xmlns:a16="http://schemas.microsoft.com/office/drawing/2014/main" id="{A1A92936-E136-DBA4-5AFF-431F44F8E72E}"/>
                </a:ext>
              </a:extLst>
            </p:cNvPr>
            <p:cNvSpPr/>
            <p:nvPr/>
          </p:nvSpPr>
          <p:spPr>
            <a:xfrm>
              <a:off x="4387344" y="556167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>
              <a:extLst>
                <a:ext uri="{FF2B5EF4-FFF2-40B4-BE49-F238E27FC236}">
                  <a16:creationId xmlns:a16="http://schemas.microsoft.com/office/drawing/2014/main" id="{13385182-7ABD-2E5E-316D-30F619B4B42C}"/>
                </a:ext>
              </a:extLst>
            </p:cNvPr>
            <p:cNvSpPr/>
            <p:nvPr/>
          </p:nvSpPr>
          <p:spPr>
            <a:xfrm>
              <a:off x="5836221" y="556167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>
              <a:extLst>
                <a:ext uri="{FF2B5EF4-FFF2-40B4-BE49-F238E27FC236}">
                  <a16:creationId xmlns:a16="http://schemas.microsoft.com/office/drawing/2014/main" id="{9BE14C45-9E46-195B-334B-607A60C2A85A}"/>
                </a:ext>
              </a:extLst>
            </p:cNvPr>
            <p:cNvSpPr/>
            <p:nvPr/>
          </p:nvSpPr>
          <p:spPr>
            <a:xfrm>
              <a:off x="2212164" y="1263817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>
              <a:extLst>
                <a:ext uri="{FF2B5EF4-FFF2-40B4-BE49-F238E27FC236}">
                  <a16:creationId xmlns:a16="http://schemas.microsoft.com/office/drawing/2014/main" id="{628B5B24-6865-6257-2D69-3066621FA0DB}"/>
                </a:ext>
              </a:extLst>
            </p:cNvPr>
            <p:cNvSpPr/>
            <p:nvPr/>
          </p:nvSpPr>
          <p:spPr>
            <a:xfrm>
              <a:off x="3674712" y="1263817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>
              <a:extLst>
                <a:ext uri="{FF2B5EF4-FFF2-40B4-BE49-F238E27FC236}">
                  <a16:creationId xmlns:a16="http://schemas.microsoft.com/office/drawing/2014/main" id="{68E8D980-4B5B-0F38-403D-87EABF459EAB}"/>
                </a:ext>
              </a:extLst>
            </p:cNvPr>
            <p:cNvSpPr/>
            <p:nvPr/>
          </p:nvSpPr>
          <p:spPr>
            <a:xfrm>
              <a:off x="5112472" y="1281475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>
              <a:extLst>
                <a:ext uri="{FF2B5EF4-FFF2-40B4-BE49-F238E27FC236}">
                  <a16:creationId xmlns:a16="http://schemas.microsoft.com/office/drawing/2014/main" id="{22C7B48A-BF26-D729-66C8-B395FFB5ED7F}"/>
                </a:ext>
              </a:extLst>
            </p:cNvPr>
            <p:cNvSpPr/>
            <p:nvPr/>
          </p:nvSpPr>
          <p:spPr>
            <a:xfrm>
              <a:off x="758307" y="1281475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>
              <a:extLst>
                <a:ext uri="{FF2B5EF4-FFF2-40B4-BE49-F238E27FC236}">
                  <a16:creationId xmlns:a16="http://schemas.microsoft.com/office/drawing/2014/main" id="{BD59B5CD-6275-CD9F-EC29-287EC865C888}"/>
                </a:ext>
              </a:extLst>
            </p:cNvPr>
            <p:cNvSpPr/>
            <p:nvPr/>
          </p:nvSpPr>
          <p:spPr>
            <a:xfrm>
              <a:off x="1487036" y="197856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рямоугольник 28">
              <a:extLst>
                <a:ext uri="{FF2B5EF4-FFF2-40B4-BE49-F238E27FC236}">
                  <a16:creationId xmlns:a16="http://schemas.microsoft.com/office/drawing/2014/main" id="{522FB4D4-E716-2726-5667-6F853374A8E6}"/>
                </a:ext>
              </a:extLst>
            </p:cNvPr>
            <p:cNvSpPr/>
            <p:nvPr/>
          </p:nvSpPr>
          <p:spPr>
            <a:xfrm>
              <a:off x="2942382" y="1961240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id="{941DC2E9-AB74-D0A4-307E-5864F7F9358E}"/>
                </a:ext>
              </a:extLst>
            </p:cNvPr>
            <p:cNvSpPr/>
            <p:nvPr/>
          </p:nvSpPr>
          <p:spPr>
            <a:xfrm>
              <a:off x="4387344" y="197856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id="{7437C6A8-DD1B-AE87-D6CB-FF1BC0820CC0}"/>
                </a:ext>
              </a:extLst>
            </p:cNvPr>
            <p:cNvSpPr/>
            <p:nvPr/>
          </p:nvSpPr>
          <p:spPr>
            <a:xfrm>
              <a:off x="5836221" y="197856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>
              <a:extLst>
                <a:ext uri="{FF2B5EF4-FFF2-40B4-BE49-F238E27FC236}">
                  <a16:creationId xmlns:a16="http://schemas.microsoft.com/office/drawing/2014/main" id="{B3530157-488C-18A0-A679-229C08F77855}"/>
                </a:ext>
              </a:extLst>
            </p:cNvPr>
            <p:cNvSpPr/>
            <p:nvPr/>
          </p:nvSpPr>
          <p:spPr>
            <a:xfrm>
              <a:off x="2212164" y="268621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>
              <a:extLst>
                <a:ext uri="{FF2B5EF4-FFF2-40B4-BE49-F238E27FC236}">
                  <a16:creationId xmlns:a16="http://schemas.microsoft.com/office/drawing/2014/main" id="{37076DB9-73A6-D227-3774-F369B08D0C30}"/>
                </a:ext>
              </a:extLst>
            </p:cNvPr>
            <p:cNvSpPr/>
            <p:nvPr/>
          </p:nvSpPr>
          <p:spPr>
            <a:xfrm>
              <a:off x="3674712" y="268621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>
              <a:extLst>
                <a:ext uri="{FF2B5EF4-FFF2-40B4-BE49-F238E27FC236}">
                  <a16:creationId xmlns:a16="http://schemas.microsoft.com/office/drawing/2014/main" id="{C5599C03-84E1-DE33-5222-B9AF36CE15B4}"/>
                </a:ext>
              </a:extLst>
            </p:cNvPr>
            <p:cNvSpPr/>
            <p:nvPr/>
          </p:nvSpPr>
          <p:spPr>
            <a:xfrm>
              <a:off x="5112472" y="270387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>
              <a:extLst>
                <a:ext uri="{FF2B5EF4-FFF2-40B4-BE49-F238E27FC236}">
                  <a16:creationId xmlns:a16="http://schemas.microsoft.com/office/drawing/2014/main" id="{45D5EA92-9A31-48EC-D263-F8D8B4B1EEC6}"/>
                </a:ext>
              </a:extLst>
            </p:cNvPr>
            <p:cNvSpPr/>
            <p:nvPr/>
          </p:nvSpPr>
          <p:spPr>
            <a:xfrm>
              <a:off x="758307" y="270387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Прямоугольник 51">
              <a:extLst>
                <a:ext uri="{FF2B5EF4-FFF2-40B4-BE49-F238E27FC236}">
                  <a16:creationId xmlns:a16="http://schemas.microsoft.com/office/drawing/2014/main" id="{EBC1FDC5-60A0-A7C8-7312-2B8B640B7D38}"/>
                </a:ext>
              </a:extLst>
            </p:cNvPr>
            <p:cNvSpPr/>
            <p:nvPr/>
          </p:nvSpPr>
          <p:spPr>
            <a:xfrm>
              <a:off x="1485657" y="340096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Прямоугольник 52">
              <a:extLst>
                <a:ext uri="{FF2B5EF4-FFF2-40B4-BE49-F238E27FC236}">
                  <a16:creationId xmlns:a16="http://schemas.microsoft.com/office/drawing/2014/main" id="{825792EF-3DF9-64C5-61D0-F59D5CE4F6FC}"/>
                </a:ext>
              </a:extLst>
            </p:cNvPr>
            <p:cNvSpPr/>
            <p:nvPr/>
          </p:nvSpPr>
          <p:spPr>
            <a:xfrm>
              <a:off x="2941003" y="3383638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Прямоугольник 53">
              <a:extLst>
                <a:ext uri="{FF2B5EF4-FFF2-40B4-BE49-F238E27FC236}">
                  <a16:creationId xmlns:a16="http://schemas.microsoft.com/office/drawing/2014/main" id="{479B1651-28A4-092D-07FF-552B38D8288D}"/>
                </a:ext>
              </a:extLst>
            </p:cNvPr>
            <p:cNvSpPr/>
            <p:nvPr/>
          </p:nvSpPr>
          <p:spPr>
            <a:xfrm>
              <a:off x="4385965" y="340096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Прямоугольник 54">
              <a:extLst>
                <a:ext uri="{FF2B5EF4-FFF2-40B4-BE49-F238E27FC236}">
                  <a16:creationId xmlns:a16="http://schemas.microsoft.com/office/drawing/2014/main" id="{42E5F712-C549-B143-9398-4F082C3BDC6C}"/>
                </a:ext>
              </a:extLst>
            </p:cNvPr>
            <p:cNvSpPr/>
            <p:nvPr/>
          </p:nvSpPr>
          <p:spPr>
            <a:xfrm>
              <a:off x="5834842" y="340096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Прямоугольник 55">
              <a:extLst>
                <a:ext uri="{FF2B5EF4-FFF2-40B4-BE49-F238E27FC236}">
                  <a16:creationId xmlns:a16="http://schemas.microsoft.com/office/drawing/2014/main" id="{F24CE4AD-0604-1259-4BFC-C79036DC17E7}"/>
                </a:ext>
              </a:extLst>
            </p:cNvPr>
            <p:cNvSpPr/>
            <p:nvPr/>
          </p:nvSpPr>
          <p:spPr>
            <a:xfrm>
              <a:off x="2210785" y="410861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Прямоугольник 56">
              <a:extLst>
                <a:ext uri="{FF2B5EF4-FFF2-40B4-BE49-F238E27FC236}">
                  <a16:creationId xmlns:a16="http://schemas.microsoft.com/office/drawing/2014/main" id="{278DFADF-481A-3644-863D-3F8D612A8358}"/>
                </a:ext>
              </a:extLst>
            </p:cNvPr>
            <p:cNvSpPr/>
            <p:nvPr/>
          </p:nvSpPr>
          <p:spPr>
            <a:xfrm>
              <a:off x="3673333" y="410861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3E400529-FB7C-5240-0B21-344762ACBA32}"/>
                </a:ext>
              </a:extLst>
            </p:cNvPr>
            <p:cNvSpPr/>
            <p:nvPr/>
          </p:nvSpPr>
          <p:spPr>
            <a:xfrm>
              <a:off x="5111093" y="4126270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0D562187-25B0-753A-8AFF-C33781F4AE33}"/>
                </a:ext>
              </a:extLst>
            </p:cNvPr>
            <p:cNvSpPr/>
            <p:nvPr/>
          </p:nvSpPr>
          <p:spPr>
            <a:xfrm>
              <a:off x="756928" y="4126270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Прямоугольник 59">
              <a:extLst>
                <a:ext uri="{FF2B5EF4-FFF2-40B4-BE49-F238E27FC236}">
                  <a16:creationId xmlns:a16="http://schemas.microsoft.com/office/drawing/2014/main" id="{CDD3366F-C742-B233-AD5B-477B31CDDCF8}"/>
                </a:ext>
              </a:extLst>
            </p:cNvPr>
            <p:cNvSpPr/>
            <p:nvPr/>
          </p:nvSpPr>
          <p:spPr>
            <a:xfrm>
              <a:off x="1485657" y="4830886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Прямоугольник 60">
              <a:extLst>
                <a:ext uri="{FF2B5EF4-FFF2-40B4-BE49-F238E27FC236}">
                  <a16:creationId xmlns:a16="http://schemas.microsoft.com/office/drawing/2014/main" id="{1FD7B044-2AC1-2556-2403-E7A4666D4EE1}"/>
                </a:ext>
              </a:extLst>
            </p:cNvPr>
            <p:cNvSpPr/>
            <p:nvPr/>
          </p:nvSpPr>
          <p:spPr>
            <a:xfrm>
              <a:off x="2941003" y="481356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Прямоугольник 61">
              <a:extLst>
                <a:ext uri="{FF2B5EF4-FFF2-40B4-BE49-F238E27FC236}">
                  <a16:creationId xmlns:a16="http://schemas.microsoft.com/office/drawing/2014/main" id="{641E56F3-0E70-8664-4C44-F3447977584B}"/>
                </a:ext>
              </a:extLst>
            </p:cNvPr>
            <p:cNvSpPr/>
            <p:nvPr/>
          </p:nvSpPr>
          <p:spPr>
            <a:xfrm>
              <a:off x="4385965" y="4830886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Прямоугольник 62">
              <a:extLst>
                <a:ext uri="{FF2B5EF4-FFF2-40B4-BE49-F238E27FC236}">
                  <a16:creationId xmlns:a16="http://schemas.microsoft.com/office/drawing/2014/main" id="{CF92F063-52EF-D192-2F9D-5B807E246A15}"/>
                </a:ext>
              </a:extLst>
            </p:cNvPr>
            <p:cNvSpPr/>
            <p:nvPr/>
          </p:nvSpPr>
          <p:spPr>
            <a:xfrm>
              <a:off x="5834842" y="4830886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Прямоугольник 63">
              <a:extLst>
                <a:ext uri="{FF2B5EF4-FFF2-40B4-BE49-F238E27FC236}">
                  <a16:creationId xmlns:a16="http://schemas.microsoft.com/office/drawing/2014/main" id="{FB452FB8-4855-70A6-5927-186B1E371703}"/>
                </a:ext>
              </a:extLst>
            </p:cNvPr>
            <p:cNvSpPr/>
            <p:nvPr/>
          </p:nvSpPr>
          <p:spPr>
            <a:xfrm>
              <a:off x="2210785" y="5538536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5" name="Прямоугольник 64">
              <a:extLst>
                <a:ext uri="{FF2B5EF4-FFF2-40B4-BE49-F238E27FC236}">
                  <a16:creationId xmlns:a16="http://schemas.microsoft.com/office/drawing/2014/main" id="{DFF6B9C1-A1B6-545D-E4B1-5FC4A3912581}"/>
                </a:ext>
              </a:extLst>
            </p:cNvPr>
            <p:cNvSpPr/>
            <p:nvPr/>
          </p:nvSpPr>
          <p:spPr>
            <a:xfrm>
              <a:off x="3673333" y="5538536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6" name="Прямоугольник 65">
              <a:extLst>
                <a:ext uri="{FF2B5EF4-FFF2-40B4-BE49-F238E27FC236}">
                  <a16:creationId xmlns:a16="http://schemas.microsoft.com/office/drawing/2014/main" id="{621AEB1F-D5BE-49EE-E171-27EC2185B769}"/>
                </a:ext>
              </a:extLst>
            </p:cNvPr>
            <p:cNvSpPr/>
            <p:nvPr/>
          </p:nvSpPr>
          <p:spPr>
            <a:xfrm>
              <a:off x="5111093" y="555619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Прямоугольник 66">
              <a:extLst>
                <a:ext uri="{FF2B5EF4-FFF2-40B4-BE49-F238E27FC236}">
                  <a16:creationId xmlns:a16="http://schemas.microsoft.com/office/drawing/2014/main" id="{EEAED81F-1E73-5857-87A4-3130C5AF173C}"/>
                </a:ext>
              </a:extLst>
            </p:cNvPr>
            <p:cNvSpPr/>
            <p:nvPr/>
          </p:nvSpPr>
          <p:spPr>
            <a:xfrm>
              <a:off x="756928" y="555619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Диагональная полоса 6">
              <a:extLst>
                <a:ext uri="{FF2B5EF4-FFF2-40B4-BE49-F238E27FC236}">
                  <a16:creationId xmlns:a16="http://schemas.microsoft.com/office/drawing/2014/main" id="{2813FEB7-CF52-4D55-6CF1-16F323216719}"/>
                </a:ext>
              </a:extLst>
            </p:cNvPr>
            <p:cNvSpPr/>
            <p:nvPr/>
          </p:nvSpPr>
          <p:spPr>
            <a:xfrm rot="2776122">
              <a:off x="1438752" y="4279735"/>
              <a:ext cx="4444255" cy="4594768"/>
            </a:xfrm>
            <a:prstGeom prst="diagStripe">
              <a:avLst>
                <a:gd name="adj" fmla="val 89881"/>
              </a:avLst>
            </a:prstGeom>
            <a:blipFill dpi="0" rotWithShape="0">
              <a:blip r:embed="rId2"/>
              <a:srcRect/>
              <a:tile tx="88900" ty="0" sx="100000" sy="100000" flip="none" algn="tl"/>
            </a:blip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8" name="Диагональная полоса 7">
              <a:extLst>
                <a:ext uri="{FF2B5EF4-FFF2-40B4-BE49-F238E27FC236}">
                  <a16:creationId xmlns:a16="http://schemas.microsoft.com/office/drawing/2014/main" id="{79F953FC-CD29-0C93-C532-01992996A72D}"/>
                </a:ext>
              </a:extLst>
            </p:cNvPr>
            <p:cNvSpPr>
              <a:spLocks noChangeAspect="1"/>
            </p:cNvSpPr>
            <p:nvPr/>
          </p:nvSpPr>
          <p:spPr>
            <a:xfrm rot="18840000" flipV="1">
              <a:off x="1421980" y="-2095301"/>
              <a:ext cx="4507251" cy="4659897"/>
            </a:xfrm>
            <a:prstGeom prst="diagStripe">
              <a:avLst>
                <a:gd name="adj" fmla="val 89881"/>
              </a:avLst>
            </a:prstGeom>
            <a:blipFill dpi="0" rotWithShape="0">
              <a:blip r:embed="rId2"/>
              <a:srcRect/>
              <a:tile tx="88900" ty="0" sx="100000" sy="100000" flip="none" algn="tl"/>
            </a:blip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2" name="Диагональная полоса 11">
              <a:extLst>
                <a:ext uri="{FF2B5EF4-FFF2-40B4-BE49-F238E27FC236}">
                  <a16:creationId xmlns:a16="http://schemas.microsoft.com/office/drawing/2014/main" id="{B1A897EF-AAB5-A543-1CBF-FF90414B7B3B}"/>
                </a:ext>
              </a:extLst>
            </p:cNvPr>
            <p:cNvSpPr>
              <a:spLocks noChangeAspect="1"/>
            </p:cNvSpPr>
            <p:nvPr/>
          </p:nvSpPr>
          <p:spPr>
            <a:xfrm rot="2657870" flipV="1">
              <a:off x="4676519" y="1127144"/>
              <a:ext cx="4422230" cy="4571997"/>
            </a:xfrm>
            <a:prstGeom prst="diagStripe">
              <a:avLst>
                <a:gd name="adj" fmla="val 89881"/>
              </a:avLst>
            </a:prstGeom>
            <a:blipFill dpi="0" rotWithShape="0">
              <a:blip r:embed="rId2"/>
              <a:srcRect/>
              <a:tile tx="88900" ty="0" sx="100000" sy="100000" flip="none" algn="tl"/>
            </a:blip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1" name="Диагональная полоса 10">
              <a:extLst>
                <a:ext uri="{FF2B5EF4-FFF2-40B4-BE49-F238E27FC236}">
                  <a16:creationId xmlns:a16="http://schemas.microsoft.com/office/drawing/2014/main" id="{4B7BE2CF-FDF1-9E4C-5AEA-405C96107C52}"/>
                </a:ext>
              </a:extLst>
            </p:cNvPr>
            <p:cNvSpPr/>
            <p:nvPr/>
          </p:nvSpPr>
          <p:spPr>
            <a:xfrm rot="8139973">
              <a:off x="-1733668" y="1115942"/>
              <a:ext cx="4379881" cy="4546458"/>
            </a:xfrm>
            <a:prstGeom prst="diagStripe">
              <a:avLst>
                <a:gd name="adj" fmla="val 89881"/>
              </a:avLst>
            </a:prstGeom>
            <a:blipFill dpi="0" rotWithShape="0">
              <a:blip r:embed="rId2"/>
              <a:srcRect/>
              <a:tile tx="88900" ty="0" sx="100000" sy="100000" flip="none" algn="tl"/>
            </a:blip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9205598F-EEAA-C08B-A30F-0543C59BC65A}"/>
                </a:ext>
              </a:extLst>
            </p:cNvPr>
            <p:cNvSpPr txBox="1"/>
            <p:nvPr/>
          </p:nvSpPr>
          <p:spPr>
            <a:xfrm>
              <a:off x="423635" y="721360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3C15535C-FD60-CFAF-6901-E2BEFFCA9560}"/>
                </a:ext>
              </a:extLst>
            </p:cNvPr>
            <p:cNvSpPr txBox="1"/>
            <p:nvPr/>
          </p:nvSpPr>
          <p:spPr>
            <a:xfrm>
              <a:off x="449394" y="1418295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2EB49E8E-1D45-75B1-2B20-453E10C7C516}"/>
                </a:ext>
              </a:extLst>
            </p:cNvPr>
            <p:cNvSpPr txBox="1"/>
            <p:nvPr/>
          </p:nvSpPr>
          <p:spPr>
            <a:xfrm>
              <a:off x="456272" y="2137725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E8008C86-5A81-6884-EDE6-F628F3721B65}"/>
                </a:ext>
              </a:extLst>
            </p:cNvPr>
            <p:cNvSpPr txBox="1"/>
            <p:nvPr/>
          </p:nvSpPr>
          <p:spPr>
            <a:xfrm>
              <a:off x="461013" y="3569357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34CAA74A-FADD-24D9-C775-ABD2443B5030}"/>
                </a:ext>
              </a:extLst>
            </p:cNvPr>
            <p:cNvSpPr txBox="1"/>
            <p:nvPr/>
          </p:nvSpPr>
          <p:spPr>
            <a:xfrm>
              <a:off x="469679" y="4266292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FF03268C-B027-1B81-A846-45AF2150686D}"/>
                </a:ext>
              </a:extLst>
            </p:cNvPr>
            <p:cNvSpPr txBox="1"/>
            <p:nvPr/>
          </p:nvSpPr>
          <p:spPr>
            <a:xfrm>
              <a:off x="474557" y="5719608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1518F173-68C0-0415-2E78-B95038000BE6}"/>
                </a:ext>
              </a:extLst>
            </p:cNvPr>
            <p:cNvSpPr txBox="1"/>
            <p:nvPr/>
          </p:nvSpPr>
          <p:spPr>
            <a:xfrm>
              <a:off x="943959" y="6163233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63ACDBDF-80AA-7883-992D-9910A30E8603}"/>
                </a:ext>
              </a:extLst>
            </p:cNvPr>
            <p:cNvSpPr txBox="1"/>
            <p:nvPr/>
          </p:nvSpPr>
          <p:spPr>
            <a:xfrm>
              <a:off x="1698379" y="6192888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A4DFE3B9-402A-0FBF-A5D0-CBC69137401A}"/>
                </a:ext>
              </a:extLst>
            </p:cNvPr>
            <p:cNvSpPr txBox="1"/>
            <p:nvPr/>
          </p:nvSpPr>
          <p:spPr>
            <a:xfrm>
              <a:off x="2416569" y="6189117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978C9384-B908-3E57-A8FD-7A8EEAD9E9AB}"/>
                </a:ext>
              </a:extLst>
            </p:cNvPr>
            <p:cNvSpPr txBox="1"/>
            <p:nvPr/>
          </p:nvSpPr>
          <p:spPr>
            <a:xfrm>
              <a:off x="3888261" y="6163233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BD16AEC2-548A-F51F-8970-3039A316E7AF}"/>
                </a:ext>
              </a:extLst>
            </p:cNvPr>
            <p:cNvSpPr txBox="1"/>
            <p:nvPr/>
          </p:nvSpPr>
          <p:spPr>
            <a:xfrm>
              <a:off x="5295377" y="6169828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97" name="Группа 96">
              <a:extLst>
                <a:ext uri="{FF2B5EF4-FFF2-40B4-BE49-F238E27FC236}">
                  <a16:creationId xmlns:a16="http://schemas.microsoft.com/office/drawing/2014/main" id="{035B6E4F-43F4-0CB8-4100-BFE67E646A9C}"/>
                </a:ext>
              </a:extLst>
            </p:cNvPr>
            <p:cNvGrpSpPr/>
            <p:nvPr/>
          </p:nvGrpSpPr>
          <p:grpSpPr>
            <a:xfrm>
              <a:off x="6060695" y="4167713"/>
              <a:ext cx="271364" cy="609614"/>
              <a:chOff x="6122129" y="4162520"/>
              <a:chExt cx="304486" cy="718615"/>
            </a:xfrm>
          </p:grpSpPr>
          <p:sp>
            <p:nvSpPr>
              <p:cNvPr id="91" name="Крест 90">
                <a:extLst>
                  <a:ext uri="{FF2B5EF4-FFF2-40B4-BE49-F238E27FC236}">
                    <a16:creationId xmlns:a16="http://schemas.microsoft.com/office/drawing/2014/main" id="{4D0E76E9-DC2D-F6F9-758A-28A200F4EFC4}"/>
                  </a:ext>
                </a:extLst>
              </p:cNvPr>
              <p:cNvSpPr/>
              <p:nvPr/>
            </p:nvSpPr>
            <p:spPr>
              <a:xfrm>
                <a:off x="6213775" y="4162520"/>
                <a:ext cx="129884" cy="124944"/>
              </a:xfrm>
              <a:prstGeom prst="plus">
                <a:avLst>
                  <a:gd name="adj" fmla="val 37605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2" name="Полилиния: фигура 91">
                <a:extLst>
                  <a:ext uri="{FF2B5EF4-FFF2-40B4-BE49-F238E27FC236}">
                    <a16:creationId xmlns:a16="http://schemas.microsoft.com/office/drawing/2014/main" id="{0898EC10-393D-C768-4F56-112818A49958}"/>
                  </a:ext>
                </a:extLst>
              </p:cNvPr>
              <p:cNvSpPr/>
              <p:nvPr/>
            </p:nvSpPr>
            <p:spPr>
              <a:xfrm>
                <a:off x="6175847" y="4286746"/>
                <a:ext cx="217170" cy="81915"/>
              </a:xfrm>
              <a:custGeom>
                <a:avLst/>
                <a:gdLst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0970 w 175260"/>
                  <a:gd name="connsiteY2" fmla="*/ 2476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2875 w 175260"/>
                  <a:gd name="connsiteY2" fmla="*/ 4381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0 w 175260"/>
                  <a:gd name="connsiteY5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20955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38100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4295"/>
                  <a:gd name="connsiteX1" fmla="*/ 175260 w 175260"/>
                  <a:gd name="connsiteY1" fmla="*/ 5715 h 74295"/>
                  <a:gd name="connsiteX2" fmla="*/ 142875 w 175260"/>
                  <a:gd name="connsiteY2" fmla="*/ 43815 h 74295"/>
                  <a:gd name="connsiteX3" fmla="*/ 148590 w 175260"/>
                  <a:gd name="connsiteY3" fmla="*/ 70485 h 74295"/>
                  <a:gd name="connsiteX4" fmla="*/ 15240 w 175260"/>
                  <a:gd name="connsiteY4" fmla="*/ 74295 h 74295"/>
                  <a:gd name="connsiteX5" fmla="*/ 38100 w 175260"/>
                  <a:gd name="connsiteY5" fmla="*/ 38100 h 74295"/>
                  <a:gd name="connsiteX6" fmla="*/ 0 w 175260"/>
                  <a:gd name="connsiteY6" fmla="*/ 0 h 74295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38100 w 175260"/>
                  <a:gd name="connsiteY5" fmla="*/ 38100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6573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201930"/>
                  <a:gd name="connsiteY0" fmla="*/ 0 h 80010"/>
                  <a:gd name="connsiteX1" fmla="*/ 201930 w 201930"/>
                  <a:gd name="connsiteY1" fmla="*/ 1905 h 80010"/>
                  <a:gd name="connsiteX2" fmla="*/ 165735 w 201930"/>
                  <a:gd name="connsiteY2" fmla="*/ 43815 h 80010"/>
                  <a:gd name="connsiteX3" fmla="*/ 173355 w 201930"/>
                  <a:gd name="connsiteY3" fmla="*/ 80010 h 80010"/>
                  <a:gd name="connsiteX4" fmla="*/ 15240 w 201930"/>
                  <a:gd name="connsiteY4" fmla="*/ 74295 h 80010"/>
                  <a:gd name="connsiteX5" fmla="*/ 22860 w 201930"/>
                  <a:gd name="connsiteY5" fmla="*/ 51435 h 80010"/>
                  <a:gd name="connsiteX6" fmla="*/ 0 w 201930"/>
                  <a:gd name="connsiteY6" fmla="*/ 0 h 80010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30480 w 217170"/>
                  <a:gd name="connsiteY4" fmla="*/ 76200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79070 w 217170"/>
                  <a:gd name="connsiteY2" fmla="*/ 5334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7170" h="81915">
                    <a:moveTo>
                      <a:pt x="0" y="0"/>
                    </a:moveTo>
                    <a:lnTo>
                      <a:pt x="217170" y="3810"/>
                    </a:lnTo>
                    <a:lnTo>
                      <a:pt x="179070" y="53340"/>
                    </a:lnTo>
                    <a:lnTo>
                      <a:pt x="188595" y="81915"/>
                    </a:lnTo>
                    <a:lnTo>
                      <a:pt x="20955" y="81915"/>
                    </a:lnTo>
                    <a:lnTo>
                      <a:pt x="38100" y="533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3" name="Полилиния: фигура 92">
                <a:extLst>
                  <a:ext uri="{FF2B5EF4-FFF2-40B4-BE49-F238E27FC236}">
                    <a16:creationId xmlns:a16="http://schemas.microsoft.com/office/drawing/2014/main" id="{CB9EB6B5-ABF3-D623-4E7A-9124DE93C594}"/>
                  </a:ext>
                </a:extLst>
              </p:cNvPr>
              <p:cNvSpPr/>
              <p:nvPr/>
            </p:nvSpPr>
            <p:spPr>
              <a:xfrm>
                <a:off x="6127530" y="4374832"/>
                <a:ext cx="299085" cy="364949"/>
              </a:xfrm>
              <a:custGeom>
                <a:avLst/>
                <a:gdLst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0970 w 175260"/>
                  <a:gd name="connsiteY2" fmla="*/ 2476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2875 w 175260"/>
                  <a:gd name="connsiteY2" fmla="*/ 4381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0 w 175260"/>
                  <a:gd name="connsiteY5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20955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38100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4295"/>
                  <a:gd name="connsiteX1" fmla="*/ 175260 w 175260"/>
                  <a:gd name="connsiteY1" fmla="*/ 5715 h 74295"/>
                  <a:gd name="connsiteX2" fmla="*/ 142875 w 175260"/>
                  <a:gd name="connsiteY2" fmla="*/ 43815 h 74295"/>
                  <a:gd name="connsiteX3" fmla="*/ 148590 w 175260"/>
                  <a:gd name="connsiteY3" fmla="*/ 70485 h 74295"/>
                  <a:gd name="connsiteX4" fmla="*/ 15240 w 175260"/>
                  <a:gd name="connsiteY4" fmla="*/ 74295 h 74295"/>
                  <a:gd name="connsiteX5" fmla="*/ 38100 w 175260"/>
                  <a:gd name="connsiteY5" fmla="*/ 38100 h 74295"/>
                  <a:gd name="connsiteX6" fmla="*/ 0 w 175260"/>
                  <a:gd name="connsiteY6" fmla="*/ 0 h 74295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38100 w 175260"/>
                  <a:gd name="connsiteY5" fmla="*/ 38100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6573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201930"/>
                  <a:gd name="connsiteY0" fmla="*/ 0 h 80010"/>
                  <a:gd name="connsiteX1" fmla="*/ 201930 w 201930"/>
                  <a:gd name="connsiteY1" fmla="*/ 1905 h 80010"/>
                  <a:gd name="connsiteX2" fmla="*/ 165735 w 201930"/>
                  <a:gd name="connsiteY2" fmla="*/ 43815 h 80010"/>
                  <a:gd name="connsiteX3" fmla="*/ 173355 w 201930"/>
                  <a:gd name="connsiteY3" fmla="*/ 80010 h 80010"/>
                  <a:gd name="connsiteX4" fmla="*/ 15240 w 201930"/>
                  <a:gd name="connsiteY4" fmla="*/ 74295 h 80010"/>
                  <a:gd name="connsiteX5" fmla="*/ 22860 w 201930"/>
                  <a:gd name="connsiteY5" fmla="*/ 51435 h 80010"/>
                  <a:gd name="connsiteX6" fmla="*/ 0 w 201930"/>
                  <a:gd name="connsiteY6" fmla="*/ 0 h 80010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30480 w 217170"/>
                  <a:gd name="connsiteY4" fmla="*/ 76200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79070 w 217170"/>
                  <a:gd name="connsiteY2" fmla="*/ 5334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3810 w 196215"/>
                  <a:gd name="connsiteY0" fmla="*/ 0 h 144042"/>
                  <a:gd name="connsiteX1" fmla="*/ 196215 w 196215"/>
                  <a:gd name="connsiteY1" fmla="*/ 65937 h 144042"/>
                  <a:gd name="connsiteX2" fmla="*/ 158115 w 196215"/>
                  <a:gd name="connsiteY2" fmla="*/ 115467 h 144042"/>
                  <a:gd name="connsiteX3" fmla="*/ 167640 w 196215"/>
                  <a:gd name="connsiteY3" fmla="*/ 144042 h 144042"/>
                  <a:gd name="connsiteX4" fmla="*/ 0 w 196215"/>
                  <a:gd name="connsiteY4" fmla="*/ 144042 h 144042"/>
                  <a:gd name="connsiteX5" fmla="*/ 17145 w 196215"/>
                  <a:gd name="connsiteY5" fmla="*/ 115467 h 144042"/>
                  <a:gd name="connsiteX6" fmla="*/ 3810 w 19621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58115 w 188595"/>
                  <a:gd name="connsiteY2" fmla="*/ 115467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7145 w 188595"/>
                  <a:gd name="connsiteY5" fmla="*/ 115467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7145 w 188595"/>
                  <a:gd name="connsiteY5" fmla="*/ 115467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9050 w 188595"/>
                  <a:gd name="connsiteY5" fmla="*/ 89063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78105 w 188595"/>
                  <a:gd name="connsiteY5" fmla="*/ 86733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6195 w 188595"/>
                  <a:gd name="connsiteY5" fmla="*/ 88286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6195 w 188595"/>
                  <a:gd name="connsiteY5" fmla="*/ 88286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4290 w 188595"/>
                  <a:gd name="connsiteY5" fmla="*/ 72754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4290 w 188595"/>
                  <a:gd name="connsiteY5" fmla="*/ 72754 h 144042"/>
                  <a:gd name="connsiteX6" fmla="*/ 3810 w 188595"/>
                  <a:gd name="connsiteY6" fmla="*/ 0 h 144042"/>
                  <a:gd name="connsiteX0" fmla="*/ 60960 w 245745"/>
                  <a:gd name="connsiteY0" fmla="*/ 0 h 148702"/>
                  <a:gd name="connsiteX1" fmla="*/ 245745 w 245745"/>
                  <a:gd name="connsiteY1" fmla="*/ 1480 h 148702"/>
                  <a:gd name="connsiteX2" fmla="*/ 217170 w 245745"/>
                  <a:gd name="connsiteY2" fmla="*/ 86733 h 148702"/>
                  <a:gd name="connsiteX3" fmla="*/ 224790 w 245745"/>
                  <a:gd name="connsiteY3" fmla="*/ 144042 h 148702"/>
                  <a:gd name="connsiteX4" fmla="*/ 0 w 245745"/>
                  <a:gd name="connsiteY4" fmla="*/ 148702 h 148702"/>
                  <a:gd name="connsiteX5" fmla="*/ 91440 w 245745"/>
                  <a:gd name="connsiteY5" fmla="*/ 72754 h 148702"/>
                  <a:gd name="connsiteX6" fmla="*/ 60960 w 245745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7170 w 297180"/>
                  <a:gd name="connsiteY2" fmla="*/ 86733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850 h 149552"/>
                  <a:gd name="connsiteX1" fmla="*/ 243840 w 297180"/>
                  <a:gd name="connsiteY1" fmla="*/ 0 h 149552"/>
                  <a:gd name="connsiteX2" fmla="*/ 219075 w 297180"/>
                  <a:gd name="connsiteY2" fmla="*/ 74381 h 149552"/>
                  <a:gd name="connsiteX3" fmla="*/ 297180 w 297180"/>
                  <a:gd name="connsiteY3" fmla="*/ 148775 h 149552"/>
                  <a:gd name="connsiteX4" fmla="*/ 0 w 297180"/>
                  <a:gd name="connsiteY4" fmla="*/ 149552 h 149552"/>
                  <a:gd name="connsiteX5" fmla="*/ 91440 w 297180"/>
                  <a:gd name="connsiteY5" fmla="*/ 73604 h 149552"/>
                  <a:gd name="connsiteX6" fmla="*/ 60960 w 297180"/>
                  <a:gd name="connsiteY6" fmla="*/ 850 h 149552"/>
                  <a:gd name="connsiteX0" fmla="*/ 62865 w 299085"/>
                  <a:gd name="connsiteY0" fmla="*/ 850 h 148775"/>
                  <a:gd name="connsiteX1" fmla="*/ 245745 w 299085"/>
                  <a:gd name="connsiteY1" fmla="*/ 0 h 148775"/>
                  <a:gd name="connsiteX2" fmla="*/ 220980 w 299085"/>
                  <a:gd name="connsiteY2" fmla="*/ 74381 h 148775"/>
                  <a:gd name="connsiteX3" fmla="*/ 299085 w 299085"/>
                  <a:gd name="connsiteY3" fmla="*/ 148775 h 148775"/>
                  <a:gd name="connsiteX4" fmla="*/ 0 w 299085"/>
                  <a:gd name="connsiteY4" fmla="*/ 147222 h 148775"/>
                  <a:gd name="connsiteX5" fmla="*/ 93345 w 299085"/>
                  <a:gd name="connsiteY5" fmla="*/ 73604 h 148775"/>
                  <a:gd name="connsiteX6" fmla="*/ 62865 w 299085"/>
                  <a:gd name="connsiteY6" fmla="*/ 850 h 148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9085" h="148775">
                    <a:moveTo>
                      <a:pt x="62865" y="850"/>
                    </a:moveTo>
                    <a:lnTo>
                      <a:pt x="245745" y="0"/>
                    </a:lnTo>
                    <a:cubicBezTo>
                      <a:pt x="236855" y="24017"/>
                      <a:pt x="199390" y="42598"/>
                      <a:pt x="220980" y="74381"/>
                    </a:cubicBezTo>
                    <a:lnTo>
                      <a:pt x="299085" y="148775"/>
                    </a:lnTo>
                    <a:lnTo>
                      <a:pt x="0" y="147222"/>
                    </a:lnTo>
                    <a:lnTo>
                      <a:pt x="93345" y="73604"/>
                    </a:lnTo>
                    <a:cubicBezTo>
                      <a:pt x="78740" y="32526"/>
                      <a:pt x="73660" y="30279"/>
                      <a:pt x="62865" y="85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4" name="Прямоугольник: скругленные углы 93">
                <a:extLst>
                  <a:ext uri="{FF2B5EF4-FFF2-40B4-BE49-F238E27FC236}">
                    <a16:creationId xmlns:a16="http://schemas.microsoft.com/office/drawing/2014/main" id="{2C092325-17EE-0428-DBDD-3504E8DB13C9}"/>
                  </a:ext>
                </a:extLst>
              </p:cNvPr>
              <p:cNvSpPr/>
              <p:nvPr/>
            </p:nvSpPr>
            <p:spPr>
              <a:xfrm>
                <a:off x="6127530" y="4738022"/>
                <a:ext cx="299085" cy="45719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5" name="Прямоугольник: скругленные углы 94">
                <a:extLst>
                  <a:ext uri="{FF2B5EF4-FFF2-40B4-BE49-F238E27FC236}">
                    <a16:creationId xmlns:a16="http://schemas.microsoft.com/office/drawing/2014/main" id="{E249744A-1F9F-B6B3-659D-6CAADFA64480}"/>
                  </a:ext>
                </a:extLst>
              </p:cNvPr>
              <p:cNvSpPr/>
              <p:nvPr/>
            </p:nvSpPr>
            <p:spPr>
              <a:xfrm>
                <a:off x="6122129" y="4835416"/>
                <a:ext cx="299085" cy="45719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6" name="Полилиния: фигура 95">
                <a:extLst>
                  <a:ext uri="{FF2B5EF4-FFF2-40B4-BE49-F238E27FC236}">
                    <a16:creationId xmlns:a16="http://schemas.microsoft.com/office/drawing/2014/main" id="{F6039B64-EFB7-6F57-B60E-9EB7B4575ADA}"/>
                  </a:ext>
                </a:extLst>
              </p:cNvPr>
              <p:cNvSpPr/>
              <p:nvPr/>
            </p:nvSpPr>
            <p:spPr>
              <a:xfrm>
                <a:off x="6143485" y="4783741"/>
                <a:ext cx="255842" cy="49244"/>
              </a:xfrm>
              <a:custGeom>
                <a:avLst/>
                <a:gdLst>
                  <a:gd name="connsiteX0" fmla="*/ 0 w 299085"/>
                  <a:gd name="connsiteY0" fmla="*/ 0 h 53340"/>
                  <a:gd name="connsiteX1" fmla="*/ 299085 w 299085"/>
                  <a:gd name="connsiteY1" fmla="*/ 1905 h 53340"/>
                  <a:gd name="connsiteX2" fmla="*/ 274320 w 299085"/>
                  <a:gd name="connsiteY2" fmla="*/ 28575 h 53340"/>
                  <a:gd name="connsiteX3" fmla="*/ 295275 w 299085"/>
                  <a:gd name="connsiteY3" fmla="*/ 49530 h 53340"/>
                  <a:gd name="connsiteX4" fmla="*/ 11430 w 299085"/>
                  <a:gd name="connsiteY4" fmla="*/ 53340 h 53340"/>
                  <a:gd name="connsiteX5" fmla="*/ 43815 w 299085"/>
                  <a:gd name="connsiteY5" fmla="*/ 28575 h 53340"/>
                  <a:gd name="connsiteX6" fmla="*/ 0 w 299085"/>
                  <a:gd name="connsiteY6" fmla="*/ 0 h 53340"/>
                  <a:gd name="connsiteX0" fmla="*/ 3810 w 287655"/>
                  <a:gd name="connsiteY0" fmla="*/ 0 h 51435"/>
                  <a:gd name="connsiteX1" fmla="*/ 287655 w 287655"/>
                  <a:gd name="connsiteY1" fmla="*/ 0 h 51435"/>
                  <a:gd name="connsiteX2" fmla="*/ 262890 w 287655"/>
                  <a:gd name="connsiteY2" fmla="*/ 26670 h 51435"/>
                  <a:gd name="connsiteX3" fmla="*/ 283845 w 287655"/>
                  <a:gd name="connsiteY3" fmla="*/ 47625 h 51435"/>
                  <a:gd name="connsiteX4" fmla="*/ 0 w 287655"/>
                  <a:gd name="connsiteY4" fmla="*/ 51435 h 51435"/>
                  <a:gd name="connsiteX5" fmla="*/ 32385 w 287655"/>
                  <a:gd name="connsiteY5" fmla="*/ 26670 h 51435"/>
                  <a:gd name="connsiteX6" fmla="*/ 3810 w 287655"/>
                  <a:gd name="connsiteY6" fmla="*/ 0 h 51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7655" h="51435">
                    <a:moveTo>
                      <a:pt x="3810" y="0"/>
                    </a:moveTo>
                    <a:lnTo>
                      <a:pt x="287655" y="0"/>
                    </a:lnTo>
                    <a:lnTo>
                      <a:pt x="262890" y="26670"/>
                    </a:lnTo>
                    <a:lnTo>
                      <a:pt x="283845" y="47625"/>
                    </a:lnTo>
                    <a:lnTo>
                      <a:pt x="0" y="51435"/>
                    </a:lnTo>
                    <a:lnTo>
                      <a:pt x="32385" y="26670"/>
                    </a:lnTo>
                    <a:lnTo>
                      <a:pt x="381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98" name="Группа 97">
              <a:extLst>
                <a:ext uri="{FF2B5EF4-FFF2-40B4-BE49-F238E27FC236}">
                  <a16:creationId xmlns:a16="http://schemas.microsoft.com/office/drawing/2014/main" id="{321CC7F4-62C0-4F7E-E233-7BA46A96E6CF}"/>
                </a:ext>
              </a:extLst>
            </p:cNvPr>
            <p:cNvGrpSpPr/>
            <p:nvPr/>
          </p:nvGrpSpPr>
          <p:grpSpPr>
            <a:xfrm>
              <a:off x="6081972" y="576355"/>
              <a:ext cx="264704" cy="675057"/>
              <a:chOff x="6122129" y="4162520"/>
              <a:chExt cx="304486" cy="718615"/>
            </a:xfrm>
            <a:solidFill>
              <a:schemeClr val="tx1"/>
            </a:solidFill>
          </p:grpSpPr>
          <p:sp>
            <p:nvSpPr>
              <p:cNvPr id="99" name="Крест 98">
                <a:extLst>
                  <a:ext uri="{FF2B5EF4-FFF2-40B4-BE49-F238E27FC236}">
                    <a16:creationId xmlns:a16="http://schemas.microsoft.com/office/drawing/2014/main" id="{F6359AA2-6C07-2ABB-56C6-C0A8A44D1F85}"/>
                  </a:ext>
                </a:extLst>
              </p:cNvPr>
              <p:cNvSpPr/>
              <p:nvPr/>
            </p:nvSpPr>
            <p:spPr>
              <a:xfrm>
                <a:off x="6213775" y="4162520"/>
                <a:ext cx="129884" cy="124944"/>
              </a:xfrm>
              <a:prstGeom prst="plus">
                <a:avLst>
                  <a:gd name="adj" fmla="val 37605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0" name="Полилиния: фигура 99">
                <a:extLst>
                  <a:ext uri="{FF2B5EF4-FFF2-40B4-BE49-F238E27FC236}">
                    <a16:creationId xmlns:a16="http://schemas.microsoft.com/office/drawing/2014/main" id="{6C7C05FE-7AAC-6186-A598-3D06AAFAB9BF}"/>
                  </a:ext>
                </a:extLst>
              </p:cNvPr>
              <p:cNvSpPr/>
              <p:nvPr/>
            </p:nvSpPr>
            <p:spPr>
              <a:xfrm>
                <a:off x="6175847" y="4286746"/>
                <a:ext cx="217170" cy="81915"/>
              </a:xfrm>
              <a:custGeom>
                <a:avLst/>
                <a:gdLst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0970 w 175260"/>
                  <a:gd name="connsiteY2" fmla="*/ 2476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2875 w 175260"/>
                  <a:gd name="connsiteY2" fmla="*/ 4381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0 w 175260"/>
                  <a:gd name="connsiteY5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20955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38100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4295"/>
                  <a:gd name="connsiteX1" fmla="*/ 175260 w 175260"/>
                  <a:gd name="connsiteY1" fmla="*/ 5715 h 74295"/>
                  <a:gd name="connsiteX2" fmla="*/ 142875 w 175260"/>
                  <a:gd name="connsiteY2" fmla="*/ 43815 h 74295"/>
                  <a:gd name="connsiteX3" fmla="*/ 148590 w 175260"/>
                  <a:gd name="connsiteY3" fmla="*/ 70485 h 74295"/>
                  <a:gd name="connsiteX4" fmla="*/ 15240 w 175260"/>
                  <a:gd name="connsiteY4" fmla="*/ 74295 h 74295"/>
                  <a:gd name="connsiteX5" fmla="*/ 38100 w 175260"/>
                  <a:gd name="connsiteY5" fmla="*/ 38100 h 74295"/>
                  <a:gd name="connsiteX6" fmla="*/ 0 w 175260"/>
                  <a:gd name="connsiteY6" fmla="*/ 0 h 74295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38100 w 175260"/>
                  <a:gd name="connsiteY5" fmla="*/ 38100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6573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201930"/>
                  <a:gd name="connsiteY0" fmla="*/ 0 h 80010"/>
                  <a:gd name="connsiteX1" fmla="*/ 201930 w 201930"/>
                  <a:gd name="connsiteY1" fmla="*/ 1905 h 80010"/>
                  <a:gd name="connsiteX2" fmla="*/ 165735 w 201930"/>
                  <a:gd name="connsiteY2" fmla="*/ 43815 h 80010"/>
                  <a:gd name="connsiteX3" fmla="*/ 173355 w 201930"/>
                  <a:gd name="connsiteY3" fmla="*/ 80010 h 80010"/>
                  <a:gd name="connsiteX4" fmla="*/ 15240 w 201930"/>
                  <a:gd name="connsiteY4" fmla="*/ 74295 h 80010"/>
                  <a:gd name="connsiteX5" fmla="*/ 22860 w 201930"/>
                  <a:gd name="connsiteY5" fmla="*/ 51435 h 80010"/>
                  <a:gd name="connsiteX6" fmla="*/ 0 w 201930"/>
                  <a:gd name="connsiteY6" fmla="*/ 0 h 80010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30480 w 217170"/>
                  <a:gd name="connsiteY4" fmla="*/ 76200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79070 w 217170"/>
                  <a:gd name="connsiteY2" fmla="*/ 5334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7170" h="81915">
                    <a:moveTo>
                      <a:pt x="0" y="0"/>
                    </a:moveTo>
                    <a:lnTo>
                      <a:pt x="217170" y="3810"/>
                    </a:lnTo>
                    <a:lnTo>
                      <a:pt x="179070" y="53340"/>
                    </a:lnTo>
                    <a:lnTo>
                      <a:pt x="188595" y="81915"/>
                    </a:lnTo>
                    <a:lnTo>
                      <a:pt x="20955" y="81915"/>
                    </a:lnTo>
                    <a:lnTo>
                      <a:pt x="38100" y="5334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1" name="Полилиния: фигура 100">
                <a:extLst>
                  <a:ext uri="{FF2B5EF4-FFF2-40B4-BE49-F238E27FC236}">
                    <a16:creationId xmlns:a16="http://schemas.microsoft.com/office/drawing/2014/main" id="{C1B541B6-FCB0-EB78-BC1B-B2669126731E}"/>
                  </a:ext>
                </a:extLst>
              </p:cNvPr>
              <p:cNvSpPr/>
              <p:nvPr/>
            </p:nvSpPr>
            <p:spPr>
              <a:xfrm>
                <a:off x="6127530" y="4374832"/>
                <a:ext cx="299085" cy="364949"/>
              </a:xfrm>
              <a:custGeom>
                <a:avLst/>
                <a:gdLst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0970 w 175260"/>
                  <a:gd name="connsiteY2" fmla="*/ 2476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2875 w 175260"/>
                  <a:gd name="connsiteY2" fmla="*/ 4381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0 w 175260"/>
                  <a:gd name="connsiteY5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20955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38100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4295"/>
                  <a:gd name="connsiteX1" fmla="*/ 175260 w 175260"/>
                  <a:gd name="connsiteY1" fmla="*/ 5715 h 74295"/>
                  <a:gd name="connsiteX2" fmla="*/ 142875 w 175260"/>
                  <a:gd name="connsiteY2" fmla="*/ 43815 h 74295"/>
                  <a:gd name="connsiteX3" fmla="*/ 148590 w 175260"/>
                  <a:gd name="connsiteY3" fmla="*/ 70485 h 74295"/>
                  <a:gd name="connsiteX4" fmla="*/ 15240 w 175260"/>
                  <a:gd name="connsiteY4" fmla="*/ 74295 h 74295"/>
                  <a:gd name="connsiteX5" fmla="*/ 38100 w 175260"/>
                  <a:gd name="connsiteY5" fmla="*/ 38100 h 74295"/>
                  <a:gd name="connsiteX6" fmla="*/ 0 w 175260"/>
                  <a:gd name="connsiteY6" fmla="*/ 0 h 74295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38100 w 175260"/>
                  <a:gd name="connsiteY5" fmla="*/ 38100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6573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201930"/>
                  <a:gd name="connsiteY0" fmla="*/ 0 h 80010"/>
                  <a:gd name="connsiteX1" fmla="*/ 201930 w 201930"/>
                  <a:gd name="connsiteY1" fmla="*/ 1905 h 80010"/>
                  <a:gd name="connsiteX2" fmla="*/ 165735 w 201930"/>
                  <a:gd name="connsiteY2" fmla="*/ 43815 h 80010"/>
                  <a:gd name="connsiteX3" fmla="*/ 173355 w 201930"/>
                  <a:gd name="connsiteY3" fmla="*/ 80010 h 80010"/>
                  <a:gd name="connsiteX4" fmla="*/ 15240 w 201930"/>
                  <a:gd name="connsiteY4" fmla="*/ 74295 h 80010"/>
                  <a:gd name="connsiteX5" fmla="*/ 22860 w 201930"/>
                  <a:gd name="connsiteY5" fmla="*/ 51435 h 80010"/>
                  <a:gd name="connsiteX6" fmla="*/ 0 w 201930"/>
                  <a:gd name="connsiteY6" fmla="*/ 0 h 80010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30480 w 217170"/>
                  <a:gd name="connsiteY4" fmla="*/ 76200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79070 w 217170"/>
                  <a:gd name="connsiteY2" fmla="*/ 5334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3810 w 196215"/>
                  <a:gd name="connsiteY0" fmla="*/ 0 h 144042"/>
                  <a:gd name="connsiteX1" fmla="*/ 196215 w 196215"/>
                  <a:gd name="connsiteY1" fmla="*/ 65937 h 144042"/>
                  <a:gd name="connsiteX2" fmla="*/ 158115 w 196215"/>
                  <a:gd name="connsiteY2" fmla="*/ 115467 h 144042"/>
                  <a:gd name="connsiteX3" fmla="*/ 167640 w 196215"/>
                  <a:gd name="connsiteY3" fmla="*/ 144042 h 144042"/>
                  <a:gd name="connsiteX4" fmla="*/ 0 w 196215"/>
                  <a:gd name="connsiteY4" fmla="*/ 144042 h 144042"/>
                  <a:gd name="connsiteX5" fmla="*/ 17145 w 196215"/>
                  <a:gd name="connsiteY5" fmla="*/ 115467 h 144042"/>
                  <a:gd name="connsiteX6" fmla="*/ 3810 w 19621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58115 w 188595"/>
                  <a:gd name="connsiteY2" fmla="*/ 115467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7145 w 188595"/>
                  <a:gd name="connsiteY5" fmla="*/ 115467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7145 w 188595"/>
                  <a:gd name="connsiteY5" fmla="*/ 115467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9050 w 188595"/>
                  <a:gd name="connsiteY5" fmla="*/ 89063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78105 w 188595"/>
                  <a:gd name="connsiteY5" fmla="*/ 86733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6195 w 188595"/>
                  <a:gd name="connsiteY5" fmla="*/ 88286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6195 w 188595"/>
                  <a:gd name="connsiteY5" fmla="*/ 88286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4290 w 188595"/>
                  <a:gd name="connsiteY5" fmla="*/ 72754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4290 w 188595"/>
                  <a:gd name="connsiteY5" fmla="*/ 72754 h 144042"/>
                  <a:gd name="connsiteX6" fmla="*/ 3810 w 188595"/>
                  <a:gd name="connsiteY6" fmla="*/ 0 h 144042"/>
                  <a:gd name="connsiteX0" fmla="*/ 60960 w 245745"/>
                  <a:gd name="connsiteY0" fmla="*/ 0 h 148702"/>
                  <a:gd name="connsiteX1" fmla="*/ 245745 w 245745"/>
                  <a:gd name="connsiteY1" fmla="*/ 1480 h 148702"/>
                  <a:gd name="connsiteX2" fmla="*/ 217170 w 245745"/>
                  <a:gd name="connsiteY2" fmla="*/ 86733 h 148702"/>
                  <a:gd name="connsiteX3" fmla="*/ 224790 w 245745"/>
                  <a:gd name="connsiteY3" fmla="*/ 144042 h 148702"/>
                  <a:gd name="connsiteX4" fmla="*/ 0 w 245745"/>
                  <a:gd name="connsiteY4" fmla="*/ 148702 h 148702"/>
                  <a:gd name="connsiteX5" fmla="*/ 91440 w 245745"/>
                  <a:gd name="connsiteY5" fmla="*/ 72754 h 148702"/>
                  <a:gd name="connsiteX6" fmla="*/ 60960 w 245745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7170 w 297180"/>
                  <a:gd name="connsiteY2" fmla="*/ 86733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850 h 149552"/>
                  <a:gd name="connsiteX1" fmla="*/ 243840 w 297180"/>
                  <a:gd name="connsiteY1" fmla="*/ 0 h 149552"/>
                  <a:gd name="connsiteX2" fmla="*/ 219075 w 297180"/>
                  <a:gd name="connsiteY2" fmla="*/ 74381 h 149552"/>
                  <a:gd name="connsiteX3" fmla="*/ 297180 w 297180"/>
                  <a:gd name="connsiteY3" fmla="*/ 148775 h 149552"/>
                  <a:gd name="connsiteX4" fmla="*/ 0 w 297180"/>
                  <a:gd name="connsiteY4" fmla="*/ 149552 h 149552"/>
                  <a:gd name="connsiteX5" fmla="*/ 91440 w 297180"/>
                  <a:gd name="connsiteY5" fmla="*/ 73604 h 149552"/>
                  <a:gd name="connsiteX6" fmla="*/ 60960 w 297180"/>
                  <a:gd name="connsiteY6" fmla="*/ 850 h 149552"/>
                  <a:gd name="connsiteX0" fmla="*/ 62865 w 299085"/>
                  <a:gd name="connsiteY0" fmla="*/ 850 h 148775"/>
                  <a:gd name="connsiteX1" fmla="*/ 245745 w 299085"/>
                  <a:gd name="connsiteY1" fmla="*/ 0 h 148775"/>
                  <a:gd name="connsiteX2" fmla="*/ 220980 w 299085"/>
                  <a:gd name="connsiteY2" fmla="*/ 74381 h 148775"/>
                  <a:gd name="connsiteX3" fmla="*/ 299085 w 299085"/>
                  <a:gd name="connsiteY3" fmla="*/ 148775 h 148775"/>
                  <a:gd name="connsiteX4" fmla="*/ 0 w 299085"/>
                  <a:gd name="connsiteY4" fmla="*/ 147222 h 148775"/>
                  <a:gd name="connsiteX5" fmla="*/ 93345 w 299085"/>
                  <a:gd name="connsiteY5" fmla="*/ 73604 h 148775"/>
                  <a:gd name="connsiteX6" fmla="*/ 62865 w 299085"/>
                  <a:gd name="connsiteY6" fmla="*/ 850 h 148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9085" h="148775">
                    <a:moveTo>
                      <a:pt x="62865" y="850"/>
                    </a:moveTo>
                    <a:lnTo>
                      <a:pt x="245745" y="0"/>
                    </a:lnTo>
                    <a:cubicBezTo>
                      <a:pt x="236855" y="24017"/>
                      <a:pt x="199390" y="42598"/>
                      <a:pt x="220980" y="74381"/>
                    </a:cubicBezTo>
                    <a:lnTo>
                      <a:pt x="299085" y="148775"/>
                    </a:lnTo>
                    <a:lnTo>
                      <a:pt x="0" y="147222"/>
                    </a:lnTo>
                    <a:lnTo>
                      <a:pt x="93345" y="73604"/>
                    </a:lnTo>
                    <a:cubicBezTo>
                      <a:pt x="78740" y="32526"/>
                      <a:pt x="73660" y="30279"/>
                      <a:pt x="62865" y="850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2" name="Прямоугольник: скругленные углы 101">
                <a:extLst>
                  <a:ext uri="{FF2B5EF4-FFF2-40B4-BE49-F238E27FC236}">
                    <a16:creationId xmlns:a16="http://schemas.microsoft.com/office/drawing/2014/main" id="{6FD9CE24-11DD-E4B1-3CE4-56464D066C45}"/>
                  </a:ext>
                </a:extLst>
              </p:cNvPr>
              <p:cNvSpPr/>
              <p:nvPr/>
            </p:nvSpPr>
            <p:spPr>
              <a:xfrm>
                <a:off x="6127530" y="4738022"/>
                <a:ext cx="299085" cy="45719"/>
              </a:xfrm>
              <a:prstGeom prst="round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3" name="Прямоугольник: скругленные углы 102">
                <a:extLst>
                  <a:ext uri="{FF2B5EF4-FFF2-40B4-BE49-F238E27FC236}">
                    <a16:creationId xmlns:a16="http://schemas.microsoft.com/office/drawing/2014/main" id="{21670C9A-BD67-A976-9452-CE78DA5786FA}"/>
                  </a:ext>
                </a:extLst>
              </p:cNvPr>
              <p:cNvSpPr/>
              <p:nvPr/>
            </p:nvSpPr>
            <p:spPr>
              <a:xfrm>
                <a:off x="6122129" y="4835416"/>
                <a:ext cx="299085" cy="45719"/>
              </a:xfrm>
              <a:prstGeom prst="round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4" name="Полилиния: фигура 103">
                <a:extLst>
                  <a:ext uri="{FF2B5EF4-FFF2-40B4-BE49-F238E27FC236}">
                    <a16:creationId xmlns:a16="http://schemas.microsoft.com/office/drawing/2014/main" id="{CE948B6D-7C63-0CF5-AFD0-F5B5F9A817E7}"/>
                  </a:ext>
                </a:extLst>
              </p:cNvPr>
              <p:cNvSpPr/>
              <p:nvPr/>
            </p:nvSpPr>
            <p:spPr>
              <a:xfrm>
                <a:off x="6146572" y="4783741"/>
                <a:ext cx="258070" cy="45719"/>
              </a:xfrm>
              <a:custGeom>
                <a:avLst/>
                <a:gdLst>
                  <a:gd name="connsiteX0" fmla="*/ 0 w 299085"/>
                  <a:gd name="connsiteY0" fmla="*/ 0 h 53340"/>
                  <a:gd name="connsiteX1" fmla="*/ 299085 w 299085"/>
                  <a:gd name="connsiteY1" fmla="*/ 1905 h 53340"/>
                  <a:gd name="connsiteX2" fmla="*/ 274320 w 299085"/>
                  <a:gd name="connsiteY2" fmla="*/ 28575 h 53340"/>
                  <a:gd name="connsiteX3" fmla="*/ 295275 w 299085"/>
                  <a:gd name="connsiteY3" fmla="*/ 49530 h 53340"/>
                  <a:gd name="connsiteX4" fmla="*/ 11430 w 299085"/>
                  <a:gd name="connsiteY4" fmla="*/ 53340 h 53340"/>
                  <a:gd name="connsiteX5" fmla="*/ 43815 w 299085"/>
                  <a:gd name="connsiteY5" fmla="*/ 28575 h 53340"/>
                  <a:gd name="connsiteX6" fmla="*/ 0 w 299085"/>
                  <a:gd name="connsiteY6" fmla="*/ 0 h 53340"/>
                  <a:gd name="connsiteX0" fmla="*/ 3810 w 287655"/>
                  <a:gd name="connsiteY0" fmla="*/ 0 h 51435"/>
                  <a:gd name="connsiteX1" fmla="*/ 287655 w 287655"/>
                  <a:gd name="connsiteY1" fmla="*/ 0 h 51435"/>
                  <a:gd name="connsiteX2" fmla="*/ 262890 w 287655"/>
                  <a:gd name="connsiteY2" fmla="*/ 26670 h 51435"/>
                  <a:gd name="connsiteX3" fmla="*/ 283845 w 287655"/>
                  <a:gd name="connsiteY3" fmla="*/ 47625 h 51435"/>
                  <a:gd name="connsiteX4" fmla="*/ 0 w 287655"/>
                  <a:gd name="connsiteY4" fmla="*/ 51435 h 51435"/>
                  <a:gd name="connsiteX5" fmla="*/ 32385 w 287655"/>
                  <a:gd name="connsiteY5" fmla="*/ 26670 h 51435"/>
                  <a:gd name="connsiteX6" fmla="*/ 3810 w 287655"/>
                  <a:gd name="connsiteY6" fmla="*/ 0 h 51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7655" h="51435">
                    <a:moveTo>
                      <a:pt x="3810" y="0"/>
                    </a:moveTo>
                    <a:lnTo>
                      <a:pt x="287655" y="0"/>
                    </a:lnTo>
                    <a:lnTo>
                      <a:pt x="262890" y="26670"/>
                    </a:lnTo>
                    <a:lnTo>
                      <a:pt x="283845" y="47625"/>
                    </a:lnTo>
                    <a:lnTo>
                      <a:pt x="0" y="51435"/>
                    </a:lnTo>
                    <a:lnTo>
                      <a:pt x="32385" y="26670"/>
                    </a:lnTo>
                    <a:lnTo>
                      <a:pt x="3810" y="0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118" name="Группа 117">
              <a:extLst>
                <a:ext uri="{FF2B5EF4-FFF2-40B4-BE49-F238E27FC236}">
                  <a16:creationId xmlns:a16="http://schemas.microsoft.com/office/drawing/2014/main" id="{2B615DF0-8E7C-B652-F066-8A7E0BBE6990}"/>
                </a:ext>
              </a:extLst>
            </p:cNvPr>
            <p:cNvGrpSpPr/>
            <p:nvPr/>
          </p:nvGrpSpPr>
          <p:grpSpPr>
            <a:xfrm>
              <a:off x="5333673" y="2020747"/>
              <a:ext cx="271035" cy="655919"/>
              <a:chOff x="5408463" y="2006123"/>
              <a:chExt cx="271035" cy="655919"/>
            </a:xfrm>
          </p:grpSpPr>
          <p:sp>
            <p:nvSpPr>
              <p:cNvPr id="107" name="Прямоугольник: скругленные углы 106">
                <a:extLst>
                  <a:ext uri="{FF2B5EF4-FFF2-40B4-BE49-F238E27FC236}">
                    <a16:creationId xmlns:a16="http://schemas.microsoft.com/office/drawing/2014/main" id="{01921C07-F9A9-EADC-B0A6-7614C64500E8}"/>
                  </a:ext>
                </a:extLst>
              </p:cNvPr>
              <p:cNvSpPr/>
              <p:nvPr/>
            </p:nvSpPr>
            <p:spPr>
              <a:xfrm>
                <a:off x="5408463" y="2522220"/>
                <a:ext cx="264160" cy="45719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17" name="Группа 116">
                <a:extLst>
                  <a:ext uri="{FF2B5EF4-FFF2-40B4-BE49-F238E27FC236}">
                    <a16:creationId xmlns:a16="http://schemas.microsoft.com/office/drawing/2014/main" id="{D6C0BBFF-3920-1009-02E9-DDFD26D5AD50}"/>
                  </a:ext>
                </a:extLst>
              </p:cNvPr>
              <p:cNvGrpSpPr/>
              <p:nvPr/>
            </p:nvGrpSpPr>
            <p:grpSpPr>
              <a:xfrm>
                <a:off x="5410200" y="2006123"/>
                <a:ext cx="269298" cy="655919"/>
                <a:chOff x="5410200" y="2006123"/>
                <a:chExt cx="269298" cy="655919"/>
              </a:xfrm>
            </p:grpSpPr>
            <p:sp>
              <p:nvSpPr>
                <p:cNvPr id="105" name="Хорда 104">
                  <a:extLst>
                    <a:ext uri="{FF2B5EF4-FFF2-40B4-BE49-F238E27FC236}">
                      <a16:creationId xmlns:a16="http://schemas.microsoft.com/office/drawing/2014/main" id="{7A40FA33-2D13-8557-7500-0DA552BA81F0}"/>
                    </a:ext>
                  </a:extLst>
                </p:cNvPr>
                <p:cNvSpPr/>
                <p:nvPr/>
              </p:nvSpPr>
              <p:spPr>
                <a:xfrm rot="6769347">
                  <a:off x="5446465" y="2004406"/>
                  <a:ext cx="201906" cy="205340"/>
                </a:xfrm>
                <a:prstGeom prst="chord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06" name="Полилиния: фигура 105">
                  <a:extLst>
                    <a:ext uri="{FF2B5EF4-FFF2-40B4-BE49-F238E27FC236}">
                      <a16:creationId xmlns:a16="http://schemas.microsoft.com/office/drawing/2014/main" id="{A2629A79-8AB9-FD95-863A-F699E602843F}"/>
                    </a:ext>
                  </a:extLst>
                </p:cNvPr>
                <p:cNvSpPr/>
                <p:nvPr/>
              </p:nvSpPr>
              <p:spPr>
                <a:xfrm>
                  <a:off x="5410200" y="2159000"/>
                  <a:ext cx="264160" cy="363220"/>
                </a:xfrm>
                <a:custGeom>
                  <a:avLst/>
                  <a:gdLst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701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4160" h="363220">
                      <a:moveTo>
                        <a:pt x="218440" y="2540"/>
                      </a:moveTo>
                      <a:lnTo>
                        <a:pt x="53340" y="0"/>
                      </a:lnTo>
                      <a:cubicBezTo>
                        <a:pt x="87207" y="48260"/>
                        <a:pt x="90593" y="96520"/>
                        <a:pt x="93980" y="144780"/>
                      </a:cubicBezTo>
                      <a:cubicBezTo>
                        <a:pt x="77893" y="220133"/>
                        <a:pt x="31327" y="290407"/>
                        <a:pt x="0" y="363220"/>
                      </a:cubicBezTo>
                      <a:lnTo>
                        <a:pt x="264160" y="363220"/>
                      </a:lnTo>
                      <a:cubicBezTo>
                        <a:pt x="236220" y="290407"/>
                        <a:pt x="226060" y="283633"/>
                        <a:pt x="180340" y="144780"/>
                      </a:cubicBezTo>
                      <a:cubicBezTo>
                        <a:pt x="191347" y="60960"/>
                        <a:pt x="189653" y="50800"/>
                        <a:pt x="218440" y="254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15" name="Полилиния: фигура 114">
                  <a:extLst>
                    <a:ext uri="{FF2B5EF4-FFF2-40B4-BE49-F238E27FC236}">
                      <a16:creationId xmlns:a16="http://schemas.microsoft.com/office/drawing/2014/main" id="{044AAFB5-ED77-16CF-97B9-1F00622A78CF}"/>
                    </a:ext>
                  </a:extLst>
                </p:cNvPr>
                <p:cNvSpPr/>
                <p:nvPr/>
              </p:nvSpPr>
              <p:spPr>
                <a:xfrm>
                  <a:off x="5430219" y="2570604"/>
                  <a:ext cx="222028" cy="45719"/>
                </a:xfrm>
                <a:custGeom>
                  <a:avLst/>
                  <a:gdLst>
                    <a:gd name="connsiteX0" fmla="*/ 0 w 299085"/>
                    <a:gd name="connsiteY0" fmla="*/ 0 h 53340"/>
                    <a:gd name="connsiteX1" fmla="*/ 299085 w 299085"/>
                    <a:gd name="connsiteY1" fmla="*/ 1905 h 53340"/>
                    <a:gd name="connsiteX2" fmla="*/ 274320 w 299085"/>
                    <a:gd name="connsiteY2" fmla="*/ 28575 h 53340"/>
                    <a:gd name="connsiteX3" fmla="*/ 295275 w 299085"/>
                    <a:gd name="connsiteY3" fmla="*/ 49530 h 53340"/>
                    <a:gd name="connsiteX4" fmla="*/ 11430 w 299085"/>
                    <a:gd name="connsiteY4" fmla="*/ 53340 h 53340"/>
                    <a:gd name="connsiteX5" fmla="*/ 43815 w 299085"/>
                    <a:gd name="connsiteY5" fmla="*/ 28575 h 53340"/>
                    <a:gd name="connsiteX6" fmla="*/ 0 w 299085"/>
                    <a:gd name="connsiteY6" fmla="*/ 0 h 53340"/>
                    <a:gd name="connsiteX0" fmla="*/ 3810 w 287655"/>
                    <a:gd name="connsiteY0" fmla="*/ 0 h 51435"/>
                    <a:gd name="connsiteX1" fmla="*/ 287655 w 287655"/>
                    <a:gd name="connsiteY1" fmla="*/ 0 h 51435"/>
                    <a:gd name="connsiteX2" fmla="*/ 262890 w 287655"/>
                    <a:gd name="connsiteY2" fmla="*/ 26670 h 51435"/>
                    <a:gd name="connsiteX3" fmla="*/ 283845 w 287655"/>
                    <a:gd name="connsiteY3" fmla="*/ 47625 h 51435"/>
                    <a:gd name="connsiteX4" fmla="*/ 0 w 287655"/>
                    <a:gd name="connsiteY4" fmla="*/ 51435 h 51435"/>
                    <a:gd name="connsiteX5" fmla="*/ 32385 w 287655"/>
                    <a:gd name="connsiteY5" fmla="*/ 26670 h 51435"/>
                    <a:gd name="connsiteX6" fmla="*/ 3810 w 287655"/>
                    <a:gd name="connsiteY6" fmla="*/ 0 h 51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7655" h="51435">
                      <a:moveTo>
                        <a:pt x="3810" y="0"/>
                      </a:moveTo>
                      <a:lnTo>
                        <a:pt x="287655" y="0"/>
                      </a:lnTo>
                      <a:lnTo>
                        <a:pt x="262890" y="26670"/>
                      </a:lnTo>
                      <a:lnTo>
                        <a:pt x="283845" y="47625"/>
                      </a:lnTo>
                      <a:lnTo>
                        <a:pt x="0" y="51435"/>
                      </a:lnTo>
                      <a:lnTo>
                        <a:pt x="32385" y="26670"/>
                      </a:lnTo>
                      <a:lnTo>
                        <a:pt x="381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sp>
              <p:nvSpPr>
                <p:cNvPr id="116" name="Прямоугольник: скругленные углы 115">
                  <a:extLst>
                    <a:ext uri="{FF2B5EF4-FFF2-40B4-BE49-F238E27FC236}">
                      <a16:creationId xmlns:a16="http://schemas.microsoft.com/office/drawing/2014/main" id="{C2498EEE-CABC-31FE-D598-CBCE2631853A}"/>
                    </a:ext>
                  </a:extLst>
                </p:cNvPr>
                <p:cNvSpPr/>
                <p:nvPr/>
              </p:nvSpPr>
              <p:spPr>
                <a:xfrm>
                  <a:off x="5415338" y="2616323"/>
                  <a:ext cx="264160" cy="45719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grpSp>
          <p:nvGrpSpPr>
            <p:cNvPr id="119" name="Группа 118">
              <a:extLst>
                <a:ext uri="{FF2B5EF4-FFF2-40B4-BE49-F238E27FC236}">
                  <a16:creationId xmlns:a16="http://schemas.microsoft.com/office/drawing/2014/main" id="{5739ACF1-8F47-438E-9A84-E7988F4B1F3C}"/>
                </a:ext>
              </a:extLst>
            </p:cNvPr>
            <p:cNvGrpSpPr/>
            <p:nvPr/>
          </p:nvGrpSpPr>
          <p:grpSpPr>
            <a:xfrm>
              <a:off x="6057422" y="2036448"/>
              <a:ext cx="271035" cy="655919"/>
              <a:chOff x="5408463" y="2006123"/>
              <a:chExt cx="271035" cy="655919"/>
            </a:xfrm>
            <a:solidFill>
              <a:schemeClr val="tx1"/>
            </a:solidFill>
          </p:grpSpPr>
          <p:sp>
            <p:nvSpPr>
              <p:cNvPr id="120" name="Прямоугольник: скругленные углы 119">
                <a:extLst>
                  <a:ext uri="{FF2B5EF4-FFF2-40B4-BE49-F238E27FC236}">
                    <a16:creationId xmlns:a16="http://schemas.microsoft.com/office/drawing/2014/main" id="{DBBE2605-1842-F8D1-0B0E-974EF41C41F9}"/>
                  </a:ext>
                </a:extLst>
              </p:cNvPr>
              <p:cNvSpPr/>
              <p:nvPr/>
            </p:nvSpPr>
            <p:spPr>
              <a:xfrm>
                <a:off x="5408463" y="2522220"/>
                <a:ext cx="264160" cy="45719"/>
              </a:xfrm>
              <a:prstGeom prst="round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21" name="Группа 120">
                <a:extLst>
                  <a:ext uri="{FF2B5EF4-FFF2-40B4-BE49-F238E27FC236}">
                    <a16:creationId xmlns:a16="http://schemas.microsoft.com/office/drawing/2014/main" id="{DB135FEC-DC99-796E-27A9-33F15047DE76}"/>
                  </a:ext>
                </a:extLst>
              </p:cNvPr>
              <p:cNvGrpSpPr/>
              <p:nvPr/>
            </p:nvGrpSpPr>
            <p:grpSpPr>
              <a:xfrm>
                <a:off x="5410200" y="2006123"/>
                <a:ext cx="269298" cy="655919"/>
                <a:chOff x="5410200" y="2006123"/>
                <a:chExt cx="269298" cy="655919"/>
              </a:xfrm>
              <a:grpFill/>
            </p:grpSpPr>
            <p:sp>
              <p:nvSpPr>
                <p:cNvPr id="122" name="Хорда 121">
                  <a:extLst>
                    <a:ext uri="{FF2B5EF4-FFF2-40B4-BE49-F238E27FC236}">
                      <a16:creationId xmlns:a16="http://schemas.microsoft.com/office/drawing/2014/main" id="{FEB47A95-A7DB-1707-2910-4B9AE572AE18}"/>
                    </a:ext>
                  </a:extLst>
                </p:cNvPr>
                <p:cNvSpPr/>
                <p:nvPr/>
              </p:nvSpPr>
              <p:spPr>
                <a:xfrm rot="6769347">
                  <a:off x="5446465" y="2004406"/>
                  <a:ext cx="201906" cy="205340"/>
                </a:xfrm>
                <a:prstGeom prst="chord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23" name="Полилиния: фигура 122">
                  <a:extLst>
                    <a:ext uri="{FF2B5EF4-FFF2-40B4-BE49-F238E27FC236}">
                      <a16:creationId xmlns:a16="http://schemas.microsoft.com/office/drawing/2014/main" id="{CAD45106-2873-D9CE-E99C-2ADA09EDD917}"/>
                    </a:ext>
                  </a:extLst>
                </p:cNvPr>
                <p:cNvSpPr/>
                <p:nvPr/>
              </p:nvSpPr>
              <p:spPr>
                <a:xfrm>
                  <a:off x="5410200" y="2159000"/>
                  <a:ext cx="264160" cy="363220"/>
                </a:xfrm>
                <a:custGeom>
                  <a:avLst/>
                  <a:gdLst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701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4160" h="363220">
                      <a:moveTo>
                        <a:pt x="218440" y="2540"/>
                      </a:moveTo>
                      <a:lnTo>
                        <a:pt x="53340" y="0"/>
                      </a:lnTo>
                      <a:cubicBezTo>
                        <a:pt x="87207" y="48260"/>
                        <a:pt x="90593" y="96520"/>
                        <a:pt x="93980" y="144780"/>
                      </a:cubicBezTo>
                      <a:cubicBezTo>
                        <a:pt x="77893" y="220133"/>
                        <a:pt x="31327" y="290407"/>
                        <a:pt x="0" y="363220"/>
                      </a:cubicBezTo>
                      <a:lnTo>
                        <a:pt x="264160" y="363220"/>
                      </a:lnTo>
                      <a:cubicBezTo>
                        <a:pt x="236220" y="290407"/>
                        <a:pt x="226060" y="283633"/>
                        <a:pt x="180340" y="144780"/>
                      </a:cubicBezTo>
                      <a:cubicBezTo>
                        <a:pt x="191347" y="60960"/>
                        <a:pt x="189653" y="50800"/>
                        <a:pt x="218440" y="254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24" name="Полилиния: фигура 123">
                  <a:extLst>
                    <a:ext uri="{FF2B5EF4-FFF2-40B4-BE49-F238E27FC236}">
                      <a16:creationId xmlns:a16="http://schemas.microsoft.com/office/drawing/2014/main" id="{1EDDB7AA-7DAB-A052-5209-58E10896949C}"/>
                    </a:ext>
                  </a:extLst>
                </p:cNvPr>
                <p:cNvSpPr/>
                <p:nvPr/>
              </p:nvSpPr>
              <p:spPr>
                <a:xfrm>
                  <a:off x="5438390" y="2569894"/>
                  <a:ext cx="213857" cy="57776"/>
                </a:xfrm>
                <a:custGeom>
                  <a:avLst/>
                  <a:gdLst>
                    <a:gd name="connsiteX0" fmla="*/ 0 w 299085"/>
                    <a:gd name="connsiteY0" fmla="*/ 0 h 53340"/>
                    <a:gd name="connsiteX1" fmla="*/ 299085 w 299085"/>
                    <a:gd name="connsiteY1" fmla="*/ 1905 h 53340"/>
                    <a:gd name="connsiteX2" fmla="*/ 274320 w 299085"/>
                    <a:gd name="connsiteY2" fmla="*/ 28575 h 53340"/>
                    <a:gd name="connsiteX3" fmla="*/ 295275 w 299085"/>
                    <a:gd name="connsiteY3" fmla="*/ 49530 h 53340"/>
                    <a:gd name="connsiteX4" fmla="*/ 11430 w 299085"/>
                    <a:gd name="connsiteY4" fmla="*/ 53340 h 53340"/>
                    <a:gd name="connsiteX5" fmla="*/ 43815 w 299085"/>
                    <a:gd name="connsiteY5" fmla="*/ 28575 h 53340"/>
                    <a:gd name="connsiteX6" fmla="*/ 0 w 299085"/>
                    <a:gd name="connsiteY6" fmla="*/ 0 h 53340"/>
                    <a:gd name="connsiteX0" fmla="*/ 3810 w 287655"/>
                    <a:gd name="connsiteY0" fmla="*/ 0 h 51435"/>
                    <a:gd name="connsiteX1" fmla="*/ 287655 w 287655"/>
                    <a:gd name="connsiteY1" fmla="*/ 0 h 51435"/>
                    <a:gd name="connsiteX2" fmla="*/ 262890 w 287655"/>
                    <a:gd name="connsiteY2" fmla="*/ 26670 h 51435"/>
                    <a:gd name="connsiteX3" fmla="*/ 283845 w 287655"/>
                    <a:gd name="connsiteY3" fmla="*/ 47625 h 51435"/>
                    <a:gd name="connsiteX4" fmla="*/ 0 w 287655"/>
                    <a:gd name="connsiteY4" fmla="*/ 51435 h 51435"/>
                    <a:gd name="connsiteX5" fmla="*/ 32385 w 287655"/>
                    <a:gd name="connsiteY5" fmla="*/ 26670 h 51435"/>
                    <a:gd name="connsiteX6" fmla="*/ 3810 w 287655"/>
                    <a:gd name="connsiteY6" fmla="*/ 0 h 51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7655" h="51435">
                      <a:moveTo>
                        <a:pt x="3810" y="0"/>
                      </a:moveTo>
                      <a:lnTo>
                        <a:pt x="287655" y="0"/>
                      </a:lnTo>
                      <a:lnTo>
                        <a:pt x="262890" y="26670"/>
                      </a:lnTo>
                      <a:lnTo>
                        <a:pt x="283845" y="47625"/>
                      </a:lnTo>
                      <a:lnTo>
                        <a:pt x="0" y="51435"/>
                      </a:lnTo>
                      <a:lnTo>
                        <a:pt x="32385" y="26670"/>
                      </a:lnTo>
                      <a:lnTo>
                        <a:pt x="381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sp>
              <p:nvSpPr>
                <p:cNvPr id="125" name="Прямоугольник: скругленные углы 124">
                  <a:extLst>
                    <a:ext uri="{FF2B5EF4-FFF2-40B4-BE49-F238E27FC236}">
                      <a16:creationId xmlns:a16="http://schemas.microsoft.com/office/drawing/2014/main" id="{BC49F11D-A384-67A7-7F84-BAF3386FAC62}"/>
                    </a:ext>
                  </a:extLst>
                </p:cNvPr>
                <p:cNvSpPr/>
                <p:nvPr/>
              </p:nvSpPr>
              <p:spPr>
                <a:xfrm>
                  <a:off x="5415338" y="2616323"/>
                  <a:ext cx="264160" cy="45719"/>
                </a:xfrm>
                <a:prstGeom prst="round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grpSp>
          <p:nvGrpSpPr>
            <p:cNvPr id="126" name="Группа 125">
              <a:extLst>
                <a:ext uri="{FF2B5EF4-FFF2-40B4-BE49-F238E27FC236}">
                  <a16:creationId xmlns:a16="http://schemas.microsoft.com/office/drawing/2014/main" id="{986C1771-46A5-4F66-A525-9E2A59C6660C}"/>
                </a:ext>
              </a:extLst>
            </p:cNvPr>
            <p:cNvGrpSpPr/>
            <p:nvPr/>
          </p:nvGrpSpPr>
          <p:grpSpPr>
            <a:xfrm>
              <a:off x="5333673" y="1308716"/>
              <a:ext cx="271035" cy="655919"/>
              <a:chOff x="5408463" y="2006123"/>
              <a:chExt cx="271035" cy="655919"/>
            </a:xfrm>
            <a:solidFill>
              <a:schemeClr val="tx1"/>
            </a:solidFill>
          </p:grpSpPr>
          <p:sp>
            <p:nvSpPr>
              <p:cNvPr id="127" name="Прямоугольник: скругленные углы 126">
                <a:extLst>
                  <a:ext uri="{FF2B5EF4-FFF2-40B4-BE49-F238E27FC236}">
                    <a16:creationId xmlns:a16="http://schemas.microsoft.com/office/drawing/2014/main" id="{6F73AD57-C9A1-5319-DEA3-12C9A5600675}"/>
                  </a:ext>
                </a:extLst>
              </p:cNvPr>
              <p:cNvSpPr/>
              <p:nvPr/>
            </p:nvSpPr>
            <p:spPr>
              <a:xfrm>
                <a:off x="5408463" y="2522220"/>
                <a:ext cx="264160" cy="45719"/>
              </a:xfrm>
              <a:prstGeom prst="round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28" name="Группа 127">
                <a:extLst>
                  <a:ext uri="{FF2B5EF4-FFF2-40B4-BE49-F238E27FC236}">
                    <a16:creationId xmlns:a16="http://schemas.microsoft.com/office/drawing/2014/main" id="{44238C6C-3709-0D69-C394-F13F50798A1C}"/>
                  </a:ext>
                </a:extLst>
              </p:cNvPr>
              <p:cNvGrpSpPr/>
              <p:nvPr/>
            </p:nvGrpSpPr>
            <p:grpSpPr>
              <a:xfrm>
                <a:off x="5410200" y="2006123"/>
                <a:ext cx="269298" cy="655919"/>
                <a:chOff x="5410200" y="2006123"/>
                <a:chExt cx="269298" cy="655919"/>
              </a:xfrm>
              <a:grpFill/>
            </p:grpSpPr>
            <p:sp>
              <p:nvSpPr>
                <p:cNvPr id="129" name="Хорда 128">
                  <a:extLst>
                    <a:ext uri="{FF2B5EF4-FFF2-40B4-BE49-F238E27FC236}">
                      <a16:creationId xmlns:a16="http://schemas.microsoft.com/office/drawing/2014/main" id="{F871E257-2C84-59C2-8F8D-70D904F10876}"/>
                    </a:ext>
                  </a:extLst>
                </p:cNvPr>
                <p:cNvSpPr/>
                <p:nvPr/>
              </p:nvSpPr>
              <p:spPr>
                <a:xfrm rot="6769347">
                  <a:off x="5446465" y="2004406"/>
                  <a:ext cx="201906" cy="205340"/>
                </a:xfrm>
                <a:prstGeom prst="chord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0" name="Полилиния: фигура 129">
                  <a:extLst>
                    <a:ext uri="{FF2B5EF4-FFF2-40B4-BE49-F238E27FC236}">
                      <a16:creationId xmlns:a16="http://schemas.microsoft.com/office/drawing/2014/main" id="{C484E048-8160-6CBE-A24D-6FC87717F7A5}"/>
                    </a:ext>
                  </a:extLst>
                </p:cNvPr>
                <p:cNvSpPr/>
                <p:nvPr/>
              </p:nvSpPr>
              <p:spPr>
                <a:xfrm>
                  <a:off x="5410200" y="2159000"/>
                  <a:ext cx="264160" cy="363220"/>
                </a:xfrm>
                <a:custGeom>
                  <a:avLst/>
                  <a:gdLst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701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4160" h="363220">
                      <a:moveTo>
                        <a:pt x="218440" y="2540"/>
                      </a:moveTo>
                      <a:lnTo>
                        <a:pt x="53340" y="0"/>
                      </a:lnTo>
                      <a:cubicBezTo>
                        <a:pt x="87207" y="48260"/>
                        <a:pt x="90593" y="96520"/>
                        <a:pt x="93980" y="144780"/>
                      </a:cubicBezTo>
                      <a:cubicBezTo>
                        <a:pt x="77893" y="220133"/>
                        <a:pt x="31327" y="290407"/>
                        <a:pt x="0" y="363220"/>
                      </a:cubicBezTo>
                      <a:lnTo>
                        <a:pt x="264160" y="363220"/>
                      </a:lnTo>
                      <a:cubicBezTo>
                        <a:pt x="236220" y="290407"/>
                        <a:pt x="226060" y="283633"/>
                        <a:pt x="180340" y="144780"/>
                      </a:cubicBezTo>
                      <a:cubicBezTo>
                        <a:pt x="191347" y="60960"/>
                        <a:pt x="189653" y="50800"/>
                        <a:pt x="218440" y="254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1" name="Полилиния: фигура 130">
                  <a:extLst>
                    <a:ext uri="{FF2B5EF4-FFF2-40B4-BE49-F238E27FC236}">
                      <a16:creationId xmlns:a16="http://schemas.microsoft.com/office/drawing/2014/main" id="{5A9187EA-2910-3878-6FCE-9A8B9EC6383B}"/>
                    </a:ext>
                  </a:extLst>
                </p:cNvPr>
                <p:cNvSpPr/>
                <p:nvPr/>
              </p:nvSpPr>
              <p:spPr>
                <a:xfrm>
                  <a:off x="5427814" y="2567939"/>
                  <a:ext cx="233084" cy="49367"/>
                </a:xfrm>
                <a:custGeom>
                  <a:avLst/>
                  <a:gdLst>
                    <a:gd name="connsiteX0" fmla="*/ 0 w 299085"/>
                    <a:gd name="connsiteY0" fmla="*/ 0 h 53340"/>
                    <a:gd name="connsiteX1" fmla="*/ 299085 w 299085"/>
                    <a:gd name="connsiteY1" fmla="*/ 1905 h 53340"/>
                    <a:gd name="connsiteX2" fmla="*/ 274320 w 299085"/>
                    <a:gd name="connsiteY2" fmla="*/ 28575 h 53340"/>
                    <a:gd name="connsiteX3" fmla="*/ 295275 w 299085"/>
                    <a:gd name="connsiteY3" fmla="*/ 49530 h 53340"/>
                    <a:gd name="connsiteX4" fmla="*/ 11430 w 299085"/>
                    <a:gd name="connsiteY4" fmla="*/ 53340 h 53340"/>
                    <a:gd name="connsiteX5" fmla="*/ 43815 w 299085"/>
                    <a:gd name="connsiteY5" fmla="*/ 28575 h 53340"/>
                    <a:gd name="connsiteX6" fmla="*/ 0 w 299085"/>
                    <a:gd name="connsiteY6" fmla="*/ 0 h 53340"/>
                    <a:gd name="connsiteX0" fmla="*/ 3810 w 287655"/>
                    <a:gd name="connsiteY0" fmla="*/ 0 h 51435"/>
                    <a:gd name="connsiteX1" fmla="*/ 287655 w 287655"/>
                    <a:gd name="connsiteY1" fmla="*/ 0 h 51435"/>
                    <a:gd name="connsiteX2" fmla="*/ 262890 w 287655"/>
                    <a:gd name="connsiteY2" fmla="*/ 26670 h 51435"/>
                    <a:gd name="connsiteX3" fmla="*/ 283845 w 287655"/>
                    <a:gd name="connsiteY3" fmla="*/ 47625 h 51435"/>
                    <a:gd name="connsiteX4" fmla="*/ 0 w 287655"/>
                    <a:gd name="connsiteY4" fmla="*/ 51435 h 51435"/>
                    <a:gd name="connsiteX5" fmla="*/ 32385 w 287655"/>
                    <a:gd name="connsiteY5" fmla="*/ 26670 h 51435"/>
                    <a:gd name="connsiteX6" fmla="*/ 3810 w 287655"/>
                    <a:gd name="connsiteY6" fmla="*/ 0 h 51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7655" h="51435">
                      <a:moveTo>
                        <a:pt x="3810" y="0"/>
                      </a:moveTo>
                      <a:lnTo>
                        <a:pt x="287655" y="0"/>
                      </a:lnTo>
                      <a:lnTo>
                        <a:pt x="262890" y="26670"/>
                      </a:lnTo>
                      <a:lnTo>
                        <a:pt x="283845" y="47625"/>
                      </a:lnTo>
                      <a:lnTo>
                        <a:pt x="0" y="51435"/>
                      </a:lnTo>
                      <a:lnTo>
                        <a:pt x="32385" y="26670"/>
                      </a:lnTo>
                      <a:lnTo>
                        <a:pt x="381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sp>
              <p:nvSpPr>
                <p:cNvPr id="132" name="Прямоугольник: скругленные углы 131">
                  <a:extLst>
                    <a:ext uri="{FF2B5EF4-FFF2-40B4-BE49-F238E27FC236}">
                      <a16:creationId xmlns:a16="http://schemas.microsoft.com/office/drawing/2014/main" id="{4F7C1C60-D220-3A26-8D8E-A8EEC21EBF21}"/>
                    </a:ext>
                  </a:extLst>
                </p:cNvPr>
                <p:cNvSpPr/>
                <p:nvPr/>
              </p:nvSpPr>
              <p:spPr>
                <a:xfrm>
                  <a:off x="5415338" y="2616323"/>
                  <a:ext cx="264160" cy="45719"/>
                </a:xfrm>
                <a:prstGeom prst="round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133" name="Полилиния: фигура 132">
              <a:extLst>
                <a:ext uri="{FF2B5EF4-FFF2-40B4-BE49-F238E27FC236}">
                  <a16:creationId xmlns:a16="http://schemas.microsoft.com/office/drawing/2014/main" id="{CE916CB0-A92D-FC84-C34A-D51178EEB488}"/>
                </a:ext>
              </a:extLst>
            </p:cNvPr>
            <p:cNvSpPr/>
            <p:nvPr/>
          </p:nvSpPr>
          <p:spPr>
            <a:xfrm>
              <a:off x="5323819" y="584206"/>
              <a:ext cx="291465" cy="661035"/>
            </a:xfrm>
            <a:custGeom>
              <a:avLst/>
              <a:gdLst>
                <a:gd name="connsiteX0" fmla="*/ 55245 w 297180"/>
                <a:gd name="connsiteY0" fmla="*/ 0 h 659130"/>
                <a:gd name="connsiteX1" fmla="*/ 135255 w 297180"/>
                <a:gd name="connsiteY1" fmla="*/ 0 h 659130"/>
                <a:gd name="connsiteX2" fmla="*/ 135255 w 297180"/>
                <a:gd name="connsiteY2" fmla="*/ 62865 h 659130"/>
                <a:gd name="connsiteX3" fmla="*/ 167640 w 297180"/>
                <a:gd name="connsiteY3" fmla="*/ 62865 h 659130"/>
                <a:gd name="connsiteX4" fmla="*/ 173355 w 297180"/>
                <a:gd name="connsiteY4" fmla="*/ 0 h 659130"/>
                <a:gd name="connsiteX5" fmla="*/ 241935 w 297180"/>
                <a:gd name="connsiteY5" fmla="*/ 7620 h 659130"/>
                <a:gd name="connsiteX6" fmla="*/ 240030 w 297180"/>
                <a:gd name="connsiteY6" fmla="*/ 156210 h 659130"/>
                <a:gd name="connsiteX7" fmla="*/ 201930 w 297180"/>
                <a:gd name="connsiteY7" fmla="*/ 306705 h 659130"/>
                <a:gd name="connsiteX8" fmla="*/ 297180 w 297180"/>
                <a:gd name="connsiteY8" fmla="*/ 539115 h 659130"/>
                <a:gd name="connsiteX9" fmla="*/ 266700 w 297180"/>
                <a:gd name="connsiteY9" fmla="*/ 573405 h 659130"/>
                <a:gd name="connsiteX10" fmla="*/ 264795 w 297180"/>
                <a:gd name="connsiteY10" fmla="*/ 590550 h 659130"/>
                <a:gd name="connsiteX11" fmla="*/ 291465 w 297180"/>
                <a:gd name="connsiteY11" fmla="*/ 611505 h 659130"/>
                <a:gd name="connsiteX12" fmla="*/ 291465 w 297180"/>
                <a:gd name="connsiteY12" fmla="*/ 659130 h 659130"/>
                <a:gd name="connsiteX13" fmla="*/ 0 w 297180"/>
                <a:gd name="connsiteY13" fmla="*/ 657225 h 659130"/>
                <a:gd name="connsiteX14" fmla="*/ 7620 w 297180"/>
                <a:gd name="connsiteY14" fmla="*/ 609600 h 659130"/>
                <a:gd name="connsiteX15" fmla="*/ 32385 w 297180"/>
                <a:gd name="connsiteY15" fmla="*/ 596265 h 659130"/>
                <a:gd name="connsiteX16" fmla="*/ 34290 w 297180"/>
                <a:gd name="connsiteY16" fmla="*/ 565785 h 659130"/>
                <a:gd name="connsiteX17" fmla="*/ 1905 w 297180"/>
                <a:gd name="connsiteY17" fmla="*/ 556260 h 659130"/>
                <a:gd name="connsiteX18" fmla="*/ 5715 w 297180"/>
                <a:gd name="connsiteY18" fmla="*/ 506730 h 659130"/>
                <a:gd name="connsiteX19" fmla="*/ 93345 w 297180"/>
                <a:gd name="connsiteY19" fmla="*/ 300990 h 659130"/>
                <a:gd name="connsiteX20" fmla="*/ 66675 w 297180"/>
                <a:gd name="connsiteY20" fmla="*/ 152400 h 659130"/>
                <a:gd name="connsiteX21" fmla="*/ 55245 w 297180"/>
                <a:gd name="connsiteY21" fmla="*/ 0 h 659130"/>
                <a:gd name="connsiteX0" fmla="*/ 55245 w 297180"/>
                <a:gd name="connsiteY0" fmla="*/ 0 h 659130"/>
                <a:gd name="connsiteX1" fmla="*/ 135255 w 297180"/>
                <a:gd name="connsiteY1" fmla="*/ 0 h 659130"/>
                <a:gd name="connsiteX2" fmla="*/ 135255 w 297180"/>
                <a:gd name="connsiteY2" fmla="*/ 62865 h 659130"/>
                <a:gd name="connsiteX3" fmla="*/ 167640 w 297180"/>
                <a:gd name="connsiteY3" fmla="*/ 62865 h 659130"/>
                <a:gd name="connsiteX4" fmla="*/ 173355 w 297180"/>
                <a:gd name="connsiteY4" fmla="*/ 0 h 659130"/>
                <a:gd name="connsiteX5" fmla="*/ 241935 w 297180"/>
                <a:gd name="connsiteY5" fmla="*/ 7620 h 659130"/>
                <a:gd name="connsiteX6" fmla="*/ 240030 w 297180"/>
                <a:gd name="connsiteY6" fmla="*/ 156210 h 659130"/>
                <a:gd name="connsiteX7" fmla="*/ 201930 w 297180"/>
                <a:gd name="connsiteY7" fmla="*/ 306705 h 659130"/>
                <a:gd name="connsiteX8" fmla="*/ 297180 w 297180"/>
                <a:gd name="connsiteY8" fmla="*/ 539115 h 659130"/>
                <a:gd name="connsiteX9" fmla="*/ 266700 w 297180"/>
                <a:gd name="connsiteY9" fmla="*/ 573405 h 659130"/>
                <a:gd name="connsiteX10" fmla="*/ 264795 w 297180"/>
                <a:gd name="connsiteY10" fmla="*/ 590550 h 659130"/>
                <a:gd name="connsiteX11" fmla="*/ 291465 w 297180"/>
                <a:gd name="connsiteY11" fmla="*/ 611505 h 659130"/>
                <a:gd name="connsiteX12" fmla="*/ 291465 w 297180"/>
                <a:gd name="connsiteY12" fmla="*/ 659130 h 659130"/>
                <a:gd name="connsiteX13" fmla="*/ 0 w 297180"/>
                <a:gd name="connsiteY13" fmla="*/ 657225 h 659130"/>
                <a:gd name="connsiteX14" fmla="*/ 7620 w 297180"/>
                <a:gd name="connsiteY14" fmla="*/ 609600 h 659130"/>
                <a:gd name="connsiteX15" fmla="*/ 32385 w 297180"/>
                <a:gd name="connsiteY15" fmla="*/ 596265 h 659130"/>
                <a:gd name="connsiteX16" fmla="*/ 34290 w 297180"/>
                <a:gd name="connsiteY16" fmla="*/ 565785 h 659130"/>
                <a:gd name="connsiteX17" fmla="*/ 1905 w 297180"/>
                <a:gd name="connsiteY17" fmla="*/ 556260 h 659130"/>
                <a:gd name="connsiteX18" fmla="*/ 5715 w 297180"/>
                <a:gd name="connsiteY18" fmla="*/ 506730 h 659130"/>
                <a:gd name="connsiteX19" fmla="*/ 93345 w 297180"/>
                <a:gd name="connsiteY19" fmla="*/ 300990 h 659130"/>
                <a:gd name="connsiteX20" fmla="*/ 89535 w 297180"/>
                <a:gd name="connsiteY20" fmla="*/ 161925 h 659130"/>
                <a:gd name="connsiteX21" fmla="*/ 55245 w 297180"/>
                <a:gd name="connsiteY21" fmla="*/ 0 h 659130"/>
                <a:gd name="connsiteX0" fmla="*/ 55245 w 297180"/>
                <a:gd name="connsiteY0" fmla="*/ 0 h 659130"/>
                <a:gd name="connsiteX1" fmla="*/ 135255 w 297180"/>
                <a:gd name="connsiteY1" fmla="*/ 0 h 659130"/>
                <a:gd name="connsiteX2" fmla="*/ 135255 w 297180"/>
                <a:gd name="connsiteY2" fmla="*/ 62865 h 659130"/>
                <a:gd name="connsiteX3" fmla="*/ 167640 w 297180"/>
                <a:gd name="connsiteY3" fmla="*/ 62865 h 659130"/>
                <a:gd name="connsiteX4" fmla="*/ 173355 w 297180"/>
                <a:gd name="connsiteY4" fmla="*/ 0 h 659130"/>
                <a:gd name="connsiteX5" fmla="*/ 241935 w 297180"/>
                <a:gd name="connsiteY5" fmla="*/ 7620 h 659130"/>
                <a:gd name="connsiteX6" fmla="*/ 240030 w 297180"/>
                <a:gd name="connsiteY6" fmla="*/ 156210 h 659130"/>
                <a:gd name="connsiteX7" fmla="*/ 201930 w 297180"/>
                <a:gd name="connsiteY7" fmla="*/ 306705 h 659130"/>
                <a:gd name="connsiteX8" fmla="*/ 297180 w 297180"/>
                <a:gd name="connsiteY8" fmla="*/ 539115 h 659130"/>
                <a:gd name="connsiteX9" fmla="*/ 266700 w 297180"/>
                <a:gd name="connsiteY9" fmla="*/ 573405 h 659130"/>
                <a:gd name="connsiteX10" fmla="*/ 264795 w 297180"/>
                <a:gd name="connsiteY10" fmla="*/ 590550 h 659130"/>
                <a:gd name="connsiteX11" fmla="*/ 291465 w 297180"/>
                <a:gd name="connsiteY11" fmla="*/ 611505 h 659130"/>
                <a:gd name="connsiteX12" fmla="*/ 291465 w 297180"/>
                <a:gd name="connsiteY12" fmla="*/ 659130 h 659130"/>
                <a:gd name="connsiteX13" fmla="*/ 0 w 297180"/>
                <a:gd name="connsiteY13" fmla="*/ 657225 h 659130"/>
                <a:gd name="connsiteX14" fmla="*/ 7620 w 297180"/>
                <a:gd name="connsiteY14" fmla="*/ 609600 h 659130"/>
                <a:gd name="connsiteX15" fmla="*/ 32385 w 297180"/>
                <a:gd name="connsiteY15" fmla="*/ 596265 h 659130"/>
                <a:gd name="connsiteX16" fmla="*/ 34290 w 297180"/>
                <a:gd name="connsiteY16" fmla="*/ 565785 h 659130"/>
                <a:gd name="connsiteX17" fmla="*/ 1905 w 297180"/>
                <a:gd name="connsiteY17" fmla="*/ 556260 h 659130"/>
                <a:gd name="connsiteX18" fmla="*/ 5715 w 297180"/>
                <a:gd name="connsiteY18" fmla="*/ 506730 h 659130"/>
                <a:gd name="connsiteX19" fmla="*/ 93345 w 297180"/>
                <a:gd name="connsiteY19" fmla="*/ 300990 h 659130"/>
                <a:gd name="connsiteX20" fmla="*/ 59055 w 297180"/>
                <a:gd name="connsiteY20" fmla="*/ 156210 h 659130"/>
                <a:gd name="connsiteX21" fmla="*/ 55245 w 297180"/>
                <a:gd name="connsiteY21" fmla="*/ 0 h 659130"/>
                <a:gd name="connsiteX0" fmla="*/ 85725 w 297180"/>
                <a:gd name="connsiteY0" fmla="*/ 5715 h 659130"/>
                <a:gd name="connsiteX1" fmla="*/ 135255 w 297180"/>
                <a:gd name="connsiteY1" fmla="*/ 0 h 659130"/>
                <a:gd name="connsiteX2" fmla="*/ 135255 w 297180"/>
                <a:gd name="connsiteY2" fmla="*/ 62865 h 659130"/>
                <a:gd name="connsiteX3" fmla="*/ 167640 w 297180"/>
                <a:gd name="connsiteY3" fmla="*/ 62865 h 659130"/>
                <a:gd name="connsiteX4" fmla="*/ 173355 w 297180"/>
                <a:gd name="connsiteY4" fmla="*/ 0 h 659130"/>
                <a:gd name="connsiteX5" fmla="*/ 241935 w 297180"/>
                <a:gd name="connsiteY5" fmla="*/ 7620 h 659130"/>
                <a:gd name="connsiteX6" fmla="*/ 240030 w 297180"/>
                <a:gd name="connsiteY6" fmla="*/ 156210 h 659130"/>
                <a:gd name="connsiteX7" fmla="*/ 201930 w 297180"/>
                <a:gd name="connsiteY7" fmla="*/ 306705 h 659130"/>
                <a:gd name="connsiteX8" fmla="*/ 297180 w 297180"/>
                <a:gd name="connsiteY8" fmla="*/ 539115 h 659130"/>
                <a:gd name="connsiteX9" fmla="*/ 266700 w 297180"/>
                <a:gd name="connsiteY9" fmla="*/ 573405 h 659130"/>
                <a:gd name="connsiteX10" fmla="*/ 264795 w 297180"/>
                <a:gd name="connsiteY10" fmla="*/ 590550 h 659130"/>
                <a:gd name="connsiteX11" fmla="*/ 291465 w 297180"/>
                <a:gd name="connsiteY11" fmla="*/ 611505 h 659130"/>
                <a:gd name="connsiteX12" fmla="*/ 291465 w 297180"/>
                <a:gd name="connsiteY12" fmla="*/ 659130 h 659130"/>
                <a:gd name="connsiteX13" fmla="*/ 0 w 297180"/>
                <a:gd name="connsiteY13" fmla="*/ 657225 h 659130"/>
                <a:gd name="connsiteX14" fmla="*/ 7620 w 297180"/>
                <a:gd name="connsiteY14" fmla="*/ 609600 h 659130"/>
                <a:gd name="connsiteX15" fmla="*/ 32385 w 297180"/>
                <a:gd name="connsiteY15" fmla="*/ 596265 h 659130"/>
                <a:gd name="connsiteX16" fmla="*/ 34290 w 297180"/>
                <a:gd name="connsiteY16" fmla="*/ 565785 h 659130"/>
                <a:gd name="connsiteX17" fmla="*/ 1905 w 297180"/>
                <a:gd name="connsiteY17" fmla="*/ 556260 h 659130"/>
                <a:gd name="connsiteX18" fmla="*/ 5715 w 297180"/>
                <a:gd name="connsiteY18" fmla="*/ 506730 h 659130"/>
                <a:gd name="connsiteX19" fmla="*/ 93345 w 297180"/>
                <a:gd name="connsiteY19" fmla="*/ 300990 h 659130"/>
                <a:gd name="connsiteX20" fmla="*/ 59055 w 297180"/>
                <a:gd name="connsiteY20" fmla="*/ 156210 h 659130"/>
                <a:gd name="connsiteX21" fmla="*/ 85725 w 297180"/>
                <a:gd name="connsiteY21" fmla="*/ 5715 h 659130"/>
                <a:gd name="connsiteX0" fmla="*/ 55245 w 297180"/>
                <a:gd name="connsiteY0" fmla="*/ 0 h 661035"/>
                <a:gd name="connsiteX1" fmla="*/ 13525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1935 w 297180"/>
                <a:gd name="connsiteY5" fmla="*/ 9525 h 661035"/>
                <a:gd name="connsiteX6" fmla="*/ 240030 w 297180"/>
                <a:gd name="connsiteY6" fmla="*/ 15811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59055 w 297180"/>
                <a:gd name="connsiteY20" fmla="*/ 158115 h 661035"/>
                <a:gd name="connsiteX21" fmla="*/ 55245 w 297180"/>
                <a:gd name="connsiteY21" fmla="*/ 0 h 661035"/>
                <a:gd name="connsiteX0" fmla="*/ 55245 w 297180"/>
                <a:gd name="connsiteY0" fmla="*/ 0 h 661035"/>
                <a:gd name="connsiteX1" fmla="*/ 121920 w 297180"/>
                <a:gd name="connsiteY1" fmla="*/ 7620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1935 w 297180"/>
                <a:gd name="connsiteY5" fmla="*/ 9525 h 661035"/>
                <a:gd name="connsiteX6" fmla="*/ 240030 w 297180"/>
                <a:gd name="connsiteY6" fmla="*/ 15811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59055 w 297180"/>
                <a:gd name="connsiteY20" fmla="*/ 158115 h 661035"/>
                <a:gd name="connsiteX21" fmla="*/ 55245 w 297180"/>
                <a:gd name="connsiteY21" fmla="*/ 0 h 661035"/>
                <a:gd name="connsiteX0" fmla="*/ 55245 w 297180"/>
                <a:gd name="connsiteY0" fmla="*/ 3810 h 664845"/>
                <a:gd name="connsiteX1" fmla="*/ 133350 w 297180"/>
                <a:gd name="connsiteY1" fmla="*/ 0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41935 w 297180"/>
                <a:gd name="connsiteY5" fmla="*/ 13335 h 664845"/>
                <a:gd name="connsiteX6" fmla="*/ 240030 w 297180"/>
                <a:gd name="connsiteY6" fmla="*/ 16192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59055 w 297180"/>
                <a:gd name="connsiteY20" fmla="*/ 161925 h 664845"/>
                <a:gd name="connsiteX21" fmla="*/ 55245 w 297180"/>
                <a:gd name="connsiteY21" fmla="*/ 3810 h 664845"/>
                <a:gd name="connsiteX0" fmla="*/ 5524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1935 w 297180"/>
                <a:gd name="connsiteY5" fmla="*/ 9525 h 661035"/>
                <a:gd name="connsiteX6" fmla="*/ 240030 w 297180"/>
                <a:gd name="connsiteY6" fmla="*/ 15811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59055 w 297180"/>
                <a:gd name="connsiteY20" fmla="*/ 158115 h 661035"/>
                <a:gd name="connsiteX21" fmla="*/ 55245 w 297180"/>
                <a:gd name="connsiteY21" fmla="*/ 0 h 661035"/>
                <a:gd name="connsiteX0" fmla="*/ 55245 w 297180"/>
                <a:gd name="connsiteY0" fmla="*/ 7620 h 668655"/>
                <a:gd name="connsiteX1" fmla="*/ 131445 w 297180"/>
                <a:gd name="connsiteY1" fmla="*/ 9525 h 668655"/>
                <a:gd name="connsiteX2" fmla="*/ 135255 w 297180"/>
                <a:gd name="connsiteY2" fmla="*/ 72390 h 668655"/>
                <a:gd name="connsiteX3" fmla="*/ 167640 w 297180"/>
                <a:gd name="connsiteY3" fmla="*/ 72390 h 668655"/>
                <a:gd name="connsiteX4" fmla="*/ 173355 w 297180"/>
                <a:gd name="connsiteY4" fmla="*/ 9525 h 668655"/>
                <a:gd name="connsiteX5" fmla="*/ 238125 w 297180"/>
                <a:gd name="connsiteY5" fmla="*/ 0 h 668655"/>
                <a:gd name="connsiteX6" fmla="*/ 240030 w 297180"/>
                <a:gd name="connsiteY6" fmla="*/ 165735 h 668655"/>
                <a:gd name="connsiteX7" fmla="*/ 201930 w 297180"/>
                <a:gd name="connsiteY7" fmla="*/ 316230 h 668655"/>
                <a:gd name="connsiteX8" fmla="*/ 297180 w 297180"/>
                <a:gd name="connsiteY8" fmla="*/ 548640 h 668655"/>
                <a:gd name="connsiteX9" fmla="*/ 266700 w 297180"/>
                <a:gd name="connsiteY9" fmla="*/ 582930 h 668655"/>
                <a:gd name="connsiteX10" fmla="*/ 264795 w 297180"/>
                <a:gd name="connsiteY10" fmla="*/ 600075 h 668655"/>
                <a:gd name="connsiteX11" fmla="*/ 291465 w 297180"/>
                <a:gd name="connsiteY11" fmla="*/ 621030 h 668655"/>
                <a:gd name="connsiteX12" fmla="*/ 291465 w 297180"/>
                <a:gd name="connsiteY12" fmla="*/ 668655 h 668655"/>
                <a:gd name="connsiteX13" fmla="*/ 0 w 297180"/>
                <a:gd name="connsiteY13" fmla="*/ 666750 h 668655"/>
                <a:gd name="connsiteX14" fmla="*/ 7620 w 297180"/>
                <a:gd name="connsiteY14" fmla="*/ 619125 h 668655"/>
                <a:gd name="connsiteX15" fmla="*/ 32385 w 297180"/>
                <a:gd name="connsiteY15" fmla="*/ 605790 h 668655"/>
                <a:gd name="connsiteX16" fmla="*/ 34290 w 297180"/>
                <a:gd name="connsiteY16" fmla="*/ 575310 h 668655"/>
                <a:gd name="connsiteX17" fmla="*/ 1905 w 297180"/>
                <a:gd name="connsiteY17" fmla="*/ 565785 h 668655"/>
                <a:gd name="connsiteX18" fmla="*/ 5715 w 297180"/>
                <a:gd name="connsiteY18" fmla="*/ 516255 h 668655"/>
                <a:gd name="connsiteX19" fmla="*/ 93345 w 297180"/>
                <a:gd name="connsiteY19" fmla="*/ 310515 h 668655"/>
                <a:gd name="connsiteX20" fmla="*/ 59055 w 297180"/>
                <a:gd name="connsiteY20" fmla="*/ 165735 h 668655"/>
                <a:gd name="connsiteX21" fmla="*/ 55245 w 297180"/>
                <a:gd name="connsiteY21" fmla="*/ 7620 h 668655"/>
                <a:gd name="connsiteX0" fmla="*/ 5524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1905 h 661035"/>
                <a:gd name="connsiteX6" fmla="*/ 240030 w 297180"/>
                <a:gd name="connsiteY6" fmla="*/ 15811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59055 w 297180"/>
                <a:gd name="connsiteY20" fmla="*/ 158115 h 661035"/>
                <a:gd name="connsiteX21" fmla="*/ 55245 w 297180"/>
                <a:gd name="connsiteY21" fmla="*/ 0 h 661035"/>
                <a:gd name="connsiteX0" fmla="*/ 5524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28600 w 297180"/>
                <a:gd name="connsiteY5" fmla="*/ 24765 h 661035"/>
                <a:gd name="connsiteX6" fmla="*/ 240030 w 297180"/>
                <a:gd name="connsiteY6" fmla="*/ 15811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59055 w 297180"/>
                <a:gd name="connsiteY20" fmla="*/ 158115 h 661035"/>
                <a:gd name="connsiteX21" fmla="*/ 55245 w 297180"/>
                <a:gd name="connsiteY21" fmla="*/ 0 h 661035"/>
                <a:gd name="connsiteX0" fmla="*/ 5524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38125 w 297180"/>
                <a:gd name="connsiteY5" fmla="*/ 0 h 664845"/>
                <a:gd name="connsiteX6" fmla="*/ 240030 w 297180"/>
                <a:gd name="connsiteY6" fmla="*/ 16192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59055 w 297180"/>
                <a:gd name="connsiteY20" fmla="*/ 161925 h 664845"/>
                <a:gd name="connsiteX21" fmla="*/ 55245 w 297180"/>
                <a:gd name="connsiteY21" fmla="*/ 3810 h 664845"/>
                <a:gd name="connsiteX0" fmla="*/ 5524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38125 w 297180"/>
                <a:gd name="connsiteY5" fmla="*/ 0 h 664845"/>
                <a:gd name="connsiteX6" fmla="*/ 232410 w 297180"/>
                <a:gd name="connsiteY6" fmla="*/ 16573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59055 w 297180"/>
                <a:gd name="connsiteY20" fmla="*/ 161925 h 664845"/>
                <a:gd name="connsiteX21" fmla="*/ 55245 w 297180"/>
                <a:gd name="connsiteY21" fmla="*/ 3810 h 664845"/>
                <a:gd name="connsiteX0" fmla="*/ 5524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38125 w 297180"/>
                <a:gd name="connsiteY5" fmla="*/ 0 h 664845"/>
                <a:gd name="connsiteX6" fmla="*/ 232410 w 297180"/>
                <a:gd name="connsiteY6" fmla="*/ 16573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72390 w 297180"/>
                <a:gd name="connsiteY20" fmla="*/ 161925 h 664845"/>
                <a:gd name="connsiteX21" fmla="*/ 55245 w 297180"/>
                <a:gd name="connsiteY21" fmla="*/ 3810 h 664845"/>
                <a:gd name="connsiteX0" fmla="*/ 5524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38125 w 297180"/>
                <a:gd name="connsiteY5" fmla="*/ 0 h 664845"/>
                <a:gd name="connsiteX6" fmla="*/ 232410 w 297180"/>
                <a:gd name="connsiteY6" fmla="*/ 16573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64770 w 297180"/>
                <a:gd name="connsiteY20" fmla="*/ 161925 h 664845"/>
                <a:gd name="connsiteX21" fmla="*/ 55245 w 297180"/>
                <a:gd name="connsiteY21" fmla="*/ 3810 h 664845"/>
                <a:gd name="connsiteX0" fmla="*/ 6667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38125 w 297180"/>
                <a:gd name="connsiteY5" fmla="*/ 0 h 664845"/>
                <a:gd name="connsiteX6" fmla="*/ 232410 w 297180"/>
                <a:gd name="connsiteY6" fmla="*/ 16573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64770 w 297180"/>
                <a:gd name="connsiteY20" fmla="*/ 161925 h 664845"/>
                <a:gd name="connsiteX21" fmla="*/ 66675 w 297180"/>
                <a:gd name="connsiteY21" fmla="*/ 3810 h 66484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0030 w 297180"/>
                <a:gd name="connsiteY5" fmla="*/ 762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1905 h 662940"/>
                <a:gd name="connsiteX1" fmla="*/ 131445 w 297180"/>
                <a:gd name="connsiteY1" fmla="*/ 3810 h 662940"/>
                <a:gd name="connsiteX2" fmla="*/ 135255 w 297180"/>
                <a:gd name="connsiteY2" fmla="*/ 66675 h 662940"/>
                <a:gd name="connsiteX3" fmla="*/ 167640 w 297180"/>
                <a:gd name="connsiteY3" fmla="*/ 66675 h 662940"/>
                <a:gd name="connsiteX4" fmla="*/ 173355 w 297180"/>
                <a:gd name="connsiteY4" fmla="*/ 3810 h 662940"/>
                <a:gd name="connsiteX5" fmla="*/ 241935 w 297180"/>
                <a:gd name="connsiteY5" fmla="*/ 0 h 662940"/>
                <a:gd name="connsiteX6" fmla="*/ 232410 w 297180"/>
                <a:gd name="connsiteY6" fmla="*/ 163830 h 662940"/>
                <a:gd name="connsiteX7" fmla="*/ 201930 w 297180"/>
                <a:gd name="connsiteY7" fmla="*/ 310515 h 662940"/>
                <a:gd name="connsiteX8" fmla="*/ 297180 w 297180"/>
                <a:gd name="connsiteY8" fmla="*/ 542925 h 662940"/>
                <a:gd name="connsiteX9" fmla="*/ 266700 w 297180"/>
                <a:gd name="connsiteY9" fmla="*/ 577215 h 662940"/>
                <a:gd name="connsiteX10" fmla="*/ 264795 w 297180"/>
                <a:gd name="connsiteY10" fmla="*/ 594360 h 662940"/>
                <a:gd name="connsiteX11" fmla="*/ 291465 w 297180"/>
                <a:gd name="connsiteY11" fmla="*/ 615315 h 662940"/>
                <a:gd name="connsiteX12" fmla="*/ 291465 w 297180"/>
                <a:gd name="connsiteY12" fmla="*/ 662940 h 662940"/>
                <a:gd name="connsiteX13" fmla="*/ 0 w 297180"/>
                <a:gd name="connsiteY13" fmla="*/ 661035 h 662940"/>
                <a:gd name="connsiteX14" fmla="*/ 7620 w 297180"/>
                <a:gd name="connsiteY14" fmla="*/ 613410 h 662940"/>
                <a:gd name="connsiteX15" fmla="*/ 32385 w 297180"/>
                <a:gd name="connsiteY15" fmla="*/ 600075 h 662940"/>
                <a:gd name="connsiteX16" fmla="*/ 34290 w 297180"/>
                <a:gd name="connsiteY16" fmla="*/ 569595 h 662940"/>
                <a:gd name="connsiteX17" fmla="*/ 1905 w 297180"/>
                <a:gd name="connsiteY17" fmla="*/ 560070 h 662940"/>
                <a:gd name="connsiteX18" fmla="*/ 5715 w 297180"/>
                <a:gd name="connsiteY18" fmla="*/ 510540 h 662940"/>
                <a:gd name="connsiteX19" fmla="*/ 93345 w 297180"/>
                <a:gd name="connsiteY19" fmla="*/ 304800 h 662940"/>
                <a:gd name="connsiteX20" fmla="*/ 64770 w 297180"/>
                <a:gd name="connsiteY20" fmla="*/ 160020 h 662940"/>
                <a:gd name="connsiteX21" fmla="*/ 66675 w 297180"/>
                <a:gd name="connsiteY21" fmla="*/ 1905 h 662940"/>
                <a:gd name="connsiteX0" fmla="*/ 66675 w 297180"/>
                <a:gd name="connsiteY0" fmla="*/ 1905 h 662940"/>
                <a:gd name="connsiteX1" fmla="*/ 131445 w 297180"/>
                <a:gd name="connsiteY1" fmla="*/ 3810 h 662940"/>
                <a:gd name="connsiteX2" fmla="*/ 135255 w 297180"/>
                <a:gd name="connsiteY2" fmla="*/ 66675 h 662940"/>
                <a:gd name="connsiteX3" fmla="*/ 167640 w 297180"/>
                <a:gd name="connsiteY3" fmla="*/ 66675 h 662940"/>
                <a:gd name="connsiteX4" fmla="*/ 173355 w 297180"/>
                <a:gd name="connsiteY4" fmla="*/ 3810 h 662940"/>
                <a:gd name="connsiteX5" fmla="*/ 241935 w 297180"/>
                <a:gd name="connsiteY5" fmla="*/ 0 h 662940"/>
                <a:gd name="connsiteX6" fmla="*/ 232410 w 297180"/>
                <a:gd name="connsiteY6" fmla="*/ 163830 h 662940"/>
                <a:gd name="connsiteX7" fmla="*/ 201930 w 297180"/>
                <a:gd name="connsiteY7" fmla="*/ 310515 h 662940"/>
                <a:gd name="connsiteX8" fmla="*/ 297180 w 297180"/>
                <a:gd name="connsiteY8" fmla="*/ 542925 h 662940"/>
                <a:gd name="connsiteX9" fmla="*/ 266700 w 297180"/>
                <a:gd name="connsiteY9" fmla="*/ 577215 h 662940"/>
                <a:gd name="connsiteX10" fmla="*/ 264795 w 297180"/>
                <a:gd name="connsiteY10" fmla="*/ 594360 h 662940"/>
                <a:gd name="connsiteX11" fmla="*/ 291465 w 297180"/>
                <a:gd name="connsiteY11" fmla="*/ 615315 h 662940"/>
                <a:gd name="connsiteX12" fmla="*/ 291465 w 297180"/>
                <a:gd name="connsiteY12" fmla="*/ 662940 h 662940"/>
                <a:gd name="connsiteX13" fmla="*/ 0 w 297180"/>
                <a:gd name="connsiteY13" fmla="*/ 661035 h 662940"/>
                <a:gd name="connsiteX14" fmla="*/ 7620 w 297180"/>
                <a:gd name="connsiteY14" fmla="*/ 613410 h 662940"/>
                <a:gd name="connsiteX15" fmla="*/ 32385 w 297180"/>
                <a:gd name="connsiteY15" fmla="*/ 600075 h 662940"/>
                <a:gd name="connsiteX16" fmla="*/ 34290 w 297180"/>
                <a:gd name="connsiteY16" fmla="*/ 569595 h 662940"/>
                <a:gd name="connsiteX17" fmla="*/ 1905 w 297180"/>
                <a:gd name="connsiteY17" fmla="*/ 560070 h 662940"/>
                <a:gd name="connsiteX18" fmla="*/ 5715 w 297180"/>
                <a:gd name="connsiteY18" fmla="*/ 510540 h 662940"/>
                <a:gd name="connsiteX19" fmla="*/ 93345 w 297180"/>
                <a:gd name="connsiteY19" fmla="*/ 304800 h 662940"/>
                <a:gd name="connsiteX20" fmla="*/ 64770 w 297180"/>
                <a:gd name="connsiteY20" fmla="*/ 160020 h 662940"/>
                <a:gd name="connsiteX21" fmla="*/ 66675 w 297180"/>
                <a:gd name="connsiteY21" fmla="*/ 1905 h 662940"/>
                <a:gd name="connsiteX0" fmla="*/ 66675 w 297180"/>
                <a:gd name="connsiteY0" fmla="*/ 1905 h 662940"/>
                <a:gd name="connsiteX1" fmla="*/ 131445 w 297180"/>
                <a:gd name="connsiteY1" fmla="*/ 3810 h 662940"/>
                <a:gd name="connsiteX2" fmla="*/ 135255 w 297180"/>
                <a:gd name="connsiteY2" fmla="*/ 66675 h 662940"/>
                <a:gd name="connsiteX3" fmla="*/ 167640 w 297180"/>
                <a:gd name="connsiteY3" fmla="*/ 66675 h 662940"/>
                <a:gd name="connsiteX4" fmla="*/ 173355 w 297180"/>
                <a:gd name="connsiteY4" fmla="*/ 3810 h 662940"/>
                <a:gd name="connsiteX5" fmla="*/ 241935 w 297180"/>
                <a:gd name="connsiteY5" fmla="*/ 0 h 662940"/>
                <a:gd name="connsiteX6" fmla="*/ 232410 w 297180"/>
                <a:gd name="connsiteY6" fmla="*/ 163830 h 662940"/>
                <a:gd name="connsiteX7" fmla="*/ 201930 w 297180"/>
                <a:gd name="connsiteY7" fmla="*/ 310515 h 662940"/>
                <a:gd name="connsiteX8" fmla="*/ 297180 w 297180"/>
                <a:gd name="connsiteY8" fmla="*/ 542925 h 662940"/>
                <a:gd name="connsiteX9" fmla="*/ 266700 w 297180"/>
                <a:gd name="connsiteY9" fmla="*/ 577215 h 662940"/>
                <a:gd name="connsiteX10" fmla="*/ 264795 w 297180"/>
                <a:gd name="connsiteY10" fmla="*/ 594360 h 662940"/>
                <a:gd name="connsiteX11" fmla="*/ 291465 w 297180"/>
                <a:gd name="connsiteY11" fmla="*/ 615315 h 662940"/>
                <a:gd name="connsiteX12" fmla="*/ 291465 w 297180"/>
                <a:gd name="connsiteY12" fmla="*/ 662940 h 662940"/>
                <a:gd name="connsiteX13" fmla="*/ 0 w 297180"/>
                <a:gd name="connsiteY13" fmla="*/ 661035 h 662940"/>
                <a:gd name="connsiteX14" fmla="*/ 7620 w 297180"/>
                <a:gd name="connsiteY14" fmla="*/ 613410 h 662940"/>
                <a:gd name="connsiteX15" fmla="*/ 32385 w 297180"/>
                <a:gd name="connsiteY15" fmla="*/ 600075 h 662940"/>
                <a:gd name="connsiteX16" fmla="*/ 34290 w 297180"/>
                <a:gd name="connsiteY16" fmla="*/ 569595 h 662940"/>
                <a:gd name="connsiteX17" fmla="*/ 1905 w 297180"/>
                <a:gd name="connsiteY17" fmla="*/ 560070 h 662940"/>
                <a:gd name="connsiteX18" fmla="*/ 5715 w 297180"/>
                <a:gd name="connsiteY18" fmla="*/ 510540 h 662940"/>
                <a:gd name="connsiteX19" fmla="*/ 93345 w 297180"/>
                <a:gd name="connsiteY19" fmla="*/ 304800 h 662940"/>
                <a:gd name="connsiteX20" fmla="*/ 64770 w 297180"/>
                <a:gd name="connsiteY20" fmla="*/ 160020 h 662940"/>
                <a:gd name="connsiteX21" fmla="*/ 66675 w 297180"/>
                <a:gd name="connsiteY21" fmla="*/ 1905 h 662940"/>
                <a:gd name="connsiteX0" fmla="*/ 66675 w 297180"/>
                <a:gd name="connsiteY0" fmla="*/ 1905 h 662940"/>
                <a:gd name="connsiteX1" fmla="*/ 131445 w 297180"/>
                <a:gd name="connsiteY1" fmla="*/ 3810 h 662940"/>
                <a:gd name="connsiteX2" fmla="*/ 135255 w 297180"/>
                <a:gd name="connsiteY2" fmla="*/ 66675 h 662940"/>
                <a:gd name="connsiteX3" fmla="*/ 167640 w 297180"/>
                <a:gd name="connsiteY3" fmla="*/ 66675 h 662940"/>
                <a:gd name="connsiteX4" fmla="*/ 173355 w 297180"/>
                <a:gd name="connsiteY4" fmla="*/ 3810 h 662940"/>
                <a:gd name="connsiteX5" fmla="*/ 241935 w 297180"/>
                <a:gd name="connsiteY5" fmla="*/ 0 h 662940"/>
                <a:gd name="connsiteX6" fmla="*/ 232410 w 297180"/>
                <a:gd name="connsiteY6" fmla="*/ 163830 h 662940"/>
                <a:gd name="connsiteX7" fmla="*/ 201930 w 297180"/>
                <a:gd name="connsiteY7" fmla="*/ 310515 h 662940"/>
                <a:gd name="connsiteX8" fmla="*/ 297180 w 297180"/>
                <a:gd name="connsiteY8" fmla="*/ 542925 h 662940"/>
                <a:gd name="connsiteX9" fmla="*/ 266700 w 297180"/>
                <a:gd name="connsiteY9" fmla="*/ 577215 h 662940"/>
                <a:gd name="connsiteX10" fmla="*/ 264795 w 297180"/>
                <a:gd name="connsiteY10" fmla="*/ 594360 h 662940"/>
                <a:gd name="connsiteX11" fmla="*/ 291465 w 297180"/>
                <a:gd name="connsiteY11" fmla="*/ 615315 h 662940"/>
                <a:gd name="connsiteX12" fmla="*/ 291465 w 297180"/>
                <a:gd name="connsiteY12" fmla="*/ 662940 h 662940"/>
                <a:gd name="connsiteX13" fmla="*/ 0 w 297180"/>
                <a:gd name="connsiteY13" fmla="*/ 661035 h 662940"/>
                <a:gd name="connsiteX14" fmla="*/ 7620 w 297180"/>
                <a:gd name="connsiteY14" fmla="*/ 613410 h 662940"/>
                <a:gd name="connsiteX15" fmla="*/ 32385 w 297180"/>
                <a:gd name="connsiteY15" fmla="*/ 600075 h 662940"/>
                <a:gd name="connsiteX16" fmla="*/ 34290 w 297180"/>
                <a:gd name="connsiteY16" fmla="*/ 569595 h 662940"/>
                <a:gd name="connsiteX17" fmla="*/ 1905 w 297180"/>
                <a:gd name="connsiteY17" fmla="*/ 560070 h 662940"/>
                <a:gd name="connsiteX18" fmla="*/ 5715 w 297180"/>
                <a:gd name="connsiteY18" fmla="*/ 510540 h 662940"/>
                <a:gd name="connsiteX19" fmla="*/ 93345 w 297180"/>
                <a:gd name="connsiteY19" fmla="*/ 304800 h 662940"/>
                <a:gd name="connsiteX20" fmla="*/ 64770 w 297180"/>
                <a:gd name="connsiteY20" fmla="*/ 160020 h 662940"/>
                <a:gd name="connsiteX21" fmla="*/ 66675 w 297180"/>
                <a:gd name="connsiteY21" fmla="*/ 1905 h 662940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1935 w 297180"/>
                <a:gd name="connsiteY5" fmla="*/ 5715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43840 w 297180"/>
                <a:gd name="connsiteY5" fmla="*/ 0 h 664845"/>
                <a:gd name="connsiteX6" fmla="*/ 232410 w 297180"/>
                <a:gd name="connsiteY6" fmla="*/ 16573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64770 w 297180"/>
                <a:gd name="connsiteY20" fmla="*/ 161925 h 664845"/>
                <a:gd name="connsiteX21" fmla="*/ 66675 w 297180"/>
                <a:gd name="connsiteY21" fmla="*/ 3810 h 66484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49555 w 297180"/>
                <a:gd name="connsiteY10" fmla="*/ 643890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49555 w 297180"/>
                <a:gd name="connsiteY10" fmla="*/ 643890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59080 w 297180"/>
                <a:gd name="connsiteY10" fmla="*/ 60769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1465"/>
                <a:gd name="connsiteY0" fmla="*/ 0 h 661035"/>
                <a:gd name="connsiteX1" fmla="*/ 131445 w 291465"/>
                <a:gd name="connsiteY1" fmla="*/ 1905 h 661035"/>
                <a:gd name="connsiteX2" fmla="*/ 135255 w 291465"/>
                <a:gd name="connsiteY2" fmla="*/ 64770 h 661035"/>
                <a:gd name="connsiteX3" fmla="*/ 167640 w 291465"/>
                <a:gd name="connsiteY3" fmla="*/ 64770 h 661035"/>
                <a:gd name="connsiteX4" fmla="*/ 173355 w 291465"/>
                <a:gd name="connsiteY4" fmla="*/ 1905 h 661035"/>
                <a:gd name="connsiteX5" fmla="*/ 243840 w 291465"/>
                <a:gd name="connsiteY5" fmla="*/ 3810 h 661035"/>
                <a:gd name="connsiteX6" fmla="*/ 232410 w 291465"/>
                <a:gd name="connsiteY6" fmla="*/ 161925 h 661035"/>
                <a:gd name="connsiteX7" fmla="*/ 201930 w 291465"/>
                <a:gd name="connsiteY7" fmla="*/ 308610 h 661035"/>
                <a:gd name="connsiteX8" fmla="*/ 278130 w 291465"/>
                <a:gd name="connsiteY8" fmla="*/ 544830 h 661035"/>
                <a:gd name="connsiteX9" fmla="*/ 266700 w 291465"/>
                <a:gd name="connsiteY9" fmla="*/ 575310 h 661035"/>
                <a:gd name="connsiteX10" fmla="*/ 259080 w 291465"/>
                <a:gd name="connsiteY10" fmla="*/ 607695 h 661035"/>
                <a:gd name="connsiteX11" fmla="*/ 291465 w 291465"/>
                <a:gd name="connsiteY11" fmla="*/ 613410 h 661035"/>
                <a:gd name="connsiteX12" fmla="*/ 291465 w 291465"/>
                <a:gd name="connsiteY12" fmla="*/ 661035 h 661035"/>
                <a:gd name="connsiteX13" fmla="*/ 0 w 291465"/>
                <a:gd name="connsiteY13" fmla="*/ 659130 h 661035"/>
                <a:gd name="connsiteX14" fmla="*/ 7620 w 291465"/>
                <a:gd name="connsiteY14" fmla="*/ 611505 h 661035"/>
                <a:gd name="connsiteX15" fmla="*/ 32385 w 291465"/>
                <a:gd name="connsiteY15" fmla="*/ 598170 h 661035"/>
                <a:gd name="connsiteX16" fmla="*/ 34290 w 291465"/>
                <a:gd name="connsiteY16" fmla="*/ 567690 h 661035"/>
                <a:gd name="connsiteX17" fmla="*/ 1905 w 291465"/>
                <a:gd name="connsiteY17" fmla="*/ 558165 h 661035"/>
                <a:gd name="connsiteX18" fmla="*/ 5715 w 291465"/>
                <a:gd name="connsiteY18" fmla="*/ 508635 h 661035"/>
                <a:gd name="connsiteX19" fmla="*/ 93345 w 291465"/>
                <a:gd name="connsiteY19" fmla="*/ 302895 h 661035"/>
                <a:gd name="connsiteX20" fmla="*/ 64770 w 291465"/>
                <a:gd name="connsiteY20" fmla="*/ 158115 h 661035"/>
                <a:gd name="connsiteX21" fmla="*/ 66675 w 291465"/>
                <a:gd name="connsiteY21" fmla="*/ 0 h 661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91465" h="661035">
                  <a:moveTo>
                    <a:pt x="66675" y="0"/>
                  </a:moveTo>
                  <a:lnTo>
                    <a:pt x="131445" y="1905"/>
                  </a:lnTo>
                  <a:lnTo>
                    <a:pt x="135255" y="64770"/>
                  </a:lnTo>
                  <a:lnTo>
                    <a:pt x="167640" y="64770"/>
                  </a:lnTo>
                  <a:lnTo>
                    <a:pt x="173355" y="1905"/>
                  </a:lnTo>
                  <a:lnTo>
                    <a:pt x="243840" y="3810"/>
                  </a:lnTo>
                  <a:lnTo>
                    <a:pt x="232410" y="161925"/>
                  </a:lnTo>
                  <a:cubicBezTo>
                    <a:pt x="208915" y="208915"/>
                    <a:pt x="198755" y="221615"/>
                    <a:pt x="201930" y="308610"/>
                  </a:cubicBezTo>
                  <a:cubicBezTo>
                    <a:pt x="222250" y="410845"/>
                    <a:pt x="246380" y="467360"/>
                    <a:pt x="278130" y="544830"/>
                  </a:cubicBezTo>
                  <a:lnTo>
                    <a:pt x="266700" y="575310"/>
                  </a:lnTo>
                  <a:cubicBezTo>
                    <a:pt x="247650" y="582930"/>
                    <a:pt x="264795" y="584835"/>
                    <a:pt x="259080" y="607695"/>
                  </a:cubicBezTo>
                  <a:lnTo>
                    <a:pt x="291465" y="613410"/>
                  </a:lnTo>
                  <a:lnTo>
                    <a:pt x="291465" y="661035"/>
                  </a:lnTo>
                  <a:lnTo>
                    <a:pt x="0" y="659130"/>
                  </a:lnTo>
                  <a:lnTo>
                    <a:pt x="7620" y="611505"/>
                  </a:lnTo>
                  <a:lnTo>
                    <a:pt x="32385" y="598170"/>
                  </a:lnTo>
                  <a:cubicBezTo>
                    <a:pt x="33020" y="588010"/>
                    <a:pt x="45085" y="585470"/>
                    <a:pt x="34290" y="567690"/>
                  </a:cubicBezTo>
                  <a:lnTo>
                    <a:pt x="1905" y="558165"/>
                  </a:lnTo>
                  <a:lnTo>
                    <a:pt x="5715" y="508635"/>
                  </a:lnTo>
                  <a:cubicBezTo>
                    <a:pt x="34925" y="440055"/>
                    <a:pt x="100330" y="381000"/>
                    <a:pt x="93345" y="302895"/>
                  </a:cubicBezTo>
                  <a:cubicBezTo>
                    <a:pt x="104775" y="233680"/>
                    <a:pt x="89535" y="206375"/>
                    <a:pt x="64770" y="158115"/>
                  </a:cubicBezTo>
                  <a:lnTo>
                    <a:pt x="66675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7" name="Группа 146">
            <a:extLst>
              <a:ext uri="{FF2B5EF4-FFF2-40B4-BE49-F238E27FC236}">
                <a16:creationId xmlns:a16="http://schemas.microsoft.com/office/drawing/2014/main" id="{FB133A21-720C-754E-8819-7E55E155B8B9}"/>
              </a:ext>
            </a:extLst>
          </p:cNvPr>
          <p:cNvGrpSpPr/>
          <p:nvPr/>
        </p:nvGrpSpPr>
        <p:grpSpPr>
          <a:xfrm>
            <a:off x="2416569" y="588366"/>
            <a:ext cx="300425" cy="652714"/>
            <a:chOff x="2898832" y="1974664"/>
            <a:chExt cx="300425" cy="652714"/>
          </a:xfrm>
        </p:grpSpPr>
        <p:sp>
          <p:nvSpPr>
            <p:cNvPr id="135" name="Полилиния: фигура 134">
              <a:extLst>
                <a:ext uri="{FF2B5EF4-FFF2-40B4-BE49-F238E27FC236}">
                  <a16:creationId xmlns:a16="http://schemas.microsoft.com/office/drawing/2014/main" id="{7FDA3BCB-8C7B-593C-EBD7-49F506E47839}"/>
                </a:ext>
              </a:extLst>
            </p:cNvPr>
            <p:cNvSpPr/>
            <p:nvPr/>
          </p:nvSpPr>
          <p:spPr>
            <a:xfrm>
              <a:off x="2900339" y="1974664"/>
              <a:ext cx="298918" cy="508725"/>
            </a:xfrm>
            <a:custGeom>
              <a:avLst/>
              <a:gdLst>
                <a:gd name="connsiteX0" fmla="*/ 38107 w 298918"/>
                <a:gd name="connsiteY0" fmla="*/ 141021 h 508725"/>
                <a:gd name="connsiteX1" fmla="*/ 57157 w 298918"/>
                <a:gd name="connsiteY1" fmla="*/ 125781 h 508725"/>
                <a:gd name="connsiteX2" fmla="*/ 59062 w 298918"/>
                <a:gd name="connsiteY2" fmla="*/ 118161 h 508725"/>
                <a:gd name="connsiteX3" fmla="*/ 51442 w 298918"/>
                <a:gd name="connsiteY3" fmla="*/ 93396 h 508725"/>
                <a:gd name="connsiteX4" fmla="*/ 43822 w 298918"/>
                <a:gd name="connsiteY4" fmla="*/ 85776 h 508725"/>
                <a:gd name="connsiteX5" fmla="*/ 40012 w 298918"/>
                <a:gd name="connsiteY5" fmla="*/ 70536 h 508725"/>
                <a:gd name="connsiteX6" fmla="*/ 55252 w 298918"/>
                <a:gd name="connsiteY6" fmla="*/ 49581 h 508725"/>
                <a:gd name="connsiteX7" fmla="*/ 64777 w 298918"/>
                <a:gd name="connsiteY7" fmla="*/ 47676 h 508725"/>
                <a:gd name="connsiteX8" fmla="*/ 72397 w 298918"/>
                <a:gd name="connsiteY8" fmla="*/ 41961 h 508725"/>
                <a:gd name="connsiteX9" fmla="*/ 83827 w 298918"/>
                <a:gd name="connsiteY9" fmla="*/ 36246 h 508725"/>
                <a:gd name="connsiteX10" fmla="*/ 87637 w 298918"/>
                <a:gd name="connsiteY10" fmla="*/ 30531 h 508725"/>
                <a:gd name="connsiteX11" fmla="*/ 100972 w 298918"/>
                <a:gd name="connsiteY11" fmla="*/ 26721 h 508725"/>
                <a:gd name="connsiteX12" fmla="*/ 106687 w 298918"/>
                <a:gd name="connsiteY12" fmla="*/ 21006 h 508725"/>
                <a:gd name="connsiteX13" fmla="*/ 112402 w 298918"/>
                <a:gd name="connsiteY13" fmla="*/ 19101 h 508725"/>
                <a:gd name="connsiteX14" fmla="*/ 139072 w 298918"/>
                <a:gd name="connsiteY14" fmla="*/ 11481 h 508725"/>
                <a:gd name="connsiteX15" fmla="*/ 158122 w 298918"/>
                <a:gd name="connsiteY15" fmla="*/ 7671 h 508725"/>
                <a:gd name="connsiteX16" fmla="*/ 209557 w 298918"/>
                <a:gd name="connsiteY16" fmla="*/ 3861 h 508725"/>
                <a:gd name="connsiteX17" fmla="*/ 220987 w 298918"/>
                <a:gd name="connsiteY17" fmla="*/ 7671 h 508725"/>
                <a:gd name="connsiteX18" fmla="*/ 228607 w 298918"/>
                <a:gd name="connsiteY18" fmla="*/ 13386 h 508725"/>
                <a:gd name="connsiteX19" fmla="*/ 236227 w 298918"/>
                <a:gd name="connsiteY19" fmla="*/ 17196 h 508725"/>
                <a:gd name="connsiteX20" fmla="*/ 240037 w 298918"/>
                <a:gd name="connsiteY20" fmla="*/ 24816 h 508725"/>
                <a:gd name="connsiteX21" fmla="*/ 257182 w 298918"/>
                <a:gd name="connsiteY21" fmla="*/ 38151 h 508725"/>
                <a:gd name="connsiteX22" fmla="*/ 264802 w 298918"/>
                <a:gd name="connsiteY22" fmla="*/ 43866 h 508725"/>
                <a:gd name="connsiteX23" fmla="*/ 274327 w 298918"/>
                <a:gd name="connsiteY23" fmla="*/ 55296 h 508725"/>
                <a:gd name="connsiteX24" fmla="*/ 278137 w 298918"/>
                <a:gd name="connsiteY24" fmla="*/ 61011 h 508725"/>
                <a:gd name="connsiteX25" fmla="*/ 283852 w 298918"/>
                <a:gd name="connsiteY25" fmla="*/ 70536 h 508725"/>
                <a:gd name="connsiteX26" fmla="*/ 295282 w 298918"/>
                <a:gd name="connsiteY26" fmla="*/ 93396 h 508725"/>
                <a:gd name="connsiteX27" fmla="*/ 295282 w 298918"/>
                <a:gd name="connsiteY27" fmla="*/ 186741 h 508725"/>
                <a:gd name="connsiteX28" fmla="*/ 289567 w 298918"/>
                <a:gd name="connsiteY28" fmla="*/ 194361 h 508725"/>
                <a:gd name="connsiteX29" fmla="*/ 281947 w 298918"/>
                <a:gd name="connsiteY29" fmla="*/ 207696 h 508725"/>
                <a:gd name="connsiteX30" fmla="*/ 280042 w 298918"/>
                <a:gd name="connsiteY30" fmla="*/ 215316 h 508725"/>
                <a:gd name="connsiteX31" fmla="*/ 276232 w 298918"/>
                <a:gd name="connsiteY31" fmla="*/ 224841 h 508725"/>
                <a:gd name="connsiteX32" fmla="*/ 268612 w 298918"/>
                <a:gd name="connsiteY32" fmla="*/ 234366 h 508725"/>
                <a:gd name="connsiteX33" fmla="*/ 266707 w 298918"/>
                <a:gd name="connsiteY33" fmla="*/ 253416 h 508725"/>
                <a:gd name="connsiteX34" fmla="*/ 262897 w 298918"/>
                <a:gd name="connsiteY34" fmla="*/ 262941 h 508725"/>
                <a:gd name="connsiteX35" fmla="*/ 264802 w 298918"/>
                <a:gd name="connsiteY35" fmla="*/ 301041 h 508725"/>
                <a:gd name="connsiteX36" fmla="*/ 268612 w 298918"/>
                <a:gd name="connsiteY36" fmla="*/ 308661 h 508725"/>
                <a:gd name="connsiteX37" fmla="*/ 281947 w 298918"/>
                <a:gd name="connsiteY37" fmla="*/ 327711 h 508725"/>
                <a:gd name="connsiteX38" fmla="*/ 283852 w 298918"/>
                <a:gd name="connsiteY38" fmla="*/ 337236 h 508725"/>
                <a:gd name="connsiteX39" fmla="*/ 295282 w 298918"/>
                <a:gd name="connsiteY39" fmla="*/ 362001 h 508725"/>
                <a:gd name="connsiteX40" fmla="*/ 280042 w 298918"/>
                <a:gd name="connsiteY40" fmla="*/ 371526 h 508725"/>
                <a:gd name="connsiteX41" fmla="*/ 257182 w 298918"/>
                <a:gd name="connsiteY41" fmla="*/ 379146 h 508725"/>
                <a:gd name="connsiteX42" fmla="*/ 253372 w 298918"/>
                <a:gd name="connsiteY42" fmla="*/ 384861 h 508725"/>
                <a:gd name="connsiteX43" fmla="*/ 247657 w 298918"/>
                <a:gd name="connsiteY43" fmla="*/ 386766 h 508725"/>
                <a:gd name="connsiteX44" fmla="*/ 243847 w 298918"/>
                <a:gd name="connsiteY44" fmla="*/ 394386 h 508725"/>
                <a:gd name="connsiteX45" fmla="*/ 247657 w 298918"/>
                <a:gd name="connsiteY45" fmla="*/ 407721 h 508725"/>
                <a:gd name="connsiteX46" fmla="*/ 253372 w 298918"/>
                <a:gd name="connsiteY46" fmla="*/ 422961 h 508725"/>
                <a:gd name="connsiteX47" fmla="*/ 262897 w 298918"/>
                <a:gd name="connsiteY47" fmla="*/ 434391 h 508725"/>
                <a:gd name="connsiteX48" fmla="*/ 272422 w 298918"/>
                <a:gd name="connsiteY48" fmla="*/ 445821 h 508725"/>
                <a:gd name="connsiteX49" fmla="*/ 281947 w 298918"/>
                <a:gd name="connsiteY49" fmla="*/ 464871 h 508725"/>
                <a:gd name="connsiteX50" fmla="*/ 291472 w 298918"/>
                <a:gd name="connsiteY50" fmla="*/ 480111 h 508725"/>
                <a:gd name="connsiteX51" fmla="*/ 293377 w 298918"/>
                <a:gd name="connsiteY51" fmla="*/ 489636 h 508725"/>
                <a:gd name="connsiteX52" fmla="*/ 297187 w 298918"/>
                <a:gd name="connsiteY52" fmla="*/ 499161 h 508725"/>
                <a:gd name="connsiteX53" fmla="*/ 287662 w 298918"/>
                <a:gd name="connsiteY53" fmla="*/ 502971 h 508725"/>
                <a:gd name="connsiteX54" fmla="*/ 257182 w 298918"/>
                <a:gd name="connsiteY54" fmla="*/ 499161 h 508725"/>
                <a:gd name="connsiteX55" fmla="*/ 144787 w 298918"/>
                <a:gd name="connsiteY55" fmla="*/ 502971 h 508725"/>
                <a:gd name="connsiteX56" fmla="*/ 62872 w 298918"/>
                <a:gd name="connsiteY56" fmla="*/ 508686 h 508725"/>
                <a:gd name="connsiteX57" fmla="*/ 1912 w 298918"/>
                <a:gd name="connsiteY57" fmla="*/ 506781 h 508725"/>
                <a:gd name="connsiteX58" fmla="*/ 11437 w 298918"/>
                <a:gd name="connsiteY58" fmla="*/ 489636 h 508725"/>
                <a:gd name="connsiteX59" fmla="*/ 19057 w 298918"/>
                <a:gd name="connsiteY59" fmla="*/ 485826 h 508725"/>
                <a:gd name="connsiteX60" fmla="*/ 40012 w 298918"/>
                <a:gd name="connsiteY60" fmla="*/ 478206 h 508725"/>
                <a:gd name="connsiteX61" fmla="*/ 47632 w 298918"/>
                <a:gd name="connsiteY61" fmla="*/ 474396 h 508725"/>
                <a:gd name="connsiteX62" fmla="*/ 57157 w 298918"/>
                <a:gd name="connsiteY62" fmla="*/ 459156 h 508725"/>
                <a:gd name="connsiteX63" fmla="*/ 64777 w 298918"/>
                <a:gd name="connsiteY63" fmla="*/ 440106 h 508725"/>
                <a:gd name="connsiteX64" fmla="*/ 68587 w 298918"/>
                <a:gd name="connsiteY64" fmla="*/ 432486 h 508725"/>
                <a:gd name="connsiteX65" fmla="*/ 74302 w 298918"/>
                <a:gd name="connsiteY65" fmla="*/ 426771 h 508725"/>
                <a:gd name="connsiteX66" fmla="*/ 81922 w 298918"/>
                <a:gd name="connsiteY66" fmla="*/ 411531 h 508725"/>
                <a:gd name="connsiteX67" fmla="*/ 83827 w 298918"/>
                <a:gd name="connsiteY67" fmla="*/ 402006 h 508725"/>
                <a:gd name="connsiteX68" fmla="*/ 91447 w 298918"/>
                <a:gd name="connsiteY68" fmla="*/ 384861 h 508725"/>
                <a:gd name="connsiteX69" fmla="*/ 95257 w 298918"/>
                <a:gd name="connsiteY69" fmla="*/ 365811 h 508725"/>
                <a:gd name="connsiteX70" fmla="*/ 97162 w 298918"/>
                <a:gd name="connsiteY70" fmla="*/ 360096 h 508725"/>
                <a:gd name="connsiteX71" fmla="*/ 100972 w 298918"/>
                <a:gd name="connsiteY71" fmla="*/ 352476 h 508725"/>
                <a:gd name="connsiteX72" fmla="*/ 102877 w 298918"/>
                <a:gd name="connsiteY72" fmla="*/ 344856 h 508725"/>
                <a:gd name="connsiteX73" fmla="*/ 112402 w 298918"/>
                <a:gd name="connsiteY73" fmla="*/ 335331 h 508725"/>
                <a:gd name="connsiteX74" fmla="*/ 116212 w 298918"/>
                <a:gd name="connsiteY74" fmla="*/ 318186 h 508725"/>
                <a:gd name="connsiteX75" fmla="*/ 120022 w 298918"/>
                <a:gd name="connsiteY75" fmla="*/ 312471 h 508725"/>
                <a:gd name="connsiteX76" fmla="*/ 123832 w 298918"/>
                <a:gd name="connsiteY76" fmla="*/ 297231 h 508725"/>
                <a:gd name="connsiteX77" fmla="*/ 139072 w 298918"/>
                <a:gd name="connsiteY77" fmla="*/ 266751 h 508725"/>
                <a:gd name="connsiteX78" fmla="*/ 142882 w 298918"/>
                <a:gd name="connsiteY78" fmla="*/ 255321 h 508725"/>
                <a:gd name="connsiteX79" fmla="*/ 135262 w 298918"/>
                <a:gd name="connsiteY79" fmla="*/ 241986 h 508725"/>
                <a:gd name="connsiteX80" fmla="*/ 118117 w 298918"/>
                <a:gd name="connsiteY80" fmla="*/ 241986 h 508725"/>
                <a:gd name="connsiteX81" fmla="*/ 108592 w 298918"/>
                <a:gd name="connsiteY81" fmla="*/ 262941 h 508725"/>
                <a:gd name="connsiteX82" fmla="*/ 91447 w 298918"/>
                <a:gd name="connsiteY82" fmla="*/ 276276 h 508725"/>
                <a:gd name="connsiteX83" fmla="*/ 80017 w 298918"/>
                <a:gd name="connsiteY83" fmla="*/ 281991 h 508725"/>
                <a:gd name="connsiteX84" fmla="*/ 78112 w 298918"/>
                <a:gd name="connsiteY84" fmla="*/ 295326 h 508725"/>
                <a:gd name="connsiteX85" fmla="*/ 76207 w 298918"/>
                <a:gd name="connsiteY85" fmla="*/ 310566 h 508725"/>
                <a:gd name="connsiteX86" fmla="*/ 72397 w 298918"/>
                <a:gd name="connsiteY86" fmla="*/ 318186 h 508725"/>
                <a:gd name="connsiteX87" fmla="*/ 57157 w 298918"/>
                <a:gd name="connsiteY87" fmla="*/ 323901 h 508725"/>
                <a:gd name="connsiteX88" fmla="*/ 51442 w 298918"/>
                <a:gd name="connsiteY88" fmla="*/ 327711 h 508725"/>
                <a:gd name="connsiteX89" fmla="*/ 24772 w 298918"/>
                <a:gd name="connsiteY89" fmla="*/ 323901 h 508725"/>
                <a:gd name="connsiteX90" fmla="*/ 15247 w 298918"/>
                <a:gd name="connsiteY90" fmla="*/ 318186 h 508725"/>
                <a:gd name="connsiteX91" fmla="*/ 3817 w 298918"/>
                <a:gd name="connsiteY91" fmla="*/ 306756 h 508725"/>
                <a:gd name="connsiteX92" fmla="*/ 1912 w 298918"/>
                <a:gd name="connsiteY92" fmla="*/ 299136 h 508725"/>
                <a:gd name="connsiteX93" fmla="*/ 7 w 298918"/>
                <a:gd name="connsiteY93" fmla="*/ 293421 h 508725"/>
                <a:gd name="connsiteX94" fmla="*/ 1912 w 298918"/>
                <a:gd name="connsiteY94" fmla="*/ 268656 h 508725"/>
                <a:gd name="connsiteX95" fmla="*/ 7627 w 298918"/>
                <a:gd name="connsiteY95" fmla="*/ 264846 h 508725"/>
                <a:gd name="connsiteX96" fmla="*/ 15247 w 298918"/>
                <a:gd name="connsiteY96" fmla="*/ 255321 h 508725"/>
                <a:gd name="connsiteX97" fmla="*/ 26677 w 298918"/>
                <a:gd name="connsiteY97" fmla="*/ 238176 h 508725"/>
                <a:gd name="connsiteX98" fmla="*/ 28582 w 298918"/>
                <a:gd name="connsiteY98" fmla="*/ 228651 h 508725"/>
                <a:gd name="connsiteX99" fmla="*/ 34297 w 298918"/>
                <a:gd name="connsiteY99" fmla="*/ 221031 h 508725"/>
                <a:gd name="connsiteX100" fmla="*/ 38107 w 298918"/>
                <a:gd name="connsiteY100" fmla="*/ 203886 h 508725"/>
                <a:gd name="connsiteX101" fmla="*/ 38107 w 298918"/>
                <a:gd name="connsiteY101" fmla="*/ 141021 h 508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298918" h="508725">
                  <a:moveTo>
                    <a:pt x="38107" y="141021"/>
                  </a:moveTo>
                  <a:cubicBezTo>
                    <a:pt x="41282" y="128004"/>
                    <a:pt x="51760" y="133876"/>
                    <a:pt x="57157" y="125781"/>
                  </a:cubicBezTo>
                  <a:cubicBezTo>
                    <a:pt x="58609" y="123603"/>
                    <a:pt x="58427" y="120701"/>
                    <a:pt x="59062" y="118161"/>
                  </a:cubicBezTo>
                  <a:cubicBezTo>
                    <a:pt x="56522" y="109906"/>
                    <a:pt x="55120" y="101211"/>
                    <a:pt x="51442" y="93396"/>
                  </a:cubicBezTo>
                  <a:cubicBezTo>
                    <a:pt x="49912" y="90146"/>
                    <a:pt x="45910" y="88699"/>
                    <a:pt x="43822" y="85776"/>
                  </a:cubicBezTo>
                  <a:cubicBezTo>
                    <a:pt x="42195" y="83498"/>
                    <a:pt x="40212" y="71535"/>
                    <a:pt x="40012" y="70536"/>
                  </a:cubicBezTo>
                  <a:cubicBezTo>
                    <a:pt x="43453" y="64514"/>
                    <a:pt x="48194" y="53502"/>
                    <a:pt x="55252" y="49581"/>
                  </a:cubicBezTo>
                  <a:cubicBezTo>
                    <a:pt x="58082" y="48009"/>
                    <a:pt x="61602" y="48311"/>
                    <a:pt x="64777" y="47676"/>
                  </a:cubicBezTo>
                  <a:cubicBezTo>
                    <a:pt x="67317" y="45771"/>
                    <a:pt x="69674" y="43595"/>
                    <a:pt x="72397" y="41961"/>
                  </a:cubicBezTo>
                  <a:cubicBezTo>
                    <a:pt x="76050" y="39769"/>
                    <a:pt x="80419" y="38802"/>
                    <a:pt x="83827" y="36246"/>
                  </a:cubicBezTo>
                  <a:cubicBezTo>
                    <a:pt x="85659" y="34872"/>
                    <a:pt x="85849" y="31961"/>
                    <a:pt x="87637" y="30531"/>
                  </a:cubicBezTo>
                  <a:cubicBezTo>
                    <a:pt x="88879" y="29537"/>
                    <a:pt x="100474" y="26845"/>
                    <a:pt x="100972" y="26721"/>
                  </a:cubicBezTo>
                  <a:cubicBezTo>
                    <a:pt x="102877" y="24816"/>
                    <a:pt x="104445" y="22500"/>
                    <a:pt x="106687" y="21006"/>
                  </a:cubicBezTo>
                  <a:cubicBezTo>
                    <a:pt x="108358" y="19892"/>
                    <a:pt x="110538" y="19847"/>
                    <a:pt x="112402" y="19101"/>
                  </a:cubicBezTo>
                  <a:cubicBezTo>
                    <a:pt x="135031" y="10049"/>
                    <a:pt x="116152" y="15526"/>
                    <a:pt x="139072" y="11481"/>
                  </a:cubicBezTo>
                  <a:cubicBezTo>
                    <a:pt x="145449" y="10356"/>
                    <a:pt x="158122" y="7671"/>
                    <a:pt x="158122" y="7671"/>
                  </a:cubicBezTo>
                  <a:cubicBezTo>
                    <a:pt x="180025" y="-3281"/>
                    <a:pt x="169896" y="-546"/>
                    <a:pt x="209557" y="3861"/>
                  </a:cubicBezTo>
                  <a:cubicBezTo>
                    <a:pt x="213549" y="4305"/>
                    <a:pt x="220987" y="7671"/>
                    <a:pt x="220987" y="7671"/>
                  </a:cubicBezTo>
                  <a:cubicBezTo>
                    <a:pt x="223527" y="9576"/>
                    <a:pt x="225915" y="11703"/>
                    <a:pt x="228607" y="13386"/>
                  </a:cubicBezTo>
                  <a:cubicBezTo>
                    <a:pt x="231015" y="14891"/>
                    <a:pt x="234219" y="15188"/>
                    <a:pt x="236227" y="17196"/>
                  </a:cubicBezTo>
                  <a:cubicBezTo>
                    <a:pt x="238235" y="19204"/>
                    <a:pt x="238029" y="22808"/>
                    <a:pt x="240037" y="24816"/>
                  </a:cubicBezTo>
                  <a:cubicBezTo>
                    <a:pt x="245157" y="29936"/>
                    <a:pt x="251443" y="33737"/>
                    <a:pt x="257182" y="38151"/>
                  </a:cubicBezTo>
                  <a:cubicBezTo>
                    <a:pt x="259699" y="40087"/>
                    <a:pt x="264802" y="43866"/>
                    <a:pt x="264802" y="43866"/>
                  </a:cubicBezTo>
                  <a:cubicBezTo>
                    <a:pt x="272976" y="60213"/>
                    <a:pt x="263557" y="44526"/>
                    <a:pt x="274327" y="55296"/>
                  </a:cubicBezTo>
                  <a:cubicBezTo>
                    <a:pt x="275946" y="56915"/>
                    <a:pt x="276924" y="59069"/>
                    <a:pt x="278137" y="61011"/>
                  </a:cubicBezTo>
                  <a:cubicBezTo>
                    <a:pt x="280099" y="64151"/>
                    <a:pt x="281864" y="67412"/>
                    <a:pt x="283852" y="70536"/>
                  </a:cubicBezTo>
                  <a:cubicBezTo>
                    <a:pt x="294192" y="86785"/>
                    <a:pt x="289592" y="76326"/>
                    <a:pt x="295282" y="93396"/>
                  </a:cubicBezTo>
                  <a:cubicBezTo>
                    <a:pt x="299801" y="129544"/>
                    <a:pt x="300449" y="128614"/>
                    <a:pt x="295282" y="186741"/>
                  </a:cubicBezTo>
                  <a:cubicBezTo>
                    <a:pt x="295001" y="189904"/>
                    <a:pt x="291472" y="191821"/>
                    <a:pt x="289567" y="194361"/>
                  </a:cubicBezTo>
                  <a:cubicBezTo>
                    <a:pt x="284382" y="220288"/>
                    <a:pt x="292358" y="192079"/>
                    <a:pt x="281947" y="207696"/>
                  </a:cubicBezTo>
                  <a:cubicBezTo>
                    <a:pt x="280495" y="209874"/>
                    <a:pt x="280870" y="212832"/>
                    <a:pt x="280042" y="215316"/>
                  </a:cubicBezTo>
                  <a:cubicBezTo>
                    <a:pt x="278961" y="218560"/>
                    <a:pt x="277991" y="221909"/>
                    <a:pt x="276232" y="224841"/>
                  </a:cubicBezTo>
                  <a:cubicBezTo>
                    <a:pt x="274140" y="228328"/>
                    <a:pt x="271152" y="231191"/>
                    <a:pt x="268612" y="234366"/>
                  </a:cubicBezTo>
                  <a:cubicBezTo>
                    <a:pt x="267977" y="240716"/>
                    <a:pt x="267959" y="247158"/>
                    <a:pt x="266707" y="253416"/>
                  </a:cubicBezTo>
                  <a:cubicBezTo>
                    <a:pt x="266036" y="256769"/>
                    <a:pt x="263034" y="259524"/>
                    <a:pt x="262897" y="262941"/>
                  </a:cubicBezTo>
                  <a:cubicBezTo>
                    <a:pt x="262389" y="275647"/>
                    <a:pt x="263225" y="288423"/>
                    <a:pt x="264802" y="301041"/>
                  </a:cubicBezTo>
                  <a:cubicBezTo>
                    <a:pt x="265154" y="303859"/>
                    <a:pt x="267151" y="306226"/>
                    <a:pt x="268612" y="308661"/>
                  </a:cubicBezTo>
                  <a:cubicBezTo>
                    <a:pt x="273303" y="316479"/>
                    <a:pt x="276737" y="320764"/>
                    <a:pt x="281947" y="327711"/>
                  </a:cubicBezTo>
                  <a:cubicBezTo>
                    <a:pt x="282582" y="330886"/>
                    <a:pt x="282828" y="334164"/>
                    <a:pt x="283852" y="337236"/>
                  </a:cubicBezTo>
                  <a:cubicBezTo>
                    <a:pt x="289499" y="354177"/>
                    <a:pt x="288624" y="352013"/>
                    <a:pt x="295282" y="362001"/>
                  </a:cubicBezTo>
                  <a:cubicBezTo>
                    <a:pt x="290202" y="365176"/>
                    <a:pt x="285802" y="369880"/>
                    <a:pt x="280042" y="371526"/>
                  </a:cubicBezTo>
                  <a:cubicBezTo>
                    <a:pt x="263419" y="376275"/>
                    <a:pt x="270999" y="373619"/>
                    <a:pt x="257182" y="379146"/>
                  </a:cubicBezTo>
                  <a:cubicBezTo>
                    <a:pt x="255912" y="381051"/>
                    <a:pt x="255160" y="383431"/>
                    <a:pt x="253372" y="384861"/>
                  </a:cubicBezTo>
                  <a:cubicBezTo>
                    <a:pt x="251804" y="386115"/>
                    <a:pt x="249077" y="385346"/>
                    <a:pt x="247657" y="386766"/>
                  </a:cubicBezTo>
                  <a:cubicBezTo>
                    <a:pt x="245649" y="388774"/>
                    <a:pt x="245117" y="391846"/>
                    <a:pt x="243847" y="394386"/>
                  </a:cubicBezTo>
                  <a:cubicBezTo>
                    <a:pt x="245117" y="398831"/>
                    <a:pt x="246441" y="403261"/>
                    <a:pt x="247657" y="407721"/>
                  </a:cubicBezTo>
                  <a:cubicBezTo>
                    <a:pt x="249465" y="414349"/>
                    <a:pt x="249244" y="417064"/>
                    <a:pt x="253372" y="422961"/>
                  </a:cubicBezTo>
                  <a:cubicBezTo>
                    <a:pt x="256216" y="427024"/>
                    <a:pt x="260053" y="430328"/>
                    <a:pt x="262897" y="434391"/>
                  </a:cubicBezTo>
                  <a:cubicBezTo>
                    <a:pt x="271356" y="446476"/>
                    <a:pt x="261421" y="438487"/>
                    <a:pt x="272422" y="445821"/>
                  </a:cubicBezTo>
                  <a:cubicBezTo>
                    <a:pt x="281233" y="472253"/>
                    <a:pt x="270663" y="444559"/>
                    <a:pt x="281947" y="464871"/>
                  </a:cubicBezTo>
                  <a:cubicBezTo>
                    <a:pt x="290967" y="481107"/>
                    <a:pt x="280023" y="468662"/>
                    <a:pt x="291472" y="480111"/>
                  </a:cubicBezTo>
                  <a:cubicBezTo>
                    <a:pt x="292107" y="483286"/>
                    <a:pt x="292447" y="486535"/>
                    <a:pt x="293377" y="489636"/>
                  </a:cubicBezTo>
                  <a:cubicBezTo>
                    <a:pt x="294360" y="492911"/>
                    <a:pt x="298534" y="496018"/>
                    <a:pt x="297187" y="499161"/>
                  </a:cubicBezTo>
                  <a:cubicBezTo>
                    <a:pt x="295840" y="502304"/>
                    <a:pt x="290837" y="501701"/>
                    <a:pt x="287662" y="502971"/>
                  </a:cubicBezTo>
                  <a:cubicBezTo>
                    <a:pt x="277502" y="501701"/>
                    <a:pt x="267419" y="499354"/>
                    <a:pt x="257182" y="499161"/>
                  </a:cubicBezTo>
                  <a:cubicBezTo>
                    <a:pt x="232984" y="498704"/>
                    <a:pt x="174318" y="501629"/>
                    <a:pt x="144787" y="502971"/>
                  </a:cubicBezTo>
                  <a:cubicBezTo>
                    <a:pt x="114679" y="506316"/>
                    <a:pt x="101292" y="508104"/>
                    <a:pt x="62872" y="508686"/>
                  </a:cubicBezTo>
                  <a:cubicBezTo>
                    <a:pt x="42544" y="508994"/>
                    <a:pt x="22232" y="507416"/>
                    <a:pt x="1912" y="506781"/>
                  </a:cubicBezTo>
                  <a:cubicBezTo>
                    <a:pt x="4477" y="500370"/>
                    <a:pt x="5921" y="494364"/>
                    <a:pt x="11437" y="489636"/>
                  </a:cubicBezTo>
                  <a:cubicBezTo>
                    <a:pt x="13593" y="487788"/>
                    <a:pt x="16575" y="487205"/>
                    <a:pt x="19057" y="485826"/>
                  </a:cubicBezTo>
                  <a:cubicBezTo>
                    <a:pt x="33361" y="477879"/>
                    <a:pt x="23399" y="480975"/>
                    <a:pt x="40012" y="478206"/>
                  </a:cubicBezTo>
                  <a:cubicBezTo>
                    <a:pt x="42552" y="476936"/>
                    <a:pt x="45476" y="476244"/>
                    <a:pt x="47632" y="474396"/>
                  </a:cubicBezTo>
                  <a:cubicBezTo>
                    <a:pt x="51960" y="470687"/>
                    <a:pt x="54692" y="464086"/>
                    <a:pt x="57157" y="459156"/>
                  </a:cubicBezTo>
                  <a:cubicBezTo>
                    <a:pt x="60057" y="444656"/>
                    <a:pt x="57089" y="453945"/>
                    <a:pt x="64777" y="440106"/>
                  </a:cubicBezTo>
                  <a:cubicBezTo>
                    <a:pt x="66156" y="437624"/>
                    <a:pt x="66936" y="434797"/>
                    <a:pt x="68587" y="432486"/>
                  </a:cubicBezTo>
                  <a:cubicBezTo>
                    <a:pt x="70153" y="430294"/>
                    <a:pt x="72856" y="429044"/>
                    <a:pt x="74302" y="426771"/>
                  </a:cubicBezTo>
                  <a:cubicBezTo>
                    <a:pt x="77351" y="421979"/>
                    <a:pt x="81922" y="411531"/>
                    <a:pt x="81922" y="411531"/>
                  </a:cubicBezTo>
                  <a:cubicBezTo>
                    <a:pt x="82557" y="408356"/>
                    <a:pt x="82803" y="405078"/>
                    <a:pt x="83827" y="402006"/>
                  </a:cubicBezTo>
                  <a:cubicBezTo>
                    <a:pt x="89552" y="384830"/>
                    <a:pt x="86118" y="404846"/>
                    <a:pt x="91447" y="384861"/>
                  </a:cubicBezTo>
                  <a:cubicBezTo>
                    <a:pt x="93116" y="378604"/>
                    <a:pt x="93209" y="371954"/>
                    <a:pt x="95257" y="365811"/>
                  </a:cubicBezTo>
                  <a:cubicBezTo>
                    <a:pt x="95892" y="363906"/>
                    <a:pt x="96371" y="361942"/>
                    <a:pt x="97162" y="360096"/>
                  </a:cubicBezTo>
                  <a:cubicBezTo>
                    <a:pt x="98281" y="357486"/>
                    <a:pt x="99975" y="355135"/>
                    <a:pt x="100972" y="352476"/>
                  </a:cubicBezTo>
                  <a:cubicBezTo>
                    <a:pt x="101891" y="350025"/>
                    <a:pt x="101425" y="347034"/>
                    <a:pt x="102877" y="344856"/>
                  </a:cubicBezTo>
                  <a:cubicBezTo>
                    <a:pt x="105368" y="341120"/>
                    <a:pt x="109227" y="338506"/>
                    <a:pt x="112402" y="335331"/>
                  </a:cubicBezTo>
                  <a:cubicBezTo>
                    <a:pt x="112741" y="333636"/>
                    <a:pt x="115203" y="320540"/>
                    <a:pt x="116212" y="318186"/>
                  </a:cubicBezTo>
                  <a:cubicBezTo>
                    <a:pt x="117114" y="316082"/>
                    <a:pt x="118752" y="314376"/>
                    <a:pt x="120022" y="312471"/>
                  </a:cubicBezTo>
                  <a:cubicBezTo>
                    <a:pt x="121292" y="307391"/>
                    <a:pt x="120690" y="301420"/>
                    <a:pt x="123832" y="297231"/>
                  </a:cubicBezTo>
                  <a:cubicBezTo>
                    <a:pt x="133012" y="284991"/>
                    <a:pt x="132194" y="287384"/>
                    <a:pt x="139072" y="266751"/>
                  </a:cubicBezTo>
                  <a:lnTo>
                    <a:pt x="142882" y="255321"/>
                  </a:lnTo>
                  <a:cubicBezTo>
                    <a:pt x="140342" y="250876"/>
                    <a:pt x="138882" y="245606"/>
                    <a:pt x="135262" y="241986"/>
                  </a:cubicBezTo>
                  <a:cubicBezTo>
                    <a:pt x="131227" y="237951"/>
                    <a:pt x="121892" y="241231"/>
                    <a:pt x="118117" y="241986"/>
                  </a:cubicBezTo>
                  <a:cubicBezTo>
                    <a:pt x="115146" y="250900"/>
                    <a:pt x="114521" y="255530"/>
                    <a:pt x="108592" y="262941"/>
                  </a:cubicBezTo>
                  <a:cubicBezTo>
                    <a:pt x="99371" y="274467"/>
                    <a:pt x="101621" y="270462"/>
                    <a:pt x="91447" y="276276"/>
                  </a:cubicBezTo>
                  <a:cubicBezTo>
                    <a:pt x="81107" y="282185"/>
                    <a:pt x="90495" y="278498"/>
                    <a:pt x="80017" y="281991"/>
                  </a:cubicBezTo>
                  <a:cubicBezTo>
                    <a:pt x="79382" y="286436"/>
                    <a:pt x="78705" y="290875"/>
                    <a:pt x="78112" y="295326"/>
                  </a:cubicBezTo>
                  <a:cubicBezTo>
                    <a:pt x="77435" y="300401"/>
                    <a:pt x="77449" y="305599"/>
                    <a:pt x="76207" y="310566"/>
                  </a:cubicBezTo>
                  <a:cubicBezTo>
                    <a:pt x="75518" y="313321"/>
                    <a:pt x="74553" y="316338"/>
                    <a:pt x="72397" y="318186"/>
                  </a:cubicBezTo>
                  <a:cubicBezTo>
                    <a:pt x="68466" y="321555"/>
                    <a:pt x="61736" y="321611"/>
                    <a:pt x="57157" y="323901"/>
                  </a:cubicBezTo>
                  <a:cubicBezTo>
                    <a:pt x="55109" y="324925"/>
                    <a:pt x="53347" y="326441"/>
                    <a:pt x="51442" y="327711"/>
                  </a:cubicBezTo>
                  <a:cubicBezTo>
                    <a:pt x="49722" y="327520"/>
                    <a:pt x="29438" y="325767"/>
                    <a:pt x="24772" y="323901"/>
                  </a:cubicBezTo>
                  <a:cubicBezTo>
                    <a:pt x="21334" y="322526"/>
                    <a:pt x="18113" y="320531"/>
                    <a:pt x="15247" y="318186"/>
                  </a:cubicBezTo>
                  <a:cubicBezTo>
                    <a:pt x="11077" y="314774"/>
                    <a:pt x="3817" y="306756"/>
                    <a:pt x="3817" y="306756"/>
                  </a:cubicBezTo>
                  <a:cubicBezTo>
                    <a:pt x="3182" y="304216"/>
                    <a:pt x="2631" y="301653"/>
                    <a:pt x="1912" y="299136"/>
                  </a:cubicBezTo>
                  <a:cubicBezTo>
                    <a:pt x="1360" y="297205"/>
                    <a:pt x="7" y="295429"/>
                    <a:pt x="7" y="293421"/>
                  </a:cubicBezTo>
                  <a:cubicBezTo>
                    <a:pt x="7" y="285142"/>
                    <a:pt x="-221" y="276656"/>
                    <a:pt x="1912" y="268656"/>
                  </a:cubicBezTo>
                  <a:cubicBezTo>
                    <a:pt x="2502" y="266444"/>
                    <a:pt x="5722" y="266116"/>
                    <a:pt x="7627" y="264846"/>
                  </a:cubicBezTo>
                  <a:cubicBezTo>
                    <a:pt x="11336" y="253720"/>
                    <a:pt x="6630" y="263938"/>
                    <a:pt x="15247" y="255321"/>
                  </a:cubicBezTo>
                  <a:cubicBezTo>
                    <a:pt x="19215" y="251353"/>
                    <a:pt x="23956" y="242711"/>
                    <a:pt x="26677" y="238176"/>
                  </a:cubicBezTo>
                  <a:cubicBezTo>
                    <a:pt x="27312" y="235001"/>
                    <a:pt x="27267" y="231610"/>
                    <a:pt x="28582" y="228651"/>
                  </a:cubicBezTo>
                  <a:cubicBezTo>
                    <a:pt x="29871" y="225750"/>
                    <a:pt x="32877" y="223871"/>
                    <a:pt x="34297" y="221031"/>
                  </a:cubicBezTo>
                  <a:cubicBezTo>
                    <a:pt x="35053" y="219519"/>
                    <a:pt x="38081" y="204540"/>
                    <a:pt x="38107" y="203886"/>
                  </a:cubicBezTo>
                  <a:cubicBezTo>
                    <a:pt x="38615" y="191196"/>
                    <a:pt x="34932" y="154038"/>
                    <a:pt x="38107" y="141021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6" name="Прямоугольник: скругленные углы 135">
              <a:extLst>
                <a:ext uri="{FF2B5EF4-FFF2-40B4-BE49-F238E27FC236}">
                  <a16:creationId xmlns:a16="http://schemas.microsoft.com/office/drawing/2014/main" id="{43514A63-1E88-1349-89C9-99495400B13A}"/>
                </a:ext>
              </a:extLst>
            </p:cNvPr>
            <p:cNvSpPr/>
            <p:nvPr/>
          </p:nvSpPr>
          <p:spPr>
            <a:xfrm flipV="1">
              <a:off x="2898832" y="2480658"/>
              <a:ext cx="298584" cy="45719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4" name="Полилиния: фигура 143">
              <a:extLst>
                <a:ext uri="{FF2B5EF4-FFF2-40B4-BE49-F238E27FC236}">
                  <a16:creationId xmlns:a16="http://schemas.microsoft.com/office/drawing/2014/main" id="{CACF3ACC-A301-EA9E-BCF7-541450D6DF73}"/>
                </a:ext>
              </a:extLst>
            </p:cNvPr>
            <p:cNvSpPr/>
            <p:nvPr/>
          </p:nvSpPr>
          <p:spPr>
            <a:xfrm>
              <a:off x="2920409" y="2532249"/>
              <a:ext cx="255842" cy="49244"/>
            </a:xfrm>
            <a:custGeom>
              <a:avLst/>
              <a:gdLst>
                <a:gd name="connsiteX0" fmla="*/ 0 w 299085"/>
                <a:gd name="connsiteY0" fmla="*/ 0 h 53340"/>
                <a:gd name="connsiteX1" fmla="*/ 299085 w 299085"/>
                <a:gd name="connsiteY1" fmla="*/ 1905 h 53340"/>
                <a:gd name="connsiteX2" fmla="*/ 274320 w 299085"/>
                <a:gd name="connsiteY2" fmla="*/ 28575 h 53340"/>
                <a:gd name="connsiteX3" fmla="*/ 295275 w 299085"/>
                <a:gd name="connsiteY3" fmla="*/ 49530 h 53340"/>
                <a:gd name="connsiteX4" fmla="*/ 11430 w 299085"/>
                <a:gd name="connsiteY4" fmla="*/ 53340 h 53340"/>
                <a:gd name="connsiteX5" fmla="*/ 43815 w 299085"/>
                <a:gd name="connsiteY5" fmla="*/ 28575 h 53340"/>
                <a:gd name="connsiteX6" fmla="*/ 0 w 299085"/>
                <a:gd name="connsiteY6" fmla="*/ 0 h 53340"/>
                <a:gd name="connsiteX0" fmla="*/ 3810 w 287655"/>
                <a:gd name="connsiteY0" fmla="*/ 0 h 51435"/>
                <a:gd name="connsiteX1" fmla="*/ 287655 w 287655"/>
                <a:gd name="connsiteY1" fmla="*/ 0 h 51435"/>
                <a:gd name="connsiteX2" fmla="*/ 262890 w 287655"/>
                <a:gd name="connsiteY2" fmla="*/ 26670 h 51435"/>
                <a:gd name="connsiteX3" fmla="*/ 283845 w 287655"/>
                <a:gd name="connsiteY3" fmla="*/ 47625 h 51435"/>
                <a:gd name="connsiteX4" fmla="*/ 0 w 287655"/>
                <a:gd name="connsiteY4" fmla="*/ 51435 h 51435"/>
                <a:gd name="connsiteX5" fmla="*/ 32385 w 287655"/>
                <a:gd name="connsiteY5" fmla="*/ 26670 h 51435"/>
                <a:gd name="connsiteX6" fmla="*/ 3810 w 287655"/>
                <a:gd name="connsiteY6" fmla="*/ 0 h 51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7655" h="51435">
                  <a:moveTo>
                    <a:pt x="3810" y="0"/>
                  </a:moveTo>
                  <a:lnTo>
                    <a:pt x="287655" y="0"/>
                  </a:lnTo>
                  <a:lnTo>
                    <a:pt x="262890" y="26670"/>
                  </a:lnTo>
                  <a:lnTo>
                    <a:pt x="283845" y="47625"/>
                  </a:lnTo>
                  <a:lnTo>
                    <a:pt x="0" y="51435"/>
                  </a:lnTo>
                  <a:lnTo>
                    <a:pt x="32385" y="26670"/>
                  </a:lnTo>
                  <a:lnTo>
                    <a:pt x="381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5" name="Прямоугольник: скругленные углы 144">
              <a:extLst>
                <a:ext uri="{FF2B5EF4-FFF2-40B4-BE49-F238E27FC236}">
                  <a16:creationId xmlns:a16="http://schemas.microsoft.com/office/drawing/2014/main" id="{3CAE6563-A84F-58BF-1BB2-D9BB76B8114C}"/>
                </a:ext>
              </a:extLst>
            </p:cNvPr>
            <p:cNvSpPr/>
            <p:nvPr/>
          </p:nvSpPr>
          <p:spPr>
            <a:xfrm flipV="1">
              <a:off x="2898832" y="2581659"/>
              <a:ext cx="298584" cy="45719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6" name="Овал 145">
              <a:extLst>
                <a:ext uri="{FF2B5EF4-FFF2-40B4-BE49-F238E27FC236}">
                  <a16:creationId xmlns:a16="http://schemas.microsoft.com/office/drawing/2014/main" id="{080A214A-2EAF-274E-A08B-95C7C966CF48}"/>
                </a:ext>
              </a:extLst>
            </p:cNvPr>
            <p:cNvSpPr/>
            <p:nvPr/>
          </p:nvSpPr>
          <p:spPr>
            <a:xfrm>
              <a:off x="2971800" y="2136012"/>
              <a:ext cx="36000" cy="36000"/>
            </a:xfrm>
            <a:prstGeom prst="ellipse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TextBox 1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EA3666F8-20BC-7D4F-0478-FEB1FB850D5F}"/>
              </a:ext>
            </a:extLst>
          </p:cNvPr>
          <p:cNvSpPr txBox="1"/>
          <p:nvPr/>
        </p:nvSpPr>
        <p:spPr>
          <a:xfrm>
            <a:off x="7282340" y="2494123"/>
            <a:ext cx="459748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>
                <a:solidFill>
                  <a:srgbClr val="80512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Невірно! Спробуйте ще раз</a:t>
            </a:r>
            <a:endParaRPr lang="ru-RU" sz="4400" b="1" dirty="0">
              <a:solidFill>
                <a:srgbClr val="80512A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99019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2AA766-5B05-8521-E3A9-2FDFA1AD3C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>
            <a:extLst>
              <a:ext uri="{FF2B5EF4-FFF2-40B4-BE49-F238E27FC236}">
                <a16:creationId xmlns:a16="http://schemas.microsoft.com/office/drawing/2014/main" id="{64F830E9-2A19-8D47-FD01-32E661C15EBA}"/>
              </a:ext>
            </a:extLst>
          </p:cNvPr>
          <p:cNvSpPr txBox="1"/>
          <p:nvPr/>
        </p:nvSpPr>
        <p:spPr>
          <a:xfrm>
            <a:off x="461013" y="2857155"/>
            <a:ext cx="226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36EF8CD8-8392-4546-BC81-AD33151C0D98}"/>
              </a:ext>
            </a:extLst>
          </p:cNvPr>
          <p:cNvSpPr txBox="1"/>
          <p:nvPr/>
        </p:nvSpPr>
        <p:spPr>
          <a:xfrm>
            <a:off x="456271" y="4992950"/>
            <a:ext cx="226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4B1B54A5-C83B-0A00-43FF-7C7B9B8E77F8}"/>
              </a:ext>
            </a:extLst>
          </p:cNvPr>
          <p:cNvSpPr txBox="1"/>
          <p:nvPr/>
        </p:nvSpPr>
        <p:spPr>
          <a:xfrm>
            <a:off x="3186909" y="6181558"/>
            <a:ext cx="226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67236D76-7B9C-D1B0-623E-FC7130124C1F}"/>
              </a:ext>
            </a:extLst>
          </p:cNvPr>
          <p:cNvSpPr txBox="1"/>
          <p:nvPr/>
        </p:nvSpPr>
        <p:spPr>
          <a:xfrm>
            <a:off x="4600893" y="6181557"/>
            <a:ext cx="226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C7C577A6-7CE4-BBCA-4D16-B34CA794C930}"/>
              </a:ext>
            </a:extLst>
          </p:cNvPr>
          <p:cNvSpPr txBox="1"/>
          <p:nvPr/>
        </p:nvSpPr>
        <p:spPr>
          <a:xfrm>
            <a:off x="6052544" y="6196311"/>
            <a:ext cx="226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49" name="Группа 148">
            <a:extLst>
              <a:ext uri="{FF2B5EF4-FFF2-40B4-BE49-F238E27FC236}">
                <a16:creationId xmlns:a16="http://schemas.microsoft.com/office/drawing/2014/main" id="{F13F34C0-847E-013F-7935-FF0B926DEE7E}"/>
              </a:ext>
            </a:extLst>
          </p:cNvPr>
          <p:cNvGrpSpPr/>
          <p:nvPr/>
        </p:nvGrpSpPr>
        <p:grpSpPr>
          <a:xfrm>
            <a:off x="-1733668" y="-2018978"/>
            <a:ext cx="10832417" cy="10818224"/>
            <a:chOff x="-1733668" y="-2018978"/>
            <a:chExt cx="10832417" cy="10818224"/>
          </a:xfrm>
        </p:grpSpPr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E6844790-A691-062F-FD0E-C99A6084CD83}"/>
                </a:ext>
              </a:extLst>
            </p:cNvPr>
            <p:cNvSpPr/>
            <p:nvPr/>
          </p:nvSpPr>
          <p:spPr>
            <a:xfrm>
              <a:off x="690880" y="548640"/>
              <a:ext cx="5953760" cy="5933440"/>
            </a:xfrm>
            <a:prstGeom prst="rect">
              <a:avLst/>
            </a:prstGeom>
            <a:solidFill>
              <a:srgbClr val="F3D9B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DAE5799E-2B20-20FE-BC43-C33E533B169E}"/>
                </a:ext>
              </a:extLst>
            </p:cNvPr>
            <p:cNvSpPr/>
            <p:nvPr/>
          </p:nvSpPr>
          <p:spPr>
            <a:xfrm>
              <a:off x="1487036" y="556167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71076B86-1943-45EB-8FEE-B923CEA42B50}"/>
                </a:ext>
              </a:extLst>
            </p:cNvPr>
            <p:cNvSpPr/>
            <p:nvPr/>
          </p:nvSpPr>
          <p:spPr>
            <a:xfrm>
              <a:off x="2942382" y="538843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>
              <a:extLst>
                <a:ext uri="{FF2B5EF4-FFF2-40B4-BE49-F238E27FC236}">
                  <a16:creationId xmlns:a16="http://schemas.microsoft.com/office/drawing/2014/main" id="{B8476E3A-B20E-6C8F-AE71-21DFF9BBFF57}"/>
                </a:ext>
              </a:extLst>
            </p:cNvPr>
            <p:cNvSpPr/>
            <p:nvPr/>
          </p:nvSpPr>
          <p:spPr>
            <a:xfrm>
              <a:off x="4387344" y="556167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>
              <a:extLst>
                <a:ext uri="{FF2B5EF4-FFF2-40B4-BE49-F238E27FC236}">
                  <a16:creationId xmlns:a16="http://schemas.microsoft.com/office/drawing/2014/main" id="{AA1EA5C9-7C51-4B73-198D-CFC7F7680BC4}"/>
                </a:ext>
              </a:extLst>
            </p:cNvPr>
            <p:cNvSpPr/>
            <p:nvPr/>
          </p:nvSpPr>
          <p:spPr>
            <a:xfrm>
              <a:off x="5836221" y="556167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>
              <a:extLst>
                <a:ext uri="{FF2B5EF4-FFF2-40B4-BE49-F238E27FC236}">
                  <a16:creationId xmlns:a16="http://schemas.microsoft.com/office/drawing/2014/main" id="{5787E60C-ADD6-EF77-6669-D9868B809E16}"/>
                </a:ext>
              </a:extLst>
            </p:cNvPr>
            <p:cNvSpPr/>
            <p:nvPr/>
          </p:nvSpPr>
          <p:spPr>
            <a:xfrm>
              <a:off x="2212164" y="1263817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>
              <a:extLst>
                <a:ext uri="{FF2B5EF4-FFF2-40B4-BE49-F238E27FC236}">
                  <a16:creationId xmlns:a16="http://schemas.microsoft.com/office/drawing/2014/main" id="{41AD3961-BEF8-3336-AD6F-3C2CBF3EC57D}"/>
                </a:ext>
              </a:extLst>
            </p:cNvPr>
            <p:cNvSpPr/>
            <p:nvPr/>
          </p:nvSpPr>
          <p:spPr>
            <a:xfrm>
              <a:off x="3674712" y="1263817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>
              <a:extLst>
                <a:ext uri="{FF2B5EF4-FFF2-40B4-BE49-F238E27FC236}">
                  <a16:creationId xmlns:a16="http://schemas.microsoft.com/office/drawing/2014/main" id="{AA994ABA-8299-43CB-5A6B-F521F2FC5875}"/>
                </a:ext>
              </a:extLst>
            </p:cNvPr>
            <p:cNvSpPr/>
            <p:nvPr/>
          </p:nvSpPr>
          <p:spPr>
            <a:xfrm>
              <a:off x="5112472" y="1281475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>
              <a:extLst>
                <a:ext uri="{FF2B5EF4-FFF2-40B4-BE49-F238E27FC236}">
                  <a16:creationId xmlns:a16="http://schemas.microsoft.com/office/drawing/2014/main" id="{EEA3027E-5C34-7CC6-5CAF-3BCEAC2E47EB}"/>
                </a:ext>
              </a:extLst>
            </p:cNvPr>
            <p:cNvSpPr/>
            <p:nvPr/>
          </p:nvSpPr>
          <p:spPr>
            <a:xfrm>
              <a:off x="758307" y="1281475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>
              <a:extLst>
                <a:ext uri="{FF2B5EF4-FFF2-40B4-BE49-F238E27FC236}">
                  <a16:creationId xmlns:a16="http://schemas.microsoft.com/office/drawing/2014/main" id="{1CEB5F65-5621-6ACA-FAF2-46DC55CE239F}"/>
                </a:ext>
              </a:extLst>
            </p:cNvPr>
            <p:cNvSpPr/>
            <p:nvPr/>
          </p:nvSpPr>
          <p:spPr>
            <a:xfrm>
              <a:off x="1487036" y="197856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рямоугольник 28">
              <a:extLst>
                <a:ext uri="{FF2B5EF4-FFF2-40B4-BE49-F238E27FC236}">
                  <a16:creationId xmlns:a16="http://schemas.microsoft.com/office/drawing/2014/main" id="{77D1A1E6-9749-F7A8-BD7C-BC2F80E7D01E}"/>
                </a:ext>
              </a:extLst>
            </p:cNvPr>
            <p:cNvSpPr/>
            <p:nvPr/>
          </p:nvSpPr>
          <p:spPr>
            <a:xfrm>
              <a:off x="2942382" y="1961240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id="{1D98D406-14B7-C679-FE0A-62AD07256E2D}"/>
                </a:ext>
              </a:extLst>
            </p:cNvPr>
            <p:cNvSpPr/>
            <p:nvPr/>
          </p:nvSpPr>
          <p:spPr>
            <a:xfrm>
              <a:off x="4387344" y="197856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id="{9F52505F-2B32-24CC-5F07-2C4AD995AE2F}"/>
                </a:ext>
              </a:extLst>
            </p:cNvPr>
            <p:cNvSpPr/>
            <p:nvPr/>
          </p:nvSpPr>
          <p:spPr>
            <a:xfrm>
              <a:off x="5836221" y="197856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>
              <a:extLst>
                <a:ext uri="{FF2B5EF4-FFF2-40B4-BE49-F238E27FC236}">
                  <a16:creationId xmlns:a16="http://schemas.microsoft.com/office/drawing/2014/main" id="{47960AA2-09AE-7123-A655-A55186E2C532}"/>
                </a:ext>
              </a:extLst>
            </p:cNvPr>
            <p:cNvSpPr/>
            <p:nvPr/>
          </p:nvSpPr>
          <p:spPr>
            <a:xfrm>
              <a:off x="2212164" y="268621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>
              <a:extLst>
                <a:ext uri="{FF2B5EF4-FFF2-40B4-BE49-F238E27FC236}">
                  <a16:creationId xmlns:a16="http://schemas.microsoft.com/office/drawing/2014/main" id="{AFB75B2D-F193-E805-A73D-73EE68673EBC}"/>
                </a:ext>
              </a:extLst>
            </p:cNvPr>
            <p:cNvSpPr/>
            <p:nvPr/>
          </p:nvSpPr>
          <p:spPr>
            <a:xfrm>
              <a:off x="3674712" y="268621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>
              <a:extLst>
                <a:ext uri="{FF2B5EF4-FFF2-40B4-BE49-F238E27FC236}">
                  <a16:creationId xmlns:a16="http://schemas.microsoft.com/office/drawing/2014/main" id="{FFEA0943-6466-F91D-2FB5-605D36B3BCE4}"/>
                </a:ext>
              </a:extLst>
            </p:cNvPr>
            <p:cNvSpPr/>
            <p:nvPr/>
          </p:nvSpPr>
          <p:spPr>
            <a:xfrm>
              <a:off x="5112472" y="270387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>
              <a:extLst>
                <a:ext uri="{FF2B5EF4-FFF2-40B4-BE49-F238E27FC236}">
                  <a16:creationId xmlns:a16="http://schemas.microsoft.com/office/drawing/2014/main" id="{BE250EB5-2A89-1CDF-3DB9-8588D060220A}"/>
                </a:ext>
              </a:extLst>
            </p:cNvPr>
            <p:cNvSpPr/>
            <p:nvPr/>
          </p:nvSpPr>
          <p:spPr>
            <a:xfrm>
              <a:off x="758307" y="270387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Прямоугольник 51">
              <a:extLst>
                <a:ext uri="{FF2B5EF4-FFF2-40B4-BE49-F238E27FC236}">
                  <a16:creationId xmlns:a16="http://schemas.microsoft.com/office/drawing/2014/main" id="{B88254B9-B1DB-0928-DAD8-B9CF4EE86AF7}"/>
                </a:ext>
              </a:extLst>
            </p:cNvPr>
            <p:cNvSpPr/>
            <p:nvPr/>
          </p:nvSpPr>
          <p:spPr>
            <a:xfrm>
              <a:off x="1485657" y="340096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Прямоугольник 52">
              <a:extLst>
                <a:ext uri="{FF2B5EF4-FFF2-40B4-BE49-F238E27FC236}">
                  <a16:creationId xmlns:a16="http://schemas.microsoft.com/office/drawing/2014/main" id="{8A022E55-FE61-B134-BD99-1409FDA3289E}"/>
                </a:ext>
              </a:extLst>
            </p:cNvPr>
            <p:cNvSpPr/>
            <p:nvPr/>
          </p:nvSpPr>
          <p:spPr>
            <a:xfrm>
              <a:off x="2941003" y="3383638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Прямоугольник 53">
              <a:extLst>
                <a:ext uri="{FF2B5EF4-FFF2-40B4-BE49-F238E27FC236}">
                  <a16:creationId xmlns:a16="http://schemas.microsoft.com/office/drawing/2014/main" id="{11399978-B591-09CA-9EFC-236EEED73B39}"/>
                </a:ext>
              </a:extLst>
            </p:cNvPr>
            <p:cNvSpPr/>
            <p:nvPr/>
          </p:nvSpPr>
          <p:spPr>
            <a:xfrm>
              <a:off x="4385965" y="340096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Прямоугольник 54">
              <a:extLst>
                <a:ext uri="{FF2B5EF4-FFF2-40B4-BE49-F238E27FC236}">
                  <a16:creationId xmlns:a16="http://schemas.microsoft.com/office/drawing/2014/main" id="{2186FDC7-B1E3-5CC7-D152-AE6B2ABAAD25}"/>
                </a:ext>
              </a:extLst>
            </p:cNvPr>
            <p:cNvSpPr/>
            <p:nvPr/>
          </p:nvSpPr>
          <p:spPr>
            <a:xfrm>
              <a:off x="5834842" y="340096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Прямоугольник 55">
              <a:extLst>
                <a:ext uri="{FF2B5EF4-FFF2-40B4-BE49-F238E27FC236}">
                  <a16:creationId xmlns:a16="http://schemas.microsoft.com/office/drawing/2014/main" id="{ACFE7052-400D-34FB-5183-9461049AA317}"/>
                </a:ext>
              </a:extLst>
            </p:cNvPr>
            <p:cNvSpPr/>
            <p:nvPr/>
          </p:nvSpPr>
          <p:spPr>
            <a:xfrm>
              <a:off x="2210785" y="410861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Прямоугольник 56">
              <a:extLst>
                <a:ext uri="{FF2B5EF4-FFF2-40B4-BE49-F238E27FC236}">
                  <a16:creationId xmlns:a16="http://schemas.microsoft.com/office/drawing/2014/main" id="{A593BFB4-E2F7-B1EC-EC53-37BC627BDD79}"/>
                </a:ext>
              </a:extLst>
            </p:cNvPr>
            <p:cNvSpPr/>
            <p:nvPr/>
          </p:nvSpPr>
          <p:spPr>
            <a:xfrm>
              <a:off x="3673333" y="410861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966B9D6B-775A-F305-410D-8F448CA58E29}"/>
                </a:ext>
              </a:extLst>
            </p:cNvPr>
            <p:cNvSpPr/>
            <p:nvPr/>
          </p:nvSpPr>
          <p:spPr>
            <a:xfrm>
              <a:off x="5111093" y="4126270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4702743E-88C3-7723-D5EF-0F1732C771FC}"/>
                </a:ext>
              </a:extLst>
            </p:cNvPr>
            <p:cNvSpPr/>
            <p:nvPr/>
          </p:nvSpPr>
          <p:spPr>
            <a:xfrm>
              <a:off x="756928" y="4126270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Прямоугольник 59">
              <a:extLst>
                <a:ext uri="{FF2B5EF4-FFF2-40B4-BE49-F238E27FC236}">
                  <a16:creationId xmlns:a16="http://schemas.microsoft.com/office/drawing/2014/main" id="{62EBC2F4-151C-C61B-28D7-3303803B285E}"/>
                </a:ext>
              </a:extLst>
            </p:cNvPr>
            <p:cNvSpPr/>
            <p:nvPr/>
          </p:nvSpPr>
          <p:spPr>
            <a:xfrm>
              <a:off x="1485657" y="4830886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Прямоугольник 60">
              <a:extLst>
                <a:ext uri="{FF2B5EF4-FFF2-40B4-BE49-F238E27FC236}">
                  <a16:creationId xmlns:a16="http://schemas.microsoft.com/office/drawing/2014/main" id="{8CDDCD15-C474-F85F-C113-ABB1E9E2E67C}"/>
                </a:ext>
              </a:extLst>
            </p:cNvPr>
            <p:cNvSpPr/>
            <p:nvPr/>
          </p:nvSpPr>
          <p:spPr>
            <a:xfrm>
              <a:off x="2941003" y="481356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Прямоугольник 61">
              <a:extLst>
                <a:ext uri="{FF2B5EF4-FFF2-40B4-BE49-F238E27FC236}">
                  <a16:creationId xmlns:a16="http://schemas.microsoft.com/office/drawing/2014/main" id="{920854CC-5D29-37A4-EEA2-72DB7F3E3CBF}"/>
                </a:ext>
              </a:extLst>
            </p:cNvPr>
            <p:cNvSpPr/>
            <p:nvPr/>
          </p:nvSpPr>
          <p:spPr>
            <a:xfrm>
              <a:off x="4385965" y="4830886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Прямоугольник 62">
              <a:extLst>
                <a:ext uri="{FF2B5EF4-FFF2-40B4-BE49-F238E27FC236}">
                  <a16:creationId xmlns:a16="http://schemas.microsoft.com/office/drawing/2014/main" id="{25FD09FA-1EDD-F6A0-8D45-7DD645D647B0}"/>
                </a:ext>
              </a:extLst>
            </p:cNvPr>
            <p:cNvSpPr/>
            <p:nvPr/>
          </p:nvSpPr>
          <p:spPr>
            <a:xfrm>
              <a:off x="5834842" y="4830886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Прямоугольник 63">
              <a:extLst>
                <a:ext uri="{FF2B5EF4-FFF2-40B4-BE49-F238E27FC236}">
                  <a16:creationId xmlns:a16="http://schemas.microsoft.com/office/drawing/2014/main" id="{63E47C81-8F3F-F5E2-686E-B5F4C57C65D0}"/>
                </a:ext>
              </a:extLst>
            </p:cNvPr>
            <p:cNvSpPr/>
            <p:nvPr/>
          </p:nvSpPr>
          <p:spPr>
            <a:xfrm>
              <a:off x="2210785" y="5538536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5" name="Прямоугольник 64">
              <a:extLst>
                <a:ext uri="{FF2B5EF4-FFF2-40B4-BE49-F238E27FC236}">
                  <a16:creationId xmlns:a16="http://schemas.microsoft.com/office/drawing/2014/main" id="{490FD5E4-9697-8CE8-413A-C82A996E989E}"/>
                </a:ext>
              </a:extLst>
            </p:cNvPr>
            <p:cNvSpPr/>
            <p:nvPr/>
          </p:nvSpPr>
          <p:spPr>
            <a:xfrm>
              <a:off x="3673333" y="5538536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6" name="Прямоугольник 65">
              <a:extLst>
                <a:ext uri="{FF2B5EF4-FFF2-40B4-BE49-F238E27FC236}">
                  <a16:creationId xmlns:a16="http://schemas.microsoft.com/office/drawing/2014/main" id="{0A7EF2D1-4651-D699-BE06-03137BB7118C}"/>
                </a:ext>
              </a:extLst>
            </p:cNvPr>
            <p:cNvSpPr/>
            <p:nvPr/>
          </p:nvSpPr>
          <p:spPr>
            <a:xfrm>
              <a:off x="5111093" y="555619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Прямоугольник 66">
              <a:extLst>
                <a:ext uri="{FF2B5EF4-FFF2-40B4-BE49-F238E27FC236}">
                  <a16:creationId xmlns:a16="http://schemas.microsoft.com/office/drawing/2014/main" id="{36678027-ED84-6C83-3126-B6AA4F9E1605}"/>
                </a:ext>
              </a:extLst>
            </p:cNvPr>
            <p:cNvSpPr/>
            <p:nvPr/>
          </p:nvSpPr>
          <p:spPr>
            <a:xfrm>
              <a:off x="756928" y="555619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Диагональная полоса 6">
              <a:extLst>
                <a:ext uri="{FF2B5EF4-FFF2-40B4-BE49-F238E27FC236}">
                  <a16:creationId xmlns:a16="http://schemas.microsoft.com/office/drawing/2014/main" id="{A86AA172-9FEC-2E08-B391-AB9AD43C0924}"/>
                </a:ext>
              </a:extLst>
            </p:cNvPr>
            <p:cNvSpPr/>
            <p:nvPr/>
          </p:nvSpPr>
          <p:spPr>
            <a:xfrm rot="2776122">
              <a:off x="1438752" y="4279735"/>
              <a:ext cx="4444255" cy="4594768"/>
            </a:xfrm>
            <a:prstGeom prst="diagStripe">
              <a:avLst>
                <a:gd name="adj" fmla="val 89881"/>
              </a:avLst>
            </a:prstGeom>
            <a:blipFill dpi="0" rotWithShape="0">
              <a:blip r:embed="rId2"/>
              <a:srcRect/>
              <a:tile tx="88900" ty="0" sx="100000" sy="100000" flip="none" algn="tl"/>
            </a:blip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8" name="Диагональная полоса 7">
              <a:extLst>
                <a:ext uri="{FF2B5EF4-FFF2-40B4-BE49-F238E27FC236}">
                  <a16:creationId xmlns:a16="http://schemas.microsoft.com/office/drawing/2014/main" id="{246CDF47-7B5F-6FCF-761E-CD54EBE51C57}"/>
                </a:ext>
              </a:extLst>
            </p:cNvPr>
            <p:cNvSpPr>
              <a:spLocks noChangeAspect="1"/>
            </p:cNvSpPr>
            <p:nvPr/>
          </p:nvSpPr>
          <p:spPr>
            <a:xfrm rot="18840000" flipV="1">
              <a:off x="1421980" y="-2095301"/>
              <a:ext cx="4507251" cy="4659897"/>
            </a:xfrm>
            <a:prstGeom prst="diagStripe">
              <a:avLst>
                <a:gd name="adj" fmla="val 89881"/>
              </a:avLst>
            </a:prstGeom>
            <a:blipFill dpi="0" rotWithShape="0">
              <a:blip r:embed="rId2"/>
              <a:srcRect/>
              <a:tile tx="88900" ty="0" sx="100000" sy="100000" flip="none" algn="tl"/>
            </a:blip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2" name="Диагональная полоса 11">
              <a:extLst>
                <a:ext uri="{FF2B5EF4-FFF2-40B4-BE49-F238E27FC236}">
                  <a16:creationId xmlns:a16="http://schemas.microsoft.com/office/drawing/2014/main" id="{B9E02624-C603-A64D-DD8F-1F31E71C3FE7}"/>
                </a:ext>
              </a:extLst>
            </p:cNvPr>
            <p:cNvSpPr>
              <a:spLocks noChangeAspect="1"/>
            </p:cNvSpPr>
            <p:nvPr/>
          </p:nvSpPr>
          <p:spPr>
            <a:xfrm rot="2657870" flipV="1">
              <a:off x="4676519" y="1127144"/>
              <a:ext cx="4422230" cy="4571997"/>
            </a:xfrm>
            <a:prstGeom prst="diagStripe">
              <a:avLst>
                <a:gd name="adj" fmla="val 89881"/>
              </a:avLst>
            </a:prstGeom>
            <a:blipFill dpi="0" rotWithShape="0">
              <a:blip r:embed="rId2"/>
              <a:srcRect/>
              <a:tile tx="88900" ty="0" sx="100000" sy="100000" flip="none" algn="tl"/>
            </a:blip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1" name="Диагональная полоса 10">
              <a:extLst>
                <a:ext uri="{FF2B5EF4-FFF2-40B4-BE49-F238E27FC236}">
                  <a16:creationId xmlns:a16="http://schemas.microsoft.com/office/drawing/2014/main" id="{37FEC249-50D8-5711-3CF9-C6FE16AC5079}"/>
                </a:ext>
              </a:extLst>
            </p:cNvPr>
            <p:cNvSpPr/>
            <p:nvPr/>
          </p:nvSpPr>
          <p:spPr>
            <a:xfrm rot="8139973">
              <a:off x="-1733668" y="1115942"/>
              <a:ext cx="4379881" cy="4546458"/>
            </a:xfrm>
            <a:prstGeom prst="diagStripe">
              <a:avLst>
                <a:gd name="adj" fmla="val 89881"/>
              </a:avLst>
            </a:prstGeom>
            <a:blipFill dpi="0" rotWithShape="0">
              <a:blip r:embed="rId2"/>
              <a:srcRect/>
              <a:tile tx="88900" ty="0" sx="100000" sy="100000" flip="none" algn="tl"/>
            </a:blip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77812423-7F75-221D-F67E-01A7F40346BC}"/>
                </a:ext>
              </a:extLst>
            </p:cNvPr>
            <p:cNvSpPr txBox="1"/>
            <p:nvPr/>
          </p:nvSpPr>
          <p:spPr>
            <a:xfrm>
              <a:off x="423635" y="721360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CBE6F01F-03F4-B899-1915-C13010D9EE14}"/>
                </a:ext>
              </a:extLst>
            </p:cNvPr>
            <p:cNvSpPr txBox="1"/>
            <p:nvPr/>
          </p:nvSpPr>
          <p:spPr>
            <a:xfrm>
              <a:off x="449394" y="1418295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4C82AFCE-2841-ECB8-F0A6-46BB11384D47}"/>
                </a:ext>
              </a:extLst>
            </p:cNvPr>
            <p:cNvSpPr txBox="1"/>
            <p:nvPr/>
          </p:nvSpPr>
          <p:spPr>
            <a:xfrm>
              <a:off x="456272" y="2137725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C21873B8-895D-9878-1772-0BCCFE49AD38}"/>
                </a:ext>
              </a:extLst>
            </p:cNvPr>
            <p:cNvSpPr txBox="1"/>
            <p:nvPr/>
          </p:nvSpPr>
          <p:spPr>
            <a:xfrm>
              <a:off x="461013" y="3569357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1484F6F0-3485-6577-36B1-3841A2BB7CF4}"/>
                </a:ext>
              </a:extLst>
            </p:cNvPr>
            <p:cNvSpPr txBox="1"/>
            <p:nvPr/>
          </p:nvSpPr>
          <p:spPr>
            <a:xfrm>
              <a:off x="469679" y="4266292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9B658C73-3DA5-DF7F-507A-D3BBD21D6D40}"/>
                </a:ext>
              </a:extLst>
            </p:cNvPr>
            <p:cNvSpPr txBox="1"/>
            <p:nvPr/>
          </p:nvSpPr>
          <p:spPr>
            <a:xfrm>
              <a:off x="474557" y="5719608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41BFE188-5EAB-13A9-9358-76E90104EB0A}"/>
                </a:ext>
              </a:extLst>
            </p:cNvPr>
            <p:cNvSpPr txBox="1"/>
            <p:nvPr/>
          </p:nvSpPr>
          <p:spPr>
            <a:xfrm>
              <a:off x="943959" y="6163233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C9CCAAA5-6419-1633-E16F-912CFA337CBF}"/>
                </a:ext>
              </a:extLst>
            </p:cNvPr>
            <p:cNvSpPr txBox="1"/>
            <p:nvPr/>
          </p:nvSpPr>
          <p:spPr>
            <a:xfrm>
              <a:off x="1698379" y="6192888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10BD94E8-9897-D164-26BF-257C2154FA19}"/>
                </a:ext>
              </a:extLst>
            </p:cNvPr>
            <p:cNvSpPr txBox="1"/>
            <p:nvPr/>
          </p:nvSpPr>
          <p:spPr>
            <a:xfrm>
              <a:off x="2416569" y="6189117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858A6087-F026-B172-D1B6-ADC09DE7042C}"/>
                </a:ext>
              </a:extLst>
            </p:cNvPr>
            <p:cNvSpPr txBox="1"/>
            <p:nvPr/>
          </p:nvSpPr>
          <p:spPr>
            <a:xfrm>
              <a:off x="3888261" y="6163233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336142CE-7409-7672-1D2A-CD663CFCEA09}"/>
                </a:ext>
              </a:extLst>
            </p:cNvPr>
            <p:cNvSpPr txBox="1"/>
            <p:nvPr/>
          </p:nvSpPr>
          <p:spPr>
            <a:xfrm>
              <a:off x="5295377" y="6169828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97" name="Группа 96">
              <a:extLst>
                <a:ext uri="{FF2B5EF4-FFF2-40B4-BE49-F238E27FC236}">
                  <a16:creationId xmlns:a16="http://schemas.microsoft.com/office/drawing/2014/main" id="{6D872BCB-86A9-DEFD-F2F8-723DF9FBA73B}"/>
                </a:ext>
              </a:extLst>
            </p:cNvPr>
            <p:cNvGrpSpPr/>
            <p:nvPr/>
          </p:nvGrpSpPr>
          <p:grpSpPr>
            <a:xfrm>
              <a:off x="6060695" y="4167713"/>
              <a:ext cx="271364" cy="609614"/>
              <a:chOff x="6122129" y="4162520"/>
              <a:chExt cx="304486" cy="718615"/>
            </a:xfrm>
          </p:grpSpPr>
          <p:sp>
            <p:nvSpPr>
              <p:cNvPr id="91" name="Крест 90">
                <a:extLst>
                  <a:ext uri="{FF2B5EF4-FFF2-40B4-BE49-F238E27FC236}">
                    <a16:creationId xmlns:a16="http://schemas.microsoft.com/office/drawing/2014/main" id="{8ED4304F-9323-6112-8FDA-099309A4079E}"/>
                  </a:ext>
                </a:extLst>
              </p:cNvPr>
              <p:cNvSpPr/>
              <p:nvPr/>
            </p:nvSpPr>
            <p:spPr>
              <a:xfrm>
                <a:off x="6213775" y="4162520"/>
                <a:ext cx="129884" cy="124944"/>
              </a:xfrm>
              <a:prstGeom prst="plus">
                <a:avLst>
                  <a:gd name="adj" fmla="val 37605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2" name="Полилиния: фигура 91">
                <a:extLst>
                  <a:ext uri="{FF2B5EF4-FFF2-40B4-BE49-F238E27FC236}">
                    <a16:creationId xmlns:a16="http://schemas.microsoft.com/office/drawing/2014/main" id="{B8480A08-C2C4-C48B-7018-E171D0543B8D}"/>
                  </a:ext>
                </a:extLst>
              </p:cNvPr>
              <p:cNvSpPr/>
              <p:nvPr/>
            </p:nvSpPr>
            <p:spPr>
              <a:xfrm>
                <a:off x="6175847" y="4286746"/>
                <a:ext cx="217170" cy="81915"/>
              </a:xfrm>
              <a:custGeom>
                <a:avLst/>
                <a:gdLst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0970 w 175260"/>
                  <a:gd name="connsiteY2" fmla="*/ 2476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2875 w 175260"/>
                  <a:gd name="connsiteY2" fmla="*/ 4381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0 w 175260"/>
                  <a:gd name="connsiteY5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20955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38100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4295"/>
                  <a:gd name="connsiteX1" fmla="*/ 175260 w 175260"/>
                  <a:gd name="connsiteY1" fmla="*/ 5715 h 74295"/>
                  <a:gd name="connsiteX2" fmla="*/ 142875 w 175260"/>
                  <a:gd name="connsiteY2" fmla="*/ 43815 h 74295"/>
                  <a:gd name="connsiteX3" fmla="*/ 148590 w 175260"/>
                  <a:gd name="connsiteY3" fmla="*/ 70485 h 74295"/>
                  <a:gd name="connsiteX4" fmla="*/ 15240 w 175260"/>
                  <a:gd name="connsiteY4" fmla="*/ 74295 h 74295"/>
                  <a:gd name="connsiteX5" fmla="*/ 38100 w 175260"/>
                  <a:gd name="connsiteY5" fmla="*/ 38100 h 74295"/>
                  <a:gd name="connsiteX6" fmla="*/ 0 w 175260"/>
                  <a:gd name="connsiteY6" fmla="*/ 0 h 74295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38100 w 175260"/>
                  <a:gd name="connsiteY5" fmla="*/ 38100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6573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201930"/>
                  <a:gd name="connsiteY0" fmla="*/ 0 h 80010"/>
                  <a:gd name="connsiteX1" fmla="*/ 201930 w 201930"/>
                  <a:gd name="connsiteY1" fmla="*/ 1905 h 80010"/>
                  <a:gd name="connsiteX2" fmla="*/ 165735 w 201930"/>
                  <a:gd name="connsiteY2" fmla="*/ 43815 h 80010"/>
                  <a:gd name="connsiteX3" fmla="*/ 173355 w 201930"/>
                  <a:gd name="connsiteY3" fmla="*/ 80010 h 80010"/>
                  <a:gd name="connsiteX4" fmla="*/ 15240 w 201930"/>
                  <a:gd name="connsiteY4" fmla="*/ 74295 h 80010"/>
                  <a:gd name="connsiteX5" fmla="*/ 22860 w 201930"/>
                  <a:gd name="connsiteY5" fmla="*/ 51435 h 80010"/>
                  <a:gd name="connsiteX6" fmla="*/ 0 w 201930"/>
                  <a:gd name="connsiteY6" fmla="*/ 0 h 80010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30480 w 217170"/>
                  <a:gd name="connsiteY4" fmla="*/ 76200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79070 w 217170"/>
                  <a:gd name="connsiteY2" fmla="*/ 5334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7170" h="81915">
                    <a:moveTo>
                      <a:pt x="0" y="0"/>
                    </a:moveTo>
                    <a:lnTo>
                      <a:pt x="217170" y="3810"/>
                    </a:lnTo>
                    <a:lnTo>
                      <a:pt x="179070" y="53340"/>
                    </a:lnTo>
                    <a:lnTo>
                      <a:pt x="188595" y="81915"/>
                    </a:lnTo>
                    <a:lnTo>
                      <a:pt x="20955" y="81915"/>
                    </a:lnTo>
                    <a:lnTo>
                      <a:pt x="38100" y="533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3" name="Полилиния: фигура 92">
                <a:extLst>
                  <a:ext uri="{FF2B5EF4-FFF2-40B4-BE49-F238E27FC236}">
                    <a16:creationId xmlns:a16="http://schemas.microsoft.com/office/drawing/2014/main" id="{CB637C32-CD98-94EB-B7E3-9D9D76486D29}"/>
                  </a:ext>
                </a:extLst>
              </p:cNvPr>
              <p:cNvSpPr/>
              <p:nvPr/>
            </p:nvSpPr>
            <p:spPr>
              <a:xfrm>
                <a:off x="6127530" y="4374832"/>
                <a:ext cx="299085" cy="364949"/>
              </a:xfrm>
              <a:custGeom>
                <a:avLst/>
                <a:gdLst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0970 w 175260"/>
                  <a:gd name="connsiteY2" fmla="*/ 2476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2875 w 175260"/>
                  <a:gd name="connsiteY2" fmla="*/ 4381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0 w 175260"/>
                  <a:gd name="connsiteY5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20955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38100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4295"/>
                  <a:gd name="connsiteX1" fmla="*/ 175260 w 175260"/>
                  <a:gd name="connsiteY1" fmla="*/ 5715 h 74295"/>
                  <a:gd name="connsiteX2" fmla="*/ 142875 w 175260"/>
                  <a:gd name="connsiteY2" fmla="*/ 43815 h 74295"/>
                  <a:gd name="connsiteX3" fmla="*/ 148590 w 175260"/>
                  <a:gd name="connsiteY3" fmla="*/ 70485 h 74295"/>
                  <a:gd name="connsiteX4" fmla="*/ 15240 w 175260"/>
                  <a:gd name="connsiteY4" fmla="*/ 74295 h 74295"/>
                  <a:gd name="connsiteX5" fmla="*/ 38100 w 175260"/>
                  <a:gd name="connsiteY5" fmla="*/ 38100 h 74295"/>
                  <a:gd name="connsiteX6" fmla="*/ 0 w 175260"/>
                  <a:gd name="connsiteY6" fmla="*/ 0 h 74295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38100 w 175260"/>
                  <a:gd name="connsiteY5" fmla="*/ 38100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6573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201930"/>
                  <a:gd name="connsiteY0" fmla="*/ 0 h 80010"/>
                  <a:gd name="connsiteX1" fmla="*/ 201930 w 201930"/>
                  <a:gd name="connsiteY1" fmla="*/ 1905 h 80010"/>
                  <a:gd name="connsiteX2" fmla="*/ 165735 w 201930"/>
                  <a:gd name="connsiteY2" fmla="*/ 43815 h 80010"/>
                  <a:gd name="connsiteX3" fmla="*/ 173355 w 201930"/>
                  <a:gd name="connsiteY3" fmla="*/ 80010 h 80010"/>
                  <a:gd name="connsiteX4" fmla="*/ 15240 w 201930"/>
                  <a:gd name="connsiteY4" fmla="*/ 74295 h 80010"/>
                  <a:gd name="connsiteX5" fmla="*/ 22860 w 201930"/>
                  <a:gd name="connsiteY5" fmla="*/ 51435 h 80010"/>
                  <a:gd name="connsiteX6" fmla="*/ 0 w 201930"/>
                  <a:gd name="connsiteY6" fmla="*/ 0 h 80010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30480 w 217170"/>
                  <a:gd name="connsiteY4" fmla="*/ 76200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79070 w 217170"/>
                  <a:gd name="connsiteY2" fmla="*/ 5334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3810 w 196215"/>
                  <a:gd name="connsiteY0" fmla="*/ 0 h 144042"/>
                  <a:gd name="connsiteX1" fmla="*/ 196215 w 196215"/>
                  <a:gd name="connsiteY1" fmla="*/ 65937 h 144042"/>
                  <a:gd name="connsiteX2" fmla="*/ 158115 w 196215"/>
                  <a:gd name="connsiteY2" fmla="*/ 115467 h 144042"/>
                  <a:gd name="connsiteX3" fmla="*/ 167640 w 196215"/>
                  <a:gd name="connsiteY3" fmla="*/ 144042 h 144042"/>
                  <a:gd name="connsiteX4" fmla="*/ 0 w 196215"/>
                  <a:gd name="connsiteY4" fmla="*/ 144042 h 144042"/>
                  <a:gd name="connsiteX5" fmla="*/ 17145 w 196215"/>
                  <a:gd name="connsiteY5" fmla="*/ 115467 h 144042"/>
                  <a:gd name="connsiteX6" fmla="*/ 3810 w 19621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58115 w 188595"/>
                  <a:gd name="connsiteY2" fmla="*/ 115467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7145 w 188595"/>
                  <a:gd name="connsiteY5" fmla="*/ 115467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7145 w 188595"/>
                  <a:gd name="connsiteY5" fmla="*/ 115467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9050 w 188595"/>
                  <a:gd name="connsiteY5" fmla="*/ 89063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78105 w 188595"/>
                  <a:gd name="connsiteY5" fmla="*/ 86733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6195 w 188595"/>
                  <a:gd name="connsiteY5" fmla="*/ 88286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6195 w 188595"/>
                  <a:gd name="connsiteY5" fmla="*/ 88286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4290 w 188595"/>
                  <a:gd name="connsiteY5" fmla="*/ 72754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4290 w 188595"/>
                  <a:gd name="connsiteY5" fmla="*/ 72754 h 144042"/>
                  <a:gd name="connsiteX6" fmla="*/ 3810 w 188595"/>
                  <a:gd name="connsiteY6" fmla="*/ 0 h 144042"/>
                  <a:gd name="connsiteX0" fmla="*/ 60960 w 245745"/>
                  <a:gd name="connsiteY0" fmla="*/ 0 h 148702"/>
                  <a:gd name="connsiteX1" fmla="*/ 245745 w 245745"/>
                  <a:gd name="connsiteY1" fmla="*/ 1480 h 148702"/>
                  <a:gd name="connsiteX2" fmla="*/ 217170 w 245745"/>
                  <a:gd name="connsiteY2" fmla="*/ 86733 h 148702"/>
                  <a:gd name="connsiteX3" fmla="*/ 224790 w 245745"/>
                  <a:gd name="connsiteY3" fmla="*/ 144042 h 148702"/>
                  <a:gd name="connsiteX4" fmla="*/ 0 w 245745"/>
                  <a:gd name="connsiteY4" fmla="*/ 148702 h 148702"/>
                  <a:gd name="connsiteX5" fmla="*/ 91440 w 245745"/>
                  <a:gd name="connsiteY5" fmla="*/ 72754 h 148702"/>
                  <a:gd name="connsiteX6" fmla="*/ 60960 w 245745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7170 w 297180"/>
                  <a:gd name="connsiteY2" fmla="*/ 86733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850 h 149552"/>
                  <a:gd name="connsiteX1" fmla="*/ 243840 w 297180"/>
                  <a:gd name="connsiteY1" fmla="*/ 0 h 149552"/>
                  <a:gd name="connsiteX2" fmla="*/ 219075 w 297180"/>
                  <a:gd name="connsiteY2" fmla="*/ 74381 h 149552"/>
                  <a:gd name="connsiteX3" fmla="*/ 297180 w 297180"/>
                  <a:gd name="connsiteY3" fmla="*/ 148775 h 149552"/>
                  <a:gd name="connsiteX4" fmla="*/ 0 w 297180"/>
                  <a:gd name="connsiteY4" fmla="*/ 149552 h 149552"/>
                  <a:gd name="connsiteX5" fmla="*/ 91440 w 297180"/>
                  <a:gd name="connsiteY5" fmla="*/ 73604 h 149552"/>
                  <a:gd name="connsiteX6" fmla="*/ 60960 w 297180"/>
                  <a:gd name="connsiteY6" fmla="*/ 850 h 149552"/>
                  <a:gd name="connsiteX0" fmla="*/ 62865 w 299085"/>
                  <a:gd name="connsiteY0" fmla="*/ 850 h 148775"/>
                  <a:gd name="connsiteX1" fmla="*/ 245745 w 299085"/>
                  <a:gd name="connsiteY1" fmla="*/ 0 h 148775"/>
                  <a:gd name="connsiteX2" fmla="*/ 220980 w 299085"/>
                  <a:gd name="connsiteY2" fmla="*/ 74381 h 148775"/>
                  <a:gd name="connsiteX3" fmla="*/ 299085 w 299085"/>
                  <a:gd name="connsiteY3" fmla="*/ 148775 h 148775"/>
                  <a:gd name="connsiteX4" fmla="*/ 0 w 299085"/>
                  <a:gd name="connsiteY4" fmla="*/ 147222 h 148775"/>
                  <a:gd name="connsiteX5" fmla="*/ 93345 w 299085"/>
                  <a:gd name="connsiteY5" fmla="*/ 73604 h 148775"/>
                  <a:gd name="connsiteX6" fmla="*/ 62865 w 299085"/>
                  <a:gd name="connsiteY6" fmla="*/ 850 h 148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9085" h="148775">
                    <a:moveTo>
                      <a:pt x="62865" y="850"/>
                    </a:moveTo>
                    <a:lnTo>
                      <a:pt x="245745" y="0"/>
                    </a:lnTo>
                    <a:cubicBezTo>
                      <a:pt x="236855" y="24017"/>
                      <a:pt x="199390" y="42598"/>
                      <a:pt x="220980" y="74381"/>
                    </a:cubicBezTo>
                    <a:lnTo>
                      <a:pt x="299085" y="148775"/>
                    </a:lnTo>
                    <a:lnTo>
                      <a:pt x="0" y="147222"/>
                    </a:lnTo>
                    <a:lnTo>
                      <a:pt x="93345" y="73604"/>
                    </a:lnTo>
                    <a:cubicBezTo>
                      <a:pt x="78740" y="32526"/>
                      <a:pt x="73660" y="30279"/>
                      <a:pt x="62865" y="85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4" name="Прямоугольник: скругленные углы 93">
                <a:extLst>
                  <a:ext uri="{FF2B5EF4-FFF2-40B4-BE49-F238E27FC236}">
                    <a16:creationId xmlns:a16="http://schemas.microsoft.com/office/drawing/2014/main" id="{7C38CA4D-B65A-F7CC-A2CC-2D0607F64802}"/>
                  </a:ext>
                </a:extLst>
              </p:cNvPr>
              <p:cNvSpPr/>
              <p:nvPr/>
            </p:nvSpPr>
            <p:spPr>
              <a:xfrm>
                <a:off x="6127530" y="4738022"/>
                <a:ext cx="299085" cy="45719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5" name="Прямоугольник: скругленные углы 94">
                <a:extLst>
                  <a:ext uri="{FF2B5EF4-FFF2-40B4-BE49-F238E27FC236}">
                    <a16:creationId xmlns:a16="http://schemas.microsoft.com/office/drawing/2014/main" id="{C509FAAB-AC86-BF50-FDAD-A1C866CABB5F}"/>
                  </a:ext>
                </a:extLst>
              </p:cNvPr>
              <p:cNvSpPr/>
              <p:nvPr/>
            </p:nvSpPr>
            <p:spPr>
              <a:xfrm>
                <a:off x="6122129" y="4835416"/>
                <a:ext cx="299085" cy="45719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6" name="Полилиния: фигура 95">
                <a:extLst>
                  <a:ext uri="{FF2B5EF4-FFF2-40B4-BE49-F238E27FC236}">
                    <a16:creationId xmlns:a16="http://schemas.microsoft.com/office/drawing/2014/main" id="{40EA54A6-D9C9-B1F6-A513-584394F5F06E}"/>
                  </a:ext>
                </a:extLst>
              </p:cNvPr>
              <p:cNvSpPr/>
              <p:nvPr/>
            </p:nvSpPr>
            <p:spPr>
              <a:xfrm>
                <a:off x="6143485" y="4783741"/>
                <a:ext cx="255842" cy="49244"/>
              </a:xfrm>
              <a:custGeom>
                <a:avLst/>
                <a:gdLst>
                  <a:gd name="connsiteX0" fmla="*/ 0 w 299085"/>
                  <a:gd name="connsiteY0" fmla="*/ 0 h 53340"/>
                  <a:gd name="connsiteX1" fmla="*/ 299085 w 299085"/>
                  <a:gd name="connsiteY1" fmla="*/ 1905 h 53340"/>
                  <a:gd name="connsiteX2" fmla="*/ 274320 w 299085"/>
                  <a:gd name="connsiteY2" fmla="*/ 28575 h 53340"/>
                  <a:gd name="connsiteX3" fmla="*/ 295275 w 299085"/>
                  <a:gd name="connsiteY3" fmla="*/ 49530 h 53340"/>
                  <a:gd name="connsiteX4" fmla="*/ 11430 w 299085"/>
                  <a:gd name="connsiteY4" fmla="*/ 53340 h 53340"/>
                  <a:gd name="connsiteX5" fmla="*/ 43815 w 299085"/>
                  <a:gd name="connsiteY5" fmla="*/ 28575 h 53340"/>
                  <a:gd name="connsiteX6" fmla="*/ 0 w 299085"/>
                  <a:gd name="connsiteY6" fmla="*/ 0 h 53340"/>
                  <a:gd name="connsiteX0" fmla="*/ 3810 w 287655"/>
                  <a:gd name="connsiteY0" fmla="*/ 0 h 51435"/>
                  <a:gd name="connsiteX1" fmla="*/ 287655 w 287655"/>
                  <a:gd name="connsiteY1" fmla="*/ 0 h 51435"/>
                  <a:gd name="connsiteX2" fmla="*/ 262890 w 287655"/>
                  <a:gd name="connsiteY2" fmla="*/ 26670 h 51435"/>
                  <a:gd name="connsiteX3" fmla="*/ 283845 w 287655"/>
                  <a:gd name="connsiteY3" fmla="*/ 47625 h 51435"/>
                  <a:gd name="connsiteX4" fmla="*/ 0 w 287655"/>
                  <a:gd name="connsiteY4" fmla="*/ 51435 h 51435"/>
                  <a:gd name="connsiteX5" fmla="*/ 32385 w 287655"/>
                  <a:gd name="connsiteY5" fmla="*/ 26670 h 51435"/>
                  <a:gd name="connsiteX6" fmla="*/ 3810 w 287655"/>
                  <a:gd name="connsiteY6" fmla="*/ 0 h 51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7655" h="51435">
                    <a:moveTo>
                      <a:pt x="3810" y="0"/>
                    </a:moveTo>
                    <a:lnTo>
                      <a:pt x="287655" y="0"/>
                    </a:lnTo>
                    <a:lnTo>
                      <a:pt x="262890" y="26670"/>
                    </a:lnTo>
                    <a:lnTo>
                      <a:pt x="283845" y="47625"/>
                    </a:lnTo>
                    <a:lnTo>
                      <a:pt x="0" y="51435"/>
                    </a:lnTo>
                    <a:lnTo>
                      <a:pt x="32385" y="26670"/>
                    </a:lnTo>
                    <a:lnTo>
                      <a:pt x="381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98" name="Группа 97">
              <a:extLst>
                <a:ext uri="{FF2B5EF4-FFF2-40B4-BE49-F238E27FC236}">
                  <a16:creationId xmlns:a16="http://schemas.microsoft.com/office/drawing/2014/main" id="{6428BACC-FC25-2D40-37C1-80CEFE30522B}"/>
                </a:ext>
              </a:extLst>
            </p:cNvPr>
            <p:cNvGrpSpPr/>
            <p:nvPr/>
          </p:nvGrpSpPr>
          <p:grpSpPr>
            <a:xfrm>
              <a:off x="6081972" y="576355"/>
              <a:ext cx="264704" cy="675057"/>
              <a:chOff x="6122129" y="4162520"/>
              <a:chExt cx="304486" cy="718615"/>
            </a:xfrm>
            <a:solidFill>
              <a:schemeClr val="tx1"/>
            </a:solidFill>
          </p:grpSpPr>
          <p:sp>
            <p:nvSpPr>
              <p:cNvPr id="99" name="Крест 98">
                <a:extLst>
                  <a:ext uri="{FF2B5EF4-FFF2-40B4-BE49-F238E27FC236}">
                    <a16:creationId xmlns:a16="http://schemas.microsoft.com/office/drawing/2014/main" id="{E6CD494C-AD97-C0CE-61C5-9627A0BA584B}"/>
                  </a:ext>
                </a:extLst>
              </p:cNvPr>
              <p:cNvSpPr/>
              <p:nvPr/>
            </p:nvSpPr>
            <p:spPr>
              <a:xfrm>
                <a:off x="6213775" y="4162520"/>
                <a:ext cx="129884" cy="124944"/>
              </a:xfrm>
              <a:prstGeom prst="plus">
                <a:avLst>
                  <a:gd name="adj" fmla="val 37605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0" name="Полилиния: фигура 99">
                <a:extLst>
                  <a:ext uri="{FF2B5EF4-FFF2-40B4-BE49-F238E27FC236}">
                    <a16:creationId xmlns:a16="http://schemas.microsoft.com/office/drawing/2014/main" id="{534C4ECF-D2E3-78FF-A4F4-95E1EB20287E}"/>
                  </a:ext>
                </a:extLst>
              </p:cNvPr>
              <p:cNvSpPr/>
              <p:nvPr/>
            </p:nvSpPr>
            <p:spPr>
              <a:xfrm>
                <a:off x="6175847" y="4286746"/>
                <a:ext cx="217170" cy="81915"/>
              </a:xfrm>
              <a:custGeom>
                <a:avLst/>
                <a:gdLst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0970 w 175260"/>
                  <a:gd name="connsiteY2" fmla="*/ 2476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2875 w 175260"/>
                  <a:gd name="connsiteY2" fmla="*/ 4381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0 w 175260"/>
                  <a:gd name="connsiteY5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20955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38100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4295"/>
                  <a:gd name="connsiteX1" fmla="*/ 175260 w 175260"/>
                  <a:gd name="connsiteY1" fmla="*/ 5715 h 74295"/>
                  <a:gd name="connsiteX2" fmla="*/ 142875 w 175260"/>
                  <a:gd name="connsiteY2" fmla="*/ 43815 h 74295"/>
                  <a:gd name="connsiteX3" fmla="*/ 148590 w 175260"/>
                  <a:gd name="connsiteY3" fmla="*/ 70485 h 74295"/>
                  <a:gd name="connsiteX4" fmla="*/ 15240 w 175260"/>
                  <a:gd name="connsiteY4" fmla="*/ 74295 h 74295"/>
                  <a:gd name="connsiteX5" fmla="*/ 38100 w 175260"/>
                  <a:gd name="connsiteY5" fmla="*/ 38100 h 74295"/>
                  <a:gd name="connsiteX6" fmla="*/ 0 w 175260"/>
                  <a:gd name="connsiteY6" fmla="*/ 0 h 74295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38100 w 175260"/>
                  <a:gd name="connsiteY5" fmla="*/ 38100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6573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201930"/>
                  <a:gd name="connsiteY0" fmla="*/ 0 h 80010"/>
                  <a:gd name="connsiteX1" fmla="*/ 201930 w 201930"/>
                  <a:gd name="connsiteY1" fmla="*/ 1905 h 80010"/>
                  <a:gd name="connsiteX2" fmla="*/ 165735 w 201930"/>
                  <a:gd name="connsiteY2" fmla="*/ 43815 h 80010"/>
                  <a:gd name="connsiteX3" fmla="*/ 173355 w 201930"/>
                  <a:gd name="connsiteY3" fmla="*/ 80010 h 80010"/>
                  <a:gd name="connsiteX4" fmla="*/ 15240 w 201930"/>
                  <a:gd name="connsiteY4" fmla="*/ 74295 h 80010"/>
                  <a:gd name="connsiteX5" fmla="*/ 22860 w 201930"/>
                  <a:gd name="connsiteY5" fmla="*/ 51435 h 80010"/>
                  <a:gd name="connsiteX6" fmla="*/ 0 w 201930"/>
                  <a:gd name="connsiteY6" fmla="*/ 0 h 80010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30480 w 217170"/>
                  <a:gd name="connsiteY4" fmla="*/ 76200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79070 w 217170"/>
                  <a:gd name="connsiteY2" fmla="*/ 5334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7170" h="81915">
                    <a:moveTo>
                      <a:pt x="0" y="0"/>
                    </a:moveTo>
                    <a:lnTo>
                      <a:pt x="217170" y="3810"/>
                    </a:lnTo>
                    <a:lnTo>
                      <a:pt x="179070" y="53340"/>
                    </a:lnTo>
                    <a:lnTo>
                      <a:pt x="188595" y="81915"/>
                    </a:lnTo>
                    <a:lnTo>
                      <a:pt x="20955" y="81915"/>
                    </a:lnTo>
                    <a:lnTo>
                      <a:pt x="38100" y="5334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1" name="Полилиния: фигура 100">
                <a:extLst>
                  <a:ext uri="{FF2B5EF4-FFF2-40B4-BE49-F238E27FC236}">
                    <a16:creationId xmlns:a16="http://schemas.microsoft.com/office/drawing/2014/main" id="{3697185A-A2F1-C5A3-D549-07A3DA1298AB}"/>
                  </a:ext>
                </a:extLst>
              </p:cNvPr>
              <p:cNvSpPr/>
              <p:nvPr/>
            </p:nvSpPr>
            <p:spPr>
              <a:xfrm>
                <a:off x="6127530" y="4374832"/>
                <a:ext cx="299085" cy="364949"/>
              </a:xfrm>
              <a:custGeom>
                <a:avLst/>
                <a:gdLst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0970 w 175260"/>
                  <a:gd name="connsiteY2" fmla="*/ 2476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2875 w 175260"/>
                  <a:gd name="connsiteY2" fmla="*/ 4381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0 w 175260"/>
                  <a:gd name="connsiteY5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20955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38100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4295"/>
                  <a:gd name="connsiteX1" fmla="*/ 175260 w 175260"/>
                  <a:gd name="connsiteY1" fmla="*/ 5715 h 74295"/>
                  <a:gd name="connsiteX2" fmla="*/ 142875 w 175260"/>
                  <a:gd name="connsiteY2" fmla="*/ 43815 h 74295"/>
                  <a:gd name="connsiteX3" fmla="*/ 148590 w 175260"/>
                  <a:gd name="connsiteY3" fmla="*/ 70485 h 74295"/>
                  <a:gd name="connsiteX4" fmla="*/ 15240 w 175260"/>
                  <a:gd name="connsiteY4" fmla="*/ 74295 h 74295"/>
                  <a:gd name="connsiteX5" fmla="*/ 38100 w 175260"/>
                  <a:gd name="connsiteY5" fmla="*/ 38100 h 74295"/>
                  <a:gd name="connsiteX6" fmla="*/ 0 w 175260"/>
                  <a:gd name="connsiteY6" fmla="*/ 0 h 74295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38100 w 175260"/>
                  <a:gd name="connsiteY5" fmla="*/ 38100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6573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201930"/>
                  <a:gd name="connsiteY0" fmla="*/ 0 h 80010"/>
                  <a:gd name="connsiteX1" fmla="*/ 201930 w 201930"/>
                  <a:gd name="connsiteY1" fmla="*/ 1905 h 80010"/>
                  <a:gd name="connsiteX2" fmla="*/ 165735 w 201930"/>
                  <a:gd name="connsiteY2" fmla="*/ 43815 h 80010"/>
                  <a:gd name="connsiteX3" fmla="*/ 173355 w 201930"/>
                  <a:gd name="connsiteY3" fmla="*/ 80010 h 80010"/>
                  <a:gd name="connsiteX4" fmla="*/ 15240 w 201930"/>
                  <a:gd name="connsiteY4" fmla="*/ 74295 h 80010"/>
                  <a:gd name="connsiteX5" fmla="*/ 22860 w 201930"/>
                  <a:gd name="connsiteY5" fmla="*/ 51435 h 80010"/>
                  <a:gd name="connsiteX6" fmla="*/ 0 w 201930"/>
                  <a:gd name="connsiteY6" fmla="*/ 0 h 80010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30480 w 217170"/>
                  <a:gd name="connsiteY4" fmla="*/ 76200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79070 w 217170"/>
                  <a:gd name="connsiteY2" fmla="*/ 5334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3810 w 196215"/>
                  <a:gd name="connsiteY0" fmla="*/ 0 h 144042"/>
                  <a:gd name="connsiteX1" fmla="*/ 196215 w 196215"/>
                  <a:gd name="connsiteY1" fmla="*/ 65937 h 144042"/>
                  <a:gd name="connsiteX2" fmla="*/ 158115 w 196215"/>
                  <a:gd name="connsiteY2" fmla="*/ 115467 h 144042"/>
                  <a:gd name="connsiteX3" fmla="*/ 167640 w 196215"/>
                  <a:gd name="connsiteY3" fmla="*/ 144042 h 144042"/>
                  <a:gd name="connsiteX4" fmla="*/ 0 w 196215"/>
                  <a:gd name="connsiteY4" fmla="*/ 144042 h 144042"/>
                  <a:gd name="connsiteX5" fmla="*/ 17145 w 196215"/>
                  <a:gd name="connsiteY5" fmla="*/ 115467 h 144042"/>
                  <a:gd name="connsiteX6" fmla="*/ 3810 w 19621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58115 w 188595"/>
                  <a:gd name="connsiteY2" fmla="*/ 115467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7145 w 188595"/>
                  <a:gd name="connsiteY5" fmla="*/ 115467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7145 w 188595"/>
                  <a:gd name="connsiteY5" fmla="*/ 115467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9050 w 188595"/>
                  <a:gd name="connsiteY5" fmla="*/ 89063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78105 w 188595"/>
                  <a:gd name="connsiteY5" fmla="*/ 86733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6195 w 188595"/>
                  <a:gd name="connsiteY5" fmla="*/ 88286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6195 w 188595"/>
                  <a:gd name="connsiteY5" fmla="*/ 88286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4290 w 188595"/>
                  <a:gd name="connsiteY5" fmla="*/ 72754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4290 w 188595"/>
                  <a:gd name="connsiteY5" fmla="*/ 72754 h 144042"/>
                  <a:gd name="connsiteX6" fmla="*/ 3810 w 188595"/>
                  <a:gd name="connsiteY6" fmla="*/ 0 h 144042"/>
                  <a:gd name="connsiteX0" fmla="*/ 60960 w 245745"/>
                  <a:gd name="connsiteY0" fmla="*/ 0 h 148702"/>
                  <a:gd name="connsiteX1" fmla="*/ 245745 w 245745"/>
                  <a:gd name="connsiteY1" fmla="*/ 1480 h 148702"/>
                  <a:gd name="connsiteX2" fmla="*/ 217170 w 245745"/>
                  <a:gd name="connsiteY2" fmla="*/ 86733 h 148702"/>
                  <a:gd name="connsiteX3" fmla="*/ 224790 w 245745"/>
                  <a:gd name="connsiteY3" fmla="*/ 144042 h 148702"/>
                  <a:gd name="connsiteX4" fmla="*/ 0 w 245745"/>
                  <a:gd name="connsiteY4" fmla="*/ 148702 h 148702"/>
                  <a:gd name="connsiteX5" fmla="*/ 91440 w 245745"/>
                  <a:gd name="connsiteY5" fmla="*/ 72754 h 148702"/>
                  <a:gd name="connsiteX6" fmla="*/ 60960 w 245745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7170 w 297180"/>
                  <a:gd name="connsiteY2" fmla="*/ 86733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850 h 149552"/>
                  <a:gd name="connsiteX1" fmla="*/ 243840 w 297180"/>
                  <a:gd name="connsiteY1" fmla="*/ 0 h 149552"/>
                  <a:gd name="connsiteX2" fmla="*/ 219075 w 297180"/>
                  <a:gd name="connsiteY2" fmla="*/ 74381 h 149552"/>
                  <a:gd name="connsiteX3" fmla="*/ 297180 w 297180"/>
                  <a:gd name="connsiteY3" fmla="*/ 148775 h 149552"/>
                  <a:gd name="connsiteX4" fmla="*/ 0 w 297180"/>
                  <a:gd name="connsiteY4" fmla="*/ 149552 h 149552"/>
                  <a:gd name="connsiteX5" fmla="*/ 91440 w 297180"/>
                  <a:gd name="connsiteY5" fmla="*/ 73604 h 149552"/>
                  <a:gd name="connsiteX6" fmla="*/ 60960 w 297180"/>
                  <a:gd name="connsiteY6" fmla="*/ 850 h 149552"/>
                  <a:gd name="connsiteX0" fmla="*/ 62865 w 299085"/>
                  <a:gd name="connsiteY0" fmla="*/ 850 h 148775"/>
                  <a:gd name="connsiteX1" fmla="*/ 245745 w 299085"/>
                  <a:gd name="connsiteY1" fmla="*/ 0 h 148775"/>
                  <a:gd name="connsiteX2" fmla="*/ 220980 w 299085"/>
                  <a:gd name="connsiteY2" fmla="*/ 74381 h 148775"/>
                  <a:gd name="connsiteX3" fmla="*/ 299085 w 299085"/>
                  <a:gd name="connsiteY3" fmla="*/ 148775 h 148775"/>
                  <a:gd name="connsiteX4" fmla="*/ 0 w 299085"/>
                  <a:gd name="connsiteY4" fmla="*/ 147222 h 148775"/>
                  <a:gd name="connsiteX5" fmla="*/ 93345 w 299085"/>
                  <a:gd name="connsiteY5" fmla="*/ 73604 h 148775"/>
                  <a:gd name="connsiteX6" fmla="*/ 62865 w 299085"/>
                  <a:gd name="connsiteY6" fmla="*/ 850 h 148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9085" h="148775">
                    <a:moveTo>
                      <a:pt x="62865" y="850"/>
                    </a:moveTo>
                    <a:lnTo>
                      <a:pt x="245745" y="0"/>
                    </a:lnTo>
                    <a:cubicBezTo>
                      <a:pt x="236855" y="24017"/>
                      <a:pt x="199390" y="42598"/>
                      <a:pt x="220980" y="74381"/>
                    </a:cubicBezTo>
                    <a:lnTo>
                      <a:pt x="299085" y="148775"/>
                    </a:lnTo>
                    <a:lnTo>
                      <a:pt x="0" y="147222"/>
                    </a:lnTo>
                    <a:lnTo>
                      <a:pt x="93345" y="73604"/>
                    </a:lnTo>
                    <a:cubicBezTo>
                      <a:pt x="78740" y="32526"/>
                      <a:pt x="73660" y="30279"/>
                      <a:pt x="62865" y="850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2" name="Прямоугольник: скругленные углы 101">
                <a:extLst>
                  <a:ext uri="{FF2B5EF4-FFF2-40B4-BE49-F238E27FC236}">
                    <a16:creationId xmlns:a16="http://schemas.microsoft.com/office/drawing/2014/main" id="{27538433-E26D-B095-1C14-6045E3E19FB1}"/>
                  </a:ext>
                </a:extLst>
              </p:cNvPr>
              <p:cNvSpPr/>
              <p:nvPr/>
            </p:nvSpPr>
            <p:spPr>
              <a:xfrm>
                <a:off x="6127530" y="4738022"/>
                <a:ext cx="299085" cy="45719"/>
              </a:xfrm>
              <a:prstGeom prst="round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3" name="Прямоугольник: скругленные углы 102">
                <a:extLst>
                  <a:ext uri="{FF2B5EF4-FFF2-40B4-BE49-F238E27FC236}">
                    <a16:creationId xmlns:a16="http://schemas.microsoft.com/office/drawing/2014/main" id="{F4722BC3-DA1B-BA72-4BBA-657D67455DE2}"/>
                  </a:ext>
                </a:extLst>
              </p:cNvPr>
              <p:cNvSpPr/>
              <p:nvPr/>
            </p:nvSpPr>
            <p:spPr>
              <a:xfrm>
                <a:off x="6122129" y="4835416"/>
                <a:ext cx="299085" cy="45719"/>
              </a:xfrm>
              <a:prstGeom prst="round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4" name="Полилиния: фигура 103">
                <a:extLst>
                  <a:ext uri="{FF2B5EF4-FFF2-40B4-BE49-F238E27FC236}">
                    <a16:creationId xmlns:a16="http://schemas.microsoft.com/office/drawing/2014/main" id="{462F3619-D55F-7F24-EA69-2082C27EECC9}"/>
                  </a:ext>
                </a:extLst>
              </p:cNvPr>
              <p:cNvSpPr/>
              <p:nvPr/>
            </p:nvSpPr>
            <p:spPr>
              <a:xfrm>
                <a:off x="6146572" y="4783741"/>
                <a:ext cx="258070" cy="45719"/>
              </a:xfrm>
              <a:custGeom>
                <a:avLst/>
                <a:gdLst>
                  <a:gd name="connsiteX0" fmla="*/ 0 w 299085"/>
                  <a:gd name="connsiteY0" fmla="*/ 0 h 53340"/>
                  <a:gd name="connsiteX1" fmla="*/ 299085 w 299085"/>
                  <a:gd name="connsiteY1" fmla="*/ 1905 h 53340"/>
                  <a:gd name="connsiteX2" fmla="*/ 274320 w 299085"/>
                  <a:gd name="connsiteY2" fmla="*/ 28575 h 53340"/>
                  <a:gd name="connsiteX3" fmla="*/ 295275 w 299085"/>
                  <a:gd name="connsiteY3" fmla="*/ 49530 h 53340"/>
                  <a:gd name="connsiteX4" fmla="*/ 11430 w 299085"/>
                  <a:gd name="connsiteY4" fmla="*/ 53340 h 53340"/>
                  <a:gd name="connsiteX5" fmla="*/ 43815 w 299085"/>
                  <a:gd name="connsiteY5" fmla="*/ 28575 h 53340"/>
                  <a:gd name="connsiteX6" fmla="*/ 0 w 299085"/>
                  <a:gd name="connsiteY6" fmla="*/ 0 h 53340"/>
                  <a:gd name="connsiteX0" fmla="*/ 3810 w 287655"/>
                  <a:gd name="connsiteY0" fmla="*/ 0 h 51435"/>
                  <a:gd name="connsiteX1" fmla="*/ 287655 w 287655"/>
                  <a:gd name="connsiteY1" fmla="*/ 0 h 51435"/>
                  <a:gd name="connsiteX2" fmla="*/ 262890 w 287655"/>
                  <a:gd name="connsiteY2" fmla="*/ 26670 h 51435"/>
                  <a:gd name="connsiteX3" fmla="*/ 283845 w 287655"/>
                  <a:gd name="connsiteY3" fmla="*/ 47625 h 51435"/>
                  <a:gd name="connsiteX4" fmla="*/ 0 w 287655"/>
                  <a:gd name="connsiteY4" fmla="*/ 51435 h 51435"/>
                  <a:gd name="connsiteX5" fmla="*/ 32385 w 287655"/>
                  <a:gd name="connsiteY5" fmla="*/ 26670 h 51435"/>
                  <a:gd name="connsiteX6" fmla="*/ 3810 w 287655"/>
                  <a:gd name="connsiteY6" fmla="*/ 0 h 51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7655" h="51435">
                    <a:moveTo>
                      <a:pt x="3810" y="0"/>
                    </a:moveTo>
                    <a:lnTo>
                      <a:pt x="287655" y="0"/>
                    </a:lnTo>
                    <a:lnTo>
                      <a:pt x="262890" y="26670"/>
                    </a:lnTo>
                    <a:lnTo>
                      <a:pt x="283845" y="47625"/>
                    </a:lnTo>
                    <a:lnTo>
                      <a:pt x="0" y="51435"/>
                    </a:lnTo>
                    <a:lnTo>
                      <a:pt x="32385" y="26670"/>
                    </a:lnTo>
                    <a:lnTo>
                      <a:pt x="3810" y="0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118" name="Группа 117">
              <a:extLst>
                <a:ext uri="{FF2B5EF4-FFF2-40B4-BE49-F238E27FC236}">
                  <a16:creationId xmlns:a16="http://schemas.microsoft.com/office/drawing/2014/main" id="{645EB51F-62EA-01E6-BD3C-310FCDA0015C}"/>
                </a:ext>
              </a:extLst>
            </p:cNvPr>
            <p:cNvGrpSpPr/>
            <p:nvPr/>
          </p:nvGrpSpPr>
          <p:grpSpPr>
            <a:xfrm>
              <a:off x="5333673" y="2020747"/>
              <a:ext cx="271035" cy="655919"/>
              <a:chOff x="5408463" y="2006123"/>
              <a:chExt cx="271035" cy="655919"/>
            </a:xfrm>
          </p:grpSpPr>
          <p:sp>
            <p:nvSpPr>
              <p:cNvPr id="107" name="Прямоугольник: скругленные углы 106">
                <a:extLst>
                  <a:ext uri="{FF2B5EF4-FFF2-40B4-BE49-F238E27FC236}">
                    <a16:creationId xmlns:a16="http://schemas.microsoft.com/office/drawing/2014/main" id="{76F4EBBC-23DA-8B8B-D9A1-B0337852612C}"/>
                  </a:ext>
                </a:extLst>
              </p:cNvPr>
              <p:cNvSpPr/>
              <p:nvPr/>
            </p:nvSpPr>
            <p:spPr>
              <a:xfrm>
                <a:off x="5408463" y="2522220"/>
                <a:ext cx="264160" cy="45719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17" name="Группа 116">
                <a:extLst>
                  <a:ext uri="{FF2B5EF4-FFF2-40B4-BE49-F238E27FC236}">
                    <a16:creationId xmlns:a16="http://schemas.microsoft.com/office/drawing/2014/main" id="{C174A907-A59F-022C-FC6F-DA65283480EF}"/>
                  </a:ext>
                </a:extLst>
              </p:cNvPr>
              <p:cNvGrpSpPr/>
              <p:nvPr/>
            </p:nvGrpSpPr>
            <p:grpSpPr>
              <a:xfrm>
                <a:off x="5410200" y="2006123"/>
                <a:ext cx="269298" cy="655919"/>
                <a:chOff x="5410200" y="2006123"/>
                <a:chExt cx="269298" cy="655919"/>
              </a:xfrm>
            </p:grpSpPr>
            <p:sp>
              <p:nvSpPr>
                <p:cNvPr id="105" name="Хорда 104">
                  <a:extLst>
                    <a:ext uri="{FF2B5EF4-FFF2-40B4-BE49-F238E27FC236}">
                      <a16:creationId xmlns:a16="http://schemas.microsoft.com/office/drawing/2014/main" id="{2A9355FE-CD05-7775-44F7-FCC134C8D376}"/>
                    </a:ext>
                  </a:extLst>
                </p:cNvPr>
                <p:cNvSpPr/>
                <p:nvPr/>
              </p:nvSpPr>
              <p:spPr>
                <a:xfrm rot="6769347">
                  <a:off x="5446465" y="2004406"/>
                  <a:ext cx="201906" cy="205340"/>
                </a:xfrm>
                <a:prstGeom prst="chord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06" name="Полилиния: фигура 105">
                  <a:extLst>
                    <a:ext uri="{FF2B5EF4-FFF2-40B4-BE49-F238E27FC236}">
                      <a16:creationId xmlns:a16="http://schemas.microsoft.com/office/drawing/2014/main" id="{BE1AC466-5EAC-51DB-633E-8A4E48BB4992}"/>
                    </a:ext>
                  </a:extLst>
                </p:cNvPr>
                <p:cNvSpPr/>
                <p:nvPr/>
              </p:nvSpPr>
              <p:spPr>
                <a:xfrm>
                  <a:off x="5410200" y="2159000"/>
                  <a:ext cx="264160" cy="363220"/>
                </a:xfrm>
                <a:custGeom>
                  <a:avLst/>
                  <a:gdLst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701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4160" h="363220">
                      <a:moveTo>
                        <a:pt x="218440" y="2540"/>
                      </a:moveTo>
                      <a:lnTo>
                        <a:pt x="53340" y="0"/>
                      </a:lnTo>
                      <a:cubicBezTo>
                        <a:pt x="87207" y="48260"/>
                        <a:pt x="90593" y="96520"/>
                        <a:pt x="93980" y="144780"/>
                      </a:cubicBezTo>
                      <a:cubicBezTo>
                        <a:pt x="77893" y="220133"/>
                        <a:pt x="31327" y="290407"/>
                        <a:pt x="0" y="363220"/>
                      </a:cubicBezTo>
                      <a:lnTo>
                        <a:pt x="264160" y="363220"/>
                      </a:lnTo>
                      <a:cubicBezTo>
                        <a:pt x="236220" y="290407"/>
                        <a:pt x="226060" y="283633"/>
                        <a:pt x="180340" y="144780"/>
                      </a:cubicBezTo>
                      <a:cubicBezTo>
                        <a:pt x="191347" y="60960"/>
                        <a:pt x="189653" y="50800"/>
                        <a:pt x="218440" y="254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15" name="Полилиния: фигура 114">
                  <a:extLst>
                    <a:ext uri="{FF2B5EF4-FFF2-40B4-BE49-F238E27FC236}">
                      <a16:creationId xmlns:a16="http://schemas.microsoft.com/office/drawing/2014/main" id="{08EF11B4-0B68-5D2C-EBCA-411420FB5534}"/>
                    </a:ext>
                  </a:extLst>
                </p:cNvPr>
                <p:cNvSpPr/>
                <p:nvPr/>
              </p:nvSpPr>
              <p:spPr>
                <a:xfrm>
                  <a:off x="5430219" y="2570604"/>
                  <a:ext cx="222028" cy="45719"/>
                </a:xfrm>
                <a:custGeom>
                  <a:avLst/>
                  <a:gdLst>
                    <a:gd name="connsiteX0" fmla="*/ 0 w 299085"/>
                    <a:gd name="connsiteY0" fmla="*/ 0 h 53340"/>
                    <a:gd name="connsiteX1" fmla="*/ 299085 w 299085"/>
                    <a:gd name="connsiteY1" fmla="*/ 1905 h 53340"/>
                    <a:gd name="connsiteX2" fmla="*/ 274320 w 299085"/>
                    <a:gd name="connsiteY2" fmla="*/ 28575 h 53340"/>
                    <a:gd name="connsiteX3" fmla="*/ 295275 w 299085"/>
                    <a:gd name="connsiteY3" fmla="*/ 49530 h 53340"/>
                    <a:gd name="connsiteX4" fmla="*/ 11430 w 299085"/>
                    <a:gd name="connsiteY4" fmla="*/ 53340 h 53340"/>
                    <a:gd name="connsiteX5" fmla="*/ 43815 w 299085"/>
                    <a:gd name="connsiteY5" fmla="*/ 28575 h 53340"/>
                    <a:gd name="connsiteX6" fmla="*/ 0 w 299085"/>
                    <a:gd name="connsiteY6" fmla="*/ 0 h 53340"/>
                    <a:gd name="connsiteX0" fmla="*/ 3810 w 287655"/>
                    <a:gd name="connsiteY0" fmla="*/ 0 h 51435"/>
                    <a:gd name="connsiteX1" fmla="*/ 287655 w 287655"/>
                    <a:gd name="connsiteY1" fmla="*/ 0 h 51435"/>
                    <a:gd name="connsiteX2" fmla="*/ 262890 w 287655"/>
                    <a:gd name="connsiteY2" fmla="*/ 26670 h 51435"/>
                    <a:gd name="connsiteX3" fmla="*/ 283845 w 287655"/>
                    <a:gd name="connsiteY3" fmla="*/ 47625 h 51435"/>
                    <a:gd name="connsiteX4" fmla="*/ 0 w 287655"/>
                    <a:gd name="connsiteY4" fmla="*/ 51435 h 51435"/>
                    <a:gd name="connsiteX5" fmla="*/ 32385 w 287655"/>
                    <a:gd name="connsiteY5" fmla="*/ 26670 h 51435"/>
                    <a:gd name="connsiteX6" fmla="*/ 3810 w 287655"/>
                    <a:gd name="connsiteY6" fmla="*/ 0 h 51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7655" h="51435">
                      <a:moveTo>
                        <a:pt x="3810" y="0"/>
                      </a:moveTo>
                      <a:lnTo>
                        <a:pt x="287655" y="0"/>
                      </a:lnTo>
                      <a:lnTo>
                        <a:pt x="262890" y="26670"/>
                      </a:lnTo>
                      <a:lnTo>
                        <a:pt x="283845" y="47625"/>
                      </a:lnTo>
                      <a:lnTo>
                        <a:pt x="0" y="51435"/>
                      </a:lnTo>
                      <a:lnTo>
                        <a:pt x="32385" y="26670"/>
                      </a:lnTo>
                      <a:lnTo>
                        <a:pt x="381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sp>
              <p:nvSpPr>
                <p:cNvPr id="116" name="Прямоугольник: скругленные углы 115">
                  <a:extLst>
                    <a:ext uri="{FF2B5EF4-FFF2-40B4-BE49-F238E27FC236}">
                      <a16:creationId xmlns:a16="http://schemas.microsoft.com/office/drawing/2014/main" id="{26DDD0D7-7A32-AD70-04DB-5D577CCBF218}"/>
                    </a:ext>
                  </a:extLst>
                </p:cNvPr>
                <p:cNvSpPr/>
                <p:nvPr/>
              </p:nvSpPr>
              <p:spPr>
                <a:xfrm>
                  <a:off x="5415338" y="2616323"/>
                  <a:ext cx="264160" cy="45719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grpSp>
          <p:nvGrpSpPr>
            <p:cNvPr id="119" name="Группа 118">
              <a:extLst>
                <a:ext uri="{FF2B5EF4-FFF2-40B4-BE49-F238E27FC236}">
                  <a16:creationId xmlns:a16="http://schemas.microsoft.com/office/drawing/2014/main" id="{262D8522-7C84-B8BD-7577-26BB181F511B}"/>
                </a:ext>
              </a:extLst>
            </p:cNvPr>
            <p:cNvGrpSpPr/>
            <p:nvPr/>
          </p:nvGrpSpPr>
          <p:grpSpPr>
            <a:xfrm>
              <a:off x="6057422" y="2036448"/>
              <a:ext cx="271035" cy="655919"/>
              <a:chOff x="5408463" y="2006123"/>
              <a:chExt cx="271035" cy="655919"/>
            </a:xfrm>
            <a:solidFill>
              <a:schemeClr val="tx1"/>
            </a:solidFill>
          </p:grpSpPr>
          <p:sp>
            <p:nvSpPr>
              <p:cNvPr id="120" name="Прямоугольник: скругленные углы 119">
                <a:extLst>
                  <a:ext uri="{FF2B5EF4-FFF2-40B4-BE49-F238E27FC236}">
                    <a16:creationId xmlns:a16="http://schemas.microsoft.com/office/drawing/2014/main" id="{0B290854-A31E-8B3C-1AE4-1EDAA9333182}"/>
                  </a:ext>
                </a:extLst>
              </p:cNvPr>
              <p:cNvSpPr/>
              <p:nvPr/>
            </p:nvSpPr>
            <p:spPr>
              <a:xfrm>
                <a:off x="5408463" y="2522220"/>
                <a:ext cx="264160" cy="45719"/>
              </a:xfrm>
              <a:prstGeom prst="round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21" name="Группа 120">
                <a:extLst>
                  <a:ext uri="{FF2B5EF4-FFF2-40B4-BE49-F238E27FC236}">
                    <a16:creationId xmlns:a16="http://schemas.microsoft.com/office/drawing/2014/main" id="{FED736FF-2968-24A1-4DD7-B6AFCD1297DF}"/>
                  </a:ext>
                </a:extLst>
              </p:cNvPr>
              <p:cNvGrpSpPr/>
              <p:nvPr/>
            </p:nvGrpSpPr>
            <p:grpSpPr>
              <a:xfrm>
                <a:off x="5410200" y="2006123"/>
                <a:ext cx="269298" cy="655919"/>
                <a:chOff x="5410200" y="2006123"/>
                <a:chExt cx="269298" cy="655919"/>
              </a:xfrm>
              <a:grpFill/>
            </p:grpSpPr>
            <p:sp>
              <p:nvSpPr>
                <p:cNvPr id="122" name="Хорда 121">
                  <a:extLst>
                    <a:ext uri="{FF2B5EF4-FFF2-40B4-BE49-F238E27FC236}">
                      <a16:creationId xmlns:a16="http://schemas.microsoft.com/office/drawing/2014/main" id="{16B8DB42-1B23-1103-FEB4-E57DDB82439D}"/>
                    </a:ext>
                  </a:extLst>
                </p:cNvPr>
                <p:cNvSpPr/>
                <p:nvPr/>
              </p:nvSpPr>
              <p:spPr>
                <a:xfrm rot="6769347">
                  <a:off x="5446465" y="2004406"/>
                  <a:ext cx="201906" cy="205340"/>
                </a:xfrm>
                <a:prstGeom prst="chord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23" name="Полилиния: фигура 122">
                  <a:extLst>
                    <a:ext uri="{FF2B5EF4-FFF2-40B4-BE49-F238E27FC236}">
                      <a16:creationId xmlns:a16="http://schemas.microsoft.com/office/drawing/2014/main" id="{C1410E68-8CD7-A474-615D-2F075691C92C}"/>
                    </a:ext>
                  </a:extLst>
                </p:cNvPr>
                <p:cNvSpPr/>
                <p:nvPr/>
              </p:nvSpPr>
              <p:spPr>
                <a:xfrm>
                  <a:off x="5410200" y="2159000"/>
                  <a:ext cx="264160" cy="363220"/>
                </a:xfrm>
                <a:custGeom>
                  <a:avLst/>
                  <a:gdLst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701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4160" h="363220">
                      <a:moveTo>
                        <a:pt x="218440" y="2540"/>
                      </a:moveTo>
                      <a:lnTo>
                        <a:pt x="53340" y="0"/>
                      </a:lnTo>
                      <a:cubicBezTo>
                        <a:pt x="87207" y="48260"/>
                        <a:pt x="90593" y="96520"/>
                        <a:pt x="93980" y="144780"/>
                      </a:cubicBezTo>
                      <a:cubicBezTo>
                        <a:pt x="77893" y="220133"/>
                        <a:pt x="31327" y="290407"/>
                        <a:pt x="0" y="363220"/>
                      </a:cubicBezTo>
                      <a:lnTo>
                        <a:pt x="264160" y="363220"/>
                      </a:lnTo>
                      <a:cubicBezTo>
                        <a:pt x="236220" y="290407"/>
                        <a:pt x="226060" y="283633"/>
                        <a:pt x="180340" y="144780"/>
                      </a:cubicBezTo>
                      <a:cubicBezTo>
                        <a:pt x="191347" y="60960"/>
                        <a:pt x="189653" y="50800"/>
                        <a:pt x="218440" y="254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24" name="Полилиния: фигура 123">
                  <a:extLst>
                    <a:ext uri="{FF2B5EF4-FFF2-40B4-BE49-F238E27FC236}">
                      <a16:creationId xmlns:a16="http://schemas.microsoft.com/office/drawing/2014/main" id="{8EECF411-09D8-2769-B7A3-6C74999EBE23}"/>
                    </a:ext>
                  </a:extLst>
                </p:cNvPr>
                <p:cNvSpPr/>
                <p:nvPr/>
              </p:nvSpPr>
              <p:spPr>
                <a:xfrm>
                  <a:off x="5438390" y="2569894"/>
                  <a:ext cx="213857" cy="57776"/>
                </a:xfrm>
                <a:custGeom>
                  <a:avLst/>
                  <a:gdLst>
                    <a:gd name="connsiteX0" fmla="*/ 0 w 299085"/>
                    <a:gd name="connsiteY0" fmla="*/ 0 h 53340"/>
                    <a:gd name="connsiteX1" fmla="*/ 299085 w 299085"/>
                    <a:gd name="connsiteY1" fmla="*/ 1905 h 53340"/>
                    <a:gd name="connsiteX2" fmla="*/ 274320 w 299085"/>
                    <a:gd name="connsiteY2" fmla="*/ 28575 h 53340"/>
                    <a:gd name="connsiteX3" fmla="*/ 295275 w 299085"/>
                    <a:gd name="connsiteY3" fmla="*/ 49530 h 53340"/>
                    <a:gd name="connsiteX4" fmla="*/ 11430 w 299085"/>
                    <a:gd name="connsiteY4" fmla="*/ 53340 h 53340"/>
                    <a:gd name="connsiteX5" fmla="*/ 43815 w 299085"/>
                    <a:gd name="connsiteY5" fmla="*/ 28575 h 53340"/>
                    <a:gd name="connsiteX6" fmla="*/ 0 w 299085"/>
                    <a:gd name="connsiteY6" fmla="*/ 0 h 53340"/>
                    <a:gd name="connsiteX0" fmla="*/ 3810 w 287655"/>
                    <a:gd name="connsiteY0" fmla="*/ 0 h 51435"/>
                    <a:gd name="connsiteX1" fmla="*/ 287655 w 287655"/>
                    <a:gd name="connsiteY1" fmla="*/ 0 h 51435"/>
                    <a:gd name="connsiteX2" fmla="*/ 262890 w 287655"/>
                    <a:gd name="connsiteY2" fmla="*/ 26670 h 51435"/>
                    <a:gd name="connsiteX3" fmla="*/ 283845 w 287655"/>
                    <a:gd name="connsiteY3" fmla="*/ 47625 h 51435"/>
                    <a:gd name="connsiteX4" fmla="*/ 0 w 287655"/>
                    <a:gd name="connsiteY4" fmla="*/ 51435 h 51435"/>
                    <a:gd name="connsiteX5" fmla="*/ 32385 w 287655"/>
                    <a:gd name="connsiteY5" fmla="*/ 26670 h 51435"/>
                    <a:gd name="connsiteX6" fmla="*/ 3810 w 287655"/>
                    <a:gd name="connsiteY6" fmla="*/ 0 h 51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7655" h="51435">
                      <a:moveTo>
                        <a:pt x="3810" y="0"/>
                      </a:moveTo>
                      <a:lnTo>
                        <a:pt x="287655" y="0"/>
                      </a:lnTo>
                      <a:lnTo>
                        <a:pt x="262890" y="26670"/>
                      </a:lnTo>
                      <a:lnTo>
                        <a:pt x="283845" y="47625"/>
                      </a:lnTo>
                      <a:lnTo>
                        <a:pt x="0" y="51435"/>
                      </a:lnTo>
                      <a:lnTo>
                        <a:pt x="32385" y="26670"/>
                      </a:lnTo>
                      <a:lnTo>
                        <a:pt x="381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sp>
              <p:nvSpPr>
                <p:cNvPr id="125" name="Прямоугольник: скругленные углы 124">
                  <a:extLst>
                    <a:ext uri="{FF2B5EF4-FFF2-40B4-BE49-F238E27FC236}">
                      <a16:creationId xmlns:a16="http://schemas.microsoft.com/office/drawing/2014/main" id="{AA0366AA-BC78-AF7A-047A-525482EA62F9}"/>
                    </a:ext>
                  </a:extLst>
                </p:cNvPr>
                <p:cNvSpPr/>
                <p:nvPr/>
              </p:nvSpPr>
              <p:spPr>
                <a:xfrm>
                  <a:off x="5415338" y="2616323"/>
                  <a:ext cx="264160" cy="45719"/>
                </a:xfrm>
                <a:prstGeom prst="round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grpSp>
          <p:nvGrpSpPr>
            <p:cNvPr id="126" name="Группа 125">
              <a:extLst>
                <a:ext uri="{FF2B5EF4-FFF2-40B4-BE49-F238E27FC236}">
                  <a16:creationId xmlns:a16="http://schemas.microsoft.com/office/drawing/2014/main" id="{B7EC87E1-265E-CD35-AD30-6049DAA24E5B}"/>
                </a:ext>
              </a:extLst>
            </p:cNvPr>
            <p:cNvGrpSpPr/>
            <p:nvPr/>
          </p:nvGrpSpPr>
          <p:grpSpPr>
            <a:xfrm>
              <a:off x="5333673" y="1308716"/>
              <a:ext cx="271035" cy="655919"/>
              <a:chOff x="5408463" y="2006123"/>
              <a:chExt cx="271035" cy="655919"/>
            </a:xfrm>
            <a:solidFill>
              <a:schemeClr val="tx1"/>
            </a:solidFill>
          </p:grpSpPr>
          <p:sp>
            <p:nvSpPr>
              <p:cNvPr id="127" name="Прямоугольник: скругленные углы 126">
                <a:extLst>
                  <a:ext uri="{FF2B5EF4-FFF2-40B4-BE49-F238E27FC236}">
                    <a16:creationId xmlns:a16="http://schemas.microsoft.com/office/drawing/2014/main" id="{10EFB216-38AC-716B-7C0C-127BC556CDED}"/>
                  </a:ext>
                </a:extLst>
              </p:cNvPr>
              <p:cNvSpPr/>
              <p:nvPr/>
            </p:nvSpPr>
            <p:spPr>
              <a:xfrm>
                <a:off x="5408463" y="2522220"/>
                <a:ext cx="264160" cy="45719"/>
              </a:xfrm>
              <a:prstGeom prst="round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28" name="Группа 127">
                <a:extLst>
                  <a:ext uri="{FF2B5EF4-FFF2-40B4-BE49-F238E27FC236}">
                    <a16:creationId xmlns:a16="http://schemas.microsoft.com/office/drawing/2014/main" id="{B652EFCF-0471-A989-6EEF-6A9BEC77DB73}"/>
                  </a:ext>
                </a:extLst>
              </p:cNvPr>
              <p:cNvGrpSpPr/>
              <p:nvPr/>
            </p:nvGrpSpPr>
            <p:grpSpPr>
              <a:xfrm>
                <a:off x="5410200" y="2006123"/>
                <a:ext cx="269298" cy="655919"/>
                <a:chOff x="5410200" y="2006123"/>
                <a:chExt cx="269298" cy="655919"/>
              </a:xfrm>
              <a:grpFill/>
            </p:grpSpPr>
            <p:sp>
              <p:nvSpPr>
                <p:cNvPr id="129" name="Хорда 128">
                  <a:extLst>
                    <a:ext uri="{FF2B5EF4-FFF2-40B4-BE49-F238E27FC236}">
                      <a16:creationId xmlns:a16="http://schemas.microsoft.com/office/drawing/2014/main" id="{9511E729-92A3-7BA3-1D35-0A8B2FB1741F}"/>
                    </a:ext>
                  </a:extLst>
                </p:cNvPr>
                <p:cNvSpPr/>
                <p:nvPr/>
              </p:nvSpPr>
              <p:spPr>
                <a:xfrm rot="6769347">
                  <a:off x="5446465" y="2004406"/>
                  <a:ext cx="201906" cy="205340"/>
                </a:xfrm>
                <a:prstGeom prst="chord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0" name="Полилиния: фигура 129">
                  <a:extLst>
                    <a:ext uri="{FF2B5EF4-FFF2-40B4-BE49-F238E27FC236}">
                      <a16:creationId xmlns:a16="http://schemas.microsoft.com/office/drawing/2014/main" id="{0FCFCD6C-806A-A8E0-F765-62CB30A24EC6}"/>
                    </a:ext>
                  </a:extLst>
                </p:cNvPr>
                <p:cNvSpPr/>
                <p:nvPr/>
              </p:nvSpPr>
              <p:spPr>
                <a:xfrm>
                  <a:off x="5410200" y="2159000"/>
                  <a:ext cx="264160" cy="363220"/>
                </a:xfrm>
                <a:custGeom>
                  <a:avLst/>
                  <a:gdLst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701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4160" h="363220">
                      <a:moveTo>
                        <a:pt x="218440" y="2540"/>
                      </a:moveTo>
                      <a:lnTo>
                        <a:pt x="53340" y="0"/>
                      </a:lnTo>
                      <a:cubicBezTo>
                        <a:pt x="87207" y="48260"/>
                        <a:pt x="90593" y="96520"/>
                        <a:pt x="93980" y="144780"/>
                      </a:cubicBezTo>
                      <a:cubicBezTo>
                        <a:pt x="77893" y="220133"/>
                        <a:pt x="31327" y="290407"/>
                        <a:pt x="0" y="363220"/>
                      </a:cubicBezTo>
                      <a:lnTo>
                        <a:pt x="264160" y="363220"/>
                      </a:lnTo>
                      <a:cubicBezTo>
                        <a:pt x="236220" y="290407"/>
                        <a:pt x="226060" y="283633"/>
                        <a:pt x="180340" y="144780"/>
                      </a:cubicBezTo>
                      <a:cubicBezTo>
                        <a:pt x="191347" y="60960"/>
                        <a:pt x="189653" y="50800"/>
                        <a:pt x="218440" y="254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1" name="Полилиния: фигура 130">
                  <a:extLst>
                    <a:ext uri="{FF2B5EF4-FFF2-40B4-BE49-F238E27FC236}">
                      <a16:creationId xmlns:a16="http://schemas.microsoft.com/office/drawing/2014/main" id="{CE325D80-1B19-7501-4B5E-0AF9866F5704}"/>
                    </a:ext>
                  </a:extLst>
                </p:cNvPr>
                <p:cNvSpPr/>
                <p:nvPr/>
              </p:nvSpPr>
              <p:spPr>
                <a:xfrm>
                  <a:off x="5427814" y="2567939"/>
                  <a:ext cx="233084" cy="49367"/>
                </a:xfrm>
                <a:custGeom>
                  <a:avLst/>
                  <a:gdLst>
                    <a:gd name="connsiteX0" fmla="*/ 0 w 299085"/>
                    <a:gd name="connsiteY0" fmla="*/ 0 h 53340"/>
                    <a:gd name="connsiteX1" fmla="*/ 299085 w 299085"/>
                    <a:gd name="connsiteY1" fmla="*/ 1905 h 53340"/>
                    <a:gd name="connsiteX2" fmla="*/ 274320 w 299085"/>
                    <a:gd name="connsiteY2" fmla="*/ 28575 h 53340"/>
                    <a:gd name="connsiteX3" fmla="*/ 295275 w 299085"/>
                    <a:gd name="connsiteY3" fmla="*/ 49530 h 53340"/>
                    <a:gd name="connsiteX4" fmla="*/ 11430 w 299085"/>
                    <a:gd name="connsiteY4" fmla="*/ 53340 h 53340"/>
                    <a:gd name="connsiteX5" fmla="*/ 43815 w 299085"/>
                    <a:gd name="connsiteY5" fmla="*/ 28575 h 53340"/>
                    <a:gd name="connsiteX6" fmla="*/ 0 w 299085"/>
                    <a:gd name="connsiteY6" fmla="*/ 0 h 53340"/>
                    <a:gd name="connsiteX0" fmla="*/ 3810 w 287655"/>
                    <a:gd name="connsiteY0" fmla="*/ 0 h 51435"/>
                    <a:gd name="connsiteX1" fmla="*/ 287655 w 287655"/>
                    <a:gd name="connsiteY1" fmla="*/ 0 h 51435"/>
                    <a:gd name="connsiteX2" fmla="*/ 262890 w 287655"/>
                    <a:gd name="connsiteY2" fmla="*/ 26670 h 51435"/>
                    <a:gd name="connsiteX3" fmla="*/ 283845 w 287655"/>
                    <a:gd name="connsiteY3" fmla="*/ 47625 h 51435"/>
                    <a:gd name="connsiteX4" fmla="*/ 0 w 287655"/>
                    <a:gd name="connsiteY4" fmla="*/ 51435 h 51435"/>
                    <a:gd name="connsiteX5" fmla="*/ 32385 w 287655"/>
                    <a:gd name="connsiteY5" fmla="*/ 26670 h 51435"/>
                    <a:gd name="connsiteX6" fmla="*/ 3810 w 287655"/>
                    <a:gd name="connsiteY6" fmla="*/ 0 h 51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7655" h="51435">
                      <a:moveTo>
                        <a:pt x="3810" y="0"/>
                      </a:moveTo>
                      <a:lnTo>
                        <a:pt x="287655" y="0"/>
                      </a:lnTo>
                      <a:lnTo>
                        <a:pt x="262890" y="26670"/>
                      </a:lnTo>
                      <a:lnTo>
                        <a:pt x="283845" y="47625"/>
                      </a:lnTo>
                      <a:lnTo>
                        <a:pt x="0" y="51435"/>
                      </a:lnTo>
                      <a:lnTo>
                        <a:pt x="32385" y="26670"/>
                      </a:lnTo>
                      <a:lnTo>
                        <a:pt x="381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sp>
              <p:nvSpPr>
                <p:cNvPr id="132" name="Прямоугольник: скругленные углы 131">
                  <a:extLst>
                    <a:ext uri="{FF2B5EF4-FFF2-40B4-BE49-F238E27FC236}">
                      <a16:creationId xmlns:a16="http://schemas.microsoft.com/office/drawing/2014/main" id="{A4BD8E6C-2C2C-58EA-666E-B68A8E30465E}"/>
                    </a:ext>
                  </a:extLst>
                </p:cNvPr>
                <p:cNvSpPr/>
                <p:nvPr/>
              </p:nvSpPr>
              <p:spPr>
                <a:xfrm>
                  <a:off x="5415338" y="2616323"/>
                  <a:ext cx="264160" cy="45719"/>
                </a:xfrm>
                <a:prstGeom prst="round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133" name="Полилиния: фигура 132">
              <a:extLst>
                <a:ext uri="{FF2B5EF4-FFF2-40B4-BE49-F238E27FC236}">
                  <a16:creationId xmlns:a16="http://schemas.microsoft.com/office/drawing/2014/main" id="{8FA99139-E01C-F0C2-49C8-1364520CCDA3}"/>
                </a:ext>
              </a:extLst>
            </p:cNvPr>
            <p:cNvSpPr/>
            <p:nvPr/>
          </p:nvSpPr>
          <p:spPr>
            <a:xfrm>
              <a:off x="5323819" y="584206"/>
              <a:ext cx="291465" cy="661035"/>
            </a:xfrm>
            <a:custGeom>
              <a:avLst/>
              <a:gdLst>
                <a:gd name="connsiteX0" fmla="*/ 55245 w 297180"/>
                <a:gd name="connsiteY0" fmla="*/ 0 h 659130"/>
                <a:gd name="connsiteX1" fmla="*/ 135255 w 297180"/>
                <a:gd name="connsiteY1" fmla="*/ 0 h 659130"/>
                <a:gd name="connsiteX2" fmla="*/ 135255 w 297180"/>
                <a:gd name="connsiteY2" fmla="*/ 62865 h 659130"/>
                <a:gd name="connsiteX3" fmla="*/ 167640 w 297180"/>
                <a:gd name="connsiteY3" fmla="*/ 62865 h 659130"/>
                <a:gd name="connsiteX4" fmla="*/ 173355 w 297180"/>
                <a:gd name="connsiteY4" fmla="*/ 0 h 659130"/>
                <a:gd name="connsiteX5" fmla="*/ 241935 w 297180"/>
                <a:gd name="connsiteY5" fmla="*/ 7620 h 659130"/>
                <a:gd name="connsiteX6" fmla="*/ 240030 w 297180"/>
                <a:gd name="connsiteY6" fmla="*/ 156210 h 659130"/>
                <a:gd name="connsiteX7" fmla="*/ 201930 w 297180"/>
                <a:gd name="connsiteY7" fmla="*/ 306705 h 659130"/>
                <a:gd name="connsiteX8" fmla="*/ 297180 w 297180"/>
                <a:gd name="connsiteY8" fmla="*/ 539115 h 659130"/>
                <a:gd name="connsiteX9" fmla="*/ 266700 w 297180"/>
                <a:gd name="connsiteY9" fmla="*/ 573405 h 659130"/>
                <a:gd name="connsiteX10" fmla="*/ 264795 w 297180"/>
                <a:gd name="connsiteY10" fmla="*/ 590550 h 659130"/>
                <a:gd name="connsiteX11" fmla="*/ 291465 w 297180"/>
                <a:gd name="connsiteY11" fmla="*/ 611505 h 659130"/>
                <a:gd name="connsiteX12" fmla="*/ 291465 w 297180"/>
                <a:gd name="connsiteY12" fmla="*/ 659130 h 659130"/>
                <a:gd name="connsiteX13" fmla="*/ 0 w 297180"/>
                <a:gd name="connsiteY13" fmla="*/ 657225 h 659130"/>
                <a:gd name="connsiteX14" fmla="*/ 7620 w 297180"/>
                <a:gd name="connsiteY14" fmla="*/ 609600 h 659130"/>
                <a:gd name="connsiteX15" fmla="*/ 32385 w 297180"/>
                <a:gd name="connsiteY15" fmla="*/ 596265 h 659130"/>
                <a:gd name="connsiteX16" fmla="*/ 34290 w 297180"/>
                <a:gd name="connsiteY16" fmla="*/ 565785 h 659130"/>
                <a:gd name="connsiteX17" fmla="*/ 1905 w 297180"/>
                <a:gd name="connsiteY17" fmla="*/ 556260 h 659130"/>
                <a:gd name="connsiteX18" fmla="*/ 5715 w 297180"/>
                <a:gd name="connsiteY18" fmla="*/ 506730 h 659130"/>
                <a:gd name="connsiteX19" fmla="*/ 93345 w 297180"/>
                <a:gd name="connsiteY19" fmla="*/ 300990 h 659130"/>
                <a:gd name="connsiteX20" fmla="*/ 66675 w 297180"/>
                <a:gd name="connsiteY20" fmla="*/ 152400 h 659130"/>
                <a:gd name="connsiteX21" fmla="*/ 55245 w 297180"/>
                <a:gd name="connsiteY21" fmla="*/ 0 h 659130"/>
                <a:gd name="connsiteX0" fmla="*/ 55245 w 297180"/>
                <a:gd name="connsiteY0" fmla="*/ 0 h 659130"/>
                <a:gd name="connsiteX1" fmla="*/ 135255 w 297180"/>
                <a:gd name="connsiteY1" fmla="*/ 0 h 659130"/>
                <a:gd name="connsiteX2" fmla="*/ 135255 w 297180"/>
                <a:gd name="connsiteY2" fmla="*/ 62865 h 659130"/>
                <a:gd name="connsiteX3" fmla="*/ 167640 w 297180"/>
                <a:gd name="connsiteY3" fmla="*/ 62865 h 659130"/>
                <a:gd name="connsiteX4" fmla="*/ 173355 w 297180"/>
                <a:gd name="connsiteY4" fmla="*/ 0 h 659130"/>
                <a:gd name="connsiteX5" fmla="*/ 241935 w 297180"/>
                <a:gd name="connsiteY5" fmla="*/ 7620 h 659130"/>
                <a:gd name="connsiteX6" fmla="*/ 240030 w 297180"/>
                <a:gd name="connsiteY6" fmla="*/ 156210 h 659130"/>
                <a:gd name="connsiteX7" fmla="*/ 201930 w 297180"/>
                <a:gd name="connsiteY7" fmla="*/ 306705 h 659130"/>
                <a:gd name="connsiteX8" fmla="*/ 297180 w 297180"/>
                <a:gd name="connsiteY8" fmla="*/ 539115 h 659130"/>
                <a:gd name="connsiteX9" fmla="*/ 266700 w 297180"/>
                <a:gd name="connsiteY9" fmla="*/ 573405 h 659130"/>
                <a:gd name="connsiteX10" fmla="*/ 264795 w 297180"/>
                <a:gd name="connsiteY10" fmla="*/ 590550 h 659130"/>
                <a:gd name="connsiteX11" fmla="*/ 291465 w 297180"/>
                <a:gd name="connsiteY11" fmla="*/ 611505 h 659130"/>
                <a:gd name="connsiteX12" fmla="*/ 291465 w 297180"/>
                <a:gd name="connsiteY12" fmla="*/ 659130 h 659130"/>
                <a:gd name="connsiteX13" fmla="*/ 0 w 297180"/>
                <a:gd name="connsiteY13" fmla="*/ 657225 h 659130"/>
                <a:gd name="connsiteX14" fmla="*/ 7620 w 297180"/>
                <a:gd name="connsiteY14" fmla="*/ 609600 h 659130"/>
                <a:gd name="connsiteX15" fmla="*/ 32385 w 297180"/>
                <a:gd name="connsiteY15" fmla="*/ 596265 h 659130"/>
                <a:gd name="connsiteX16" fmla="*/ 34290 w 297180"/>
                <a:gd name="connsiteY16" fmla="*/ 565785 h 659130"/>
                <a:gd name="connsiteX17" fmla="*/ 1905 w 297180"/>
                <a:gd name="connsiteY17" fmla="*/ 556260 h 659130"/>
                <a:gd name="connsiteX18" fmla="*/ 5715 w 297180"/>
                <a:gd name="connsiteY18" fmla="*/ 506730 h 659130"/>
                <a:gd name="connsiteX19" fmla="*/ 93345 w 297180"/>
                <a:gd name="connsiteY19" fmla="*/ 300990 h 659130"/>
                <a:gd name="connsiteX20" fmla="*/ 89535 w 297180"/>
                <a:gd name="connsiteY20" fmla="*/ 161925 h 659130"/>
                <a:gd name="connsiteX21" fmla="*/ 55245 w 297180"/>
                <a:gd name="connsiteY21" fmla="*/ 0 h 659130"/>
                <a:gd name="connsiteX0" fmla="*/ 55245 w 297180"/>
                <a:gd name="connsiteY0" fmla="*/ 0 h 659130"/>
                <a:gd name="connsiteX1" fmla="*/ 135255 w 297180"/>
                <a:gd name="connsiteY1" fmla="*/ 0 h 659130"/>
                <a:gd name="connsiteX2" fmla="*/ 135255 w 297180"/>
                <a:gd name="connsiteY2" fmla="*/ 62865 h 659130"/>
                <a:gd name="connsiteX3" fmla="*/ 167640 w 297180"/>
                <a:gd name="connsiteY3" fmla="*/ 62865 h 659130"/>
                <a:gd name="connsiteX4" fmla="*/ 173355 w 297180"/>
                <a:gd name="connsiteY4" fmla="*/ 0 h 659130"/>
                <a:gd name="connsiteX5" fmla="*/ 241935 w 297180"/>
                <a:gd name="connsiteY5" fmla="*/ 7620 h 659130"/>
                <a:gd name="connsiteX6" fmla="*/ 240030 w 297180"/>
                <a:gd name="connsiteY6" fmla="*/ 156210 h 659130"/>
                <a:gd name="connsiteX7" fmla="*/ 201930 w 297180"/>
                <a:gd name="connsiteY7" fmla="*/ 306705 h 659130"/>
                <a:gd name="connsiteX8" fmla="*/ 297180 w 297180"/>
                <a:gd name="connsiteY8" fmla="*/ 539115 h 659130"/>
                <a:gd name="connsiteX9" fmla="*/ 266700 w 297180"/>
                <a:gd name="connsiteY9" fmla="*/ 573405 h 659130"/>
                <a:gd name="connsiteX10" fmla="*/ 264795 w 297180"/>
                <a:gd name="connsiteY10" fmla="*/ 590550 h 659130"/>
                <a:gd name="connsiteX11" fmla="*/ 291465 w 297180"/>
                <a:gd name="connsiteY11" fmla="*/ 611505 h 659130"/>
                <a:gd name="connsiteX12" fmla="*/ 291465 w 297180"/>
                <a:gd name="connsiteY12" fmla="*/ 659130 h 659130"/>
                <a:gd name="connsiteX13" fmla="*/ 0 w 297180"/>
                <a:gd name="connsiteY13" fmla="*/ 657225 h 659130"/>
                <a:gd name="connsiteX14" fmla="*/ 7620 w 297180"/>
                <a:gd name="connsiteY14" fmla="*/ 609600 h 659130"/>
                <a:gd name="connsiteX15" fmla="*/ 32385 w 297180"/>
                <a:gd name="connsiteY15" fmla="*/ 596265 h 659130"/>
                <a:gd name="connsiteX16" fmla="*/ 34290 w 297180"/>
                <a:gd name="connsiteY16" fmla="*/ 565785 h 659130"/>
                <a:gd name="connsiteX17" fmla="*/ 1905 w 297180"/>
                <a:gd name="connsiteY17" fmla="*/ 556260 h 659130"/>
                <a:gd name="connsiteX18" fmla="*/ 5715 w 297180"/>
                <a:gd name="connsiteY18" fmla="*/ 506730 h 659130"/>
                <a:gd name="connsiteX19" fmla="*/ 93345 w 297180"/>
                <a:gd name="connsiteY19" fmla="*/ 300990 h 659130"/>
                <a:gd name="connsiteX20" fmla="*/ 59055 w 297180"/>
                <a:gd name="connsiteY20" fmla="*/ 156210 h 659130"/>
                <a:gd name="connsiteX21" fmla="*/ 55245 w 297180"/>
                <a:gd name="connsiteY21" fmla="*/ 0 h 659130"/>
                <a:gd name="connsiteX0" fmla="*/ 85725 w 297180"/>
                <a:gd name="connsiteY0" fmla="*/ 5715 h 659130"/>
                <a:gd name="connsiteX1" fmla="*/ 135255 w 297180"/>
                <a:gd name="connsiteY1" fmla="*/ 0 h 659130"/>
                <a:gd name="connsiteX2" fmla="*/ 135255 w 297180"/>
                <a:gd name="connsiteY2" fmla="*/ 62865 h 659130"/>
                <a:gd name="connsiteX3" fmla="*/ 167640 w 297180"/>
                <a:gd name="connsiteY3" fmla="*/ 62865 h 659130"/>
                <a:gd name="connsiteX4" fmla="*/ 173355 w 297180"/>
                <a:gd name="connsiteY4" fmla="*/ 0 h 659130"/>
                <a:gd name="connsiteX5" fmla="*/ 241935 w 297180"/>
                <a:gd name="connsiteY5" fmla="*/ 7620 h 659130"/>
                <a:gd name="connsiteX6" fmla="*/ 240030 w 297180"/>
                <a:gd name="connsiteY6" fmla="*/ 156210 h 659130"/>
                <a:gd name="connsiteX7" fmla="*/ 201930 w 297180"/>
                <a:gd name="connsiteY7" fmla="*/ 306705 h 659130"/>
                <a:gd name="connsiteX8" fmla="*/ 297180 w 297180"/>
                <a:gd name="connsiteY8" fmla="*/ 539115 h 659130"/>
                <a:gd name="connsiteX9" fmla="*/ 266700 w 297180"/>
                <a:gd name="connsiteY9" fmla="*/ 573405 h 659130"/>
                <a:gd name="connsiteX10" fmla="*/ 264795 w 297180"/>
                <a:gd name="connsiteY10" fmla="*/ 590550 h 659130"/>
                <a:gd name="connsiteX11" fmla="*/ 291465 w 297180"/>
                <a:gd name="connsiteY11" fmla="*/ 611505 h 659130"/>
                <a:gd name="connsiteX12" fmla="*/ 291465 w 297180"/>
                <a:gd name="connsiteY12" fmla="*/ 659130 h 659130"/>
                <a:gd name="connsiteX13" fmla="*/ 0 w 297180"/>
                <a:gd name="connsiteY13" fmla="*/ 657225 h 659130"/>
                <a:gd name="connsiteX14" fmla="*/ 7620 w 297180"/>
                <a:gd name="connsiteY14" fmla="*/ 609600 h 659130"/>
                <a:gd name="connsiteX15" fmla="*/ 32385 w 297180"/>
                <a:gd name="connsiteY15" fmla="*/ 596265 h 659130"/>
                <a:gd name="connsiteX16" fmla="*/ 34290 w 297180"/>
                <a:gd name="connsiteY16" fmla="*/ 565785 h 659130"/>
                <a:gd name="connsiteX17" fmla="*/ 1905 w 297180"/>
                <a:gd name="connsiteY17" fmla="*/ 556260 h 659130"/>
                <a:gd name="connsiteX18" fmla="*/ 5715 w 297180"/>
                <a:gd name="connsiteY18" fmla="*/ 506730 h 659130"/>
                <a:gd name="connsiteX19" fmla="*/ 93345 w 297180"/>
                <a:gd name="connsiteY19" fmla="*/ 300990 h 659130"/>
                <a:gd name="connsiteX20" fmla="*/ 59055 w 297180"/>
                <a:gd name="connsiteY20" fmla="*/ 156210 h 659130"/>
                <a:gd name="connsiteX21" fmla="*/ 85725 w 297180"/>
                <a:gd name="connsiteY21" fmla="*/ 5715 h 659130"/>
                <a:gd name="connsiteX0" fmla="*/ 55245 w 297180"/>
                <a:gd name="connsiteY0" fmla="*/ 0 h 661035"/>
                <a:gd name="connsiteX1" fmla="*/ 13525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1935 w 297180"/>
                <a:gd name="connsiteY5" fmla="*/ 9525 h 661035"/>
                <a:gd name="connsiteX6" fmla="*/ 240030 w 297180"/>
                <a:gd name="connsiteY6" fmla="*/ 15811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59055 w 297180"/>
                <a:gd name="connsiteY20" fmla="*/ 158115 h 661035"/>
                <a:gd name="connsiteX21" fmla="*/ 55245 w 297180"/>
                <a:gd name="connsiteY21" fmla="*/ 0 h 661035"/>
                <a:gd name="connsiteX0" fmla="*/ 55245 w 297180"/>
                <a:gd name="connsiteY0" fmla="*/ 0 h 661035"/>
                <a:gd name="connsiteX1" fmla="*/ 121920 w 297180"/>
                <a:gd name="connsiteY1" fmla="*/ 7620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1935 w 297180"/>
                <a:gd name="connsiteY5" fmla="*/ 9525 h 661035"/>
                <a:gd name="connsiteX6" fmla="*/ 240030 w 297180"/>
                <a:gd name="connsiteY6" fmla="*/ 15811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59055 w 297180"/>
                <a:gd name="connsiteY20" fmla="*/ 158115 h 661035"/>
                <a:gd name="connsiteX21" fmla="*/ 55245 w 297180"/>
                <a:gd name="connsiteY21" fmla="*/ 0 h 661035"/>
                <a:gd name="connsiteX0" fmla="*/ 55245 w 297180"/>
                <a:gd name="connsiteY0" fmla="*/ 3810 h 664845"/>
                <a:gd name="connsiteX1" fmla="*/ 133350 w 297180"/>
                <a:gd name="connsiteY1" fmla="*/ 0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41935 w 297180"/>
                <a:gd name="connsiteY5" fmla="*/ 13335 h 664845"/>
                <a:gd name="connsiteX6" fmla="*/ 240030 w 297180"/>
                <a:gd name="connsiteY6" fmla="*/ 16192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59055 w 297180"/>
                <a:gd name="connsiteY20" fmla="*/ 161925 h 664845"/>
                <a:gd name="connsiteX21" fmla="*/ 55245 w 297180"/>
                <a:gd name="connsiteY21" fmla="*/ 3810 h 664845"/>
                <a:gd name="connsiteX0" fmla="*/ 5524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1935 w 297180"/>
                <a:gd name="connsiteY5" fmla="*/ 9525 h 661035"/>
                <a:gd name="connsiteX6" fmla="*/ 240030 w 297180"/>
                <a:gd name="connsiteY6" fmla="*/ 15811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59055 w 297180"/>
                <a:gd name="connsiteY20" fmla="*/ 158115 h 661035"/>
                <a:gd name="connsiteX21" fmla="*/ 55245 w 297180"/>
                <a:gd name="connsiteY21" fmla="*/ 0 h 661035"/>
                <a:gd name="connsiteX0" fmla="*/ 55245 w 297180"/>
                <a:gd name="connsiteY0" fmla="*/ 7620 h 668655"/>
                <a:gd name="connsiteX1" fmla="*/ 131445 w 297180"/>
                <a:gd name="connsiteY1" fmla="*/ 9525 h 668655"/>
                <a:gd name="connsiteX2" fmla="*/ 135255 w 297180"/>
                <a:gd name="connsiteY2" fmla="*/ 72390 h 668655"/>
                <a:gd name="connsiteX3" fmla="*/ 167640 w 297180"/>
                <a:gd name="connsiteY3" fmla="*/ 72390 h 668655"/>
                <a:gd name="connsiteX4" fmla="*/ 173355 w 297180"/>
                <a:gd name="connsiteY4" fmla="*/ 9525 h 668655"/>
                <a:gd name="connsiteX5" fmla="*/ 238125 w 297180"/>
                <a:gd name="connsiteY5" fmla="*/ 0 h 668655"/>
                <a:gd name="connsiteX6" fmla="*/ 240030 w 297180"/>
                <a:gd name="connsiteY6" fmla="*/ 165735 h 668655"/>
                <a:gd name="connsiteX7" fmla="*/ 201930 w 297180"/>
                <a:gd name="connsiteY7" fmla="*/ 316230 h 668655"/>
                <a:gd name="connsiteX8" fmla="*/ 297180 w 297180"/>
                <a:gd name="connsiteY8" fmla="*/ 548640 h 668655"/>
                <a:gd name="connsiteX9" fmla="*/ 266700 w 297180"/>
                <a:gd name="connsiteY9" fmla="*/ 582930 h 668655"/>
                <a:gd name="connsiteX10" fmla="*/ 264795 w 297180"/>
                <a:gd name="connsiteY10" fmla="*/ 600075 h 668655"/>
                <a:gd name="connsiteX11" fmla="*/ 291465 w 297180"/>
                <a:gd name="connsiteY11" fmla="*/ 621030 h 668655"/>
                <a:gd name="connsiteX12" fmla="*/ 291465 w 297180"/>
                <a:gd name="connsiteY12" fmla="*/ 668655 h 668655"/>
                <a:gd name="connsiteX13" fmla="*/ 0 w 297180"/>
                <a:gd name="connsiteY13" fmla="*/ 666750 h 668655"/>
                <a:gd name="connsiteX14" fmla="*/ 7620 w 297180"/>
                <a:gd name="connsiteY14" fmla="*/ 619125 h 668655"/>
                <a:gd name="connsiteX15" fmla="*/ 32385 w 297180"/>
                <a:gd name="connsiteY15" fmla="*/ 605790 h 668655"/>
                <a:gd name="connsiteX16" fmla="*/ 34290 w 297180"/>
                <a:gd name="connsiteY16" fmla="*/ 575310 h 668655"/>
                <a:gd name="connsiteX17" fmla="*/ 1905 w 297180"/>
                <a:gd name="connsiteY17" fmla="*/ 565785 h 668655"/>
                <a:gd name="connsiteX18" fmla="*/ 5715 w 297180"/>
                <a:gd name="connsiteY18" fmla="*/ 516255 h 668655"/>
                <a:gd name="connsiteX19" fmla="*/ 93345 w 297180"/>
                <a:gd name="connsiteY19" fmla="*/ 310515 h 668655"/>
                <a:gd name="connsiteX20" fmla="*/ 59055 w 297180"/>
                <a:gd name="connsiteY20" fmla="*/ 165735 h 668655"/>
                <a:gd name="connsiteX21" fmla="*/ 55245 w 297180"/>
                <a:gd name="connsiteY21" fmla="*/ 7620 h 668655"/>
                <a:gd name="connsiteX0" fmla="*/ 5524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1905 h 661035"/>
                <a:gd name="connsiteX6" fmla="*/ 240030 w 297180"/>
                <a:gd name="connsiteY6" fmla="*/ 15811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59055 w 297180"/>
                <a:gd name="connsiteY20" fmla="*/ 158115 h 661035"/>
                <a:gd name="connsiteX21" fmla="*/ 55245 w 297180"/>
                <a:gd name="connsiteY21" fmla="*/ 0 h 661035"/>
                <a:gd name="connsiteX0" fmla="*/ 5524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28600 w 297180"/>
                <a:gd name="connsiteY5" fmla="*/ 24765 h 661035"/>
                <a:gd name="connsiteX6" fmla="*/ 240030 w 297180"/>
                <a:gd name="connsiteY6" fmla="*/ 15811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59055 w 297180"/>
                <a:gd name="connsiteY20" fmla="*/ 158115 h 661035"/>
                <a:gd name="connsiteX21" fmla="*/ 55245 w 297180"/>
                <a:gd name="connsiteY21" fmla="*/ 0 h 661035"/>
                <a:gd name="connsiteX0" fmla="*/ 5524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38125 w 297180"/>
                <a:gd name="connsiteY5" fmla="*/ 0 h 664845"/>
                <a:gd name="connsiteX6" fmla="*/ 240030 w 297180"/>
                <a:gd name="connsiteY6" fmla="*/ 16192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59055 w 297180"/>
                <a:gd name="connsiteY20" fmla="*/ 161925 h 664845"/>
                <a:gd name="connsiteX21" fmla="*/ 55245 w 297180"/>
                <a:gd name="connsiteY21" fmla="*/ 3810 h 664845"/>
                <a:gd name="connsiteX0" fmla="*/ 5524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38125 w 297180"/>
                <a:gd name="connsiteY5" fmla="*/ 0 h 664845"/>
                <a:gd name="connsiteX6" fmla="*/ 232410 w 297180"/>
                <a:gd name="connsiteY6" fmla="*/ 16573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59055 w 297180"/>
                <a:gd name="connsiteY20" fmla="*/ 161925 h 664845"/>
                <a:gd name="connsiteX21" fmla="*/ 55245 w 297180"/>
                <a:gd name="connsiteY21" fmla="*/ 3810 h 664845"/>
                <a:gd name="connsiteX0" fmla="*/ 5524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38125 w 297180"/>
                <a:gd name="connsiteY5" fmla="*/ 0 h 664845"/>
                <a:gd name="connsiteX6" fmla="*/ 232410 w 297180"/>
                <a:gd name="connsiteY6" fmla="*/ 16573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72390 w 297180"/>
                <a:gd name="connsiteY20" fmla="*/ 161925 h 664845"/>
                <a:gd name="connsiteX21" fmla="*/ 55245 w 297180"/>
                <a:gd name="connsiteY21" fmla="*/ 3810 h 664845"/>
                <a:gd name="connsiteX0" fmla="*/ 5524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38125 w 297180"/>
                <a:gd name="connsiteY5" fmla="*/ 0 h 664845"/>
                <a:gd name="connsiteX6" fmla="*/ 232410 w 297180"/>
                <a:gd name="connsiteY6" fmla="*/ 16573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64770 w 297180"/>
                <a:gd name="connsiteY20" fmla="*/ 161925 h 664845"/>
                <a:gd name="connsiteX21" fmla="*/ 55245 w 297180"/>
                <a:gd name="connsiteY21" fmla="*/ 3810 h 664845"/>
                <a:gd name="connsiteX0" fmla="*/ 6667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38125 w 297180"/>
                <a:gd name="connsiteY5" fmla="*/ 0 h 664845"/>
                <a:gd name="connsiteX6" fmla="*/ 232410 w 297180"/>
                <a:gd name="connsiteY6" fmla="*/ 16573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64770 w 297180"/>
                <a:gd name="connsiteY20" fmla="*/ 161925 h 664845"/>
                <a:gd name="connsiteX21" fmla="*/ 66675 w 297180"/>
                <a:gd name="connsiteY21" fmla="*/ 3810 h 66484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0030 w 297180"/>
                <a:gd name="connsiteY5" fmla="*/ 762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1905 h 662940"/>
                <a:gd name="connsiteX1" fmla="*/ 131445 w 297180"/>
                <a:gd name="connsiteY1" fmla="*/ 3810 h 662940"/>
                <a:gd name="connsiteX2" fmla="*/ 135255 w 297180"/>
                <a:gd name="connsiteY2" fmla="*/ 66675 h 662940"/>
                <a:gd name="connsiteX3" fmla="*/ 167640 w 297180"/>
                <a:gd name="connsiteY3" fmla="*/ 66675 h 662940"/>
                <a:gd name="connsiteX4" fmla="*/ 173355 w 297180"/>
                <a:gd name="connsiteY4" fmla="*/ 3810 h 662940"/>
                <a:gd name="connsiteX5" fmla="*/ 241935 w 297180"/>
                <a:gd name="connsiteY5" fmla="*/ 0 h 662940"/>
                <a:gd name="connsiteX6" fmla="*/ 232410 w 297180"/>
                <a:gd name="connsiteY6" fmla="*/ 163830 h 662940"/>
                <a:gd name="connsiteX7" fmla="*/ 201930 w 297180"/>
                <a:gd name="connsiteY7" fmla="*/ 310515 h 662940"/>
                <a:gd name="connsiteX8" fmla="*/ 297180 w 297180"/>
                <a:gd name="connsiteY8" fmla="*/ 542925 h 662940"/>
                <a:gd name="connsiteX9" fmla="*/ 266700 w 297180"/>
                <a:gd name="connsiteY9" fmla="*/ 577215 h 662940"/>
                <a:gd name="connsiteX10" fmla="*/ 264795 w 297180"/>
                <a:gd name="connsiteY10" fmla="*/ 594360 h 662940"/>
                <a:gd name="connsiteX11" fmla="*/ 291465 w 297180"/>
                <a:gd name="connsiteY11" fmla="*/ 615315 h 662940"/>
                <a:gd name="connsiteX12" fmla="*/ 291465 w 297180"/>
                <a:gd name="connsiteY12" fmla="*/ 662940 h 662940"/>
                <a:gd name="connsiteX13" fmla="*/ 0 w 297180"/>
                <a:gd name="connsiteY13" fmla="*/ 661035 h 662940"/>
                <a:gd name="connsiteX14" fmla="*/ 7620 w 297180"/>
                <a:gd name="connsiteY14" fmla="*/ 613410 h 662940"/>
                <a:gd name="connsiteX15" fmla="*/ 32385 w 297180"/>
                <a:gd name="connsiteY15" fmla="*/ 600075 h 662940"/>
                <a:gd name="connsiteX16" fmla="*/ 34290 w 297180"/>
                <a:gd name="connsiteY16" fmla="*/ 569595 h 662940"/>
                <a:gd name="connsiteX17" fmla="*/ 1905 w 297180"/>
                <a:gd name="connsiteY17" fmla="*/ 560070 h 662940"/>
                <a:gd name="connsiteX18" fmla="*/ 5715 w 297180"/>
                <a:gd name="connsiteY18" fmla="*/ 510540 h 662940"/>
                <a:gd name="connsiteX19" fmla="*/ 93345 w 297180"/>
                <a:gd name="connsiteY19" fmla="*/ 304800 h 662940"/>
                <a:gd name="connsiteX20" fmla="*/ 64770 w 297180"/>
                <a:gd name="connsiteY20" fmla="*/ 160020 h 662940"/>
                <a:gd name="connsiteX21" fmla="*/ 66675 w 297180"/>
                <a:gd name="connsiteY21" fmla="*/ 1905 h 662940"/>
                <a:gd name="connsiteX0" fmla="*/ 66675 w 297180"/>
                <a:gd name="connsiteY0" fmla="*/ 1905 h 662940"/>
                <a:gd name="connsiteX1" fmla="*/ 131445 w 297180"/>
                <a:gd name="connsiteY1" fmla="*/ 3810 h 662940"/>
                <a:gd name="connsiteX2" fmla="*/ 135255 w 297180"/>
                <a:gd name="connsiteY2" fmla="*/ 66675 h 662940"/>
                <a:gd name="connsiteX3" fmla="*/ 167640 w 297180"/>
                <a:gd name="connsiteY3" fmla="*/ 66675 h 662940"/>
                <a:gd name="connsiteX4" fmla="*/ 173355 w 297180"/>
                <a:gd name="connsiteY4" fmla="*/ 3810 h 662940"/>
                <a:gd name="connsiteX5" fmla="*/ 241935 w 297180"/>
                <a:gd name="connsiteY5" fmla="*/ 0 h 662940"/>
                <a:gd name="connsiteX6" fmla="*/ 232410 w 297180"/>
                <a:gd name="connsiteY6" fmla="*/ 163830 h 662940"/>
                <a:gd name="connsiteX7" fmla="*/ 201930 w 297180"/>
                <a:gd name="connsiteY7" fmla="*/ 310515 h 662940"/>
                <a:gd name="connsiteX8" fmla="*/ 297180 w 297180"/>
                <a:gd name="connsiteY8" fmla="*/ 542925 h 662940"/>
                <a:gd name="connsiteX9" fmla="*/ 266700 w 297180"/>
                <a:gd name="connsiteY9" fmla="*/ 577215 h 662940"/>
                <a:gd name="connsiteX10" fmla="*/ 264795 w 297180"/>
                <a:gd name="connsiteY10" fmla="*/ 594360 h 662940"/>
                <a:gd name="connsiteX11" fmla="*/ 291465 w 297180"/>
                <a:gd name="connsiteY11" fmla="*/ 615315 h 662940"/>
                <a:gd name="connsiteX12" fmla="*/ 291465 w 297180"/>
                <a:gd name="connsiteY12" fmla="*/ 662940 h 662940"/>
                <a:gd name="connsiteX13" fmla="*/ 0 w 297180"/>
                <a:gd name="connsiteY13" fmla="*/ 661035 h 662940"/>
                <a:gd name="connsiteX14" fmla="*/ 7620 w 297180"/>
                <a:gd name="connsiteY14" fmla="*/ 613410 h 662940"/>
                <a:gd name="connsiteX15" fmla="*/ 32385 w 297180"/>
                <a:gd name="connsiteY15" fmla="*/ 600075 h 662940"/>
                <a:gd name="connsiteX16" fmla="*/ 34290 w 297180"/>
                <a:gd name="connsiteY16" fmla="*/ 569595 h 662940"/>
                <a:gd name="connsiteX17" fmla="*/ 1905 w 297180"/>
                <a:gd name="connsiteY17" fmla="*/ 560070 h 662940"/>
                <a:gd name="connsiteX18" fmla="*/ 5715 w 297180"/>
                <a:gd name="connsiteY18" fmla="*/ 510540 h 662940"/>
                <a:gd name="connsiteX19" fmla="*/ 93345 w 297180"/>
                <a:gd name="connsiteY19" fmla="*/ 304800 h 662940"/>
                <a:gd name="connsiteX20" fmla="*/ 64770 w 297180"/>
                <a:gd name="connsiteY20" fmla="*/ 160020 h 662940"/>
                <a:gd name="connsiteX21" fmla="*/ 66675 w 297180"/>
                <a:gd name="connsiteY21" fmla="*/ 1905 h 662940"/>
                <a:gd name="connsiteX0" fmla="*/ 66675 w 297180"/>
                <a:gd name="connsiteY0" fmla="*/ 1905 h 662940"/>
                <a:gd name="connsiteX1" fmla="*/ 131445 w 297180"/>
                <a:gd name="connsiteY1" fmla="*/ 3810 h 662940"/>
                <a:gd name="connsiteX2" fmla="*/ 135255 w 297180"/>
                <a:gd name="connsiteY2" fmla="*/ 66675 h 662940"/>
                <a:gd name="connsiteX3" fmla="*/ 167640 w 297180"/>
                <a:gd name="connsiteY3" fmla="*/ 66675 h 662940"/>
                <a:gd name="connsiteX4" fmla="*/ 173355 w 297180"/>
                <a:gd name="connsiteY4" fmla="*/ 3810 h 662940"/>
                <a:gd name="connsiteX5" fmla="*/ 241935 w 297180"/>
                <a:gd name="connsiteY5" fmla="*/ 0 h 662940"/>
                <a:gd name="connsiteX6" fmla="*/ 232410 w 297180"/>
                <a:gd name="connsiteY6" fmla="*/ 163830 h 662940"/>
                <a:gd name="connsiteX7" fmla="*/ 201930 w 297180"/>
                <a:gd name="connsiteY7" fmla="*/ 310515 h 662940"/>
                <a:gd name="connsiteX8" fmla="*/ 297180 w 297180"/>
                <a:gd name="connsiteY8" fmla="*/ 542925 h 662940"/>
                <a:gd name="connsiteX9" fmla="*/ 266700 w 297180"/>
                <a:gd name="connsiteY9" fmla="*/ 577215 h 662940"/>
                <a:gd name="connsiteX10" fmla="*/ 264795 w 297180"/>
                <a:gd name="connsiteY10" fmla="*/ 594360 h 662940"/>
                <a:gd name="connsiteX11" fmla="*/ 291465 w 297180"/>
                <a:gd name="connsiteY11" fmla="*/ 615315 h 662940"/>
                <a:gd name="connsiteX12" fmla="*/ 291465 w 297180"/>
                <a:gd name="connsiteY12" fmla="*/ 662940 h 662940"/>
                <a:gd name="connsiteX13" fmla="*/ 0 w 297180"/>
                <a:gd name="connsiteY13" fmla="*/ 661035 h 662940"/>
                <a:gd name="connsiteX14" fmla="*/ 7620 w 297180"/>
                <a:gd name="connsiteY14" fmla="*/ 613410 h 662940"/>
                <a:gd name="connsiteX15" fmla="*/ 32385 w 297180"/>
                <a:gd name="connsiteY15" fmla="*/ 600075 h 662940"/>
                <a:gd name="connsiteX16" fmla="*/ 34290 w 297180"/>
                <a:gd name="connsiteY16" fmla="*/ 569595 h 662940"/>
                <a:gd name="connsiteX17" fmla="*/ 1905 w 297180"/>
                <a:gd name="connsiteY17" fmla="*/ 560070 h 662940"/>
                <a:gd name="connsiteX18" fmla="*/ 5715 w 297180"/>
                <a:gd name="connsiteY18" fmla="*/ 510540 h 662940"/>
                <a:gd name="connsiteX19" fmla="*/ 93345 w 297180"/>
                <a:gd name="connsiteY19" fmla="*/ 304800 h 662940"/>
                <a:gd name="connsiteX20" fmla="*/ 64770 w 297180"/>
                <a:gd name="connsiteY20" fmla="*/ 160020 h 662940"/>
                <a:gd name="connsiteX21" fmla="*/ 66675 w 297180"/>
                <a:gd name="connsiteY21" fmla="*/ 1905 h 662940"/>
                <a:gd name="connsiteX0" fmla="*/ 66675 w 297180"/>
                <a:gd name="connsiteY0" fmla="*/ 1905 h 662940"/>
                <a:gd name="connsiteX1" fmla="*/ 131445 w 297180"/>
                <a:gd name="connsiteY1" fmla="*/ 3810 h 662940"/>
                <a:gd name="connsiteX2" fmla="*/ 135255 w 297180"/>
                <a:gd name="connsiteY2" fmla="*/ 66675 h 662940"/>
                <a:gd name="connsiteX3" fmla="*/ 167640 w 297180"/>
                <a:gd name="connsiteY3" fmla="*/ 66675 h 662940"/>
                <a:gd name="connsiteX4" fmla="*/ 173355 w 297180"/>
                <a:gd name="connsiteY4" fmla="*/ 3810 h 662940"/>
                <a:gd name="connsiteX5" fmla="*/ 241935 w 297180"/>
                <a:gd name="connsiteY5" fmla="*/ 0 h 662940"/>
                <a:gd name="connsiteX6" fmla="*/ 232410 w 297180"/>
                <a:gd name="connsiteY6" fmla="*/ 163830 h 662940"/>
                <a:gd name="connsiteX7" fmla="*/ 201930 w 297180"/>
                <a:gd name="connsiteY7" fmla="*/ 310515 h 662940"/>
                <a:gd name="connsiteX8" fmla="*/ 297180 w 297180"/>
                <a:gd name="connsiteY8" fmla="*/ 542925 h 662940"/>
                <a:gd name="connsiteX9" fmla="*/ 266700 w 297180"/>
                <a:gd name="connsiteY9" fmla="*/ 577215 h 662940"/>
                <a:gd name="connsiteX10" fmla="*/ 264795 w 297180"/>
                <a:gd name="connsiteY10" fmla="*/ 594360 h 662940"/>
                <a:gd name="connsiteX11" fmla="*/ 291465 w 297180"/>
                <a:gd name="connsiteY11" fmla="*/ 615315 h 662940"/>
                <a:gd name="connsiteX12" fmla="*/ 291465 w 297180"/>
                <a:gd name="connsiteY12" fmla="*/ 662940 h 662940"/>
                <a:gd name="connsiteX13" fmla="*/ 0 w 297180"/>
                <a:gd name="connsiteY13" fmla="*/ 661035 h 662940"/>
                <a:gd name="connsiteX14" fmla="*/ 7620 w 297180"/>
                <a:gd name="connsiteY14" fmla="*/ 613410 h 662940"/>
                <a:gd name="connsiteX15" fmla="*/ 32385 w 297180"/>
                <a:gd name="connsiteY15" fmla="*/ 600075 h 662940"/>
                <a:gd name="connsiteX16" fmla="*/ 34290 w 297180"/>
                <a:gd name="connsiteY16" fmla="*/ 569595 h 662940"/>
                <a:gd name="connsiteX17" fmla="*/ 1905 w 297180"/>
                <a:gd name="connsiteY17" fmla="*/ 560070 h 662940"/>
                <a:gd name="connsiteX18" fmla="*/ 5715 w 297180"/>
                <a:gd name="connsiteY18" fmla="*/ 510540 h 662940"/>
                <a:gd name="connsiteX19" fmla="*/ 93345 w 297180"/>
                <a:gd name="connsiteY19" fmla="*/ 304800 h 662940"/>
                <a:gd name="connsiteX20" fmla="*/ 64770 w 297180"/>
                <a:gd name="connsiteY20" fmla="*/ 160020 h 662940"/>
                <a:gd name="connsiteX21" fmla="*/ 66675 w 297180"/>
                <a:gd name="connsiteY21" fmla="*/ 1905 h 662940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1935 w 297180"/>
                <a:gd name="connsiteY5" fmla="*/ 5715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43840 w 297180"/>
                <a:gd name="connsiteY5" fmla="*/ 0 h 664845"/>
                <a:gd name="connsiteX6" fmla="*/ 232410 w 297180"/>
                <a:gd name="connsiteY6" fmla="*/ 16573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64770 w 297180"/>
                <a:gd name="connsiteY20" fmla="*/ 161925 h 664845"/>
                <a:gd name="connsiteX21" fmla="*/ 66675 w 297180"/>
                <a:gd name="connsiteY21" fmla="*/ 3810 h 66484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49555 w 297180"/>
                <a:gd name="connsiteY10" fmla="*/ 643890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49555 w 297180"/>
                <a:gd name="connsiteY10" fmla="*/ 643890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59080 w 297180"/>
                <a:gd name="connsiteY10" fmla="*/ 60769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1465"/>
                <a:gd name="connsiteY0" fmla="*/ 0 h 661035"/>
                <a:gd name="connsiteX1" fmla="*/ 131445 w 291465"/>
                <a:gd name="connsiteY1" fmla="*/ 1905 h 661035"/>
                <a:gd name="connsiteX2" fmla="*/ 135255 w 291465"/>
                <a:gd name="connsiteY2" fmla="*/ 64770 h 661035"/>
                <a:gd name="connsiteX3" fmla="*/ 167640 w 291465"/>
                <a:gd name="connsiteY3" fmla="*/ 64770 h 661035"/>
                <a:gd name="connsiteX4" fmla="*/ 173355 w 291465"/>
                <a:gd name="connsiteY4" fmla="*/ 1905 h 661035"/>
                <a:gd name="connsiteX5" fmla="*/ 243840 w 291465"/>
                <a:gd name="connsiteY5" fmla="*/ 3810 h 661035"/>
                <a:gd name="connsiteX6" fmla="*/ 232410 w 291465"/>
                <a:gd name="connsiteY6" fmla="*/ 161925 h 661035"/>
                <a:gd name="connsiteX7" fmla="*/ 201930 w 291465"/>
                <a:gd name="connsiteY7" fmla="*/ 308610 h 661035"/>
                <a:gd name="connsiteX8" fmla="*/ 278130 w 291465"/>
                <a:gd name="connsiteY8" fmla="*/ 544830 h 661035"/>
                <a:gd name="connsiteX9" fmla="*/ 266700 w 291465"/>
                <a:gd name="connsiteY9" fmla="*/ 575310 h 661035"/>
                <a:gd name="connsiteX10" fmla="*/ 259080 w 291465"/>
                <a:gd name="connsiteY10" fmla="*/ 607695 h 661035"/>
                <a:gd name="connsiteX11" fmla="*/ 291465 w 291465"/>
                <a:gd name="connsiteY11" fmla="*/ 613410 h 661035"/>
                <a:gd name="connsiteX12" fmla="*/ 291465 w 291465"/>
                <a:gd name="connsiteY12" fmla="*/ 661035 h 661035"/>
                <a:gd name="connsiteX13" fmla="*/ 0 w 291465"/>
                <a:gd name="connsiteY13" fmla="*/ 659130 h 661035"/>
                <a:gd name="connsiteX14" fmla="*/ 7620 w 291465"/>
                <a:gd name="connsiteY14" fmla="*/ 611505 h 661035"/>
                <a:gd name="connsiteX15" fmla="*/ 32385 w 291465"/>
                <a:gd name="connsiteY15" fmla="*/ 598170 h 661035"/>
                <a:gd name="connsiteX16" fmla="*/ 34290 w 291465"/>
                <a:gd name="connsiteY16" fmla="*/ 567690 h 661035"/>
                <a:gd name="connsiteX17" fmla="*/ 1905 w 291465"/>
                <a:gd name="connsiteY17" fmla="*/ 558165 h 661035"/>
                <a:gd name="connsiteX18" fmla="*/ 5715 w 291465"/>
                <a:gd name="connsiteY18" fmla="*/ 508635 h 661035"/>
                <a:gd name="connsiteX19" fmla="*/ 93345 w 291465"/>
                <a:gd name="connsiteY19" fmla="*/ 302895 h 661035"/>
                <a:gd name="connsiteX20" fmla="*/ 64770 w 291465"/>
                <a:gd name="connsiteY20" fmla="*/ 158115 h 661035"/>
                <a:gd name="connsiteX21" fmla="*/ 66675 w 291465"/>
                <a:gd name="connsiteY21" fmla="*/ 0 h 661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91465" h="661035">
                  <a:moveTo>
                    <a:pt x="66675" y="0"/>
                  </a:moveTo>
                  <a:lnTo>
                    <a:pt x="131445" y="1905"/>
                  </a:lnTo>
                  <a:lnTo>
                    <a:pt x="135255" y="64770"/>
                  </a:lnTo>
                  <a:lnTo>
                    <a:pt x="167640" y="64770"/>
                  </a:lnTo>
                  <a:lnTo>
                    <a:pt x="173355" y="1905"/>
                  </a:lnTo>
                  <a:lnTo>
                    <a:pt x="243840" y="3810"/>
                  </a:lnTo>
                  <a:lnTo>
                    <a:pt x="232410" y="161925"/>
                  </a:lnTo>
                  <a:cubicBezTo>
                    <a:pt x="208915" y="208915"/>
                    <a:pt x="198755" y="221615"/>
                    <a:pt x="201930" y="308610"/>
                  </a:cubicBezTo>
                  <a:cubicBezTo>
                    <a:pt x="222250" y="410845"/>
                    <a:pt x="246380" y="467360"/>
                    <a:pt x="278130" y="544830"/>
                  </a:cubicBezTo>
                  <a:lnTo>
                    <a:pt x="266700" y="575310"/>
                  </a:lnTo>
                  <a:cubicBezTo>
                    <a:pt x="247650" y="582930"/>
                    <a:pt x="264795" y="584835"/>
                    <a:pt x="259080" y="607695"/>
                  </a:cubicBezTo>
                  <a:lnTo>
                    <a:pt x="291465" y="613410"/>
                  </a:lnTo>
                  <a:lnTo>
                    <a:pt x="291465" y="661035"/>
                  </a:lnTo>
                  <a:lnTo>
                    <a:pt x="0" y="659130"/>
                  </a:lnTo>
                  <a:lnTo>
                    <a:pt x="7620" y="611505"/>
                  </a:lnTo>
                  <a:lnTo>
                    <a:pt x="32385" y="598170"/>
                  </a:lnTo>
                  <a:cubicBezTo>
                    <a:pt x="33020" y="588010"/>
                    <a:pt x="45085" y="585470"/>
                    <a:pt x="34290" y="567690"/>
                  </a:cubicBezTo>
                  <a:lnTo>
                    <a:pt x="1905" y="558165"/>
                  </a:lnTo>
                  <a:lnTo>
                    <a:pt x="5715" y="508635"/>
                  </a:lnTo>
                  <a:cubicBezTo>
                    <a:pt x="34925" y="440055"/>
                    <a:pt x="100330" y="381000"/>
                    <a:pt x="93345" y="302895"/>
                  </a:cubicBezTo>
                  <a:cubicBezTo>
                    <a:pt x="104775" y="233680"/>
                    <a:pt x="89535" y="206375"/>
                    <a:pt x="64770" y="158115"/>
                  </a:cubicBezTo>
                  <a:lnTo>
                    <a:pt x="66675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7" name="Группа 146">
            <a:extLst>
              <a:ext uri="{FF2B5EF4-FFF2-40B4-BE49-F238E27FC236}">
                <a16:creationId xmlns:a16="http://schemas.microsoft.com/office/drawing/2014/main" id="{5B1B9910-B8DF-7898-F755-5FFEE973788D}"/>
              </a:ext>
            </a:extLst>
          </p:cNvPr>
          <p:cNvGrpSpPr/>
          <p:nvPr/>
        </p:nvGrpSpPr>
        <p:grpSpPr>
          <a:xfrm>
            <a:off x="1689538" y="1307336"/>
            <a:ext cx="300425" cy="652714"/>
            <a:chOff x="2898832" y="1974664"/>
            <a:chExt cx="300425" cy="652714"/>
          </a:xfrm>
        </p:grpSpPr>
        <p:sp>
          <p:nvSpPr>
            <p:cNvPr id="135" name="Полилиния: фигура 134">
              <a:extLst>
                <a:ext uri="{FF2B5EF4-FFF2-40B4-BE49-F238E27FC236}">
                  <a16:creationId xmlns:a16="http://schemas.microsoft.com/office/drawing/2014/main" id="{A47742DF-51C7-3342-FAFC-E675F5909833}"/>
                </a:ext>
              </a:extLst>
            </p:cNvPr>
            <p:cNvSpPr/>
            <p:nvPr/>
          </p:nvSpPr>
          <p:spPr>
            <a:xfrm>
              <a:off x="2900339" y="1974664"/>
              <a:ext cx="298918" cy="508725"/>
            </a:xfrm>
            <a:custGeom>
              <a:avLst/>
              <a:gdLst>
                <a:gd name="connsiteX0" fmla="*/ 38107 w 298918"/>
                <a:gd name="connsiteY0" fmla="*/ 141021 h 508725"/>
                <a:gd name="connsiteX1" fmla="*/ 57157 w 298918"/>
                <a:gd name="connsiteY1" fmla="*/ 125781 h 508725"/>
                <a:gd name="connsiteX2" fmla="*/ 59062 w 298918"/>
                <a:gd name="connsiteY2" fmla="*/ 118161 h 508725"/>
                <a:gd name="connsiteX3" fmla="*/ 51442 w 298918"/>
                <a:gd name="connsiteY3" fmla="*/ 93396 h 508725"/>
                <a:gd name="connsiteX4" fmla="*/ 43822 w 298918"/>
                <a:gd name="connsiteY4" fmla="*/ 85776 h 508725"/>
                <a:gd name="connsiteX5" fmla="*/ 40012 w 298918"/>
                <a:gd name="connsiteY5" fmla="*/ 70536 h 508725"/>
                <a:gd name="connsiteX6" fmla="*/ 55252 w 298918"/>
                <a:gd name="connsiteY6" fmla="*/ 49581 h 508725"/>
                <a:gd name="connsiteX7" fmla="*/ 64777 w 298918"/>
                <a:gd name="connsiteY7" fmla="*/ 47676 h 508725"/>
                <a:gd name="connsiteX8" fmla="*/ 72397 w 298918"/>
                <a:gd name="connsiteY8" fmla="*/ 41961 h 508725"/>
                <a:gd name="connsiteX9" fmla="*/ 83827 w 298918"/>
                <a:gd name="connsiteY9" fmla="*/ 36246 h 508725"/>
                <a:gd name="connsiteX10" fmla="*/ 87637 w 298918"/>
                <a:gd name="connsiteY10" fmla="*/ 30531 h 508725"/>
                <a:gd name="connsiteX11" fmla="*/ 100972 w 298918"/>
                <a:gd name="connsiteY11" fmla="*/ 26721 h 508725"/>
                <a:gd name="connsiteX12" fmla="*/ 106687 w 298918"/>
                <a:gd name="connsiteY12" fmla="*/ 21006 h 508725"/>
                <a:gd name="connsiteX13" fmla="*/ 112402 w 298918"/>
                <a:gd name="connsiteY13" fmla="*/ 19101 h 508725"/>
                <a:gd name="connsiteX14" fmla="*/ 139072 w 298918"/>
                <a:gd name="connsiteY14" fmla="*/ 11481 h 508725"/>
                <a:gd name="connsiteX15" fmla="*/ 158122 w 298918"/>
                <a:gd name="connsiteY15" fmla="*/ 7671 h 508725"/>
                <a:gd name="connsiteX16" fmla="*/ 209557 w 298918"/>
                <a:gd name="connsiteY16" fmla="*/ 3861 h 508725"/>
                <a:gd name="connsiteX17" fmla="*/ 220987 w 298918"/>
                <a:gd name="connsiteY17" fmla="*/ 7671 h 508725"/>
                <a:gd name="connsiteX18" fmla="*/ 228607 w 298918"/>
                <a:gd name="connsiteY18" fmla="*/ 13386 h 508725"/>
                <a:gd name="connsiteX19" fmla="*/ 236227 w 298918"/>
                <a:gd name="connsiteY19" fmla="*/ 17196 h 508725"/>
                <a:gd name="connsiteX20" fmla="*/ 240037 w 298918"/>
                <a:gd name="connsiteY20" fmla="*/ 24816 h 508725"/>
                <a:gd name="connsiteX21" fmla="*/ 257182 w 298918"/>
                <a:gd name="connsiteY21" fmla="*/ 38151 h 508725"/>
                <a:gd name="connsiteX22" fmla="*/ 264802 w 298918"/>
                <a:gd name="connsiteY22" fmla="*/ 43866 h 508725"/>
                <a:gd name="connsiteX23" fmla="*/ 274327 w 298918"/>
                <a:gd name="connsiteY23" fmla="*/ 55296 h 508725"/>
                <a:gd name="connsiteX24" fmla="*/ 278137 w 298918"/>
                <a:gd name="connsiteY24" fmla="*/ 61011 h 508725"/>
                <a:gd name="connsiteX25" fmla="*/ 283852 w 298918"/>
                <a:gd name="connsiteY25" fmla="*/ 70536 h 508725"/>
                <a:gd name="connsiteX26" fmla="*/ 295282 w 298918"/>
                <a:gd name="connsiteY26" fmla="*/ 93396 h 508725"/>
                <a:gd name="connsiteX27" fmla="*/ 295282 w 298918"/>
                <a:gd name="connsiteY27" fmla="*/ 186741 h 508725"/>
                <a:gd name="connsiteX28" fmla="*/ 289567 w 298918"/>
                <a:gd name="connsiteY28" fmla="*/ 194361 h 508725"/>
                <a:gd name="connsiteX29" fmla="*/ 281947 w 298918"/>
                <a:gd name="connsiteY29" fmla="*/ 207696 h 508725"/>
                <a:gd name="connsiteX30" fmla="*/ 280042 w 298918"/>
                <a:gd name="connsiteY30" fmla="*/ 215316 h 508725"/>
                <a:gd name="connsiteX31" fmla="*/ 276232 w 298918"/>
                <a:gd name="connsiteY31" fmla="*/ 224841 h 508725"/>
                <a:gd name="connsiteX32" fmla="*/ 268612 w 298918"/>
                <a:gd name="connsiteY32" fmla="*/ 234366 h 508725"/>
                <a:gd name="connsiteX33" fmla="*/ 266707 w 298918"/>
                <a:gd name="connsiteY33" fmla="*/ 253416 h 508725"/>
                <a:gd name="connsiteX34" fmla="*/ 262897 w 298918"/>
                <a:gd name="connsiteY34" fmla="*/ 262941 h 508725"/>
                <a:gd name="connsiteX35" fmla="*/ 264802 w 298918"/>
                <a:gd name="connsiteY35" fmla="*/ 301041 h 508725"/>
                <a:gd name="connsiteX36" fmla="*/ 268612 w 298918"/>
                <a:gd name="connsiteY36" fmla="*/ 308661 h 508725"/>
                <a:gd name="connsiteX37" fmla="*/ 281947 w 298918"/>
                <a:gd name="connsiteY37" fmla="*/ 327711 h 508725"/>
                <a:gd name="connsiteX38" fmla="*/ 283852 w 298918"/>
                <a:gd name="connsiteY38" fmla="*/ 337236 h 508725"/>
                <a:gd name="connsiteX39" fmla="*/ 295282 w 298918"/>
                <a:gd name="connsiteY39" fmla="*/ 362001 h 508725"/>
                <a:gd name="connsiteX40" fmla="*/ 280042 w 298918"/>
                <a:gd name="connsiteY40" fmla="*/ 371526 h 508725"/>
                <a:gd name="connsiteX41" fmla="*/ 257182 w 298918"/>
                <a:gd name="connsiteY41" fmla="*/ 379146 h 508725"/>
                <a:gd name="connsiteX42" fmla="*/ 253372 w 298918"/>
                <a:gd name="connsiteY42" fmla="*/ 384861 h 508725"/>
                <a:gd name="connsiteX43" fmla="*/ 247657 w 298918"/>
                <a:gd name="connsiteY43" fmla="*/ 386766 h 508725"/>
                <a:gd name="connsiteX44" fmla="*/ 243847 w 298918"/>
                <a:gd name="connsiteY44" fmla="*/ 394386 h 508725"/>
                <a:gd name="connsiteX45" fmla="*/ 247657 w 298918"/>
                <a:gd name="connsiteY45" fmla="*/ 407721 h 508725"/>
                <a:gd name="connsiteX46" fmla="*/ 253372 w 298918"/>
                <a:gd name="connsiteY46" fmla="*/ 422961 h 508725"/>
                <a:gd name="connsiteX47" fmla="*/ 262897 w 298918"/>
                <a:gd name="connsiteY47" fmla="*/ 434391 h 508725"/>
                <a:gd name="connsiteX48" fmla="*/ 272422 w 298918"/>
                <a:gd name="connsiteY48" fmla="*/ 445821 h 508725"/>
                <a:gd name="connsiteX49" fmla="*/ 281947 w 298918"/>
                <a:gd name="connsiteY49" fmla="*/ 464871 h 508725"/>
                <a:gd name="connsiteX50" fmla="*/ 291472 w 298918"/>
                <a:gd name="connsiteY50" fmla="*/ 480111 h 508725"/>
                <a:gd name="connsiteX51" fmla="*/ 293377 w 298918"/>
                <a:gd name="connsiteY51" fmla="*/ 489636 h 508725"/>
                <a:gd name="connsiteX52" fmla="*/ 297187 w 298918"/>
                <a:gd name="connsiteY52" fmla="*/ 499161 h 508725"/>
                <a:gd name="connsiteX53" fmla="*/ 287662 w 298918"/>
                <a:gd name="connsiteY53" fmla="*/ 502971 h 508725"/>
                <a:gd name="connsiteX54" fmla="*/ 257182 w 298918"/>
                <a:gd name="connsiteY54" fmla="*/ 499161 h 508725"/>
                <a:gd name="connsiteX55" fmla="*/ 144787 w 298918"/>
                <a:gd name="connsiteY55" fmla="*/ 502971 h 508725"/>
                <a:gd name="connsiteX56" fmla="*/ 62872 w 298918"/>
                <a:gd name="connsiteY56" fmla="*/ 508686 h 508725"/>
                <a:gd name="connsiteX57" fmla="*/ 1912 w 298918"/>
                <a:gd name="connsiteY57" fmla="*/ 506781 h 508725"/>
                <a:gd name="connsiteX58" fmla="*/ 11437 w 298918"/>
                <a:gd name="connsiteY58" fmla="*/ 489636 h 508725"/>
                <a:gd name="connsiteX59" fmla="*/ 19057 w 298918"/>
                <a:gd name="connsiteY59" fmla="*/ 485826 h 508725"/>
                <a:gd name="connsiteX60" fmla="*/ 40012 w 298918"/>
                <a:gd name="connsiteY60" fmla="*/ 478206 h 508725"/>
                <a:gd name="connsiteX61" fmla="*/ 47632 w 298918"/>
                <a:gd name="connsiteY61" fmla="*/ 474396 h 508725"/>
                <a:gd name="connsiteX62" fmla="*/ 57157 w 298918"/>
                <a:gd name="connsiteY62" fmla="*/ 459156 h 508725"/>
                <a:gd name="connsiteX63" fmla="*/ 64777 w 298918"/>
                <a:gd name="connsiteY63" fmla="*/ 440106 h 508725"/>
                <a:gd name="connsiteX64" fmla="*/ 68587 w 298918"/>
                <a:gd name="connsiteY64" fmla="*/ 432486 h 508725"/>
                <a:gd name="connsiteX65" fmla="*/ 74302 w 298918"/>
                <a:gd name="connsiteY65" fmla="*/ 426771 h 508725"/>
                <a:gd name="connsiteX66" fmla="*/ 81922 w 298918"/>
                <a:gd name="connsiteY66" fmla="*/ 411531 h 508725"/>
                <a:gd name="connsiteX67" fmla="*/ 83827 w 298918"/>
                <a:gd name="connsiteY67" fmla="*/ 402006 h 508725"/>
                <a:gd name="connsiteX68" fmla="*/ 91447 w 298918"/>
                <a:gd name="connsiteY68" fmla="*/ 384861 h 508725"/>
                <a:gd name="connsiteX69" fmla="*/ 95257 w 298918"/>
                <a:gd name="connsiteY69" fmla="*/ 365811 h 508725"/>
                <a:gd name="connsiteX70" fmla="*/ 97162 w 298918"/>
                <a:gd name="connsiteY70" fmla="*/ 360096 h 508725"/>
                <a:gd name="connsiteX71" fmla="*/ 100972 w 298918"/>
                <a:gd name="connsiteY71" fmla="*/ 352476 h 508725"/>
                <a:gd name="connsiteX72" fmla="*/ 102877 w 298918"/>
                <a:gd name="connsiteY72" fmla="*/ 344856 h 508725"/>
                <a:gd name="connsiteX73" fmla="*/ 112402 w 298918"/>
                <a:gd name="connsiteY73" fmla="*/ 335331 h 508725"/>
                <a:gd name="connsiteX74" fmla="*/ 116212 w 298918"/>
                <a:gd name="connsiteY74" fmla="*/ 318186 h 508725"/>
                <a:gd name="connsiteX75" fmla="*/ 120022 w 298918"/>
                <a:gd name="connsiteY75" fmla="*/ 312471 h 508725"/>
                <a:gd name="connsiteX76" fmla="*/ 123832 w 298918"/>
                <a:gd name="connsiteY76" fmla="*/ 297231 h 508725"/>
                <a:gd name="connsiteX77" fmla="*/ 139072 w 298918"/>
                <a:gd name="connsiteY77" fmla="*/ 266751 h 508725"/>
                <a:gd name="connsiteX78" fmla="*/ 142882 w 298918"/>
                <a:gd name="connsiteY78" fmla="*/ 255321 h 508725"/>
                <a:gd name="connsiteX79" fmla="*/ 135262 w 298918"/>
                <a:gd name="connsiteY79" fmla="*/ 241986 h 508725"/>
                <a:gd name="connsiteX80" fmla="*/ 118117 w 298918"/>
                <a:gd name="connsiteY80" fmla="*/ 241986 h 508725"/>
                <a:gd name="connsiteX81" fmla="*/ 108592 w 298918"/>
                <a:gd name="connsiteY81" fmla="*/ 262941 h 508725"/>
                <a:gd name="connsiteX82" fmla="*/ 91447 w 298918"/>
                <a:gd name="connsiteY82" fmla="*/ 276276 h 508725"/>
                <a:gd name="connsiteX83" fmla="*/ 80017 w 298918"/>
                <a:gd name="connsiteY83" fmla="*/ 281991 h 508725"/>
                <a:gd name="connsiteX84" fmla="*/ 78112 w 298918"/>
                <a:gd name="connsiteY84" fmla="*/ 295326 h 508725"/>
                <a:gd name="connsiteX85" fmla="*/ 76207 w 298918"/>
                <a:gd name="connsiteY85" fmla="*/ 310566 h 508725"/>
                <a:gd name="connsiteX86" fmla="*/ 72397 w 298918"/>
                <a:gd name="connsiteY86" fmla="*/ 318186 h 508725"/>
                <a:gd name="connsiteX87" fmla="*/ 57157 w 298918"/>
                <a:gd name="connsiteY87" fmla="*/ 323901 h 508725"/>
                <a:gd name="connsiteX88" fmla="*/ 51442 w 298918"/>
                <a:gd name="connsiteY88" fmla="*/ 327711 h 508725"/>
                <a:gd name="connsiteX89" fmla="*/ 24772 w 298918"/>
                <a:gd name="connsiteY89" fmla="*/ 323901 h 508725"/>
                <a:gd name="connsiteX90" fmla="*/ 15247 w 298918"/>
                <a:gd name="connsiteY90" fmla="*/ 318186 h 508725"/>
                <a:gd name="connsiteX91" fmla="*/ 3817 w 298918"/>
                <a:gd name="connsiteY91" fmla="*/ 306756 h 508725"/>
                <a:gd name="connsiteX92" fmla="*/ 1912 w 298918"/>
                <a:gd name="connsiteY92" fmla="*/ 299136 h 508725"/>
                <a:gd name="connsiteX93" fmla="*/ 7 w 298918"/>
                <a:gd name="connsiteY93" fmla="*/ 293421 h 508725"/>
                <a:gd name="connsiteX94" fmla="*/ 1912 w 298918"/>
                <a:gd name="connsiteY94" fmla="*/ 268656 h 508725"/>
                <a:gd name="connsiteX95" fmla="*/ 7627 w 298918"/>
                <a:gd name="connsiteY95" fmla="*/ 264846 h 508725"/>
                <a:gd name="connsiteX96" fmla="*/ 15247 w 298918"/>
                <a:gd name="connsiteY96" fmla="*/ 255321 h 508725"/>
                <a:gd name="connsiteX97" fmla="*/ 26677 w 298918"/>
                <a:gd name="connsiteY97" fmla="*/ 238176 h 508725"/>
                <a:gd name="connsiteX98" fmla="*/ 28582 w 298918"/>
                <a:gd name="connsiteY98" fmla="*/ 228651 h 508725"/>
                <a:gd name="connsiteX99" fmla="*/ 34297 w 298918"/>
                <a:gd name="connsiteY99" fmla="*/ 221031 h 508725"/>
                <a:gd name="connsiteX100" fmla="*/ 38107 w 298918"/>
                <a:gd name="connsiteY100" fmla="*/ 203886 h 508725"/>
                <a:gd name="connsiteX101" fmla="*/ 38107 w 298918"/>
                <a:gd name="connsiteY101" fmla="*/ 141021 h 508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298918" h="508725">
                  <a:moveTo>
                    <a:pt x="38107" y="141021"/>
                  </a:moveTo>
                  <a:cubicBezTo>
                    <a:pt x="41282" y="128004"/>
                    <a:pt x="51760" y="133876"/>
                    <a:pt x="57157" y="125781"/>
                  </a:cubicBezTo>
                  <a:cubicBezTo>
                    <a:pt x="58609" y="123603"/>
                    <a:pt x="58427" y="120701"/>
                    <a:pt x="59062" y="118161"/>
                  </a:cubicBezTo>
                  <a:cubicBezTo>
                    <a:pt x="56522" y="109906"/>
                    <a:pt x="55120" y="101211"/>
                    <a:pt x="51442" y="93396"/>
                  </a:cubicBezTo>
                  <a:cubicBezTo>
                    <a:pt x="49912" y="90146"/>
                    <a:pt x="45910" y="88699"/>
                    <a:pt x="43822" y="85776"/>
                  </a:cubicBezTo>
                  <a:cubicBezTo>
                    <a:pt x="42195" y="83498"/>
                    <a:pt x="40212" y="71535"/>
                    <a:pt x="40012" y="70536"/>
                  </a:cubicBezTo>
                  <a:cubicBezTo>
                    <a:pt x="43453" y="64514"/>
                    <a:pt x="48194" y="53502"/>
                    <a:pt x="55252" y="49581"/>
                  </a:cubicBezTo>
                  <a:cubicBezTo>
                    <a:pt x="58082" y="48009"/>
                    <a:pt x="61602" y="48311"/>
                    <a:pt x="64777" y="47676"/>
                  </a:cubicBezTo>
                  <a:cubicBezTo>
                    <a:pt x="67317" y="45771"/>
                    <a:pt x="69674" y="43595"/>
                    <a:pt x="72397" y="41961"/>
                  </a:cubicBezTo>
                  <a:cubicBezTo>
                    <a:pt x="76050" y="39769"/>
                    <a:pt x="80419" y="38802"/>
                    <a:pt x="83827" y="36246"/>
                  </a:cubicBezTo>
                  <a:cubicBezTo>
                    <a:pt x="85659" y="34872"/>
                    <a:pt x="85849" y="31961"/>
                    <a:pt x="87637" y="30531"/>
                  </a:cubicBezTo>
                  <a:cubicBezTo>
                    <a:pt x="88879" y="29537"/>
                    <a:pt x="100474" y="26845"/>
                    <a:pt x="100972" y="26721"/>
                  </a:cubicBezTo>
                  <a:cubicBezTo>
                    <a:pt x="102877" y="24816"/>
                    <a:pt x="104445" y="22500"/>
                    <a:pt x="106687" y="21006"/>
                  </a:cubicBezTo>
                  <a:cubicBezTo>
                    <a:pt x="108358" y="19892"/>
                    <a:pt x="110538" y="19847"/>
                    <a:pt x="112402" y="19101"/>
                  </a:cubicBezTo>
                  <a:cubicBezTo>
                    <a:pt x="135031" y="10049"/>
                    <a:pt x="116152" y="15526"/>
                    <a:pt x="139072" y="11481"/>
                  </a:cubicBezTo>
                  <a:cubicBezTo>
                    <a:pt x="145449" y="10356"/>
                    <a:pt x="158122" y="7671"/>
                    <a:pt x="158122" y="7671"/>
                  </a:cubicBezTo>
                  <a:cubicBezTo>
                    <a:pt x="180025" y="-3281"/>
                    <a:pt x="169896" y="-546"/>
                    <a:pt x="209557" y="3861"/>
                  </a:cubicBezTo>
                  <a:cubicBezTo>
                    <a:pt x="213549" y="4305"/>
                    <a:pt x="220987" y="7671"/>
                    <a:pt x="220987" y="7671"/>
                  </a:cubicBezTo>
                  <a:cubicBezTo>
                    <a:pt x="223527" y="9576"/>
                    <a:pt x="225915" y="11703"/>
                    <a:pt x="228607" y="13386"/>
                  </a:cubicBezTo>
                  <a:cubicBezTo>
                    <a:pt x="231015" y="14891"/>
                    <a:pt x="234219" y="15188"/>
                    <a:pt x="236227" y="17196"/>
                  </a:cubicBezTo>
                  <a:cubicBezTo>
                    <a:pt x="238235" y="19204"/>
                    <a:pt x="238029" y="22808"/>
                    <a:pt x="240037" y="24816"/>
                  </a:cubicBezTo>
                  <a:cubicBezTo>
                    <a:pt x="245157" y="29936"/>
                    <a:pt x="251443" y="33737"/>
                    <a:pt x="257182" y="38151"/>
                  </a:cubicBezTo>
                  <a:cubicBezTo>
                    <a:pt x="259699" y="40087"/>
                    <a:pt x="264802" y="43866"/>
                    <a:pt x="264802" y="43866"/>
                  </a:cubicBezTo>
                  <a:cubicBezTo>
                    <a:pt x="272976" y="60213"/>
                    <a:pt x="263557" y="44526"/>
                    <a:pt x="274327" y="55296"/>
                  </a:cubicBezTo>
                  <a:cubicBezTo>
                    <a:pt x="275946" y="56915"/>
                    <a:pt x="276924" y="59069"/>
                    <a:pt x="278137" y="61011"/>
                  </a:cubicBezTo>
                  <a:cubicBezTo>
                    <a:pt x="280099" y="64151"/>
                    <a:pt x="281864" y="67412"/>
                    <a:pt x="283852" y="70536"/>
                  </a:cubicBezTo>
                  <a:cubicBezTo>
                    <a:pt x="294192" y="86785"/>
                    <a:pt x="289592" y="76326"/>
                    <a:pt x="295282" y="93396"/>
                  </a:cubicBezTo>
                  <a:cubicBezTo>
                    <a:pt x="299801" y="129544"/>
                    <a:pt x="300449" y="128614"/>
                    <a:pt x="295282" y="186741"/>
                  </a:cubicBezTo>
                  <a:cubicBezTo>
                    <a:pt x="295001" y="189904"/>
                    <a:pt x="291472" y="191821"/>
                    <a:pt x="289567" y="194361"/>
                  </a:cubicBezTo>
                  <a:cubicBezTo>
                    <a:pt x="284382" y="220288"/>
                    <a:pt x="292358" y="192079"/>
                    <a:pt x="281947" y="207696"/>
                  </a:cubicBezTo>
                  <a:cubicBezTo>
                    <a:pt x="280495" y="209874"/>
                    <a:pt x="280870" y="212832"/>
                    <a:pt x="280042" y="215316"/>
                  </a:cubicBezTo>
                  <a:cubicBezTo>
                    <a:pt x="278961" y="218560"/>
                    <a:pt x="277991" y="221909"/>
                    <a:pt x="276232" y="224841"/>
                  </a:cubicBezTo>
                  <a:cubicBezTo>
                    <a:pt x="274140" y="228328"/>
                    <a:pt x="271152" y="231191"/>
                    <a:pt x="268612" y="234366"/>
                  </a:cubicBezTo>
                  <a:cubicBezTo>
                    <a:pt x="267977" y="240716"/>
                    <a:pt x="267959" y="247158"/>
                    <a:pt x="266707" y="253416"/>
                  </a:cubicBezTo>
                  <a:cubicBezTo>
                    <a:pt x="266036" y="256769"/>
                    <a:pt x="263034" y="259524"/>
                    <a:pt x="262897" y="262941"/>
                  </a:cubicBezTo>
                  <a:cubicBezTo>
                    <a:pt x="262389" y="275647"/>
                    <a:pt x="263225" y="288423"/>
                    <a:pt x="264802" y="301041"/>
                  </a:cubicBezTo>
                  <a:cubicBezTo>
                    <a:pt x="265154" y="303859"/>
                    <a:pt x="267151" y="306226"/>
                    <a:pt x="268612" y="308661"/>
                  </a:cubicBezTo>
                  <a:cubicBezTo>
                    <a:pt x="273303" y="316479"/>
                    <a:pt x="276737" y="320764"/>
                    <a:pt x="281947" y="327711"/>
                  </a:cubicBezTo>
                  <a:cubicBezTo>
                    <a:pt x="282582" y="330886"/>
                    <a:pt x="282828" y="334164"/>
                    <a:pt x="283852" y="337236"/>
                  </a:cubicBezTo>
                  <a:cubicBezTo>
                    <a:pt x="289499" y="354177"/>
                    <a:pt x="288624" y="352013"/>
                    <a:pt x="295282" y="362001"/>
                  </a:cubicBezTo>
                  <a:cubicBezTo>
                    <a:pt x="290202" y="365176"/>
                    <a:pt x="285802" y="369880"/>
                    <a:pt x="280042" y="371526"/>
                  </a:cubicBezTo>
                  <a:cubicBezTo>
                    <a:pt x="263419" y="376275"/>
                    <a:pt x="270999" y="373619"/>
                    <a:pt x="257182" y="379146"/>
                  </a:cubicBezTo>
                  <a:cubicBezTo>
                    <a:pt x="255912" y="381051"/>
                    <a:pt x="255160" y="383431"/>
                    <a:pt x="253372" y="384861"/>
                  </a:cubicBezTo>
                  <a:cubicBezTo>
                    <a:pt x="251804" y="386115"/>
                    <a:pt x="249077" y="385346"/>
                    <a:pt x="247657" y="386766"/>
                  </a:cubicBezTo>
                  <a:cubicBezTo>
                    <a:pt x="245649" y="388774"/>
                    <a:pt x="245117" y="391846"/>
                    <a:pt x="243847" y="394386"/>
                  </a:cubicBezTo>
                  <a:cubicBezTo>
                    <a:pt x="245117" y="398831"/>
                    <a:pt x="246441" y="403261"/>
                    <a:pt x="247657" y="407721"/>
                  </a:cubicBezTo>
                  <a:cubicBezTo>
                    <a:pt x="249465" y="414349"/>
                    <a:pt x="249244" y="417064"/>
                    <a:pt x="253372" y="422961"/>
                  </a:cubicBezTo>
                  <a:cubicBezTo>
                    <a:pt x="256216" y="427024"/>
                    <a:pt x="260053" y="430328"/>
                    <a:pt x="262897" y="434391"/>
                  </a:cubicBezTo>
                  <a:cubicBezTo>
                    <a:pt x="271356" y="446476"/>
                    <a:pt x="261421" y="438487"/>
                    <a:pt x="272422" y="445821"/>
                  </a:cubicBezTo>
                  <a:cubicBezTo>
                    <a:pt x="281233" y="472253"/>
                    <a:pt x="270663" y="444559"/>
                    <a:pt x="281947" y="464871"/>
                  </a:cubicBezTo>
                  <a:cubicBezTo>
                    <a:pt x="290967" y="481107"/>
                    <a:pt x="280023" y="468662"/>
                    <a:pt x="291472" y="480111"/>
                  </a:cubicBezTo>
                  <a:cubicBezTo>
                    <a:pt x="292107" y="483286"/>
                    <a:pt x="292447" y="486535"/>
                    <a:pt x="293377" y="489636"/>
                  </a:cubicBezTo>
                  <a:cubicBezTo>
                    <a:pt x="294360" y="492911"/>
                    <a:pt x="298534" y="496018"/>
                    <a:pt x="297187" y="499161"/>
                  </a:cubicBezTo>
                  <a:cubicBezTo>
                    <a:pt x="295840" y="502304"/>
                    <a:pt x="290837" y="501701"/>
                    <a:pt x="287662" y="502971"/>
                  </a:cubicBezTo>
                  <a:cubicBezTo>
                    <a:pt x="277502" y="501701"/>
                    <a:pt x="267419" y="499354"/>
                    <a:pt x="257182" y="499161"/>
                  </a:cubicBezTo>
                  <a:cubicBezTo>
                    <a:pt x="232984" y="498704"/>
                    <a:pt x="174318" y="501629"/>
                    <a:pt x="144787" y="502971"/>
                  </a:cubicBezTo>
                  <a:cubicBezTo>
                    <a:pt x="114679" y="506316"/>
                    <a:pt x="101292" y="508104"/>
                    <a:pt x="62872" y="508686"/>
                  </a:cubicBezTo>
                  <a:cubicBezTo>
                    <a:pt x="42544" y="508994"/>
                    <a:pt x="22232" y="507416"/>
                    <a:pt x="1912" y="506781"/>
                  </a:cubicBezTo>
                  <a:cubicBezTo>
                    <a:pt x="4477" y="500370"/>
                    <a:pt x="5921" y="494364"/>
                    <a:pt x="11437" y="489636"/>
                  </a:cubicBezTo>
                  <a:cubicBezTo>
                    <a:pt x="13593" y="487788"/>
                    <a:pt x="16575" y="487205"/>
                    <a:pt x="19057" y="485826"/>
                  </a:cubicBezTo>
                  <a:cubicBezTo>
                    <a:pt x="33361" y="477879"/>
                    <a:pt x="23399" y="480975"/>
                    <a:pt x="40012" y="478206"/>
                  </a:cubicBezTo>
                  <a:cubicBezTo>
                    <a:pt x="42552" y="476936"/>
                    <a:pt x="45476" y="476244"/>
                    <a:pt x="47632" y="474396"/>
                  </a:cubicBezTo>
                  <a:cubicBezTo>
                    <a:pt x="51960" y="470687"/>
                    <a:pt x="54692" y="464086"/>
                    <a:pt x="57157" y="459156"/>
                  </a:cubicBezTo>
                  <a:cubicBezTo>
                    <a:pt x="60057" y="444656"/>
                    <a:pt x="57089" y="453945"/>
                    <a:pt x="64777" y="440106"/>
                  </a:cubicBezTo>
                  <a:cubicBezTo>
                    <a:pt x="66156" y="437624"/>
                    <a:pt x="66936" y="434797"/>
                    <a:pt x="68587" y="432486"/>
                  </a:cubicBezTo>
                  <a:cubicBezTo>
                    <a:pt x="70153" y="430294"/>
                    <a:pt x="72856" y="429044"/>
                    <a:pt x="74302" y="426771"/>
                  </a:cubicBezTo>
                  <a:cubicBezTo>
                    <a:pt x="77351" y="421979"/>
                    <a:pt x="81922" y="411531"/>
                    <a:pt x="81922" y="411531"/>
                  </a:cubicBezTo>
                  <a:cubicBezTo>
                    <a:pt x="82557" y="408356"/>
                    <a:pt x="82803" y="405078"/>
                    <a:pt x="83827" y="402006"/>
                  </a:cubicBezTo>
                  <a:cubicBezTo>
                    <a:pt x="89552" y="384830"/>
                    <a:pt x="86118" y="404846"/>
                    <a:pt x="91447" y="384861"/>
                  </a:cubicBezTo>
                  <a:cubicBezTo>
                    <a:pt x="93116" y="378604"/>
                    <a:pt x="93209" y="371954"/>
                    <a:pt x="95257" y="365811"/>
                  </a:cubicBezTo>
                  <a:cubicBezTo>
                    <a:pt x="95892" y="363906"/>
                    <a:pt x="96371" y="361942"/>
                    <a:pt x="97162" y="360096"/>
                  </a:cubicBezTo>
                  <a:cubicBezTo>
                    <a:pt x="98281" y="357486"/>
                    <a:pt x="99975" y="355135"/>
                    <a:pt x="100972" y="352476"/>
                  </a:cubicBezTo>
                  <a:cubicBezTo>
                    <a:pt x="101891" y="350025"/>
                    <a:pt x="101425" y="347034"/>
                    <a:pt x="102877" y="344856"/>
                  </a:cubicBezTo>
                  <a:cubicBezTo>
                    <a:pt x="105368" y="341120"/>
                    <a:pt x="109227" y="338506"/>
                    <a:pt x="112402" y="335331"/>
                  </a:cubicBezTo>
                  <a:cubicBezTo>
                    <a:pt x="112741" y="333636"/>
                    <a:pt x="115203" y="320540"/>
                    <a:pt x="116212" y="318186"/>
                  </a:cubicBezTo>
                  <a:cubicBezTo>
                    <a:pt x="117114" y="316082"/>
                    <a:pt x="118752" y="314376"/>
                    <a:pt x="120022" y="312471"/>
                  </a:cubicBezTo>
                  <a:cubicBezTo>
                    <a:pt x="121292" y="307391"/>
                    <a:pt x="120690" y="301420"/>
                    <a:pt x="123832" y="297231"/>
                  </a:cubicBezTo>
                  <a:cubicBezTo>
                    <a:pt x="133012" y="284991"/>
                    <a:pt x="132194" y="287384"/>
                    <a:pt x="139072" y="266751"/>
                  </a:cubicBezTo>
                  <a:lnTo>
                    <a:pt x="142882" y="255321"/>
                  </a:lnTo>
                  <a:cubicBezTo>
                    <a:pt x="140342" y="250876"/>
                    <a:pt x="138882" y="245606"/>
                    <a:pt x="135262" y="241986"/>
                  </a:cubicBezTo>
                  <a:cubicBezTo>
                    <a:pt x="131227" y="237951"/>
                    <a:pt x="121892" y="241231"/>
                    <a:pt x="118117" y="241986"/>
                  </a:cubicBezTo>
                  <a:cubicBezTo>
                    <a:pt x="115146" y="250900"/>
                    <a:pt x="114521" y="255530"/>
                    <a:pt x="108592" y="262941"/>
                  </a:cubicBezTo>
                  <a:cubicBezTo>
                    <a:pt x="99371" y="274467"/>
                    <a:pt x="101621" y="270462"/>
                    <a:pt x="91447" y="276276"/>
                  </a:cubicBezTo>
                  <a:cubicBezTo>
                    <a:pt x="81107" y="282185"/>
                    <a:pt x="90495" y="278498"/>
                    <a:pt x="80017" y="281991"/>
                  </a:cubicBezTo>
                  <a:cubicBezTo>
                    <a:pt x="79382" y="286436"/>
                    <a:pt x="78705" y="290875"/>
                    <a:pt x="78112" y="295326"/>
                  </a:cubicBezTo>
                  <a:cubicBezTo>
                    <a:pt x="77435" y="300401"/>
                    <a:pt x="77449" y="305599"/>
                    <a:pt x="76207" y="310566"/>
                  </a:cubicBezTo>
                  <a:cubicBezTo>
                    <a:pt x="75518" y="313321"/>
                    <a:pt x="74553" y="316338"/>
                    <a:pt x="72397" y="318186"/>
                  </a:cubicBezTo>
                  <a:cubicBezTo>
                    <a:pt x="68466" y="321555"/>
                    <a:pt x="61736" y="321611"/>
                    <a:pt x="57157" y="323901"/>
                  </a:cubicBezTo>
                  <a:cubicBezTo>
                    <a:pt x="55109" y="324925"/>
                    <a:pt x="53347" y="326441"/>
                    <a:pt x="51442" y="327711"/>
                  </a:cubicBezTo>
                  <a:cubicBezTo>
                    <a:pt x="49722" y="327520"/>
                    <a:pt x="29438" y="325767"/>
                    <a:pt x="24772" y="323901"/>
                  </a:cubicBezTo>
                  <a:cubicBezTo>
                    <a:pt x="21334" y="322526"/>
                    <a:pt x="18113" y="320531"/>
                    <a:pt x="15247" y="318186"/>
                  </a:cubicBezTo>
                  <a:cubicBezTo>
                    <a:pt x="11077" y="314774"/>
                    <a:pt x="3817" y="306756"/>
                    <a:pt x="3817" y="306756"/>
                  </a:cubicBezTo>
                  <a:cubicBezTo>
                    <a:pt x="3182" y="304216"/>
                    <a:pt x="2631" y="301653"/>
                    <a:pt x="1912" y="299136"/>
                  </a:cubicBezTo>
                  <a:cubicBezTo>
                    <a:pt x="1360" y="297205"/>
                    <a:pt x="7" y="295429"/>
                    <a:pt x="7" y="293421"/>
                  </a:cubicBezTo>
                  <a:cubicBezTo>
                    <a:pt x="7" y="285142"/>
                    <a:pt x="-221" y="276656"/>
                    <a:pt x="1912" y="268656"/>
                  </a:cubicBezTo>
                  <a:cubicBezTo>
                    <a:pt x="2502" y="266444"/>
                    <a:pt x="5722" y="266116"/>
                    <a:pt x="7627" y="264846"/>
                  </a:cubicBezTo>
                  <a:cubicBezTo>
                    <a:pt x="11336" y="253720"/>
                    <a:pt x="6630" y="263938"/>
                    <a:pt x="15247" y="255321"/>
                  </a:cubicBezTo>
                  <a:cubicBezTo>
                    <a:pt x="19215" y="251353"/>
                    <a:pt x="23956" y="242711"/>
                    <a:pt x="26677" y="238176"/>
                  </a:cubicBezTo>
                  <a:cubicBezTo>
                    <a:pt x="27312" y="235001"/>
                    <a:pt x="27267" y="231610"/>
                    <a:pt x="28582" y="228651"/>
                  </a:cubicBezTo>
                  <a:cubicBezTo>
                    <a:pt x="29871" y="225750"/>
                    <a:pt x="32877" y="223871"/>
                    <a:pt x="34297" y="221031"/>
                  </a:cubicBezTo>
                  <a:cubicBezTo>
                    <a:pt x="35053" y="219519"/>
                    <a:pt x="38081" y="204540"/>
                    <a:pt x="38107" y="203886"/>
                  </a:cubicBezTo>
                  <a:cubicBezTo>
                    <a:pt x="38615" y="191196"/>
                    <a:pt x="34932" y="154038"/>
                    <a:pt x="38107" y="141021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6" name="Прямоугольник: скругленные углы 135">
              <a:extLst>
                <a:ext uri="{FF2B5EF4-FFF2-40B4-BE49-F238E27FC236}">
                  <a16:creationId xmlns:a16="http://schemas.microsoft.com/office/drawing/2014/main" id="{9FB89BF6-8657-8F75-78F0-2EA154943CA5}"/>
                </a:ext>
              </a:extLst>
            </p:cNvPr>
            <p:cNvSpPr/>
            <p:nvPr/>
          </p:nvSpPr>
          <p:spPr>
            <a:xfrm flipV="1">
              <a:off x="2898832" y="2480658"/>
              <a:ext cx="298584" cy="45719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4" name="Полилиния: фигура 143">
              <a:extLst>
                <a:ext uri="{FF2B5EF4-FFF2-40B4-BE49-F238E27FC236}">
                  <a16:creationId xmlns:a16="http://schemas.microsoft.com/office/drawing/2014/main" id="{4EE1EAA0-72CC-5B5A-2828-00EB22272428}"/>
                </a:ext>
              </a:extLst>
            </p:cNvPr>
            <p:cNvSpPr/>
            <p:nvPr/>
          </p:nvSpPr>
          <p:spPr>
            <a:xfrm>
              <a:off x="2920409" y="2532249"/>
              <a:ext cx="255842" cy="49244"/>
            </a:xfrm>
            <a:custGeom>
              <a:avLst/>
              <a:gdLst>
                <a:gd name="connsiteX0" fmla="*/ 0 w 299085"/>
                <a:gd name="connsiteY0" fmla="*/ 0 h 53340"/>
                <a:gd name="connsiteX1" fmla="*/ 299085 w 299085"/>
                <a:gd name="connsiteY1" fmla="*/ 1905 h 53340"/>
                <a:gd name="connsiteX2" fmla="*/ 274320 w 299085"/>
                <a:gd name="connsiteY2" fmla="*/ 28575 h 53340"/>
                <a:gd name="connsiteX3" fmla="*/ 295275 w 299085"/>
                <a:gd name="connsiteY3" fmla="*/ 49530 h 53340"/>
                <a:gd name="connsiteX4" fmla="*/ 11430 w 299085"/>
                <a:gd name="connsiteY4" fmla="*/ 53340 h 53340"/>
                <a:gd name="connsiteX5" fmla="*/ 43815 w 299085"/>
                <a:gd name="connsiteY5" fmla="*/ 28575 h 53340"/>
                <a:gd name="connsiteX6" fmla="*/ 0 w 299085"/>
                <a:gd name="connsiteY6" fmla="*/ 0 h 53340"/>
                <a:gd name="connsiteX0" fmla="*/ 3810 w 287655"/>
                <a:gd name="connsiteY0" fmla="*/ 0 h 51435"/>
                <a:gd name="connsiteX1" fmla="*/ 287655 w 287655"/>
                <a:gd name="connsiteY1" fmla="*/ 0 h 51435"/>
                <a:gd name="connsiteX2" fmla="*/ 262890 w 287655"/>
                <a:gd name="connsiteY2" fmla="*/ 26670 h 51435"/>
                <a:gd name="connsiteX3" fmla="*/ 283845 w 287655"/>
                <a:gd name="connsiteY3" fmla="*/ 47625 h 51435"/>
                <a:gd name="connsiteX4" fmla="*/ 0 w 287655"/>
                <a:gd name="connsiteY4" fmla="*/ 51435 h 51435"/>
                <a:gd name="connsiteX5" fmla="*/ 32385 w 287655"/>
                <a:gd name="connsiteY5" fmla="*/ 26670 h 51435"/>
                <a:gd name="connsiteX6" fmla="*/ 3810 w 287655"/>
                <a:gd name="connsiteY6" fmla="*/ 0 h 51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7655" h="51435">
                  <a:moveTo>
                    <a:pt x="3810" y="0"/>
                  </a:moveTo>
                  <a:lnTo>
                    <a:pt x="287655" y="0"/>
                  </a:lnTo>
                  <a:lnTo>
                    <a:pt x="262890" y="26670"/>
                  </a:lnTo>
                  <a:lnTo>
                    <a:pt x="283845" y="47625"/>
                  </a:lnTo>
                  <a:lnTo>
                    <a:pt x="0" y="51435"/>
                  </a:lnTo>
                  <a:lnTo>
                    <a:pt x="32385" y="26670"/>
                  </a:lnTo>
                  <a:lnTo>
                    <a:pt x="381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5" name="Прямоугольник: скругленные углы 144">
              <a:extLst>
                <a:ext uri="{FF2B5EF4-FFF2-40B4-BE49-F238E27FC236}">
                  <a16:creationId xmlns:a16="http://schemas.microsoft.com/office/drawing/2014/main" id="{FCF258D4-7AFD-5CA3-5AB1-802861B6EDD4}"/>
                </a:ext>
              </a:extLst>
            </p:cNvPr>
            <p:cNvSpPr/>
            <p:nvPr/>
          </p:nvSpPr>
          <p:spPr>
            <a:xfrm flipV="1">
              <a:off x="2898832" y="2581659"/>
              <a:ext cx="298584" cy="45719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6" name="Овал 145">
              <a:extLst>
                <a:ext uri="{FF2B5EF4-FFF2-40B4-BE49-F238E27FC236}">
                  <a16:creationId xmlns:a16="http://schemas.microsoft.com/office/drawing/2014/main" id="{40352BFF-5621-C525-A36C-66DB96D05002}"/>
                </a:ext>
              </a:extLst>
            </p:cNvPr>
            <p:cNvSpPr/>
            <p:nvPr/>
          </p:nvSpPr>
          <p:spPr>
            <a:xfrm>
              <a:off x="2971800" y="2136012"/>
              <a:ext cx="36000" cy="36000"/>
            </a:xfrm>
            <a:prstGeom prst="ellipse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TextBox 1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FD36508B-7D25-C7F2-9339-7AB96CD96D9D}"/>
              </a:ext>
            </a:extLst>
          </p:cNvPr>
          <p:cNvSpPr txBox="1"/>
          <p:nvPr/>
        </p:nvSpPr>
        <p:spPr>
          <a:xfrm>
            <a:off x="7282340" y="2494123"/>
            <a:ext cx="459748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>
                <a:solidFill>
                  <a:srgbClr val="80512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Невірно! Спробуйте ще раз</a:t>
            </a:r>
            <a:endParaRPr lang="ru-RU" sz="4400" b="1" dirty="0">
              <a:solidFill>
                <a:srgbClr val="80512A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3455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520742-95DD-8FA4-992E-135FCD1178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>
            <a:extLst>
              <a:ext uri="{FF2B5EF4-FFF2-40B4-BE49-F238E27FC236}">
                <a16:creationId xmlns:a16="http://schemas.microsoft.com/office/drawing/2014/main" id="{C662D7B2-8425-2AC9-82B7-8C3BE277F30D}"/>
              </a:ext>
            </a:extLst>
          </p:cNvPr>
          <p:cNvSpPr txBox="1"/>
          <p:nvPr/>
        </p:nvSpPr>
        <p:spPr>
          <a:xfrm>
            <a:off x="461013" y="2857155"/>
            <a:ext cx="226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188D48F2-3FD2-F203-7FF4-F5C1B27B675F}"/>
              </a:ext>
            </a:extLst>
          </p:cNvPr>
          <p:cNvSpPr txBox="1"/>
          <p:nvPr/>
        </p:nvSpPr>
        <p:spPr>
          <a:xfrm>
            <a:off x="456271" y="4992950"/>
            <a:ext cx="226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A39F187-E076-28E1-5CA8-375264FA00D7}"/>
              </a:ext>
            </a:extLst>
          </p:cNvPr>
          <p:cNvSpPr txBox="1"/>
          <p:nvPr/>
        </p:nvSpPr>
        <p:spPr>
          <a:xfrm>
            <a:off x="3186909" y="6181558"/>
            <a:ext cx="226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34A28532-663A-1D79-A5A2-CBDF459433CA}"/>
              </a:ext>
            </a:extLst>
          </p:cNvPr>
          <p:cNvSpPr txBox="1"/>
          <p:nvPr/>
        </p:nvSpPr>
        <p:spPr>
          <a:xfrm>
            <a:off x="4600893" y="6181557"/>
            <a:ext cx="226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CB086C0-AEED-1E72-5C01-DBD62651E3F7}"/>
              </a:ext>
            </a:extLst>
          </p:cNvPr>
          <p:cNvSpPr txBox="1"/>
          <p:nvPr/>
        </p:nvSpPr>
        <p:spPr>
          <a:xfrm>
            <a:off x="6052544" y="6196311"/>
            <a:ext cx="226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49" name="Группа 148">
            <a:extLst>
              <a:ext uri="{FF2B5EF4-FFF2-40B4-BE49-F238E27FC236}">
                <a16:creationId xmlns:a16="http://schemas.microsoft.com/office/drawing/2014/main" id="{2EBC299A-B97A-E79D-CAB0-10A2CE19CB26}"/>
              </a:ext>
            </a:extLst>
          </p:cNvPr>
          <p:cNvGrpSpPr/>
          <p:nvPr/>
        </p:nvGrpSpPr>
        <p:grpSpPr>
          <a:xfrm>
            <a:off x="-1733668" y="-2018978"/>
            <a:ext cx="10832417" cy="10818224"/>
            <a:chOff x="-1733668" y="-2018978"/>
            <a:chExt cx="10832417" cy="10818224"/>
          </a:xfrm>
        </p:grpSpPr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9539FAB2-0687-F845-9193-8605594F5679}"/>
                </a:ext>
              </a:extLst>
            </p:cNvPr>
            <p:cNvSpPr/>
            <p:nvPr/>
          </p:nvSpPr>
          <p:spPr>
            <a:xfrm>
              <a:off x="690880" y="548640"/>
              <a:ext cx="5953760" cy="5933440"/>
            </a:xfrm>
            <a:prstGeom prst="rect">
              <a:avLst/>
            </a:prstGeom>
            <a:solidFill>
              <a:srgbClr val="F3D9B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EB2D8587-8375-09CB-FE7B-94F6EE065DF0}"/>
                </a:ext>
              </a:extLst>
            </p:cNvPr>
            <p:cNvSpPr/>
            <p:nvPr/>
          </p:nvSpPr>
          <p:spPr>
            <a:xfrm>
              <a:off x="1487036" y="556167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E8FF6ED9-FF13-8BD2-3753-E07CE298DAFA}"/>
                </a:ext>
              </a:extLst>
            </p:cNvPr>
            <p:cNvSpPr/>
            <p:nvPr/>
          </p:nvSpPr>
          <p:spPr>
            <a:xfrm>
              <a:off x="2942382" y="538843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>
              <a:extLst>
                <a:ext uri="{FF2B5EF4-FFF2-40B4-BE49-F238E27FC236}">
                  <a16:creationId xmlns:a16="http://schemas.microsoft.com/office/drawing/2014/main" id="{5A969962-D11E-39CD-2EAF-ABFC66F67BA5}"/>
                </a:ext>
              </a:extLst>
            </p:cNvPr>
            <p:cNvSpPr/>
            <p:nvPr/>
          </p:nvSpPr>
          <p:spPr>
            <a:xfrm>
              <a:off x="4387344" y="556167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>
              <a:extLst>
                <a:ext uri="{FF2B5EF4-FFF2-40B4-BE49-F238E27FC236}">
                  <a16:creationId xmlns:a16="http://schemas.microsoft.com/office/drawing/2014/main" id="{8348E327-8834-4AEB-E539-7850A420E23C}"/>
                </a:ext>
              </a:extLst>
            </p:cNvPr>
            <p:cNvSpPr/>
            <p:nvPr/>
          </p:nvSpPr>
          <p:spPr>
            <a:xfrm>
              <a:off x="5836221" y="556167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>
              <a:extLst>
                <a:ext uri="{FF2B5EF4-FFF2-40B4-BE49-F238E27FC236}">
                  <a16:creationId xmlns:a16="http://schemas.microsoft.com/office/drawing/2014/main" id="{4DFBAD66-31B9-A8E1-0310-A59629DE32A5}"/>
                </a:ext>
              </a:extLst>
            </p:cNvPr>
            <p:cNvSpPr/>
            <p:nvPr/>
          </p:nvSpPr>
          <p:spPr>
            <a:xfrm>
              <a:off x="2212164" y="1263817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>
              <a:extLst>
                <a:ext uri="{FF2B5EF4-FFF2-40B4-BE49-F238E27FC236}">
                  <a16:creationId xmlns:a16="http://schemas.microsoft.com/office/drawing/2014/main" id="{BB6AC30B-3036-069E-D8EE-3474005263ED}"/>
                </a:ext>
              </a:extLst>
            </p:cNvPr>
            <p:cNvSpPr/>
            <p:nvPr/>
          </p:nvSpPr>
          <p:spPr>
            <a:xfrm>
              <a:off x="3674712" y="1263817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>
              <a:extLst>
                <a:ext uri="{FF2B5EF4-FFF2-40B4-BE49-F238E27FC236}">
                  <a16:creationId xmlns:a16="http://schemas.microsoft.com/office/drawing/2014/main" id="{ABCA4EA3-32E5-EFFC-E8F5-C40EEF838A87}"/>
                </a:ext>
              </a:extLst>
            </p:cNvPr>
            <p:cNvSpPr/>
            <p:nvPr/>
          </p:nvSpPr>
          <p:spPr>
            <a:xfrm>
              <a:off x="5112472" y="1281475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>
              <a:extLst>
                <a:ext uri="{FF2B5EF4-FFF2-40B4-BE49-F238E27FC236}">
                  <a16:creationId xmlns:a16="http://schemas.microsoft.com/office/drawing/2014/main" id="{2857E85D-2D2F-D5B9-CA6D-44208ED8E3C5}"/>
                </a:ext>
              </a:extLst>
            </p:cNvPr>
            <p:cNvSpPr/>
            <p:nvPr/>
          </p:nvSpPr>
          <p:spPr>
            <a:xfrm>
              <a:off x="758307" y="1281475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>
              <a:extLst>
                <a:ext uri="{FF2B5EF4-FFF2-40B4-BE49-F238E27FC236}">
                  <a16:creationId xmlns:a16="http://schemas.microsoft.com/office/drawing/2014/main" id="{E947D971-40D2-F29F-FC76-1CB2893FCCBC}"/>
                </a:ext>
              </a:extLst>
            </p:cNvPr>
            <p:cNvSpPr/>
            <p:nvPr/>
          </p:nvSpPr>
          <p:spPr>
            <a:xfrm>
              <a:off x="1487036" y="197856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рямоугольник 28">
              <a:extLst>
                <a:ext uri="{FF2B5EF4-FFF2-40B4-BE49-F238E27FC236}">
                  <a16:creationId xmlns:a16="http://schemas.microsoft.com/office/drawing/2014/main" id="{8B8A8268-5D3D-6933-9E1D-801E5AACD297}"/>
                </a:ext>
              </a:extLst>
            </p:cNvPr>
            <p:cNvSpPr/>
            <p:nvPr/>
          </p:nvSpPr>
          <p:spPr>
            <a:xfrm>
              <a:off x="2942382" y="1961240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id="{5DFCE0A6-1AF0-AB41-488A-E1B67A5FEBF6}"/>
                </a:ext>
              </a:extLst>
            </p:cNvPr>
            <p:cNvSpPr/>
            <p:nvPr/>
          </p:nvSpPr>
          <p:spPr>
            <a:xfrm>
              <a:off x="4387344" y="197856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id="{C844F0EF-BA43-407C-26A3-05A8D68B2E94}"/>
                </a:ext>
              </a:extLst>
            </p:cNvPr>
            <p:cNvSpPr/>
            <p:nvPr/>
          </p:nvSpPr>
          <p:spPr>
            <a:xfrm>
              <a:off x="5836221" y="197856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>
              <a:extLst>
                <a:ext uri="{FF2B5EF4-FFF2-40B4-BE49-F238E27FC236}">
                  <a16:creationId xmlns:a16="http://schemas.microsoft.com/office/drawing/2014/main" id="{157E34C5-F891-02E8-B8B7-73D18A363871}"/>
                </a:ext>
              </a:extLst>
            </p:cNvPr>
            <p:cNvSpPr/>
            <p:nvPr/>
          </p:nvSpPr>
          <p:spPr>
            <a:xfrm>
              <a:off x="2212164" y="268621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>
              <a:extLst>
                <a:ext uri="{FF2B5EF4-FFF2-40B4-BE49-F238E27FC236}">
                  <a16:creationId xmlns:a16="http://schemas.microsoft.com/office/drawing/2014/main" id="{4CD3718A-4707-EF7C-558C-9D46B7851C4C}"/>
                </a:ext>
              </a:extLst>
            </p:cNvPr>
            <p:cNvSpPr/>
            <p:nvPr/>
          </p:nvSpPr>
          <p:spPr>
            <a:xfrm>
              <a:off x="3674712" y="268621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>
              <a:extLst>
                <a:ext uri="{FF2B5EF4-FFF2-40B4-BE49-F238E27FC236}">
                  <a16:creationId xmlns:a16="http://schemas.microsoft.com/office/drawing/2014/main" id="{DF5A6BB8-4C2D-32C6-1053-1DC08027685A}"/>
                </a:ext>
              </a:extLst>
            </p:cNvPr>
            <p:cNvSpPr/>
            <p:nvPr/>
          </p:nvSpPr>
          <p:spPr>
            <a:xfrm>
              <a:off x="5112472" y="270387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>
              <a:extLst>
                <a:ext uri="{FF2B5EF4-FFF2-40B4-BE49-F238E27FC236}">
                  <a16:creationId xmlns:a16="http://schemas.microsoft.com/office/drawing/2014/main" id="{1B031349-48C2-DE6A-917D-D70F247718CA}"/>
                </a:ext>
              </a:extLst>
            </p:cNvPr>
            <p:cNvSpPr/>
            <p:nvPr/>
          </p:nvSpPr>
          <p:spPr>
            <a:xfrm>
              <a:off x="758307" y="270387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Прямоугольник 51">
              <a:extLst>
                <a:ext uri="{FF2B5EF4-FFF2-40B4-BE49-F238E27FC236}">
                  <a16:creationId xmlns:a16="http://schemas.microsoft.com/office/drawing/2014/main" id="{94C3E68B-367E-9FB4-DFDD-9595C38C2616}"/>
                </a:ext>
              </a:extLst>
            </p:cNvPr>
            <p:cNvSpPr/>
            <p:nvPr/>
          </p:nvSpPr>
          <p:spPr>
            <a:xfrm>
              <a:off x="1485657" y="340096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Прямоугольник 52">
              <a:extLst>
                <a:ext uri="{FF2B5EF4-FFF2-40B4-BE49-F238E27FC236}">
                  <a16:creationId xmlns:a16="http://schemas.microsoft.com/office/drawing/2014/main" id="{24C198BF-0604-DEC2-CF68-3DCB77453854}"/>
                </a:ext>
              </a:extLst>
            </p:cNvPr>
            <p:cNvSpPr/>
            <p:nvPr/>
          </p:nvSpPr>
          <p:spPr>
            <a:xfrm>
              <a:off x="2941003" y="3383638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Прямоугольник 53">
              <a:extLst>
                <a:ext uri="{FF2B5EF4-FFF2-40B4-BE49-F238E27FC236}">
                  <a16:creationId xmlns:a16="http://schemas.microsoft.com/office/drawing/2014/main" id="{E6F3B6DB-68B5-3B09-8893-B7FEC45F6833}"/>
                </a:ext>
              </a:extLst>
            </p:cNvPr>
            <p:cNvSpPr/>
            <p:nvPr/>
          </p:nvSpPr>
          <p:spPr>
            <a:xfrm>
              <a:off x="4385965" y="340096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Прямоугольник 54">
              <a:extLst>
                <a:ext uri="{FF2B5EF4-FFF2-40B4-BE49-F238E27FC236}">
                  <a16:creationId xmlns:a16="http://schemas.microsoft.com/office/drawing/2014/main" id="{7AB23CDF-E40A-33F8-2B4F-7C83BEC9A41A}"/>
                </a:ext>
              </a:extLst>
            </p:cNvPr>
            <p:cNvSpPr/>
            <p:nvPr/>
          </p:nvSpPr>
          <p:spPr>
            <a:xfrm>
              <a:off x="5834842" y="340096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Прямоугольник 55">
              <a:extLst>
                <a:ext uri="{FF2B5EF4-FFF2-40B4-BE49-F238E27FC236}">
                  <a16:creationId xmlns:a16="http://schemas.microsoft.com/office/drawing/2014/main" id="{31FE20C6-4BD3-EBB3-F03A-2C1E08AD90F3}"/>
                </a:ext>
              </a:extLst>
            </p:cNvPr>
            <p:cNvSpPr/>
            <p:nvPr/>
          </p:nvSpPr>
          <p:spPr>
            <a:xfrm>
              <a:off x="2210785" y="410861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Прямоугольник 56">
              <a:extLst>
                <a:ext uri="{FF2B5EF4-FFF2-40B4-BE49-F238E27FC236}">
                  <a16:creationId xmlns:a16="http://schemas.microsoft.com/office/drawing/2014/main" id="{A46A260F-A4CD-7436-80D3-7B72E80D2B85}"/>
                </a:ext>
              </a:extLst>
            </p:cNvPr>
            <p:cNvSpPr/>
            <p:nvPr/>
          </p:nvSpPr>
          <p:spPr>
            <a:xfrm>
              <a:off x="3673333" y="410861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02341573-DE20-940C-90F6-E9CC8312C640}"/>
                </a:ext>
              </a:extLst>
            </p:cNvPr>
            <p:cNvSpPr/>
            <p:nvPr/>
          </p:nvSpPr>
          <p:spPr>
            <a:xfrm>
              <a:off x="5111093" y="4126270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47CA317-644A-313E-61A8-C36EF999FBAF}"/>
                </a:ext>
              </a:extLst>
            </p:cNvPr>
            <p:cNvSpPr/>
            <p:nvPr/>
          </p:nvSpPr>
          <p:spPr>
            <a:xfrm>
              <a:off x="756928" y="4126270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Прямоугольник 59">
              <a:extLst>
                <a:ext uri="{FF2B5EF4-FFF2-40B4-BE49-F238E27FC236}">
                  <a16:creationId xmlns:a16="http://schemas.microsoft.com/office/drawing/2014/main" id="{0DAFDE93-846C-3A0A-1056-0FE4F2A6EBCC}"/>
                </a:ext>
              </a:extLst>
            </p:cNvPr>
            <p:cNvSpPr/>
            <p:nvPr/>
          </p:nvSpPr>
          <p:spPr>
            <a:xfrm>
              <a:off x="1485657" y="4830886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Прямоугольник 60">
              <a:extLst>
                <a:ext uri="{FF2B5EF4-FFF2-40B4-BE49-F238E27FC236}">
                  <a16:creationId xmlns:a16="http://schemas.microsoft.com/office/drawing/2014/main" id="{6E08C5E3-BB3F-09FB-D847-5A5FC62CDB35}"/>
                </a:ext>
              </a:extLst>
            </p:cNvPr>
            <p:cNvSpPr/>
            <p:nvPr/>
          </p:nvSpPr>
          <p:spPr>
            <a:xfrm>
              <a:off x="2941003" y="481356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Прямоугольник 61">
              <a:extLst>
                <a:ext uri="{FF2B5EF4-FFF2-40B4-BE49-F238E27FC236}">
                  <a16:creationId xmlns:a16="http://schemas.microsoft.com/office/drawing/2014/main" id="{302292AC-90AD-A178-A522-07921463AF30}"/>
                </a:ext>
              </a:extLst>
            </p:cNvPr>
            <p:cNvSpPr/>
            <p:nvPr/>
          </p:nvSpPr>
          <p:spPr>
            <a:xfrm>
              <a:off x="4385965" y="4830886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Прямоугольник 62">
              <a:extLst>
                <a:ext uri="{FF2B5EF4-FFF2-40B4-BE49-F238E27FC236}">
                  <a16:creationId xmlns:a16="http://schemas.microsoft.com/office/drawing/2014/main" id="{5E69977B-C3EE-6909-AE00-E1AB38705542}"/>
                </a:ext>
              </a:extLst>
            </p:cNvPr>
            <p:cNvSpPr/>
            <p:nvPr/>
          </p:nvSpPr>
          <p:spPr>
            <a:xfrm>
              <a:off x="5834842" y="4830886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Прямоугольник 63">
              <a:extLst>
                <a:ext uri="{FF2B5EF4-FFF2-40B4-BE49-F238E27FC236}">
                  <a16:creationId xmlns:a16="http://schemas.microsoft.com/office/drawing/2014/main" id="{856335D8-1DF8-30C8-16B8-46B3274DF387}"/>
                </a:ext>
              </a:extLst>
            </p:cNvPr>
            <p:cNvSpPr/>
            <p:nvPr/>
          </p:nvSpPr>
          <p:spPr>
            <a:xfrm>
              <a:off x="2210785" y="5538536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5" name="Прямоугольник 64">
              <a:extLst>
                <a:ext uri="{FF2B5EF4-FFF2-40B4-BE49-F238E27FC236}">
                  <a16:creationId xmlns:a16="http://schemas.microsoft.com/office/drawing/2014/main" id="{F14E8E60-B089-B17B-C553-4CFEF2858F41}"/>
                </a:ext>
              </a:extLst>
            </p:cNvPr>
            <p:cNvSpPr/>
            <p:nvPr/>
          </p:nvSpPr>
          <p:spPr>
            <a:xfrm>
              <a:off x="3673333" y="5538536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6" name="Прямоугольник 65">
              <a:extLst>
                <a:ext uri="{FF2B5EF4-FFF2-40B4-BE49-F238E27FC236}">
                  <a16:creationId xmlns:a16="http://schemas.microsoft.com/office/drawing/2014/main" id="{4AC023AA-004F-ABB4-F47F-84DA81008E18}"/>
                </a:ext>
              </a:extLst>
            </p:cNvPr>
            <p:cNvSpPr/>
            <p:nvPr/>
          </p:nvSpPr>
          <p:spPr>
            <a:xfrm>
              <a:off x="5111093" y="555619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Прямоугольник 66">
              <a:extLst>
                <a:ext uri="{FF2B5EF4-FFF2-40B4-BE49-F238E27FC236}">
                  <a16:creationId xmlns:a16="http://schemas.microsoft.com/office/drawing/2014/main" id="{8D788ED0-9375-02B1-6B6E-EEE96A1BDF7B}"/>
                </a:ext>
              </a:extLst>
            </p:cNvPr>
            <p:cNvSpPr/>
            <p:nvPr/>
          </p:nvSpPr>
          <p:spPr>
            <a:xfrm>
              <a:off x="756928" y="555619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Диагональная полоса 6">
              <a:extLst>
                <a:ext uri="{FF2B5EF4-FFF2-40B4-BE49-F238E27FC236}">
                  <a16:creationId xmlns:a16="http://schemas.microsoft.com/office/drawing/2014/main" id="{2FA69CED-0026-6390-321A-C9271F77DF36}"/>
                </a:ext>
              </a:extLst>
            </p:cNvPr>
            <p:cNvSpPr/>
            <p:nvPr/>
          </p:nvSpPr>
          <p:spPr>
            <a:xfrm rot="2776122">
              <a:off x="1438752" y="4279735"/>
              <a:ext cx="4444255" cy="4594768"/>
            </a:xfrm>
            <a:prstGeom prst="diagStripe">
              <a:avLst>
                <a:gd name="adj" fmla="val 89881"/>
              </a:avLst>
            </a:prstGeom>
            <a:blipFill dpi="0" rotWithShape="0">
              <a:blip r:embed="rId2"/>
              <a:srcRect/>
              <a:tile tx="88900" ty="0" sx="100000" sy="100000" flip="none" algn="tl"/>
            </a:blip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8" name="Диагональная полоса 7">
              <a:extLst>
                <a:ext uri="{FF2B5EF4-FFF2-40B4-BE49-F238E27FC236}">
                  <a16:creationId xmlns:a16="http://schemas.microsoft.com/office/drawing/2014/main" id="{B45535EA-7FDC-5E9B-10C3-2C99BDB3C444}"/>
                </a:ext>
              </a:extLst>
            </p:cNvPr>
            <p:cNvSpPr>
              <a:spLocks noChangeAspect="1"/>
            </p:cNvSpPr>
            <p:nvPr/>
          </p:nvSpPr>
          <p:spPr>
            <a:xfrm rot="18840000" flipV="1">
              <a:off x="1421980" y="-2095301"/>
              <a:ext cx="4507251" cy="4659897"/>
            </a:xfrm>
            <a:prstGeom prst="diagStripe">
              <a:avLst>
                <a:gd name="adj" fmla="val 89881"/>
              </a:avLst>
            </a:prstGeom>
            <a:blipFill dpi="0" rotWithShape="0">
              <a:blip r:embed="rId2"/>
              <a:srcRect/>
              <a:tile tx="88900" ty="0" sx="100000" sy="100000" flip="none" algn="tl"/>
            </a:blip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2" name="Диагональная полоса 11">
              <a:extLst>
                <a:ext uri="{FF2B5EF4-FFF2-40B4-BE49-F238E27FC236}">
                  <a16:creationId xmlns:a16="http://schemas.microsoft.com/office/drawing/2014/main" id="{5944D5EC-A924-F794-7204-03B0A249A9F1}"/>
                </a:ext>
              </a:extLst>
            </p:cNvPr>
            <p:cNvSpPr>
              <a:spLocks noChangeAspect="1"/>
            </p:cNvSpPr>
            <p:nvPr/>
          </p:nvSpPr>
          <p:spPr>
            <a:xfrm rot="2657870" flipV="1">
              <a:off x="4676519" y="1127144"/>
              <a:ext cx="4422230" cy="4571997"/>
            </a:xfrm>
            <a:prstGeom prst="diagStripe">
              <a:avLst>
                <a:gd name="adj" fmla="val 89881"/>
              </a:avLst>
            </a:prstGeom>
            <a:blipFill dpi="0" rotWithShape="0">
              <a:blip r:embed="rId2"/>
              <a:srcRect/>
              <a:tile tx="88900" ty="0" sx="100000" sy="100000" flip="none" algn="tl"/>
            </a:blip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1" name="Диагональная полоса 10">
              <a:extLst>
                <a:ext uri="{FF2B5EF4-FFF2-40B4-BE49-F238E27FC236}">
                  <a16:creationId xmlns:a16="http://schemas.microsoft.com/office/drawing/2014/main" id="{F3F1DE64-61CC-F528-DAAB-C79F5EC24325}"/>
                </a:ext>
              </a:extLst>
            </p:cNvPr>
            <p:cNvSpPr/>
            <p:nvPr/>
          </p:nvSpPr>
          <p:spPr>
            <a:xfrm rot="8139973">
              <a:off x="-1733668" y="1115942"/>
              <a:ext cx="4379881" cy="4546458"/>
            </a:xfrm>
            <a:prstGeom prst="diagStripe">
              <a:avLst>
                <a:gd name="adj" fmla="val 89881"/>
              </a:avLst>
            </a:prstGeom>
            <a:blipFill dpi="0" rotWithShape="0">
              <a:blip r:embed="rId2"/>
              <a:srcRect/>
              <a:tile tx="88900" ty="0" sx="100000" sy="100000" flip="none" algn="tl"/>
            </a:blip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7043EFE7-D99F-D340-5E2B-AD09BA5A8A06}"/>
                </a:ext>
              </a:extLst>
            </p:cNvPr>
            <p:cNvSpPr txBox="1"/>
            <p:nvPr/>
          </p:nvSpPr>
          <p:spPr>
            <a:xfrm>
              <a:off x="423635" y="721360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71394293-9988-BE2B-663B-E5C640B918D3}"/>
                </a:ext>
              </a:extLst>
            </p:cNvPr>
            <p:cNvSpPr txBox="1"/>
            <p:nvPr/>
          </p:nvSpPr>
          <p:spPr>
            <a:xfrm>
              <a:off x="449394" y="1418295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FE42B62A-60EA-2656-80FE-95385DDC9FBD}"/>
                </a:ext>
              </a:extLst>
            </p:cNvPr>
            <p:cNvSpPr txBox="1"/>
            <p:nvPr/>
          </p:nvSpPr>
          <p:spPr>
            <a:xfrm>
              <a:off x="456272" y="2137725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6BC1D9E2-7EDC-47E6-03A7-58F8C0B5DA53}"/>
                </a:ext>
              </a:extLst>
            </p:cNvPr>
            <p:cNvSpPr txBox="1"/>
            <p:nvPr/>
          </p:nvSpPr>
          <p:spPr>
            <a:xfrm>
              <a:off x="461013" y="3569357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F40EA45F-2A21-B581-B5D6-1DEA5131878D}"/>
                </a:ext>
              </a:extLst>
            </p:cNvPr>
            <p:cNvSpPr txBox="1"/>
            <p:nvPr/>
          </p:nvSpPr>
          <p:spPr>
            <a:xfrm>
              <a:off x="469679" y="4266292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2E91D701-0EF7-9D9C-D660-5CCBA78BA03B}"/>
                </a:ext>
              </a:extLst>
            </p:cNvPr>
            <p:cNvSpPr txBox="1"/>
            <p:nvPr/>
          </p:nvSpPr>
          <p:spPr>
            <a:xfrm>
              <a:off x="474557" y="5719608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AD587D26-17FB-32E3-458E-0DEDC6680A5A}"/>
                </a:ext>
              </a:extLst>
            </p:cNvPr>
            <p:cNvSpPr txBox="1"/>
            <p:nvPr/>
          </p:nvSpPr>
          <p:spPr>
            <a:xfrm>
              <a:off x="943959" y="6163233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31D65495-D7CB-BF38-D9ED-3BA335477E28}"/>
                </a:ext>
              </a:extLst>
            </p:cNvPr>
            <p:cNvSpPr txBox="1"/>
            <p:nvPr/>
          </p:nvSpPr>
          <p:spPr>
            <a:xfrm>
              <a:off x="1698379" y="6192888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501E572C-4467-224B-6919-B17768F6740C}"/>
                </a:ext>
              </a:extLst>
            </p:cNvPr>
            <p:cNvSpPr txBox="1"/>
            <p:nvPr/>
          </p:nvSpPr>
          <p:spPr>
            <a:xfrm>
              <a:off x="2416569" y="6189117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A28DBCB9-ADE5-486A-C369-592F59D40482}"/>
                </a:ext>
              </a:extLst>
            </p:cNvPr>
            <p:cNvSpPr txBox="1"/>
            <p:nvPr/>
          </p:nvSpPr>
          <p:spPr>
            <a:xfrm>
              <a:off x="3888261" y="6163233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A6C8C7BE-DEC1-48F2-9E24-E8F59FDE821C}"/>
                </a:ext>
              </a:extLst>
            </p:cNvPr>
            <p:cNvSpPr txBox="1"/>
            <p:nvPr/>
          </p:nvSpPr>
          <p:spPr>
            <a:xfrm>
              <a:off x="5295377" y="6169828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97" name="Группа 96">
              <a:extLst>
                <a:ext uri="{FF2B5EF4-FFF2-40B4-BE49-F238E27FC236}">
                  <a16:creationId xmlns:a16="http://schemas.microsoft.com/office/drawing/2014/main" id="{8ABA42CA-A196-2DF5-A258-860815267F7C}"/>
                </a:ext>
              </a:extLst>
            </p:cNvPr>
            <p:cNvGrpSpPr/>
            <p:nvPr/>
          </p:nvGrpSpPr>
          <p:grpSpPr>
            <a:xfrm>
              <a:off x="6060695" y="4167713"/>
              <a:ext cx="271364" cy="609614"/>
              <a:chOff x="6122129" y="4162520"/>
              <a:chExt cx="304486" cy="718615"/>
            </a:xfrm>
          </p:grpSpPr>
          <p:sp>
            <p:nvSpPr>
              <p:cNvPr id="91" name="Крест 90">
                <a:extLst>
                  <a:ext uri="{FF2B5EF4-FFF2-40B4-BE49-F238E27FC236}">
                    <a16:creationId xmlns:a16="http://schemas.microsoft.com/office/drawing/2014/main" id="{436CCF57-5DF1-BBEE-CF4B-D8E348F04F99}"/>
                  </a:ext>
                </a:extLst>
              </p:cNvPr>
              <p:cNvSpPr/>
              <p:nvPr/>
            </p:nvSpPr>
            <p:spPr>
              <a:xfrm>
                <a:off x="6213775" y="4162520"/>
                <a:ext cx="129884" cy="124944"/>
              </a:xfrm>
              <a:prstGeom prst="plus">
                <a:avLst>
                  <a:gd name="adj" fmla="val 37605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2" name="Полилиния: фигура 91">
                <a:extLst>
                  <a:ext uri="{FF2B5EF4-FFF2-40B4-BE49-F238E27FC236}">
                    <a16:creationId xmlns:a16="http://schemas.microsoft.com/office/drawing/2014/main" id="{5B33FB60-3B26-FBC7-BDF8-DEF355367994}"/>
                  </a:ext>
                </a:extLst>
              </p:cNvPr>
              <p:cNvSpPr/>
              <p:nvPr/>
            </p:nvSpPr>
            <p:spPr>
              <a:xfrm>
                <a:off x="6175847" y="4286746"/>
                <a:ext cx="217170" cy="81915"/>
              </a:xfrm>
              <a:custGeom>
                <a:avLst/>
                <a:gdLst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0970 w 175260"/>
                  <a:gd name="connsiteY2" fmla="*/ 2476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2875 w 175260"/>
                  <a:gd name="connsiteY2" fmla="*/ 4381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0 w 175260"/>
                  <a:gd name="connsiteY5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20955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38100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4295"/>
                  <a:gd name="connsiteX1" fmla="*/ 175260 w 175260"/>
                  <a:gd name="connsiteY1" fmla="*/ 5715 h 74295"/>
                  <a:gd name="connsiteX2" fmla="*/ 142875 w 175260"/>
                  <a:gd name="connsiteY2" fmla="*/ 43815 h 74295"/>
                  <a:gd name="connsiteX3" fmla="*/ 148590 w 175260"/>
                  <a:gd name="connsiteY3" fmla="*/ 70485 h 74295"/>
                  <a:gd name="connsiteX4" fmla="*/ 15240 w 175260"/>
                  <a:gd name="connsiteY4" fmla="*/ 74295 h 74295"/>
                  <a:gd name="connsiteX5" fmla="*/ 38100 w 175260"/>
                  <a:gd name="connsiteY5" fmla="*/ 38100 h 74295"/>
                  <a:gd name="connsiteX6" fmla="*/ 0 w 175260"/>
                  <a:gd name="connsiteY6" fmla="*/ 0 h 74295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38100 w 175260"/>
                  <a:gd name="connsiteY5" fmla="*/ 38100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6573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201930"/>
                  <a:gd name="connsiteY0" fmla="*/ 0 h 80010"/>
                  <a:gd name="connsiteX1" fmla="*/ 201930 w 201930"/>
                  <a:gd name="connsiteY1" fmla="*/ 1905 h 80010"/>
                  <a:gd name="connsiteX2" fmla="*/ 165735 w 201930"/>
                  <a:gd name="connsiteY2" fmla="*/ 43815 h 80010"/>
                  <a:gd name="connsiteX3" fmla="*/ 173355 w 201930"/>
                  <a:gd name="connsiteY3" fmla="*/ 80010 h 80010"/>
                  <a:gd name="connsiteX4" fmla="*/ 15240 w 201930"/>
                  <a:gd name="connsiteY4" fmla="*/ 74295 h 80010"/>
                  <a:gd name="connsiteX5" fmla="*/ 22860 w 201930"/>
                  <a:gd name="connsiteY5" fmla="*/ 51435 h 80010"/>
                  <a:gd name="connsiteX6" fmla="*/ 0 w 201930"/>
                  <a:gd name="connsiteY6" fmla="*/ 0 h 80010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30480 w 217170"/>
                  <a:gd name="connsiteY4" fmla="*/ 76200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79070 w 217170"/>
                  <a:gd name="connsiteY2" fmla="*/ 5334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7170" h="81915">
                    <a:moveTo>
                      <a:pt x="0" y="0"/>
                    </a:moveTo>
                    <a:lnTo>
                      <a:pt x="217170" y="3810"/>
                    </a:lnTo>
                    <a:lnTo>
                      <a:pt x="179070" y="53340"/>
                    </a:lnTo>
                    <a:lnTo>
                      <a:pt x="188595" y="81915"/>
                    </a:lnTo>
                    <a:lnTo>
                      <a:pt x="20955" y="81915"/>
                    </a:lnTo>
                    <a:lnTo>
                      <a:pt x="38100" y="533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3" name="Полилиния: фигура 92">
                <a:extLst>
                  <a:ext uri="{FF2B5EF4-FFF2-40B4-BE49-F238E27FC236}">
                    <a16:creationId xmlns:a16="http://schemas.microsoft.com/office/drawing/2014/main" id="{6189EFDC-8E43-EEF6-704A-C3D5486AB077}"/>
                  </a:ext>
                </a:extLst>
              </p:cNvPr>
              <p:cNvSpPr/>
              <p:nvPr/>
            </p:nvSpPr>
            <p:spPr>
              <a:xfrm>
                <a:off x="6127530" y="4374832"/>
                <a:ext cx="299085" cy="364949"/>
              </a:xfrm>
              <a:custGeom>
                <a:avLst/>
                <a:gdLst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0970 w 175260"/>
                  <a:gd name="connsiteY2" fmla="*/ 2476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2875 w 175260"/>
                  <a:gd name="connsiteY2" fmla="*/ 4381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0 w 175260"/>
                  <a:gd name="connsiteY5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20955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38100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4295"/>
                  <a:gd name="connsiteX1" fmla="*/ 175260 w 175260"/>
                  <a:gd name="connsiteY1" fmla="*/ 5715 h 74295"/>
                  <a:gd name="connsiteX2" fmla="*/ 142875 w 175260"/>
                  <a:gd name="connsiteY2" fmla="*/ 43815 h 74295"/>
                  <a:gd name="connsiteX3" fmla="*/ 148590 w 175260"/>
                  <a:gd name="connsiteY3" fmla="*/ 70485 h 74295"/>
                  <a:gd name="connsiteX4" fmla="*/ 15240 w 175260"/>
                  <a:gd name="connsiteY4" fmla="*/ 74295 h 74295"/>
                  <a:gd name="connsiteX5" fmla="*/ 38100 w 175260"/>
                  <a:gd name="connsiteY5" fmla="*/ 38100 h 74295"/>
                  <a:gd name="connsiteX6" fmla="*/ 0 w 175260"/>
                  <a:gd name="connsiteY6" fmla="*/ 0 h 74295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38100 w 175260"/>
                  <a:gd name="connsiteY5" fmla="*/ 38100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6573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201930"/>
                  <a:gd name="connsiteY0" fmla="*/ 0 h 80010"/>
                  <a:gd name="connsiteX1" fmla="*/ 201930 w 201930"/>
                  <a:gd name="connsiteY1" fmla="*/ 1905 h 80010"/>
                  <a:gd name="connsiteX2" fmla="*/ 165735 w 201930"/>
                  <a:gd name="connsiteY2" fmla="*/ 43815 h 80010"/>
                  <a:gd name="connsiteX3" fmla="*/ 173355 w 201930"/>
                  <a:gd name="connsiteY3" fmla="*/ 80010 h 80010"/>
                  <a:gd name="connsiteX4" fmla="*/ 15240 w 201930"/>
                  <a:gd name="connsiteY4" fmla="*/ 74295 h 80010"/>
                  <a:gd name="connsiteX5" fmla="*/ 22860 w 201930"/>
                  <a:gd name="connsiteY5" fmla="*/ 51435 h 80010"/>
                  <a:gd name="connsiteX6" fmla="*/ 0 w 201930"/>
                  <a:gd name="connsiteY6" fmla="*/ 0 h 80010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30480 w 217170"/>
                  <a:gd name="connsiteY4" fmla="*/ 76200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79070 w 217170"/>
                  <a:gd name="connsiteY2" fmla="*/ 5334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3810 w 196215"/>
                  <a:gd name="connsiteY0" fmla="*/ 0 h 144042"/>
                  <a:gd name="connsiteX1" fmla="*/ 196215 w 196215"/>
                  <a:gd name="connsiteY1" fmla="*/ 65937 h 144042"/>
                  <a:gd name="connsiteX2" fmla="*/ 158115 w 196215"/>
                  <a:gd name="connsiteY2" fmla="*/ 115467 h 144042"/>
                  <a:gd name="connsiteX3" fmla="*/ 167640 w 196215"/>
                  <a:gd name="connsiteY3" fmla="*/ 144042 h 144042"/>
                  <a:gd name="connsiteX4" fmla="*/ 0 w 196215"/>
                  <a:gd name="connsiteY4" fmla="*/ 144042 h 144042"/>
                  <a:gd name="connsiteX5" fmla="*/ 17145 w 196215"/>
                  <a:gd name="connsiteY5" fmla="*/ 115467 h 144042"/>
                  <a:gd name="connsiteX6" fmla="*/ 3810 w 19621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58115 w 188595"/>
                  <a:gd name="connsiteY2" fmla="*/ 115467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7145 w 188595"/>
                  <a:gd name="connsiteY5" fmla="*/ 115467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7145 w 188595"/>
                  <a:gd name="connsiteY5" fmla="*/ 115467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9050 w 188595"/>
                  <a:gd name="connsiteY5" fmla="*/ 89063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78105 w 188595"/>
                  <a:gd name="connsiteY5" fmla="*/ 86733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6195 w 188595"/>
                  <a:gd name="connsiteY5" fmla="*/ 88286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6195 w 188595"/>
                  <a:gd name="connsiteY5" fmla="*/ 88286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4290 w 188595"/>
                  <a:gd name="connsiteY5" fmla="*/ 72754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4290 w 188595"/>
                  <a:gd name="connsiteY5" fmla="*/ 72754 h 144042"/>
                  <a:gd name="connsiteX6" fmla="*/ 3810 w 188595"/>
                  <a:gd name="connsiteY6" fmla="*/ 0 h 144042"/>
                  <a:gd name="connsiteX0" fmla="*/ 60960 w 245745"/>
                  <a:gd name="connsiteY0" fmla="*/ 0 h 148702"/>
                  <a:gd name="connsiteX1" fmla="*/ 245745 w 245745"/>
                  <a:gd name="connsiteY1" fmla="*/ 1480 h 148702"/>
                  <a:gd name="connsiteX2" fmla="*/ 217170 w 245745"/>
                  <a:gd name="connsiteY2" fmla="*/ 86733 h 148702"/>
                  <a:gd name="connsiteX3" fmla="*/ 224790 w 245745"/>
                  <a:gd name="connsiteY3" fmla="*/ 144042 h 148702"/>
                  <a:gd name="connsiteX4" fmla="*/ 0 w 245745"/>
                  <a:gd name="connsiteY4" fmla="*/ 148702 h 148702"/>
                  <a:gd name="connsiteX5" fmla="*/ 91440 w 245745"/>
                  <a:gd name="connsiteY5" fmla="*/ 72754 h 148702"/>
                  <a:gd name="connsiteX6" fmla="*/ 60960 w 245745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7170 w 297180"/>
                  <a:gd name="connsiteY2" fmla="*/ 86733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850 h 149552"/>
                  <a:gd name="connsiteX1" fmla="*/ 243840 w 297180"/>
                  <a:gd name="connsiteY1" fmla="*/ 0 h 149552"/>
                  <a:gd name="connsiteX2" fmla="*/ 219075 w 297180"/>
                  <a:gd name="connsiteY2" fmla="*/ 74381 h 149552"/>
                  <a:gd name="connsiteX3" fmla="*/ 297180 w 297180"/>
                  <a:gd name="connsiteY3" fmla="*/ 148775 h 149552"/>
                  <a:gd name="connsiteX4" fmla="*/ 0 w 297180"/>
                  <a:gd name="connsiteY4" fmla="*/ 149552 h 149552"/>
                  <a:gd name="connsiteX5" fmla="*/ 91440 w 297180"/>
                  <a:gd name="connsiteY5" fmla="*/ 73604 h 149552"/>
                  <a:gd name="connsiteX6" fmla="*/ 60960 w 297180"/>
                  <a:gd name="connsiteY6" fmla="*/ 850 h 149552"/>
                  <a:gd name="connsiteX0" fmla="*/ 62865 w 299085"/>
                  <a:gd name="connsiteY0" fmla="*/ 850 h 148775"/>
                  <a:gd name="connsiteX1" fmla="*/ 245745 w 299085"/>
                  <a:gd name="connsiteY1" fmla="*/ 0 h 148775"/>
                  <a:gd name="connsiteX2" fmla="*/ 220980 w 299085"/>
                  <a:gd name="connsiteY2" fmla="*/ 74381 h 148775"/>
                  <a:gd name="connsiteX3" fmla="*/ 299085 w 299085"/>
                  <a:gd name="connsiteY3" fmla="*/ 148775 h 148775"/>
                  <a:gd name="connsiteX4" fmla="*/ 0 w 299085"/>
                  <a:gd name="connsiteY4" fmla="*/ 147222 h 148775"/>
                  <a:gd name="connsiteX5" fmla="*/ 93345 w 299085"/>
                  <a:gd name="connsiteY5" fmla="*/ 73604 h 148775"/>
                  <a:gd name="connsiteX6" fmla="*/ 62865 w 299085"/>
                  <a:gd name="connsiteY6" fmla="*/ 850 h 148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9085" h="148775">
                    <a:moveTo>
                      <a:pt x="62865" y="850"/>
                    </a:moveTo>
                    <a:lnTo>
                      <a:pt x="245745" y="0"/>
                    </a:lnTo>
                    <a:cubicBezTo>
                      <a:pt x="236855" y="24017"/>
                      <a:pt x="199390" y="42598"/>
                      <a:pt x="220980" y="74381"/>
                    </a:cubicBezTo>
                    <a:lnTo>
                      <a:pt x="299085" y="148775"/>
                    </a:lnTo>
                    <a:lnTo>
                      <a:pt x="0" y="147222"/>
                    </a:lnTo>
                    <a:lnTo>
                      <a:pt x="93345" y="73604"/>
                    </a:lnTo>
                    <a:cubicBezTo>
                      <a:pt x="78740" y="32526"/>
                      <a:pt x="73660" y="30279"/>
                      <a:pt x="62865" y="85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4" name="Прямоугольник: скругленные углы 93">
                <a:extLst>
                  <a:ext uri="{FF2B5EF4-FFF2-40B4-BE49-F238E27FC236}">
                    <a16:creationId xmlns:a16="http://schemas.microsoft.com/office/drawing/2014/main" id="{9356B559-428B-ED48-07BD-A9BBDB369B41}"/>
                  </a:ext>
                </a:extLst>
              </p:cNvPr>
              <p:cNvSpPr/>
              <p:nvPr/>
            </p:nvSpPr>
            <p:spPr>
              <a:xfrm>
                <a:off x="6127530" y="4738022"/>
                <a:ext cx="299085" cy="45719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5" name="Прямоугольник: скругленные углы 94">
                <a:extLst>
                  <a:ext uri="{FF2B5EF4-FFF2-40B4-BE49-F238E27FC236}">
                    <a16:creationId xmlns:a16="http://schemas.microsoft.com/office/drawing/2014/main" id="{061E06F3-17BA-73A4-C214-1054E9FBE59D}"/>
                  </a:ext>
                </a:extLst>
              </p:cNvPr>
              <p:cNvSpPr/>
              <p:nvPr/>
            </p:nvSpPr>
            <p:spPr>
              <a:xfrm>
                <a:off x="6122129" y="4835416"/>
                <a:ext cx="299085" cy="45719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6" name="Полилиния: фигура 95">
                <a:extLst>
                  <a:ext uri="{FF2B5EF4-FFF2-40B4-BE49-F238E27FC236}">
                    <a16:creationId xmlns:a16="http://schemas.microsoft.com/office/drawing/2014/main" id="{6F4E894C-CFF9-D916-849E-BA4FC25E8661}"/>
                  </a:ext>
                </a:extLst>
              </p:cNvPr>
              <p:cNvSpPr/>
              <p:nvPr/>
            </p:nvSpPr>
            <p:spPr>
              <a:xfrm>
                <a:off x="6143485" y="4783741"/>
                <a:ext cx="255842" cy="49244"/>
              </a:xfrm>
              <a:custGeom>
                <a:avLst/>
                <a:gdLst>
                  <a:gd name="connsiteX0" fmla="*/ 0 w 299085"/>
                  <a:gd name="connsiteY0" fmla="*/ 0 h 53340"/>
                  <a:gd name="connsiteX1" fmla="*/ 299085 w 299085"/>
                  <a:gd name="connsiteY1" fmla="*/ 1905 h 53340"/>
                  <a:gd name="connsiteX2" fmla="*/ 274320 w 299085"/>
                  <a:gd name="connsiteY2" fmla="*/ 28575 h 53340"/>
                  <a:gd name="connsiteX3" fmla="*/ 295275 w 299085"/>
                  <a:gd name="connsiteY3" fmla="*/ 49530 h 53340"/>
                  <a:gd name="connsiteX4" fmla="*/ 11430 w 299085"/>
                  <a:gd name="connsiteY4" fmla="*/ 53340 h 53340"/>
                  <a:gd name="connsiteX5" fmla="*/ 43815 w 299085"/>
                  <a:gd name="connsiteY5" fmla="*/ 28575 h 53340"/>
                  <a:gd name="connsiteX6" fmla="*/ 0 w 299085"/>
                  <a:gd name="connsiteY6" fmla="*/ 0 h 53340"/>
                  <a:gd name="connsiteX0" fmla="*/ 3810 w 287655"/>
                  <a:gd name="connsiteY0" fmla="*/ 0 h 51435"/>
                  <a:gd name="connsiteX1" fmla="*/ 287655 w 287655"/>
                  <a:gd name="connsiteY1" fmla="*/ 0 h 51435"/>
                  <a:gd name="connsiteX2" fmla="*/ 262890 w 287655"/>
                  <a:gd name="connsiteY2" fmla="*/ 26670 h 51435"/>
                  <a:gd name="connsiteX3" fmla="*/ 283845 w 287655"/>
                  <a:gd name="connsiteY3" fmla="*/ 47625 h 51435"/>
                  <a:gd name="connsiteX4" fmla="*/ 0 w 287655"/>
                  <a:gd name="connsiteY4" fmla="*/ 51435 h 51435"/>
                  <a:gd name="connsiteX5" fmla="*/ 32385 w 287655"/>
                  <a:gd name="connsiteY5" fmla="*/ 26670 h 51435"/>
                  <a:gd name="connsiteX6" fmla="*/ 3810 w 287655"/>
                  <a:gd name="connsiteY6" fmla="*/ 0 h 51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7655" h="51435">
                    <a:moveTo>
                      <a:pt x="3810" y="0"/>
                    </a:moveTo>
                    <a:lnTo>
                      <a:pt x="287655" y="0"/>
                    </a:lnTo>
                    <a:lnTo>
                      <a:pt x="262890" y="26670"/>
                    </a:lnTo>
                    <a:lnTo>
                      <a:pt x="283845" y="47625"/>
                    </a:lnTo>
                    <a:lnTo>
                      <a:pt x="0" y="51435"/>
                    </a:lnTo>
                    <a:lnTo>
                      <a:pt x="32385" y="26670"/>
                    </a:lnTo>
                    <a:lnTo>
                      <a:pt x="381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98" name="Группа 97">
              <a:extLst>
                <a:ext uri="{FF2B5EF4-FFF2-40B4-BE49-F238E27FC236}">
                  <a16:creationId xmlns:a16="http://schemas.microsoft.com/office/drawing/2014/main" id="{13C7628C-64F5-410F-8AA6-BD671A7561AD}"/>
                </a:ext>
              </a:extLst>
            </p:cNvPr>
            <p:cNvGrpSpPr/>
            <p:nvPr/>
          </p:nvGrpSpPr>
          <p:grpSpPr>
            <a:xfrm>
              <a:off x="6081972" y="576355"/>
              <a:ext cx="264704" cy="675057"/>
              <a:chOff x="6122129" y="4162520"/>
              <a:chExt cx="304486" cy="718615"/>
            </a:xfrm>
            <a:solidFill>
              <a:schemeClr val="tx1"/>
            </a:solidFill>
          </p:grpSpPr>
          <p:sp>
            <p:nvSpPr>
              <p:cNvPr id="99" name="Крест 98">
                <a:extLst>
                  <a:ext uri="{FF2B5EF4-FFF2-40B4-BE49-F238E27FC236}">
                    <a16:creationId xmlns:a16="http://schemas.microsoft.com/office/drawing/2014/main" id="{4F75979B-3740-C8B5-5DDB-CFD6AD0CDE23}"/>
                  </a:ext>
                </a:extLst>
              </p:cNvPr>
              <p:cNvSpPr/>
              <p:nvPr/>
            </p:nvSpPr>
            <p:spPr>
              <a:xfrm>
                <a:off x="6213775" y="4162520"/>
                <a:ext cx="129884" cy="124944"/>
              </a:xfrm>
              <a:prstGeom prst="plus">
                <a:avLst>
                  <a:gd name="adj" fmla="val 37605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0" name="Полилиния: фигура 99">
                <a:extLst>
                  <a:ext uri="{FF2B5EF4-FFF2-40B4-BE49-F238E27FC236}">
                    <a16:creationId xmlns:a16="http://schemas.microsoft.com/office/drawing/2014/main" id="{50E63625-6959-B0DF-1FF6-E5D7BC10D967}"/>
                  </a:ext>
                </a:extLst>
              </p:cNvPr>
              <p:cNvSpPr/>
              <p:nvPr/>
            </p:nvSpPr>
            <p:spPr>
              <a:xfrm>
                <a:off x="6175847" y="4286746"/>
                <a:ext cx="217170" cy="81915"/>
              </a:xfrm>
              <a:custGeom>
                <a:avLst/>
                <a:gdLst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0970 w 175260"/>
                  <a:gd name="connsiteY2" fmla="*/ 2476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2875 w 175260"/>
                  <a:gd name="connsiteY2" fmla="*/ 4381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0 w 175260"/>
                  <a:gd name="connsiteY5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20955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38100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4295"/>
                  <a:gd name="connsiteX1" fmla="*/ 175260 w 175260"/>
                  <a:gd name="connsiteY1" fmla="*/ 5715 h 74295"/>
                  <a:gd name="connsiteX2" fmla="*/ 142875 w 175260"/>
                  <a:gd name="connsiteY2" fmla="*/ 43815 h 74295"/>
                  <a:gd name="connsiteX3" fmla="*/ 148590 w 175260"/>
                  <a:gd name="connsiteY3" fmla="*/ 70485 h 74295"/>
                  <a:gd name="connsiteX4" fmla="*/ 15240 w 175260"/>
                  <a:gd name="connsiteY4" fmla="*/ 74295 h 74295"/>
                  <a:gd name="connsiteX5" fmla="*/ 38100 w 175260"/>
                  <a:gd name="connsiteY5" fmla="*/ 38100 h 74295"/>
                  <a:gd name="connsiteX6" fmla="*/ 0 w 175260"/>
                  <a:gd name="connsiteY6" fmla="*/ 0 h 74295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38100 w 175260"/>
                  <a:gd name="connsiteY5" fmla="*/ 38100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6573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201930"/>
                  <a:gd name="connsiteY0" fmla="*/ 0 h 80010"/>
                  <a:gd name="connsiteX1" fmla="*/ 201930 w 201930"/>
                  <a:gd name="connsiteY1" fmla="*/ 1905 h 80010"/>
                  <a:gd name="connsiteX2" fmla="*/ 165735 w 201930"/>
                  <a:gd name="connsiteY2" fmla="*/ 43815 h 80010"/>
                  <a:gd name="connsiteX3" fmla="*/ 173355 w 201930"/>
                  <a:gd name="connsiteY3" fmla="*/ 80010 h 80010"/>
                  <a:gd name="connsiteX4" fmla="*/ 15240 w 201930"/>
                  <a:gd name="connsiteY4" fmla="*/ 74295 h 80010"/>
                  <a:gd name="connsiteX5" fmla="*/ 22860 w 201930"/>
                  <a:gd name="connsiteY5" fmla="*/ 51435 h 80010"/>
                  <a:gd name="connsiteX6" fmla="*/ 0 w 201930"/>
                  <a:gd name="connsiteY6" fmla="*/ 0 h 80010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30480 w 217170"/>
                  <a:gd name="connsiteY4" fmla="*/ 76200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79070 w 217170"/>
                  <a:gd name="connsiteY2" fmla="*/ 5334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7170" h="81915">
                    <a:moveTo>
                      <a:pt x="0" y="0"/>
                    </a:moveTo>
                    <a:lnTo>
                      <a:pt x="217170" y="3810"/>
                    </a:lnTo>
                    <a:lnTo>
                      <a:pt x="179070" y="53340"/>
                    </a:lnTo>
                    <a:lnTo>
                      <a:pt x="188595" y="81915"/>
                    </a:lnTo>
                    <a:lnTo>
                      <a:pt x="20955" y="81915"/>
                    </a:lnTo>
                    <a:lnTo>
                      <a:pt x="38100" y="5334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1" name="Полилиния: фигура 100">
                <a:extLst>
                  <a:ext uri="{FF2B5EF4-FFF2-40B4-BE49-F238E27FC236}">
                    <a16:creationId xmlns:a16="http://schemas.microsoft.com/office/drawing/2014/main" id="{8E6DE74F-55B9-A620-3911-0E0A665180FD}"/>
                  </a:ext>
                </a:extLst>
              </p:cNvPr>
              <p:cNvSpPr/>
              <p:nvPr/>
            </p:nvSpPr>
            <p:spPr>
              <a:xfrm>
                <a:off x="6127530" y="4374832"/>
                <a:ext cx="299085" cy="364949"/>
              </a:xfrm>
              <a:custGeom>
                <a:avLst/>
                <a:gdLst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0970 w 175260"/>
                  <a:gd name="connsiteY2" fmla="*/ 2476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2875 w 175260"/>
                  <a:gd name="connsiteY2" fmla="*/ 4381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0 w 175260"/>
                  <a:gd name="connsiteY5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20955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38100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4295"/>
                  <a:gd name="connsiteX1" fmla="*/ 175260 w 175260"/>
                  <a:gd name="connsiteY1" fmla="*/ 5715 h 74295"/>
                  <a:gd name="connsiteX2" fmla="*/ 142875 w 175260"/>
                  <a:gd name="connsiteY2" fmla="*/ 43815 h 74295"/>
                  <a:gd name="connsiteX3" fmla="*/ 148590 w 175260"/>
                  <a:gd name="connsiteY3" fmla="*/ 70485 h 74295"/>
                  <a:gd name="connsiteX4" fmla="*/ 15240 w 175260"/>
                  <a:gd name="connsiteY4" fmla="*/ 74295 h 74295"/>
                  <a:gd name="connsiteX5" fmla="*/ 38100 w 175260"/>
                  <a:gd name="connsiteY5" fmla="*/ 38100 h 74295"/>
                  <a:gd name="connsiteX6" fmla="*/ 0 w 175260"/>
                  <a:gd name="connsiteY6" fmla="*/ 0 h 74295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38100 w 175260"/>
                  <a:gd name="connsiteY5" fmla="*/ 38100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6573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201930"/>
                  <a:gd name="connsiteY0" fmla="*/ 0 h 80010"/>
                  <a:gd name="connsiteX1" fmla="*/ 201930 w 201930"/>
                  <a:gd name="connsiteY1" fmla="*/ 1905 h 80010"/>
                  <a:gd name="connsiteX2" fmla="*/ 165735 w 201930"/>
                  <a:gd name="connsiteY2" fmla="*/ 43815 h 80010"/>
                  <a:gd name="connsiteX3" fmla="*/ 173355 w 201930"/>
                  <a:gd name="connsiteY3" fmla="*/ 80010 h 80010"/>
                  <a:gd name="connsiteX4" fmla="*/ 15240 w 201930"/>
                  <a:gd name="connsiteY4" fmla="*/ 74295 h 80010"/>
                  <a:gd name="connsiteX5" fmla="*/ 22860 w 201930"/>
                  <a:gd name="connsiteY5" fmla="*/ 51435 h 80010"/>
                  <a:gd name="connsiteX6" fmla="*/ 0 w 201930"/>
                  <a:gd name="connsiteY6" fmla="*/ 0 h 80010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30480 w 217170"/>
                  <a:gd name="connsiteY4" fmla="*/ 76200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79070 w 217170"/>
                  <a:gd name="connsiteY2" fmla="*/ 5334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3810 w 196215"/>
                  <a:gd name="connsiteY0" fmla="*/ 0 h 144042"/>
                  <a:gd name="connsiteX1" fmla="*/ 196215 w 196215"/>
                  <a:gd name="connsiteY1" fmla="*/ 65937 h 144042"/>
                  <a:gd name="connsiteX2" fmla="*/ 158115 w 196215"/>
                  <a:gd name="connsiteY2" fmla="*/ 115467 h 144042"/>
                  <a:gd name="connsiteX3" fmla="*/ 167640 w 196215"/>
                  <a:gd name="connsiteY3" fmla="*/ 144042 h 144042"/>
                  <a:gd name="connsiteX4" fmla="*/ 0 w 196215"/>
                  <a:gd name="connsiteY4" fmla="*/ 144042 h 144042"/>
                  <a:gd name="connsiteX5" fmla="*/ 17145 w 196215"/>
                  <a:gd name="connsiteY5" fmla="*/ 115467 h 144042"/>
                  <a:gd name="connsiteX6" fmla="*/ 3810 w 19621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58115 w 188595"/>
                  <a:gd name="connsiteY2" fmla="*/ 115467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7145 w 188595"/>
                  <a:gd name="connsiteY5" fmla="*/ 115467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7145 w 188595"/>
                  <a:gd name="connsiteY5" fmla="*/ 115467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9050 w 188595"/>
                  <a:gd name="connsiteY5" fmla="*/ 89063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78105 w 188595"/>
                  <a:gd name="connsiteY5" fmla="*/ 86733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6195 w 188595"/>
                  <a:gd name="connsiteY5" fmla="*/ 88286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6195 w 188595"/>
                  <a:gd name="connsiteY5" fmla="*/ 88286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4290 w 188595"/>
                  <a:gd name="connsiteY5" fmla="*/ 72754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4290 w 188595"/>
                  <a:gd name="connsiteY5" fmla="*/ 72754 h 144042"/>
                  <a:gd name="connsiteX6" fmla="*/ 3810 w 188595"/>
                  <a:gd name="connsiteY6" fmla="*/ 0 h 144042"/>
                  <a:gd name="connsiteX0" fmla="*/ 60960 w 245745"/>
                  <a:gd name="connsiteY0" fmla="*/ 0 h 148702"/>
                  <a:gd name="connsiteX1" fmla="*/ 245745 w 245745"/>
                  <a:gd name="connsiteY1" fmla="*/ 1480 h 148702"/>
                  <a:gd name="connsiteX2" fmla="*/ 217170 w 245745"/>
                  <a:gd name="connsiteY2" fmla="*/ 86733 h 148702"/>
                  <a:gd name="connsiteX3" fmla="*/ 224790 w 245745"/>
                  <a:gd name="connsiteY3" fmla="*/ 144042 h 148702"/>
                  <a:gd name="connsiteX4" fmla="*/ 0 w 245745"/>
                  <a:gd name="connsiteY4" fmla="*/ 148702 h 148702"/>
                  <a:gd name="connsiteX5" fmla="*/ 91440 w 245745"/>
                  <a:gd name="connsiteY5" fmla="*/ 72754 h 148702"/>
                  <a:gd name="connsiteX6" fmla="*/ 60960 w 245745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7170 w 297180"/>
                  <a:gd name="connsiteY2" fmla="*/ 86733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850 h 149552"/>
                  <a:gd name="connsiteX1" fmla="*/ 243840 w 297180"/>
                  <a:gd name="connsiteY1" fmla="*/ 0 h 149552"/>
                  <a:gd name="connsiteX2" fmla="*/ 219075 w 297180"/>
                  <a:gd name="connsiteY2" fmla="*/ 74381 h 149552"/>
                  <a:gd name="connsiteX3" fmla="*/ 297180 w 297180"/>
                  <a:gd name="connsiteY3" fmla="*/ 148775 h 149552"/>
                  <a:gd name="connsiteX4" fmla="*/ 0 w 297180"/>
                  <a:gd name="connsiteY4" fmla="*/ 149552 h 149552"/>
                  <a:gd name="connsiteX5" fmla="*/ 91440 w 297180"/>
                  <a:gd name="connsiteY5" fmla="*/ 73604 h 149552"/>
                  <a:gd name="connsiteX6" fmla="*/ 60960 w 297180"/>
                  <a:gd name="connsiteY6" fmla="*/ 850 h 149552"/>
                  <a:gd name="connsiteX0" fmla="*/ 62865 w 299085"/>
                  <a:gd name="connsiteY0" fmla="*/ 850 h 148775"/>
                  <a:gd name="connsiteX1" fmla="*/ 245745 w 299085"/>
                  <a:gd name="connsiteY1" fmla="*/ 0 h 148775"/>
                  <a:gd name="connsiteX2" fmla="*/ 220980 w 299085"/>
                  <a:gd name="connsiteY2" fmla="*/ 74381 h 148775"/>
                  <a:gd name="connsiteX3" fmla="*/ 299085 w 299085"/>
                  <a:gd name="connsiteY3" fmla="*/ 148775 h 148775"/>
                  <a:gd name="connsiteX4" fmla="*/ 0 w 299085"/>
                  <a:gd name="connsiteY4" fmla="*/ 147222 h 148775"/>
                  <a:gd name="connsiteX5" fmla="*/ 93345 w 299085"/>
                  <a:gd name="connsiteY5" fmla="*/ 73604 h 148775"/>
                  <a:gd name="connsiteX6" fmla="*/ 62865 w 299085"/>
                  <a:gd name="connsiteY6" fmla="*/ 850 h 148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9085" h="148775">
                    <a:moveTo>
                      <a:pt x="62865" y="850"/>
                    </a:moveTo>
                    <a:lnTo>
                      <a:pt x="245745" y="0"/>
                    </a:lnTo>
                    <a:cubicBezTo>
                      <a:pt x="236855" y="24017"/>
                      <a:pt x="199390" y="42598"/>
                      <a:pt x="220980" y="74381"/>
                    </a:cubicBezTo>
                    <a:lnTo>
                      <a:pt x="299085" y="148775"/>
                    </a:lnTo>
                    <a:lnTo>
                      <a:pt x="0" y="147222"/>
                    </a:lnTo>
                    <a:lnTo>
                      <a:pt x="93345" y="73604"/>
                    </a:lnTo>
                    <a:cubicBezTo>
                      <a:pt x="78740" y="32526"/>
                      <a:pt x="73660" y="30279"/>
                      <a:pt x="62865" y="850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2" name="Прямоугольник: скругленные углы 101">
                <a:extLst>
                  <a:ext uri="{FF2B5EF4-FFF2-40B4-BE49-F238E27FC236}">
                    <a16:creationId xmlns:a16="http://schemas.microsoft.com/office/drawing/2014/main" id="{35219411-6908-1437-A5AA-878979C1FAC1}"/>
                  </a:ext>
                </a:extLst>
              </p:cNvPr>
              <p:cNvSpPr/>
              <p:nvPr/>
            </p:nvSpPr>
            <p:spPr>
              <a:xfrm>
                <a:off x="6127530" y="4738022"/>
                <a:ext cx="299085" cy="45719"/>
              </a:xfrm>
              <a:prstGeom prst="round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3" name="Прямоугольник: скругленные углы 102">
                <a:extLst>
                  <a:ext uri="{FF2B5EF4-FFF2-40B4-BE49-F238E27FC236}">
                    <a16:creationId xmlns:a16="http://schemas.microsoft.com/office/drawing/2014/main" id="{821F2FCA-443E-21B2-1A25-BA0845732F72}"/>
                  </a:ext>
                </a:extLst>
              </p:cNvPr>
              <p:cNvSpPr/>
              <p:nvPr/>
            </p:nvSpPr>
            <p:spPr>
              <a:xfrm>
                <a:off x="6122129" y="4835416"/>
                <a:ext cx="299085" cy="45719"/>
              </a:xfrm>
              <a:prstGeom prst="round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4" name="Полилиния: фигура 103">
                <a:extLst>
                  <a:ext uri="{FF2B5EF4-FFF2-40B4-BE49-F238E27FC236}">
                    <a16:creationId xmlns:a16="http://schemas.microsoft.com/office/drawing/2014/main" id="{2FED1F74-3049-D22B-4AE2-302B794D5DDA}"/>
                  </a:ext>
                </a:extLst>
              </p:cNvPr>
              <p:cNvSpPr/>
              <p:nvPr/>
            </p:nvSpPr>
            <p:spPr>
              <a:xfrm>
                <a:off x="6146572" y="4783741"/>
                <a:ext cx="258070" cy="45719"/>
              </a:xfrm>
              <a:custGeom>
                <a:avLst/>
                <a:gdLst>
                  <a:gd name="connsiteX0" fmla="*/ 0 w 299085"/>
                  <a:gd name="connsiteY0" fmla="*/ 0 h 53340"/>
                  <a:gd name="connsiteX1" fmla="*/ 299085 w 299085"/>
                  <a:gd name="connsiteY1" fmla="*/ 1905 h 53340"/>
                  <a:gd name="connsiteX2" fmla="*/ 274320 w 299085"/>
                  <a:gd name="connsiteY2" fmla="*/ 28575 h 53340"/>
                  <a:gd name="connsiteX3" fmla="*/ 295275 w 299085"/>
                  <a:gd name="connsiteY3" fmla="*/ 49530 h 53340"/>
                  <a:gd name="connsiteX4" fmla="*/ 11430 w 299085"/>
                  <a:gd name="connsiteY4" fmla="*/ 53340 h 53340"/>
                  <a:gd name="connsiteX5" fmla="*/ 43815 w 299085"/>
                  <a:gd name="connsiteY5" fmla="*/ 28575 h 53340"/>
                  <a:gd name="connsiteX6" fmla="*/ 0 w 299085"/>
                  <a:gd name="connsiteY6" fmla="*/ 0 h 53340"/>
                  <a:gd name="connsiteX0" fmla="*/ 3810 w 287655"/>
                  <a:gd name="connsiteY0" fmla="*/ 0 h 51435"/>
                  <a:gd name="connsiteX1" fmla="*/ 287655 w 287655"/>
                  <a:gd name="connsiteY1" fmla="*/ 0 h 51435"/>
                  <a:gd name="connsiteX2" fmla="*/ 262890 w 287655"/>
                  <a:gd name="connsiteY2" fmla="*/ 26670 h 51435"/>
                  <a:gd name="connsiteX3" fmla="*/ 283845 w 287655"/>
                  <a:gd name="connsiteY3" fmla="*/ 47625 h 51435"/>
                  <a:gd name="connsiteX4" fmla="*/ 0 w 287655"/>
                  <a:gd name="connsiteY4" fmla="*/ 51435 h 51435"/>
                  <a:gd name="connsiteX5" fmla="*/ 32385 w 287655"/>
                  <a:gd name="connsiteY5" fmla="*/ 26670 h 51435"/>
                  <a:gd name="connsiteX6" fmla="*/ 3810 w 287655"/>
                  <a:gd name="connsiteY6" fmla="*/ 0 h 51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7655" h="51435">
                    <a:moveTo>
                      <a:pt x="3810" y="0"/>
                    </a:moveTo>
                    <a:lnTo>
                      <a:pt x="287655" y="0"/>
                    </a:lnTo>
                    <a:lnTo>
                      <a:pt x="262890" y="26670"/>
                    </a:lnTo>
                    <a:lnTo>
                      <a:pt x="283845" y="47625"/>
                    </a:lnTo>
                    <a:lnTo>
                      <a:pt x="0" y="51435"/>
                    </a:lnTo>
                    <a:lnTo>
                      <a:pt x="32385" y="26670"/>
                    </a:lnTo>
                    <a:lnTo>
                      <a:pt x="3810" y="0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118" name="Группа 117">
              <a:extLst>
                <a:ext uri="{FF2B5EF4-FFF2-40B4-BE49-F238E27FC236}">
                  <a16:creationId xmlns:a16="http://schemas.microsoft.com/office/drawing/2014/main" id="{563CE7AD-7ECA-0CCF-82C6-D96B22A3E8E0}"/>
                </a:ext>
              </a:extLst>
            </p:cNvPr>
            <p:cNvGrpSpPr/>
            <p:nvPr/>
          </p:nvGrpSpPr>
          <p:grpSpPr>
            <a:xfrm>
              <a:off x="5333673" y="2020747"/>
              <a:ext cx="271035" cy="655919"/>
              <a:chOff x="5408463" y="2006123"/>
              <a:chExt cx="271035" cy="655919"/>
            </a:xfrm>
          </p:grpSpPr>
          <p:sp>
            <p:nvSpPr>
              <p:cNvPr id="107" name="Прямоугольник: скругленные углы 106">
                <a:extLst>
                  <a:ext uri="{FF2B5EF4-FFF2-40B4-BE49-F238E27FC236}">
                    <a16:creationId xmlns:a16="http://schemas.microsoft.com/office/drawing/2014/main" id="{F8BD8C60-3B35-AA60-EAB9-66ED9F9589E9}"/>
                  </a:ext>
                </a:extLst>
              </p:cNvPr>
              <p:cNvSpPr/>
              <p:nvPr/>
            </p:nvSpPr>
            <p:spPr>
              <a:xfrm>
                <a:off x="5408463" y="2522220"/>
                <a:ext cx="264160" cy="45719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17" name="Группа 116">
                <a:extLst>
                  <a:ext uri="{FF2B5EF4-FFF2-40B4-BE49-F238E27FC236}">
                    <a16:creationId xmlns:a16="http://schemas.microsoft.com/office/drawing/2014/main" id="{77D83409-9767-8DFE-C57A-16AD571C72EC}"/>
                  </a:ext>
                </a:extLst>
              </p:cNvPr>
              <p:cNvGrpSpPr/>
              <p:nvPr/>
            </p:nvGrpSpPr>
            <p:grpSpPr>
              <a:xfrm>
                <a:off x="5410200" y="2006123"/>
                <a:ext cx="269298" cy="655919"/>
                <a:chOff x="5410200" y="2006123"/>
                <a:chExt cx="269298" cy="655919"/>
              </a:xfrm>
            </p:grpSpPr>
            <p:sp>
              <p:nvSpPr>
                <p:cNvPr id="105" name="Хорда 104">
                  <a:extLst>
                    <a:ext uri="{FF2B5EF4-FFF2-40B4-BE49-F238E27FC236}">
                      <a16:creationId xmlns:a16="http://schemas.microsoft.com/office/drawing/2014/main" id="{104C7499-28F7-2212-91E2-15393EFA6F2A}"/>
                    </a:ext>
                  </a:extLst>
                </p:cNvPr>
                <p:cNvSpPr/>
                <p:nvPr/>
              </p:nvSpPr>
              <p:spPr>
                <a:xfrm rot="6769347">
                  <a:off x="5446465" y="2004406"/>
                  <a:ext cx="201906" cy="205340"/>
                </a:xfrm>
                <a:prstGeom prst="chord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06" name="Полилиния: фигура 105">
                  <a:extLst>
                    <a:ext uri="{FF2B5EF4-FFF2-40B4-BE49-F238E27FC236}">
                      <a16:creationId xmlns:a16="http://schemas.microsoft.com/office/drawing/2014/main" id="{07772D4B-088B-A564-D8FF-C1FCEFC60150}"/>
                    </a:ext>
                  </a:extLst>
                </p:cNvPr>
                <p:cNvSpPr/>
                <p:nvPr/>
              </p:nvSpPr>
              <p:spPr>
                <a:xfrm>
                  <a:off x="5410200" y="2159000"/>
                  <a:ext cx="264160" cy="363220"/>
                </a:xfrm>
                <a:custGeom>
                  <a:avLst/>
                  <a:gdLst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701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4160" h="363220">
                      <a:moveTo>
                        <a:pt x="218440" y="2540"/>
                      </a:moveTo>
                      <a:lnTo>
                        <a:pt x="53340" y="0"/>
                      </a:lnTo>
                      <a:cubicBezTo>
                        <a:pt x="87207" y="48260"/>
                        <a:pt x="90593" y="96520"/>
                        <a:pt x="93980" y="144780"/>
                      </a:cubicBezTo>
                      <a:cubicBezTo>
                        <a:pt x="77893" y="220133"/>
                        <a:pt x="31327" y="290407"/>
                        <a:pt x="0" y="363220"/>
                      </a:cubicBezTo>
                      <a:lnTo>
                        <a:pt x="264160" y="363220"/>
                      </a:lnTo>
                      <a:cubicBezTo>
                        <a:pt x="236220" y="290407"/>
                        <a:pt x="226060" y="283633"/>
                        <a:pt x="180340" y="144780"/>
                      </a:cubicBezTo>
                      <a:cubicBezTo>
                        <a:pt x="191347" y="60960"/>
                        <a:pt x="189653" y="50800"/>
                        <a:pt x="218440" y="254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15" name="Полилиния: фигура 114">
                  <a:extLst>
                    <a:ext uri="{FF2B5EF4-FFF2-40B4-BE49-F238E27FC236}">
                      <a16:creationId xmlns:a16="http://schemas.microsoft.com/office/drawing/2014/main" id="{F66457B1-0A6E-C457-F270-C26E79961AC6}"/>
                    </a:ext>
                  </a:extLst>
                </p:cNvPr>
                <p:cNvSpPr/>
                <p:nvPr/>
              </p:nvSpPr>
              <p:spPr>
                <a:xfrm>
                  <a:off x="5430219" y="2570604"/>
                  <a:ext cx="222028" cy="45719"/>
                </a:xfrm>
                <a:custGeom>
                  <a:avLst/>
                  <a:gdLst>
                    <a:gd name="connsiteX0" fmla="*/ 0 w 299085"/>
                    <a:gd name="connsiteY0" fmla="*/ 0 h 53340"/>
                    <a:gd name="connsiteX1" fmla="*/ 299085 w 299085"/>
                    <a:gd name="connsiteY1" fmla="*/ 1905 h 53340"/>
                    <a:gd name="connsiteX2" fmla="*/ 274320 w 299085"/>
                    <a:gd name="connsiteY2" fmla="*/ 28575 h 53340"/>
                    <a:gd name="connsiteX3" fmla="*/ 295275 w 299085"/>
                    <a:gd name="connsiteY3" fmla="*/ 49530 h 53340"/>
                    <a:gd name="connsiteX4" fmla="*/ 11430 w 299085"/>
                    <a:gd name="connsiteY4" fmla="*/ 53340 h 53340"/>
                    <a:gd name="connsiteX5" fmla="*/ 43815 w 299085"/>
                    <a:gd name="connsiteY5" fmla="*/ 28575 h 53340"/>
                    <a:gd name="connsiteX6" fmla="*/ 0 w 299085"/>
                    <a:gd name="connsiteY6" fmla="*/ 0 h 53340"/>
                    <a:gd name="connsiteX0" fmla="*/ 3810 w 287655"/>
                    <a:gd name="connsiteY0" fmla="*/ 0 h 51435"/>
                    <a:gd name="connsiteX1" fmla="*/ 287655 w 287655"/>
                    <a:gd name="connsiteY1" fmla="*/ 0 h 51435"/>
                    <a:gd name="connsiteX2" fmla="*/ 262890 w 287655"/>
                    <a:gd name="connsiteY2" fmla="*/ 26670 h 51435"/>
                    <a:gd name="connsiteX3" fmla="*/ 283845 w 287655"/>
                    <a:gd name="connsiteY3" fmla="*/ 47625 h 51435"/>
                    <a:gd name="connsiteX4" fmla="*/ 0 w 287655"/>
                    <a:gd name="connsiteY4" fmla="*/ 51435 h 51435"/>
                    <a:gd name="connsiteX5" fmla="*/ 32385 w 287655"/>
                    <a:gd name="connsiteY5" fmla="*/ 26670 h 51435"/>
                    <a:gd name="connsiteX6" fmla="*/ 3810 w 287655"/>
                    <a:gd name="connsiteY6" fmla="*/ 0 h 51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7655" h="51435">
                      <a:moveTo>
                        <a:pt x="3810" y="0"/>
                      </a:moveTo>
                      <a:lnTo>
                        <a:pt x="287655" y="0"/>
                      </a:lnTo>
                      <a:lnTo>
                        <a:pt x="262890" y="26670"/>
                      </a:lnTo>
                      <a:lnTo>
                        <a:pt x="283845" y="47625"/>
                      </a:lnTo>
                      <a:lnTo>
                        <a:pt x="0" y="51435"/>
                      </a:lnTo>
                      <a:lnTo>
                        <a:pt x="32385" y="26670"/>
                      </a:lnTo>
                      <a:lnTo>
                        <a:pt x="381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sp>
              <p:nvSpPr>
                <p:cNvPr id="116" name="Прямоугольник: скругленные углы 115">
                  <a:extLst>
                    <a:ext uri="{FF2B5EF4-FFF2-40B4-BE49-F238E27FC236}">
                      <a16:creationId xmlns:a16="http://schemas.microsoft.com/office/drawing/2014/main" id="{F6716A85-3735-0D5B-D509-B43368C4CE4B}"/>
                    </a:ext>
                  </a:extLst>
                </p:cNvPr>
                <p:cNvSpPr/>
                <p:nvPr/>
              </p:nvSpPr>
              <p:spPr>
                <a:xfrm>
                  <a:off x="5415338" y="2616323"/>
                  <a:ext cx="264160" cy="45719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grpSp>
          <p:nvGrpSpPr>
            <p:cNvPr id="119" name="Группа 118">
              <a:extLst>
                <a:ext uri="{FF2B5EF4-FFF2-40B4-BE49-F238E27FC236}">
                  <a16:creationId xmlns:a16="http://schemas.microsoft.com/office/drawing/2014/main" id="{36BB79C9-FC2A-E2A4-0F65-067718662C61}"/>
                </a:ext>
              </a:extLst>
            </p:cNvPr>
            <p:cNvGrpSpPr/>
            <p:nvPr/>
          </p:nvGrpSpPr>
          <p:grpSpPr>
            <a:xfrm>
              <a:off x="6057422" y="2036448"/>
              <a:ext cx="271035" cy="655919"/>
              <a:chOff x="5408463" y="2006123"/>
              <a:chExt cx="271035" cy="655919"/>
            </a:xfrm>
            <a:solidFill>
              <a:schemeClr val="tx1"/>
            </a:solidFill>
          </p:grpSpPr>
          <p:sp>
            <p:nvSpPr>
              <p:cNvPr id="120" name="Прямоугольник: скругленные углы 119">
                <a:extLst>
                  <a:ext uri="{FF2B5EF4-FFF2-40B4-BE49-F238E27FC236}">
                    <a16:creationId xmlns:a16="http://schemas.microsoft.com/office/drawing/2014/main" id="{7D1E03DC-892F-4A6B-4A53-927248E29D1A}"/>
                  </a:ext>
                </a:extLst>
              </p:cNvPr>
              <p:cNvSpPr/>
              <p:nvPr/>
            </p:nvSpPr>
            <p:spPr>
              <a:xfrm>
                <a:off x="5408463" y="2522220"/>
                <a:ext cx="264160" cy="45719"/>
              </a:xfrm>
              <a:prstGeom prst="round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21" name="Группа 120">
                <a:extLst>
                  <a:ext uri="{FF2B5EF4-FFF2-40B4-BE49-F238E27FC236}">
                    <a16:creationId xmlns:a16="http://schemas.microsoft.com/office/drawing/2014/main" id="{FB069661-84FF-5C90-25C2-F8C1E3D6E6AB}"/>
                  </a:ext>
                </a:extLst>
              </p:cNvPr>
              <p:cNvGrpSpPr/>
              <p:nvPr/>
            </p:nvGrpSpPr>
            <p:grpSpPr>
              <a:xfrm>
                <a:off x="5410200" y="2006123"/>
                <a:ext cx="269298" cy="655919"/>
                <a:chOff x="5410200" y="2006123"/>
                <a:chExt cx="269298" cy="655919"/>
              </a:xfrm>
              <a:grpFill/>
            </p:grpSpPr>
            <p:sp>
              <p:nvSpPr>
                <p:cNvPr id="122" name="Хорда 121">
                  <a:extLst>
                    <a:ext uri="{FF2B5EF4-FFF2-40B4-BE49-F238E27FC236}">
                      <a16:creationId xmlns:a16="http://schemas.microsoft.com/office/drawing/2014/main" id="{096E931D-81F4-DF08-8F4D-0D719F4F0F56}"/>
                    </a:ext>
                  </a:extLst>
                </p:cNvPr>
                <p:cNvSpPr/>
                <p:nvPr/>
              </p:nvSpPr>
              <p:spPr>
                <a:xfrm rot="6769347">
                  <a:off x="5446465" y="2004406"/>
                  <a:ext cx="201906" cy="205340"/>
                </a:xfrm>
                <a:prstGeom prst="chord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23" name="Полилиния: фигура 122">
                  <a:extLst>
                    <a:ext uri="{FF2B5EF4-FFF2-40B4-BE49-F238E27FC236}">
                      <a16:creationId xmlns:a16="http://schemas.microsoft.com/office/drawing/2014/main" id="{5E2D9567-FC19-BD2E-E46D-F0F289AA3B7C}"/>
                    </a:ext>
                  </a:extLst>
                </p:cNvPr>
                <p:cNvSpPr/>
                <p:nvPr/>
              </p:nvSpPr>
              <p:spPr>
                <a:xfrm>
                  <a:off x="5410200" y="2159000"/>
                  <a:ext cx="264160" cy="363220"/>
                </a:xfrm>
                <a:custGeom>
                  <a:avLst/>
                  <a:gdLst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701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4160" h="363220">
                      <a:moveTo>
                        <a:pt x="218440" y="2540"/>
                      </a:moveTo>
                      <a:lnTo>
                        <a:pt x="53340" y="0"/>
                      </a:lnTo>
                      <a:cubicBezTo>
                        <a:pt x="87207" y="48260"/>
                        <a:pt x="90593" y="96520"/>
                        <a:pt x="93980" y="144780"/>
                      </a:cubicBezTo>
                      <a:cubicBezTo>
                        <a:pt x="77893" y="220133"/>
                        <a:pt x="31327" y="290407"/>
                        <a:pt x="0" y="363220"/>
                      </a:cubicBezTo>
                      <a:lnTo>
                        <a:pt x="264160" y="363220"/>
                      </a:lnTo>
                      <a:cubicBezTo>
                        <a:pt x="236220" y="290407"/>
                        <a:pt x="226060" y="283633"/>
                        <a:pt x="180340" y="144780"/>
                      </a:cubicBezTo>
                      <a:cubicBezTo>
                        <a:pt x="191347" y="60960"/>
                        <a:pt x="189653" y="50800"/>
                        <a:pt x="218440" y="254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24" name="Полилиния: фигура 123">
                  <a:extLst>
                    <a:ext uri="{FF2B5EF4-FFF2-40B4-BE49-F238E27FC236}">
                      <a16:creationId xmlns:a16="http://schemas.microsoft.com/office/drawing/2014/main" id="{D820585D-C564-5A0F-D6A1-BAF32E55E826}"/>
                    </a:ext>
                  </a:extLst>
                </p:cNvPr>
                <p:cNvSpPr/>
                <p:nvPr/>
              </p:nvSpPr>
              <p:spPr>
                <a:xfrm>
                  <a:off x="5438390" y="2569894"/>
                  <a:ext cx="213857" cy="57776"/>
                </a:xfrm>
                <a:custGeom>
                  <a:avLst/>
                  <a:gdLst>
                    <a:gd name="connsiteX0" fmla="*/ 0 w 299085"/>
                    <a:gd name="connsiteY0" fmla="*/ 0 h 53340"/>
                    <a:gd name="connsiteX1" fmla="*/ 299085 w 299085"/>
                    <a:gd name="connsiteY1" fmla="*/ 1905 h 53340"/>
                    <a:gd name="connsiteX2" fmla="*/ 274320 w 299085"/>
                    <a:gd name="connsiteY2" fmla="*/ 28575 h 53340"/>
                    <a:gd name="connsiteX3" fmla="*/ 295275 w 299085"/>
                    <a:gd name="connsiteY3" fmla="*/ 49530 h 53340"/>
                    <a:gd name="connsiteX4" fmla="*/ 11430 w 299085"/>
                    <a:gd name="connsiteY4" fmla="*/ 53340 h 53340"/>
                    <a:gd name="connsiteX5" fmla="*/ 43815 w 299085"/>
                    <a:gd name="connsiteY5" fmla="*/ 28575 h 53340"/>
                    <a:gd name="connsiteX6" fmla="*/ 0 w 299085"/>
                    <a:gd name="connsiteY6" fmla="*/ 0 h 53340"/>
                    <a:gd name="connsiteX0" fmla="*/ 3810 w 287655"/>
                    <a:gd name="connsiteY0" fmla="*/ 0 h 51435"/>
                    <a:gd name="connsiteX1" fmla="*/ 287655 w 287655"/>
                    <a:gd name="connsiteY1" fmla="*/ 0 h 51435"/>
                    <a:gd name="connsiteX2" fmla="*/ 262890 w 287655"/>
                    <a:gd name="connsiteY2" fmla="*/ 26670 h 51435"/>
                    <a:gd name="connsiteX3" fmla="*/ 283845 w 287655"/>
                    <a:gd name="connsiteY3" fmla="*/ 47625 h 51435"/>
                    <a:gd name="connsiteX4" fmla="*/ 0 w 287655"/>
                    <a:gd name="connsiteY4" fmla="*/ 51435 h 51435"/>
                    <a:gd name="connsiteX5" fmla="*/ 32385 w 287655"/>
                    <a:gd name="connsiteY5" fmla="*/ 26670 h 51435"/>
                    <a:gd name="connsiteX6" fmla="*/ 3810 w 287655"/>
                    <a:gd name="connsiteY6" fmla="*/ 0 h 51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7655" h="51435">
                      <a:moveTo>
                        <a:pt x="3810" y="0"/>
                      </a:moveTo>
                      <a:lnTo>
                        <a:pt x="287655" y="0"/>
                      </a:lnTo>
                      <a:lnTo>
                        <a:pt x="262890" y="26670"/>
                      </a:lnTo>
                      <a:lnTo>
                        <a:pt x="283845" y="47625"/>
                      </a:lnTo>
                      <a:lnTo>
                        <a:pt x="0" y="51435"/>
                      </a:lnTo>
                      <a:lnTo>
                        <a:pt x="32385" y="26670"/>
                      </a:lnTo>
                      <a:lnTo>
                        <a:pt x="381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sp>
              <p:nvSpPr>
                <p:cNvPr id="125" name="Прямоугольник: скругленные углы 124">
                  <a:extLst>
                    <a:ext uri="{FF2B5EF4-FFF2-40B4-BE49-F238E27FC236}">
                      <a16:creationId xmlns:a16="http://schemas.microsoft.com/office/drawing/2014/main" id="{4264A127-CA83-28E2-EC73-1CADBB1C9DF8}"/>
                    </a:ext>
                  </a:extLst>
                </p:cNvPr>
                <p:cNvSpPr/>
                <p:nvPr/>
              </p:nvSpPr>
              <p:spPr>
                <a:xfrm>
                  <a:off x="5415338" y="2616323"/>
                  <a:ext cx="264160" cy="45719"/>
                </a:xfrm>
                <a:prstGeom prst="round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grpSp>
          <p:nvGrpSpPr>
            <p:cNvPr id="126" name="Группа 125">
              <a:extLst>
                <a:ext uri="{FF2B5EF4-FFF2-40B4-BE49-F238E27FC236}">
                  <a16:creationId xmlns:a16="http://schemas.microsoft.com/office/drawing/2014/main" id="{3780A894-8733-560B-992B-8AE89F8C9710}"/>
                </a:ext>
              </a:extLst>
            </p:cNvPr>
            <p:cNvGrpSpPr/>
            <p:nvPr/>
          </p:nvGrpSpPr>
          <p:grpSpPr>
            <a:xfrm>
              <a:off x="5333673" y="1308716"/>
              <a:ext cx="271035" cy="655919"/>
              <a:chOff x="5408463" y="2006123"/>
              <a:chExt cx="271035" cy="655919"/>
            </a:xfrm>
            <a:solidFill>
              <a:schemeClr val="tx1"/>
            </a:solidFill>
          </p:grpSpPr>
          <p:sp>
            <p:nvSpPr>
              <p:cNvPr id="127" name="Прямоугольник: скругленные углы 126">
                <a:extLst>
                  <a:ext uri="{FF2B5EF4-FFF2-40B4-BE49-F238E27FC236}">
                    <a16:creationId xmlns:a16="http://schemas.microsoft.com/office/drawing/2014/main" id="{178FDD74-4D86-B304-23F1-7EFF2575EC2F}"/>
                  </a:ext>
                </a:extLst>
              </p:cNvPr>
              <p:cNvSpPr/>
              <p:nvPr/>
            </p:nvSpPr>
            <p:spPr>
              <a:xfrm>
                <a:off x="5408463" y="2522220"/>
                <a:ext cx="264160" cy="45719"/>
              </a:xfrm>
              <a:prstGeom prst="round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28" name="Группа 127">
                <a:extLst>
                  <a:ext uri="{FF2B5EF4-FFF2-40B4-BE49-F238E27FC236}">
                    <a16:creationId xmlns:a16="http://schemas.microsoft.com/office/drawing/2014/main" id="{CBD3CB6E-A7FA-AA78-B624-36012E2C5B31}"/>
                  </a:ext>
                </a:extLst>
              </p:cNvPr>
              <p:cNvGrpSpPr/>
              <p:nvPr/>
            </p:nvGrpSpPr>
            <p:grpSpPr>
              <a:xfrm>
                <a:off x="5410200" y="2006123"/>
                <a:ext cx="269298" cy="655919"/>
                <a:chOff x="5410200" y="2006123"/>
                <a:chExt cx="269298" cy="655919"/>
              </a:xfrm>
              <a:grpFill/>
            </p:grpSpPr>
            <p:sp>
              <p:nvSpPr>
                <p:cNvPr id="129" name="Хорда 128">
                  <a:extLst>
                    <a:ext uri="{FF2B5EF4-FFF2-40B4-BE49-F238E27FC236}">
                      <a16:creationId xmlns:a16="http://schemas.microsoft.com/office/drawing/2014/main" id="{12144679-DA92-28EE-56C1-D4725BA58D82}"/>
                    </a:ext>
                  </a:extLst>
                </p:cNvPr>
                <p:cNvSpPr/>
                <p:nvPr/>
              </p:nvSpPr>
              <p:spPr>
                <a:xfrm rot="6769347">
                  <a:off x="5446465" y="2004406"/>
                  <a:ext cx="201906" cy="205340"/>
                </a:xfrm>
                <a:prstGeom prst="chord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0" name="Полилиния: фигура 129">
                  <a:extLst>
                    <a:ext uri="{FF2B5EF4-FFF2-40B4-BE49-F238E27FC236}">
                      <a16:creationId xmlns:a16="http://schemas.microsoft.com/office/drawing/2014/main" id="{49AA1CE0-77FD-D9F5-8214-B61B26BDA02B}"/>
                    </a:ext>
                  </a:extLst>
                </p:cNvPr>
                <p:cNvSpPr/>
                <p:nvPr/>
              </p:nvSpPr>
              <p:spPr>
                <a:xfrm>
                  <a:off x="5410200" y="2159000"/>
                  <a:ext cx="264160" cy="363220"/>
                </a:xfrm>
                <a:custGeom>
                  <a:avLst/>
                  <a:gdLst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701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4160" h="363220">
                      <a:moveTo>
                        <a:pt x="218440" y="2540"/>
                      </a:moveTo>
                      <a:lnTo>
                        <a:pt x="53340" y="0"/>
                      </a:lnTo>
                      <a:cubicBezTo>
                        <a:pt x="87207" y="48260"/>
                        <a:pt x="90593" y="96520"/>
                        <a:pt x="93980" y="144780"/>
                      </a:cubicBezTo>
                      <a:cubicBezTo>
                        <a:pt x="77893" y="220133"/>
                        <a:pt x="31327" y="290407"/>
                        <a:pt x="0" y="363220"/>
                      </a:cubicBezTo>
                      <a:lnTo>
                        <a:pt x="264160" y="363220"/>
                      </a:lnTo>
                      <a:cubicBezTo>
                        <a:pt x="236220" y="290407"/>
                        <a:pt x="226060" y="283633"/>
                        <a:pt x="180340" y="144780"/>
                      </a:cubicBezTo>
                      <a:cubicBezTo>
                        <a:pt x="191347" y="60960"/>
                        <a:pt x="189653" y="50800"/>
                        <a:pt x="218440" y="254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1" name="Полилиния: фигура 130">
                  <a:extLst>
                    <a:ext uri="{FF2B5EF4-FFF2-40B4-BE49-F238E27FC236}">
                      <a16:creationId xmlns:a16="http://schemas.microsoft.com/office/drawing/2014/main" id="{200AFAE1-69F3-7B95-F5A1-0360DC813DCA}"/>
                    </a:ext>
                  </a:extLst>
                </p:cNvPr>
                <p:cNvSpPr/>
                <p:nvPr/>
              </p:nvSpPr>
              <p:spPr>
                <a:xfrm>
                  <a:off x="5427814" y="2567939"/>
                  <a:ext cx="233084" cy="49367"/>
                </a:xfrm>
                <a:custGeom>
                  <a:avLst/>
                  <a:gdLst>
                    <a:gd name="connsiteX0" fmla="*/ 0 w 299085"/>
                    <a:gd name="connsiteY0" fmla="*/ 0 h 53340"/>
                    <a:gd name="connsiteX1" fmla="*/ 299085 w 299085"/>
                    <a:gd name="connsiteY1" fmla="*/ 1905 h 53340"/>
                    <a:gd name="connsiteX2" fmla="*/ 274320 w 299085"/>
                    <a:gd name="connsiteY2" fmla="*/ 28575 h 53340"/>
                    <a:gd name="connsiteX3" fmla="*/ 295275 w 299085"/>
                    <a:gd name="connsiteY3" fmla="*/ 49530 h 53340"/>
                    <a:gd name="connsiteX4" fmla="*/ 11430 w 299085"/>
                    <a:gd name="connsiteY4" fmla="*/ 53340 h 53340"/>
                    <a:gd name="connsiteX5" fmla="*/ 43815 w 299085"/>
                    <a:gd name="connsiteY5" fmla="*/ 28575 h 53340"/>
                    <a:gd name="connsiteX6" fmla="*/ 0 w 299085"/>
                    <a:gd name="connsiteY6" fmla="*/ 0 h 53340"/>
                    <a:gd name="connsiteX0" fmla="*/ 3810 w 287655"/>
                    <a:gd name="connsiteY0" fmla="*/ 0 h 51435"/>
                    <a:gd name="connsiteX1" fmla="*/ 287655 w 287655"/>
                    <a:gd name="connsiteY1" fmla="*/ 0 h 51435"/>
                    <a:gd name="connsiteX2" fmla="*/ 262890 w 287655"/>
                    <a:gd name="connsiteY2" fmla="*/ 26670 h 51435"/>
                    <a:gd name="connsiteX3" fmla="*/ 283845 w 287655"/>
                    <a:gd name="connsiteY3" fmla="*/ 47625 h 51435"/>
                    <a:gd name="connsiteX4" fmla="*/ 0 w 287655"/>
                    <a:gd name="connsiteY4" fmla="*/ 51435 h 51435"/>
                    <a:gd name="connsiteX5" fmla="*/ 32385 w 287655"/>
                    <a:gd name="connsiteY5" fmla="*/ 26670 h 51435"/>
                    <a:gd name="connsiteX6" fmla="*/ 3810 w 287655"/>
                    <a:gd name="connsiteY6" fmla="*/ 0 h 51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7655" h="51435">
                      <a:moveTo>
                        <a:pt x="3810" y="0"/>
                      </a:moveTo>
                      <a:lnTo>
                        <a:pt x="287655" y="0"/>
                      </a:lnTo>
                      <a:lnTo>
                        <a:pt x="262890" y="26670"/>
                      </a:lnTo>
                      <a:lnTo>
                        <a:pt x="283845" y="47625"/>
                      </a:lnTo>
                      <a:lnTo>
                        <a:pt x="0" y="51435"/>
                      </a:lnTo>
                      <a:lnTo>
                        <a:pt x="32385" y="26670"/>
                      </a:lnTo>
                      <a:lnTo>
                        <a:pt x="381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sp>
              <p:nvSpPr>
                <p:cNvPr id="132" name="Прямоугольник: скругленные углы 131">
                  <a:extLst>
                    <a:ext uri="{FF2B5EF4-FFF2-40B4-BE49-F238E27FC236}">
                      <a16:creationId xmlns:a16="http://schemas.microsoft.com/office/drawing/2014/main" id="{2C4E8A46-2824-3894-0887-20A6D13CAB29}"/>
                    </a:ext>
                  </a:extLst>
                </p:cNvPr>
                <p:cNvSpPr/>
                <p:nvPr/>
              </p:nvSpPr>
              <p:spPr>
                <a:xfrm>
                  <a:off x="5415338" y="2616323"/>
                  <a:ext cx="264160" cy="45719"/>
                </a:xfrm>
                <a:prstGeom prst="round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133" name="Полилиния: фигура 132">
              <a:extLst>
                <a:ext uri="{FF2B5EF4-FFF2-40B4-BE49-F238E27FC236}">
                  <a16:creationId xmlns:a16="http://schemas.microsoft.com/office/drawing/2014/main" id="{2CCFE5F9-5B0E-4605-36F2-8CF3CA5855C6}"/>
                </a:ext>
              </a:extLst>
            </p:cNvPr>
            <p:cNvSpPr/>
            <p:nvPr/>
          </p:nvSpPr>
          <p:spPr>
            <a:xfrm>
              <a:off x="5323819" y="584206"/>
              <a:ext cx="291465" cy="661035"/>
            </a:xfrm>
            <a:custGeom>
              <a:avLst/>
              <a:gdLst>
                <a:gd name="connsiteX0" fmla="*/ 55245 w 297180"/>
                <a:gd name="connsiteY0" fmla="*/ 0 h 659130"/>
                <a:gd name="connsiteX1" fmla="*/ 135255 w 297180"/>
                <a:gd name="connsiteY1" fmla="*/ 0 h 659130"/>
                <a:gd name="connsiteX2" fmla="*/ 135255 w 297180"/>
                <a:gd name="connsiteY2" fmla="*/ 62865 h 659130"/>
                <a:gd name="connsiteX3" fmla="*/ 167640 w 297180"/>
                <a:gd name="connsiteY3" fmla="*/ 62865 h 659130"/>
                <a:gd name="connsiteX4" fmla="*/ 173355 w 297180"/>
                <a:gd name="connsiteY4" fmla="*/ 0 h 659130"/>
                <a:gd name="connsiteX5" fmla="*/ 241935 w 297180"/>
                <a:gd name="connsiteY5" fmla="*/ 7620 h 659130"/>
                <a:gd name="connsiteX6" fmla="*/ 240030 w 297180"/>
                <a:gd name="connsiteY6" fmla="*/ 156210 h 659130"/>
                <a:gd name="connsiteX7" fmla="*/ 201930 w 297180"/>
                <a:gd name="connsiteY7" fmla="*/ 306705 h 659130"/>
                <a:gd name="connsiteX8" fmla="*/ 297180 w 297180"/>
                <a:gd name="connsiteY8" fmla="*/ 539115 h 659130"/>
                <a:gd name="connsiteX9" fmla="*/ 266700 w 297180"/>
                <a:gd name="connsiteY9" fmla="*/ 573405 h 659130"/>
                <a:gd name="connsiteX10" fmla="*/ 264795 w 297180"/>
                <a:gd name="connsiteY10" fmla="*/ 590550 h 659130"/>
                <a:gd name="connsiteX11" fmla="*/ 291465 w 297180"/>
                <a:gd name="connsiteY11" fmla="*/ 611505 h 659130"/>
                <a:gd name="connsiteX12" fmla="*/ 291465 w 297180"/>
                <a:gd name="connsiteY12" fmla="*/ 659130 h 659130"/>
                <a:gd name="connsiteX13" fmla="*/ 0 w 297180"/>
                <a:gd name="connsiteY13" fmla="*/ 657225 h 659130"/>
                <a:gd name="connsiteX14" fmla="*/ 7620 w 297180"/>
                <a:gd name="connsiteY14" fmla="*/ 609600 h 659130"/>
                <a:gd name="connsiteX15" fmla="*/ 32385 w 297180"/>
                <a:gd name="connsiteY15" fmla="*/ 596265 h 659130"/>
                <a:gd name="connsiteX16" fmla="*/ 34290 w 297180"/>
                <a:gd name="connsiteY16" fmla="*/ 565785 h 659130"/>
                <a:gd name="connsiteX17" fmla="*/ 1905 w 297180"/>
                <a:gd name="connsiteY17" fmla="*/ 556260 h 659130"/>
                <a:gd name="connsiteX18" fmla="*/ 5715 w 297180"/>
                <a:gd name="connsiteY18" fmla="*/ 506730 h 659130"/>
                <a:gd name="connsiteX19" fmla="*/ 93345 w 297180"/>
                <a:gd name="connsiteY19" fmla="*/ 300990 h 659130"/>
                <a:gd name="connsiteX20" fmla="*/ 66675 w 297180"/>
                <a:gd name="connsiteY20" fmla="*/ 152400 h 659130"/>
                <a:gd name="connsiteX21" fmla="*/ 55245 w 297180"/>
                <a:gd name="connsiteY21" fmla="*/ 0 h 659130"/>
                <a:gd name="connsiteX0" fmla="*/ 55245 w 297180"/>
                <a:gd name="connsiteY0" fmla="*/ 0 h 659130"/>
                <a:gd name="connsiteX1" fmla="*/ 135255 w 297180"/>
                <a:gd name="connsiteY1" fmla="*/ 0 h 659130"/>
                <a:gd name="connsiteX2" fmla="*/ 135255 w 297180"/>
                <a:gd name="connsiteY2" fmla="*/ 62865 h 659130"/>
                <a:gd name="connsiteX3" fmla="*/ 167640 w 297180"/>
                <a:gd name="connsiteY3" fmla="*/ 62865 h 659130"/>
                <a:gd name="connsiteX4" fmla="*/ 173355 w 297180"/>
                <a:gd name="connsiteY4" fmla="*/ 0 h 659130"/>
                <a:gd name="connsiteX5" fmla="*/ 241935 w 297180"/>
                <a:gd name="connsiteY5" fmla="*/ 7620 h 659130"/>
                <a:gd name="connsiteX6" fmla="*/ 240030 w 297180"/>
                <a:gd name="connsiteY6" fmla="*/ 156210 h 659130"/>
                <a:gd name="connsiteX7" fmla="*/ 201930 w 297180"/>
                <a:gd name="connsiteY7" fmla="*/ 306705 h 659130"/>
                <a:gd name="connsiteX8" fmla="*/ 297180 w 297180"/>
                <a:gd name="connsiteY8" fmla="*/ 539115 h 659130"/>
                <a:gd name="connsiteX9" fmla="*/ 266700 w 297180"/>
                <a:gd name="connsiteY9" fmla="*/ 573405 h 659130"/>
                <a:gd name="connsiteX10" fmla="*/ 264795 w 297180"/>
                <a:gd name="connsiteY10" fmla="*/ 590550 h 659130"/>
                <a:gd name="connsiteX11" fmla="*/ 291465 w 297180"/>
                <a:gd name="connsiteY11" fmla="*/ 611505 h 659130"/>
                <a:gd name="connsiteX12" fmla="*/ 291465 w 297180"/>
                <a:gd name="connsiteY12" fmla="*/ 659130 h 659130"/>
                <a:gd name="connsiteX13" fmla="*/ 0 w 297180"/>
                <a:gd name="connsiteY13" fmla="*/ 657225 h 659130"/>
                <a:gd name="connsiteX14" fmla="*/ 7620 w 297180"/>
                <a:gd name="connsiteY14" fmla="*/ 609600 h 659130"/>
                <a:gd name="connsiteX15" fmla="*/ 32385 w 297180"/>
                <a:gd name="connsiteY15" fmla="*/ 596265 h 659130"/>
                <a:gd name="connsiteX16" fmla="*/ 34290 w 297180"/>
                <a:gd name="connsiteY16" fmla="*/ 565785 h 659130"/>
                <a:gd name="connsiteX17" fmla="*/ 1905 w 297180"/>
                <a:gd name="connsiteY17" fmla="*/ 556260 h 659130"/>
                <a:gd name="connsiteX18" fmla="*/ 5715 w 297180"/>
                <a:gd name="connsiteY18" fmla="*/ 506730 h 659130"/>
                <a:gd name="connsiteX19" fmla="*/ 93345 w 297180"/>
                <a:gd name="connsiteY19" fmla="*/ 300990 h 659130"/>
                <a:gd name="connsiteX20" fmla="*/ 89535 w 297180"/>
                <a:gd name="connsiteY20" fmla="*/ 161925 h 659130"/>
                <a:gd name="connsiteX21" fmla="*/ 55245 w 297180"/>
                <a:gd name="connsiteY21" fmla="*/ 0 h 659130"/>
                <a:gd name="connsiteX0" fmla="*/ 55245 w 297180"/>
                <a:gd name="connsiteY0" fmla="*/ 0 h 659130"/>
                <a:gd name="connsiteX1" fmla="*/ 135255 w 297180"/>
                <a:gd name="connsiteY1" fmla="*/ 0 h 659130"/>
                <a:gd name="connsiteX2" fmla="*/ 135255 w 297180"/>
                <a:gd name="connsiteY2" fmla="*/ 62865 h 659130"/>
                <a:gd name="connsiteX3" fmla="*/ 167640 w 297180"/>
                <a:gd name="connsiteY3" fmla="*/ 62865 h 659130"/>
                <a:gd name="connsiteX4" fmla="*/ 173355 w 297180"/>
                <a:gd name="connsiteY4" fmla="*/ 0 h 659130"/>
                <a:gd name="connsiteX5" fmla="*/ 241935 w 297180"/>
                <a:gd name="connsiteY5" fmla="*/ 7620 h 659130"/>
                <a:gd name="connsiteX6" fmla="*/ 240030 w 297180"/>
                <a:gd name="connsiteY6" fmla="*/ 156210 h 659130"/>
                <a:gd name="connsiteX7" fmla="*/ 201930 w 297180"/>
                <a:gd name="connsiteY7" fmla="*/ 306705 h 659130"/>
                <a:gd name="connsiteX8" fmla="*/ 297180 w 297180"/>
                <a:gd name="connsiteY8" fmla="*/ 539115 h 659130"/>
                <a:gd name="connsiteX9" fmla="*/ 266700 w 297180"/>
                <a:gd name="connsiteY9" fmla="*/ 573405 h 659130"/>
                <a:gd name="connsiteX10" fmla="*/ 264795 w 297180"/>
                <a:gd name="connsiteY10" fmla="*/ 590550 h 659130"/>
                <a:gd name="connsiteX11" fmla="*/ 291465 w 297180"/>
                <a:gd name="connsiteY11" fmla="*/ 611505 h 659130"/>
                <a:gd name="connsiteX12" fmla="*/ 291465 w 297180"/>
                <a:gd name="connsiteY12" fmla="*/ 659130 h 659130"/>
                <a:gd name="connsiteX13" fmla="*/ 0 w 297180"/>
                <a:gd name="connsiteY13" fmla="*/ 657225 h 659130"/>
                <a:gd name="connsiteX14" fmla="*/ 7620 w 297180"/>
                <a:gd name="connsiteY14" fmla="*/ 609600 h 659130"/>
                <a:gd name="connsiteX15" fmla="*/ 32385 w 297180"/>
                <a:gd name="connsiteY15" fmla="*/ 596265 h 659130"/>
                <a:gd name="connsiteX16" fmla="*/ 34290 w 297180"/>
                <a:gd name="connsiteY16" fmla="*/ 565785 h 659130"/>
                <a:gd name="connsiteX17" fmla="*/ 1905 w 297180"/>
                <a:gd name="connsiteY17" fmla="*/ 556260 h 659130"/>
                <a:gd name="connsiteX18" fmla="*/ 5715 w 297180"/>
                <a:gd name="connsiteY18" fmla="*/ 506730 h 659130"/>
                <a:gd name="connsiteX19" fmla="*/ 93345 w 297180"/>
                <a:gd name="connsiteY19" fmla="*/ 300990 h 659130"/>
                <a:gd name="connsiteX20" fmla="*/ 59055 w 297180"/>
                <a:gd name="connsiteY20" fmla="*/ 156210 h 659130"/>
                <a:gd name="connsiteX21" fmla="*/ 55245 w 297180"/>
                <a:gd name="connsiteY21" fmla="*/ 0 h 659130"/>
                <a:gd name="connsiteX0" fmla="*/ 85725 w 297180"/>
                <a:gd name="connsiteY0" fmla="*/ 5715 h 659130"/>
                <a:gd name="connsiteX1" fmla="*/ 135255 w 297180"/>
                <a:gd name="connsiteY1" fmla="*/ 0 h 659130"/>
                <a:gd name="connsiteX2" fmla="*/ 135255 w 297180"/>
                <a:gd name="connsiteY2" fmla="*/ 62865 h 659130"/>
                <a:gd name="connsiteX3" fmla="*/ 167640 w 297180"/>
                <a:gd name="connsiteY3" fmla="*/ 62865 h 659130"/>
                <a:gd name="connsiteX4" fmla="*/ 173355 w 297180"/>
                <a:gd name="connsiteY4" fmla="*/ 0 h 659130"/>
                <a:gd name="connsiteX5" fmla="*/ 241935 w 297180"/>
                <a:gd name="connsiteY5" fmla="*/ 7620 h 659130"/>
                <a:gd name="connsiteX6" fmla="*/ 240030 w 297180"/>
                <a:gd name="connsiteY6" fmla="*/ 156210 h 659130"/>
                <a:gd name="connsiteX7" fmla="*/ 201930 w 297180"/>
                <a:gd name="connsiteY7" fmla="*/ 306705 h 659130"/>
                <a:gd name="connsiteX8" fmla="*/ 297180 w 297180"/>
                <a:gd name="connsiteY8" fmla="*/ 539115 h 659130"/>
                <a:gd name="connsiteX9" fmla="*/ 266700 w 297180"/>
                <a:gd name="connsiteY9" fmla="*/ 573405 h 659130"/>
                <a:gd name="connsiteX10" fmla="*/ 264795 w 297180"/>
                <a:gd name="connsiteY10" fmla="*/ 590550 h 659130"/>
                <a:gd name="connsiteX11" fmla="*/ 291465 w 297180"/>
                <a:gd name="connsiteY11" fmla="*/ 611505 h 659130"/>
                <a:gd name="connsiteX12" fmla="*/ 291465 w 297180"/>
                <a:gd name="connsiteY12" fmla="*/ 659130 h 659130"/>
                <a:gd name="connsiteX13" fmla="*/ 0 w 297180"/>
                <a:gd name="connsiteY13" fmla="*/ 657225 h 659130"/>
                <a:gd name="connsiteX14" fmla="*/ 7620 w 297180"/>
                <a:gd name="connsiteY14" fmla="*/ 609600 h 659130"/>
                <a:gd name="connsiteX15" fmla="*/ 32385 w 297180"/>
                <a:gd name="connsiteY15" fmla="*/ 596265 h 659130"/>
                <a:gd name="connsiteX16" fmla="*/ 34290 w 297180"/>
                <a:gd name="connsiteY16" fmla="*/ 565785 h 659130"/>
                <a:gd name="connsiteX17" fmla="*/ 1905 w 297180"/>
                <a:gd name="connsiteY17" fmla="*/ 556260 h 659130"/>
                <a:gd name="connsiteX18" fmla="*/ 5715 w 297180"/>
                <a:gd name="connsiteY18" fmla="*/ 506730 h 659130"/>
                <a:gd name="connsiteX19" fmla="*/ 93345 w 297180"/>
                <a:gd name="connsiteY19" fmla="*/ 300990 h 659130"/>
                <a:gd name="connsiteX20" fmla="*/ 59055 w 297180"/>
                <a:gd name="connsiteY20" fmla="*/ 156210 h 659130"/>
                <a:gd name="connsiteX21" fmla="*/ 85725 w 297180"/>
                <a:gd name="connsiteY21" fmla="*/ 5715 h 659130"/>
                <a:gd name="connsiteX0" fmla="*/ 55245 w 297180"/>
                <a:gd name="connsiteY0" fmla="*/ 0 h 661035"/>
                <a:gd name="connsiteX1" fmla="*/ 13525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1935 w 297180"/>
                <a:gd name="connsiteY5" fmla="*/ 9525 h 661035"/>
                <a:gd name="connsiteX6" fmla="*/ 240030 w 297180"/>
                <a:gd name="connsiteY6" fmla="*/ 15811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59055 w 297180"/>
                <a:gd name="connsiteY20" fmla="*/ 158115 h 661035"/>
                <a:gd name="connsiteX21" fmla="*/ 55245 w 297180"/>
                <a:gd name="connsiteY21" fmla="*/ 0 h 661035"/>
                <a:gd name="connsiteX0" fmla="*/ 55245 w 297180"/>
                <a:gd name="connsiteY0" fmla="*/ 0 h 661035"/>
                <a:gd name="connsiteX1" fmla="*/ 121920 w 297180"/>
                <a:gd name="connsiteY1" fmla="*/ 7620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1935 w 297180"/>
                <a:gd name="connsiteY5" fmla="*/ 9525 h 661035"/>
                <a:gd name="connsiteX6" fmla="*/ 240030 w 297180"/>
                <a:gd name="connsiteY6" fmla="*/ 15811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59055 w 297180"/>
                <a:gd name="connsiteY20" fmla="*/ 158115 h 661035"/>
                <a:gd name="connsiteX21" fmla="*/ 55245 w 297180"/>
                <a:gd name="connsiteY21" fmla="*/ 0 h 661035"/>
                <a:gd name="connsiteX0" fmla="*/ 55245 w 297180"/>
                <a:gd name="connsiteY0" fmla="*/ 3810 h 664845"/>
                <a:gd name="connsiteX1" fmla="*/ 133350 w 297180"/>
                <a:gd name="connsiteY1" fmla="*/ 0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41935 w 297180"/>
                <a:gd name="connsiteY5" fmla="*/ 13335 h 664845"/>
                <a:gd name="connsiteX6" fmla="*/ 240030 w 297180"/>
                <a:gd name="connsiteY6" fmla="*/ 16192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59055 w 297180"/>
                <a:gd name="connsiteY20" fmla="*/ 161925 h 664845"/>
                <a:gd name="connsiteX21" fmla="*/ 55245 w 297180"/>
                <a:gd name="connsiteY21" fmla="*/ 3810 h 664845"/>
                <a:gd name="connsiteX0" fmla="*/ 5524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1935 w 297180"/>
                <a:gd name="connsiteY5" fmla="*/ 9525 h 661035"/>
                <a:gd name="connsiteX6" fmla="*/ 240030 w 297180"/>
                <a:gd name="connsiteY6" fmla="*/ 15811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59055 w 297180"/>
                <a:gd name="connsiteY20" fmla="*/ 158115 h 661035"/>
                <a:gd name="connsiteX21" fmla="*/ 55245 w 297180"/>
                <a:gd name="connsiteY21" fmla="*/ 0 h 661035"/>
                <a:gd name="connsiteX0" fmla="*/ 55245 w 297180"/>
                <a:gd name="connsiteY0" fmla="*/ 7620 h 668655"/>
                <a:gd name="connsiteX1" fmla="*/ 131445 w 297180"/>
                <a:gd name="connsiteY1" fmla="*/ 9525 h 668655"/>
                <a:gd name="connsiteX2" fmla="*/ 135255 w 297180"/>
                <a:gd name="connsiteY2" fmla="*/ 72390 h 668655"/>
                <a:gd name="connsiteX3" fmla="*/ 167640 w 297180"/>
                <a:gd name="connsiteY3" fmla="*/ 72390 h 668655"/>
                <a:gd name="connsiteX4" fmla="*/ 173355 w 297180"/>
                <a:gd name="connsiteY4" fmla="*/ 9525 h 668655"/>
                <a:gd name="connsiteX5" fmla="*/ 238125 w 297180"/>
                <a:gd name="connsiteY5" fmla="*/ 0 h 668655"/>
                <a:gd name="connsiteX6" fmla="*/ 240030 w 297180"/>
                <a:gd name="connsiteY6" fmla="*/ 165735 h 668655"/>
                <a:gd name="connsiteX7" fmla="*/ 201930 w 297180"/>
                <a:gd name="connsiteY7" fmla="*/ 316230 h 668655"/>
                <a:gd name="connsiteX8" fmla="*/ 297180 w 297180"/>
                <a:gd name="connsiteY8" fmla="*/ 548640 h 668655"/>
                <a:gd name="connsiteX9" fmla="*/ 266700 w 297180"/>
                <a:gd name="connsiteY9" fmla="*/ 582930 h 668655"/>
                <a:gd name="connsiteX10" fmla="*/ 264795 w 297180"/>
                <a:gd name="connsiteY10" fmla="*/ 600075 h 668655"/>
                <a:gd name="connsiteX11" fmla="*/ 291465 w 297180"/>
                <a:gd name="connsiteY11" fmla="*/ 621030 h 668655"/>
                <a:gd name="connsiteX12" fmla="*/ 291465 w 297180"/>
                <a:gd name="connsiteY12" fmla="*/ 668655 h 668655"/>
                <a:gd name="connsiteX13" fmla="*/ 0 w 297180"/>
                <a:gd name="connsiteY13" fmla="*/ 666750 h 668655"/>
                <a:gd name="connsiteX14" fmla="*/ 7620 w 297180"/>
                <a:gd name="connsiteY14" fmla="*/ 619125 h 668655"/>
                <a:gd name="connsiteX15" fmla="*/ 32385 w 297180"/>
                <a:gd name="connsiteY15" fmla="*/ 605790 h 668655"/>
                <a:gd name="connsiteX16" fmla="*/ 34290 w 297180"/>
                <a:gd name="connsiteY16" fmla="*/ 575310 h 668655"/>
                <a:gd name="connsiteX17" fmla="*/ 1905 w 297180"/>
                <a:gd name="connsiteY17" fmla="*/ 565785 h 668655"/>
                <a:gd name="connsiteX18" fmla="*/ 5715 w 297180"/>
                <a:gd name="connsiteY18" fmla="*/ 516255 h 668655"/>
                <a:gd name="connsiteX19" fmla="*/ 93345 w 297180"/>
                <a:gd name="connsiteY19" fmla="*/ 310515 h 668655"/>
                <a:gd name="connsiteX20" fmla="*/ 59055 w 297180"/>
                <a:gd name="connsiteY20" fmla="*/ 165735 h 668655"/>
                <a:gd name="connsiteX21" fmla="*/ 55245 w 297180"/>
                <a:gd name="connsiteY21" fmla="*/ 7620 h 668655"/>
                <a:gd name="connsiteX0" fmla="*/ 5524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1905 h 661035"/>
                <a:gd name="connsiteX6" fmla="*/ 240030 w 297180"/>
                <a:gd name="connsiteY6" fmla="*/ 15811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59055 w 297180"/>
                <a:gd name="connsiteY20" fmla="*/ 158115 h 661035"/>
                <a:gd name="connsiteX21" fmla="*/ 55245 w 297180"/>
                <a:gd name="connsiteY21" fmla="*/ 0 h 661035"/>
                <a:gd name="connsiteX0" fmla="*/ 5524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28600 w 297180"/>
                <a:gd name="connsiteY5" fmla="*/ 24765 h 661035"/>
                <a:gd name="connsiteX6" fmla="*/ 240030 w 297180"/>
                <a:gd name="connsiteY6" fmla="*/ 15811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59055 w 297180"/>
                <a:gd name="connsiteY20" fmla="*/ 158115 h 661035"/>
                <a:gd name="connsiteX21" fmla="*/ 55245 w 297180"/>
                <a:gd name="connsiteY21" fmla="*/ 0 h 661035"/>
                <a:gd name="connsiteX0" fmla="*/ 5524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38125 w 297180"/>
                <a:gd name="connsiteY5" fmla="*/ 0 h 664845"/>
                <a:gd name="connsiteX6" fmla="*/ 240030 w 297180"/>
                <a:gd name="connsiteY6" fmla="*/ 16192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59055 w 297180"/>
                <a:gd name="connsiteY20" fmla="*/ 161925 h 664845"/>
                <a:gd name="connsiteX21" fmla="*/ 55245 w 297180"/>
                <a:gd name="connsiteY21" fmla="*/ 3810 h 664845"/>
                <a:gd name="connsiteX0" fmla="*/ 5524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38125 w 297180"/>
                <a:gd name="connsiteY5" fmla="*/ 0 h 664845"/>
                <a:gd name="connsiteX6" fmla="*/ 232410 w 297180"/>
                <a:gd name="connsiteY6" fmla="*/ 16573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59055 w 297180"/>
                <a:gd name="connsiteY20" fmla="*/ 161925 h 664845"/>
                <a:gd name="connsiteX21" fmla="*/ 55245 w 297180"/>
                <a:gd name="connsiteY21" fmla="*/ 3810 h 664845"/>
                <a:gd name="connsiteX0" fmla="*/ 5524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38125 w 297180"/>
                <a:gd name="connsiteY5" fmla="*/ 0 h 664845"/>
                <a:gd name="connsiteX6" fmla="*/ 232410 w 297180"/>
                <a:gd name="connsiteY6" fmla="*/ 16573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72390 w 297180"/>
                <a:gd name="connsiteY20" fmla="*/ 161925 h 664845"/>
                <a:gd name="connsiteX21" fmla="*/ 55245 w 297180"/>
                <a:gd name="connsiteY21" fmla="*/ 3810 h 664845"/>
                <a:gd name="connsiteX0" fmla="*/ 5524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38125 w 297180"/>
                <a:gd name="connsiteY5" fmla="*/ 0 h 664845"/>
                <a:gd name="connsiteX6" fmla="*/ 232410 w 297180"/>
                <a:gd name="connsiteY6" fmla="*/ 16573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64770 w 297180"/>
                <a:gd name="connsiteY20" fmla="*/ 161925 h 664845"/>
                <a:gd name="connsiteX21" fmla="*/ 55245 w 297180"/>
                <a:gd name="connsiteY21" fmla="*/ 3810 h 664845"/>
                <a:gd name="connsiteX0" fmla="*/ 6667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38125 w 297180"/>
                <a:gd name="connsiteY5" fmla="*/ 0 h 664845"/>
                <a:gd name="connsiteX6" fmla="*/ 232410 w 297180"/>
                <a:gd name="connsiteY6" fmla="*/ 16573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64770 w 297180"/>
                <a:gd name="connsiteY20" fmla="*/ 161925 h 664845"/>
                <a:gd name="connsiteX21" fmla="*/ 66675 w 297180"/>
                <a:gd name="connsiteY21" fmla="*/ 3810 h 66484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0030 w 297180"/>
                <a:gd name="connsiteY5" fmla="*/ 762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1905 h 662940"/>
                <a:gd name="connsiteX1" fmla="*/ 131445 w 297180"/>
                <a:gd name="connsiteY1" fmla="*/ 3810 h 662940"/>
                <a:gd name="connsiteX2" fmla="*/ 135255 w 297180"/>
                <a:gd name="connsiteY2" fmla="*/ 66675 h 662940"/>
                <a:gd name="connsiteX3" fmla="*/ 167640 w 297180"/>
                <a:gd name="connsiteY3" fmla="*/ 66675 h 662940"/>
                <a:gd name="connsiteX4" fmla="*/ 173355 w 297180"/>
                <a:gd name="connsiteY4" fmla="*/ 3810 h 662940"/>
                <a:gd name="connsiteX5" fmla="*/ 241935 w 297180"/>
                <a:gd name="connsiteY5" fmla="*/ 0 h 662940"/>
                <a:gd name="connsiteX6" fmla="*/ 232410 w 297180"/>
                <a:gd name="connsiteY6" fmla="*/ 163830 h 662940"/>
                <a:gd name="connsiteX7" fmla="*/ 201930 w 297180"/>
                <a:gd name="connsiteY7" fmla="*/ 310515 h 662940"/>
                <a:gd name="connsiteX8" fmla="*/ 297180 w 297180"/>
                <a:gd name="connsiteY8" fmla="*/ 542925 h 662940"/>
                <a:gd name="connsiteX9" fmla="*/ 266700 w 297180"/>
                <a:gd name="connsiteY9" fmla="*/ 577215 h 662940"/>
                <a:gd name="connsiteX10" fmla="*/ 264795 w 297180"/>
                <a:gd name="connsiteY10" fmla="*/ 594360 h 662940"/>
                <a:gd name="connsiteX11" fmla="*/ 291465 w 297180"/>
                <a:gd name="connsiteY11" fmla="*/ 615315 h 662940"/>
                <a:gd name="connsiteX12" fmla="*/ 291465 w 297180"/>
                <a:gd name="connsiteY12" fmla="*/ 662940 h 662940"/>
                <a:gd name="connsiteX13" fmla="*/ 0 w 297180"/>
                <a:gd name="connsiteY13" fmla="*/ 661035 h 662940"/>
                <a:gd name="connsiteX14" fmla="*/ 7620 w 297180"/>
                <a:gd name="connsiteY14" fmla="*/ 613410 h 662940"/>
                <a:gd name="connsiteX15" fmla="*/ 32385 w 297180"/>
                <a:gd name="connsiteY15" fmla="*/ 600075 h 662940"/>
                <a:gd name="connsiteX16" fmla="*/ 34290 w 297180"/>
                <a:gd name="connsiteY16" fmla="*/ 569595 h 662940"/>
                <a:gd name="connsiteX17" fmla="*/ 1905 w 297180"/>
                <a:gd name="connsiteY17" fmla="*/ 560070 h 662940"/>
                <a:gd name="connsiteX18" fmla="*/ 5715 w 297180"/>
                <a:gd name="connsiteY18" fmla="*/ 510540 h 662940"/>
                <a:gd name="connsiteX19" fmla="*/ 93345 w 297180"/>
                <a:gd name="connsiteY19" fmla="*/ 304800 h 662940"/>
                <a:gd name="connsiteX20" fmla="*/ 64770 w 297180"/>
                <a:gd name="connsiteY20" fmla="*/ 160020 h 662940"/>
                <a:gd name="connsiteX21" fmla="*/ 66675 w 297180"/>
                <a:gd name="connsiteY21" fmla="*/ 1905 h 662940"/>
                <a:gd name="connsiteX0" fmla="*/ 66675 w 297180"/>
                <a:gd name="connsiteY0" fmla="*/ 1905 h 662940"/>
                <a:gd name="connsiteX1" fmla="*/ 131445 w 297180"/>
                <a:gd name="connsiteY1" fmla="*/ 3810 h 662940"/>
                <a:gd name="connsiteX2" fmla="*/ 135255 w 297180"/>
                <a:gd name="connsiteY2" fmla="*/ 66675 h 662940"/>
                <a:gd name="connsiteX3" fmla="*/ 167640 w 297180"/>
                <a:gd name="connsiteY3" fmla="*/ 66675 h 662940"/>
                <a:gd name="connsiteX4" fmla="*/ 173355 w 297180"/>
                <a:gd name="connsiteY4" fmla="*/ 3810 h 662940"/>
                <a:gd name="connsiteX5" fmla="*/ 241935 w 297180"/>
                <a:gd name="connsiteY5" fmla="*/ 0 h 662940"/>
                <a:gd name="connsiteX6" fmla="*/ 232410 w 297180"/>
                <a:gd name="connsiteY6" fmla="*/ 163830 h 662940"/>
                <a:gd name="connsiteX7" fmla="*/ 201930 w 297180"/>
                <a:gd name="connsiteY7" fmla="*/ 310515 h 662940"/>
                <a:gd name="connsiteX8" fmla="*/ 297180 w 297180"/>
                <a:gd name="connsiteY8" fmla="*/ 542925 h 662940"/>
                <a:gd name="connsiteX9" fmla="*/ 266700 w 297180"/>
                <a:gd name="connsiteY9" fmla="*/ 577215 h 662940"/>
                <a:gd name="connsiteX10" fmla="*/ 264795 w 297180"/>
                <a:gd name="connsiteY10" fmla="*/ 594360 h 662940"/>
                <a:gd name="connsiteX11" fmla="*/ 291465 w 297180"/>
                <a:gd name="connsiteY11" fmla="*/ 615315 h 662940"/>
                <a:gd name="connsiteX12" fmla="*/ 291465 w 297180"/>
                <a:gd name="connsiteY12" fmla="*/ 662940 h 662940"/>
                <a:gd name="connsiteX13" fmla="*/ 0 w 297180"/>
                <a:gd name="connsiteY13" fmla="*/ 661035 h 662940"/>
                <a:gd name="connsiteX14" fmla="*/ 7620 w 297180"/>
                <a:gd name="connsiteY14" fmla="*/ 613410 h 662940"/>
                <a:gd name="connsiteX15" fmla="*/ 32385 w 297180"/>
                <a:gd name="connsiteY15" fmla="*/ 600075 h 662940"/>
                <a:gd name="connsiteX16" fmla="*/ 34290 w 297180"/>
                <a:gd name="connsiteY16" fmla="*/ 569595 h 662940"/>
                <a:gd name="connsiteX17" fmla="*/ 1905 w 297180"/>
                <a:gd name="connsiteY17" fmla="*/ 560070 h 662940"/>
                <a:gd name="connsiteX18" fmla="*/ 5715 w 297180"/>
                <a:gd name="connsiteY18" fmla="*/ 510540 h 662940"/>
                <a:gd name="connsiteX19" fmla="*/ 93345 w 297180"/>
                <a:gd name="connsiteY19" fmla="*/ 304800 h 662940"/>
                <a:gd name="connsiteX20" fmla="*/ 64770 w 297180"/>
                <a:gd name="connsiteY20" fmla="*/ 160020 h 662940"/>
                <a:gd name="connsiteX21" fmla="*/ 66675 w 297180"/>
                <a:gd name="connsiteY21" fmla="*/ 1905 h 662940"/>
                <a:gd name="connsiteX0" fmla="*/ 66675 w 297180"/>
                <a:gd name="connsiteY0" fmla="*/ 1905 h 662940"/>
                <a:gd name="connsiteX1" fmla="*/ 131445 w 297180"/>
                <a:gd name="connsiteY1" fmla="*/ 3810 h 662940"/>
                <a:gd name="connsiteX2" fmla="*/ 135255 w 297180"/>
                <a:gd name="connsiteY2" fmla="*/ 66675 h 662940"/>
                <a:gd name="connsiteX3" fmla="*/ 167640 w 297180"/>
                <a:gd name="connsiteY3" fmla="*/ 66675 h 662940"/>
                <a:gd name="connsiteX4" fmla="*/ 173355 w 297180"/>
                <a:gd name="connsiteY4" fmla="*/ 3810 h 662940"/>
                <a:gd name="connsiteX5" fmla="*/ 241935 w 297180"/>
                <a:gd name="connsiteY5" fmla="*/ 0 h 662940"/>
                <a:gd name="connsiteX6" fmla="*/ 232410 w 297180"/>
                <a:gd name="connsiteY6" fmla="*/ 163830 h 662940"/>
                <a:gd name="connsiteX7" fmla="*/ 201930 w 297180"/>
                <a:gd name="connsiteY7" fmla="*/ 310515 h 662940"/>
                <a:gd name="connsiteX8" fmla="*/ 297180 w 297180"/>
                <a:gd name="connsiteY8" fmla="*/ 542925 h 662940"/>
                <a:gd name="connsiteX9" fmla="*/ 266700 w 297180"/>
                <a:gd name="connsiteY9" fmla="*/ 577215 h 662940"/>
                <a:gd name="connsiteX10" fmla="*/ 264795 w 297180"/>
                <a:gd name="connsiteY10" fmla="*/ 594360 h 662940"/>
                <a:gd name="connsiteX11" fmla="*/ 291465 w 297180"/>
                <a:gd name="connsiteY11" fmla="*/ 615315 h 662940"/>
                <a:gd name="connsiteX12" fmla="*/ 291465 w 297180"/>
                <a:gd name="connsiteY12" fmla="*/ 662940 h 662940"/>
                <a:gd name="connsiteX13" fmla="*/ 0 w 297180"/>
                <a:gd name="connsiteY13" fmla="*/ 661035 h 662940"/>
                <a:gd name="connsiteX14" fmla="*/ 7620 w 297180"/>
                <a:gd name="connsiteY14" fmla="*/ 613410 h 662940"/>
                <a:gd name="connsiteX15" fmla="*/ 32385 w 297180"/>
                <a:gd name="connsiteY15" fmla="*/ 600075 h 662940"/>
                <a:gd name="connsiteX16" fmla="*/ 34290 w 297180"/>
                <a:gd name="connsiteY16" fmla="*/ 569595 h 662940"/>
                <a:gd name="connsiteX17" fmla="*/ 1905 w 297180"/>
                <a:gd name="connsiteY17" fmla="*/ 560070 h 662940"/>
                <a:gd name="connsiteX18" fmla="*/ 5715 w 297180"/>
                <a:gd name="connsiteY18" fmla="*/ 510540 h 662940"/>
                <a:gd name="connsiteX19" fmla="*/ 93345 w 297180"/>
                <a:gd name="connsiteY19" fmla="*/ 304800 h 662940"/>
                <a:gd name="connsiteX20" fmla="*/ 64770 w 297180"/>
                <a:gd name="connsiteY20" fmla="*/ 160020 h 662940"/>
                <a:gd name="connsiteX21" fmla="*/ 66675 w 297180"/>
                <a:gd name="connsiteY21" fmla="*/ 1905 h 662940"/>
                <a:gd name="connsiteX0" fmla="*/ 66675 w 297180"/>
                <a:gd name="connsiteY0" fmla="*/ 1905 h 662940"/>
                <a:gd name="connsiteX1" fmla="*/ 131445 w 297180"/>
                <a:gd name="connsiteY1" fmla="*/ 3810 h 662940"/>
                <a:gd name="connsiteX2" fmla="*/ 135255 w 297180"/>
                <a:gd name="connsiteY2" fmla="*/ 66675 h 662940"/>
                <a:gd name="connsiteX3" fmla="*/ 167640 w 297180"/>
                <a:gd name="connsiteY3" fmla="*/ 66675 h 662940"/>
                <a:gd name="connsiteX4" fmla="*/ 173355 w 297180"/>
                <a:gd name="connsiteY4" fmla="*/ 3810 h 662940"/>
                <a:gd name="connsiteX5" fmla="*/ 241935 w 297180"/>
                <a:gd name="connsiteY5" fmla="*/ 0 h 662940"/>
                <a:gd name="connsiteX6" fmla="*/ 232410 w 297180"/>
                <a:gd name="connsiteY6" fmla="*/ 163830 h 662940"/>
                <a:gd name="connsiteX7" fmla="*/ 201930 w 297180"/>
                <a:gd name="connsiteY7" fmla="*/ 310515 h 662940"/>
                <a:gd name="connsiteX8" fmla="*/ 297180 w 297180"/>
                <a:gd name="connsiteY8" fmla="*/ 542925 h 662940"/>
                <a:gd name="connsiteX9" fmla="*/ 266700 w 297180"/>
                <a:gd name="connsiteY9" fmla="*/ 577215 h 662940"/>
                <a:gd name="connsiteX10" fmla="*/ 264795 w 297180"/>
                <a:gd name="connsiteY10" fmla="*/ 594360 h 662940"/>
                <a:gd name="connsiteX11" fmla="*/ 291465 w 297180"/>
                <a:gd name="connsiteY11" fmla="*/ 615315 h 662940"/>
                <a:gd name="connsiteX12" fmla="*/ 291465 w 297180"/>
                <a:gd name="connsiteY12" fmla="*/ 662940 h 662940"/>
                <a:gd name="connsiteX13" fmla="*/ 0 w 297180"/>
                <a:gd name="connsiteY13" fmla="*/ 661035 h 662940"/>
                <a:gd name="connsiteX14" fmla="*/ 7620 w 297180"/>
                <a:gd name="connsiteY14" fmla="*/ 613410 h 662940"/>
                <a:gd name="connsiteX15" fmla="*/ 32385 w 297180"/>
                <a:gd name="connsiteY15" fmla="*/ 600075 h 662940"/>
                <a:gd name="connsiteX16" fmla="*/ 34290 w 297180"/>
                <a:gd name="connsiteY16" fmla="*/ 569595 h 662940"/>
                <a:gd name="connsiteX17" fmla="*/ 1905 w 297180"/>
                <a:gd name="connsiteY17" fmla="*/ 560070 h 662940"/>
                <a:gd name="connsiteX18" fmla="*/ 5715 w 297180"/>
                <a:gd name="connsiteY18" fmla="*/ 510540 h 662940"/>
                <a:gd name="connsiteX19" fmla="*/ 93345 w 297180"/>
                <a:gd name="connsiteY19" fmla="*/ 304800 h 662940"/>
                <a:gd name="connsiteX20" fmla="*/ 64770 w 297180"/>
                <a:gd name="connsiteY20" fmla="*/ 160020 h 662940"/>
                <a:gd name="connsiteX21" fmla="*/ 66675 w 297180"/>
                <a:gd name="connsiteY21" fmla="*/ 1905 h 662940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1935 w 297180"/>
                <a:gd name="connsiteY5" fmla="*/ 5715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43840 w 297180"/>
                <a:gd name="connsiteY5" fmla="*/ 0 h 664845"/>
                <a:gd name="connsiteX6" fmla="*/ 232410 w 297180"/>
                <a:gd name="connsiteY6" fmla="*/ 16573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64770 w 297180"/>
                <a:gd name="connsiteY20" fmla="*/ 161925 h 664845"/>
                <a:gd name="connsiteX21" fmla="*/ 66675 w 297180"/>
                <a:gd name="connsiteY21" fmla="*/ 3810 h 66484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49555 w 297180"/>
                <a:gd name="connsiteY10" fmla="*/ 643890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49555 w 297180"/>
                <a:gd name="connsiteY10" fmla="*/ 643890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59080 w 297180"/>
                <a:gd name="connsiteY10" fmla="*/ 60769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1465"/>
                <a:gd name="connsiteY0" fmla="*/ 0 h 661035"/>
                <a:gd name="connsiteX1" fmla="*/ 131445 w 291465"/>
                <a:gd name="connsiteY1" fmla="*/ 1905 h 661035"/>
                <a:gd name="connsiteX2" fmla="*/ 135255 w 291465"/>
                <a:gd name="connsiteY2" fmla="*/ 64770 h 661035"/>
                <a:gd name="connsiteX3" fmla="*/ 167640 w 291465"/>
                <a:gd name="connsiteY3" fmla="*/ 64770 h 661035"/>
                <a:gd name="connsiteX4" fmla="*/ 173355 w 291465"/>
                <a:gd name="connsiteY4" fmla="*/ 1905 h 661035"/>
                <a:gd name="connsiteX5" fmla="*/ 243840 w 291465"/>
                <a:gd name="connsiteY5" fmla="*/ 3810 h 661035"/>
                <a:gd name="connsiteX6" fmla="*/ 232410 w 291465"/>
                <a:gd name="connsiteY6" fmla="*/ 161925 h 661035"/>
                <a:gd name="connsiteX7" fmla="*/ 201930 w 291465"/>
                <a:gd name="connsiteY7" fmla="*/ 308610 h 661035"/>
                <a:gd name="connsiteX8" fmla="*/ 278130 w 291465"/>
                <a:gd name="connsiteY8" fmla="*/ 544830 h 661035"/>
                <a:gd name="connsiteX9" fmla="*/ 266700 w 291465"/>
                <a:gd name="connsiteY9" fmla="*/ 575310 h 661035"/>
                <a:gd name="connsiteX10" fmla="*/ 259080 w 291465"/>
                <a:gd name="connsiteY10" fmla="*/ 607695 h 661035"/>
                <a:gd name="connsiteX11" fmla="*/ 291465 w 291465"/>
                <a:gd name="connsiteY11" fmla="*/ 613410 h 661035"/>
                <a:gd name="connsiteX12" fmla="*/ 291465 w 291465"/>
                <a:gd name="connsiteY12" fmla="*/ 661035 h 661035"/>
                <a:gd name="connsiteX13" fmla="*/ 0 w 291465"/>
                <a:gd name="connsiteY13" fmla="*/ 659130 h 661035"/>
                <a:gd name="connsiteX14" fmla="*/ 7620 w 291465"/>
                <a:gd name="connsiteY14" fmla="*/ 611505 h 661035"/>
                <a:gd name="connsiteX15" fmla="*/ 32385 w 291465"/>
                <a:gd name="connsiteY15" fmla="*/ 598170 h 661035"/>
                <a:gd name="connsiteX16" fmla="*/ 34290 w 291465"/>
                <a:gd name="connsiteY16" fmla="*/ 567690 h 661035"/>
                <a:gd name="connsiteX17" fmla="*/ 1905 w 291465"/>
                <a:gd name="connsiteY17" fmla="*/ 558165 h 661035"/>
                <a:gd name="connsiteX18" fmla="*/ 5715 w 291465"/>
                <a:gd name="connsiteY18" fmla="*/ 508635 h 661035"/>
                <a:gd name="connsiteX19" fmla="*/ 93345 w 291465"/>
                <a:gd name="connsiteY19" fmla="*/ 302895 h 661035"/>
                <a:gd name="connsiteX20" fmla="*/ 64770 w 291465"/>
                <a:gd name="connsiteY20" fmla="*/ 158115 h 661035"/>
                <a:gd name="connsiteX21" fmla="*/ 66675 w 291465"/>
                <a:gd name="connsiteY21" fmla="*/ 0 h 661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91465" h="661035">
                  <a:moveTo>
                    <a:pt x="66675" y="0"/>
                  </a:moveTo>
                  <a:lnTo>
                    <a:pt x="131445" y="1905"/>
                  </a:lnTo>
                  <a:lnTo>
                    <a:pt x="135255" y="64770"/>
                  </a:lnTo>
                  <a:lnTo>
                    <a:pt x="167640" y="64770"/>
                  </a:lnTo>
                  <a:lnTo>
                    <a:pt x="173355" y="1905"/>
                  </a:lnTo>
                  <a:lnTo>
                    <a:pt x="243840" y="3810"/>
                  </a:lnTo>
                  <a:lnTo>
                    <a:pt x="232410" y="161925"/>
                  </a:lnTo>
                  <a:cubicBezTo>
                    <a:pt x="208915" y="208915"/>
                    <a:pt x="198755" y="221615"/>
                    <a:pt x="201930" y="308610"/>
                  </a:cubicBezTo>
                  <a:cubicBezTo>
                    <a:pt x="222250" y="410845"/>
                    <a:pt x="246380" y="467360"/>
                    <a:pt x="278130" y="544830"/>
                  </a:cubicBezTo>
                  <a:lnTo>
                    <a:pt x="266700" y="575310"/>
                  </a:lnTo>
                  <a:cubicBezTo>
                    <a:pt x="247650" y="582930"/>
                    <a:pt x="264795" y="584835"/>
                    <a:pt x="259080" y="607695"/>
                  </a:cubicBezTo>
                  <a:lnTo>
                    <a:pt x="291465" y="613410"/>
                  </a:lnTo>
                  <a:lnTo>
                    <a:pt x="291465" y="661035"/>
                  </a:lnTo>
                  <a:lnTo>
                    <a:pt x="0" y="659130"/>
                  </a:lnTo>
                  <a:lnTo>
                    <a:pt x="7620" y="611505"/>
                  </a:lnTo>
                  <a:lnTo>
                    <a:pt x="32385" y="598170"/>
                  </a:lnTo>
                  <a:cubicBezTo>
                    <a:pt x="33020" y="588010"/>
                    <a:pt x="45085" y="585470"/>
                    <a:pt x="34290" y="567690"/>
                  </a:cubicBezTo>
                  <a:lnTo>
                    <a:pt x="1905" y="558165"/>
                  </a:lnTo>
                  <a:lnTo>
                    <a:pt x="5715" y="508635"/>
                  </a:lnTo>
                  <a:cubicBezTo>
                    <a:pt x="34925" y="440055"/>
                    <a:pt x="100330" y="381000"/>
                    <a:pt x="93345" y="302895"/>
                  </a:cubicBezTo>
                  <a:cubicBezTo>
                    <a:pt x="104775" y="233680"/>
                    <a:pt x="89535" y="206375"/>
                    <a:pt x="64770" y="158115"/>
                  </a:cubicBezTo>
                  <a:lnTo>
                    <a:pt x="66675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7" name="Группа 146">
            <a:extLst>
              <a:ext uri="{FF2B5EF4-FFF2-40B4-BE49-F238E27FC236}">
                <a16:creationId xmlns:a16="http://schemas.microsoft.com/office/drawing/2014/main" id="{CD0C23B2-21F1-E853-69B6-D2113FF5083C}"/>
              </a:ext>
            </a:extLst>
          </p:cNvPr>
          <p:cNvGrpSpPr/>
          <p:nvPr/>
        </p:nvGrpSpPr>
        <p:grpSpPr>
          <a:xfrm>
            <a:off x="1680527" y="2720614"/>
            <a:ext cx="300425" cy="652714"/>
            <a:chOff x="2898832" y="1974664"/>
            <a:chExt cx="300425" cy="652714"/>
          </a:xfrm>
        </p:grpSpPr>
        <p:sp>
          <p:nvSpPr>
            <p:cNvPr id="135" name="Полилиния: фигура 134">
              <a:extLst>
                <a:ext uri="{FF2B5EF4-FFF2-40B4-BE49-F238E27FC236}">
                  <a16:creationId xmlns:a16="http://schemas.microsoft.com/office/drawing/2014/main" id="{AFF26E24-1DE7-4688-C556-400FEBA72574}"/>
                </a:ext>
              </a:extLst>
            </p:cNvPr>
            <p:cNvSpPr/>
            <p:nvPr/>
          </p:nvSpPr>
          <p:spPr>
            <a:xfrm>
              <a:off x="2900339" y="1974664"/>
              <a:ext cx="298918" cy="508725"/>
            </a:xfrm>
            <a:custGeom>
              <a:avLst/>
              <a:gdLst>
                <a:gd name="connsiteX0" fmla="*/ 38107 w 298918"/>
                <a:gd name="connsiteY0" fmla="*/ 141021 h 508725"/>
                <a:gd name="connsiteX1" fmla="*/ 57157 w 298918"/>
                <a:gd name="connsiteY1" fmla="*/ 125781 h 508725"/>
                <a:gd name="connsiteX2" fmla="*/ 59062 w 298918"/>
                <a:gd name="connsiteY2" fmla="*/ 118161 h 508725"/>
                <a:gd name="connsiteX3" fmla="*/ 51442 w 298918"/>
                <a:gd name="connsiteY3" fmla="*/ 93396 h 508725"/>
                <a:gd name="connsiteX4" fmla="*/ 43822 w 298918"/>
                <a:gd name="connsiteY4" fmla="*/ 85776 h 508725"/>
                <a:gd name="connsiteX5" fmla="*/ 40012 w 298918"/>
                <a:gd name="connsiteY5" fmla="*/ 70536 h 508725"/>
                <a:gd name="connsiteX6" fmla="*/ 55252 w 298918"/>
                <a:gd name="connsiteY6" fmla="*/ 49581 h 508725"/>
                <a:gd name="connsiteX7" fmla="*/ 64777 w 298918"/>
                <a:gd name="connsiteY7" fmla="*/ 47676 h 508725"/>
                <a:gd name="connsiteX8" fmla="*/ 72397 w 298918"/>
                <a:gd name="connsiteY8" fmla="*/ 41961 h 508725"/>
                <a:gd name="connsiteX9" fmla="*/ 83827 w 298918"/>
                <a:gd name="connsiteY9" fmla="*/ 36246 h 508725"/>
                <a:gd name="connsiteX10" fmla="*/ 87637 w 298918"/>
                <a:gd name="connsiteY10" fmla="*/ 30531 h 508725"/>
                <a:gd name="connsiteX11" fmla="*/ 100972 w 298918"/>
                <a:gd name="connsiteY11" fmla="*/ 26721 h 508725"/>
                <a:gd name="connsiteX12" fmla="*/ 106687 w 298918"/>
                <a:gd name="connsiteY12" fmla="*/ 21006 h 508725"/>
                <a:gd name="connsiteX13" fmla="*/ 112402 w 298918"/>
                <a:gd name="connsiteY13" fmla="*/ 19101 h 508725"/>
                <a:gd name="connsiteX14" fmla="*/ 139072 w 298918"/>
                <a:gd name="connsiteY14" fmla="*/ 11481 h 508725"/>
                <a:gd name="connsiteX15" fmla="*/ 158122 w 298918"/>
                <a:gd name="connsiteY15" fmla="*/ 7671 h 508725"/>
                <a:gd name="connsiteX16" fmla="*/ 209557 w 298918"/>
                <a:gd name="connsiteY16" fmla="*/ 3861 h 508725"/>
                <a:gd name="connsiteX17" fmla="*/ 220987 w 298918"/>
                <a:gd name="connsiteY17" fmla="*/ 7671 h 508725"/>
                <a:gd name="connsiteX18" fmla="*/ 228607 w 298918"/>
                <a:gd name="connsiteY18" fmla="*/ 13386 h 508725"/>
                <a:gd name="connsiteX19" fmla="*/ 236227 w 298918"/>
                <a:gd name="connsiteY19" fmla="*/ 17196 h 508725"/>
                <a:gd name="connsiteX20" fmla="*/ 240037 w 298918"/>
                <a:gd name="connsiteY20" fmla="*/ 24816 h 508725"/>
                <a:gd name="connsiteX21" fmla="*/ 257182 w 298918"/>
                <a:gd name="connsiteY21" fmla="*/ 38151 h 508725"/>
                <a:gd name="connsiteX22" fmla="*/ 264802 w 298918"/>
                <a:gd name="connsiteY22" fmla="*/ 43866 h 508725"/>
                <a:gd name="connsiteX23" fmla="*/ 274327 w 298918"/>
                <a:gd name="connsiteY23" fmla="*/ 55296 h 508725"/>
                <a:gd name="connsiteX24" fmla="*/ 278137 w 298918"/>
                <a:gd name="connsiteY24" fmla="*/ 61011 h 508725"/>
                <a:gd name="connsiteX25" fmla="*/ 283852 w 298918"/>
                <a:gd name="connsiteY25" fmla="*/ 70536 h 508725"/>
                <a:gd name="connsiteX26" fmla="*/ 295282 w 298918"/>
                <a:gd name="connsiteY26" fmla="*/ 93396 h 508725"/>
                <a:gd name="connsiteX27" fmla="*/ 295282 w 298918"/>
                <a:gd name="connsiteY27" fmla="*/ 186741 h 508725"/>
                <a:gd name="connsiteX28" fmla="*/ 289567 w 298918"/>
                <a:gd name="connsiteY28" fmla="*/ 194361 h 508725"/>
                <a:gd name="connsiteX29" fmla="*/ 281947 w 298918"/>
                <a:gd name="connsiteY29" fmla="*/ 207696 h 508725"/>
                <a:gd name="connsiteX30" fmla="*/ 280042 w 298918"/>
                <a:gd name="connsiteY30" fmla="*/ 215316 h 508725"/>
                <a:gd name="connsiteX31" fmla="*/ 276232 w 298918"/>
                <a:gd name="connsiteY31" fmla="*/ 224841 h 508725"/>
                <a:gd name="connsiteX32" fmla="*/ 268612 w 298918"/>
                <a:gd name="connsiteY32" fmla="*/ 234366 h 508725"/>
                <a:gd name="connsiteX33" fmla="*/ 266707 w 298918"/>
                <a:gd name="connsiteY33" fmla="*/ 253416 h 508725"/>
                <a:gd name="connsiteX34" fmla="*/ 262897 w 298918"/>
                <a:gd name="connsiteY34" fmla="*/ 262941 h 508725"/>
                <a:gd name="connsiteX35" fmla="*/ 264802 w 298918"/>
                <a:gd name="connsiteY35" fmla="*/ 301041 h 508725"/>
                <a:gd name="connsiteX36" fmla="*/ 268612 w 298918"/>
                <a:gd name="connsiteY36" fmla="*/ 308661 h 508725"/>
                <a:gd name="connsiteX37" fmla="*/ 281947 w 298918"/>
                <a:gd name="connsiteY37" fmla="*/ 327711 h 508725"/>
                <a:gd name="connsiteX38" fmla="*/ 283852 w 298918"/>
                <a:gd name="connsiteY38" fmla="*/ 337236 h 508725"/>
                <a:gd name="connsiteX39" fmla="*/ 295282 w 298918"/>
                <a:gd name="connsiteY39" fmla="*/ 362001 h 508725"/>
                <a:gd name="connsiteX40" fmla="*/ 280042 w 298918"/>
                <a:gd name="connsiteY40" fmla="*/ 371526 h 508725"/>
                <a:gd name="connsiteX41" fmla="*/ 257182 w 298918"/>
                <a:gd name="connsiteY41" fmla="*/ 379146 h 508725"/>
                <a:gd name="connsiteX42" fmla="*/ 253372 w 298918"/>
                <a:gd name="connsiteY42" fmla="*/ 384861 h 508725"/>
                <a:gd name="connsiteX43" fmla="*/ 247657 w 298918"/>
                <a:gd name="connsiteY43" fmla="*/ 386766 h 508725"/>
                <a:gd name="connsiteX44" fmla="*/ 243847 w 298918"/>
                <a:gd name="connsiteY44" fmla="*/ 394386 h 508725"/>
                <a:gd name="connsiteX45" fmla="*/ 247657 w 298918"/>
                <a:gd name="connsiteY45" fmla="*/ 407721 h 508725"/>
                <a:gd name="connsiteX46" fmla="*/ 253372 w 298918"/>
                <a:gd name="connsiteY46" fmla="*/ 422961 h 508725"/>
                <a:gd name="connsiteX47" fmla="*/ 262897 w 298918"/>
                <a:gd name="connsiteY47" fmla="*/ 434391 h 508725"/>
                <a:gd name="connsiteX48" fmla="*/ 272422 w 298918"/>
                <a:gd name="connsiteY48" fmla="*/ 445821 h 508725"/>
                <a:gd name="connsiteX49" fmla="*/ 281947 w 298918"/>
                <a:gd name="connsiteY49" fmla="*/ 464871 h 508725"/>
                <a:gd name="connsiteX50" fmla="*/ 291472 w 298918"/>
                <a:gd name="connsiteY50" fmla="*/ 480111 h 508725"/>
                <a:gd name="connsiteX51" fmla="*/ 293377 w 298918"/>
                <a:gd name="connsiteY51" fmla="*/ 489636 h 508725"/>
                <a:gd name="connsiteX52" fmla="*/ 297187 w 298918"/>
                <a:gd name="connsiteY52" fmla="*/ 499161 h 508725"/>
                <a:gd name="connsiteX53" fmla="*/ 287662 w 298918"/>
                <a:gd name="connsiteY53" fmla="*/ 502971 h 508725"/>
                <a:gd name="connsiteX54" fmla="*/ 257182 w 298918"/>
                <a:gd name="connsiteY54" fmla="*/ 499161 h 508725"/>
                <a:gd name="connsiteX55" fmla="*/ 144787 w 298918"/>
                <a:gd name="connsiteY55" fmla="*/ 502971 h 508725"/>
                <a:gd name="connsiteX56" fmla="*/ 62872 w 298918"/>
                <a:gd name="connsiteY56" fmla="*/ 508686 h 508725"/>
                <a:gd name="connsiteX57" fmla="*/ 1912 w 298918"/>
                <a:gd name="connsiteY57" fmla="*/ 506781 h 508725"/>
                <a:gd name="connsiteX58" fmla="*/ 11437 w 298918"/>
                <a:gd name="connsiteY58" fmla="*/ 489636 h 508725"/>
                <a:gd name="connsiteX59" fmla="*/ 19057 w 298918"/>
                <a:gd name="connsiteY59" fmla="*/ 485826 h 508725"/>
                <a:gd name="connsiteX60" fmla="*/ 40012 w 298918"/>
                <a:gd name="connsiteY60" fmla="*/ 478206 h 508725"/>
                <a:gd name="connsiteX61" fmla="*/ 47632 w 298918"/>
                <a:gd name="connsiteY61" fmla="*/ 474396 h 508725"/>
                <a:gd name="connsiteX62" fmla="*/ 57157 w 298918"/>
                <a:gd name="connsiteY62" fmla="*/ 459156 h 508725"/>
                <a:gd name="connsiteX63" fmla="*/ 64777 w 298918"/>
                <a:gd name="connsiteY63" fmla="*/ 440106 h 508725"/>
                <a:gd name="connsiteX64" fmla="*/ 68587 w 298918"/>
                <a:gd name="connsiteY64" fmla="*/ 432486 h 508725"/>
                <a:gd name="connsiteX65" fmla="*/ 74302 w 298918"/>
                <a:gd name="connsiteY65" fmla="*/ 426771 h 508725"/>
                <a:gd name="connsiteX66" fmla="*/ 81922 w 298918"/>
                <a:gd name="connsiteY66" fmla="*/ 411531 h 508725"/>
                <a:gd name="connsiteX67" fmla="*/ 83827 w 298918"/>
                <a:gd name="connsiteY67" fmla="*/ 402006 h 508725"/>
                <a:gd name="connsiteX68" fmla="*/ 91447 w 298918"/>
                <a:gd name="connsiteY68" fmla="*/ 384861 h 508725"/>
                <a:gd name="connsiteX69" fmla="*/ 95257 w 298918"/>
                <a:gd name="connsiteY69" fmla="*/ 365811 h 508725"/>
                <a:gd name="connsiteX70" fmla="*/ 97162 w 298918"/>
                <a:gd name="connsiteY70" fmla="*/ 360096 h 508725"/>
                <a:gd name="connsiteX71" fmla="*/ 100972 w 298918"/>
                <a:gd name="connsiteY71" fmla="*/ 352476 h 508725"/>
                <a:gd name="connsiteX72" fmla="*/ 102877 w 298918"/>
                <a:gd name="connsiteY72" fmla="*/ 344856 h 508725"/>
                <a:gd name="connsiteX73" fmla="*/ 112402 w 298918"/>
                <a:gd name="connsiteY73" fmla="*/ 335331 h 508725"/>
                <a:gd name="connsiteX74" fmla="*/ 116212 w 298918"/>
                <a:gd name="connsiteY74" fmla="*/ 318186 h 508725"/>
                <a:gd name="connsiteX75" fmla="*/ 120022 w 298918"/>
                <a:gd name="connsiteY75" fmla="*/ 312471 h 508725"/>
                <a:gd name="connsiteX76" fmla="*/ 123832 w 298918"/>
                <a:gd name="connsiteY76" fmla="*/ 297231 h 508725"/>
                <a:gd name="connsiteX77" fmla="*/ 139072 w 298918"/>
                <a:gd name="connsiteY77" fmla="*/ 266751 h 508725"/>
                <a:gd name="connsiteX78" fmla="*/ 142882 w 298918"/>
                <a:gd name="connsiteY78" fmla="*/ 255321 h 508725"/>
                <a:gd name="connsiteX79" fmla="*/ 135262 w 298918"/>
                <a:gd name="connsiteY79" fmla="*/ 241986 h 508725"/>
                <a:gd name="connsiteX80" fmla="*/ 118117 w 298918"/>
                <a:gd name="connsiteY80" fmla="*/ 241986 h 508725"/>
                <a:gd name="connsiteX81" fmla="*/ 108592 w 298918"/>
                <a:gd name="connsiteY81" fmla="*/ 262941 h 508725"/>
                <a:gd name="connsiteX82" fmla="*/ 91447 w 298918"/>
                <a:gd name="connsiteY82" fmla="*/ 276276 h 508725"/>
                <a:gd name="connsiteX83" fmla="*/ 80017 w 298918"/>
                <a:gd name="connsiteY83" fmla="*/ 281991 h 508725"/>
                <a:gd name="connsiteX84" fmla="*/ 78112 w 298918"/>
                <a:gd name="connsiteY84" fmla="*/ 295326 h 508725"/>
                <a:gd name="connsiteX85" fmla="*/ 76207 w 298918"/>
                <a:gd name="connsiteY85" fmla="*/ 310566 h 508725"/>
                <a:gd name="connsiteX86" fmla="*/ 72397 w 298918"/>
                <a:gd name="connsiteY86" fmla="*/ 318186 h 508725"/>
                <a:gd name="connsiteX87" fmla="*/ 57157 w 298918"/>
                <a:gd name="connsiteY87" fmla="*/ 323901 h 508725"/>
                <a:gd name="connsiteX88" fmla="*/ 51442 w 298918"/>
                <a:gd name="connsiteY88" fmla="*/ 327711 h 508725"/>
                <a:gd name="connsiteX89" fmla="*/ 24772 w 298918"/>
                <a:gd name="connsiteY89" fmla="*/ 323901 h 508725"/>
                <a:gd name="connsiteX90" fmla="*/ 15247 w 298918"/>
                <a:gd name="connsiteY90" fmla="*/ 318186 h 508725"/>
                <a:gd name="connsiteX91" fmla="*/ 3817 w 298918"/>
                <a:gd name="connsiteY91" fmla="*/ 306756 h 508725"/>
                <a:gd name="connsiteX92" fmla="*/ 1912 w 298918"/>
                <a:gd name="connsiteY92" fmla="*/ 299136 h 508725"/>
                <a:gd name="connsiteX93" fmla="*/ 7 w 298918"/>
                <a:gd name="connsiteY93" fmla="*/ 293421 h 508725"/>
                <a:gd name="connsiteX94" fmla="*/ 1912 w 298918"/>
                <a:gd name="connsiteY94" fmla="*/ 268656 h 508725"/>
                <a:gd name="connsiteX95" fmla="*/ 7627 w 298918"/>
                <a:gd name="connsiteY95" fmla="*/ 264846 h 508725"/>
                <a:gd name="connsiteX96" fmla="*/ 15247 w 298918"/>
                <a:gd name="connsiteY96" fmla="*/ 255321 h 508725"/>
                <a:gd name="connsiteX97" fmla="*/ 26677 w 298918"/>
                <a:gd name="connsiteY97" fmla="*/ 238176 h 508725"/>
                <a:gd name="connsiteX98" fmla="*/ 28582 w 298918"/>
                <a:gd name="connsiteY98" fmla="*/ 228651 h 508725"/>
                <a:gd name="connsiteX99" fmla="*/ 34297 w 298918"/>
                <a:gd name="connsiteY99" fmla="*/ 221031 h 508725"/>
                <a:gd name="connsiteX100" fmla="*/ 38107 w 298918"/>
                <a:gd name="connsiteY100" fmla="*/ 203886 h 508725"/>
                <a:gd name="connsiteX101" fmla="*/ 38107 w 298918"/>
                <a:gd name="connsiteY101" fmla="*/ 141021 h 508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298918" h="508725">
                  <a:moveTo>
                    <a:pt x="38107" y="141021"/>
                  </a:moveTo>
                  <a:cubicBezTo>
                    <a:pt x="41282" y="128004"/>
                    <a:pt x="51760" y="133876"/>
                    <a:pt x="57157" y="125781"/>
                  </a:cubicBezTo>
                  <a:cubicBezTo>
                    <a:pt x="58609" y="123603"/>
                    <a:pt x="58427" y="120701"/>
                    <a:pt x="59062" y="118161"/>
                  </a:cubicBezTo>
                  <a:cubicBezTo>
                    <a:pt x="56522" y="109906"/>
                    <a:pt x="55120" y="101211"/>
                    <a:pt x="51442" y="93396"/>
                  </a:cubicBezTo>
                  <a:cubicBezTo>
                    <a:pt x="49912" y="90146"/>
                    <a:pt x="45910" y="88699"/>
                    <a:pt x="43822" y="85776"/>
                  </a:cubicBezTo>
                  <a:cubicBezTo>
                    <a:pt x="42195" y="83498"/>
                    <a:pt x="40212" y="71535"/>
                    <a:pt x="40012" y="70536"/>
                  </a:cubicBezTo>
                  <a:cubicBezTo>
                    <a:pt x="43453" y="64514"/>
                    <a:pt x="48194" y="53502"/>
                    <a:pt x="55252" y="49581"/>
                  </a:cubicBezTo>
                  <a:cubicBezTo>
                    <a:pt x="58082" y="48009"/>
                    <a:pt x="61602" y="48311"/>
                    <a:pt x="64777" y="47676"/>
                  </a:cubicBezTo>
                  <a:cubicBezTo>
                    <a:pt x="67317" y="45771"/>
                    <a:pt x="69674" y="43595"/>
                    <a:pt x="72397" y="41961"/>
                  </a:cubicBezTo>
                  <a:cubicBezTo>
                    <a:pt x="76050" y="39769"/>
                    <a:pt x="80419" y="38802"/>
                    <a:pt x="83827" y="36246"/>
                  </a:cubicBezTo>
                  <a:cubicBezTo>
                    <a:pt x="85659" y="34872"/>
                    <a:pt x="85849" y="31961"/>
                    <a:pt x="87637" y="30531"/>
                  </a:cubicBezTo>
                  <a:cubicBezTo>
                    <a:pt x="88879" y="29537"/>
                    <a:pt x="100474" y="26845"/>
                    <a:pt x="100972" y="26721"/>
                  </a:cubicBezTo>
                  <a:cubicBezTo>
                    <a:pt x="102877" y="24816"/>
                    <a:pt x="104445" y="22500"/>
                    <a:pt x="106687" y="21006"/>
                  </a:cubicBezTo>
                  <a:cubicBezTo>
                    <a:pt x="108358" y="19892"/>
                    <a:pt x="110538" y="19847"/>
                    <a:pt x="112402" y="19101"/>
                  </a:cubicBezTo>
                  <a:cubicBezTo>
                    <a:pt x="135031" y="10049"/>
                    <a:pt x="116152" y="15526"/>
                    <a:pt x="139072" y="11481"/>
                  </a:cubicBezTo>
                  <a:cubicBezTo>
                    <a:pt x="145449" y="10356"/>
                    <a:pt x="158122" y="7671"/>
                    <a:pt x="158122" y="7671"/>
                  </a:cubicBezTo>
                  <a:cubicBezTo>
                    <a:pt x="180025" y="-3281"/>
                    <a:pt x="169896" y="-546"/>
                    <a:pt x="209557" y="3861"/>
                  </a:cubicBezTo>
                  <a:cubicBezTo>
                    <a:pt x="213549" y="4305"/>
                    <a:pt x="220987" y="7671"/>
                    <a:pt x="220987" y="7671"/>
                  </a:cubicBezTo>
                  <a:cubicBezTo>
                    <a:pt x="223527" y="9576"/>
                    <a:pt x="225915" y="11703"/>
                    <a:pt x="228607" y="13386"/>
                  </a:cubicBezTo>
                  <a:cubicBezTo>
                    <a:pt x="231015" y="14891"/>
                    <a:pt x="234219" y="15188"/>
                    <a:pt x="236227" y="17196"/>
                  </a:cubicBezTo>
                  <a:cubicBezTo>
                    <a:pt x="238235" y="19204"/>
                    <a:pt x="238029" y="22808"/>
                    <a:pt x="240037" y="24816"/>
                  </a:cubicBezTo>
                  <a:cubicBezTo>
                    <a:pt x="245157" y="29936"/>
                    <a:pt x="251443" y="33737"/>
                    <a:pt x="257182" y="38151"/>
                  </a:cubicBezTo>
                  <a:cubicBezTo>
                    <a:pt x="259699" y="40087"/>
                    <a:pt x="264802" y="43866"/>
                    <a:pt x="264802" y="43866"/>
                  </a:cubicBezTo>
                  <a:cubicBezTo>
                    <a:pt x="272976" y="60213"/>
                    <a:pt x="263557" y="44526"/>
                    <a:pt x="274327" y="55296"/>
                  </a:cubicBezTo>
                  <a:cubicBezTo>
                    <a:pt x="275946" y="56915"/>
                    <a:pt x="276924" y="59069"/>
                    <a:pt x="278137" y="61011"/>
                  </a:cubicBezTo>
                  <a:cubicBezTo>
                    <a:pt x="280099" y="64151"/>
                    <a:pt x="281864" y="67412"/>
                    <a:pt x="283852" y="70536"/>
                  </a:cubicBezTo>
                  <a:cubicBezTo>
                    <a:pt x="294192" y="86785"/>
                    <a:pt x="289592" y="76326"/>
                    <a:pt x="295282" y="93396"/>
                  </a:cubicBezTo>
                  <a:cubicBezTo>
                    <a:pt x="299801" y="129544"/>
                    <a:pt x="300449" y="128614"/>
                    <a:pt x="295282" y="186741"/>
                  </a:cubicBezTo>
                  <a:cubicBezTo>
                    <a:pt x="295001" y="189904"/>
                    <a:pt x="291472" y="191821"/>
                    <a:pt x="289567" y="194361"/>
                  </a:cubicBezTo>
                  <a:cubicBezTo>
                    <a:pt x="284382" y="220288"/>
                    <a:pt x="292358" y="192079"/>
                    <a:pt x="281947" y="207696"/>
                  </a:cubicBezTo>
                  <a:cubicBezTo>
                    <a:pt x="280495" y="209874"/>
                    <a:pt x="280870" y="212832"/>
                    <a:pt x="280042" y="215316"/>
                  </a:cubicBezTo>
                  <a:cubicBezTo>
                    <a:pt x="278961" y="218560"/>
                    <a:pt x="277991" y="221909"/>
                    <a:pt x="276232" y="224841"/>
                  </a:cubicBezTo>
                  <a:cubicBezTo>
                    <a:pt x="274140" y="228328"/>
                    <a:pt x="271152" y="231191"/>
                    <a:pt x="268612" y="234366"/>
                  </a:cubicBezTo>
                  <a:cubicBezTo>
                    <a:pt x="267977" y="240716"/>
                    <a:pt x="267959" y="247158"/>
                    <a:pt x="266707" y="253416"/>
                  </a:cubicBezTo>
                  <a:cubicBezTo>
                    <a:pt x="266036" y="256769"/>
                    <a:pt x="263034" y="259524"/>
                    <a:pt x="262897" y="262941"/>
                  </a:cubicBezTo>
                  <a:cubicBezTo>
                    <a:pt x="262389" y="275647"/>
                    <a:pt x="263225" y="288423"/>
                    <a:pt x="264802" y="301041"/>
                  </a:cubicBezTo>
                  <a:cubicBezTo>
                    <a:pt x="265154" y="303859"/>
                    <a:pt x="267151" y="306226"/>
                    <a:pt x="268612" y="308661"/>
                  </a:cubicBezTo>
                  <a:cubicBezTo>
                    <a:pt x="273303" y="316479"/>
                    <a:pt x="276737" y="320764"/>
                    <a:pt x="281947" y="327711"/>
                  </a:cubicBezTo>
                  <a:cubicBezTo>
                    <a:pt x="282582" y="330886"/>
                    <a:pt x="282828" y="334164"/>
                    <a:pt x="283852" y="337236"/>
                  </a:cubicBezTo>
                  <a:cubicBezTo>
                    <a:pt x="289499" y="354177"/>
                    <a:pt x="288624" y="352013"/>
                    <a:pt x="295282" y="362001"/>
                  </a:cubicBezTo>
                  <a:cubicBezTo>
                    <a:pt x="290202" y="365176"/>
                    <a:pt x="285802" y="369880"/>
                    <a:pt x="280042" y="371526"/>
                  </a:cubicBezTo>
                  <a:cubicBezTo>
                    <a:pt x="263419" y="376275"/>
                    <a:pt x="270999" y="373619"/>
                    <a:pt x="257182" y="379146"/>
                  </a:cubicBezTo>
                  <a:cubicBezTo>
                    <a:pt x="255912" y="381051"/>
                    <a:pt x="255160" y="383431"/>
                    <a:pt x="253372" y="384861"/>
                  </a:cubicBezTo>
                  <a:cubicBezTo>
                    <a:pt x="251804" y="386115"/>
                    <a:pt x="249077" y="385346"/>
                    <a:pt x="247657" y="386766"/>
                  </a:cubicBezTo>
                  <a:cubicBezTo>
                    <a:pt x="245649" y="388774"/>
                    <a:pt x="245117" y="391846"/>
                    <a:pt x="243847" y="394386"/>
                  </a:cubicBezTo>
                  <a:cubicBezTo>
                    <a:pt x="245117" y="398831"/>
                    <a:pt x="246441" y="403261"/>
                    <a:pt x="247657" y="407721"/>
                  </a:cubicBezTo>
                  <a:cubicBezTo>
                    <a:pt x="249465" y="414349"/>
                    <a:pt x="249244" y="417064"/>
                    <a:pt x="253372" y="422961"/>
                  </a:cubicBezTo>
                  <a:cubicBezTo>
                    <a:pt x="256216" y="427024"/>
                    <a:pt x="260053" y="430328"/>
                    <a:pt x="262897" y="434391"/>
                  </a:cubicBezTo>
                  <a:cubicBezTo>
                    <a:pt x="271356" y="446476"/>
                    <a:pt x="261421" y="438487"/>
                    <a:pt x="272422" y="445821"/>
                  </a:cubicBezTo>
                  <a:cubicBezTo>
                    <a:pt x="281233" y="472253"/>
                    <a:pt x="270663" y="444559"/>
                    <a:pt x="281947" y="464871"/>
                  </a:cubicBezTo>
                  <a:cubicBezTo>
                    <a:pt x="290967" y="481107"/>
                    <a:pt x="280023" y="468662"/>
                    <a:pt x="291472" y="480111"/>
                  </a:cubicBezTo>
                  <a:cubicBezTo>
                    <a:pt x="292107" y="483286"/>
                    <a:pt x="292447" y="486535"/>
                    <a:pt x="293377" y="489636"/>
                  </a:cubicBezTo>
                  <a:cubicBezTo>
                    <a:pt x="294360" y="492911"/>
                    <a:pt x="298534" y="496018"/>
                    <a:pt x="297187" y="499161"/>
                  </a:cubicBezTo>
                  <a:cubicBezTo>
                    <a:pt x="295840" y="502304"/>
                    <a:pt x="290837" y="501701"/>
                    <a:pt x="287662" y="502971"/>
                  </a:cubicBezTo>
                  <a:cubicBezTo>
                    <a:pt x="277502" y="501701"/>
                    <a:pt x="267419" y="499354"/>
                    <a:pt x="257182" y="499161"/>
                  </a:cubicBezTo>
                  <a:cubicBezTo>
                    <a:pt x="232984" y="498704"/>
                    <a:pt x="174318" y="501629"/>
                    <a:pt x="144787" y="502971"/>
                  </a:cubicBezTo>
                  <a:cubicBezTo>
                    <a:pt x="114679" y="506316"/>
                    <a:pt x="101292" y="508104"/>
                    <a:pt x="62872" y="508686"/>
                  </a:cubicBezTo>
                  <a:cubicBezTo>
                    <a:pt x="42544" y="508994"/>
                    <a:pt x="22232" y="507416"/>
                    <a:pt x="1912" y="506781"/>
                  </a:cubicBezTo>
                  <a:cubicBezTo>
                    <a:pt x="4477" y="500370"/>
                    <a:pt x="5921" y="494364"/>
                    <a:pt x="11437" y="489636"/>
                  </a:cubicBezTo>
                  <a:cubicBezTo>
                    <a:pt x="13593" y="487788"/>
                    <a:pt x="16575" y="487205"/>
                    <a:pt x="19057" y="485826"/>
                  </a:cubicBezTo>
                  <a:cubicBezTo>
                    <a:pt x="33361" y="477879"/>
                    <a:pt x="23399" y="480975"/>
                    <a:pt x="40012" y="478206"/>
                  </a:cubicBezTo>
                  <a:cubicBezTo>
                    <a:pt x="42552" y="476936"/>
                    <a:pt x="45476" y="476244"/>
                    <a:pt x="47632" y="474396"/>
                  </a:cubicBezTo>
                  <a:cubicBezTo>
                    <a:pt x="51960" y="470687"/>
                    <a:pt x="54692" y="464086"/>
                    <a:pt x="57157" y="459156"/>
                  </a:cubicBezTo>
                  <a:cubicBezTo>
                    <a:pt x="60057" y="444656"/>
                    <a:pt x="57089" y="453945"/>
                    <a:pt x="64777" y="440106"/>
                  </a:cubicBezTo>
                  <a:cubicBezTo>
                    <a:pt x="66156" y="437624"/>
                    <a:pt x="66936" y="434797"/>
                    <a:pt x="68587" y="432486"/>
                  </a:cubicBezTo>
                  <a:cubicBezTo>
                    <a:pt x="70153" y="430294"/>
                    <a:pt x="72856" y="429044"/>
                    <a:pt x="74302" y="426771"/>
                  </a:cubicBezTo>
                  <a:cubicBezTo>
                    <a:pt x="77351" y="421979"/>
                    <a:pt x="81922" y="411531"/>
                    <a:pt x="81922" y="411531"/>
                  </a:cubicBezTo>
                  <a:cubicBezTo>
                    <a:pt x="82557" y="408356"/>
                    <a:pt x="82803" y="405078"/>
                    <a:pt x="83827" y="402006"/>
                  </a:cubicBezTo>
                  <a:cubicBezTo>
                    <a:pt x="89552" y="384830"/>
                    <a:pt x="86118" y="404846"/>
                    <a:pt x="91447" y="384861"/>
                  </a:cubicBezTo>
                  <a:cubicBezTo>
                    <a:pt x="93116" y="378604"/>
                    <a:pt x="93209" y="371954"/>
                    <a:pt x="95257" y="365811"/>
                  </a:cubicBezTo>
                  <a:cubicBezTo>
                    <a:pt x="95892" y="363906"/>
                    <a:pt x="96371" y="361942"/>
                    <a:pt x="97162" y="360096"/>
                  </a:cubicBezTo>
                  <a:cubicBezTo>
                    <a:pt x="98281" y="357486"/>
                    <a:pt x="99975" y="355135"/>
                    <a:pt x="100972" y="352476"/>
                  </a:cubicBezTo>
                  <a:cubicBezTo>
                    <a:pt x="101891" y="350025"/>
                    <a:pt x="101425" y="347034"/>
                    <a:pt x="102877" y="344856"/>
                  </a:cubicBezTo>
                  <a:cubicBezTo>
                    <a:pt x="105368" y="341120"/>
                    <a:pt x="109227" y="338506"/>
                    <a:pt x="112402" y="335331"/>
                  </a:cubicBezTo>
                  <a:cubicBezTo>
                    <a:pt x="112741" y="333636"/>
                    <a:pt x="115203" y="320540"/>
                    <a:pt x="116212" y="318186"/>
                  </a:cubicBezTo>
                  <a:cubicBezTo>
                    <a:pt x="117114" y="316082"/>
                    <a:pt x="118752" y="314376"/>
                    <a:pt x="120022" y="312471"/>
                  </a:cubicBezTo>
                  <a:cubicBezTo>
                    <a:pt x="121292" y="307391"/>
                    <a:pt x="120690" y="301420"/>
                    <a:pt x="123832" y="297231"/>
                  </a:cubicBezTo>
                  <a:cubicBezTo>
                    <a:pt x="133012" y="284991"/>
                    <a:pt x="132194" y="287384"/>
                    <a:pt x="139072" y="266751"/>
                  </a:cubicBezTo>
                  <a:lnTo>
                    <a:pt x="142882" y="255321"/>
                  </a:lnTo>
                  <a:cubicBezTo>
                    <a:pt x="140342" y="250876"/>
                    <a:pt x="138882" y="245606"/>
                    <a:pt x="135262" y="241986"/>
                  </a:cubicBezTo>
                  <a:cubicBezTo>
                    <a:pt x="131227" y="237951"/>
                    <a:pt x="121892" y="241231"/>
                    <a:pt x="118117" y="241986"/>
                  </a:cubicBezTo>
                  <a:cubicBezTo>
                    <a:pt x="115146" y="250900"/>
                    <a:pt x="114521" y="255530"/>
                    <a:pt x="108592" y="262941"/>
                  </a:cubicBezTo>
                  <a:cubicBezTo>
                    <a:pt x="99371" y="274467"/>
                    <a:pt x="101621" y="270462"/>
                    <a:pt x="91447" y="276276"/>
                  </a:cubicBezTo>
                  <a:cubicBezTo>
                    <a:pt x="81107" y="282185"/>
                    <a:pt x="90495" y="278498"/>
                    <a:pt x="80017" y="281991"/>
                  </a:cubicBezTo>
                  <a:cubicBezTo>
                    <a:pt x="79382" y="286436"/>
                    <a:pt x="78705" y="290875"/>
                    <a:pt x="78112" y="295326"/>
                  </a:cubicBezTo>
                  <a:cubicBezTo>
                    <a:pt x="77435" y="300401"/>
                    <a:pt x="77449" y="305599"/>
                    <a:pt x="76207" y="310566"/>
                  </a:cubicBezTo>
                  <a:cubicBezTo>
                    <a:pt x="75518" y="313321"/>
                    <a:pt x="74553" y="316338"/>
                    <a:pt x="72397" y="318186"/>
                  </a:cubicBezTo>
                  <a:cubicBezTo>
                    <a:pt x="68466" y="321555"/>
                    <a:pt x="61736" y="321611"/>
                    <a:pt x="57157" y="323901"/>
                  </a:cubicBezTo>
                  <a:cubicBezTo>
                    <a:pt x="55109" y="324925"/>
                    <a:pt x="53347" y="326441"/>
                    <a:pt x="51442" y="327711"/>
                  </a:cubicBezTo>
                  <a:cubicBezTo>
                    <a:pt x="49722" y="327520"/>
                    <a:pt x="29438" y="325767"/>
                    <a:pt x="24772" y="323901"/>
                  </a:cubicBezTo>
                  <a:cubicBezTo>
                    <a:pt x="21334" y="322526"/>
                    <a:pt x="18113" y="320531"/>
                    <a:pt x="15247" y="318186"/>
                  </a:cubicBezTo>
                  <a:cubicBezTo>
                    <a:pt x="11077" y="314774"/>
                    <a:pt x="3817" y="306756"/>
                    <a:pt x="3817" y="306756"/>
                  </a:cubicBezTo>
                  <a:cubicBezTo>
                    <a:pt x="3182" y="304216"/>
                    <a:pt x="2631" y="301653"/>
                    <a:pt x="1912" y="299136"/>
                  </a:cubicBezTo>
                  <a:cubicBezTo>
                    <a:pt x="1360" y="297205"/>
                    <a:pt x="7" y="295429"/>
                    <a:pt x="7" y="293421"/>
                  </a:cubicBezTo>
                  <a:cubicBezTo>
                    <a:pt x="7" y="285142"/>
                    <a:pt x="-221" y="276656"/>
                    <a:pt x="1912" y="268656"/>
                  </a:cubicBezTo>
                  <a:cubicBezTo>
                    <a:pt x="2502" y="266444"/>
                    <a:pt x="5722" y="266116"/>
                    <a:pt x="7627" y="264846"/>
                  </a:cubicBezTo>
                  <a:cubicBezTo>
                    <a:pt x="11336" y="253720"/>
                    <a:pt x="6630" y="263938"/>
                    <a:pt x="15247" y="255321"/>
                  </a:cubicBezTo>
                  <a:cubicBezTo>
                    <a:pt x="19215" y="251353"/>
                    <a:pt x="23956" y="242711"/>
                    <a:pt x="26677" y="238176"/>
                  </a:cubicBezTo>
                  <a:cubicBezTo>
                    <a:pt x="27312" y="235001"/>
                    <a:pt x="27267" y="231610"/>
                    <a:pt x="28582" y="228651"/>
                  </a:cubicBezTo>
                  <a:cubicBezTo>
                    <a:pt x="29871" y="225750"/>
                    <a:pt x="32877" y="223871"/>
                    <a:pt x="34297" y="221031"/>
                  </a:cubicBezTo>
                  <a:cubicBezTo>
                    <a:pt x="35053" y="219519"/>
                    <a:pt x="38081" y="204540"/>
                    <a:pt x="38107" y="203886"/>
                  </a:cubicBezTo>
                  <a:cubicBezTo>
                    <a:pt x="38615" y="191196"/>
                    <a:pt x="34932" y="154038"/>
                    <a:pt x="38107" y="141021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6" name="Прямоугольник: скругленные углы 135">
              <a:extLst>
                <a:ext uri="{FF2B5EF4-FFF2-40B4-BE49-F238E27FC236}">
                  <a16:creationId xmlns:a16="http://schemas.microsoft.com/office/drawing/2014/main" id="{FD466ABB-7975-6760-6C42-92D3B2B818A4}"/>
                </a:ext>
              </a:extLst>
            </p:cNvPr>
            <p:cNvSpPr/>
            <p:nvPr/>
          </p:nvSpPr>
          <p:spPr>
            <a:xfrm flipV="1">
              <a:off x="2898832" y="2480658"/>
              <a:ext cx="298584" cy="45719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4" name="Полилиния: фигура 143">
              <a:extLst>
                <a:ext uri="{FF2B5EF4-FFF2-40B4-BE49-F238E27FC236}">
                  <a16:creationId xmlns:a16="http://schemas.microsoft.com/office/drawing/2014/main" id="{1894AE8A-7BE0-DF29-D36A-30F6AB61C02B}"/>
                </a:ext>
              </a:extLst>
            </p:cNvPr>
            <p:cNvSpPr/>
            <p:nvPr/>
          </p:nvSpPr>
          <p:spPr>
            <a:xfrm>
              <a:off x="2920409" y="2532249"/>
              <a:ext cx="255842" cy="49244"/>
            </a:xfrm>
            <a:custGeom>
              <a:avLst/>
              <a:gdLst>
                <a:gd name="connsiteX0" fmla="*/ 0 w 299085"/>
                <a:gd name="connsiteY0" fmla="*/ 0 h 53340"/>
                <a:gd name="connsiteX1" fmla="*/ 299085 w 299085"/>
                <a:gd name="connsiteY1" fmla="*/ 1905 h 53340"/>
                <a:gd name="connsiteX2" fmla="*/ 274320 w 299085"/>
                <a:gd name="connsiteY2" fmla="*/ 28575 h 53340"/>
                <a:gd name="connsiteX3" fmla="*/ 295275 w 299085"/>
                <a:gd name="connsiteY3" fmla="*/ 49530 h 53340"/>
                <a:gd name="connsiteX4" fmla="*/ 11430 w 299085"/>
                <a:gd name="connsiteY4" fmla="*/ 53340 h 53340"/>
                <a:gd name="connsiteX5" fmla="*/ 43815 w 299085"/>
                <a:gd name="connsiteY5" fmla="*/ 28575 h 53340"/>
                <a:gd name="connsiteX6" fmla="*/ 0 w 299085"/>
                <a:gd name="connsiteY6" fmla="*/ 0 h 53340"/>
                <a:gd name="connsiteX0" fmla="*/ 3810 w 287655"/>
                <a:gd name="connsiteY0" fmla="*/ 0 h 51435"/>
                <a:gd name="connsiteX1" fmla="*/ 287655 w 287655"/>
                <a:gd name="connsiteY1" fmla="*/ 0 h 51435"/>
                <a:gd name="connsiteX2" fmla="*/ 262890 w 287655"/>
                <a:gd name="connsiteY2" fmla="*/ 26670 h 51435"/>
                <a:gd name="connsiteX3" fmla="*/ 283845 w 287655"/>
                <a:gd name="connsiteY3" fmla="*/ 47625 h 51435"/>
                <a:gd name="connsiteX4" fmla="*/ 0 w 287655"/>
                <a:gd name="connsiteY4" fmla="*/ 51435 h 51435"/>
                <a:gd name="connsiteX5" fmla="*/ 32385 w 287655"/>
                <a:gd name="connsiteY5" fmla="*/ 26670 h 51435"/>
                <a:gd name="connsiteX6" fmla="*/ 3810 w 287655"/>
                <a:gd name="connsiteY6" fmla="*/ 0 h 51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7655" h="51435">
                  <a:moveTo>
                    <a:pt x="3810" y="0"/>
                  </a:moveTo>
                  <a:lnTo>
                    <a:pt x="287655" y="0"/>
                  </a:lnTo>
                  <a:lnTo>
                    <a:pt x="262890" y="26670"/>
                  </a:lnTo>
                  <a:lnTo>
                    <a:pt x="283845" y="47625"/>
                  </a:lnTo>
                  <a:lnTo>
                    <a:pt x="0" y="51435"/>
                  </a:lnTo>
                  <a:lnTo>
                    <a:pt x="32385" y="26670"/>
                  </a:lnTo>
                  <a:lnTo>
                    <a:pt x="381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5" name="Прямоугольник: скругленные углы 144">
              <a:extLst>
                <a:ext uri="{FF2B5EF4-FFF2-40B4-BE49-F238E27FC236}">
                  <a16:creationId xmlns:a16="http://schemas.microsoft.com/office/drawing/2014/main" id="{7A07653A-EB98-181A-50C6-804F5EB23DCC}"/>
                </a:ext>
              </a:extLst>
            </p:cNvPr>
            <p:cNvSpPr/>
            <p:nvPr/>
          </p:nvSpPr>
          <p:spPr>
            <a:xfrm flipV="1">
              <a:off x="2898832" y="2581659"/>
              <a:ext cx="298584" cy="45719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6" name="Овал 145">
              <a:extLst>
                <a:ext uri="{FF2B5EF4-FFF2-40B4-BE49-F238E27FC236}">
                  <a16:creationId xmlns:a16="http://schemas.microsoft.com/office/drawing/2014/main" id="{52AAE9DC-321B-E059-D32C-8429D117D1E1}"/>
                </a:ext>
              </a:extLst>
            </p:cNvPr>
            <p:cNvSpPr/>
            <p:nvPr/>
          </p:nvSpPr>
          <p:spPr>
            <a:xfrm>
              <a:off x="2971800" y="2136012"/>
              <a:ext cx="36000" cy="36000"/>
            </a:xfrm>
            <a:prstGeom prst="ellipse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TextBox 1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F9DD2815-CAA6-114C-00DE-7A61BCDB22D8}"/>
              </a:ext>
            </a:extLst>
          </p:cNvPr>
          <p:cNvSpPr txBox="1"/>
          <p:nvPr/>
        </p:nvSpPr>
        <p:spPr>
          <a:xfrm>
            <a:off x="7282340" y="2494123"/>
            <a:ext cx="459748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>
                <a:solidFill>
                  <a:srgbClr val="80512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Невірно! Спробуйте ще раз</a:t>
            </a:r>
            <a:endParaRPr lang="ru-RU" sz="4400" b="1" dirty="0">
              <a:solidFill>
                <a:srgbClr val="80512A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0682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073197F-574A-B962-246C-B3F9DF2C843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TextBox 70">
            <a:extLst>
              <a:ext uri="{FF2B5EF4-FFF2-40B4-BE49-F238E27FC236}">
                <a16:creationId xmlns:a16="http://schemas.microsoft.com/office/drawing/2014/main" id="{D2701BED-FE74-1615-15A1-2CF548DCF66E}"/>
              </a:ext>
            </a:extLst>
          </p:cNvPr>
          <p:cNvSpPr txBox="1"/>
          <p:nvPr/>
        </p:nvSpPr>
        <p:spPr>
          <a:xfrm>
            <a:off x="461013" y="2857155"/>
            <a:ext cx="226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875DB347-C2D3-994E-B991-A2E120028CFE}"/>
              </a:ext>
            </a:extLst>
          </p:cNvPr>
          <p:cNvSpPr txBox="1"/>
          <p:nvPr/>
        </p:nvSpPr>
        <p:spPr>
          <a:xfrm>
            <a:off x="456271" y="4992950"/>
            <a:ext cx="226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CC11B21F-6980-F079-CD9D-0D99AFD0EDE3}"/>
              </a:ext>
            </a:extLst>
          </p:cNvPr>
          <p:cNvSpPr txBox="1"/>
          <p:nvPr/>
        </p:nvSpPr>
        <p:spPr>
          <a:xfrm>
            <a:off x="3186909" y="6181558"/>
            <a:ext cx="226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ABAA388-6EC6-D7ED-39D5-135BA307C8A3}"/>
              </a:ext>
            </a:extLst>
          </p:cNvPr>
          <p:cNvSpPr txBox="1"/>
          <p:nvPr/>
        </p:nvSpPr>
        <p:spPr>
          <a:xfrm>
            <a:off x="4600893" y="6181557"/>
            <a:ext cx="226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2D5D5D3A-FB90-1A8B-E365-D908A47B0595}"/>
              </a:ext>
            </a:extLst>
          </p:cNvPr>
          <p:cNvSpPr txBox="1"/>
          <p:nvPr/>
        </p:nvSpPr>
        <p:spPr>
          <a:xfrm>
            <a:off x="6052544" y="6196311"/>
            <a:ext cx="2261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</a:t>
            </a:r>
            <a:endParaRPr lang="ru-RU" sz="2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149" name="Группа 148">
            <a:extLst>
              <a:ext uri="{FF2B5EF4-FFF2-40B4-BE49-F238E27FC236}">
                <a16:creationId xmlns:a16="http://schemas.microsoft.com/office/drawing/2014/main" id="{808495E6-014D-42FD-C3A8-F92549B6D069}"/>
              </a:ext>
            </a:extLst>
          </p:cNvPr>
          <p:cNvGrpSpPr/>
          <p:nvPr/>
        </p:nvGrpSpPr>
        <p:grpSpPr>
          <a:xfrm>
            <a:off x="-1733668" y="-2018978"/>
            <a:ext cx="10832417" cy="10818224"/>
            <a:chOff x="-1733668" y="-2018978"/>
            <a:chExt cx="10832417" cy="10818224"/>
          </a:xfrm>
        </p:grpSpPr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id="{1F995DAB-EFE0-779B-B8EF-B4976528BE31}"/>
                </a:ext>
              </a:extLst>
            </p:cNvPr>
            <p:cNvSpPr/>
            <p:nvPr/>
          </p:nvSpPr>
          <p:spPr>
            <a:xfrm>
              <a:off x="690880" y="548640"/>
              <a:ext cx="5953760" cy="5933440"/>
            </a:xfrm>
            <a:prstGeom prst="rect">
              <a:avLst/>
            </a:prstGeom>
            <a:solidFill>
              <a:srgbClr val="F3D9B4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17ACBEA5-1E2D-F6B6-B1D8-B33874476A42}"/>
                </a:ext>
              </a:extLst>
            </p:cNvPr>
            <p:cNvSpPr/>
            <p:nvPr/>
          </p:nvSpPr>
          <p:spPr>
            <a:xfrm>
              <a:off x="1487036" y="556167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355EF9D8-A8E2-377F-CFD2-FD23BA58210C}"/>
                </a:ext>
              </a:extLst>
            </p:cNvPr>
            <p:cNvSpPr/>
            <p:nvPr/>
          </p:nvSpPr>
          <p:spPr>
            <a:xfrm>
              <a:off x="2942382" y="538843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>
              <a:extLst>
                <a:ext uri="{FF2B5EF4-FFF2-40B4-BE49-F238E27FC236}">
                  <a16:creationId xmlns:a16="http://schemas.microsoft.com/office/drawing/2014/main" id="{91873299-A04A-A250-3950-7541F2C6AF26}"/>
                </a:ext>
              </a:extLst>
            </p:cNvPr>
            <p:cNvSpPr/>
            <p:nvPr/>
          </p:nvSpPr>
          <p:spPr>
            <a:xfrm>
              <a:off x="4387344" y="556167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9" name="Прямоугольник 18">
              <a:extLst>
                <a:ext uri="{FF2B5EF4-FFF2-40B4-BE49-F238E27FC236}">
                  <a16:creationId xmlns:a16="http://schemas.microsoft.com/office/drawing/2014/main" id="{46C1956B-A5D2-0402-6715-05DAC863C2C2}"/>
                </a:ext>
              </a:extLst>
            </p:cNvPr>
            <p:cNvSpPr/>
            <p:nvPr/>
          </p:nvSpPr>
          <p:spPr>
            <a:xfrm>
              <a:off x="5836221" y="556167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4" name="Прямоугольник 23">
              <a:extLst>
                <a:ext uri="{FF2B5EF4-FFF2-40B4-BE49-F238E27FC236}">
                  <a16:creationId xmlns:a16="http://schemas.microsoft.com/office/drawing/2014/main" id="{3C5AE8B9-771B-E55D-BCCB-5552A5044CF2}"/>
                </a:ext>
              </a:extLst>
            </p:cNvPr>
            <p:cNvSpPr/>
            <p:nvPr/>
          </p:nvSpPr>
          <p:spPr>
            <a:xfrm>
              <a:off x="2212164" y="1263817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5" name="Прямоугольник 24">
              <a:extLst>
                <a:ext uri="{FF2B5EF4-FFF2-40B4-BE49-F238E27FC236}">
                  <a16:creationId xmlns:a16="http://schemas.microsoft.com/office/drawing/2014/main" id="{0249096E-C977-EF36-96C1-21455DB2C6A3}"/>
                </a:ext>
              </a:extLst>
            </p:cNvPr>
            <p:cNvSpPr/>
            <p:nvPr/>
          </p:nvSpPr>
          <p:spPr>
            <a:xfrm>
              <a:off x="3674712" y="1263817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6" name="Прямоугольник 25">
              <a:extLst>
                <a:ext uri="{FF2B5EF4-FFF2-40B4-BE49-F238E27FC236}">
                  <a16:creationId xmlns:a16="http://schemas.microsoft.com/office/drawing/2014/main" id="{02B2E409-8451-CE50-40C4-7524990B6F2A}"/>
                </a:ext>
              </a:extLst>
            </p:cNvPr>
            <p:cNvSpPr/>
            <p:nvPr/>
          </p:nvSpPr>
          <p:spPr>
            <a:xfrm>
              <a:off x="5112472" y="1281475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Прямоугольник 26">
              <a:extLst>
                <a:ext uri="{FF2B5EF4-FFF2-40B4-BE49-F238E27FC236}">
                  <a16:creationId xmlns:a16="http://schemas.microsoft.com/office/drawing/2014/main" id="{8F53CBEC-F012-12BC-97C4-72B9639838F6}"/>
                </a:ext>
              </a:extLst>
            </p:cNvPr>
            <p:cNvSpPr/>
            <p:nvPr/>
          </p:nvSpPr>
          <p:spPr>
            <a:xfrm>
              <a:off x="758307" y="1281475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8" name="Прямоугольник 27">
              <a:extLst>
                <a:ext uri="{FF2B5EF4-FFF2-40B4-BE49-F238E27FC236}">
                  <a16:creationId xmlns:a16="http://schemas.microsoft.com/office/drawing/2014/main" id="{D05B5127-B389-7E26-9CD7-113CE7F2993B}"/>
                </a:ext>
              </a:extLst>
            </p:cNvPr>
            <p:cNvSpPr/>
            <p:nvPr/>
          </p:nvSpPr>
          <p:spPr>
            <a:xfrm>
              <a:off x="1487036" y="197856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9" name="Прямоугольник 28">
              <a:extLst>
                <a:ext uri="{FF2B5EF4-FFF2-40B4-BE49-F238E27FC236}">
                  <a16:creationId xmlns:a16="http://schemas.microsoft.com/office/drawing/2014/main" id="{4705567C-D23A-3D8E-CEED-30DF7CC670AF}"/>
                </a:ext>
              </a:extLst>
            </p:cNvPr>
            <p:cNvSpPr/>
            <p:nvPr/>
          </p:nvSpPr>
          <p:spPr>
            <a:xfrm>
              <a:off x="2942382" y="1961240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id="{98B0A608-0872-6A19-0FD3-6C97A0997DED}"/>
                </a:ext>
              </a:extLst>
            </p:cNvPr>
            <p:cNvSpPr/>
            <p:nvPr/>
          </p:nvSpPr>
          <p:spPr>
            <a:xfrm>
              <a:off x="4387344" y="197856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id="{EECECEE9-D498-9E81-339C-AC62348EC312}"/>
                </a:ext>
              </a:extLst>
            </p:cNvPr>
            <p:cNvSpPr/>
            <p:nvPr/>
          </p:nvSpPr>
          <p:spPr>
            <a:xfrm>
              <a:off x="5836221" y="197856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2" name="Прямоугольник 31">
              <a:extLst>
                <a:ext uri="{FF2B5EF4-FFF2-40B4-BE49-F238E27FC236}">
                  <a16:creationId xmlns:a16="http://schemas.microsoft.com/office/drawing/2014/main" id="{7122BC9D-6D6A-EA54-4EA4-4A52EA6920EB}"/>
                </a:ext>
              </a:extLst>
            </p:cNvPr>
            <p:cNvSpPr/>
            <p:nvPr/>
          </p:nvSpPr>
          <p:spPr>
            <a:xfrm>
              <a:off x="2212164" y="268621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3" name="Прямоугольник 32">
              <a:extLst>
                <a:ext uri="{FF2B5EF4-FFF2-40B4-BE49-F238E27FC236}">
                  <a16:creationId xmlns:a16="http://schemas.microsoft.com/office/drawing/2014/main" id="{B7C42789-4BC0-0431-A965-81CAAFC83DC5}"/>
                </a:ext>
              </a:extLst>
            </p:cNvPr>
            <p:cNvSpPr/>
            <p:nvPr/>
          </p:nvSpPr>
          <p:spPr>
            <a:xfrm>
              <a:off x="3674712" y="268621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4" name="Прямоугольник 33">
              <a:extLst>
                <a:ext uri="{FF2B5EF4-FFF2-40B4-BE49-F238E27FC236}">
                  <a16:creationId xmlns:a16="http://schemas.microsoft.com/office/drawing/2014/main" id="{935941E6-0AE4-FEBF-BB3E-B012CCD76F96}"/>
                </a:ext>
              </a:extLst>
            </p:cNvPr>
            <p:cNvSpPr/>
            <p:nvPr/>
          </p:nvSpPr>
          <p:spPr>
            <a:xfrm>
              <a:off x="5112472" y="270387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5" name="Прямоугольник 34">
              <a:extLst>
                <a:ext uri="{FF2B5EF4-FFF2-40B4-BE49-F238E27FC236}">
                  <a16:creationId xmlns:a16="http://schemas.microsoft.com/office/drawing/2014/main" id="{23A192D9-02AF-AED7-1E49-B4BD57389690}"/>
                </a:ext>
              </a:extLst>
            </p:cNvPr>
            <p:cNvSpPr/>
            <p:nvPr/>
          </p:nvSpPr>
          <p:spPr>
            <a:xfrm>
              <a:off x="758307" y="270387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2" name="Прямоугольник 51">
              <a:extLst>
                <a:ext uri="{FF2B5EF4-FFF2-40B4-BE49-F238E27FC236}">
                  <a16:creationId xmlns:a16="http://schemas.microsoft.com/office/drawing/2014/main" id="{2E0A1C62-DD3B-A86D-B087-47B0C65B9FBD}"/>
                </a:ext>
              </a:extLst>
            </p:cNvPr>
            <p:cNvSpPr/>
            <p:nvPr/>
          </p:nvSpPr>
          <p:spPr>
            <a:xfrm>
              <a:off x="1485657" y="340096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3" name="Прямоугольник 52">
              <a:extLst>
                <a:ext uri="{FF2B5EF4-FFF2-40B4-BE49-F238E27FC236}">
                  <a16:creationId xmlns:a16="http://schemas.microsoft.com/office/drawing/2014/main" id="{984D5B52-1520-6AF4-8F99-351D7C16CA6C}"/>
                </a:ext>
              </a:extLst>
            </p:cNvPr>
            <p:cNvSpPr/>
            <p:nvPr/>
          </p:nvSpPr>
          <p:spPr>
            <a:xfrm>
              <a:off x="2941003" y="3383638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4" name="Прямоугольник 53">
              <a:extLst>
                <a:ext uri="{FF2B5EF4-FFF2-40B4-BE49-F238E27FC236}">
                  <a16:creationId xmlns:a16="http://schemas.microsoft.com/office/drawing/2014/main" id="{2CCC7B90-0910-B7F0-38D0-2765DC16005E}"/>
                </a:ext>
              </a:extLst>
            </p:cNvPr>
            <p:cNvSpPr/>
            <p:nvPr/>
          </p:nvSpPr>
          <p:spPr>
            <a:xfrm>
              <a:off x="4385965" y="340096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5" name="Прямоугольник 54">
              <a:extLst>
                <a:ext uri="{FF2B5EF4-FFF2-40B4-BE49-F238E27FC236}">
                  <a16:creationId xmlns:a16="http://schemas.microsoft.com/office/drawing/2014/main" id="{D7EBF4C6-7EC1-CD0A-4F40-5C2A4FAC956C}"/>
                </a:ext>
              </a:extLst>
            </p:cNvPr>
            <p:cNvSpPr/>
            <p:nvPr/>
          </p:nvSpPr>
          <p:spPr>
            <a:xfrm>
              <a:off x="5834842" y="340096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Прямоугольник 55">
              <a:extLst>
                <a:ext uri="{FF2B5EF4-FFF2-40B4-BE49-F238E27FC236}">
                  <a16:creationId xmlns:a16="http://schemas.microsoft.com/office/drawing/2014/main" id="{4C8C43FB-029B-C564-EC0D-A19F7F317722}"/>
                </a:ext>
              </a:extLst>
            </p:cNvPr>
            <p:cNvSpPr/>
            <p:nvPr/>
          </p:nvSpPr>
          <p:spPr>
            <a:xfrm>
              <a:off x="2210785" y="410861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Прямоугольник 56">
              <a:extLst>
                <a:ext uri="{FF2B5EF4-FFF2-40B4-BE49-F238E27FC236}">
                  <a16:creationId xmlns:a16="http://schemas.microsoft.com/office/drawing/2014/main" id="{47B2D252-188B-3ECE-4432-4952649C75E9}"/>
                </a:ext>
              </a:extLst>
            </p:cNvPr>
            <p:cNvSpPr/>
            <p:nvPr/>
          </p:nvSpPr>
          <p:spPr>
            <a:xfrm>
              <a:off x="3673333" y="410861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8D3D8DE9-515A-5324-5941-63B9CE68C82B}"/>
                </a:ext>
              </a:extLst>
            </p:cNvPr>
            <p:cNvSpPr/>
            <p:nvPr/>
          </p:nvSpPr>
          <p:spPr>
            <a:xfrm>
              <a:off x="5111093" y="4126270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836C0924-AFF3-B904-FD97-25FAE130B373}"/>
                </a:ext>
              </a:extLst>
            </p:cNvPr>
            <p:cNvSpPr/>
            <p:nvPr/>
          </p:nvSpPr>
          <p:spPr>
            <a:xfrm>
              <a:off x="756928" y="4126270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Прямоугольник 59">
              <a:extLst>
                <a:ext uri="{FF2B5EF4-FFF2-40B4-BE49-F238E27FC236}">
                  <a16:creationId xmlns:a16="http://schemas.microsoft.com/office/drawing/2014/main" id="{883ABE06-06C1-3F76-6306-FB5F5C33DE01}"/>
                </a:ext>
              </a:extLst>
            </p:cNvPr>
            <p:cNvSpPr/>
            <p:nvPr/>
          </p:nvSpPr>
          <p:spPr>
            <a:xfrm>
              <a:off x="1485657" y="4830886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Прямоугольник 60">
              <a:extLst>
                <a:ext uri="{FF2B5EF4-FFF2-40B4-BE49-F238E27FC236}">
                  <a16:creationId xmlns:a16="http://schemas.microsoft.com/office/drawing/2014/main" id="{10A43A39-D364-D903-2487-4B0427F69E45}"/>
                </a:ext>
              </a:extLst>
            </p:cNvPr>
            <p:cNvSpPr/>
            <p:nvPr/>
          </p:nvSpPr>
          <p:spPr>
            <a:xfrm>
              <a:off x="2941003" y="4813562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Прямоугольник 61">
              <a:extLst>
                <a:ext uri="{FF2B5EF4-FFF2-40B4-BE49-F238E27FC236}">
                  <a16:creationId xmlns:a16="http://schemas.microsoft.com/office/drawing/2014/main" id="{24DB056C-D9C6-5E01-B979-35ECF027FB4F}"/>
                </a:ext>
              </a:extLst>
            </p:cNvPr>
            <p:cNvSpPr/>
            <p:nvPr/>
          </p:nvSpPr>
          <p:spPr>
            <a:xfrm>
              <a:off x="4385965" y="4830886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3" name="Прямоугольник 62">
              <a:extLst>
                <a:ext uri="{FF2B5EF4-FFF2-40B4-BE49-F238E27FC236}">
                  <a16:creationId xmlns:a16="http://schemas.microsoft.com/office/drawing/2014/main" id="{80597EFD-A4AB-FBFB-F557-29DEEEE274BA}"/>
                </a:ext>
              </a:extLst>
            </p:cNvPr>
            <p:cNvSpPr/>
            <p:nvPr/>
          </p:nvSpPr>
          <p:spPr>
            <a:xfrm>
              <a:off x="5834842" y="4830886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4" name="Прямоугольник 63">
              <a:extLst>
                <a:ext uri="{FF2B5EF4-FFF2-40B4-BE49-F238E27FC236}">
                  <a16:creationId xmlns:a16="http://schemas.microsoft.com/office/drawing/2014/main" id="{A04B1B89-4EF7-8330-5005-699969A3076F}"/>
                </a:ext>
              </a:extLst>
            </p:cNvPr>
            <p:cNvSpPr/>
            <p:nvPr/>
          </p:nvSpPr>
          <p:spPr>
            <a:xfrm>
              <a:off x="2210785" y="5538536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5" name="Прямоугольник 64">
              <a:extLst>
                <a:ext uri="{FF2B5EF4-FFF2-40B4-BE49-F238E27FC236}">
                  <a16:creationId xmlns:a16="http://schemas.microsoft.com/office/drawing/2014/main" id="{72CAA637-CC6E-204E-414F-504F6B0E2BBA}"/>
                </a:ext>
              </a:extLst>
            </p:cNvPr>
            <p:cNvSpPr/>
            <p:nvPr/>
          </p:nvSpPr>
          <p:spPr>
            <a:xfrm>
              <a:off x="3673333" y="5538536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6" name="Прямоугольник 65">
              <a:extLst>
                <a:ext uri="{FF2B5EF4-FFF2-40B4-BE49-F238E27FC236}">
                  <a16:creationId xmlns:a16="http://schemas.microsoft.com/office/drawing/2014/main" id="{3EB2BFB0-1E4D-10DA-73B4-8E4B994D94E6}"/>
                </a:ext>
              </a:extLst>
            </p:cNvPr>
            <p:cNvSpPr/>
            <p:nvPr/>
          </p:nvSpPr>
          <p:spPr>
            <a:xfrm>
              <a:off x="5111093" y="555619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7" name="Прямоугольник 66">
              <a:extLst>
                <a:ext uri="{FF2B5EF4-FFF2-40B4-BE49-F238E27FC236}">
                  <a16:creationId xmlns:a16="http://schemas.microsoft.com/office/drawing/2014/main" id="{D6899349-DB54-AAF5-C2EB-CB4F65A53B92}"/>
                </a:ext>
              </a:extLst>
            </p:cNvPr>
            <p:cNvSpPr/>
            <p:nvPr/>
          </p:nvSpPr>
          <p:spPr>
            <a:xfrm>
              <a:off x="756928" y="5556194"/>
              <a:ext cx="725128" cy="725128"/>
            </a:xfrm>
            <a:prstGeom prst="rect">
              <a:avLst/>
            </a:prstGeom>
            <a:solidFill>
              <a:srgbClr val="80512A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Диагональная полоса 6">
              <a:extLst>
                <a:ext uri="{FF2B5EF4-FFF2-40B4-BE49-F238E27FC236}">
                  <a16:creationId xmlns:a16="http://schemas.microsoft.com/office/drawing/2014/main" id="{BA66B49B-96F2-88B5-C87E-59392BCFCD69}"/>
                </a:ext>
              </a:extLst>
            </p:cNvPr>
            <p:cNvSpPr/>
            <p:nvPr/>
          </p:nvSpPr>
          <p:spPr>
            <a:xfrm rot="2776122">
              <a:off x="1438752" y="4279735"/>
              <a:ext cx="4444255" cy="4594768"/>
            </a:xfrm>
            <a:prstGeom prst="diagStripe">
              <a:avLst>
                <a:gd name="adj" fmla="val 89881"/>
              </a:avLst>
            </a:prstGeom>
            <a:blipFill dpi="0" rotWithShape="0">
              <a:blip r:embed="rId2"/>
              <a:srcRect/>
              <a:tile tx="88900" ty="0" sx="100000" sy="100000" flip="none" algn="tl"/>
            </a:blip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8" name="Диагональная полоса 7">
              <a:extLst>
                <a:ext uri="{FF2B5EF4-FFF2-40B4-BE49-F238E27FC236}">
                  <a16:creationId xmlns:a16="http://schemas.microsoft.com/office/drawing/2014/main" id="{5C2AA818-3F04-62C5-8B39-92254A912950}"/>
                </a:ext>
              </a:extLst>
            </p:cNvPr>
            <p:cNvSpPr>
              <a:spLocks noChangeAspect="1"/>
            </p:cNvSpPr>
            <p:nvPr/>
          </p:nvSpPr>
          <p:spPr>
            <a:xfrm rot="18840000" flipV="1">
              <a:off x="1421980" y="-2095301"/>
              <a:ext cx="4507251" cy="4659897"/>
            </a:xfrm>
            <a:prstGeom prst="diagStripe">
              <a:avLst>
                <a:gd name="adj" fmla="val 89881"/>
              </a:avLst>
            </a:prstGeom>
            <a:blipFill dpi="0" rotWithShape="0">
              <a:blip r:embed="rId2"/>
              <a:srcRect/>
              <a:tile tx="88900" ty="0" sx="100000" sy="100000" flip="none" algn="tl"/>
            </a:blip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2" name="Диагональная полоса 11">
              <a:extLst>
                <a:ext uri="{FF2B5EF4-FFF2-40B4-BE49-F238E27FC236}">
                  <a16:creationId xmlns:a16="http://schemas.microsoft.com/office/drawing/2014/main" id="{5DFCB35D-1D13-0A87-22AD-82308AD41BCE}"/>
                </a:ext>
              </a:extLst>
            </p:cNvPr>
            <p:cNvSpPr>
              <a:spLocks noChangeAspect="1"/>
            </p:cNvSpPr>
            <p:nvPr/>
          </p:nvSpPr>
          <p:spPr>
            <a:xfrm rot="2657870" flipV="1">
              <a:off x="4676519" y="1127144"/>
              <a:ext cx="4422230" cy="4571997"/>
            </a:xfrm>
            <a:prstGeom prst="diagStripe">
              <a:avLst>
                <a:gd name="adj" fmla="val 89881"/>
              </a:avLst>
            </a:prstGeom>
            <a:blipFill dpi="0" rotWithShape="0">
              <a:blip r:embed="rId2"/>
              <a:srcRect/>
              <a:tile tx="88900" ty="0" sx="100000" sy="100000" flip="none" algn="tl"/>
            </a:blip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1" name="Диагональная полоса 10">
              <a:extLst>
                <a:ext uri="{FF2B5EF4-FFF2-40B4-BE49-F238E27FC236}">
                  <a16:creationId xmlns:a16="http://schemas.microsoft.com/office/drawing/2014/main" id="{3148CC0A-F149-209E-35F1-B16BD644B13F}"/>
                </a:ext>
              </a:extLst>
            </p:cNvPr>
            <p:cNvSpPr/>
            <p:nvPr/>
          </p:nvSpPr>
          <p:spPr>
            <a:xfrm rot="8139973">
              <a:off x="-1733668" y="1115942"/>
              <a:ext cx="4379881" cy="4546458"/>
            </a:xfrm>
            <a:prstGeom prst="diagStripe">
              <a:avLst>
                <a:gd name="adj" fmla="val 89881"/>
              </a:avLst>
            </a:prstGeom>
            <a:blipFill dpi="0" rotWithShape="0">
              <a:blip r:embed="rId2"/>
              <a:srcRect/>
              <a:tile tx="88900" ty="0" sx="100000" sy="100000" flip="none" algn="tl"/>
            </a:blip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695FE099-0823-8196-E522-D9785EC117A7}"/>
                </a:ext>
              </a:extLst>
            </p:cNvPr>
            <p:cNvSpPr txBox="1"/>
            <p:nvPr/>
          </p:nvSpPr>
          <p:spPr>
            <a:xfrm>
              <a:off x="423635" y="721360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8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06BA2F7D-5020-F8D7-F1C9-C77D7F11F0EE}"/>
                </a:ext>
              </a:extLst>
            </p:cNvPr>
            <p:cNvSpPr txBox="1"/>
            <p:nvPr/>
          </p:nvSpPr>
          <p:spPr>
            <a:xfrm>
              <a:off x="449394" y="1418295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7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1C87DC50-24BF-BE06-0025-730EDFB387B1}"/>
                </a:ext>
              </a:extLst>
            </p:cNvPr>
            <p:cNvSpPr txBox="1"/>
            <p:nvPr/>
          </p:nvSpPr>
          <p:spPr>
            <a:xfrm>
              <a:off x="456272" y="2137725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6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7CE42DE6-C729-13EC-5204-FA6D81B51DED}"/>
                </a:ext>
              </a:extLst>
            </p:cNvPr>
            <p:cNvSpPr txBox="1"/>
            <p:nvPr/>
          </p:nvSpPr>
          <p:spPr>
            <a:xfrm>
              <a:off x="461013" y="3569357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4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4E3347E9-7275-6C07-4F17-5BF26A7178BF}"/>
                </a:ext>
              </a:extLst>
            </p:cNvPr>
            <p:cNvSpPr txBox="1"/>
            <p:nvPr/>
          </p:nvSpPr>
          <p:spPr>
            <a:xfrm>
              <a:off x="469679" y="4266292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3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DBC2B6F3-EF35-B4D3-8A55-692796D2F2C3}"/>
                </a:ext>
              </a:extLst>
            </p:cNvPr>
            <p:cNvSpPr txBox="1"/>
            <p:nvPr/>
          </p:nvSpPr>
          <p:spPr>
            <a:xfrm>
              <a:off x="474557" y="5719608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1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9E7AA574-404B-CED8-B766-E3A2E729671E}"/>
                </a:ext>
              </a:extLst>
            </p:cNvPr>
            <p:cNvSpPr txBox="1"/>
            <p:nvPr/>
          </p:nvSpPr>
          <p:spPr>
            <a:xfrm>
              <a:off x="943959" y="6163233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id="{0A7FF351-3CFA-025D-BF41-01A21A81D469}"/>
                </a:ext>
              </a:extLst>
            </p:cNvPr>
            <p:cNvSpPr txBox="1"/>
            <p:nvPr/>
          </p:nvSpPr>
          <p:spPr>
            <a:xfrm>
              <a:off x="1698379" y="6192888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b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EAB3429C-7970-0BA2-B70E-CFD6B20FB567}"/>
                </a:ext>
              </a:extLst>
            </p:cNvPr>
            <p:cNvSpPr txBox="1"/>
            <p:nvPr/>
          </p:nvSpPr>
          <p:spPr>
            <a:xfrm>
              <a:off x="2416569" y="6189117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B2451906-0495-041C-3C99-0F49ECF29CE8}"/>
                </a:ext>
              </a:extLst>
            </p:cNvPr>
            <p:cNvSpPr txBox="1"/>
            <p:nvPr/>
          </p:nvSpPr>
          <p:spPr>
            <a:xfrm>
              <a:off x="3888261" y="6163233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E7179E0D-62FB-E122-B72E-C187684A1CE6}"/>
                </a:ext>
              </a:extLst>
            </p:cNvPr>
            <p:cNvSpPr txBox="1"/>
            <p:nvPr/>
          </p:nvSpPr>
          <p:spPr>
            <a:xfrm>
              <a:off x="5295377" y="6169828"/>
              <a:ext cx="22617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g</a:t>
              </a:r>
              <a:endParaRPr lang="ru-RU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  <p:grpSp>
          <p:nvGrpSpPr>
            <p:cNvPr id="97" name="Группа 96">
              <a:extLst>
                <a:ext uri="{FF2B5EF4-FFF2-40B4-BE49-F238E27FC236}">
                  <a16:creationId xmlns:a16="http://schemas.microsoft.com/office/drawing/2014/main" id="{23D1BC6E-41B2-10F1-C50E-9CB61598B050}"/>
                </a:ext>
              </a:extLst>
            </p:cNvPr>
            <p:cNvGrpSpPr/>
            <p:nvPr/>
          </p:nvGrpSpPr>
          <p:grpSpPr>
            <a:xfrm>
              <a:off x="6060695" y="4167713"/>
              <a:ext cx="271364" cy="609614"/>
              <a:chOff x="6122129" y="4162520"/>
              <a:chExt cx="304486" cy="718615"/>
            </a:xfrm>
          </p:grpSpPr>
          <p:sp>
            <p:nvSpPr>
              <p:cNvPr id="91" name="Крест 90">
                <a:extLst>
                  <a:ext uri="{FF2B5EF4-FFF2-40B4-BE49-F238E27FC236}">
                    <a16:creationId xmlns:a16="http://schemas.microsoft.com/office/drawing/2014/main" id="{6CC1D753-B7E7-A959-567A-7491CB099268}"/>
                  </a:ext>
                </a:extLst>
              </p:cNvPr>
              <p:cNvSpPr/>
              <p:nvPr/>
            </p:nvSpPr>
            <p:spPr>
              <a:xfrm>
                <a:off x="6213775" y="4162520"/>
                <a:ext cx="129884" cy="124944"/>
              </a:xfrm>
              <a:prstGeom prst="plus">
                <a:avLst>
                  <a:gd name="adj" fmla="val 37605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2" name="Полилиния: фигура 91">
                <a:extLst>
                  <a:ext uri="{FF2B5EF4-FFF2-40B4-BE49-F238E27FC236}">
                    <a16:creationId xmlns:a16="http://schemas.microsoft.com/office/drawing/2014/main" id="{FBB5A81E-0157-BFB3-0004-325930596CB8}"/>
                  </a:ext>
                </a:extLst>
              </p:cNvPr>
              <p:cNvSpPr/>
              <p:nvPr/>
            </p:nvSpPr>
            <p:spPr>
              <a:xfrm>
                <a:off x="6175847" y="4286746"/>
                <a:ext cx="217170" cy="81915"/>
              </a:xfrm>
              <a:custGeom>
                <a:avLst/>
                <a:gdLst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0970 w 175260"/>
                  <a:gd name="connsiteY2" fmla="*/ 2476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2875 w 175260"/>
                  <a:gd name="connsiteY2" fmla="*/ 4381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0 w 175260"/>
                  <a:gd name="connsiteY5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20955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38100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4295"/>
                  <a:gd name="connsiteX1" fmla="*/ 175260 w 175260"/>
                  <a:gd name="connsiteY1" fmla="*/ 5715 h 74295"/>
                  <a:gd name="connsiteX2" fmla="*/ 142875 w 175260"/>
                  <a:gd name="connsiteY2" fmla="*/ 43815 h 74295"/>
                  <a:gd name="connsiteX3" fmla="*/ 148590 w 175260"/>
                  <a:gd name="connsiteY3" fmla="*/ 70485 h 74295"/>
                  <a:gd name="connsiteX4" fmla="*/ 15240 w 175260"/>
                  <a:gd name="connsiteY4" fmla="*/ 74295 h 74295"/>
                  <a:gd name="connsiteX5" fmla="*/ 38100 w 175260"/>
                  <a:gd name="connsiteY5" fmla="*/ 38100 h 74295"/>
                  <a:gd name="connsiteX6" fmla="*/ 0 w 175260"/>
                  <a:gd name="connsiteY6" fmla="*/ 0 h 74295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38100 w 175260"/>
                  <a:gd name="connsiteY5" fmla="*/ 38100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6573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201930"/>
                  <a:gd name="connsiteY0" fmla="*/ 0 h 80010"/>
                  <a:gd name="connsiteX1" fmla="*/ 201930 w 201930"/>
                  <a:gd name="connsiteY1" fmla="*/ 1905 h 80010"/>
                  <a:gd name="connsiteX2" fmla="*/ 165735 w 201930"/>
                  <a:gd name="connsiteY2" fmla="*/ 43815 h 80010"/>
                  <a:gd name="connsiteX3" fmla="*/ 173355 w 201930"/>
                  <a:gd name="connsiteY3" fmla="*/ 80010 h 80010"/>
                  <a:gd name="connsiteX4" fmla="*/ 15240 w 201930"/>
                  <a:gd name="connsiteY4" fmla="*/ 74295 h 80010"/>
                  <a:gd name="connsiteX5" fmla="*/ 22860 w 201930"/>
                  <a:gd name="connsiteY5" fmla="*/ 51435 h 80010"/>
                  <a:gd name="connsiteX6" fmla="*/ 0 w 201930"/>
                  <a:gd name="connsiteY6" fmla="*/ 0 h 80010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30480 w 217170"/>
                  <a:gd name="connsiteY4" fmla="*/ 76200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79070 w 217170"/>
                  <a:gd name="connsiteY2" fmla="*/ 5334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7170" h="81915">
                    <a:moveTo>
                      <a:pt x="0" y="0"/>
                    </a:moveTo>
                    <a:lnTo>
                      <a:pt x="217170" y="3810"/>
                    </a:lnTo>
                    <a:lnTo>
                      <a:pt x="179070" y="53340"/>
                    </a:lnTo>
                    <a:lnTo>
                      <a:pt x="188595" y="81915"/>
                    </a:lnTo>
                    <a:lnTo>
                      <a:pt x="20955" y="81915"/>
                    </a:lnTo>
                    <a:lnTo>
                      <a:pt x="38100" y="533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3" name="Полилиния: фигура 92">
                <a:extLst>
                  <a:ext uri="{FF2B5EF4-FFF2-40B4-BE49-F238E27FC236}">
                    <a16:creationId xmlns:a16="http://schemas.microsoft.com/office/drawing/2014/main" id="{D935EC67-B2C7-5538-C73C-380BD4E50FF4}"/>
                  </a:ext>
                </a:extLst>
              </p:cNvPr>
              <p:cNvSpPr/>
              <p:nvPr/>
            </p:nvSpPr>
            <p:spPr>
              <a:xfrm>
                <a:off x="6127530" y="4374832"/>
                <a:ext cx="299085" cy="364949"/>
              </a:xfrm>
              <a:custGeom>
                <a:avLst/>
                <a:gdLst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0970 w 175260"/>
                  <a:gd name="connsiteY2" fmla="*/ 2476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2875 w 175260"/>
                  <a:gd name="connsiteY2" fmla="*/ 4381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0 w 175260"/>
                  <a:gd name="connsiteY5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20955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38100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4295"/>
                  <a:gd name="connsiteX1" fmla="*/ 175260 w 175260"/>
                  <a:gd name="connsiteY1" fmla="*/ 5715 h 74295"/>
                  <a:gd name="connsiteX2" fmla="*/ 142875 w 175260"/>
                  <a:gd name="connsiteY2" fmla="*/ 43815 h 74295"/>
                  <a:gd name="connsiteX3" fmla="*/ 148590 w 175260"/>
                  <a:gd name="connsiteY3" fmla="*/ 70485 h 74295"/>
                  <a:gd name="connsiteX4" fmla="*/ 15240 w 175260"/>
                  <a:gd name="connsiteY4" fmla="*/ 74295 h 74295"/>
                  <a:gd name="connsiteX5" fmla="*/ 38100 w 175260"/>
                  <a:gd name="connsiteY5" fmla="*/ 38100 h 74295"/>
                  <a:gd name="connsiteX6" fmla="*/ 0 w 175260"/>
                  <a:gd name="connsiteY6" fmla="*/ 0 h 74295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38100 w 175260"/>
                  <a:gd name="connsiteY5" fmla="*/ 38100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6573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201930"/>
                  <a:gd name="connsiteY0" fmla="*/ 0 h 80010"/>
                  <a:gd name="connsiteX1" fmla="*/ 201930 w 201930"/>
                  <a:gd name="connsiteY1" fmla="*/ 1905 h 80010"/>
                  <a:gd name="connsiteX2" fmla="*/ 165735 w 201930"/>
                  <a:gd name="connsiteY2" fmla="*/ 43815 h 80010"/>
                  <a:gd name="connsiteX3" fmla="*/ 173355 w 201930"/>
                  <a:gd name="connsiteY3" fmla="*/ 80010 h 80010"/>
                  <a:gd name="connsiteX4" fmla="*/ 15240 w 201930"/>
                  <a:gd name="connsiteY4" fmla="*/ 74295 h 80010"/>
                  <a:gd name="connsiteX5" fmla="*/ 22860 w 201930"/>
                  <a:gd name="connsiteY5" fmla="*/ 51435 h 80010"/>
                  <a:gd name="connsiteX6" fmla="*/ 0 w 201930"/>
                  <a:gd name="connsiteY6" fmla="*/ 0 h 80010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30480 w 217170"/>
                  <a:gd name="connsiteY4" fmla="*/ 76200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79070 w 217170"/>
                  <a:gd name="connsiteY2" fmla="*/ 5334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3810 w 196215"/>
                  <a:gd name="connsiteY0" fmla="*/ 0 h 144042"/>
                  <a:gd name="connsiteX1" fmla="*/ 196215 w 196215"/>
                  <a:gd name="connsiteY1" fmla="*/ 65937 h 144042"/>
                  <a:gd name="connsiteX2" fmla="*/ 158115 w 196215"/>
                  <a:gd name="connsiteY2" fmla="*/ 115467 h 144042"/>
                  <a:gd name="connsiteX3" fmla="*/ 167640 w 196215"/>
                  <a:gd name="connsiteY3" fmla="*/ 144042 h 144042"/>
                  <a:gd name="connsiteX4" fmla="*/ 0 w 196215"/>
                  <a:gd name="connsiteY4" fmla="*/ 144042 h 144042"/>
                  <a:gd name="connsiteX5" fmla="*/ 17145 w 196215"/>
                  <a:gd name="connsiteY5" fmla="*/ 115467 h 144042"/>
                  <a:gd name="connsiteX6" fmla="*/ 3810 w 19621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58115 w 188595"/>
                  <a:gd name="connsiteY2" fmla="*/ 115467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7145 w 188595"/>
                  <a:gd name="connsiteY5" fmla="*/ 115467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7145 w 188595"/>
                  <a:gd name="connsiteY5" fmla="*/ 115467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9050 w 188595"/>
                  <a:gd name="connsiteY5" fmla="*/ 89063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78105 w 188595"/>
                  <a:gd name="connsiteY5" fmla="*/ 86733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6195 w 188595"/>
                  <a:gd name="connsiteY5" fmla="*/ 88286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6195 w 188595"/>
                  <a:gd name="connsiteY5" fmla="*/ 88286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4290 w 188595"/>
                  <a:gd name="connsiteY5" fmla="*/ 72754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4290 w 188595"/>
                  <a:gd name="connsiteY5" fmla="*/ 72754 h 144042"/>
                  <a:gd name="connsiteX6" fmla="*/ 3810 w 188595"/>
                  <a:gd name="connsiteY6" fmla="*/ 0 h 144042"/>
                  <a:gd name="connsiteX0" fmla="*/ 60960 w 245745"/>
                  <a:gd name="connsiteY0" fmla="*/ 0 h 148702"/>
                  <a:gd name="connsiteX1" fmla="*/ 245745 w 245745"/>
                  <a:gd name="connsiteY1" fmla="*/ 1480 h 148702"/>
                  <a:gd name="connsiteX2" fmla="*/ 217170 w 245745"/>
                  <a:gd name="connsiteY2" fmla="*/ 86733 h 148702"/>
                  <a:gd name="connsiteX3" fmla="*/ 224790 w 245745"/>
                  <a:gd name="connsiteY3" fmla="*/ 144042 h 148702"/>
                  <a:gd name="connsiteX4" fmla="*/ 0 w 245745"/>
                  <a:gd name="connsiteY4" fmla="*/ 148702 h 148702"/>
                  <a:gd name="connsiteX5" fmla="*/ 91440 w 245745"/>
                  <a:gd name="connsiteY5" fmla="*/ 72754 h 148702"/>
                  <a:gd name="connsiteX6" fmla="*/ 60960 w 245745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7170 w 297180"/>
                  <a:gd name="connsiteY2" fmla="*/ 86733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850 h 149552"/>
                  <a:gd name="connsiteX1" fmla="*/ 243840 w 297180"/>
                  <a:gd name="connsiteY1" fmla="*/ 0 h 149552"/>
                  <a:gd name="connsiteX2" fmla="*/ 219075 w 297180"/>
                  <a:gd name="connsiteY2" fmla="*/ 74381 h 149552"/>
                  <a:gd name="connsiteX3" fmla="*/ 297180 w 297180"/>
                  <a:gd name="connsiteY3" fmla="*/ 148775 h 149552"/>
                  <a:gd name="connsiteX4" fmla="*/ 0 w 297180"/>
                  <a:gd name="connsiteY4" fmla="*/ 149552 h 149552"/>
                  <a:gd name="connsiteX5" fmla="*/ 91440 w 297180"/>
                  <a:gd name="connsiteY5" fmla="*/ 73604 h 149552"/>
                  <a:gd name="connsiteX6" fmla="*/ 60960 w 297180"/>
                  <a:gd name="connsiteY6" fmla="*/ 850 h 149552"/>
                  <a:gd name="connsiteX0" fmla="*/ 62865 w 299085"/>
                  <a:gd name="connsiteY0" fmla="*/ 850 h 148775"/>
                  <a:gd name="connsiteX1" fmla="*/ 245745 w 299085"/>
                  <a:gd name="connsiteY1" fmla="*/ 0 h 148775"/>
                  <a:gd name="connsiteX2" fmla="*/ 220980 w 299085"/>
                  <a:gd name="connsiteY2" fmla="*/ 74381 h 148775"/>
                  <a:gd name="connsiteX3" fmla="*/ 299085 w 299085"/>
                  <a:gd name="connsiteY3" fmla="*/ 148775 h 148775"/>
                  <a:gd name="connsiteX4" fmla="*/ 0 w 299085"/>
                  <a:gd name="connsiteY4" fmla="*/ 147222 h 148775"/>
                  <a:gd name="connsiteX5" fmla="*/ 93345 w 299085"/>
                  <a:gd name="connsiteY5" fmla="*/ 73604 h 148775"/>
                  <a:gd name="connsiteX6" fmla="*/ 62865 w 299085"/>
                  <a:gd name="connsiteY6" fmla="*/ 850 h 148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9085" h="148775">
                    <a:moveTo>
                      <a:pt x="62865" y="850"/>
                    </a:moveTo>
                    <a:lnTo>
                      <a:pt x="245745" y="0"/>
                    </a:lnTo>
                    <a:cubicBezTo>
                      <a:pt x="236855" y="24017"/>
                      <a:pt x="199390" y="42598"/>
                      <a:pt x="220980" y="74381"/>
                    </a:cubicBezTo>
                    <a:lnTo>
                      <a:pt x="299085" y="148775"/>
                    </a:lnTo>
                    <a:lnTo>
                      <a:pt x="0" y="147222"/>
                    </a:lnTo>
                    <a:lnTo>
                      <a:pt x="93345" y="73604"/>
                    </a:lnTo>
                    <a:cubicBezTo>
                      <a:pt x="78740" y="32526"/>
                      <a:pt x="73660" y="30279"/>
                      <a:pt x="62865" y="85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4" name="Прямоугольник: скругленные углы 93">
                <a:extLst>
                  <a:ext uri="{FF2B5EF4-FFF2-40B4-BE49-F238E27FC236}">
                    <a16:creationId xmlns:a16="http://schemas.microsoft.com/office/drawing/2014/main" id="{33A9C636-9790-CC9B-F366-BEB6100642D5}"/>
                  </a:ext>
                </a:extLst>
              </p:cNvPr>
              <p:cNvSpPr/>
              <p:nvPr/>
            </p:nvSpPr>
            <p:spPr>
              <a:xfrm>
                <a:off x="6127530" y="4738022"/>
                <a:ext cx="299085" cy="45719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5" name="Прямоугольник: скругленные углы 94">
                <a:extLst>
                  <a:ext uri="{FF2B5EF4-FFF2-40B4-BE49-F238E27FC236}">
                    <a16:creationId xmlns:a16="http://schemas.microsoft.com/office/drawing/2014/main" id="{5746DCC2-F056-2B0C-A666-501EEB080F85}"/>
                  </a:ext>
                </a:extLst>
              </p:cNvPr>
              <p:cNvSpPr/>
              <p:nvPr/>
            </p:nvSpPr>
            <p:spPr>
              <a:xfrm>
                <a:off x="6122129" y="4835416"/>
                <a:ext cx="299085" cy="45719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6" name="Полилиния: фигура 95">
                <a:extLst>
                  <a:ext uri="{FF2B5EF4-FFF2-40B4-BE49-F238E27FC236}">
                    <a16:creationId xmlns:a16="http://schemas.microsoft.com/office/drawing/2014/main" id="{ACBE6495-5F87-C6D8-D920-6C335DB976BD}"/>
                  </a:ext>
                </a:extLst>
              </p:cNvPr>
              <p:cNvSpPr/>
              <p:nvPr/>
            </p:nvSpPr>
            <p:spPr>
              <a:xfrm>
                <a:off x="6143485" y="4783741"/>
                <a:ext cx="255842" cy="49244"/>
              </a:xfrm>
              <a:custGeom>
                <a:avLst/>
                <a:gdLst>
                  <a:gd name="connsiteX0" fmla="*/ 0 w 299085"/>
                  <a:gd name="connsiteY0" fmla="*/ 0 h 53340"/>
                  <a:gd name="connsiteX1" fmla="*/ 299085 w 299085"/>
                  <a:gd name="connsiteY1" fmla="*/ 1905 h 53340"/>
                  <a:gd name="connsiteX2" fmla="*/ 274320 w 299085"/>
                  <a:gd name="connsiteY2" fmla="*/ 28575 h 53340"/>
                  <a:gd name="connsiteX3" fmla="*/ 295275 w 299085"/>
                  <a:gd name="connsiteY3" fmla="*/ 49530 h 53340"/>
                  <a:gd name="connsiteX4" fmla="*/ 11430 w 299085"/>
                  <a:gd name="connsiteY4" fmla="*/ 53340 h 53340"/>
                  <a:gd name="connsiteX5" fmla="*/ 43815 w 299085"/>
                  <a:gd name="connsiteY5" fmla="*/ 28575 h 53340"/>
                  <a:gd name="connsiteX6" fmla="*/ 0 w 299085"/>
                  <a:gd name="connsiteY6" fmla="*/ 0 h 53340"/>
                  <a:gd name="connsiteX0" fmla="*/ 3810 w 287655"/>
                  <a:gd name="connsiteY0" fmla="*/ 0 h 51435"/>
                  <a:gd name="connsiteX1" fmla="*/ 287655 w 287655"/>
                  <a:gd name="connsiteY1" fmla="*/ 0 h 51435"/>
                  <a:gd name="connsiteX2" fmla="*/ 262890 w 287655"/>
                  <a:gd name="connsiteY2" fmla="*/ 26670 h 51435"/>
                  <a:gd name="connsiteX3" fmla="*/ 283845 w 287655"/>
                  <a:gd name="connsiteY3" fmla="*/ 47625 h 51435"/>
                  <a:gd name="connsiteX4" fmla="*/ 0 w 287655"/>
                  <a:gd name="connsiteY4" fmla="*/ 51435 h 51435"/>
                  <a:gd name="connsiteX5" fmla="*/ 32385 w 287655"/>
                  <a:gd name="connsiteY5" fmla="*/ 26670 h 51435"/>
                  <a:gd name="connsiteX6" fmla="*/ 3810 w 287655"/>
                  <a:gd name="connsiteY6" fmla="*/ 0 h 51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7655" h="51435">
                    <a:moveTo>
                      <a:pt x="3810" y="0"/>
                    </a:moveTo>
                    <a:lnTo>
                      <a:pt x="287655" y="0"/>
                    </a:lnTo>
                    <a:lnTo>
                      <a:pt x="262890" y="26670"/>
                    </a:lnTo>
                    <a:lnTo>
                      <a:pt x="283845" y="47625"/>
                    </a:lnTo>
                    <a:lnTo>
                      <a:pt x="0" y="51435"/>
                    </a:lnTo>
                    <a:lnTo>
                      <a:pt x="32385" y="26670"/>
                    </a:lnTo>
                    <a:lnTo>
                      <a:pt x="381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98" name="Группа 97">
              <a:extLst>
                <a:ext uri="{FF2B5EF4-FFF2-40B4-BE49-F238E27FC236}">
                  <a16:creationId xmlns:a16="http://schemas.microsoft.com/office/drawing/2014/main" id="{C51BE789-A47C-8A2A-6BD3-23373233C57D}"/>
                </a:ext>
              </a:extLst>
            </p:cNvPr>
            <p:cNvGrpSpPr/>
            <p:nvPr/>
          </p:nvGrpSpPr>
          <p:grpSpPr>
            <a:xfrm>
              <a:off x="6081972" y="576355"/>
              <a:ext cx="264704" cy="675057"/>
              <a:chOff x="6122129" y="4162520"/>
              <a:chExt cx="304486" cy="718615"/>
            </a:xfrm>
            <a:solidFill>
              <a:schemeClr val="tx1"/>
            </a:solidFill>
          </p:grpSpPr>
          <p:sp>
            <p:nvSpPr>
              <p:cNvPr id="99" name="Крест 98">
                <a:extLst>
                  <a:ext uri="{FF2B5EF4-FFF2-40B4-BE49-F238E27FC236}">
                    <a16:creationId xmlns:a16="http://schemas.microsoft.com/office/drawing/2014/main" id="{999A7B22-E206-018C-5C85-0A8DBAD28B0E}"/>
                  </a:ext>
                </a:extLst>
              </p:cNvPr>
              <p:cNvSpPr/>
              <p:nvPr/>
            </p:nvSpPr>
            <p:spPr>
              <a:xfrm>
                <a:off x="6213775" y="4162520"/>
                <a:ext cx="129884" cy="124944"/>
              </a:xfrm>
              <a:prstGeom prst="plus">
                <a:avLst>
                  <a:gd name="adj" fmla="val 37605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0" name="Полилиния: фигура 99">
                <a:extLst>
                  <a:ext uri="{FF2B5EF4-FFF2-40B4-BE49-F238E27FC236}">
                    <a16:creationId xmlns:a16="http://schemas.microsoft.com/office/drawing/2014/main" id="{531BC72C-F283-C1AC-AEBA-4BAC22D7A3B4}"/>
                  </a:ext>
                </a:extLst>
              </p:cNvPr>
              <p:cNvSpPr/>
              <p:nvPr/>
            </p:nvSpPr>
            <p:spPr>
              <a:xfrm>
                <a:off x="6175847" y="4286746"/>
                <a:ext cx="217170" cy="81915"/>
              </a:xfrm>
              <a:custGeom>
                <a:avLst/>
                <a:gdLst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0970 w 175260"/>
                  <a:gd name="connsiteY2" fmla="*/ 2476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2875 w 175260"/>
                  <a:gd name="connsiteY2" fmla="*/ 4381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0 w 175260"/>
                  <a:gd name="connsiteY5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20955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38100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4295"/>
                  <a:gd name="connsiteX1" fmla="*/ 175260 w 175260"/>
                  <a:gd name="connsiteY1" fmla="*/ 5715 h 74295"/>
                  <a:gd name="connsiteX2" fmla="*/ 142875 w 175260"/>
                  <a:gd name="connsiteY2" fmla="*/ 43815 h 74295"/>
                  <a:gd name="connsiteX3" fmla="*/ 148590 w 175260"/>
                  <a:gd name="connsiteY3" fmla="*/ 70485 h 74295"/>
                  <a:gd name="connsiteX4" fmla="*/ 15240 w 175260"/>
                  <a:gd name="connsiteY4" fmla="*/ 74295 h 74295"/>
                  <a:gd name="connsiteX5" fmla="*/ 38100 w 175260"/>
                  <a:gd name="connsiteY5" fmla="*/ 38100 h 74295"/>
                  <a:gd name="connsiteX6" fmla="*/ 0 w 175260"/>
                  <a:gd name="connsiteY6" fmla="*/ 0 h 74295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38100 w 175260"/>
                  <a:gd name="connsiteY5" fmla="*/ 38100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6573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201930"/>
                  <a:gd name="connsiteY0" fmla="*/ 0 h 80010"/>
                  <a:gd name="connsiteX1" fmla="*/ 201930 w 201930"/>
                  <a:gd name="connsiteY1" fmla="*/ 1905 h 80010"/>
                  <a:gd name="connsiteX2" fmla="*/ 165735 w 201930"/>
                  <a:gd name="connsiteY2" fmla="*/ 43815 h 80010"/>
                  <a:gd name="connsiteX3" fmla="*/ 173355 w 201930"/>
                  <a:gd name="connsiteY3" fmla="*/ 80010 h 80010"/>
                  <a:gd name="connsiteX4" fmla="*/ 15240 w 201930"/>
                  <a:gd name="connsiteY4" fmla="*/ 74295 h 80010"/>
                  <a:gd name="connsiteX5" fmla="*/ 22860 w 201930"/>
                  <a:gd name="connsiteY5" fmla="*/ 51435 h 80010"/>
                  <a:gd name="connsiteX6" fmla="*/ 0 w 201930"/>
                  <a:gd name="connsiteY6" fmla="*/ 0 h 80010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30480 w 217170"/>
                  <a:gd name="connsiteY4" fmla="*/ 76200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79070 w 217170"/>
                  <a:gd name="connsiteY2" fmla="*/ 5334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7170" h="81915">
                    <a:moveTo>
                      <a:pt x="0" y="0"/>
                    </a:moveTo>
                    <a:lnTo>
                      <a:pt x="217170" y="3810"/>
                    </a:lnTo>
                    <a:lnTo>
                      <a:pt x="179070" y="53340"/>
                    </a:lnTo>
                    <a:lnTo>
                      <a:pt x="188595" y="81915"/>
                    </a:lnTo>
                    <a:lnTo>
                      <a:pt x="20955" y="81915"/>
                    </a:lnTo>
                    <a:lnTo>
                      <a:pt x="38100" y="5334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1" name="Полилиния: фигура 100">
                <a:extLst>
                  <a:ext uri="{FF2B5EF4-FFF2-40B4-BE49-F238E27FC236}">
                    <a16:creationId xmlns:a16="http://schemas.microsoft.com/office/drawing/2014/main" id="{2450AB17-D4F7-9A9F-9847-D0D15AC804DF}"/>
                  </a:ext>
                </a:extLst>
              </p:cNvPr>
              <p:cNvSpPr/>
              <p:nvPr/>
            </p:nvSpPr>
            <p:spPr>
              <a:xfrm>
                <a:off x="6127530" y="4374832"/>
                <a:ext cx="299085" cy="364949"/>
              </a:xfrm>
              <a:custGeom>
                <a:avLst/>
                <a:gdLst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0970 w 175260"/>
                  <a:gd name="connsiteY2" fmla="*/ 2476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66675"/>
                  <a:gd name="connsiteX1" fmla="*/ 175260 w 175260"/>
                  <a:gd name="connsiteY1" fmla="*/ 5715 h 66675"/>
                  <a:gd name="connsiteX2" fmla="*/ 142875 w 175260"/>
                  <a:gd name="connsiteY2" fmla="*/ 43815 h 66675"/>
                  <a:gd name="connsiteX3" fmla="*/ 144780 w 175260"/>
                  <a:gd name="connsiteY3" fmla="*/ 59055 h 66675"/>
                  <a:gd name="connsiteX4" fmla="*/ 34290 w 175260"/>
                  <a:gd name="connsiteY4" fmla="*/ 66675 h 66675"/>
                  <a:gd name="connsiteX5" fmla="*/ 0 w 175260"/>
                  <a:gd name="connsiteY5" fmla="*/ 0 h 6667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0 w 175260"/>
                  <a:gd name="connsiteY5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20955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0485"/>
                  <a:gd name="connsiteX1" fmla="*/ 175260 w 175260"/>
                  <a:gd name="connsiteY1" fmla="*/ 5715 h 70485"/>
                  <a:gd name="connsiteX2" fmla="*/ 142875 w 175260"/>
                  <a:gd name="connsiteY2" fmla="*/ 43815 h 70485"/>
                  <a:gd name="connsiteX3" fmla="*/ 148590 w 175260"/>
                  <a:gd name="connsiteY3" fmla="*/ 70485 h 70485"/>
                  <a:gd name="connsiteX4" fmla="*/ 34290 w 175260"/>
                  <a:gd name="connsiteY4" fmla="*/ 66675 h 70485"/>
                  <a:gd name="connsiteX5" fmla="*/ 38100 w 175260"/>
                  <a:gd name="connsiteY5" fmla="*/ 38100 h 70485"/>
                  <a:gd name="connsiteX6" fmla="*/ 0 w 175260"/>
                  <a:gd name="connsiteY6" fmla="*/ 0 h 70485"/>
                  <a:gd name="connsiteX0" fmla="*/ 0 w 175260"/>
                  <a:gd name="connsiteY0" fmla="*/ 0 h 74295"/>
                  <a:gd name="connsiteX1" fmla="*/ 175260 w 175260"/>
                  <a:gd name="connsiteY1" fmla="*/ 5715 h 74295"/>
                  <a:gd name="connsiteX2" fmla="*/ 142875 w 175260"/>
                  <a:gd name="connsiteY2" fmla="*/ 43815 h 74295"/>
                  <a:gd name="connsiteX3" fmla="*/ 148590 w 175260"/>
                  <a:gd name="connsiteY3" fmla="*/ 70485 h 74295"/>
                  <a:gd name="connsiteX4" fmla="*/ 15240 w 175260"/>
                  <a:gd name="connsiteY4" fmla="*/ 74295 h 74295"/>
                  <a:gd name="connsiteX5" fmla="*/ 38100 w 175260"/>
                  <a:gd name="connsiteY5" fmla="*/ 38100 h 74295"/>
                  <a:gd name="connsiteX6" fmla="*/ 0 w 175260"/>
                  <a:gd name="connsiteY6" fmla="*/ 0 h 74295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38100 w 175260"/>
                  <a:gd name="connsiteY5" fmla="*/ 38100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4287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175260"/>
                  <a:gd name="connsiteY0" fmla="*/ 0 h 80010"/>
                  <a:gd name="connsiteX1" fmla="*/ 175260 w 175260"/>
                  <a:gd name="connsiteY1" fmla="*/ 5715 h 80010"/>
                  <a:gd name="connsiteX2" fmla="*/ 165735 w 175260"/>
                  <a:gd name="connsiteY2" fmla="*/ 43815 h 80010"/>
                  <a:gd name="connsiteX3" fmla="*/ 173355 w 175260"/>
                  <a:gd name="connsiteY3" fmla="*/ 80010 h 80010"/>
                  <a:gd name="connsiteX4" fmla="*/ 15240 w 175260"/>
                  <a:gd name="connsiteY4" fmla="*/ 74295 h 80010"/>
                  <a:gd name="connsiteX5" fmla="*/ 22860 w 175260"/>
                  <a:gd name="connsiteY5" fmla="*/ 51435 h 80010"/>
                  <a:gd name="connsiteX6" fmla="*/ 0 w 175260"/>
                  <a:gd name="connsiteY6" fmla="*/ 0 h 80010"/>
                  <a:gd name="connsiteX0" fmla="*/ 0 w 201930"/>
                  <a:gd name="connsiteY0" fmla="*/ 0 h 80010"/>
                  <a:gd name="connsiteX1" fmla="*/ 201930 w 201930"/>
                  <a:gd name="connsiteY1" fmla="*/ 1905 h 80010"/>
                  <a:gd name="connsiteX2" fmla="*/ 165735 w 201930"/>
                  <a:gd name="connsiteY2" fmla="*/ 43815 h 80010"/>
                  <a:gd name="connsiteX3" fmla="*/ 173355 w 201930"/>
                  <a:gd name="connsiteY3" fmla="*/ 80010 h 80010"/>
                  <a:gd name="connsiteX4" fmla="*/ 15240 w 201930"/>
                  <a:gd name="connsiteY4" fmla="*/ 74295 h 80010"/>
                  <a:gd name="connsiteX5" fmla="*/ 22860 w 201930"/>
                  <a:gd name="connsiteY5" fmla="*/ 51435 h 80010"/>
                  <a:gd name="connsiteX6" fmla="*/ 0 w 201930"/>
                  <a:gd name="connsiteY6" fmla="*/ 0 h 80010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30480 w 217170"/>
                  <a:gd name="connsiteY4" fmla="*/ 76200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80975 w 217170"/>
                  <a:gd name="connsiteY2" fmla="*/ 4572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0 w 217170"/>
                  <a:gd name="connsiteY0" fmla="*/ 0 h 81915"/>
                  <a:gd name="connsiteX1" fmla="*/ 217170 w 217170"/>
                  <a:gd name="connsiteY1" fmla="*/ 3810 h 81915"/>
                  <a:gd name="connsiteX2" fmla="*/ 179070 w 217170"/>
                  <a:gd name="connsiteY2" fmla="*/ 53340 h 81915"/>
                  <a:gd name="connsiteX3" fmla="*/ 188595 w 217170"/>
                  <a:gd name="connsiteY3" fmla="*/ 81915 h 81915"/>
                  <a:gd name="connsiteX4" fmla="*/ 20955 w 217170"/>
                  <a:gd name="connsiteY4" fmla="*/ 81915 h 81915"/>
                  <a:gd name="connsiteX5" fmla="*/ 38100 w 217170"/>
                  <a:gd name="connsiteY5" fmla="*/ 53340 h 81915"/>
                  <a:gd name="connsiteX6" fmla="*/ 0 w 217170"/>
                  <a:gd name="connsiteY6" fmla="*/ 0 h 81915"/>
                  <a:gd name="connsiteX0" fmla="*/ 3810 w 196215"/>
                  <a:gd name="connsiteY0" fmla="*/ 0 h 144042"/>
                  <a:gd name="connsiteX1" fmla="*/ 196215 w 196215"/>
                  <a:gd name="connsiteY1" fmla="*/ 65937 h 144042"/>
                  <a:gd name="connsiteX2" fmla="*/ 158115 w 196215"/>
                  <a:gd name="connsiteY2" fmla="*/ 115467 h 144042"/>
                  <a:gd name="connsiteX3" fmla="*/ 167640 w 196215"/>
                  <a:gd name="connsiteY3" fmla="*/ 144042 h 144042"/>
                  <a:gd name="connsiteX4" fmla="*/ 0 w 196215"/>
                  <a:gd name="connsiteY4" fmla="*/ 144042 h 144042"/>
                  <a:gd name="connsiteX5" fmla="*/ 17145 w 196215"/>
                  <a:gd name="connsiteY5" fmla="*/ 115467 h 144042"/>
                  <a:gd name="connsiteX6" fmla="*/ 3810 w 19621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58115 w 188595"/>
                  <a:gd name="connsiteY2" fmla="*/ 115467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7145 w 188595"/>
                  <a:gd name="connsiteY5" fmla="*/ 115467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7145 w 188595"/>
                  <a:gd name="connsiteY5" fmla="*/ 115467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19050 w 188595"/>
                  <a:gd name="connsiteY5" fmla="*/ 89063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78105 w 188595"/>
                  <a:gd name="connsiteY5" fmla="*/ 86733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6195 w 188595"/>
                  <a:gd name="connsiteY5" fmla="*/ 88286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6195 w 188595"/>
                  <a:gd name="connsiteY5" fmla="*/ 88286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4290 w 188595"/>
                  <a:gd name="connsiteY5" fmla="*/ 72754 h 144042"/>
                  <a:gd name="connsiteX6" fmla="*/ 3810 w 188595"/>
                  <a:gd name="connsiteY6" fmla="*/ 0 h 144042"/>
                  <a:gd name="connsiteX0" fmla="*/ 3810 w 188595"/>
                  <a:gd name="connsiteY0" fmla="*/ 0 h 144042"/>
                  <a:gd name="connsiteX1" fmla="*/ 188595 w 188595"/>
                  <a:gd name="connsiteY1" fmla="*/ 1480 h 144042"/>
                  <a:gd name="connsiteX2" fmla="*/ 160020 w 188595"/>
                  <a:gd name="connsiteY2" fmla="*/ 86733 h 144042"/>
                  <a:gd name="connsiteX3" fmla="*/ 167640 w 188595"/>
                  <a:gd name="connsiteY3" fmla="*/ 144042 h 144042"/>
                  <a:gd name="connsiteX4" fmla="*/ 0 w 188595"/>
                  <a:gd name="connsiteY4" fmla="*/ 144042 h 144042"/>
                  <a:gd name="connsiteX5" fmla="*/ 34290 w 188595"/>
                  <a:gd name="connsiteY5" fmla="*/ 72754 h 144042"/>
                  <a:gd name="connsiteX6" fmla="*/ 3810 w 188595"/>
                  <a:gd name="connsiteY6" fmla="*/ 0 h 144042"/>
                  <a:gd name="connsiteX0" fmla="*/ 60960 w 245745"/>
                  <a:gd name="connsiteY0" fmla="*/ 0 h 148702"/>
                  <a:gd name="connsiteX1" fmla="*/ 245745 w 245745"/>
                  <a:gd name="connsiteY1" fmla="*/ 1480 h 148702"/>
                  <a:gd name="connsiteX2" fmla="*/ 217170 w 245745"/>
                  <a:gd name="connsiteY2" fmla="*/ 86733 h 148702"/>
                  <a:gd name="connsiteX3" fmla="*/ 224790 w 245745"/>
                  <a:gd name="connsiteY3" fmla="*/ 144042 h 148702"/>
                  <a:gd name="connsiteX4" fmla="*/ 0 w 245745"/>
                  <a:gd name="connsiteY4" fmla="*/ 148702 h 148702"/>
                  <a:gd name="connsiteX5" fmla="*/ 91440 w 245745"/>
                  <a:gd name="connsiteY5" fmla="*/ 72754 h 148702"/>
                  <a:gd name="connsiteX6" fmla="*/ 60960 w 245745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7170 w 297180"/>
                  <a:gd name="connsiteY2" fmla="*/ 86733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0 h 148702"/>
                  <a:gd name="connsiteX1" fmla="*/ 245745 w 297180"/>
                  <a:gd name="connsiteY1" fmla="*/ 1480 h 148702"/>
                  <a:gd name="connsiteX2" fmla="*/ 219075 w 297180"/>
                  <a:gd name="connsiteY2" fmla="*/ 73531 h 148702"/>
                  <a:gd name="connsiteX3" fmla="*/ 297180 w 297180"/>
                  <a:gd name="connsiteY3" fmla="*/ 147925 h 148702"/>
                  <a:gd name="connsiteX4" fmla="*/ 0 w 297180"/>
                  <a:gd name="connsiteY4" fmla="*/ 148702 h 148702"/>
                  <a:gd name="connsiteX5" fmla="*/ 91440 w 297180"/>
                  <a:gd name="connsiteY5" fmla="*/ 72754 h 148702"/>
                  <a:gd name="connsiteX6" fmla="*/ 60960 w 297180"/>
                  <a:gd name="connsiteY6" fmla="*/ 0 h 148702"/>
                  <a:gd name="connsiteX0" fmla="*/ 60960 w 297180"/>
                  <a:gd name="connsiteY0" fmla="*/ 850 h 149552"/>
                  <a:gd name="connsiteX1" fmla="*/ 243840 w 297180"/>
                  <a:gd name="connsiteY1" fmla="*/ 0 h 149552"/>
                  <a:gd name="connsiteX2" fmla="*/ 219075 w 297180"/>
                  <a:gd name="connsiteY2" fmla="*/ 74381 h 149552"/>
                  <a:gd name="connsiteX3" fmla="*/ 297180 w 297180"/>
                  <a:gd name="connsiteY3" fmla="*/ 148775 h 149552"/>
                  <a:gd name="connsiteX4" fmla="*/ 0 w 297180"/>
                  <a:gd name="connsiteY4" fmla="*/ 149552 h 149552"/>
                  <a:gd name="connsiteX5" fmla="*/ 91440 w 297180"/>
                  <a:gd name="connsiteY5" fmla="*/ 73604 h 149552"/>
                  <a:gd name="connsiteX6" fmla="*/ 60960 w 297180"/>
                  <a:gd name="connsiteY6" fmla="*/ 850 h 149552"/>
                  <a:gd name="connsiteX0" fmla="*/ 62865 w 299085"/>
                  <a:gd name="connsiteY0" fmla="*/ 850 h 148775"/>
                  <a:gd name="connsiteX1" fmla="*/ 245745 w 299085"/>
                  <a:gd name="connsiteY1" fmla="*/ 0 h 148775"/>
                  <a:gd name="connsiteX2" fmla="*/ 220980 w 299085"/>
                  <a:gd name="connsiteY2" fmla="*/ 74381 h 148775"/>
                  <a:gd name="connsiteX3" fmla="*/ 299085 w 299085"/>
                  <a:gd name="connsiteY3" fmla="*/ 148775 h 148775"/>
                  <a:gd name="connsiteX4" fmla="*/ 0 w 299085"/>
                  <a:gd name="connsiteY4" fmla="*/ 147222 h 148775"/>
                  <a:gd name="connsiteX5" fmla="*/ 93345 w 299085"/>
                  <a:gd name="connsiteY5" fmla="*/ 73604 h 148775"/>
                  <a:gd name="connsiteX6" fmla="*/ 62865 w 299085"/>
                  <a:gd name="connsiteY6" fmla="*/ 850 h 148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99085" h="148775">
                    <a:moveTo>
                      <a:pt x="62865" y="850"/>
                    </a:moveTo>
                    <a:lnTo>
                      <a:pt x="245745" y="0"/>
                    </a:lnTo>
                    <a:cubicBezTo>
                      <a:pt x="236855" y="24017"/>
                      <a:pt x="199390" y="42598"/>
                      <a:pt x="220980" y="74381"/>
                    </a:cubicBezTo>
                    <a:lnTo>
                      <a:pt x="299085" y="148775"/>
                    </a:lnTo>
                    <a:lnTo>
                      <a:pt x="0" y="147222"/>
                    </a:lnTo>
                    <a:lnTo>
                      <a:pt x="93345" y="73604"/>
                    </a:lnTo>
                    <a:cubicBezTo>
                      <a:pt x="78740" y="32526"/>
                      <a:pt x="73660" y="30279"/>
                      <a:pt x="62865" y="850"/>
                    </a:cubicBez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2" name="Прямоугольник: скругленные углы 101">
                <a:extLst>
                  <a:ext uri="{FF2B5EF4-FFF2-40B4-BE49-F238E27FC236}">
                    <a16:creationId xmlns:a16="http://schemas.microsoft.com/office/drawing/2014/main" id="{B645EA94-07D9-52A3-31F7-899CC1A32DE9}"/>
                  </a:ext>
                </a:extLst>
              </p:cNvPr>
              <p:cNvSpPr/>
              <p:nvPr/>
            </p:nvSpPr>
            <p:spPr>
              <a:xfrm>
                <a:off x="6127530" y="4738022"/>
                <a:ext cx="299085" cy="45719"/>
              </a:xfrm>
              <a:prstGeom prst="round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3" name="Прямоугольник: скругленные углы 102">
                <a:extLst>
                  <a:ext uri="{FF2B5EF4-FFF2-40B4-BE49-F238E27FC236}">
                    <a16:creationId xmlns:a16="http://schemas.microsoft.com/office/drawing/2014/main" id="{F0E62FC6-CE6A-9A85-233C-B6388657CA13}"/>
                  </a:ext>
                </a:extLst>
              </p:cNvPr>
              <p:cNvSpPr/>
              <p:nvPr/>
            </p:nvSpPr>
            <p:spPr>
              <a:xfrm>
                <a:off x="6122129" y="4835416"/>
                <a:ext cx="299085" cy="45719"/>
              </a:xfrm>
              <a:prstGeom prst="round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4" name="Полилиния: фигура 103">
                <a:extLst>
                  <a:ext uri="{FF2B5EF4-FFF2-40B4-BE49-F238E27FC236}">
                    <a16:creationId xmlns:a16="http://schemas.microsoft.com/office/drawing/2014/main" id="{9E36318C-6436-4E47-0ED9-26A58CF5B79A}"/>
                  </a:ext>
                </a:extLst>
              </p:cNvPr>
              <p:cNvSpPr/>
              <p:nvPr/>
            </p:nvSpPr>
            <p:spPr>
              <a:xfrm>
                <a:off x="6146572" y="4783741"/>
                <a:ext cx="258070" cy="45719"/>
              </a:xfrm>
              <a:custGeom>
                <a:avLst/>
                <a:gdLst>
                  <a:gd name="connsiteX0" fmla="*/ 0 w 299085"/>
                  <a:gd name="connsiteY0" fmla="*/ 0 h 53340"/>
                  <a:gd name="connsiteX1" fmla="*/ 299085 w 299085"/>
                  <a:gd name="connsiteY1" fmla="*/ 1905 h 53340"/>
                  <a:gd name="connsiteX2" fmla="*/ 274320 w 299085"/>
                  <a:gd name="connsiteY2" fmla="*/ 28575 h 53340"/>
                  <a:gd name="connsiteX3" fmla="*/ 295275 w 299085"/>
                  <a:gd name="connsiteY3" fmla="*/ 49530 h 53340"/>
                  <a:gd name="connsiteX4" fmla="*/ 11430 w 299085"/>
                  <a:gd name="connsiteY4" fmla="*/ 53340 h 53340"/>
                  <a:gd name="connsiteX5" fmla="*/ 43815 w 299085"/>
                  <a:gd name="connsiteY5" fmla="*/ 28575 h 53340"/>
                  <a:gd name="connsiteX6" fmla="*/ 0 w 299085"/>
                  <a:gd name="connsiteY6" fmla="*/ 0 h 53340"/>
                  <a:gd name="connsiteX0" fmla="*/ 3810 w 287655"/>
                  <a:gd name="connsiteY0" fmla="*/ 0 h 51435"/>
                  <a:gd name="connsiteX1" fmla="*/ 287655 w 287655"/>
                  <a:gd name="connsiteY1" fmla="*/ 0 h 51435"/>
                  <a:gd name="connsiteX2" fmla="*/ 262890 w 287655"/>
                  <a:gd name="connsiteY2" fmla="*/ 26670 h 51435"/>
                  <a:gd name="connsiteX3" fmla="*/ 283845 w 287655"/>
                  <a:gd name="connsiteY3" fmla="*/ 47625 h 51435"/>
                  <a:gd name="connsiteX4" fmla="*/ 0 w 287655"/>
                  <a:gd name="connsiteY4" fmla="*/ 51435 h 51435"/>
                  <a:gd name="connsiteX5" fmla="*/ 32385 w 287655"/>
                  <a:gd name="connsiteY5" fmla="*/ 26670 h 51435"/>
                  <a:gd name="connsiteX6" fmla="*/ 3810 w 287655"/>
                  <a:gd name="connsiteY6" fmla="*/ 0 h 51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7655" h="51435">
                    <a:moveTo>
                      <a:pt x="3810" y="0"/>
                    </a:moveTo>
                    <a:lnTo>
                      <a:pt x="287655" y="0"/>
                    </a:lnTo>
                    <a:lnTo>
                      <a:pt x="262890" y="26670"/>
                    </a:lnTo>
                    <a:lnTo>
                      <a:pt x="283845" y="47625"/>
                    </a:lnTo>
                    <a:lnTo>
                      <a:pt x="0" y="51435"/>
                    </a:lnTo>
                    <a:lnTo>
                      <a:pt x="32385" y="26670"/>
                    </a:lnTo>
                    <a:lnTo>
                      <a:pt x="3810" y="0"/>
                    </a:lnTo>
                    <a:close/>
                  </a:path>
                </a:pathLst>
              </a:cu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grpSp>
          <p:nvGrpSpPr>
            <p:cNvPr id="118" name="Группа 117">
              <a:extLst>
                <a:ext uri="{FF2B5EF4-FFF2-40B4-BE49-F238E27FC236}">
                  <a16:creationId xmlns:a16="http://schemas.microsoft.com/office/drawing/2014/main" id="{C110B45A-4BF7-C060-BC8A-B01A023969D3}"/>
                </a:ext>
              </a:extLst>
            </p:cNvPr>
            <p:cNvGrpSpPr/>
            <p:nvPr/>
          </p:nvGrpSpPr>
          <p:grpSpPr>
            <a:xfrm>
              <a:off x="5333673" y="2020747"/>
              <a:ext cx="271035" cy="655919"/>
              <a:chOff x="5408463" y="2006123"/>
              <a:chExt cx="271035" cy="655919"/>
            </a:xfrm>
          </p:grpSpPr>
          <p:sp>
            <p:nvSpPr>
              <p:cNvPr id="107" name="Прямоугольник: скругленные углы 106">
                <a:extLst>
                  <a:ext uri="{FF2B5EF4-FFF2-40B4-BE49-F238E27FC236}">
                    <a16:creationId xmlns:a16="http://schemas.microsoft.com/office/drawing/2014/main" id="{196087C9-473B-AC19-40A4-2314D99C81DF}"/>
                  </a:ext>
                </a:extLst>
              </p:cNvPr>
              <p:cNvSpPr/>
              <p:nvPr/>
            </p:nvSpPr>
            <p:spPr>
              <a:xfrm>
                <a:off x="5408463" y="2522220"/>
                <a:ext cx="264160" cy="45719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17" name="Группа 116">
                <a:extLst>
                  <a:ext uri="{FF2B5EF4-FFF2-40B4-BE49-F238E27FC236}">
                    <a16:creationId xmlns:a16="http://schemas.microsoft.com/office/drawing/2014/main" id="{AF3377DE-B975-7707-AD5F-743161071F3B}"/>
                  </a:ext>
                </a:extLst>
              </p:cNvPr>
              <p:cNvGrpSpPr/>
              <p:nvPr/>
            </p:nvGrpSpPr>
            <p:grpSpPr>
              <a:xfrm>
                <a:off x="5410200" y="2006123"/>
                <a:ext cx="269298" cy="655919"/>
                <a:chOff x="5410200" y="2006123"/>
                <a:chExt cx="269298" cy="655919"/>
              </a:xfrm>
            </p:grpSpPr>
            <p:sp>
              <p:nvSpPr>
                <p:cNvPr id="105" name="Хорда 104">
                  <a:extLst>
                    <a:ext uri="{FF2B5EF4-FFF2-40B4-BE49-F238E27FC236}">
                      <a16:creationId xmlns:a16="http://schemas.microsoft.com/office/drawing/2014/main" id="{82361C1F-8F5F-F6FC-74A5-9C11FB92E6CE}"/>
                    </a:ext>
                  </a:extLst>
                </p:cNvPr>
                <p:cNvSpPr/>
                <p:nvPr/>
              </p:nvSpPr>
              <p:spPr>
                <a:xfrm rot="6769347">
                  <a:off x="5446465" y="2004406"/>
                  <a:ext cx="201906" cy="205340"/>
                </a:xfrm>
                <a:prstGeom prst="chord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06" name="Полилиния: фигура 105">
                  <a:extLst>
                    <a:ext uri="{FF2B5EF4-FFF2-40B4-BE49-F238E27FC236}">
                      <a16:creationId xmlns:a16="http://schemas.microsoft.com/office/drawing/2014/main" id="{67835A79-B8F8-42B3-7025-69A4FE0E2FD6}"/>
                    </a:ext>
                  </a:extLst>
                </p:cNvPr>
                <p:cNvSpPr/>
                <p:nvPr/>
              </p:nvSpPr>
              <p:spPr>
                <a:xfrm>
                  <a:off x="5410200" y="2159000"/>
                  <a:ext cx="264160" cy="363220"/>
                </a:xfrm>
                <a:custGeom>
                  <a:avLst/>
                  <a:gdLst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701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4160" h="363220">
                      <a:moveTo>
                        <a:pt x="218440" y="2540"/>
                      </a:moveTo>
                      <a:lnTo>
                        <a:pt x="53340" y="0"/>
                      </a:lnTo>
                      <a:cubicBezTo>
                        <a:pt x="87207" y="48260"/>
                        <a:pt x="90593" y="96520"/>
                        <a:pt x="93980" y="144780"/>
                      </a:cubicBezTo>
                      <a:cubicBezTo>
                        <a:pt x="77893" y="220133"/>
                        <a:pt x="31327" y="290407"/>
                        <a:pt x="0" y="363220"/>
                      </a:cubicBezTo>
                      <a:lnTo>
                        <a:pt x="264160" y="363220"/>
                      </a:lnTo>
                      <a:cubicBezTo>
                        <a:pt x="236220" y="290407"/>
                        <a:pt x="226060" y="283633"/>
                        <a:pt x="180340" y="144780"/>
                      </a:cubicBezTo>
                      <a:cubicBezTo>
                        <a:pt x="191347" y="60960"/>
                        <a:pt x="189653" y="50800"/>
                        <a:pt x="218440" y="254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15" name="Полилиния: фигура 114">
                  <a:extLst>
                    <a:ext uri="{FF2B5EF4-FFF2-40B4-BE49-F238E27FC236}">
                      <a16:creationId xmlns:a16="http://schemas.microsoft.com/office/drawing/2014/main" id="{36B23E01-464F-556F-725B-54232514C734}"/>
                    </a:ext>
                  </a:extLst>
                </p:cNvPr>
                <p:cNvSpPr/>
                <p:nvPr/>
              </p:nvSpPr>
              <p:spPr>
                <a:xfrm>
                  <a:off x="5430219" y="2570604"/>
                  <a:ext cx="222028" cy="45719"/>
                </a:xfrm>
                <a:custGeom>
                  <a:avLst/>
                  <a:gdLst>
                    <a:gd name="connsiteX0" fmla="*/ 0 w 299085"/>
                    <a:gd name="connsiteY0" fmla="*/ 0 h 53340"/>
                    <a:gd name="connsiteX1" fmla="*/ 299085 w 299085"/>
                    <a:gd name="connsiteY1" fmla="*/ 1905 h 53340"/>
                    <a:gd name="connsiteX2" fmla="*/ 274320 w 299085"/>
                    <a:gd name="connsiteY2" fmla="*/ 28575 h 53340"/>
                    <a:gd name="connsiteX3" fmla="*/ 295275 w 299085"/>
                    <a:gd name="connsiteY3" fmla="*/ 49530 h 53340"/>
                    <a:gd name="connsiteX4" fmla="*/ 11430 w 299085"/>
                    <a:gd name="connsiteY4" fmla="*/ 53340 h 53340"/>
                    <a:gd name="connsiteX5" fmla="*/ 43815 w 299085"/>
                    <a:gd name="connsiteY5" fmla="*/ 28575 h 53340"/>
                    <a:gd name="connsiteX6" fmla="*/ 0 w 299085"/>
                    <a:gd name="connsiteY6" fmla="*/ 0 h 53340"/>
                    <a:gd name="connsiteX0" fmla="*/ 3810 w 287655"/>
                    <a:gd name="connsiteY0" fmla="*/ 0 h 51435"/>
                    <a:gd name="connsiteX1" fmla="*/ 287655 w 287655"/>
                    <a:gd name="connsiteY1" fmla="*/ 0 h 51435"/>
                    <a:gd name="connsiteX2" fmla="*/ 262890 w 287655"/>
                    <a:gd name="connsiteY2" fmla="*/ 26670 h 51435"/>
                    <a:gd name="connsiteX3" fmla="*/ 283845 w 287655"/>
                    <a:gd name="connsiteY3" fmla="*/ 47625 h 51435"/>
                    <a:gd name="connsiteX4" fmla="*/ 0 w 287655"/>
                    <a:gd name="connsiteY4" fmla="*/ 51435 h 51435"/>
                    <a:gd name="connsiteX5" fmla="*/ 32385 w 287655"/>
                    <a:gd name="connsiteY5" fmla="*/ 26670 h 51435"/>
                    <a:gd name="connsiteX6" fmla="*/ 3810 w 287655"/>
                    <a:gd name="connsiteY6" fmla="*/ 0 h 51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7655" h="51435">
                      <a:moveTo>
                        <a:pt x="3810" y="0"/>
                      </a:moveTo>
                      <a:lnTo>
                        <a:pt x="287655" y="0"/>
                      </a:lnTo>
                      <a:lnTo>
                        <a:pt x="262890" y="26670"/>
                      </a:lnTo>
                      <a:lnTo>
                        <a:pt x="283845" y="47625"/>
                      </a:lnTo>
                      <a:lnTo>
                        <a:pt x="0" y="51435"/>
                      </a:lnTo>
                      <a:lnTo>
                        <a:pt x="32385" y="26670"/>
                      </a:lnTo>
                      <a:lnTo>
                        <a:pt x="3810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sp>
              <p:nvSpPr>
                <p:cNvPr id="116" name="Прямоугольник: скругленные углы 115">
                  <a:extLst>
                    <a:ext uri="{FF2B5EF4-FFF2-40B4-BE49-F238E27FC236}">
                      <a16:creationId xmlns:a16="http://schemas.microsoft.com/office/drawing/2014/main" id="{FAE2D42F-D15A-2511-8A6E-556E408C82C9}"/>
                    </a:ext>
                  </a:extLst>
                </p:cNvPr>
                <p:cNvSpPr/>
                <p:nvPr/>
              </p:nvSpPr>
              <p:spPr>
                <a:xfrm>
                  <a:off x="5415338" y="2616323"/>
                  <a:ext cx="264160" cy="45719"/>
                </a:xfrm>
                <a:prstGeom prst="roundRect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grpSp>
          <p:nvGrpSpPr>
            <p:cNvPr id="119" name="Группа 118">
              <a:extLst>
                <a:ext uri="{FF2B5EF4-FFF2-40B4-BE49-F238E27FC236}">
                  <a16:creationId xmlns:a16="http://schemas.microsoft.com/office/drawing/2014/main" id="{6A9CB8EA-71E2-DF93-5C16-069E87A1D206}"/>
                </a:ext>
              </a:extLst>
            </p:cNvPr>
            <p:cNvGrpSpPr/>
            <p:nvPr/>
          </p:nvGrpSpPr>
          <p:grpSpPr>
            <a:xfrm>
              <a:off x="6057422" y="2036448"/>
              <a:ext cx="271035" cy="655919"/>
              <a:chOff x="5408463" y="2006123"/>
              <a:chExt cx="271035" cy="655919"/>
            </a:xfrm>
            <a:solidFill>
              <a:schemeClr val="tx1"/>
            </a:solidFill>
          </p:grpSpPr>
          <p:sp>
            <p:nvSpPr>
              <p:cNvPr id="120" name="Прямоугольник: скругленные углы 119">
                <a:extLst>
                  <a:ext uri="{FF2B5EF4-FFF2-40B4-BE49-F238E27FC236}">
                    <a16:creationId xmlns:a16="http://schemas.microsoft.com/office/drawing/2014/main" id="{77FB90E2-354C-0AAE-FF19-253523626BBA}"/>
                  </a:ext>
                </a:extLst>
              </p:cNvPr>
              <p:cNvSpPr/>
              <p:nvPr/>
            </p:nvSpPr>
            <p:spPr>
              <a:xfrm>
                <a:off x="5408463" y="2522220"/>
                <a:ext cx="264160" cy="45719"/>
              </a:xfrm>
              <a:prstGeom prst="round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21" name="Группа 120">
                <a:extLst>
                  <a:ext uri="{FF2B5EF4-FFF2-40B4-BE49-F238E27FC236}">
                    <a16:creationId xmlns:a16="http://schemas.microsoft.com/office/drawing/2014/main" id="{B51D7BA0-D70B-03F3-36C6-60EF58921CC8}"/>
                  </a:ext>
                </a:extLst>
              </p:cNvPr>
              <p:cNvGrpSpPr/>
              <p:nvPr/>
            </p:nvGrpSpPr>
            <p:grpSpPr>
              <a:xfrm>
                <a:off x="5410200" y="2006123"/>
                <a:ext cx="269298" cy="655919"/>
                <a:chOff x="5410200" y="2006123"/>
                <a:chExt cx="269298" cy="655919"/>
              </a:xfrm>
              <a:grpFill/>
            </p:grpSpPr>
            <p:sp>
              <p:nvSpPr>
                <p:cNvPr id="122" name="Хорда 121">
                  <a:extLst>
                    <a:ext uri="{FF2B5EF4-FFF2-40B4-BE49-F238E27FC236}">
                      <a16:creationId xmlns:a16="http://schemas.microsoft.com/office/drawing/2014/main" id="{CF31F45F-8170-4C74-D080-AAF07F81A626}"/>
                    </a:ext>
                  </a:extLst>
                </p:cNvPr>
                <p:cNvSpPr/>
                <p:nvPr/>
              </p:nvSpPr>
              <p:spPr>
                <a:xfrm rot="6769347">
                  <a:off x="5446465" y="2004406"/>
                  <a:ext cx="201906" cy="205340"/>
                </a:xfrm>
                <a:prstGeom prst="chord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23" name="Полилиния: фигура 122">
                  <a:extLst>
                    <a:ext uri="{FF2B5EF4-FFF2-40B4-BE49-F238E27FC236}">
                      <a16:creationId xmlns:a16="http://schemas.microsoft.com/office/drawing/2014/main" id="{40A90057-0BB5-B01F-9612-D870AFA0E649}"/>
                    </a:ext>
                  </a:extLst>
                </p:cNvPr>
                <p:cNvSpPr/>
                <p:nvPr/>
              </p:nvSpPr>
              <p:spPr>
                <a:xfrm>
                  <a:off x="5410200" y="2159000"/>
                  <a:ext cx="264160" cy="363220"/>
                </a:xfrm>
                <a:custGeom>
                  <a:avLst/>
                  <a:gdLst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701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4160" h="363220">
                      <a:moveTo>
                        <a:pt x="218440" y="2540"/>
                      </a:moveTo>
                      <a:lnTo>
                        <a:pt x="53340" y="0"/>
                      </a:lnTo>
                      <a:cubicBezTo>
                        <a:pt x="87207" y="48260"/>
                        <a:pt x="90593" y="96520"/>
                        <a:pt x="93980" y="144780"/>
                      </a:cubicBezTo>
                      <a:cubicBezTo>
                        <a:pt x="77893" y="220133"/>
                        <a:pt x="31327" y="290407"/>
                        <a:pt x="0" y="363220"/>
                      </a:cubicBezTo>
                      <a:lnTo>
                        <a:pt x="264160" y="363220"/>
                      </a:lnTo>
                      <a:cubicBezTo>
                        <a:pt x="236220" y="290407"/>
                        <a:pt x="226060" y="283633"/>
                        <a:pt x="180340" y="144780"/>
                      </a:cubicBezTo>
                      <a:cubicBezTo>
                        <a:pt x="191347" y="60960"/>
                        <a:pt x="189653" y="50800"/>
                        <a:pt x="218440" y="254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24" name="Полилиния: фигура 123">
                  <a:extLst>
                    <a:ext uri="{FF2B5EF4-FFF2-40B4-BE49-F238E27FC236}">
                      <a16:creationId xmlns:a16="http://schemas.microsoft.com/office/drawing/2014/main" id="{389A7934-6FE4-2A1D-0965-285B1D112D06}"/>
                    </a:ext>
                  </a:extLst>
                </p:cNvPr>
                <p:cNvSpPr/>
                <p:nvPr/>
              </p:nvSpPr>
              <p:spPr>
                <a:xfrm>
                  <a:off x="5438390" y="2569894"/>
                  <a:ext cx="213857" cy="57776"/>
                </a:xfrm>
                <a:custGeom>
                  <a:avLst/>
                  <a:gdLst>
                    <a:gd name="connsiteX0" fmla="*/ 0 w 299085"/>
                    <a:gd name="connsiteY0" fmla="*/ 0 h 53340"/>
                    <a:gd name="connsiteX1" fmla="*/ 299085 w 299085"/>
                    <a:gd name="connsiteY1" fmla="*/ 1905 h 53340"/>
                    <a:gd name="connsiteX2" fmla="*/ 274320 w 299085"/>
                    <a:gd name="connsiteY2" fmla="*/ 28575 h 53340"/>
                    <a:gd name="connsiteX3" fmla="*/ 295275 w 299085"/>
                    <a:gd name="connsiteY3" fmla="*/ 49530 h 53340"/>
                    <a:gd name="connsiteX4" fmla="*/ 11430 w 299085"/>
                    <a:gd name="connsiteY4" fmla="*/ 53340 h 53340"/>
                    <a:gd name="connsiteX5" fmla="*/ 43815 w 299085"/>
                    <a:gd name="connsiteY5" fmla="*/ 28575 h 53340"/>
                    <a:gd name="connsiteX6" fmla="*/ 0 w 299085"/>
                    <a:gd name="connsiteY6" fmla="*/ 0 h 53340"/>
                    <a:gd name="connsiteX0" fmla="*/ 3810 w 287655"/>
                    <a:gd name="connsiteY0" fmla="*/ 0 h 51435"/>
                    <a:gd name="connsiteX1" fmla="*/ 287655 w 287655"/>
                    <a:gd name="connsiteY1" fmla="*/ 0 h 51435"/>
                    <a:gd name="connsiteX2" fmla="*/ 262890 w 287655"/>
                    <a:gd name="connsiteY2" fmla="*/ 26670 h 51435"/>
                    <a:gd name="connsiteX3" fmla="*/ 283845 w 287655"/>
                    <a:gd name="connsiteY3" fmla="*/ 47625 h 51435"/>
                    <a:gd name="connsiteX4" fmla="*/ 0 w 287655"/>
                    <a:gd name="connsiteY4" fmla="*/ 51435 h 51435"/>
                    <a:gd name="connsiteX5" fmla="*/ 32385 w 287655"/>
                    <a:gd name="connsiteY5" fmla="*/ 26670 h 51435"/>
                    <a:gd name="connsiteX6" fmla="*/ 3810 w 287655"/>
                    <a:gd name="connsiteY6" fmla="*/ 0 h 51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7655" h="51435">
                      <a:moveTo>
                        <a:pt x="3810" y="0"/>
                      </a:moveTo>
                      <a:lnTo>
                        <a:pt x="287655" y="0"/>
                      </a:lnTo>
                      <a:lnTo>
                        <a:pt x="262890" y="26670"/>
                      </a:lnTo>
                      <a:lnTo>
                        <a:pt x="283845" y="47625"/>
                      </a:lnTo>
                      <a:lnTo>
                        <a:pt x="0" y="51435"/>
                      </a:lnTo>
                      <a:lnTo>
                        <a:pt x="32385" y="26670"/>
                      </a:lnTo>
                      <a:lnTo>
                        <a:pt x="381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sp>
              <p:nvSpPr>
                <p:cNvPr id="125" name="Прямоугольник: скругленные углы 124">
                  <a:extLst>
                    <a:ext uri="{FF2B5EF4-FFF2-40B4-BE49-F238E27FC236}">
                      <a16:creationId xmlns:a16="http://schemas.microsoft.com/office/drawing/2014/main" id="{D7050AAA-BB95-B003-E7A2-69BB251D5EEC}"/>
                    </a:ext>
                  </a:extLst>
                </p:cNvPr>
                <p:cNvSpPr/>
                <p:nvPr/>
              </p:nvSpPr>
              <p:spPr>
                <a:xfrm>
                  <a:off x="5415338" y="2616323"/>
                  <a:ext cx="264160" cy="45719"/>
                </a:xfrm>
                <a:prstGeom prst="round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grpSp>
          <p:nvGrpSpPr>
            <p:cNvPr id="126" name="Группа 125">
              <a:extLst>
                <a:ext uri="{FF2B5EF4-FFF2-40B4-BE49-F238E27FC236}">
                  <a16:creationId xmlns:a16="http://schemas.microsoft.com/office/drawing/2014/main" id="{8338AAD8-A4C8-5348-07AC-9809898018BD}"/>
                </a:ext>
              </a:extLst>
            </p:cNvPr>
            <p:cNvGrpSpPr/>
            <p:nvPr/>
          </p:nvGrpSpPr>
          <p:grpSpPr>
            <a:xfrm>
              <a:off x="5333673" y="1308716"/>
              <a:ext cx="271035" cy="655919"/>
              <a:chOff x="5408463" y="2006123"/>
              <a:chExt cx="271035" cy="655919"/>
            </a:xfrm>
            <a:solidFill>
              <a:schemeClr val="tx1"/>
            </a:solidFill>
          </p:grpSpPr>
          <p:sp>
            <p:nvSpPr>
              <p:cNvPr id="127" name="Прямоугольник: скругленные углы 126">
                <a:extLst>
                  <a:ext uri="{FF2B5EF4-FFF2-40B4-BE49-F238E27FC236}">
                    <a16:creationId xmlns:a16="http://schemas.microsoft.com/office/drawing/2014/main" id="{71CF2631-82BD-5BAD-A12B-4C707B6E4AA4}"/>
                  </a:ext>
                </a:extLst>
              </p:cNvPr>
              <p:cNvSpPr/>
              <p:nvPr/>
            </p:nvSpPr>
            <p:spPr>
              <a:xfrm>
                <a:off x="5408463" y="2522220"/>
                <a:ext cx="264160" cy="45719"/>
              </a:xfrm>
              <a:prstGeom prst="round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28" name="Группа 127">
                <a:extLst>
                  <a:ext uri="{FF2B5EF4-FFF2-40B4-BE49-F238E27FC236}">
                    <a16:creationId xmlns:a16="http://schemas.microsoft.com/office/drawing/2014/main" id="{D54DB77B-6EC6-5594-AD97-823B123F7FC3}"/>
                  </a:ext>
                </a:extLst>
              </p:cNvPr>
              <p:cNvGrpSpPr/>
              <p:nvPr/>
            </p:nvGrpSpPr>
            <p:grpSpPr>
              <a:xfrm>
                <a:off x="5410200" y="2006123"/>
                <a:ext cx="269298" cy="655919"/>
                <a:chOff x="5410200" y="2006123"/>
                <a:chExt cx="269298" cy="655919"/>
              </a:xfrm>
              <a:grpFill/>
            </p:grpSpPr>
            <p:sp>
              <p:nvSpPr>
                <p:cNvPr id="129" name="Хорда 128">
                  <a:extLst>
                    <a:ext uri="{FF2B5EF4-FFF2-40B4-BE49-F238E27FC236}">
                      <a16:creationId xmlns:a16="http://schemas.microsoft.com/office/drawing/2014/main" id="{A5D1819C-1CEB-6792-1F49-22E641D63E4B}"/>
                    </a:ext>
                  </a:extLst>
                </p:cNvPr>
                <p:cNvSpPr/>
                <p:nvPr/>
              </p:nvSpPr>
              <p:spPr>
                <a:xfrm rot="6769347">
                  <a:off x="5446465" y="2004406"/>
                  <a:ext cx="201906" cy="205340"/>
                </a:xfrm>
                <a:prstGeom prst="chord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0" name="Полилиния: фигура 129">
                  <a:extLst>
                    <a:ext uri="{FF2B5EF4-FFF2-40B4-BE49-F238E27FC236}">
                      <a16:creationId xmlns:a16="http://schemas.microsoft.com/office/drawing/2014/main" id="{59D86462-0F6C-83D9-ECEA-62194F976B3A}"/>
                    </a:ext>
                  </a:extLst>
                </p:cNvPr>
                <p:cNvSpPr/>
                <p:nvPr/>
              </p:nvSpPr>
              <p:spPr>
                <a:xfrm>
                  <a:off x="5410200" y="2159000"/>
                  <a:ext cx="264160" cy="363220"/>
                </a:xfrm>
                <a:custGeom>
                  <a:avLst/>
                  <a:gdLst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701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05740 w 264160"/>
                    <a:gd name="connsiteY0" fmla="*/ 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05740 w 264160"/>
                    <a:gd name="connsiteY6" fmla="*/ 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  <a:gd name="connsiteX0" fmla="*/ 218440 w 264160"/>
                    <a:gd name="connsiteY0" fmla="*/ 2540 h 363220"/>
                    <a:gd name="connsiteX1" fmla="*/ 53340 w 264160"/>
                    <a:gd name="connsiteY1" fmla="*/ 0 h 363220"/>
                    <a:gd name="connsiteX2" fmla="*/ 93980 w 264160"/>
                    <a:gd name="connsiteY2" fmla="*/ 144780 h 363220"/>
                    <a:gd name="connsiteX3" fmla="*/ 0 w 264160"/>
                    <a:gd name="connsiteY3" fmla="*/ 363220 h 363220"/>
                    <a:gd name="connsiteX4" fmla="*/ 264160 w 264160"/>
                    <a:gd name="connsiteY4" fmla="*/ 363220 h 363220"/>
                    <a:gd name="connsiteX5" fmla="*/ 180340 w 264160"/>
                    <a:gd name="connsiteY5" fmla="*/ 144780 h 363220"/>
                    <a:gd name="connsiteX6" fmla="*/ 218440 w 264160"/>
                    <a:gd name="connsiteY6" fmla="*/ 2540 h 363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4160" h="363220">
                      <a:moveTo>
                        <a:pt x="218440" y="2540"/>
                      </a:moveTo>
                      <a:lnTo>
                        <a:pt x="53340" y="0"/>
                      </a:lnTo>
                      <a:cubicBezTo>
                        <a:pt x="87207" y="48260"/>
                        <a:pt x="90593" y="96520"/>
                        <a:pt x="93980" y="144780"/>
                      </a:cubicBezTo>
                      <a:cubicBezTo>
                        <a:pt x="77893" y="220133"/>
                        <a:pt x="31327" y="290407"/>
                        <a:pt x="0" y="363220"/>
                      </a:cubicBezTo>
                      <a:lnTo>
                        <a:pt x="264160" y="363220"/>
                      </a:lnTo>
                      <a:cubicBezTo>
                        <a:pt x="236220" y="290407"/>
                        <a:pt x="226060" y="283633"/>
                        <a:pt x="180340" y="144780"/>
                      </a:cubicBezTo>
                      <a:cubicBezTo>
                        <a:pt x="191347" y="60960"/>
                        <a:pt x="189653" y="50800"/>
                        <a:pt x="218440" y="2540"/>
                      </a:cubicBez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1" name="Полилиния: фигура 130">
                  <a:extLst>
                    <a:ext uri="{FF2B5EF4-FFF2-40B4-BE49-F238E27FC236}">
                      <a16:creationId xmlns:a16="http://schemas.microsoft.com/office/drawing/2014/main" id="{B4CBA430-87F7-267B-E6BF-30551E45A3A6}"/>
                    </a:ext>
                  </a:extLst>
                </p:cNvPr>
                <p:cNvSpPr/>
                <p:nvPr/>
              </p:nvSpPr>
              <p:spPr>
                <a:xfrm>
                  <a:off x="5427814" y="2567939"/>
                  <a:ext cx="233084" cy="49367"/>
                </a:xfrm>
                <a:custGeom>
                  <a:avLst/>
                  <a:gdLst>
                    <a:gd name="connsiteX0" fmla="*/ 0 w 299085"/>
                    <a:gd name="connsiteY0" fmla="*/ 0 h 53340"/>
                    <a:gd name="connsiteX1" fmla="*/ 299085 w 299085"/>
                    <a:gd name="connsiteY1" fmla="*/ 1905 h 53340"/>
                    <a:gd name="connsiteX2" fmla="*/ 274320 w 299085"/>
                    <a:gd name="connsiteY2" fmla="*/ 28575 h 53340"/>
                    <a:gd name="connsiteX3" fmla="*/ 295275 w 299085"/>
                    <a:gd name="connsiteY3" fmla="*/ 49530 h 53340"/>
                    <a:gd name="connsiteX4" fmla="*/ 11430 w 299085"/>
                    <a:gd name="connsiteY4" fmla="*/ 53340 h 53340"/>
                    <a:gd name="connsiteX5" fmla="*/ 43815 w 299085"/>
                    <a:gd name="connsiteY5" fmla="*/ 28575 h 53340"/>
                    <a:gd name="connsiteX6" fmla="*/ 0 w 299085"/>
                    <a:gd name="connsiteY6" fmla="*/ 0 h 53340"/>
                    <a:gd name="connsiteX0" fmla="*/ 3810 w 287655"/>
                    <a:gd name="connsiteY0" fmla="*/ 0 h 51435"/>
                    <a:gd name="connsiteX1" fmla="*/ 287655 w 287655"/>
                    <a:gd name="connsiteY1" fmla="*/ 0 h 51435"/>
                    <a:gd name="connsiteX2" fmla="*/ 262890 w 287655"/>
                    <a:gd name="connsiteY2" fmla="*/ 26670 h 51435"/>
                    <a:gd name="connsiteX3" fmla="*/ 283845 w 287655"/>
                    <a:gd name="connsiteY3" fmla="*/ 47625 h 51435"/>
                    <a:gd name="connsiteX4" fmla="*/ 0 w 287655"/>
                    <a:gd name="connsiteY4" fmla="*/ 51435 h 51435"/>
                    <a:gd name="connsiteX5" fmla="*/ 32385 w 287655"/>
                    <a:gd name="connsiteY5" fmla="*/ 26670 h 51435"/>
                    <a:gd name="connsiteX6" fmla="*/ 3810 w 287655"/>
                    <a:gd name="connsiteY6" fmla="*/ 0 h 514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7655" h="51435">
                      <a:moveTo>
                        <a:pt x="3810" y="0"/>
                      </a:moveTo>
                      <a:lnTo>
                        <a:pt x="287655" y="0"/>
                      </a:lnTo>
                      <a:lnTo>
                        <a:pt x="262890" y="26670"/>
                      </a:lnTo>
                      <a:lnTo>
                        <a:pt x="283845" y="47625"/>
                      </a:lnTo>
                      <a:lnTo>
                        <a:pt x="0" y="51435"/>
                      </a:lnTo>
                      <a:lnTo>
                        <a:pt x="32385" y="26670"/>
                      </a:lnTo>
                      <a:lnTo>
                        <a:pt x="3810" y="0"/>
                      </a:lnTo>
                      <a:close/>
                    </a:path>
                  </a:pathLst>
                </a:cu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 dirty="0"/>
                </a:p>
              </p:txBody>
            </p:sp>
            <p:sp>
              <p:nvSpPr>
                <p:cNvPr id="132" name="Прямоугольник: скругленные углы 131">
                  <a:extLst>
                    <a:ext uri="{FF2B5EF4-FFF2-40B4-BE49-F238E27FC236}">
                      <a16:creationId xmlns:a16="http://schemas.microsoft.com/office/drawing/2014/main" id="{54727B4A-18A7-FF46-B38D-038A4F4A4ECF}"/>
                    </a:ext>
                  </a:extLst>
                </p:cNvPr>
                <p:cNvSpPr/>
                <p:nvPr/>
              </p:nvSpPr>
              <p:spPr>
                <a:xfrm>
                  <a:off x="5415338" y="2616323"/>
                  <a:ext cx="264160" cy="45719"/>
                </a:xfrm>
                <a:prstGeom prst="round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133" name="Полилиния: фигура 132">
              <a:extLst>
                <a:ext uri="{FF2B5EF4-FFF2-40B4-BE49-F238E27FC236}">
                  <a16:creationId xmlns:a16="http://schemas.microsoft.com/office/drawing/2014/main" id="{BABDF17A-342F-420B-AF7F-728BE3A6CE67}"/>
                </a:ext>
              </a:extLst>
            </p:cNvPr>
            <p:cNvSpPr/>
            <p:nvPr/>
          </p:nvSpPr>
          <p:spPr>
            <a:xfrm>
              <a:off x="5323819" y="584206"/>
              <a:ext cx="291465" cy="661035"/>
            </a:xfrm>
            <a:custGeom>
              <a:avLst/>
              <a:gdLst>
                <a:gd name="connsiteX0" fmla="*/ 55245 w 297180"/>
                <a:gd name="connsiteY0" fmla="*/ 0 h 659130"/>
                <a:gd name="connsiteX1" fmla="*/ 135255 w 297180"/>
                <a:gd name="connsiteY1" fmla="*/ 0 h 659130"/>
                <a:gd name="connsiteX2" fmla="*/ 135255 w 297180"/>
                <a:gd name="connsiteY2" fmla="*/ 62865 h 659130"/>
                <a:gd name="connsiteX3" fmla="*/ 167640 w 297180"/>
                <a:gd name="connsiteY3" fmla="*/ 62865 h 659130"/>
                <a:gd name="connsiteX4" fmla="*/ 173355 w 297180"/>
                <a:gd name="connsiteY4" fmla="*/ 0 h 659130"/>
                <a:gd name="connsiteX5" fmla="*/ 241935 w 297180"/>
                <a:gd name="connsiteY5" fmla="*/ 7620 h 659130"/>
                <a:gd name="connsiteX6" fmla="*/ 240030 w 297180"/>
                <a:gd name="connsiteY6" fmla="*/ 156210 h 659130"/>
                <a:gd name="connsiteX7" fmla="*/ 201930 w 297180"/>
                <a:gd name="connsiteY7" fmla="*/ 306705 h 659130"/>
                <a:gd name="connsiteX8" fmla="*/ 297180 w 297180"/>
                <a:gd name="connsiteY8" fmla="*/ 539115 h 659130"/>
                <a:gd name="connsiteX9" fmla="*/ 266700 w 297180"/>
                <a:gd name="connsiteY9" fmla="*/ 573405 h 659130"/>
                <a:gd name="connsiteX10" fmla="*/ 264795 w 297180"/>
                <a:gd name="connsiteY10" fmla="*/ 590550 h 659130"/>
                <a:gd name="connsiteX11" fmla="*/ 291465 w 297180"/>
                <a:gd name="connsiteY11" fmla="*/ 611505 h 659130"/>
                <a:gd name="connsiteX12" fmla="*/ 291465 w 297180"/>
                <a:gd name="connsiteY12" fmla="*/ 659130 h 659130"/>
                <a:gd name="connsiteX13" fmla="*/ 0 w 297180"/>
                <a:gd name="connsiteY13" fmla="*/ 657225 h 659130"/>
                <a:gd name="connsiteX14" fmla="*/ 7620 w 297180"/>
                <a:gd name="connsiteY14" fmla="*/ 609600 h 659130"/>
                <a:gd name="connsiteX15" fmla="*/ 32385 w 297180"/>
                <a:gd name="connsiteY15" fmla="*/ 596265 h 659130"/>
                <a:gd name="connsiteX16" fmla="*/ 34290 w 297180"/>
                <a:gd name="connsiteY16" fmla="*/ 565785 h 659130"/>
                <a:gd name="connsiteX17" fmla="*/ 1905 w 297180"/>
                <a:gd name="connsiteY17" fmla="*/ 556260 h 659130"/>
                <a:gd name="connsiteX18" fmla="*/ 5715 w 297180"/>
                <a:gd name="connsiteY18" fmla="*/ 506730 h 659130"/>
                <a:gd name="connsiteX19" fmla="*/ 93345 w 297180"/>
                <a:gd name="connsiteY19" fmla="*/ 300990 h 659130"/>
                <a:gd name="connsiteX20" fmla="*/ 66675 w 297180"/>
                <a:gd name="connsiteY20" fmla="*/ 152400 h 659130"/>
                <a:gd name="connsiteX21" fmla="*/ 55245 w 297180"/>
                <a:gd name="connsiteY21" fmla="*/ 0 h 659130"/>
                <a:gd name="connsiteX0" fmla="*/ 55245 w 297180"/>
                <a:gd name="connsiteY0" fmla="*/ 0 h 659130"/>
                <a:gd name="connsiteX1" fmla="*/ 135255 w 297180"/>
                <a:gd name="connsiteY1" fmla="*/ 0 h 659130"/>
                <a:gd name="connsiteX2" fmla="*/ 135255 w 297180"/>
                <a:gd name="connsiteY2" fmla="*/ 62865 h 659130"/>
                <a:gd name="connsiteX3" fmla="*/ 167640 w 297180"/>
                <a:gd name="connsiteY3" fmla="*/ 62865 h 659130"/>
                <a:gd name="connsiteX4" fmla="*/ 173355 w 297180"/>
                <a:gd name="connsiteY4" fmla="*/ 0 h 659130"/>
                <a:gd name="connsiteX5" fmla="*/ 241935 w 297180"/>
                <a:gd name="connsiteY5" fmla="*/ 7620 h 659130"/>
                <a:gd name="connsiteX6" fmla="*/ 240030 w 297180"/>
                <a:gd name="connsiteY6" fmla="*/ 156210 h 659130"/>
                <a:gd name="connsiteX7" fmla="*/ 201930 w 297180"/>
                <a:gd name="connsiteY7" fmla="*/ 306705 h 659130"/>
                <a:gd name="connsiteX8" fmla="*/ 297180 w 297180"/>
                <a:gd name="connsiteY8" fmla="*/ 539115 h 659130"/>
                <a:gd name="connsiteX9" fmla="*/ 266700 w 297180"/>
                <a:gd name="connsiteY9" fmla="*/ 573405 h 659130"/>
                <a:gd name="connsiteX10" fmla="*/ 264795 w 297180"/>
                <a:gd name="connsiteY10" fmla="*/ 590550 h 659130"/>
                <a:gd name="connsiteX11" fmla="*/ 291465 w 297180"/>
                <a:gd name="connsiteY11" fmla="*/ 611505 h 659130"/>
                <a:gd name="connsiteX12" fmla="*/ 291465 w 297180"/>
                <a:gd name="connsiteY12" fmla="*/ 659130 h 659130"/>
                <a:gd name="connsiteX13" fmla="*/ 0 w 297180"/>
                <a:gd name="connsiteY13" fmla="*/ 657225 h 659130"/>
                <a:gd name="connsiteX14" fmla="*/ 7620 w 297180"/>
                <a:gd name="connsiteY14" fmla="*/ 609600 h 659130"/>
                <a:gd name="connsiteX15" fmla="*/ 32385 w 297180"/>
                <a:gd name="connsiteY15" fmla="*/ 596265 h 659130"/>
                <a:gd name="connsiteX16" fmla="*/ 34290 w 297180"/>
                <a:gd name="connsiteY16" fmla="*/ 565785 h 659130"/>
                <a:gd name="connsiteX17" fmla="*/ 1905 w 297180"/>
                <a:gd name="connsiteY17" fmla="*/ 556260 h 659130"/>
                <a:gd name="connsiteX18" fmla="*/ 5715 w 297180"/>
                <a:gd name="connsiteY18" fmla="*/ 506730 h 659130"/>
                <a:gd name="connsiteX19" fmla="*/ 93345 w 297180"/>
                <a:gd name="connsiteY19" fmla="*/ 300990 h 659130"/>
                <a:gd name="connsiteX20" fmla="*/ 89535 w 297180"/>
                <a:gd name="connsiteY20" fmla="*/ 161925 h 659130"/>
                <a:gd name="connsiteX21" fmla="*/ 55245 w 297180"/>
                <a:gd name="connsiteY21" fmla="*/ 0 h 659130"/>
                <a:gd name="connsiteX0" fmla="*/ 55245 w 297180"/>
                <a:gd name="connsiteY0" fmla="*/ 0 h 659130"/>
                <a:gd name="connsiteX1" fmla="*/ 135255 w 297180"/>
                <a:gd name="connsiteY1" fmla="*/ 0 h 659130"/>
                <a:gd name="connsiteX2" fmla="*/ 135255 w 297180"/>
                <a:gd name="connsiteY2" fmla="*/ 62865 h 659130"/>
                <a:gd name="connsiteX3" fmla="*/ 167640 w 297180"/>
                <a:gd name="connsiteY3" fmla="*/ 62865 h 659130"/>
                <a:gd name="connsiteX4" fmla="*/ 173355 w 297180"/>
                <a:gd name="connsiteY4" fmla="*/ 0 h 659130"/>
                <a:gd name="connsiteX5" fmla="*/ 241935 w 297180"/>
                <a:gd name="connsiteY5" fmla="*/ 7620 h 659130"/>
                <a:gd name="connsiteX6" fmla="*/ 240030 w 297180"/>
                <a:gd name="connsiteY6" fmla="*/ 156210 h 659130"/>
                <a:gd name="connsiteX7" fmla="*/ 201930 w 297180"/>
                <a:gd name="connsiteY7" fmla="*/ 306705 h 659130"/>
                <a:gd name="connsiteX8" fmla="*/ 297180 w 297180"/>
                <a:gd name="connsiteY8" fmla="*/ 539115 h 659130"/>
                <a:gd name="connsiteX9" fmla="*/ 266700 w 297180"/>
                <a:gd name="connsiteY9" fmla="*/ 573405 h 659130"/>
                <a:gd name="connsiteX10" fmla="*/ 264795 w 297180"/>
                <a:gd name="connsiteY10" fmla="*/ 590550 h 659130"/>
                <a:gd name="connsiteX11" fmla="*/ 291465 w 297180"/>
                <a:gd name="connsiteY11" fmla="*/ 611505 h 659130"/>
                <a:gd name="connsiteX12" fmla="*/ 291465 w 297180"/>
                <a:gd name="connsiteY12" fmla="*/ 659130 h 659130"/>
                <a:gd name="connsiteX13" fmla="*/ 0 w 297180"/>
                <a:gd name="connsiteY13" fmla="*/ 657225 h 659130"/>
                <a:gd name="connsiteX14" fmla="*/ 7620 w 297180"/>
                <a:gd name="connsiteY14" fmla="*/ 609600 h 659130"/>
                <a:gd name="connsiteX15" fmla="*/ 32385 w 297180"/>
                <a:gd name="connsiteY15" fmla="*/ 596265 h 659130"/>
                <a:gd name="connsiteX16" fmla="*/ 34290 w 297180"/>
                <a:gd name="connsiteY16" fmla="*/ 565785 h 659130"/>
                <a:gd name="connsiteX17" fmla="*/ 1905 w 297180"/>
                <a:gd name="connsiteY17" fmla="*/ 556260 h 659130"/>
                <a:gd name="connsiteX18" fmla="*/ 5715 w 297180"/>
                <a:gd name="connsiteY18" fmla="*/ 506730 h 659130"/>
                <a:gd name="connsiteX19" fmla="*/ 93345 w 297180"/>
                <a:gd name="connsiteY19" fmla="*/ 300990 h 659130"/>
                <a:gd name="connsiteX20" fmla="*/ 59055 w 297180"/>
                <a:gd name="connsiteY20" fmla="*/ 156210 h 659130"/>
                <a:gd name="connsiteX21" fmla="*/ 55245 w 297180"/>
                <a:gd name="connsiteY21" fmla="*/ 0 h 659130"/>
                <a:gd name="connsiteX0" fmla="*/ 85725 w 297180"/>
                <a:gd name="connsiteY0" fmla="*/ 5715 h 659130"/>
                <a:gd name="connsiteX1" fmla="*/ 135255 w 297180"/>
                <a:gd name="connsiteY1" fmla="*/ 0 h 659130"/>
                <a:gd name="connsiteX2" fmla="*/ 135255 w 297180"/>
                <a:gd name="connsiteY2" fmla="*/ 62865 h 659130"/>
                <a:gd name="connsiteX3" fmla="*/ 167640 w 297180"/>
                <a:gd name="connsiteY3" fmla="*/ 62865 h 659130"/>
                <a:gd name="connsiteX4" fmla="*/ 173355 w 297180"/>
                <a:gd name="connsiteY4" fmla="*/ 0 h 659130"/>
                <a:gd name="connsiteX5" fmla="*/ 241935 w 297180"/>
                <a:gd name="connsiteY5" fmla="*/ 7620 h 659130"/>
                <a:gd name="connsiteX6" fmla="*/ 240030 w 297180"/>
                <a:gd name="connsiteY6" fmla="*/ 156210 h 659130"/>
                <a:gd name="connsiteX7" fmla="*/ 201930 w 297180"/>
                <a:gd name="connsiteY7" fmla="*/ 306705 h 659130"/>
                <a:gd name="connsiteX8" fmla="*/ 297180 w 297180"/>
                <a:gd name="connsiteY8" fmla="*/ 539115 h 659130"/>
                <a:gd name="connsiteX9" fmla="*/ 266700 w 297180"/>
                <a:gd name="connsiteY9" fmla="*/ 573405 h 659130"/>
                <a:gd name="connsiteX10" fmla="*/ 264795 w 297180"/>
                <a:gd name="connsiteY10" fmla="*/ 590550 h 659130"/>
                <a:gd name="connsiteX11" fmla="*/ 291465 w 297180"/>
                <a:gd name="connsiteY11" fmla="*/ 611505 h 659130"/>
                <a:gd name="connsiteX12" fmla="*/ 291465 w 297180"/>
                <a:gd name="connsiteY12" fmla="*/ 659130 h 659130"/>
                <a:gd name="connsiteX13" fmla="*/ 0 w 297180"/>
                <a:gd name="connsiteY13" fmla="*/ 657225 h 659130"/>
                <a:gd name="connsiteX14" fmla="*/ 7620 w 297180"/>
                <a:gd name="connsiteY14" fmla="*/ 609600 h 659130"/>
                <a:gd name="connsiteX15" fmla="*/ 32385 w 297180"/>
                <a:gd name="connsiteY15" fmla="*/ 596265 h 659130"/>
                <a:gd name="connsiteX16" fmla="*/ 34290 w 297180"/>
                <a:gd name="connsiteY16" fmla="*/ 565785 h 659130"/>
                <a:gd name="connsiteX17" fmla="*/ 1905 w 297180"/>
                <a:gd name="connsiteY17" fmla="*/ 556260 h 659130"/>
                <a:gd name="connsiteX18" fmla="*/ 5715 w 297180"/>
                <a:gd name="connsiteY18" fmla="*/ 506730 h 659130"/>
                <a:gd name="connsiteX19" fmla="*/ 93345 w 297180"/>
                <a:gd name="connsiteY19" fmla="*/ 300990 h 659130"/>
                <a:gd name="connsiteX20" fmla="*/ 59055 w 297180"/>
                <a:gd name="connsiteY20" fmla="*/ 156210 h 659130"/>
                <a:gd name="connsiteX21" fmla="*/ 85725 w 297180"/>
                <a:gd name="connsiteY21" fmla="*/ 5715 h 659130"/>
                <a:gd name="connsiteX0" fmla="*/ 55245 w 297180"/>
                <a:gd name="connsiteY0" fmla="*/ 0 h 661035"/>
                <a:gd name="connsiteX1" fmla="*/ 13525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1935 w 297180"/>
                <a:gd name="connsiteY5" fmla="*/ 9525 h 661035"/>
                <a:gd name="connsiteX6" fmla="*/ 240030 w 297180"/>
                <a:gd name="connsiteY6" fmla="*/ 15811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59055 w 297180"/>
                <a:gd name="connsiteY20" fmla="*/ 158115 h 661035"/>
                <a:gd name="connsiteX21" fmla="*/ 55245 w 297180"/>
                <a:gd name="connsiteY21" fmla="*/ 0 h 661035"/>
                <a:gd name="connsiteX0" fmla="*/ 55245 w 297180"/>
                <a:gd name="connsiteY0" fmla="*/ 0 h 661035"/>
                <a:gd name="connsiteX1" fmla="*/ 121920 w 297180"/>
                <a:gd name="connsiteY1" fmla="*/ 7620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1935 w 297180"/>
                <a:gd name="connsiteY5" fmla="*/ 9525 h 661035"/>
                <a:gd name="connsiteX6" fmla="*/ 240030 w 297180"/>
                <a:gd name="connsiteY6" fmla="*/ 15811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59055 w 297180"/>
                <a:gd name="connsiteY20" fmla="*/ 158115 h 661035"/>
                <a:gd name="connsiteX21" fmla="*/ 55245 w 297180"/>
                <a:gd name="connsiteY21" fmla="*/ 0 h 661035"/>
                <a:gd name="connsiteX0" fmla="*/ 55245 w 297180"/>
                <a:gd name="connsiteY0" fmla="*/ 3810 h 664845"/>
                <a:gd name="connsiteX1" fmla="*/ 133350 w 297180"/>
                <a:gd name="connsiteY1" fmla="*/ 0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41935 w 297180"/>
                <a:gd name="connsiteY5" fmla="*/ 13335 h 664845"/>
                <a:gd name="connsiteX6" fmla="*/ 240030 w 297180"/>
                <a:gd name="connsiteY6" fmla="*/ 16192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59055 w 297180"/>
                <a:gd name="connsiteY20" fmla="*/ 161925 h 664845"/>
                <a:gd name="connsiteX21" fmla="*/ 55245 w 297180"/>
                <a:gd name="connsiteY21" fmla="*/ 3810 h 664845"/>
                <a:gd name="connsiteX0" fmla="*/ 5524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1935 w 297180"/>
                <a:gd name="connsiteY5" fmla="*/ 9525 h 661035"/>
                <a:gd name="connsiteX6" fmla="*/ 240030 w 297180"/>
                <a:gd name="connsiteY6" fmla="*/ 15811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59055 w 297180"/>
                <a:gd name="connsiteY20" fmla="*/ 158115 h 661035"/>
                <a:gd name="connsiteX21" fmla="*/ 55245 w 297180"/>
                <a:gd name="connsiteY21" fmla="*/ 0 h 661035"/>
                <a:gd name="connsiteX0" fmla="*/ 55245 w 297180"/>
                <a:gd name="connsiteY0" fmla="*/ 7620 h 668655"/>
                <a:gd name="connsiteX1" fmla="*/ 131445 w 297180"/>
                <a:gd name="connsiteY1" fmla="*/ 9525 h 668655"/>
                <a:gd name="connsiteX2" fmla="*/ 135255 w 297180"/>
                <a:gd name="connsiteY2" fmla="*/ 72390 h 668655"/>
                <a:gd name="connsiteX3" fmla="*/ 167640 w 297180"/>
                <a:gd name="connsiteY3" fmla="*/ 72390 h 668655"/>
                <a:gd name="connsiteX4" fmla="*/ 173355 w 297180"/>
                <a:gd name="connsiteY4" fmla="*/ 9525 h 668655"/>
                <a:gd name="connsiteX5" fmla="*/ 238125 w 297180"/>
                <a:gd name="connsiteY5" fmla="*/ 0 h 668655"/>
                <a:gd name="connsiteX6" fmla="*/ 240030 w 297180"/>
                <a:gd name="connsiteY6" fmla="*/ 165735 h 668655"/>
                <a:gd name="connsiteX7" fmla="*/ 201930 w 297180"/>
                <a:gd name="connsiteY7" fmla="*/ 316230 h 668655"/>
                <a:gd name="connsiteX8" fmla="*/ 297180 w 297180"/>
                <a:gd name="connsiteY8" fmla="*/ 548640 h 668655"/>
                <a:gd name="connsiteX9" fmla="*/ 266700 w 297180"/>
                <a:gd name="connsiteY9" fmla="*/ 582930 h 668655"/>
                <a:gd name="connsiteX10" fmla="*/ 264795 w 297180"/>
                <a:gd name="connsiteY10" fmla="*/ 600075 h 668655"/>
                <a:gd name="connsiteX11" fmla="*/ 291465 w 297180"/>
                <a:gd name="connsiteY11" fmla="*/ 621030 h 668655"/>
                <a:gd name="connsiteX12" fmla="*/ 291465 w 297180"/>
                <a:gd name="connsiteY12" fmla="*/ 668655 h 668655"/>
                <a:gd name="connsiteX13" fmla="*/ 0 w 297180"/>
                <a:gd name="connsiteY13" fmla="*/ 666750 h 668655"/>
                <a:gd name="connsiteX14" fmla="*/ 7620 w 297180"/>
                <a:gd name="connsiteY14" fmla="*/ 619125 h 668655"/>
                <a:gd name="connsiteX15" fmla="*/ 32385 w 297180"/>
                <a:gd name="connsiteY15" fmla="*/ 605790 h 668655"/>
                <a:gd name="connsiteX16" fmla="*/ 34290 w 297180"/>
                <a:gd name="connsiteY16" fmla="*/ 575310 h 668655"/>
                <a:gd name="connsiteX17" fmla="*/ 1905 w 297180"/>
                <a:gd name="connsiteY17" fmla="*/ 565785 h 668655"/>
                <a:gd name="connsiteX18" fmla="*/ 5715 w 297180"/>
                <a:gd name="connsiteY18" fmla="*/ 516255 h 668655"/>
                <a:gd name="connsiteX19" fmla="*/ 93345 w 297180"/>
                <a:gd name="connsiteY19" fmla="*/ 310515 h 668655"/>
                <a:gd name="connsiteX20" fmla="*/ 59055 w 297180"/>
                <a:gd name="connsiteY20" fmla="*/ 165735 h 668655"/>
                <a:gd name="connsiteX21" fmla="*/ 55245 w 297180"/>
                <a:gd name="connsiteY21" fmla="*/ 7620 h 668655"/>
                <a:gd name="connsiteX0" fmla="*/ 5524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1905 h 661035"/>
                <a:gd name="connsiteX6" fmla="*/ 240030 w 297180"/>
                <a:gd name="connsiteY6" fmla="*/ 15811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59055 w 297180"/>
                <a:gd name="connsiteY20" fmla="*/ 158115 h 661035"/>
                <a:gd name="connsiteX21" fmla="*/ 55245 w 297180"/>
                <a:gd name="connsiteY21" fmla="*/ 0 h 661035"/>
                <a:gd name="connsiteX0" fmla="*/ 5524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28600 w 297180"/>
                <a:gd name="connsiteY5" fmla="*/ 24765 h 661035"/>
                <a:gd name="connsiteX6" fmla="*/ 240030 w 297180"/>
                <a:gd name="connsiteY6" fmla="*/ 15811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59055 w 297180"/>
                <a:gd name="connsiteY20" fmla="*/ 158115 h 661035"/>
                <a:gd name="connsiteX21" fmla="*/ 55245 w 297180"/>
                <a:gd name="connsiteY21" fmla="*/ 0 h 661035"/>
                <a:gd name="connsiteX0" fmla="*/ 5524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38125 w 297180"/>
                <a:gd name="connsiteY5" fmla="*/ 0 h 664845"/>
                <a:gd name="connsiteX6" fmla="*/ 240030 w 297180"/>
                <a:gd name="connsiteY6" fmla="*/ 16192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59055 w 297180"/>
                <a:gd name="connsiteY20" fmla="*/ 161925 h 664845"/>
                <a:gd name="connsiteX21" fmla="*/ 55245 w 297180"/>
                <a:gd name="connsiteY21" fmla="*/ 3810 h 664845"/>
                <a:gd name="connsiteX0" fmla="*/ 5524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38125 w 297180"/>
                <a:gd name="connsiteY5" fmla="*/ 0 h 664845"/>
                <a:gd name="connsiteX6" fmla="*/ 232410 w 297180"/>
                <a:gd name="connsiteY6" fmla="*/ 16573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59055 w 297180"/>
                <a:gd name="connsiteY20" fmla="*/ 161925 h 664845"/>
                <a:gd name="connsiteX21" fmla="*/ 55245 w 297180"/>
                <a:gd name="connsiteY21" fmla="*/ 3810 h 664845"/>
                <a:gd name="connsiteX0" fmla="*/ 5524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38125 w 297180"/>
                <a:gd name="connsiteY5" fmla="*/ 0 h 664845"/>
                <a:gd name="connsiteX6" fmla="*/ 232410 w 297180"/>
                <a:gd name="connsiteY6" fmla="*/ 16573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72390 w 297180"/>
                <a:gd name="connsiteY20" fmla="*/ 161925 h 664845"/>
                <a:gd name="connsiteX21" fmla="*/ 55245 w 297180"/>
                <a:gd name="connsiteY21" fmla="*/ 3810 h 664845"/>
                <a:gd name="connsiteX0" fmla="*/ 5524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38125 w 297180"/>
                <a:gd name="connsiteY5" fmla="*/ 0 h 664845"/>
                <a:gd name="connsiteX6" fmla="*/ 232410 w 297180"/>
                <a:gd name="connsiteY6" fmla="*/ 16573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64770 w 297180"/>
                <a:gd name="connsiteY20" fmla="*/ 161925 h 664845"/>
                <a:gd name="connsiteX21" fmla="*/ 55245 w 297180"/>
                <a:gd name="connsiteY21" fmla="*/ 3810 h 664845"/>
                <a:gd name="connsiteX0" fmla="*/ 6667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38125 w 297180"/>
                <a:gd name="connsiteY5" fmla="*/ 0 h 664845"/>
                <a:gd name="connsiteX6" fmla="*/ 232410 w 297180"/>
                <a:gd name="connsiteY6" fmla="*/ 16573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64770 w 297180"/>
                <a:gd name="connsiteY20" fmla="*/ 161925 h 664845"/>
                <a:gd name="connsiteX21" fmla="*/ 66675 w 297180"/>
                <a:gd name="connsiteY21" fmla="*/ 3810 h 66484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0030 w 297180"/>
                <a:gd name="connsiteY5" fmla="*/ 762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1905 h 662940"/>
                <a:gd name="connsiteX1" fmla="*/ 131445 w 297180"/>
                <a:gd name="connsiteY1" fmla="*/ 3810 h 662940"/>
                <a:gd name="connsiteX2" fmla="*/ 135255 w 297180"/>
                <a:gd name="connsiteY2" fmla="*/ 66675 h 662940"/>
                <a:gd name="connsiteX3" fmla="*/ 167640 w 297180"/>
                <a:gd name="connsiteY3" fmla="*/ 66675 h 662940"/>
                <a:gd name="connsiteX4" fmla="*/ 173355 w 297180"/>
                <a:gd name="connsiteY4" fmla="*/ 3810 h 662940"/>
                <a:gd name="connsiteX5" fmla="*/ 241935 w 297180"/>
                <a:gd name="connsiteY5" fmla="*/ 0 h 662940"/>
                <a:gd name="connsiteX6" fmla="*/ 232410 w 297180"/>
                <a:gd name="connsiteY6" fmla="*/ 163830 h 662940"/>
                <a:gd name="connsiteX7" fmla="*/ 201930 w 297180"/>
                <a:gd name="connsiteY7" fmla="*/ 310515 h 662940"/>
                <a:gd name="connsiteX8" fmla="*/ 297180 w 297180"/>
                <a:gd name="connsiteY8" fmla="*/ 542925 h 662940"/>
                <a:gd name="connsiteX9" fmla="*/ 266700 w 297180"/>
                <a:gd name="connsiteY9" fmla="*/ 577215 h 662940"/>
                <a:gd name="connsiteX10" fmla="*/ 264795 w 297180"/>
                <a:gd name="connsiteY10" fmla="*/ 594360 h 662940"/>
                <a:gd name="connsiteX11" fmla="*/ 291465 w 297180"/>
                <a:gd name="connsiteY11" fmla="*/ 615315 h 662940"/>
                <a:gd name="connsiteX12" fmla="*/ 291465 w 297180"/>
                <a:gd name="connsiteY12" fmla="*/ 662940 h 662940"/>
                <a:gd name="connsiteX13" fmla="*/ 0 w 297180"/>
                <a:gd name="connsiteY13" fmla="*/ 661035 h 662940"/>
                <a:gd name="connsiteX14" fmla="*/ 7620 w 297180"/>
                <a:gd name="connsiteY14" fmla="*/ 613410 h 662940"/>
                <a:gd name="connsiteX15" fmla="*/ 32385 w 297180"/>
                <a:gd name="connsiteY15" fmla="*/ 600075 h 662940"/>
                <a:gd name="connsiteX16" fmla="*/ 34290 w 297180"/>
                <a:gd name="connsiteY16" fmla="*/ 569595 h 662940"/>
                <a:gd name="connsiteX17" fmla="*/ 1905 w 297180"/>
                <a:gd name="connsiteY17" fmla="*/ 560070 h 662940"/>
                <a:gd name="connsiteX18" fmla="*/ 5715 w 297180"/>
                <a:gd name="connsiteY18" fmla="*/ 510540 h 662940"/>
                <a:gd name="connsiteX19" fmla="*/ 93345 w 297180"/>
                <a:gd name="connsiteY19" fmla="*/ 304800 h 662940"/>
                <a:gd name="connsiteX20" fmla="*/ 64770 w 297180"/>
                <a:gd name="connsiteY20" fmla="*/ 160020 h 662940"/>
                <a:gd name="connsiteX21" fmla="*/ 66675 w 297180"/>
                <a:gd name="connsiteY21" fmla="*/ 1905 h 662940"/>
                <a:gd name="connsiteX0" fmla="*/ 66675 w 297180"/>
                <a:gd name="connsiteY0" fmla="*/ 1905 h 662940"/>
                <a:gd name="connsiteX1" fmla="*/ 131445 w 297180"/>
                <a:gd name="connsiteY1" fmla="*/ 3810 h 662940"/>
                <a:gd name="connsiteX2" fmla="*/ 135255 w 297180"/>
                <a:gd name="connsiteY2" fmla="*/ 66675 h 662940"/>
                <a:gd name="connsiteX3" fmla="*/ 167640 w 297180"/>
                <a:gd name="connsiteY3" fmla="*/ 66675 h 662940"/>
                <a:gd name="connsiteX4" fmla="*/ 173355 w 297180"/>
                <a:gd name="connsiteY4" fmla="*/ 3810 h 662940"/>
                <a:gd name="connsiteX5" fmla="*/ 241935 w 297180"/>
                <a:gd name="connsiteY5" fmla="*/ 0 h 662940"/>
                <a:gd name="connsiteX6" fmla="*/ 232410 w 297180"/>
                <a:gd name="connsiteY6" fmla="*/ 163830 h 662940"/>
                <a:gd name="connsiteX7" fmla="*/ 201930 w 297180"/>
                <a:gd name="connsiteY7" fmla="*/ 310515 h 662940"/>
                <a:gd name="connsiteX8" fmla="*/ 297180 w 297180"/>
                <a:gd name="connsiteY8" fmla="*/ 542925 h 662940"/>
                <a:gd name="connsiteX9" fmla="*/ 266700 w 297180"/>
                <a:gd name="connsiteY9" fmla="*/ 577215 h 662940"/>
                <a:gd name="connsiteX10" fmla="*/ 264795 w 297180"/>
                <a:gd name="connsiteY10" fmla="*/ 594360 h 662940"/>
                <a:gd name="connsiteX11" fmla="*/ 291465 w 297180"/>
                <a:gd name="connsiteY11" fmla="*/ 615315 h 662940"/>
                <a:gd name="connsiteX12" fmla="*/ 291465 w 297180"/>
                <a:gd name="connsiteY12" fmla="*/ 662940 h 662940"/>
                <a:gd name="connsiteX13" fmla="*/ 0 w 297180"/>
                <a:gd name="connsiteY13" fmla="*/ 661035 h 662940"/>
                <a:gd name="connsiteX14" fmla="*/ 7620 w 297180"/>
                <a:gd name="connsiteY14" fmla="*/ 613410 h 662940"/>
                <a:gd name="connsiteX15" fmla="*/ 32385 w 297180"/>
                <a:gd name="connsiteY15" fmla="*/ 600075 h 662940"/>
                <a:gd name="connsiteX16" fmla="*/ 34290 w 297180"/>
                <a:gd name="connsiteY16" fmla="*/ 569595 h 662940"/>
                <a:gd name="connsiteX17" fmla="*/ 1905 w 297180"/>
                <a:gd name="connsiteY17" fmla="*/ 560070 h 662940"/>
                <a:gd name="connsiteX18" fmla="*/ 5715 w 297180"/>
                <a:gd name="connsiteY18" fmla="*/ 510540 h 662940"/>
                <a:gd name="connsiteX19" fmla="*/ 93345 w 297180"/>
                <a:gd name="connsiteY19" fmla="*/ 304800 h 662940"/>
                <a:gd name="connsiteX20" fmla="*/ 64770 w 297180"/>
                <a:gd name="connsiteY20" fmla="*/ 160020 h 662940"/>
                <a:gd name="connsiteX21" fmla="*/ 66675 w 297180"/>
                <a:gd name="connsiteY21" fmla="*/ 1905 h 662940"/>
                <a:gd name="connsiteX0" fmla="*/ 66675 w 297180"/>
                <a:gd name="connsiteY0" fmla="*/ 1905 h 662940"/>
                <a:gd name="connsiteX1" fmla="*/ 131445 w 297180"/>
                <a:gd name="connsiteY1" fmla="*/ 3810 h 662940"/>
                <a:gd name="connsiteX2" fmla="*/ 135255 w 297180"/>
                <a:gd name="connsiteY2" fmla="*/ 66675 h 662940"/>
                <a:gd name="connsiteX3" fmla="*/ 167640 w 297180"/>
                <a:gd name="connsiteY3" fmla="*/ 66675 h 662940"/>
                <a:gd name="connsiteX4" fmla="*/ 173355 w 297180"/>
                <a:gd name="connsiteY4" fmla="*/ 3810 h 662940"/>
                <a:gd name="connsiteX5" fmla="*/ 241935 w 297180"/>
                <a:gd name="connsiteY5" fmla="*/ 0 h 662940"/>
                <a:gd name="connsiteX6" fmla="*/ 232410 w 297180"/>
                <a:gd name="connsiteY6" fmla="*/ 163830 h 662940"/>
                <a:gd name="connsiteX7" fmla="*/ 201930 w 297180"/>
                <a:gd name="connsiteY7" fmla="*/ 310515 h 662940"/>
                <a:gd name="connsiteX8" fmla="*/ 297180 w 297180"/>
                <a:gd name="connsiteY8" fmla="*/ 542925 h 662940"/>
                <a:gd name="connsiteX9" fmla="*/ 266700 w 297180"/>
                <a:gd name="connsiteY9" fmla="*/ 577215 h 662940"/>
                <a:gd name="connsiteX10" fmla="*/ 264795 w 297180"/>
                <a:gd name="connsiteY10" fmla="*/ 594360 h 662940"/>
                <a:gd name="connsiteX11" fmla="*/ 291465 w 297180"/>
                <a:gd name="connsiteY11" fmla="*/ 615315 h 662940"/>
                <a:gd name="connsiteX12" fmla="*/ 291465 w 297180"/>
                <a:gd name="connsiteY12" fmla="*/ 662940 h 662940"/>
                <a:gd name="connsiteX13" fmla="*/ 0 w 297180"/>
                <a:gd name="connsiteY13" fmla="*/ 661035 h 662940"/>
                <a:gd name="connsiteX14" fmla="*/ 7620 w 297180"/>
                <a:gd name="connsiteY14" fmla="*/ 613410 h 662940"/>
                <a:gd name="connsiteX15" fmla="*/ 32385 w 297180"/>
                <a:gd name="connsiteY15" fmla="*/ 600075 h 662940"/>
                <a:gd name="connsiteX16" fmla="*/ 34290 w 297180"/>
                <a:gd name="connsiteY16" fmla="*/ 569595 h 662940"/>
                <a:gd name="connsiteX17" fmla="*/ 1905 w 297180"/>
                <a:gd name="connsiteY17" fmla="*/ 560070 h 662940"/>
                <a:gd name="connsiteX18" fmla="*/ 5715 w 297180"/>
                <a:gd name="connsiteY18" fmla="*/ 510540 h 662940"/>
                <a:gd name="connsiteX19" fmla="*/ 93345 w 297180"/>
                <a:gd name="connsiteY19" fmla="*/ 304800 h 662940"/>
                <a:gd name="connsiteX20" fmla="*/ 64770 w 297180"/>
                <a:gd name="connsiteY20" fmla="*/ 160020 h 662940"/>
                <a:gd name="connsiteX21" fmla="*/ 66675 w 297180"/>
                <a:gd name="connsiteY21" fmla="*/ 1905 h 662940"/>
                <a:gd name="connsiteX0" fmla="*/ 66675 w 297180"/>
                <a:gd name="connsiteY0" fmla="*/ 1905 h 662940"/>
                <a:gd name="connsiteX1" fmla="*/ 131445 w 297180"/>
                <a:gd name="connsiteY1" fmla="*/ 3810 h 662940"/>
                <a:gd name="connsiteX2" fmla="*/ 135255 w 297180"/>
                <a:gd name="connsiteY2" fmla="*/ 66675 h 662940"/>
                <a:gd name="connsiteX3" fmla="*/ 167640 w 297180"/>
                <a:gd name="connsiteY3" fmla="*/ 66675 h 662940"/>
                <a:gd name="connsiteX4" fmla="*/ 173355 w 297180"/>
                <a:gd name="connsiteY4" fmla="*/ 3810 h 662940"/>
                <a:gd name="connsiteX5" fmla="*/ 241935 w 297180"/>
                <a:gd name="connsiteY5" fmla="*/ 0 h 662940"/>
                <a:gd name="connsiteX6" fmla="*/ 232410 w 297180"/>
                <a:gd name="connsiteY6" fmla="*/ 163830 h 662940"/>
                <a:gd name="connsiteX7" fmla="*/ 201930 w 297180"/>
                <a:gd name="connsiteY7" fmla="*/ 310515 h 662940"/>
                <a:gd name="connsiteX8" fmla="*/ 297180 w 297180"/>
                <a:gd name="connsiteY8" fmla="*/ 542925 h 662940"/>
                <a:gd name="connsiteX9" fmla="*/ 266700 w 297180"/>
                <a:gd name="connsiteY9" fmla="*/ 577215 h 662940"/>
                <a:gd name="connsiteX10" fmla="*/ 264795 w 297180"/>
                <a:gd name="connsiteY10" fmla="*/ 594360 h 662940"/>
                <a:gd name="connsiteX11" fmla="*/ 291465 w 297180"/>
                <a:gd name="connsiteY11" fmla="*/ 615315 h 662940"/>
                <a:gd name="connsiteX12" fmla="*/ 291465 w 297180"/>
                <a:gd name="connsiteY12" fmla="*/ 662940 h 662940"/>
                <a:gd name="connsiteX13" fmla="*/ 0 w 297180"/>
                <a:gd name="connsiteY13" fmla="*/ 661035 h 662940"/>
                <a:gd name="connsiteX14" fmla="*/ 7620 w 297180"/>
                <a:gd name="connsiteY14" fmla="*/ 613410 h 662940"/>
                <a:gd name="connsiteX15" fmla="*/ 32385 w 297180"/>
                <a:gd name="connsiteY15" fmla="*/ 600075 h 662940"/>
                <a:gd name="connsiteX16" fmla="*/ 34290 w 297180"/>
                <a:gd name="connsiteY16" fmla="*/ 569595 h 662940"/>
                <a:gd name="connsiteX17" fmla="*/ 1905 w 297180"/>
                <a:gd name="connsiteY17" fmla="*/ 560070 h 662940"/>
                <a:gd name="connsiteX18" fmla="*/ 5715 w 297180"/>
                <a:gd name="connsiteY18" fmla="*/ 510540 h 662940"/>
                <a:gd name="connsiteX19" fmla="*/ 93345 w 297180"/>
                <a:gd name="connsiteY19" fmla="*/ 304800 h 662940"/>
                <a:gd name="connsiteX20" fmla="*/ 64770 w 297180"/>
                <a:gd name="connsiteY20" fmla="*/ 160020 h 662940"/>
                <a:gd name="connsiteX21" fmla="*/ 66675 w 297180"/>
                <a:gd name="connsiteY21" fmla="*/ 1905 h 662940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1935 w 297180"/>
                <a:gd name="connsiteY5" fmla="*/ 5715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3810 h 664845"/>
                <a:gd name="connsiteX1" fmla="*/ 131445 w 297180"/>
                <a:gd name="connsiteY1" fmla="*/ 5715 h 664845"/>
                <a:gd name="connsiteX2" fmla="*/ 135255 w 297180"/>
                <a:gd name="connsiteY2" fmla="*/ 68580 h 664845"/>
                <a:gd name="connsiteX3" fmla="*/ 167640 w 297180"/>
                <a:gd name="connsiteY3" fmla="*/ 68580 h 664845"/>
                <a:gd name="connsiteX4" fmla="*/ 173355 w 297180"/>
                <a:gd name="connsiteY4" fmla="*/ 5715 h 664845"/>
                <a:gd name="connsiteX5" fmla="*/ 243840 w 297180"/>
                <a:gd name="connsiteY5" fmla="*/ 0 h 664845"/>
                <a:gd name="connsiteX6" fmla="*/ 232410 w 297180"/>
                <a:gd name="connsiteY6" fmla="*/ 165735 h 664845"/>
                <a:gd name="connsiteX7" fmla="*/ 201930 w 297180"/>
                <a:gd name="connsiteY7" fmla="*/ 312420 h 664845"/>
                <a:gd name="connsiteX8" fmla="*/ 297180 w 297180"/>
                <a:gd name="connsiteY8" fmla="*/ 544830 h 664845"/>
                <a:gd name="connsiteX9" fmla="*/ 266700 w 297180"/>
                <a:gd name="connsiteY9" fmla="*/ 579120 h 664845"/>
                <a:gd name="connsiteX10" fmla="*/ 264795 w 297180"/>
                <a:gd name="connsiteY10" fmla="*/ 596265 h 664845"/>
                <a:gd name="connsiteX11" fmla="*/ 291465 w 297180"/>
                <a:gd name="connsiteY11" fmla="*/ 617220 h 664845"/>
                <a:gd name="connsiteX12" fmla="*/ 291465 w 297180"/>
                <a:gd name="connsiteY12" fmla="*/ 664845 h 664845"/>
                <a:gd name="connsiteX13" fmla="*/ 0 w 297180"/>
                <a:gd name="connsiteY13" fmla="*/ 662940 h 664845"/>
                <a:gd name="connsiteX14" fmla="*/ 7620 w 297180"/>
                <a:gd name="connsiteY14" fmla="*/ 615315 h 664845"/>
                <a:gd name="connsiteX15" fmla="*/ 32385 w 297180"/>
                <a:gd name="connsiteY15" fmla="*/ 601980 h 664845"/>
                <a:gd name="connsiteX16" fmla="*/ 34290 w 297180"/>
                <a:gd name="connsiteY16" fmla="*/ 571500 h 664845"/>
                <a:gd name="connsiteX17" fmla="*/ 1905 w 297180"/>
                <a:gd name="connsiteY17" fmla="*/ 561975 h 664845"/>
                <a:gd name="connsiteX18" fmla="*/ 5715 w 297180"/>
                <a:gd name="connsiteY18" fmla="*/ 512445 h 664845"/>
                <a:gd name="connsiteX19" fmla="*/ 93345 w 297180"/>
                <a:gd name="connsiteY19" fmla="*/ 306705 h 664845"/>
                <a:gd name="connsiteX20" fmla="*/ 64770 w 297180"/>
                <a:gd name="connsiteY20" fmla="*/ 161925 h 664845"/>
                <a:gd name="connsiteX21" fmla="*/ 66675 w 297180"/>
                <a:gd name="connsiteY21" fmla="*/ 3810 h 66484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64795 w 297180"/>
                <a:gd name="connsiteY10" fmla="*/ 59245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49555 w 297180"/>
                <a:gd name="connsiteY10" fmla="*/ 643890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49555 w 297180"/>
                <a:gd name="connsiteY10" fmla="*/ 643890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7180"/>
                <a:gd name="connsiteY0" fmla="*/ 0 h 661035"/>
                <a:gd name="connsiteX1" fmla="*/ 131445 w 297180"/>
                <a:gd name="connsiteY1" fmla="*/ 1905 h 661035"/>
                <a:gd name="connsiteX2" fmla="*/ 135255 w 297180"/>
                <a:gd name="connsiteY2" fmla="*/ 64770 h 661035"/>
                <a:gd name="connsiteX3" fmla="*/ 167640 w 297180"/>
                <a:gd name="connsiteY3" fmla="*/ 64770 h 661035"/>
                <a:gd name="connsiteX4" fmla="*/ 173355 w 297180"/>
                <a:gd name="connsiteY4" fmla="*/ 1905 h 661035"/>
                <a:gd name="connsiteX5" fmla="*/ 243840 w 297180"/>
                <a:gd name="connsiteY5" fmla="*/ 3810 h 661035"/>
                <a:gd name="connsiteX6" fmla="*/ 232410 w 297180"/>
                <a:gd name="connsiteY6" fmla="*/ 161925 h 661035"/>
                <a:gd name="connsiteX7" fmla="*/ 201930 w 297180"/>
                <a:gd name="connsiteY7" fmla="*/ 308610 h 661035"/>
                <a:gd name="connsiteX8" fmla="*/ 297180 w 297180"/>
                <a:gd name="connsiteY8" fmla="*/ 541020 h 661035"/>
                <a:gd name="connsiteX9" fmla="*/ 266700 w 297180"/>
                <a:gd name="connsiteY9" fmla="*/ 575310 h 661035"/>
                <a:gd name="connsiteX10" fmla="*/ 259080 w 297180"/>
                <a:gd name="connsiteY10" fmla="*/ 607695 h 661035"/>
                <a:gd name="connsiteX11" fmla="*/ 291465 w 297180"/>
                <a:gd name="connsiteY11" fmla="*/ 613410 h 661035"/>
                <a:gd name="connsiteX12" fmla="*/ 291465 w 297180"/>
                <a:gd name="connsiteY12" fmla="*/ 661035 h 661035"/>
                <a:gd name="connsiteX13" fmla="*/ 0 w 297180"/>
                <a:gd name="connsiteY13" fmla="*/ 659130 h 661035"/>
                <a:gd name="connsiteX14" fmla="*/ 7620 w 297180"/>
                <a:gd name="connsiteY14" fmla="*/ 611505 h 661035"/>
                <a:gd name="connsiteX15" fmla="*/ 32385 w 297180"/>
                <a:gd name="connsiteY15" fmla="*/ 598170 h 661035"/>
                <a:gd name="connsiteX16" fmla="*/ 34290 w 297180"/>
                <a:gd name="connsiteY16" fmla="*/ 567690 h 661035"/>
                <a:gd name="connsiteX17" fmla="*/ 1905 w 297180"/>
                <a:gd name="connsiteY17" fmla="*/ 558165 h 661035"/>
                <a:gd name="connsiteX18" fmla="*/ 5715 w 297180"/>
                <a:gd name="connsiteY18" fmla="*/ 508635 h 661035"/>
                <a:gd name="connsiteX19" fmla="*/ 93345 w 297180"/>
                <a:gd name="connsiteY19" fmla="*/ 302895 h 661035"/>
                <a:gd name="connsiteX20" fmla="*/ 64770 w 297180"/>
                <a:gd name="connsiteY20" fmla="*/ 158115 h 661035"/>
                <a:gd name="connsiteX21" fmla="*/ 66675 w 297180"/>
                <a:gd name="connsiteY21" fmla="*/ 0 h 661035"/>
                <a:gd name="connsiteX0" fmla="*/ 66675 w 291465"/>
                <a:gd name="connsiteY0" fmla="*/ 0 h 661035"/>
                <a:gd name="connsiteX1" fmla="*/ 131445 w 291465"/>
                <a:gd name="connsiteY1" fmla="*/ 1905 h 661035"/>
                <a:gd name="connsiteX2" fmla="*/ 135255 w 291465"/>
                <a:gd name="connsiteY2" fmla="*/ 64770 h 661035"/>
                <a:gd name="connsiteX3" fmla="*/ 167640 w 291465"/>
                <a:gd name="connsiteY3" fmla="*/ 64770 h 661035"/>
                <a:gd name="connsiteX4" fmla="*/ 173355 w 291465"/>
                <a:gd name="connsiteY4" fmla="*/ 1905 h 661035"/>
                <a:gd name="connsiteX5" fmla="*/ 243840 w 291465"/>
                <a:gd name="connsiteY5" fmla="*/ 3810 h 661035"/>
                <a:gd name="connsiteX6" fmla="*/ 232410 w 291465"/>
                <a:gd name="connsiteY6" fmla="*/ 161925 h 661035"/>
                <a:gd name="connsiteX7" fmla="*/ 201930 w 291465"/>
                <a:gd name="connsiteY7" fmla="*/ 308610 h 661035"/>
                <a:gd name="connsiteX8" fmla="*/ 278130 w 291465"/>
                <a:gd name="connsiteY8" fmla="*/ 544830 h 661035"/>
                <a:gd name="connsiteX9" fmla="*/ 266700 w 291465"/>
                <a:gd name="connsiteY9" fmla="*/ 575310 h 661035"/>
                <a:gd name="connsiteX10" fmla="*/ 259080 w 291465"/>
                <a:gd name="connsiteY10" fmla="*/ 607695 h 661035"/>
                <a:gd name="connsiteX11" fmla="*/ 291465 w 291465"/>
                <a:gd name="connsiteY11" fmla="*/ 613410 h 661035"/>
                <a:gd name="connsiteX12" fmla="*/ 291465 w 291465"/>
                <a:gd name="connsiteY12" fmla="*/ 661035 h 661035"/>
                <a:gd name="connsiteX13" fmla="*/ 0 w 291465"/>
                <a:gd name="connsiteY13" fmla="*/ 659130 h 661035"/>
                <a:gd name="connsiteX14" fmla="*/ 7620 w 291465"/>
                <a:gd name="connsiteY14" fmla="*/ 611505 h 661035"/>
                <a:gd name="connsiteX15" fmla="*/ 32385 w 291465"/>
                <a:gd name="connsiteY15" fmla="*/ 598170 h 661035"/>
                <a:gd name="connsiteX16" fmla="*/ 34290 w 291465"/>
                <a:gd name="connsiteY16" fmla="*/ 567690 h 661035"/>
                <a:gd name="connsiteX17" fmla="*/ 1905 w 291465"/>
                <a:gd name="connsiteY17" fmla="*/ 558165 h 661035"/>
                <a:gd name="connsiteX18" fmla="*/ 5715 w 291465"/>
                <a:gd name="connsiteY18" fmla="*/ 508635 h 661035"/>
                <a:gd name="connsiteX19" fmla="*/ 93345 w 291465"/>
                <a:gd name="connsiteY19" fmla="*/ 302895 h 661035"/>
                <a:gd name="connsiteX20" fmla="*/ 64770 w 291465"/>
                <a:gd name="connsiteY20" fmla="*/ 158115 h 661035"/>
                <a:gd name="connsiteX21" fmla="*/ 66675 w 291465"/>
                <a:gd name="connsiteY21" fmla="*/ 0 h 661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91465" h="661035">
                  <a:moveTo>
                    <a:pt x="66675" y="0"/>
                  </a:moveTo>
                  <a:lnTo>
                    <a:pt x="131445" y="1905"/>
                  </a:lnTo>
                  <a:lnTo>
                    <a:pt x="135255" y="64770"/>
                  </a:lnTo>
                  <a:lnTo>
                    <a:pt x="167640" y="64770"/>
                  </a:lnTo>
                  <a:lnTo>
                    <a:pt x="173355" y="1905"/>
                  </a:lnTo>
                  <a:lnTo>
                    <a:pt x="243840" y="3810"/>
                  </a:lnTo>
                  <a:lnTo>
                    <a:pt x="232410" y="161925"/>
                  </a:lnTo>
                  <a:cubicBezTo>
                    <a:pt x="208915" y="208915"/>
                    <a:pt x="198755" y="221615"/>
                    <a:pt x="201930" y="308610"/>
                  </a:cubicBezTo>
                  <a:cubicBezTo>
                    <a:pt x="222250" y="410845"/>
                    <a:pt x="246380" y="467360"/>
                    <a:pt x="278130" y="544830"/>
                  </a:cubicBezTo>
                  <a:lnTo>
                    <a:pt x="266700" y="575310"/>
                  </a:lnTo>
                  <a:cubicBezTo>
                    <a:pt x="247650" y="582930"/>
                    <a:pt x="264795" y="584835"/>
                    <a:pt x="259080" y="607695"/>
                  </a:cubicBezTo>
                  <a:lnTo>
                    <a:pt x="291465" y="613410"/>
                  </a:lnTo>
                  <a:lnTo>
                    <a:pt x="291465" y="661035"/>
                  </a:lnTo>
                  <a:lnTo>
                    <a:pt x="0" y="659130"/>
                  </a:lnTo>
                  <a:lnTo>
                    <a:pt x="7620" y="611505"/>
                  </a:lnTo>
                  <a:lnTo>
                    <a:pt x="32385" y="598170"/>
                  </a:lnTo>
                  <a:cubicBezTo>
                    <a:pt x="33020" y="588010"/>
                    <a:pt x="45085" y="585470"/>
                    <a:pt x="34290" y="567690"/>
                  </a:cubicBezTo>
                  <a:lnTo>
                    <a:pt x="1905" y="558165"/>
                  </a:lnTo>
                  <a:lnTo>
                    <a:pt x="5715" y="508635"/>
                  </a:lnTo>
                  <a:cubicBezTo>
                    <a:pt x="34925" y="440055"/>
                    <a:pt x="100330" y="381000"/>
                    <a:pt x="93345" y="302895"/>
                  </a:cubicBezTo>
                  <a:cubicBezTo>
                    <a:pt x="104775" y="233680"/>
                    <a:pt x="89535" y="206375"/>
                    <a:pt x="64770" y="158115"/>
                  </a:cubicBezTo>
                  <a:lnTo>
                    <a:pt x="66675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47" name="Группа 146">
            <a:extLst>
              <a:ext uri="{FF2B5EF4-FFF2-40B4-BE49-F238E27FC236}">
                <a16:creationId xmlns:a16="http://schemas.microsoft.com/office/drawing/2014/main" id="{1FB9C815-125B-90C3-9CF4-0944F278075D}"/>
              </a:ext>
            </a:extLst>
          </p:cNvPr>
          <p:cNvGrpSpPr/>
          <p:nvPr/>
        </p:nvGrpSpPr>
        <p:grpSpPr>
          <a:xfrm>
            <a:off x="2429606" y="3437169"/>
            <a:ext cx="300425" cy="652714"/>
            <a:chOff x="2898832" y="1974664"/>
            <a:chExt cx="300425" cy="652714"/>
          </a:xfrm>
        </p:grpSpPr>
        <p:sp>
          <p:nvSpPr>
            <p:cNvPr id="135" name="Полилиния: фигура 134">
              <a:extLst>
                <a:ext uri="{FF2B5EF4-FFF2-40B4-BE49-F238E27FC236}">
                  <a16:creationId xmlns:a16="http://schemas.microsoft.com/office/drawing/2014/main" id="{008448EE-D633-48F7-3753-B5ABA9A87F61}"/>
                </a:ext>
              </a:extLst>
            </p:cNvPr>
            <p:cNvSpPr/>
            <p:nvPr/>
          </p:nvSpPr>
          <p:spPr>
            <a:xfrm>
              <a:off x="2900339" y="1974664"/>
              <a:ext cx="298918" cy="508725"/>
            </a:xfrm>
            <a:custGeom>
              <a:avLst/>
              <a:gdLst>
                <a:gd name="connsiteX0" fmla="*/ 38107 w 298918"/>
                <a:gd name="connsiteY0" fmla="*/ 141021 h 508725"/>
                <a:gd name="connsiteX1" fmla="*/ 57157 w 298918"/>
                <a:gd name="connsiteY1" fmla="*/ 125781 h 508725"/>
                <a:gd name="connsiteX2" fmla="*/ 59062 w 298918"/>
                <a:gd name="connsiteY2" fmla="*/ 118161 h 508725"/>
                <a:gd name="connsiteX3" fmla="*/ 51442 w 298918"/>
                <a:gd name="connsiteY3" fmla="*/ 93396 h 508725"/>
                <a:gd name="connsiteX4" fmla="*/ 43822 w 298918"/>
                <a:gd name="connsiteY4" fmla="*/ 85776 h 508725"/>
                <a:gd name="connsiteX5" fmla="*/ 40012 w 298918"/>
                <a:gd name="connsiteY5" fmla="*/ 70536 h 508725"/>
                <a:gd name="connsiteX6" fmla="*/ 55252 w 298918"/>
                <a:gd name="connsiteY6" fmla="*/ 49581 h 508725"/>
                <a:gd name="connsiteX7" fmla="*/ 64777 w 298918"/>
                <a:gd name="connsiteY7" fmla="*/ 47676 h 508725"/>
                <a:gd name="connsiteX8" fmla="*/ 72397 w 298918"/>
                <a:gd name="connsiteY8" fmla="*/ 41961 h 508725"/>
                <a:gd name="connsiteX9" fmla="*/ 83827 w 298918"/>
                <a:gd name="connsiteY9" fmla="*/ 36246 h 508725"/>
                <a:gd name="connsiteX10" fmla="*/ 87637 w 298918"/>
                <a:gd name="connsiteY10" fmla="*/ 30531 h 508725"/>
                <a:gd name="connsiteX11" fmla="*/ 100972 w 298918"/>
                <a:gd name="connsiteY11" fmla="*/ 26721 h 508725"/>
                <a:gd name="connsiteX12" fmla="*/ 106687 w 298918"/>
                <a:gd name="connsiteY12" fmla="*/ 21006 h 508725"/>
                <a:gd name="connsiteX13" fmla="*/ 112402 w 298918"/>
                <a:gd name="connsiteY13" fmla="*/ 19101 h 508725"/>
                <a:gd name="connsiteX14" fmla="*/ 139072 w 298918"/>
                <a:gd name="connsiteY14" fmla="*/ 11481 h 508725"/>
                <a:gd name="connsiteX15" fmla="*/ 158122 w 298918"/>
                <a:gd name="connsiteY15" fmla="*/ 7671 h 508725"/>
                <a:gd name="connsiteX16" fmla="*/ 209557 w 298918"/>
                <a:gd name="connsiteY16" fmla="*/ 3861 h 508725"/>
                <a:gd name="connsiteX17" fmla="*/ 220987 w 298918"/>
                <a:gd name="connsiteY17" fmla="*/ 7671 h 508725"/>
                <a:gd name="connsiteX18" fmla="*/ 228607 w 298918"/>
                <a:gd name="connsiteY18" fmla="*/ 13386 h 508725"/>
                <a:gd name="connsiteX19" fmla="*/ 236227 w 298918"/>
                <a:gd name="connsiteY19" fmla="*/ 17196 h 508725"/>
                <a:gd name="connsiteX20" fmla="*/ 240037 w 298918"/>
                <a:gd name="connsiteY20" fmla="*/ 24816 h 508725"/>
                <a:gd name="connsiteX21" fmla="*/ 257182 w 298918"/>
                <a:gd name="connsiteY21" fmla="*/ 38151 h 508725"/>
                <a:gd name="connsiteX22" fmla="*/ 264802 w 298918"/>
                <a:gd name="connsiteY22" fmla="*/ 43866 h 508725"/>
                <a:gd name="connsiteX23" fmla="*/ 274327 w 298918"/>
                <a:gd name="connsiteY23" fmla="*/ 55296 h 508725"/>
                <a:gd name="connsiteX24" fmla="*/ 278137 w 298918"/>
                <a:gd name="connsiteY24" fmla="*/ 61011 h 508725"/>
                <a:gd name="connsiteX25" fmla="*/ 283852 w 298918"/>
                <a:gd name="connsiteY25" fmla="*/ 70536 h 508725"/>
                <a:gd name="connsiteX26" fmla="*/ 295282 w 298918"/>
                <a:gd name="connsiteY26" fmla="*/ 93396 h 508725"/>
                <a:gd name="connsiteX27" fmla="*/ 295282 w 298918"/>
                <a:gd name="connsiteY27" fmla="*/ 186741 h 508725"/>
                <a:gd name="connsiteX28" fmla="*/ 289567 w 298918"/>
                <a:gd name="connsiteY28" fmla="*/ 194361 h 508725"/>
                <a:gd name="connsiteX29" fmla="*/ 281947 w 298918"/>
                <a:gd name="connsiteY29" fmla="*/ 207696 h 508725"/>
                <a:gd name="connsiteX30" fmla="*/ 280042 w 298918"/>
                <a:gd name="connsiteY30" fmla="*/ 215316 h 508725"/>
                <a:gd name="connsiteX31" fmla="*/ 276232 w 298918"/>
                <a:gd name="connsiteY31" fmla="*/ 224841 h 508725"/>
                <a:gd name="connsiteX32" fmla="*/ 268612 w 298918"/>
                <a:gd name="connsiteY32" fmla="*/ 234366 h 508725"/>
                <a:gd name="connsiteX33" fmla="*/ 266707 w 298918"/>
                <a:gd name="connsiteY33" fmla="*/ 253416 h 508725"/>
                <a:gd name="connsiteX34" fmla="*/ 262897 w 298918"/>
                <a:gd name="connsiteY34" fmla="*/ 262941 h 508725"/>
                <a:gd name="connsiteX35" fmla="*/ 264802 w 298918"/>
                <a:gd name="connsiteY35" fmla="*/ 301041 h 508725"/>
                <a:gd name="connsiteX36" fmla="*/ 268612 w 298918"/>
                <a:gd name="connsiteY36" fmla="*/ 308661 h 508725"/>
                <a:gd name="connsiteX37" fmla="*/ 281947 w 298918"/>
                <a:gd name="connsiteY37" fmla="*/ 327711 h 508725"/>
                <a:gd name="connsiteX38" fmla="*/ 283852 w 298918"/>
                <a:gd name="connsiteY38" fmla="*/ 337236 h 508725"/>
                <a:gd name="connsiteX39" fmla="*/ 295282 w 298918"/>
                <a:gd name="connsiteY39" fmla="*/ 362001 h 508725"/>
                <a:gd name="connsiteX40" fmla="*/ 280042 w 298918"/>
                <a:gd name="connsiteY40" fmla="*/ 371526 h 508725"/>
                <a:gd name="connsiteX41" fmla="*/ 257182 w 298918"/>
                <a:gd name="connsiteY41" fmla="*/ 379146 h 508725"/>
                <a:gd name="connsiteX42" fmla="*/ 253372 w 298918"/>
                <a:gd name="connsiteY42" fmla="*/ 384861 h 508725"/>
                <a:gd name="connsiteX43" fmla="*/ 247657 w 298918"/>
                <a:gd name="connsiteY43" fmla="*/ 386766 h 508725"/>
                <a:gd name="connsiteX44" fmla="*/ 243847 w 298918"/>
                <a:gd name="connsiteY44" fmla="*/ 394386 h 508725"/>
                <a:gd name="connsiteX45" fmla="*/ 247657 w 298918"/>
                <a:gd name="connsiteY45" fmla="*/ 407721 h 508725"/>
                <a:gd name="connsiteX46" fmla="*/ 253372 w 298918"/>
                <a:gd name="connsiteY46" fmla="*/ 422961 h 508725"/>
                <a:gd name="connsiteX47" fmla="*/ 262897 w 298918"/>
                <a:gd name="connsiteY47" fmla="*/ 434391 h 508725"/>
                <a:gd name="connsiteX48" fmla="*/ 272422 w 298918"/>
                <a:gd name="connsiteY48" fmla="*/ 445821 h 508725"/>
                <a:gd name="connsiteX49" fmla="*/ 281947 w 298918"/>
                <a:gd name="connsiteY49" fmla="*/ 464871 h 508725"/>
                <a:gd name="connsiteX50" fmla="*/ 291472 w 298918"/>
                <a:gd name="connsiteY50" fmla="*/ 480111 h 508725"/>
                <a:gd name="connsiteX51" fmla="*/ 293377 w 298918"/>
                <a:gd name="connsiteY51" fmla="*/ 489636 h 508725"/>
                <a:gd name="connsiteX52" fmla="*/ 297187 w 298918"/>
                <a:gd name="connsiteY52" fmla="*/ 499161 h 508725"/>
                <a:gd name="connsiteX53" fmla="*/ 287662 w 298918"/>
                <a:gd name="connsiteY53" fmla="*/ 502971 h 508725"/>
                <a:gd name="connsiteX54" fmla="*/ 257182 w 298918"/>
                <a:gd name="connsiteY54" fmla="*/ 499161 h 508725"/>
                <a:gd name="connsiteX55" fmla="*/ 144787 w 298918"/>
                <a:gd name="connsiteY55" fmla="*/ 502971 h 508725"/>
                <a:gd name="connsiteX56" fmla="*/ 62872 w 298918"/>
                <a:gd name="connsiteY56" fmla="*/ 508686 h 508725"/>
                <a:gd name="connsiteX57" fmla="*/ 1912 w 298918"/>
                <a:gd name="connsiteY57" fmla="*/ 506781 h 508725"/>
                <a:gd name="connsiteX58" fmla="*/ 11437 w 298918"/>
                <a:gd name="connsiteY58" fmla="*/ 489636 h 508725"/>
                <a:gd name="connsiteX59" fmla="*/ 19057 w 298918"/>
                <a:gd name="connsiteY59" fmla="*/ 485826 h 508725"/>
                <a:gd name="connsiteX60" fmla="*/ 40012 w 298918"/>
                <a:gd name="connsiteY60" fmla="*/ 478206 h 508725"/>
                <a:gd name="connsiteX61" fmla="*/ 47632 w 298918"/>
                <a:gd name="connsiteY61" fmla="*/ 474396 h 508725"/>
                <a:gd name="connsiteX62" fmla="*/ 57157 w 298918"/>
                <a:gd name="connsiteY62" fmla="*/ 459156 h 508725"/>
                <a:gd name="connsiteX63" fmla="*/ 64777 w 298918"/>
                <a:gd name="connsiteY63" fmla="*/ 440106 h 508725"/>
                <a:gd name="connsiteX64" fmla="*/ 68587 w 298918"/>
                <a:gd name="connsiteY64" fmla="*/ 432486 h 508725"/>
                <a:gd name="connsiteX65" fmla="*/ 74302 w 298918"/>
                <a:gd name="connsiteY65" fmla="*/ 426771 h 508725"/>
                <a:gd name="connsiteX66" fmla="*/ 81922 w 298918"/>
                <a:gd name="connsiteY66" fmla="*/ 411531 h 508725"/>
                <a:gd name="connsiteX67" fmla="*/ 83827 w 298918"/>
                <a:gd name="connsiteY67" fmla="*/ 402006 h 508725"/>
                <a:gd name="connsiteX68" fmla="*/ 91447 w 298918"/>
                <a:gd name="connsiteY68" fmla="*/ 384861 h 508725"/>
                <a:gd name="connsiteX69" fmla="*/ 95257 w 298918"/>
                <a:gd name="connsiteY69" fmla="*/ 365811 h 508725"/>
                <a:gd name="connsiteX70" fmla="*/ 97162 w 298918"/>
                <a:gd name="connsiteY70" fmla="*/ 360096 h 508725"/>
                <a:gd name="connsiteX71" fmla="*/ 100972 w 298918"/>
                <a:gd name="connsiteY71" fmla="*/ 352476 h 508725"/>
                <a:gd name="connsiteX72" fmla="*/ 102877 w 298918"/>
                <a:gd name="connsiteY72" fmla="*/ 344856 h 508725"/>
                <a:gd name="connsiteX73" fmla="*/ 112402 w 298918"/>
                <a:gd name="connsiteY73" fmla="*/ 335331 h 508725"/>
                <a:gd name="connsiteX74" fmla="*/ 116212 w 298918"/>
                <a:gd name="connsiteY74" fmla="*/ 318186 h 508725"/>
                <a:gd name="connsiteX75" fmla="*/ 120022 w 298918"/>
                <a:gd name="connsiteY75" fmla="*/ 312471 h 508725"/>
                <a:gd name="connsiteX76" fmla="*/ 123832 w 298918"/>
                <a:gd name="connsiteY76" fmla="*/ 297231 h 508725"/>
                <a:gd name="connsiteX77" fmla="*/ 139072 w 298918"/>
                <a:gd name="connsiteY77" fmla="*/ 266751 h 508725"/>
                <a:gd name="connsiteX78" fmla="*/ 142882 w 298918"/>
                <a:gd name="connsiteY78" fmla="*/ 255321 h 508725"/>
                <a:gd name="connsiteX79" fmla="*/ 135262 w 298918"/>
                <a:gd name="connsiteY79" fmla="*/ 241986 h 508725"/>
                <a:gd name="connsiteX80" fmla="*/ 118117 w 298918"/>
                <a:gd name="connsiteY80" fmla="*/ 241986 h 508725"/>
                <a:gd name="connsiteX81" fmla="*/ 108592 w 298918"/>
                <a:gd name="connsiteY81" fmla="*/ 262941 h 508725"/>
                <a:gd name="connsiteX82" fmla="*/ 91447 w 298918"/>
                <a:gd name="connsiteY82" fmla="*/ 276276 h 508725"/>
                <a:gd name="connsiteX83" fmla="*/ 80017 w 298918"/>
                <a:gd name="connsiteY83" fmla="*/ 281991 h 508725"/>
                <a:gd name="connsiteX84" fmla="*/ 78112 w 298918"/>
                <a:gd name="connsiteY84" fmla="*/ 295326 h 508725"/>
                <a:gd name="connsiteX85" fmla="*/ 76207 w 298918"/>
                <a:gd name="connsiteY85" fmla="*/ 310566 h 508725"/>
                <a:gd name="connsiteX86" fmla="*/ 72397 w 298918"/>
                <a:gd name="connsiteY86" fmla="*/ 318186 h 508725"/>
                <a:gd name="connsiteX87" fmla="*/ 57157 w 298918"/>
                <a:gd name="connsiteY87" fmla="*/ 323901 h 508725"/>
                <a:gd name="connsiteX88" fmla="*/ 51442 w 298918"/>
                <a:gd name="connsiteY88" fmla="*/ 327711 h 508725"/>
                <a:gd name="connsiteX89" fmla="*/ 24772 w 298918"/>
                <a:gd name="connsiteY89" fmla="*/ 323901 h 508725"/>
                <a:gd name="connsiteX90" fmla="*/ 15247 w 298918"/>
                <a:gd name="connsiteY90" fmla="*/ 318186 h 508725"/>
                <a:gd name="connsiteX91" fmla="*/ 3817 w 298918"/>
                <a:gd name="connsiteY91" fmla="*/ 306756 h 508725"/>
                <a:gd name="connsiteX92" fmla="*/ 1912 w 298918"/>
                <a:gd name="connsiteY92" fmla="*/ 299136 h 508725"/>
                <a:gd name="connsiteX93" fmla="*/ 7 w 298918"/>
                <a:gd name="connsiteY93" fmla="*/ 293421 h 508725"/>
                <a:gd name="connsiteX94" fmla="*/ 1912 w 298918"/>
                <a:gd name="connsiteY94" fmla="*/ 268656 h 508725"/>
                <a:gd name="connsiteX95" fmla="*/ 7627 w 298918"/>
                <a:gd name="connsiteY95" fmla="*/ 264846 h 508725"/>
                <a:gd name="connsiteX96" fmla="*/ 15247 w 298918"/>
                <a:gd name="connsiteY96" fmla="*/ 255321 h 508725"/>
                <a:gd name="connsiteX97" fmla="*/ 26677 w 298918"/>
                <a:gd name="connsiteY97" fmla="*/ 238176 h 508725"/>
                <a:gd name="connsiteX98" fmla="*/ 28582 w 298918"/>
                <a:gd name="connsiteY98" fmla="*/ 228651 h 508725"/>
                <a:gd name="connsiteX99" fmla="*/ 34297 w 298918"/>
                <a:gd name="connsiteY99" fmla="*/ 221031 h 508725"/>
                <a:gd name="connsiteX100" fmla="*/ 38107 w 298918"/>
                <a:gd name="connsiteY100" fmla="*/ 203886 h 508725"/>
                <a:gd name="connsiteX101" fmla="*/ 38107 w 298918"/>
                <a:gd name="connsiteY101" fmla="*/ 141021 h 508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</a:cxnLst>
              <a:rect l="l" t="t" r="r" b="b"/>
              <a:pathLst>
                <a:path w="298918" h="508725">
                  <a:moveTo>
                    <a:pt x="38107" y="141021"/>
                  </a:moveTo>
                  <a:cubicBezTo>
                    <a:pt x="41282" y="128004"/>
                    <a:pt x="51760" y="133876"/>
                    <a:pt x="57157" y="125781"/>
                  </a:cubicBezTo>
                  <a:cubicBezTo>
                    <a:pt x="58609" y="123603"/>
                    <a:pt x="58427" y="120701"/>
                    <a:pt x="59062" y="118161"/>
                  </a:cubicBezTo>
                  <a:cubicBezTo>
                    <a:pt x="56522" y="109906"/>
                    <a:pt x="55120" y="101211"/>
                    <a:pt x="51442" y="93396"/>
                  </a:cubicBezTo>
                  <a:cubicBezTo>
                    <a:pt x="49912" y="90146"/>
                    <a:pt x="45910" y="88699"/>
                    <a:pt x="43822" y="85776"/>
                  </a:cubicBezTo>
                  <a:cubicBezTo>
                    <a:pt x="42195" y="83498"/>
                    <a:pt x="40212" y="71535"/>
                    <a:pt x="40012" y="70536"/>
                  </a:cubicBezTo>
                  <a:cubicBezTo>
                    <a:pt x="43453" y="64514"/>
                    <a:pt x="48194" y="53502"/>
                    <a:pt x="55252" y="49581"/>
                  </a:cubicBezTo>
                  <a:cubicBezTo>
                    <a:pt x="58082" y="48009"/>
                    <a:pt x="61602" y="48311"/>
                    <a:pt x="64777" y="47676"/>
                  </a:cubicBezTo>
                  <a:cubicBezTo>
                    <a:pt x="67317" y="45771"/>
                    <a:pt x="69674" y="43595"/>
                    <a:pt x="72397" y="41961"/>
                  </a:cubicBezTo>
                  <a:cubicBezTo>
                    <a:pt x="76050" y="39769"/>
                    <a:pt x="80419" y="38802"/>
                    <a:pt x="83827" y="36246"/>
                  </a:cubicBezTo>
                  <a:cubicBezTo>
                    <a:pt x="85659" y="34872"/>
                    <a:pt x="85849" y="31961"/>
                    <a:pt x="87637" y="30531"/>
                  </a:cubicBezTo>
                  <a:cubicBezTo>
                    <a:pt x="88879" y="29537"/>
                    <a:pt x="100474" y="26845"/>
                    <a:pt x="100972" y="26721"/>
                  </a:cubicBezTo>
                  <a:cubicBezTo>
                    <a:pt x="102877" y="24816"/>
                    <a:pt x="104445" y="22500"/>
                    <a:pt x="106687" y="21006"/>
                  </a:cubicBezTo>
                  <a:cubicBezTo>
                    <a:pt x="108358" y="19892"/>
                    <a:pt x="110538" y="19847"/>
                    <a:pt x="112402" y="19101"/>
                  </a:cubicBezTo>
                  <a:cubicBezTo>
                    <a:pt x="135031" y="10049"/>
                    <a:pt x="116152" y="15526"/>
                    <a:pt x="139072" y="11481"/>
                  </a:cubicBezTo>
                  <a:cubicBezTo>
                    <a:pt x="145449" y="10356"/>
                    <a:pt x="158122" y="7671"/>
                    <a:pt x="158122" y="7671"/>
                  </a:cubicBezTo>
                  <a:cubicBezTo>
                    <a:pt x="180025" y="-3281"/>
                    <a:pt x="169896" y="-546"/>
                    <a:pt x="209557" y="3861"/>
                  </a:cubicBezTo>
                  <a:cubicBezTo>
                    <a:pt x="213549" y="4305"/>
                    <a:pt x="220987" y="7671"/>
                    <a:pt x="220987" y="7671"/>
                  </a:cubicBezTo>
                  <a:cubicBezTo>
                    <a:pt x="223527" y="9576"/>
                    <a:pt x="225915" y="11703"/>
                    <a:pt x="228607" y="13386"/>
                  </a:cubicBezTo>
                  <a:cubicBezTo>
                    <a:pt x="231015" y="14891"/>
                    <a:pt x="234219" y="15188"/>
                    <a:pt x="236227" y="17196"/>
                  </a:cubicBezTo>
                  <a:cubicBezTo>
                    <a:pt x="238235" y="19204"/>
                    <a:pt x="238029" y="22808"/>
                    <a:pt x="240037" y="24816"/>
                  </a:cubicBezTo>
                  <a:cubicBezTo>
                    <a:pt x="245157" y="29936"/>
                    <a:pt x="251443" y="33737"/>
                    <a:pt x="257182" y="38151"/>
                  </a:cubicBezTo>
                  <a:cubicBezTo>
                    <a:pt x="259699" y="40087"/>
                    <a:pt x="264802" y="43866"/>
                    <a:pt x="264802" y="43866"/>
                  </a:cubicBezTo>
                  <a:cubicBezTo>
                    <a:pt x="272976" y="60213"/>
                    <a:pt x="263557" y="44526"/>
                    <a:pt x="274327" y="55296"/>
                  </a:cubicBezTo>
                  <a:cubicBezTo>
                    <a:pt x="275946" y="56915"/>
                    <a:pt x="276924" y="59069"/>
                    <a:pt x="278137" y="61011"/>
                  </a:cubicBezTo>
                  <a:cubicBezTo>
                    <a:pt x="280099" y="64151"/>
                    <a:pt x="281864" y="67412"/>
                    <a:pt x="283852" y="70536"/>
                  </a:cubicBezTo>
                  <a:cubicBezTo>
                    <a:pt x="294192" y="86785"/>
                    <a:pt x="289592" y="76326"/>
                    <a:pt x="295282" y="93396"/>
                  </a:cubicBezTo>
                  <a:cubicBezTo>
                    <a:pt x="299801" y="129544"/>
                    <a:pt x="300449" y="128614"/>
                    <a:pt x="295282" y="186741"/>
                  </a:cubicBezTo>
                  <a:cubicBezTo>
                    <a:pt x="295001" y="189904"/>
                    <a:pt x="291472" y="191821"/>
                    <a:pt x="289567" y="194361"/>
                  </a:cubicBezTo>
                  <a:cubicBezTo>
                    <a:pt x="284382" y="220288"/>
                    <a:pt x="292358" y="192079"/>
                    <a:pt x="281947" y="207696"/>
                  </a:cubicBezTo>
                  <a:cubicBezTo>
                    <a:pt x="280495" y="209874"/>
                    <a:pt x="280870" y="212832"/>
                    <a:pt x="280042" y="215316"/>
                  </a:cubicBezTo>
                  <a:cubicBezTo>
                    <a:pt x="278961" y="218560"/>
                    <a:pt x="277991" y="221909"/>
                    <a:pt x="276232" y="224841"/>
                  </a:cubicBezTo>
                  <a:cubicBezTo>
                    <a:pt x="274140" y="228328"/>
                    <a:pt x="271152" y="231191"/>
                    <a:pt x="268612" y="234366"/>
                  </a:cubicBezTo>
                  <a:cubicBezTo>
                    <a:pt x="267977" y="240716"/>
                    <a:pt x="267959" y="247158"/>
                    <a:pt x="266707" y="253416"/>
                  </a:cubicBezTo>
                  <a:cubicBezTo>
                    <a:pt x="266036" y="256769"/>
                    <a:pt x="263034" y="259524"/>
                    <a:pt x="262897" y="262941"/>
                  </a:cubicBezTo>
                  <a:cubicBezTo>
                    <a:pt x="262389" y="275647"/>
                    <a:pt x="263225" y="288423"/>
                    <a:pt x="264802" y="301041"/>
                  </a:cubicBezTo>
                  <a:cubicBezTo>
                    <a:pt x="265154" y="303859"/>
                    <a:pt x="267151" y="306226"/>
                    <a:pt x="268612" y="308661"/>
                  </a:cubicBezTo>
                  <a:cubicBezTo>
                    <a:pt x="273303" y="316479"/>
                    <a:pt x="276737" y="320764"/>
                    <a:pt x="281947" y="327711"/>
                  </a:cubicBezTo>
                  <a:cubicBezTo>
                    <a:pt x="282582" y="330886"/>
                    <a:pt x="282828" y="334164"/>
                    <a:pt x="283852" y="337236"/>
                  </a:cubicBezTo>
                  <a:cubicBezTo>
                    <a:pt x="289499" y="354177"/>
                    <a:pt x="288624" y="352013"/>
                    <a:pt x="295282" y="362001"/>
                  </a:cubicBezTo>
                  <a:cubicBezTo>
                    <a:pt x="290202" y="365176"/>
                    <a:pt x="285802" y="369880"/>
                    <a:pt x="280042" y="371526"/>
                  </a:cubicBezTo>
                  <a:cubicBezTo>
                    <a:pt x="263419" y="376275"/>
                    <a:pt x="270999" y="373619"/>
                    <a:pt x="257182" y="379146"/>
                  </a:cubicBezTo>
                  <a:cubicBezTo>
                    <a:pt x="255912" y="381051"/>
                    <a:pt x="255160" y="383431"/>
                    <a:pt x="253372" y="384861"/>
                  </a:cubicBezTo>
                  <a:cubicBezTo>
                    <a:pt x="251804" y="386115"/>
                    <a:pt x="249077" y="385346"/>
                    <a:pt x="247657" y="386766"/>
                  </a:cubicBezTo>
                  <a:cubicBezTo>
                    <a:pt x="245649" y="388774"/>
                    <a:pt x="245117" y="391846"/>
                    <a:pt x="243847" y="394386"/>
                  </a:cubicBezTo>
                  <a:cubicBezTo>
                    <a:pt x="245117" y="398831"/>
                    <a:pt x="246441" y="403261"/>
                    <a:pt x="247657" y="407721"/>
                  </a:cubicBezTo>
                  <a:cubicBezTo>
                    <a:pt x="249465" y="414349"/>
                    <a:pt x="249244" y="417064"/>
                    <a:pt x="253372" y="422961"/>
                  </a:cubicBezTo>
                  <a:cubicBezTo>
                    <a:pt x="256216" y="427024"/>
                    <a:pt x="260053" y="430328"/>
                    <a:pt x="262897" y="434391"/>
                  </a:cubicBezTo>
                  <a:cubicBezTo>
                    <a:pt x="271356" y="446476"/>
                    <a:pt x="261421" y="438487"/>
                    <a:pt x="272422" y="445821"/>
                  </a:cubicBezTo>
                  <a:cubicBezTo>
                    <a:pt x="281233" y="472253"/>
                    <a:pt x="270663" y="444559"/>
                    <a:pt x="281947" y="464871"/>
                  </a:cubicBezTo>
                  <a:cubicBezTo>
                    <a:pt x="290967" y="481107"/>
                    <a:pt x="280023" y="468662"/>
                    <a:pt x="291472" y="480111"/>
                  </a:cubicBezTo>
                  <a:cubicBezTo>
                    <a:pt x="292107" y="483286"/>
                    <a:pt x="292447" y="486535"/>
                    <a:pt x="293377" y="489636"/>
                  </a:cubicBezTo>
                  <a:cubicBezTo>
                    <a:pt x="294360" y="492911"/>
                    <a:pt x="298534" y="496018"/>
                    <a:pt x="297187" y="499161"/>
                  </a:cubicBezTo>
                  <a:cubicBezTo>
                    <a:pt x="295840" y="502304"/>
                    <a:pt x="290837" y="501701"/>
                    <a:pt x="287662" y="502971"/>
                  </a:cubicBezTo>
                  <a:cubicBezTo>
                    <a:pt x="277502" y="501701"/>
                    <a:pt x="267419" y="499354"/>
                    <a:pt x="257182" y="499161"/>
                  </a:cubicBezTo>
                  <a:cubicBezTo>
                    <a:pt x="232984" y="498704"/>
                    <a:pt x="174318" y="501629"/>
                    <a:pt x="144787" y="502971"/>
                  </a:cubicBezTo>
                  <a:cubicBezTo>
                    <a:pt x="114679" y="506316"/>
                    <a:pt x="101292" y="508104"/>
                    <a:pt x="62872" y="508686"/>
                  </a:cubicBezTo>
                  <a:cubicBezTo>
                    <a:pt x="42544" y="508994"/>
                    <a:pt x="22232" y="507416"/>
                    <a:pt x="1912" y="506781"/>
                  </a:cubicBezTo>
                  <a:cubicBezTo>
                    <a:pt x="4477" y="500370"/>
                    <a:pt x="5921" y="494364"/>
                    <a:pt x="11437" y="489636"/>
                  </a:cubicBezTo>
                  <a:cubicBezTo>
                    <a:pt x="13593" y="487788"/>
                    <a:pt x="16575" y="487205"/>
                    <a:pt x="19057" y="485826"/>
                  </a:cubicBezTo>
                  <a:cubicBezTo>
                    <a:pt x="33361" y="477879"/>
                    <a:pt x="23399" y="480975"/>
                    <a:pt x="40012" y="478206"/>
                  </a:cubicBezTo>
                  <a:cubicBezTo>
                    <a:pt x="42552" y="476936"/>
                    <a:pt x="45476" y="476244"/>
                    <a:pt x="47632" y="474396"/>
                  </a:cubicBezTo>
                  <a:cubicBezTo>
                    <a:pt x="51960" y="470687"/>
                    <a:pt x="54692" y="464086"/>
                    <a:pt x="57157" y="459156"/>
                  </a:cubicBezTo>
                  <a:cubicBezTo>
                    <a:pt x="60057" y="444656"/>
                    <a:pt x="57089" y="453945"/>
                    <a:pt x="64777" y="440106"/>
                  </a:cubicBezTo>
                  <a:cubicBezTo>
                    <a:pt x="66156" y="437624"/>
                    <a:pt x="66936" y="434797"/>
                    <a:pt x="68587" y="432486"/>
                  </a:cubicBezTo>
                  <a:cubicBezTo>
                    <a:pt x="70153" y="430294"/>
                    <a:pt x="72856" y="429044"/>
                    <a:pt x="74302" y="426771"/>
                  </a:cubicBezTo>
                  <a:cubicBezTo>
                    <a:pt x="77351" y="421979"/>
                    <a:pt x="81922" y="411531"/>
                    <a:pt x="81922" y="411531"/>
                  </a:cubicBezTo>
                  <a:cubicBezTo>
                    <a:pt x="82557" y="408356"/>
                    <a:pt x="82803" y="405078"/>
                    <a:pt x="83827" y="402006"/>
                  </a:cubicBezTo>
                  <a:cubicBezTo>
                    <a:pt x="89552" y="384830"/>
                    <a:pt x="86118" y="404846"/>
                    <a:pt x="91447" y="384861"/>
                  </a:cubicBezTo>
                  <a:cubicBezTo>
                    <a:pt x="93116" y="378604"/>
                    <a:pt x="93209" y="371954"/>
                    <a:pt x="95257" y="365811"/>
                  </a:cubicBezTo>
                  <a:cubicBezTo>
                    <a:pt x="95892" y="363906"/>
                    <a:pt x="96371" y="361942"/>
                    <a:pt x="97162" y="360096"/>
                  </a:cubicBezTo>
                  <a:cubicBezTo>
                    <a:pt x="98281" y="357486"/>
                    <a:pt x="99975" y="355135"/>
                    <a:pt x="100972" y="352476"/>
                  </a:cubicBezTo>
                  <a:cubicBezTo>
                    <a:pt x="101891" y="350025"/>
                    <a:pt x="101425" y="347034"/>
                    <a:pt x="102877" y="344856"/>
                  </a:cubicBezTo>
                  <a:cubicBezTo>
                    <a:pt x="105368" y="341120"/>
                    <a:pt x="109227" y="338506"/>
                    <a:pt x="112402" y="335331"/>
                  </a:cubicBezTo>
                  <a:cubicBezTo>
                    <a:pt x="112741" y="333636"/>
                    <a:pt x="115203" y="320540"/>
                    <a:pt x="116212" y="318186"/>
                  </a:cubicBezTo>
                  <a:cubicBezTo>
                    <a:pt x="117114" y="316082"/>
                    <a:pt x="118752" y="314376"/>
                    <a:pt x="120022" y="312471"/>
                  </a:cubicBezTo>
                  <a:cubicBezTo>
                    <a:pt x="121292" y="307391"/>
                    <a:pt x="120690" y="301420"/>
                    <a:pt x="123832" y="297231"/>
                  </a:cubicBezTo>
                  <a:cubicBezTo>
                    <a:pt x="133012" y="284991"/>
                    <a:pt x="132194" y="287384"/>
                    <a:pt x="139072" y="266751"/>
                  </a:cubicBezTo>
                  <a:lnTo>
                    <a:pt x="142882" y="255321"/>
                  </a:lnTo>
                  <a:cubicBezTo>
                    <a:pt x="140342" y="250876"/>
                    <a:pt x="138882" y="245606"/>
                    <a:pt x="135262" y="241986"/>
                  </a:cubicBezTo>
                  <a:cubicBezTo>
                    <a:pt x="131227" y="237951"/>
                    <a:pt x="121892" y="241231"/>
                    <a:pt x="118117" y="241986"/>
                  </a:cubicBezTo>
                  <a:cubicBezTo>
                    <a:pt x="115146" y="250900"/>
                    <a:pt x="114521" y="255530"/>
                    <a:pt x="108592" y="262941"/>
                  </a:cubicBezTo>
                  <a:cubicBezTo>
                    <a:pt x="99371" y="274467"/>
                    <a:pt x="101621" y="270462"/>
                    <a:pt x="91447" y="276276"/>
                  </a:cubicBezTo>
                  <a:cubicBezTo>
                    <a:pt x="81107" y="282185"/>
                    <a:pt x="90495" y="278498"/>
                    <a:pt x="80017" y="281991"/>
                  </a:cubicBezTo>
                  <a:cubicBezTo>
                    <a:pt x="79382" y="286436"/>
                    <a:pt x="78705" y="290875"/>
                    <a:pt x="78112" y="295326"/>
                  </a:cubicBezTo>
                  <a:cubicBezTo>
                    <a:pt x="77435" y="300401"/>
                    <a:pt x="77449" y="305599"/>
                    <a:pt x="76207" y="310566"/>
                  </a:cubicBezTo>
                  <a:cubicBezTo>
                    <a:pt x="75518" y="313321"/>
                    <a:pt x="74553" y="316338"/>
                    <a:pt x="72397" y="318186"/>
                  </a:cubicBezTo>
                  <a:cubicBezTo>
                    <a:pt x="68466" y="321555"/>
                    <a:pt x="61736" y="321611"/>
                    <a:pt x="57157" y="323901"/>
                  </a:cubicBezTo>
                  <a:cubicBezTo>
                    <a:pt x="55109" y="324925"/>
                    <a:pt x="53347" y="326441"/>
                    <a:pt x="51442" y="327711"/>
                  </a:cubicBezTo>
                  <a:cubicBezTo>
                    <a:pt x="49722" y="327520"/>
                    <a:pt x="29438" y="325767"/>
                    <a:pt x="24772" y="323901"/>
                  </a:cubicBezTo>
                  <a:cubicBezTo>
                    <a:pt x="21334" y="322526"/>
                    <a:pt x="18113" y="320531"/>
                    <a:pt x="15247" y="318186"/>
                  </a:cubicBezTo>
                  <a:cubicBezTo>
                    <a:pt x="11077" y="314774"/>
                    <a:pt x="3817" y="306756"/>
                    <a:pt x="3817" y="306756"/>
                  </a:cubicBezTo>
                  <a:cubicBezTo>
                    <a:pt x="3182" y="304216"/>
                    <a:pt x="2631" y="301653"/>
                    <a:pt x="1912" y="299136"/>
                  </a:cubicBezTo>
                  <a:cubicBezTo>
                    <a:pt x="1360" y="297205"/>
                    <a:pt x="7" y="295429"/>
                    <a:pt x="7" y="293421"/>
                  </a:cubicBezTo>
                  <a:cubicBezTo>
                    <a:pt x="7" y="285142"/>
                    <a:pt x="-221" y="276656"/>
                    <a:pt x="1912" y="268656"/>
                  </a:cubicBezTo>
                  <a:cubicBezTo>
                    <a:pt x="2502" y="266444"/>
                    <a:pt x="5722" y="266116"/>
                    <a:pt x="7627" y="264846"/>
                  </a:cubicBezTo>
                  <a:cubicBezTo>
                    <a:pt x="11336" y="253720"/>
                    <a:pt x="6630" y="263938"/>
                    <a:pt x="15247" y="255321"/>
                  </a:cubicBezTo>
                  <a:cubicBezTo>
                    <a:pt x="19215" y="251353"/>
                    <a:pt x="23956" y="242711"/>
                    <a:pt x="26677" y="238176"/>
                  </a:cubicBezTo>
                  <a:cubicBezTo>
                    <a:pt x="27312" y="235001"/>
                    <a:pt x="27267" y="231610"/>
                    <a:pt x="28582" y="228651"/>
                  </a:cubicBezTo>
                  <a:cubicBezTo>
                    <a:pt x="29871" y="225750"/>
                    <a:pt x="32877" y="223871"/>
                    <a:pt x="34297" y="221031"/>
                  </a:cubicBezTo>
                  <a:cubicBezTo>
                    <a:pt x="35053" y="219519"/>
                    <a:pt x="38081" y="204540"/>
                    <a:pt x="38107" y="203886"/>
                  </a:cubicBezTo>
                  <a:cubicBezTo>
                    <a:pt x="38615" y="191196"/>
                    <a:pt x="34932" y="154038"/>
                    <a:pt x="38107" y="141021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6" name="Прямоугольник: скругленные углы 135">
              <a:extLst>
                <a:ext uri="{FF2B5EF4-FFF2-40B4-BE49-F238E27FC236}">
                  <a16:creationId xmlns:a16="http://schemas.microsoft.com/office/drawing/2014/main" id="{17826809-B740-6049-B6C1-EAB1577A18EA}"/>
                </a:ext>
              </a:extLst>
            </p:cNvPr>
            <p:cNvSpPr/>
            <p:nvPr/>
          </p:nvSpPr>
          <p:spPr>
            <a:xfrm flipV="1">
              <a:off x="2898832" y="2480658"/>
              <a:ext cx="298584" cy="45719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4" name="Полилиния: фигура 143">
              <a:extLst>
                <a:ext uri="{FF2B5EF4-FFF2-40B4-BE49-F238E27FC236}">
                  <a16:creationId xmlns:a16="http://schemas.microsoft.com/office/drawing/2014/main" id="{823B3488-1EC6-C564-5FFA-742B9C9BF003}"/>
                </a:ext>
              </a:extLst>
            </p:cNvPr>
            <p:cNvSpPr/>
            <p:nvPr/>
          </p:nvSpPr>
          <p:spPr>
            <a:xfrm>
              <a:off x="2920409" y="2532249"/>
              <a:ext cx="255842" cy="49244"/>
            </a:xfrm>
            <a:custGeom>
              <a:avLst/>
              <a:gdLst>
                <a:gd name="connsiteX0" fmla="*/ 0 w 299085"/>
                <a:gd name="connsiteY0" fmla="*/ 0 h 53340"/>
                <a:gd name="connsiteX1" fmla="*/ 299085 w 299085"/>
                <a:gd name="connsiteY1" fmla="*/ 1905 h 53340"/>
                <a:gd name="connsiteX2" fmla="*/ 274320 w 299085"/>
                <a:gd name="connsiteY2" fmla="*/ 28575 h 53340"/>
                <a:gd name="connsiteX3" fmla="*/ 295275 w 299085"/>
                <a:gd name="connsiteY3" fmla="*/ 49530 h 53340"/>
                <a:gd name="connsiteX4" fmla="*/ 11430 w 299085"/>
                <a:gd name="connsiteY4" fmla="*/ 53340 h 53340"/>
                <a:gd name="connsiteX5" fmla="*/ 43815 w 299085"/>
                <a:gd name="connsiteY5" fmla="*/ 28575 h 53340"/>
                <a:gd name="connsiteX6" fmla="*/ 0 w 299085"/>
                <a:gd name="connsiteY6" fmla="*/ 0 h 53340"/>
                <a:gd name="connsiteX0" fmla="*/ 3810 w 287655"/>
                <a:gd name="connsiteY0" fmla="*/ 0 h 51435"/>
                <a:gd name="connsiteX1" fmla="*/ 287655 w 287655"/>
                <a:gd name="connsiteY1" fmla="*/ 0 h 51435"/>
                <a:gd name="connsiteX2" fmla="*/ 262890 w 287655"/>
                <a:gd name="connsiteY2" fmla="*/ 26670 h 51435"/>
                <a:gd name="connsiteX3" fmla="*/ 283845 w 287655"/>
                <a:gd name="connsiteY3" fmla="*/ 47625 h 51435"/>
                <a:gd name="connsiteX4" fmla="*/ 0 w 287655"/>
                <a:gd name="connsiteY4" fmla="*/ 51435 h 51435"/>
                <a:gd name="connsiteX5" fmla="*/ 32385 w 287655"/>
                <a:gd name="connsiteY5" fmla="*/ 26670 h 51435"/>
                <a:gd name="connsiteX6" fmla="*/ 3810 w 287655"/>
                <a:gd name="connsiteY6" fmla="*/ 0 h 51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7655" h="51435">
                  <a:moveTo>
                    <a:pt x="3810" y="0"/>
                  </a:moveTo>
                  <a:lnTo>
                    <a:pt x="287655" y="0"/>
                  </a:lnTo>
                  <a:lnTo>
                    <a:pt x="262890" y="26670"/>
                  </a:lnTo>
                  <a:lnTo>
                    <a:pt x="283845" y="47625"/>
                  </a:lnTo>
                  <a:lnTo>
                    <a:pt x="0" y="51435"/>
                  </a:lnTo>
                  <a:lnTo>
                    <a:pt x="32385" y="26670"/>
                  </a:lnTo>
                  <a:lnTo>
                    <a:pt x="381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45" name="Прямоугольник: скругленные углы 144">
              <a:extLst>
                <a:ext uri="{FF2B5EF4-FFF2-40B4-BE49-F238E27FC236}">
                  <a16:creationId xmlns:a16="http://schemas.microsoft.com/office/drawing/2014/main" id="{436A31EA-F278-B314-A53A-46D40C5AD203}"/>
                </a:ext>
              </a:extLst>
            </p:cNvPr>
            <p:cNvSpPr/>
            <p:nvPr/>
          </p:nvSpPr>
          <p:spPr>
            <a:xfrm flipV="1">
              <a:off x="2898832" y="2581659"/>
              <a:ext cx="298584" cy="45719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6" name="Овал 145">
              <a:extLst>
                <a:ext uri="{FF2B5EF4-FFF2-40B4-BE49-F238E27FC236}">
                  <a16:creationId xmlns:a16="http://schemas.microsoft.com/office/drawing/2014/main" id="{06A1F8D8-8B57-1095-CC75-1AF765DBB2C7}"/>
                </a:ext>
              </a:extLst>
            </p:cNvPr>
            <p:cNvSpPr/>
            <p:nvPr/>
          </p:nvSpPr>
          <p:spPr>
            <a:xfrm>
              <a:off x="2971800" y="2136012"/>
              <a:ext cx="36000" cy="36000"/>
            </a:xfrm>
            <a:prstGeom prst="ellipse">
              <a:avLst/>
            </a:prstGeom>
            <a:solidFill>
              <a:schemeClr val="bg1"/>
            </a:solidFill>
            <a:ln w="9525"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" name="TextBox 1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D4006ECA-7913-8C4E-CBD6-3F08A66F3C62}"/>
              </a:ext>
            </a:extLst>
          </p:cNvPr>
          <p:cNvSpPr txBox="1"/>
          <p:nvPr/>
        </p:nvSpPr>
        <p:spPr>
          <a:xfrm>
            <a:off x="7282340" y="2494123"/>
            <a:ext cx="459748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>
                <a:solidFill>
                  <a:srgbClr val="80512A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Невірно! Спробуйте ще раз</a:t>
            </a:r>
            <a:endParaRPr lang="ru-RU" sz="4400" b="1" dirty="0">
              <a:solidFill>
                <a:srgbClr val="80512A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7292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208</Words>
  <Application>Microsoft Office PowerPoint</Application>
  <PresentationFormat>Широкоэкранный</PresentationFormat>
  <Paragraphs>169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Aptos</vt:lpstr>
      <vt:lpstr>Aptos Display</vt:lpstr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Владимир Русских</dc:creator>
  <cp:lastModifiedBy>Владимир Русских</cp:lastModifiedBy>
  <cp:revision>2</cp:revision>
  <dcterms:created xsi:type="dcterms:W3CDTF">2024-02-21T14:00:29Z</dcterms:created>
  <dcterms:modified xsi:type="dcterms:W3CDTF">2024-02-21T14:54:47Z</dcterms:modified>
</cp:coreProperties>
</file>