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oTheHandsome" initials="V" lastIdx="2" clrIdx="0">
    <p:extLst>
      <p:ext uri="{19B8F6BF-5375-455C-9EA6-DF929625EA0E}">
        <p15:presenceInfo xmlns:p15="http://schemas.microsoft.com/office/powerpoint/2012/main" userId="8df351741b658f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FE97-BE9B-4DDE-845A-5F0D2C74F215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4BE1-091B-4D15-A670-6F42E893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03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FE97-BE9B-4DDE-845A-5F0D2C74F215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4BE1-091B-4D15-A670-6F42E893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6806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FE97-BE9B-4DDE-845A-5F0D2C74F215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4BE1-091B-4D15-A670-6F42E893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347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FE97-BE9B-4DDE-845A-5F0D2C74F215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4BE1-091B-4D15-A670-6F42E893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600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FE97-BE9B-4DDE-845A-5F0D2C74F215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4BE1-091B-4D15-A670-6F42E893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831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FE97-BE9B-4DDE-845A-5F0D2C74F215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4BE1-091B-4D15-A670-6F42E893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671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FE97-BE9B-4DDE-845A-5F0D2C74F215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4BE1-091B-4D15-A670-6F42E893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093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FE97-BE9B-4DDE-845A-5F0D2C74F215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4BE1-091B-4D15-A670-6F42E893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8076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FE97-BE9B-4DDE-845A-5F0D2C74F215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4BE1-091B-4D15-A670-6F42E893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37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FE97-BE9B-4DDE-845A-5F0D2C74F215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4BE1-091B-4D15-A670-6F42E893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979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E6FE97-BE9B-4DDE-845A-5F0D2C74F215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DA4BE1-091B-4D15-A670-6F42E893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80721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E6FE97-BE9B-4DDE-845A-5F0D2C74F215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A4BE1-091B-4D15-A670-6F42E893DA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640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13" Type="http://schemas.openxmlformats.org/officeDocument/2006/relationships/image" Target="../media/image3.png"/><Relationship Id="rId18" Type="http://schemas.microsoft.com/office/2007/relationships/hdphoto" Target="../media/hdphoto4.wdp"/><Relationship Id="rId3" Type="http://schemas.openxmlformats.org/officeDocument/2006/relationships/slide" Target="slide9.xml"/><Relationship Id="rId21" Type="http://schemas.openxmlformats.org/officeDocument/2006/relationships/image" Target="../media/image7.png"/><Relationship Id="rId7" Type="http://schemas.openxmlformats.org/officeDocument/2006/relationships/slide" Target="slide4.xml"/><Relationship Id="rId12" Type="http://schemas.microsoft.com/office/2007/relationships/hdphoto" Target="../media/hdphoto1.wdp"/><Relationship Id="rId17" Type="http://schemas.openxmlformats.org/officeDocument/2006/relationships/image" Target="../media/image5.png"/><Relationship Id="rId2" Type="http://schemas.openxmlformats.org/officeDocument/2006/relationships/image" Target="../media/image1.jpeg"/><Relationship Id="rId16" Type="http://schemas.microsoft.com/office/2007/relationships/hdphoto" Target="../media/hdphoto3.wdp"/><Relationship Id="rId20" Type="http://schemas.microsoft.com/office/2007/relationships/hdphoto" Target="../media/hdphoto5.wdp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11" Type="http://schemas.openxmlformats.org/officeDocument/2006/relationships/image" Target="../media/image2.png"/><Relationship Id="rId5" Type="http://schemas.openxmlformats.org/officeDocument/2006/relationships/slide" Target="slide10.xml"/><Relationship Id="rId15" Type="http://schemas.openxmlformats.org/officeDocument/2006/relationships/image" Target="../media/image4.png"/><Relationship Id="rId10" Type="http://schemas.openxmlformats.org/officeDocument/2006/relationships/slide" Target="slide5.xml"/><Relationship Id="rId19" Type="http://schemas.openxmlformats.org/officeDocument/2006/relationships/image" Target="../media/image6.png"/><Relationship Id="rId4" Type="http://schemas.openxmlformats.org/officeDocument/2006/relationships/slide" Target="slide3.xml"/><Relationship Id="rId9" Type="http://schemas.openxmlformats.org/officeDocument/2006/relationships/slide" Target="slide6.xml"/><Relationship Id="rId14" Type="http://schemas.microsoft.com/office/2007/relationships/hdphoto" Target="../media/hdphoto2.wdp"/><Relationship Id="rId22" Type="http://schemas.microsoft.com/office/2007/relationships/hdphoto" Target="../media/hdphoto6.wdp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microsoft.com/office/2007/relationships/hdphoto" Target="../media/hdphoto5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5.png"/><Relationship Id="rId14" Type="http://schemas.microsoft.com/office/2007/relationships/hdphoto" Target="../media/hdphoto6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144599" y="531844"/>
            <a:ext cx="5760003" cy="5760000"/>
            <a:chOff x="1144599" y="531844"/>
            <a:chExt cx="5760003" cy="5760000"/>
          </a:xfrm>
        </p:grpSpPr>
        <p:sp>
          <p:nvSpPr>
            <p:cNvPr id="3" name="Равнобедренный треугольник 2"/>
            <p:cNvSpPr/>
            <p:nvPr/>
          </p:nvSpPr>
          <p:spPr>
            <a:xfrm rot="5400000">
              <a:off x="-295396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1144599" y="553490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16200000">
              <a:off x="2584601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1144602" y="3394689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447161" y="849114"/>
            <a:ext cx="5185133" cy="5192872"/>
            <a:chOff x="1144575" y="553487"/>
            <a:chExt cx="5759980" cy="5768576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144597" y="553487"/>
              <a:ext cx="5759958" cy="728580"/>
              <a:chOff x="1144597" y="553487"/>
              <a:chExt cx="5759958" cy="728580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 rot="10800000">
              <a:off x="1144597" y="1273487"/>
              <a:ext cx="5759958" cy="728580"/>
              <a:chOff x="1144597" y="553487"/>
              <a:chExt cx="5759958" cy="728580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Группа 27"/>
            <p:cNvGrpSpPr/>
            <p:nvPr/>
          </p:nvGrpSpPr>
          <p:grpSpPr>
            <a:xfrm>
              <a:off x="1144597" y="1993487"/>
              <a:ext cx="5759958" cy="728580"/>
              <a:chOff x="1144597" y="553487"/>
              <a:chExt cx="5759958" cy="728580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Группа 36"/>
            <p:cNvGrpSpPr/>
            <p:nvPr/>
          </p:nvGrpSpPr>
          <p:grpSpPr>
            <a:xfrm rot="10800000">
              <a:off x="1144597" y="2713487"/>
              <a:ext cx="5759958" cy="728580"/>
              <a:chOff x="1144597" y="553487"/>
              <a:chExt cx="5759958" cy="728580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Группа 45"/>
            <p:cNvGrpSpPr/>
            <p:nvPr/>
          </p:nvGrpSpPr>
          <p:grpSpPr>
            <a:xfrm>
              <a:off x="1144575" y="3433483"/>
              <a:ext cx="5759958" cy="728580"/>
              <a:chOff x="1144597" y="553487"/>
              <a:chExt cx="5759958" cy="728580"/>
            </a:xfrm>
          </p:grpSpPr>
          <p:sp>
            <p:nvSpPr>
              <p:cNvPr id="47" name="Прямоугольник 46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 rot="10800000">
              <a:off x="1144575" y="4153483"/>
              <a:ext cx="5759958" cy="728580"/>
              <a:chOff x="1144597" y="553487"/>
              <a:chExt cx="5759958" cy="728580"/>
            </a:xfrm>
          </p:grpSpPr>
          <p:sp>
            <p:nvSpPr>
              <p:cNvPr id="56" name="Прямоугольник 55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Группа 63"/>
            <p:cNvGrpSpPr/>
            <p:nvPr/>
          </p:nvGrpSpPr>
          <p:grpSpPr>
            <a:xfrm>
              <a:off x="1144575" y="4873483"/>
              <a:ext cx="5759958" cy="728580"/>
              <a:chOff x="1144597" y="553487"/>
              <a:chExt cx="5759958" cy="728580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 rot="10800000">
              <a:off x="1144575" y="5593483"/>
              <a:ext cx="5759958" cy="728580"/>
              <a:chOff x="1144597" y="553487"/>
              <a:chExt cx="5759958" cy="728580"/>
            </a:xfrm>
          </p:grpSpPr>
          <p:sp>
            <p:nvSpPr>
              <p:cNvPr id="74" name="Прямоугольник 73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1129432" y="753065"/>
            <a:ext cx="302562" cy="5248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8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7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6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5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4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3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2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280713" y="5969810"/>
            <a:ext cx="5535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       a          b          c           d         e           f           g          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4" name="Рисунок 83">
            <a:hlinkClick r:id="" action="ppaction://hlinkshowjump?jump=nextslide"/>
          </p:cNvPr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94737" l="2605" r="26387">
                        <a14:foregroundMark x1="6908" y1="26947" x2="6908" y2="26947"/>
                        <a14:foregroundMark x1="12684" y1="41895" x2="12684" y2="41895"/>
                        <a14:foregroundMark x1="4304" y1="73053" x2="4304" y2="73053"/>
                        <a14:foregroundMark x1="6682" y1="79579" x2="6682" y2="79579"/>
                        <a14:foregroundMark x1="6682" y1="86737" x2="6682" y2="86737"/>
                        <a14:foregroundMark x1="4870" y1="88421" x2="4870" y2="88421"/>
                        <a14:foregroundMark x1="6116" y1="93053" x2="6116" y2="93053"/>
                        <a14:foregroundMark x1="25595" y1="86947" x2="25595" y2="86947"/>
                        <a14:foregroundMark x1="23783" y1="82316" x2="23783" y2="82316"/>
                        <a14:foregroundMark x1="25028" y1="78947" x2="25028" y2="78947"/>
                        <a14:foregroundMark x1="25595" y1="74316" x2="25595" y2="74316"/>
                        <a14:foregroundMark x1="24349" y1="70526" x2="24349" y2="69684"/>
                        <a14:foregroundMark x1="22877" y1="63368" x2="22877" y2="63368"/>
                        <a14:foregroundMark x1="22197" y1="55579" x2="22197" y2="55579"/>
                        <a14:foregroundMark x1="23896" y1="55158" x2="23896" y2="55158"/>
                        <a14:foregroundMark x1="23783" y1="50947" x2="23783" y2="50947"/>
                        <a14:foregroundMark x1="19026" y1="48842" x2="19026" y2="48842"/>
                        <a14:foregroundMark x1="15742" y1="61684" x2="15742" y2="61684"/>
                        <a14:foregroundMark x1="14043" y1="69684" x2="18573" y2="21053"/>
                        <a14:foregroundMark x1="9626" y1="72842" x2="21178" y2="76000"/>
                        <a14:foregroundMark x1="10419" y1="10316" x2="10419" y2="10316"/>
                        <a14:foregroundMark x1="15968" y1="6737" x2="15968" y2="6737"/>
                        <a14:foregroundMark x1="21291" y1="10105" x2="21291" y2="10105"/>
                        <a14:foregroundMark x1="17894" y1="6737" x2="17894" y2="6737"/>
                        <a14:foregroundMark x1="24462" y1="32000" x2="24462" y2="32000"/>
                        <a14:foregroundMark x1="25368" y1="25263" x2="25368" y2="25263"/>
                        <a14:foregroundMark x1="24689" y1="19368" x2="24689" y2="19368"/>
                        <a14:foregroundMark x1="23669" y1="14526" x2="23669" y2="14526"/>
                        <a14:foregroundMark x1="22877" y1="40421" x2="22877" y2="40421"/>
                        <a14:foregroundMark x1="23556" y1="47579" x2="23556" y2="47579"/>
                        <a14:foregroundMark x1="8267" y1="20842" x2="8267" y2="20842"/>
                        <a14:foregroundMark x1="8154" y1="14316" x2="8154" y2="14316"/>
                        <a14:foregroundMark x1="25595" y1="90737" x2="25595" y2="90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77" t="4403" r="72569" b="3571"/>
          <a:stretch/>
        </p:blipFill>
        <p:spPr bwMode="auto">
          <a:xfrm>
            <a:off x="3586095" y="2192502"/>
            <a:ext cx="264546" cy="516643"/>
          </a:xfrm>
          <a:prstGeom prst="rect">
            <a:avLst/>
          </a:prstGeom>
          <a:ln w="19050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5" name="TextBox 84"/>
          <p:cNvSpPr txBox="1"/>
          <p:nvPr/>
        </p:nvSpPr>
        <p:spPr>
          <a:xfrm>
            <a:off x="7552703" y="2500370"/>
            <a:ext cx="33742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Поставте мат білим конем за один хід</a:t>
            </a:r>
            <a:endParaRPr lang="en-U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6" name="Рисунок 8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02" t="17153" r="50561"/>
          <a:stretch/>
        </p:blipFill>
        <p:spPr bwMode="auto">
          <a:xfrm>
            <a:off x="5519648" y="2174769"/>
            <a:ext cx="280825" cy="637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9" name="Рисунок 88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6158105" y="2154171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0" name="Рисунок 89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5487339" y="1482695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1" name="Рисунок 90"/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019"/>
          <a:stretch/>
        </p:blipFill>
        <p:spPr bwMode="auto">
          <a:xfrm>
            <a:off x="5492026" y="817101"/>
            <a:ext cx="351207" cy="675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" name="Рисунок 91"/>
          <p:cNvPicPr/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23" b="98214" l="4511" r="46053">
                        <a14:foregroundMark x1="26128" y1="56250" x2="26128" y2="56250"/>
                        <a14:foregroundMark x1="27068" y1="44866" x2="27068" y2="44866"/>
                        <a14:foregroundMark x1="30263" y1="71652" x2="30263" y2="71652"/>
                        <a14:foregroundMark x1="20677" y1="71652" x2="20677" y2="71652"/>
                        <a14:foregroundMark x1="25376" y1="62723" x2="25376" y2="62723"/>
                        <a14:foregroundMark x1="25940" y1="32366" x2="25940" y2="32366"/>
                        <a14:foregroundMark x1="33271" y1="29464" x2="33271" y2="29464"/>
                        <a14:foregroundMark x1="25000" y1="17188" x2="25000" y2="17188"/>
                        <a14:foregroundMark x1="29699" y1="16964" x2="29699" y2="16964"/>
                        <a14:foregroundMark x1="34023" y1="91295" x2="34023" y2="91295"/>
                        <a14:foregroundMark x1="21992" y1="91518" x2="21992" y2="91518"/>
                        <a14:foregroundMark x1="26504" y1="86607" x2="26504" y2="86607"/>
                        <a14:foregroundMark x1="33835" y1="84821" x2="33835" y2="84821"/>
                        <a14:foregroundMark x1="19737" y1="85268" x2="19737" y2="85268"/>
                        <a14:foregroundMark x1="33083" y1="78348" x2="33083" y2="78348"/>
                        <a14:foregroundMark x1="25940" y1="79018" x2="25940" y2="79018"/>
                        <a14:foregroundMark x1="20677" y1="80357" x2="20677" y2="80357"/>
                        <a14:foregroundMark x1="33083" y1="80804" x2="33083" y2="80804"/>
                        <a14:foregroundMark x1="28383" y1="75670" x2="28383" y2="75670"/>
                        <a14:foregroundMark x1="25188" y1="72545" x2="26128" y2="51339"/>
                        <a14:foregroundMark x1="32143" y1="72768" x2="24436" y2="57366"/>
                        <a14:foregroundMark x1="16353" y1="76116" x2="27068" y2="46429"/>
                        <a14:foregroundMark x1="22180" y1="36830" x2="29699" y2="44643"/>
                        <a14:foregroundMark x1="20489" y1="34152" x2="32519" y2="26339"/>
                        <a14:foregroundMark x1="25000" y1="10491" x2="26880" y2="22545"/>
                        <a14:foregroundMark x1="11842" y1="79241" x2="39098" y2="79464"/>
                        <a14:foregroundMark x1="15414" y1="84598" x2="36654" y2="87500"/>
                        <a14:foregroundMark x1="12218" y1="92411" x2="39850" y2="90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229"/>
          <a:stretch/>
        </p:blipFill>
        <p:spPr bwMode="auto">
          <a:xfrm>
            <a:off x="6115921" y="4063573"/>
            <a:ext cx="384510" cy="665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3" name="Рисунок 92"/>
          <p:cNvPicPr/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4018" b="97545" l="51692" r="95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29" r="5035"/>
          <a:stretch/>
        </p:blipFill>
        <p:spPr bwMode="auto">
          <a:xfrm>
            <a:off x="6154771" y="817101"/>
            <a:ext cx="342995" cy="6617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450282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144599" y="531844"/>
            <a:ext cx="5760003" cy="5760000"/>
            <a:chOff x="1144599" y="531844"/>
            <a:chExt cx="5760003" cy="5760000"/>
          </a:xfrm>
        </p:grpSpPr>
        <p:sp>
          <p:nvSpPr>
            <p:cNvPr id="3" name="Равнобедренный треугольник 2"/>
            <p:cNvSpPr/>
            <p:nvPr/>
          </p:nvSpPr>
          <p:spPr>
            <a:xfrm rot="5400000">
              <a:off x="-295396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1144599" y="553490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16200000">
              <a:off x="2584601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1144602" y="3394689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447161" y="849114"/>
            <a:ext cx="5185133" cy="5192872"/>
            <a:chOff x="1144575" y="553487"/>
            <a:chExt cx="5759980" cy="5768576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144597" y="553487"/>
              <a:ext cx="5759958" cy="728580"/>
              <a:chOff x="1144597" y="553487"/>
              <a:chExt cx="5759958" cy="728580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 rot="10800000">
              <a:off x="1144597" y="1273487"/>
              <a:ext cx="5759958" cy="728580"/>
              <a:chOff x="1144597" y="553487"/>
              <a:chExt cx="5759958" cy="728580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Группа 27"/>
            <p:cNvGrpSpPr/>
            <p:nvPr/>
          </p:nvGrpSpPr>
          <p:grpSpPr>
            <a:xfrm>
              <a:off x="1144597" y="1993487"/>
              <a:ext cx="5759958" cy="728580"/>
              <a:chOff x="1144597" y="553487"/>
              <a:chExt cx="5759958" cy="728580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Группа 36"/>
            <p:cNvGrpSpPr/>
            <p:nvPr/>
          </p:nvGrpSpPr>
          <p:grpSpPr>
            <a:xfrm rot="10800000">
              <a:off x="1144597" y="2713487"/>
              <a:ext cx="5759958" cy="728580"/>
              <a:chOff x="1144597" y="553487"/>
              <a:chExt cx="5759958" cy="728580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Группа 45"/>
            <p:cNvGrpSpPr/>
            <p:nvPr/>
          </p:nvGrpSpPr>
          <p:grpSpPr>
            <a:xfrm>
              <a:off x="1144575" y="3433483"/>
              <a:ext cx="5759958" cy="728580"/>
              <a:chOff x="1144597" y="553487"/>
              <a:chExt cx="5759958" cy="728580"/>
            </a:xfrm>
          </p:grpSpPr>
          <p:sp>
            <p:nvSpPr>
              <p:cNvPr id="47" name="Прямоугольник 46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 rot="10800000">
              <a:off x="1144575" y="4153483"/>
              <a:ext cx="5759958" cy="728580"/>
              <a:chOff x="1144597" y="553487"/>
              <a:chExt cx="5759958" cy="728580"/>
            </a:xfrm>
          </p:grpSpPr>
          <p:sp>
            <p:nvSpPr>
              <p:cNvPr id="56" name="Прямоугольник 55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Группа 63"/>
            <p:cNvGrpSpPr/>
            <p:nvPr/>
          </p:nvGrpSpPr>
          <p:grpSpPr>
            <a:xfrm>
              <a:off x="1144575" y="4873483"/>
              <a:ext cx="5759958" cy="728580"/>
              <a:chOff x="1144597" y="553487"/>
              <a:chExt cx="5759958" cy="728580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 rot="10800000">
              <a:off x="1144575" y="5593483"/>
              <a:ext cx="5759958" cy="728580"/>
              <a:chOff x="1144597" y="553487"/>
              <a:chExt cx="5759958" cy="728580"/>
            </a:xfrm>
          </p:grpSpPr>
          <p:sp>
            <p:nvSpPr>
              <p:cNvPr id="74" name="Прямоугольник 73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1129432" y="753065"/>
            <a:ext cx="302562" cy="5248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8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7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6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5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4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3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2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280713" y="5969810"/>
            <a:ext cx="5535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       a          b          c           d         e           f           g          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4" name="Рисунок 83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94737" l="2605" r="26387">
                        <a14:foregroundMark x1="6908" y1="26947" x2="6908" y2="26947"/>
                        <a14:foregroundMark x1="12684" y1="41895" x2="12684" y2="41895"/>
                        <a14:foregroundMark x1="4304" y1="73053" x2="4304" y2="73053"/>
                        <a14:foregroundMark x1="6682" y1="79579" x2="6682" y2="79579"/>
                        <a14:foregroundMark x1="6682" y1="86737" x2="6682" y2="86737"/>
                        <a14:foregroundMark x1="4870" y1="88421" x2="4870" y2="88421"/>
                        <a14:foregroundMark x1="6116" y1="93053" x2="6116" y2="93053"/>
                        <a14:foregroundMark x1="25595" y1="86947" x2="25595" y2="86947"/>
                        <a14:foregroundMark x1="23783" y1="82316" x2="23783" y2="82316"/>
                        <a14:foregroundMark x1="25028" y1="78947" x2="25028" y2="78947"/>
                        <a14:foregroundMark x1="25595" y1="74316" x2="25595" y2="74316"/>
                        <a14:foregroundMark x1="24349" y1="70526" x2="24349" y2="69684"/>
                        <a14:foregroundMark x1="22877" y1="63368" x2="22877" y2="63368"/>
                        <a14:foregroundMark x1="22197" y1="55579" x2="22197" y2="55579"/>
                        <a14:foregroundMark x1="23896" y1="55158" x2="23896" y2="55158"/>
                        <a14:foregroundMark x1="23783" y1="50947" x2="23783" y2="50947"/>
                        <a14:foregroundMark x1="19026" y1="48842" x2="19026" y2="48842"/>
                        <a14:foregroundMark x1="15742" y1="61684" x2="15742" y2="61684"/>
                        <a14:foregroundMark x1="14043" y1="69684" x2="18573" y2="21053"/>
                        <a14:foregroundMark x1="9626" y1="72842" x2="21178" y2="76000"/>
                        <a14:foregroundMark x1="10419" y1="10316" x2="10419" y2="10316"/>
                        <a14:foregroundMark x1="15968" y1="6737" x2="15968" y2="6737"/>
                        <a14:foregroundMark x1="21291" y1="10105" x2="21291" y2="10105"/>
                        <a14:foregroundMark x1="17894" y1="6737" x2="17894" y2="6737"/>
                        <a14:foregroundMark x1="24462" y1="32000" x2="24462" y2="32000"/>
                        <a14:foregroundMark x1="25368" y1="25263" x2="25368" y2="25263"/>
                        <a14:foregroundMark x1="24689" y1="19368" x2="24689" y2="19368"/>
                        <a14:foregroundMark x1="23669" y1="14526" x2="23669" y2="14526"/>
                        <a14:foregroundMark x1="22877" y1="40421" x2="22877" y2="40421"/>
                        <a14:foregroundMark x1="23556" y1="47579" x2="23556" y2="47579"/>
                        <a14:foregroundMark x1="8267" y1="20842" x2="8267" y2="20842"/>
                        <a14:foregroundMark x1="8154" y1="14316" x2="8154" y2="14316"/>
                        <a14:foregroundMark x1="25595" y1="90737" x2="25595" y2="90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77" t="4403" r="72569" b="3571"/>
          <a:stretch/>
        </p:blipFill>
        <p:spPr bwMode="auto">
          <a:xfrm>
            <a:off x="4231534" y="898553"/>
            <a:ext cx="264546" cy="516643"/>
          </a:xfrm>
          <a:prstGeom prst="rect">
            <a:avLst/>
          </a:prstGeom>
          <a:ln w="19050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5" name="TextBox 84">
            <a:hlinkClick r:id="" action="ppaction://hlinkshowjump?jump=firstslide"/>
          </p:cNvPr>
          <p:cNvSpPr txBox="1"/>
          <p:nvPr/>
        </p:nvSpPr>
        <p:spPr>
          <a:xfrm>
            <a:off x="7552702" y="2500370"/>
            <a:ext cx="3816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Невірно! Спробуйте ще раз</a:t>
            </a:r>
            <a:endParaRPr lang="en-U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6" name="Рисунок 8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02" t="17153" r="50561"/>
          <a:stretch/>
        </p:blipFill>
        <p:spPr bwMode="auto">
          <a:xfrm>
            <a:off x="5519648" y="2174769"/>
            <a:ext cx="280825" cy="637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9" name="Рисунок 88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6158105" y="2154171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0" name="Рисунок 89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5487339" y="1482695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1" name="Рисунок 90"/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019"/>
          <a:stretch/>
        </p:blipFill>
        <p:spPr bwMode="auto">
          <a:xfrm>
            <a:off x="5492026" y="817101"/>
            <a:ext cx="351207" cy="675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" name="Рисунок 91"/>
          <p:cNvPicPr/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23" b="98214" l="4511" r="46053">
                        <a14:foregroundMark x1="26128" y1="56250" x2="26128" y2="56250"/>
                        <a14:foregroundMark x1="27068" y1="44866" x2="27068" y2="44866"/>
                        <a14:foregroundMark x1="30263" y1="71652" x2="30263" y2="71652"/>
                        <a14:foregroundMark x1="20677" y1="71652" x2="20677" y2="71652"/>
                        <a14:foregroundMark x1="25376" y1="62723" x2="25376" y2="62723"/>
                        <a14:foregroundMark x1="25940" y1="32366" x2="25940" y2="32366"/>
                        <a14:foregroundMark x1="33271" y1="29464" x2="33271" y2="29464"/>
                        <a14:foregroundMark x1="25000" y1="17188" x2="25000" y2="17188"/>
                        <a14:foregroundMark x1="29699" y1="16964" x2="29699" y2="16964"/>
                        <a14:foregroundMark x1="34023" y1="91295" x2="34023" y2="91295"/>
                        <a14:foregroundMark x1="21992" y1="91518" x2="21992" y2="91518"/>
                        <a14:foregroundMark x1="26504" y1="86607" x2="26504" y2="86607"/>
                        <a14:foregroundMark x1="33835" y1="84821" x2="33835" y2="84821"/>
                        <a14:foregroundMark x1="19737" y1="85268" x2="19737" y2="85268"/>
                        <a14:foregroundMark x1="33083" y1="78348" x2="33083" y2="78348"/>
                        <a14:foregroundMark x1="25940" y1="79018" x2="25940" y2="79018"/>
                        <a14:foregroundMark x1="20677" y1="80357" x2="20677" y2="80357"/>
                        <a14:foregroundMark x1="33083" y1="80804" x2="33083" y2="80804"/>
                        <a14:foregroundMark x1="28383" y1="75670" x2="28383" y2="75670"/>
                        <a14:foregroundMark x1="25188" y1="72545" x2="26128" y2="51339"/>
                        <a14:foregroundMark x1="32143" y1="72768" x2="24436" y2="57366"/>
                        <a14:foregroundMark x1="16353" y1="76116" x2="27068" y2="46429"/>
                        <a14:foregroundMark x1="22180" y1="36830" x2="29699" y2="44643"/>
                        <a14:foregroundMark x1="20489" y1="34152" x2="32519" y2="26339"/>
                        <a14:foregroundMark x1="25000" y1="10491" x2="26880" y2="22545"/>
                        <a14:foregroundMark x1="11842" y1="79241" x2="39098" y2="79464"/>
                        <a14:foregroundMark x1="15414" y1="84598" x2="36654" y2="87500"/>
                        <a14:foregroundMark x1="12218" y1="92411" x2="39850" y2="90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229"/>
          <a:stretch/>
        </p:blipFill>
        <p:spPr bwMode="auto">
          <a:xfrm>
            <a:off x="6115921" y="4063573"/>
            <a:ext cx="384510" cy="665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3" name="Рисунок 92"/>
          <p:cNvPicPr/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4018" b="97545" l="51692" r="95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29" r="5035"/>
          <a:stretch/>
        </p:blipFill>
        <p:spPr bwMode="auto">
          <a:xfrm>
            <a:off x="6154771" y="817101"/>
            <a:ext cx="342995" cy="6617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9222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144599" y="531844"/>
            <a:ext cx="5760003" cy="5760000"/>
            <a:chOff x="1144599" y="531844"/>
            <a:chExt cx="5760003" cy="5760000"/>
          </a:xfrm>
        </p:grpSpPr>
        <p:sp>
          <p:nvSpPr>
            <p:cNvPr id="3" name="Равнобедренный треугольник 2"/>
            <p:cNvSpPr/>
            <p:nvPr/>
          </p:nvSpPr>
          <p:spPr>
            <a:xfrm rot="5400000">
              <a:off x="-295396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1144599" y="553490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16200000">
              <a:off x="2584601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1144602" y="3394689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1447181" y="849116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2095329" y="849116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Прямоугольник 12">
            <a:hlinkClick r:id="rId3" action="ppaction://hlinksldjump"/>
          </p:cNvPr>
          <p:cNvSpPr/>
          <p:nvPr/>
        </p:nvSpPr>
        <p:spPr>
          <a:xfrm>
            <a:off x="2743465" y="856838"/>
            <a:ext cx="648144" cy="6481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3391613" y="856838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Прямоугольник 14">
            <a:hlinkClick r:id="rId4" action="ppaction://hlinksldjump"/>
          </p:cNvPr>
          <p:cNvSpPr/>
          <p:nvPr/>
        </p:nvSpPr>
        <p:spPr>
          <a:xfrm>
            <a:off x="4687803" y="1496779"/>
            <a:ext cx="648144" cy="6481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4687897" y="849115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5336023" y="849114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Прямоугольник 17"/>
          <p:cNvSpPr/>
          <p:nvPr/>
        </p:nvSpPr>
        <p:spPr>
          <a:xfrm>
            <a:off x="5984150" y="849114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 rot="10800000">
            <a:off x="5984150" y="1504980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 rot="10800000">
            <a:off x="5336002" y="1504980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Прямоугольник 21">
            <a:hlinkClick r:id="rId5" action="ppaction://hlinksldjump"/>
          </p:cNvPr>
          <p:cNvSpPr/>
          <p:nvPr/>
        </p:nvSpPr>
        <p:spPr>
          <a:xfrm rot="10800000">
            <a:off x="4039698" y="848638"/>
            <a:ext cx="648144" cy="6481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Прямоугольник 22"/>
          <p:cNvSpPr/>
          <p:nvPr/>
        </p:nvSpPr>
        <p:spPr>
          <a:xfrm rot="10800000">
            <a:off x="4039718" y="1497258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Прямоугольник 23"/>
          <p:cNvSpPr/>
          <p:nvPr/>
        </p:nvSpPr>
        <p:spPr>
          <a:xfrm rot="10800000">
            <a:off x="3391583" y="1504981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Прямоугольник 24"/>
          <p:cNvSpPr/>
          <p:nvPr/>
        </p:nvSpPr>
        <p:spPr>
          <a:xfrm rot="10800000">
            <a:off x="2743434" y="1504981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Прямоугольник 25">
            <a:hlinkClick r:id="rId6" action="ppaction://hlinksldjump"/>
          </p:cNvPr>
          <p:cNvSpPr/>
          <p:nvPr/>
        </p:nvSpPr>
        <p:spPr>
          <a:xfrm rot="10800000">
            <a:off x="2095308" y="1504982"/>
            <a:ext cx="648144" cy="6481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Прямоугольник 26"/>
          <p:cNvSpPr/>
          <p:nvPr/>
        </p:nvSpPr>
        <p:spPr>
          <a:xfrm rot="10800000">
            <a:off x="1447181" y="1504982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1447181" y="2145404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2095329" y="2145404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Прямоугольник 30"/>
          <p:cNvSpPr/>
          <p:nvPr/>
        </p:nvSpPr>
        <p:spPr>
          <a:xfrm>
            <a:off x="2743465" y="2153126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3391613" y="2153126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4039748" y="2145403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Прямоугольник 33"/>
          <p:cNvSpPr/>
          <p:nvPr/>
        </p:nvSpPr>
        <p:spPr>
          <a:xfrm>
            <a:off x="4687897" y="2145403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Прямоугольник 34"/>
          <p:cNvSpPr/>
          <p:nvPr/>
        </p:nvSpPr>
        <p:spPr>
          <a:xfrm>
            <a:off x="5336023" y="2145402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Прямоугольник 35"/>
          <p:cNvSpPr/>
          <p:nvPr/>
        </p:nvSpPr>
        <p:spPr>
          <a:xfrm>
            <a:off x="5984150" y="2145402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Прямоугольник 37"/>
          <p:cNvSpPr/>
          <p:nvPr/>
        </p:nvSpPr>
        <p:spPr>
          <a:xfrm rot="10800000">
            <a:off x="5984150" y="2801268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Прямоугольник 38"/>
          <p:cNvSpPr/>
          <p:nvPr/>
        </p:nvSpPr>
        <p:spPr>
          <a:xfrm rot="10800000">
            <a:off x="5336002" y="2801268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Прямоугольник 39">
            <a:hlinkClick r:id="rId7" action="ppaction://hlinksldjump"/>
          </p:cNvPr>
          <p:cNvSpPr/>
          <p:nvPr/>
        </p:nvSpPr>
        <p:spPr>
          <a:xfrm rot="10800000">
            <a:off x="4687866" y="2793546"/>
            <a:ext cx="648144" cy="6481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Прямоугольник 40"/>
          <p:cNvSpPr/>
          <p:nvPr/>
        </p:nvSpPr>
        <p:spPr>
          <a:xfrm rot="10800000">
            <a:off x="4039718" y="2793546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Прямоугольник 41"/>
          <p:cNvSpPr/>
          <p:nvPr/>
        </p:nvSpPr>
        <p:spPr>
          <a:xfrm rot="10800000">
            <a:off x="3391583" y="2801269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Прямоугольник 42"/>
          <p:cNvSpPr/>
          <p:nvPr/>
        </p:nvSpPr>
        <p:spPr>
          <a:xfrm rot="10800000">
            <a:off x="2743434" y="2801269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Прямоугольник 43">
            <a:hlinkClick r:id="rId8" action="ppaction://hlinksldjump"/>
          </p:cNvPr>
          <p:cNvSpPr/>
          <p:nvPr/>
        </p:nvSpPr>
        <p:spPr>
          <a:xfrm rot="10800000">
            <a:off x="2095308" y="2801270"/>
            <a:ext cx="648144" cy="6481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Прямоугольник 44"/>
          <p:cNvSpPr/>
          <p:nvPr/>
        </p:nvSpPr>
        <p:spPr>
          <a:xfrm rot="10800000">
            <a:off x="1447181" y="2801270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Прямоугольник 46"/>
          <p:cNvSpPr/>
          <p:nvPr/>
        </p:nvSpPr>
        <p:spPr>
          <a:xfrm>
            <a:off x="1447161" y="3441688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Прямоугольник 47"/>
          <p:cNvSpPr/>
          <p:nvPr/>
        </p:nvSpPr>
        <p:spPr>
          <a:xfrm>
            <a:off x="2095309" y="3441688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Прямоугольник 48">
            <a:hlinkClick r:id="rId9" action="ppaction://hlinksldjump"/>
          </p:cNvPr>
          <p:cNvSpPr/>
          <p:nvPr/>
        </p:nvSpPr>
        <p:spPr>
          <a:xfrm>
            <a:off x="2743445" y="3449410"/>
            <a:ext cx="648144" cy="6481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Прямоугольник 49"/>
          <p:cNvSpPr/>
          <p:nvPr/>
        </p:nvSpPr>
        <p:spPr>
          <a:xfrm>
            <a:off x="3391593" y="3449410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Прямоугольник 50">
            <a:hlinkClick r:id="rId10" action="ppaction://hlinksldjump"/>
          </p:cNvPr>
          <p:cNvSpPr/>
          <p:nvPr/>
        </p:nvSpPr>
        <p:spPr>
          <a:xfrm>
            <a:off x="4039728" y="3441687"/>
            <a:ext cx="648144" cy="64814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Прямоугольник 51"/>
          <p:cNvSpPr/>
          <p:nvPr/>
        </p:nvSpPr>
        <p:spPr>
          <a:xfrm>
            <a:off x="4687877" y="3441687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Прямоугольник 52"/>
          <p:cNvSpPr/>
          <p:nvPr/>
        </p:nvSpPr>
        <p:spPr>
          <a:xfrm>
            <a:off x="5336003" y="3441686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Прямоугольник 53"/>
          <p:cNvSpPr/>
          <p:nvPr/>
        </p:nvSpPr>
        <p:spPr>
          <a:xfrm>
            <a:off x="5984130" y="3441686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Прямоугольник 55"/>
          <p:cNvSpPr/>
          <p:nvPr/>
        </p:nvSpPr>
        <p:spPr>
          <a:xfrm rot="10800000">
            <a:off x="5984130" y="4097552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Прямоугольник 56"/>
          <p:cNvSpPr/>
          <p:nvPr/>
        </p:nvSpPr>
        <p:spPr>
          <a:xfrm rot="10800000">
            <a:off x="5335982" y="4097552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Прямоугольник 57"/>
          <p:cNvSpPr/>
          <p:nvPr/>
        </p:nvSpPr>
        <p:spPr>
          <a:xfrm rot="10800000">
            <a:off x="4687846" y="4089830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Прямоугольник 58"/>
          <p:cNvSpPr/>
          <p:nvPr/>
        </p:nvSpPr>
        <p:spPr>
          <a:xfrm rot="10800000">
            <a:off x="4039698" y="4089830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Прямоугольник 59"/>
          <p:cNvSpPr/>
          <p:nvPr/>
        </p:nvSpPr>
        <p:spPr>
          <a:xfrm rot="10800000">
            <a:off x="3391563" y="4097553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Прямоугольник 60"/>
          <p:cNvSpPr/>
          <p:nvPr/>
        </p:nvSpPr>
        <p:spPr>
          <a:xfrm rot="10800000">
            <a:off x="2743414" y="4097553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Прямоугольник 61"/>
          <p:cNvSpPr/>
          <p:nvPr/>
        </p:nvSpPr>
        <p:spPr>
          <a:xfrm rot="10800000">
            <a:off x="2095288" y="4097554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Прямоугольник 62"/>
          <p:cNvSpPr/>
          <p:nvPr/>
        </p:nvSpPr>
        <p:spPr>
          <a:xfrm rot="10800000">
            <a:off x="1447161" y="4097554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1447161" y="4737976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095309" y="4737976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743445" y="4745698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Прямоугольник 67"/>
          <p:cNvSpPr/>
          <p:nvPr/>
        </p:nvSpPr>
        <p:spPr>
          <a:xfrm>
            <a:off x="3391593" y="4745698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Прямоугольник 68"/>
          <p:cNvSpPr/>
          <p:nvPr/>
        </p:nvSpPr>
        <p:spPr>
          <a:xfrm>
            <a:off x="4039728" y="4737975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Прямоугольник 69"/>
          <p:cNvSpPr/>
          <p:nvPr/>
        </p:nvSpPr>
        <p:spPr>
          <a:xfrm>
            <a:off x="4687877" y="4737975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Прямоугольник 70"/>
          <p:cNvSpPr/>
          <p:nvPr/>
        </p:nvSpPr>
        <p:spPr>
          <a:xfrm>
            <a:off x="5336003" y="4737974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Прямоугольник 71"/>
          <p:cNvSpPr/>
          <p:nvPr/>
        </p:nvSpPr>
        <p:spPr>
          <a:xfrm>
            <a:off x="5984130" y="4737974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Прямоугольник 73"/>
          <p:cNvSpPr/>
          <p:nvPr/>
        </p:nvSpPr>
        <p:spPr>
          <a:xfrm rot="10800000">
            <a:off x="5984130" y="5393840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Прямоугольник 74"/>
          <p:cNvSpPr/>
          <p:nvPr/>
        </p:nvSpPr>
        <p:spPr>
          <a:xfrm rot="10800000">
            <a:off x="5335982" y="5393840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Прямоугольник 75"/>
          <p:cNvSpPr/>
          <p:nvPr/>
        </p:nvSpPr>
        <p:spPr>
          <a:xfrm rot="10800000">
            <a:off x="4687846" y="5386118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Прямоугольник 76"/>
          <p:cNvSpPr/>
          <p:nvPr/>
        </p:nvSpPr>
        <p:spPr>
          <a:xfrm rot="10800000">
            <a:off x="4039698" y="5386118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Прямоугольник 77"/>
          <p:cNvSpPr/>
          <p:nvPr/>
        </p:nvSpPr>
        <p:spPr>
          <a:xfrm rot="10800000">
            <a:off x="3391563" y="5393841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Прямоугольник 78"/>
          <p:cNvSpPr/>
          <p:nvPr/>
        </p:nvSpPr>
        <p:spPr>
          <a:xfrm rot="10800000">
            <a:off x="2743414" y="5393841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Прямоугольник 79"/>
          <p:cNvSpPr/>
          <p:nvPr/>
        </p:nvSpPr>
        <p:spPr>
          <a:xfrm rot="10800000">
            <a:off x="2095288" y="5393842"/>
            <a:ext cx="648144" cy="6481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Прямоугольник 80"/>
          <p:cNvSpPr/>
          <p:nvPr/>
        </p:nvSpPr>
        <p:spPr>
          <a:xfrm rot="10800000">
            <a:off x="1447161" y="5393842"/>
            <a:ext cx="648144" cy="648144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29432" y="753065"/>
            <a:ext cx="302562" cy="5248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8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7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6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5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4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3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2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280713" y="5969810"/>
            <a:ext cx="5535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       a          b          c           d         e           f           g          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4" name="Рисунок 83"/>
          <p:cNvPicPr/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3579" b="94737" l="2605" r="26387">
                        <a14:foregroundMark x1="6908" y1="26947" x2="6908" y2="26947"/>
                        <a14:foregroundMark x1="12684" y1="41895" x2="12684" y2="41895"/>
                        <a14:foregroundMark x1="4304" y1="73053" x2="4304" y2="73053"/>
                        <a14:foregroundMark x1="6682" y1="79579" x2="6682" y2="79579"/>
                        <a14:foregroundMark x1="6682" y1="86737" x2="6682" y2="86737"/>
                        <a14:foregroundMark x1="4870" y1="88421" x2="4870" y2="88421"/>
                        <a14:foregroundMark x1="6116" y1="93053" x2="6116" y2="93053"/>
                        <a14:foregroundMark x1="25595" y1="86947" x2="25595" y2="86947"/>
                        <a14:foregroundMark x1="23783" y1="82316" x2="23783" y2="82316"/>
                        <a14:foregroundMark x1="25028" y1="78947" x2="25028" y2="78947"/>
                        <a14:foregroundMark x1="25595" y1="74316" x2="25595" y2="74316"/>
                        <a14:foregroundMark x1="24349" y1="70526" x2="24349" y2="69684"/>
                        <a14:foregroundMark x1="22877" y1="63368" x2="22877" y2="63368"/>
                        <a14:foregroundMark x1="22197" y1="55579" x2="22197" y2="55579"/>
                        <a14:foregroundMark x1="23896" y1="55158" x2="23896" y2="55158"/>
                        <a14:foregroundMark x1="23783" y1="50947" x2="23783" y2="50947"/>
                        <a14:foregroundMark x1="19026" y1="48842" x2="19026" y2="48842"/>
                        <a14:foregroundMark x1="15742" y1="61684" x2="15742" y2="61684"/>
                        <a14:foregroundMark x1="14043" y1="69684" x2="18573" y2="21053"/>
                        <a14:foregroundMark x1="9626" y1="72842" x2="21178" y2="76000"/>
                        <a14:foregroundMark x1="10419" y1="10316" x2="10419" y2="10316"/>
                        <a14:foregroundMark x1="15968" y1="6737" x2="15968" y2="6737"/>
                        <a14:foregroundMark x1="21291" y1="10105" x2="21291" y2="10105"/>
                        <a14:foregroundMark x1="17894" y1="6737" x2="17894" y2="6737"/>
                        <a14:foregroundMark x1="24462" y1="32000" x2="24462" y2="32000"/>
                        <a14:foregroundMark x1="25368" y1="25263" x2="25368" y2="25263"/>
                        <a14:foregroundMark x1="24689" y1="19368" x2="24689" y2="19368"/>
                        <a14:foregroundMark x1="23669" y1="14526" x2="23669" y2="14526"/>
                        <a14:foregroundMark x1="22877" y1="40421" x2="22877" y2="40421"/>
                        <a14:foregroundMark x1="23556" y1="47579" x2="23556" y2="47579"/>
                        <a14:foregroundMark x1="8267" y1="20842" x2="8267" y2="20842"/>
                        <a14:foregroundMark x1="8154" y1="14316" x2="8154" y2="14316"/>
                        <a14:foregroundMark x1="25595" y1="90737" x2="25595" y2="90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77" t="4403" r="72569" b="3571"/>
          <a:stretch/>
        </p:blipFill>
        <p:spPr bwMode="auto">
          <a:xfrm>
            <a:off x="3586095" y="2192502"/>
            <a:ext cx="264546" cy="516643"/>
          </a:xfrm>
          <a:prstGeom prst="rect">
            <a:avLst/>
          </a:prstGeom>
          <a:ln w="19050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6" name="Рисунок 85"/>
          <p:cNvPicPr/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02" t="17153" r="50561"/>
          <a:stretch/>
        </p:blipFill>
        <p:spPr bwMode="auto">
          <a:xfrm>
            <a:off x="5519648" y="2174769"/>
            <a:ext cx="280825" cy="637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9" name="Рисунок 88"/>
          <p:cNvPicPr/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6158105" y="2154171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0" name="Рисунок 89"/>
          <p:cNvPicPr/>
          <p:nvPr/>
        </p:nvPicPr>
        <p:blipFill rotWithShape="1">
          <a:blip r:embed="rId15" cstate="print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5487339" y="1482695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1" name="Рисунок 90"/>
          <p:cNvPicPr/>
          <p:nvPr/>
        </p:nvPicPr>
        <p:blipFill rotWithShape="1">
          <a:blip r:embed="rId17" cstate="print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019"/>
          <a:stretch/>
        </p:blipFill>
        <p:spPr bwMode="auto">
          <a:xfrm>
            <a:off x="5492026" y="817101"/>
            <a:ext cx="351207" cy="675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" name="Рисунок 91"/>
          <p:cNvPicPr/>
          <p:nvPr/>
        </p:nvPicPr>
        <p:blipFill rotWithShape="1"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223" b="98214" l="4511" r="46053">
                        <a14:foregroundMark x1="26128" y1="56250" x2="26128" y2="56250"/>
                        <a14:foregroundMark x1="27068" y1="44866" x2="27068" y2="44866"/>
                        <a14:foregroundMark x1="30263" y1="71652" x2="30263" y2="71652"/>
                        <a14:foregroundMark x1="20677" y1="71652" x2="20677" y2="71652"/>
                        <a14:foregroundMark x1="25376" y1="62723" x2="25376" y2="62723"/>
                        <a14:foregroundMark x1="25940" y1="32366" x2="25940" y2="32366"/>
                        <a14:foregroundMark x1="33271" y1="29464" x2="33271" y2="29464"/>
                        <a14:foregroundMark x1="25000" y1="17188" x2="25000" y2="17188"/>
                        <a14:foregroundMark x1="29699" y1="16964" x2="29699" y2="16964"/>
                        <a14:foregroundMark x1="34023" y1="91295" x2="34023" y2="91295"/>
                        <a14:foregroundMark x1="21992" y1="91518" x2="21992" y2="91518"/>
                        <a14:foregroundMark x1="26504" y1="86607" x2="26504" y2="86607"/>
                        <a14:foregroundMark x1="33835" y1="84821" x2="33835" y2="84821"/>
                        <a14:foregroundMark x1="19737" y1="85268" x2="19737" y2="85268"/>
                        <a14:foregroundMark x1="33083" y1="78348" x2="33083" y2="78348"/>
                        <a14:foregroundMark x1="25940" y1="79018" x2="25940" y2="79018"/>
                        <a14:foregroundMark x1="20677" y1="80357" x2="20677" y2="80357"/>
                        <a14:foregroundMark x1="33083" y1="80804" x2="33083" y2="80804"/>
                        <a14:foregroundMark x1="28383" y1="75670" x2="28383" y2="75670"/>
                        <a14:foregroundMark x1="25188" y1="72545" x2="26128" y2="51339"/>
                        <a14:foregroundMark x1="32143" y1="72768" x2="24436" y2="57366"/>
                        <a14:foregroundMark x1="16353" y1="76116" x2="27068" y2="46429"/>
                        <a14:foregroundMark x1="22180" y1="36830" x2="29699" y2="44643"/>
                        <a14:foregroundMark x1="20489" y1="34152" x2="32519" y2="26339"/>
                        <a14:foregroundMark x1="25000" y1="10491" x2="26880" y2="22545"/>
                        <a14:foregroundMark x1="11842" y1="79241" x2="39098" y2="79464"/>
                        <a14:foregroundMark x1="15414" y1="84598" x2="36654" y2="87500"/>
                        <a14:foregroundMark x1="12218" y1="92411" x2="39850" y2="90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229"/>
          <a:stretch/>
        </p:blipFill>
        <p:spPr bwMode="auto">
          <a:xfrm>
            <a:off x="6115921" y="4063573"/>
            <a:ext cx="384510" cy="665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3" name="Рисунок 92"/>
          <p:cNvPicPr/>
          <p:nvPr/>
        </p:nvPicPr>
        <p:blipFill rotWithShape="1">
          <a:blip r:embed="rId21" cstate="print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4018" b="97545" l="51692" r="95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29" r="5035"/>
          <a:stretch/>
        </p:blipFill>
        <p:spPr bwMode="auto">
          <a:xfrm>
            <a:off x="6154771" y="817101"/>
            <a:ext cx="342995" cy="6617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78908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144599" y="531844"/>
            <a:ext cx="5760003" cy="5760000"/>
            <a:chOff x="1144599" y="531844"/>
            <a:chExt cx="5760003" cy="5760000"/>
          </a:xfrm>
        </p:grpSpPr>
        <p:sp>
          <p:nvSpPr>
            <p:cNvPr id="3" name="Равнобедренный треугольник 2"/>
            <p:cNvSpPr/>
            <p:nvPr/>
          </p:nvSpPr>
          <p:spPr>
            <a:xfrm rot="5400000">
              <a:off x="-295396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1144599" y="553490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16200000">
              <a:off x="2584601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1144602" y="3394689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447161" y="849114"/>
            <a:ext cx="5185133" cy="5192872"/>
            <a:chOff x="1144575" y="553487"/>
            <a:chExt cx="5759980" cy="5768576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144597" y="553487"/>
              <a:ext cx="5759958" cy="728580"/>
              <a:chOff x="1144597" y="553487"/>
              <a:chExt cx="5759958" cy="728580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 rot="10800000">
              <a:off x="1144597" y="1273487"/>
              <a:ext cx="5759958" cy="728580"/>
              <a:chOff x="1144597" y="553487"/>
              <a:chExt cx="5759958" cy="728580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Группа 27"/>
            <p:cNvGrpSpPr/>
            <p:nvPr/>
          </p:nvGrpSpPr>
          <p:grpSpPr>
            <a:xfrm>
              <a:off x="1144597" y="1993487"/>
              <a:ext cx="5759958" cy="728580"/>
              <a:chOff x="1144597" y="553487"/>
              <a:chExt cx="5759958" cy="728580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Группа 36"/>
            <p:cNvGrpSpPr/>
            <p:nvPr/>
          </p:nvGrpSpPr>
          <p:grpSpPr>
            <a:xfrm rot="10800000">
              <a:off x="1144597" y="2713487"/>
              <a:ext cx="5759958" cy="728580"/>
              <a:chOff x="1144597" y="553487"/>
              <a:chExt cx="5759958" cy="728580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Группа 45"/>
            <p:cNvGrpSpPr/>
            <p:nvPr/>
          </p:nvGrpSpPr>
          <p:grpSpPr>
            <a:xfrm>
              <a:off x="1144575" y="3433483"/>
              <a:ext cx="5759958" cy="728580"/>
              <a:chOff x="1144597" y="553487"/>
              <a:chExt cx="5759958" cy="728580"/>
            </a:xfrm>
          </p:grpSpPr>
          <p:sp>
            <p:nvSpPr>
              <p:cNvPr id="47" name="Прямоугольник 46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 rot="10800000">
              <a:off x="1144575" y="4153483"/>
              <a:ext cx="5759958" cy="728580"/>
              <a:chOff x="1144597" y="553487"/>
              <a:chExt cx="5759958" cy="728580"/>
            </a:xfrm>
          </p:grpSpPr>
          <p:sp>
            <p:nvSpPr>
              <p:cNvPr id="56" name="Прямоугольник 55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Группа 63"/>
            <p:cNvGrpSpPr/>
            <p:nvPr/>
          </p:nvGrpSpPr>
          <p:grpSpPr>
            <a:xfrm>
              <a:off x="1144575" y="4873483"/>
              <a:ext cx="5759958" cy="728580"/>
              <a:chOff x="1144597" y="553487"/>
              <a:chExt cx="5759958" cy="728580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 rot="10800000">
              <a:off x="1144575" y="5593483"/>
              <a:ext cx="5759958" cy="728580"/>
              <a:chOff x="1144597" y="553487"/>
              <a:chExt cx="5759958" cy="728580"/>
            </a:xfrm>
          </p:grpSpPr>
          <p:sp>
            <p:nvSpPr>
              <p:cNvPr id="74" name="Прямоугольник 73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1129432" y="753065"/>
            <a:ext cx="302562" cy="5248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8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7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6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5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4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3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2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280713" y="5969810"/>
            <a:ext cx="5535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       a          b          c           d         e           f           g          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4" name="Рисунок 83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94737" l="2605" r="26387">
                        <a14:foregroundMark x1="6908" y1="26947" x2="6908" y2="26947"/>
                        <a14:foregroundMark x1="12684" y1="41895" x2="12684" y2="41895"/>
                        <a14:foregroundMark x1="4304" y1="73053" x2="4304" y2="73053"/>
                        <a14:foregroundMark x1="6682" y1="79579" x2="6682" y2="79579"/>
                        <a14:foregroundMark x1="6682" y1="86737" x2="6682" y2="86737"/>
                        <a14:foregroundMark x1="4870" y1="88421" x2="4870" y2="88421"/>
                        <a14:foregroundMark x1="6116" y1="93053" x2="6116" y2="93053"/>
                        <a14:foregroundMark x1="25595" y1="86947" x2="25595" y2="86947"/>
                        <a14:foregroundMark x1="23783" y1="82316" x2="23783" y2="82316"/>
                        <a14:foregroundMark x1="25028" y1="78947" x2="25028" y2="78947"/>
                        <a14:foregroundMark x1="25595" y1="74316" x2="25595" y2="74316"/>
                        <a14:foregroundMark x1="24349" y1="70526" x2="24349" y2="69684"/>
                        <a14:foregroundMark x1="22877" y1="63368" x2="22877" y2="63368"/>
                        <a14:foregroundMark x1="22197" y1="55579" x2="22197" y2="55579"/>
                        <a14:foregroundMark x1="23896" y1="55158" x2="23896" y2="55158"/>
                        <a14:foregroundMark x1="23783" y1="50947" x2="23783" y2="50947"/>
                        <a14:foregroundMark x1="19026" y1="48842" x2="19026" y2="48842"/>
                        <a14:foregroundMark x1="15742" y1="61684" x2="15742" y2="61684"/>
                        <a14:foregroundMark x1="14043" y1="69684" x2="18573" y2="21053"/>
                        <a14:foregroundMark x1="9626" y1="72842" x2="21178" y2="76000"/>
                        <a14:foregroundMark x1="10419" y1="10316" x2="10419" y2="10316"/>
                        <a14:foregroundMark x1="15968" y1="6737" x2="15968" y2="6737"/>
                        <a14:foregroundMark x1="21291" y1="10105" x2="21291" y2="10105"/>
                        <a14:foregroundMark x1="17894" y1="6737" x2="17894" y2="6737"/>
                        <a14:foregroundMark x1="24462" y1="32000" x2="24462" y2="32000"/>
                        <a14:foregroundMark x1="25368" y1="25263" x2="25368" y2="25263"/>
                        <a14:foregroundMark x1="24689" y1="19368" x2="24689" y2="19368"/>
                        <a14:foregroundMark x1="23669" y1="14526" x2="23669" y2="14526"/>
                        <a14:foregroundMark x1="22877" y1="40421" x2="22877" y2="40421"/>
                        <a14:foregroundMark x1="23556" y1="47579" x2="23556" y2="47579"/>
                        <a14:foregroundMark x1="8267" y1="20842" x2="8267" y2="20842"/>
                        <a14:foregroundMark x1="8154" y1="14316" x2="8154" y2="14316"/>
                        <a14:foregroundMark x1="25595" y1="90737" x2="25595" y2="90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77" t="4403" r="72569" b="3571"/>
          <a:stretch/>
        </p:blipFill>
        <p:spPr bwMode="auto">
          <a:xfrm>
            <a:off x="4859244" y="1542449"/>
            <a:ext cx="264546" cy="516643"/>
          </a:xfrm>
          <a:prstGeom prst="rect">
            <a:avLst/>
          </a:prstGeom>
          <a:ln w="19050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5" name="TextBox 84">
            <a:hlinkClick r:id="" action="ppaction://hlinkshowjump?jump=endshow"/>
          </p:cNvPr>
          <p:cNvSpPr txBox="1"/>
          <p:nvPr/>
        </p:nvSpPr>
        <p:spPr>
          <a:xfrm>
            <a:off x="7552703" y="2500370"/>
            <a:ext cx="33742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Вітаю! Ви поставили мат!</a:t>
            </a:r>
            <a:endParaRPr lang="en-U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6" name="Рисунок 8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02" t="17153" r="50561"/>
          <a:stretch/>
        </p:blipFill>
        <p:spPr bwMode="auto">
          <a:xfrm>
            <a:off x="5519648" y="2174769"/>
            <a:ext cx="280825" cy="637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9" name="Рисунок 88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6158105" y="2154171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0" name="Рисунок 89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5487339" y="1482695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1" name="Рисунок 90"/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019"/>
          <a:stretch/>
        </p:blipFill>
        <p:spPr bwMode="auto">
          <a:xfrm>
            <a:off x="5492026" y="817101"/>
            <a:ext cx="351207" cy="675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" name="Рисунок 91"/>
          <p:cNvPicPr/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23" b="98214" l="4511" r="46053">
                        <a14:foregroundMark x1="26128" y1="56250" x2="26128" y2="56250"/>
                        <a14:foregroundMark x1="27068" y1="44866" x2="27068" y2="44866"/>
                        <a14:foregroundMark x1="30263" y1="71652" x2="30263" y2="71652"/>
                        <a14:foregroundMark x1="20677" y1="71652" x2="20677" y2="71652"/>
                        <a14:foregroundMark x1="25376" y1="62723" x2="25376" y2="62723"/>
                        <a14:foregroundMark x1="25940" y1="32366" x2="25940" y2="32366"/>
                        <a14:foregroundMark x1="33271" y1="29464" x2="33271" y2="29464"/>
                        <a14:foregroundMark x1="25000" y1="17188" x2="25000" y2="17188"/>
                        <a14:foregroundMark x1="29699" y1="16964" x2="29699" y2="16964"/>
                        <a14:foregroundMark x1="34023" y1="91295" x2="34023" y2="91295"/>
                        <a14:foregroundMark x1="21992" y1="91518" x2="21992" y2="91518"/>
                        <a14:foregroundMark x1="26504" y1="86607" x2="26504" y2="86607"/>
                        <a14:foregroundMark x1="33835" y1="84821" x2="33835" y2="84821"/>
                        <a14:foregroundMark x1="19737" y1="85268" x2="19737" y2="85268"/>
                        <a14:foregroundMark x1="33083" y1="78348" x2="33083" y2="78348"/>
                        <a14:foregroundMark x1="25940" y1="79018" x2="25940" y2="79018"/>
                        <a14:foregroundMark x1="20677" y1="80357" x2="20677" y2="80357"/>
                        <a14:foregroundMark x1="33083" y1="80804" x2="33083" y2="80804"/>
                        <a14:foregroundMark x1="28383" y1="75670" x2="28383" y2="75670"/>
                        <a14:foregroundMark x1="25188" y1="72545" x2="26128" y2="51339"/>
                        <a14:foregroundMark x1="32143" y1="72768" x2="24436" y2="57366"/>
                        <a14:foregroundMark x1="16353" y1="76116" x2="27068" y2="46429"/>
                        <a14:foregroundMark x1="22180" y1="36830" x2="29699" y2="44643"/>
                        <a14:foregroundMark x1="20489" y1="34152" x2="32519" y2="26339"/>
                        <a14:foregroundMark x1="25000" y1="10491" x2="26880" y2="22545"/>
                        <a14:foregroundMark x1="11842" y1="79241" x2="39098" y2="79464"/>
                        <a14:foregroundMark x1="15414" y1="84598" x2="36654" y2="87500"/>
                        <a14:foregroundMark x1="12218" y1="92411" x2="39850" y2="90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229"/>
          <a:stretch/>
        </p:blipFill>
        <p:spPr bwMode="auto">
          <a:xfrm>
            <a:off x="6115921" y="4063573"/>
            <a:ext cx="384510" cy="665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3" name="Рисунок 92"/>
          <p:cNvPicPr/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4018" b="97545" l="51692" r="95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29" r="5035"/>
          <a:stretch/>
        </p:blipFill>
        <p:spPr bwMode="auto">
          <a:xfrm>
            <a:off x="6154771" y="817101"/>
            <a:ext cx="342995" cy="6617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98409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144599" y="531844"/>
            <a:ext cx="5760003" cy="5760000"/>
            <a:chOff x="1144599" y="531844"/>
            <a:chExt cx="5760003" cy="5760000"/>
          </a:xfrm>
        </p:grpSpPr>
        <p:sp>
          <p:nvSpPr>
            <p:cNvPr id="3" name="Равнобедренный треугольник 2"/>
            <p:cNvSpPr/>
            <p:nvPr/>
          </p:nvSpPr>
          <p:spPr>
            <a:xfrm rot="5400000">
              <a:off x="-295396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1144599" y="553490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16200000">
              <a:off x="2584601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1144602" y="3394689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447161" y="849114"/>
            <a:ext cx="5185133" cy="5192872"/>
            <a:chOff x="1144575" y="553487"/>
            <a:chExt cx="5759980" cy="5768576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144597" y="553487"/>
              <a:ext cx="5759958" cy="728580"/>
              <a:chOff x="1144597" y="553487"/>
              <a:chExt cx="5759958" cy="728580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 rot="10800000">
              <a:off x="1144597" y="1273487"/>
              <a:ext cx="5759958" cy="728580"/>
              <a:chOff x="1144597" y="553487"/>
              <a:chExt cx="5759958" cy="728580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Группа 27"/>
            <p:cNvGrpSpPr/>
            <p:nvPr/>
          </p:nvGrpSpPr>
          <p:grpSpPr>
            <a:xfrm>
              <a:off x="1144597" y="1993487"/>
              <a:ext cx="5759958" cy="728580"/>
              <a:chOff x="1144597" y="553487"/>
              <a:chExt cx="5759958" cy="728580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Группа 36"/>
            <p:cNvGrpSpPr/>
            <p:nvPr/>
          </p:nvGrpSpPr>
          <p:grpSpPr>
            <a:xfrm rot="10800000">
              <a:off x="1144597" y="2713487"/>
              <a:ext cx="5759958" cy="728580"/>
              <a:chOff x="1144597" y="553487"/>
              <a:chExt cx="5759958" cy="728580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Группа 45"/>
            <p:cNvGrpSpPr/>
            <p:nvPr/>
          </p:nvGrpSpPr>
          <p:grpSpPr>
            <a:xfrm>
              <a:off x="1144575" y="3433483"/>
              <a:ext cx="5759958" cy="728580"/>
              <a:chOff x="1144597" y="553487"/>
              <a:chExt cx="5759958" cy="728580"/>
            </a:xfrm>
          </p:grpSpPr>
          <p:sp>
            <p:nvSpPr>
              <p:cNvPr id="47" name="Прямоугольник 46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 rot="10800000">
              <a:off x="1144575" y="4153483"/>
              <a:ext cx="5759958" cy="728580"/>
              <a:chOff x="1144597" y="553487"/>
              <a:chExt cx="5759958" cy="728580"/>
            </a:xfrm>
          </p:grpSpPr>
          <p:sp>
            <p:nvSpPr>
              <p:cNvPr id="56" name="Прямоугольник 55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Группа 63"/>
            <p:cNvGrpSpPr/>
            <p:nvPr/>
          </p:nvGrpSpPr>
          <p:grpSpPr>
            <a:xfrm>
              <a:off x="1144575" y="4873483"/>
              <a:ext cx="5759958" cy="728580"/>
              <a:chOff x="1144597" y="553487"/>
              <a:chExt cx="5759958" cy="728580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 rot="10800000">
              <a:off x="1144575" y="5593483"/>
              <a:ext cx="5759958" cy="728580"/>
              <a:chOff x="1144597" y="553487"/>
              <a:chExt cx="5759958" cy="728580"/>
            </a:xfrm>
          </p:grpSpPr>
          <p:sp>
            <p:nvSpPr>
              <p:cNvPr id="74" name="Прямоугольник 73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1129432" y="753065"/>
            <a:ext cx="302562" cy="5248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8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7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6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5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4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3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2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280713" y="5969810"/>
            <a:ext cx="5535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       a          b          c           d         e           f           g          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4" name="Рисунок 83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94737" l="2605" r="26387">
                        <a14:foregroundMark x1="6908" y1="26947" x2="6908" y2="26947"/>
                        <a14:foregroundMark x1="12684" y1="41895" x2="12684" y2="41895"/>
                        <a14:foregroundMark x1="4304" y1="73053" x2="4304" y2="73053"/>
                        <a14:foregroundMark x1="6682" y1="79579" x2="6682" y2="79579"/>
                        <a14:foregroundMark x1="6682" y1="86737" x2="6682" y2="86737"/>
                        <a14:foregroundMark x1="4870" y1="88421" x2="4870" y2="88421"/>
                        <a14:foregroundMark x1="6116" y1="93053" x2="6116" y2="93053"/>
                        <a14:foregroundMark x1="25595" y1="86947" x2="25595" y2="86947"/>
                        <a14:foregroundMark x1="23783" y1="82316" x2="23783" y2="82316"/>
                        <a14:foregroundMark x1="25028" y1="78947" x2="25028" y2="78947"/>
                        <a14:foregroundMark x1="25595" y1="74316" x2="25595" y2="74316"/>
                        <a14:foregroundMark x1="24349" y1="70526" x2="24349" y2="69684"/>
                        <a14:foregroundMark x1="22877" y1="63368" x2="22877" y2="63368"/>
                        <a14:foregroundMark x1="22197" y1="55579" x2="22197" y2="55579"/>
                        <a14:foregroundMark x1="23896" y1="55158" x2="23896" y2="55158"/>
                        <a14:foregroundMark x1="23783" y1="50947" x2="23783" y2="50947"/>
                        <a14:foregroundMark x1="19026" y1="48842" x2="19026" y2="48842"/>
                        <a14:foregroundMark x1="15742" y1="61684" x2="15742" y2="61684"/>
                        <a14:foregroundMark x1="14043" y1="69684" x2="18573" y2="21053"/>
                        <a14:foregroundMark x1="9626" y1="72842" x2="21178" y2="76000"/>
                        <a14:foregroundMark x1="10419" y1="10316" x2="10419" y2="10316"/>
                        <a14:foregroundMark x1="15968" y1="6737" x2="15968" y2="6737"/>
                        <a14:foregroundMark x1="21291" y1="10105" x2="21291" y2="10105"/>
                        <a14:foregroundMark x1="17894" y1="6737" x2="17894" y2="6737"/>
                        <a14:foregroundMark x1="24462" y1="32000" x2="24462" y2="32000"/>
                        <a14:foregroundMark x1="25368" y1="25263" x2="25368" y2="25263"/>
                        <a14:foregroundMark x1="24689" y1="19368" x2="24689" y2="19368"/>
                        <a14:foregroundMark x1="23669" y1="14526" x2="23669" y2="14526"/>
                        <a14:foregroundMark x1="22877" y1="40421" x2="22877" y2="40421"/>
                        <a14:foregroundMark x1="23556" y1="47579" x2="23556" y2="47579"/>
                        <a14:foregroundMark x1="8267" y1="20842" x2="8267" y2="20842"/>
                        <a14:foregroundMark x1="8154" y1="14316" x2="8154" y2="14316"/>
                        <a14:foregroundMark x1="25595" y1="90737" x2="25595" y2="90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77" t="4403" r="72569" b="3571"/>
          <a:stretch/>
        </p:blipFill>
        <p:spPr bwMode="auto">
          <a:xfrm>
            <a:off x="4856240" y="2852871"/>
            <a:ext cx="264546" cy="516643"/>
          </a:xfrm>
          <a:prstGeom prst="rect">
            <a:avLst/>
          </a:prstGeom>
          <a:ln w="19050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5" name="TextBox 84">
            <a:hlinkClick r:id="" action="ppaction://hlinkshowjump?jump=firstslide"/>
          </p:cNvPr>
          <p:cNvSpPr txBox="1"/>
          <p:nvPr/>
        </p:nvSpPr>
        <p:spPr>
          <a:xfrm>
            <a:off x="7552702" y="2500370"/>
            <a:ext cx="3816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Невірно! Спробуйте ще раз</a:t>
            </a:r>
            <a:endParaRPr lang="en-U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6" name="Рисунок 8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02" t="17153" r="50561"/>
          <a:stretch/>
        </p:blipFill>
        <p:spPr bwMode="auto">
          <a:xfrm>
            <a:off x="5519648" y="2174769"/>
            <a:ext cx="280825" cy="637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9" name="Рисунок 88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6158105" y="2154171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0" name="Рисунок 89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5487339" y="1482695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1" name="Рисунок 90"/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019"/>
          <a:stretch/>
        </p:blipFill>
        <p:spPr bwMode="auto">
          <a:xfrm>
            <a:off x="5492026" y="817101"/>
            <a:ext cx="351207" cy="675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" name="Рисунок 91"/>
          <p:cNvPicPr/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23" b="98214" l="4511" r="46053">
                        <a14:foregroundMark x1="26128" y1="56250" x2="26128" y2="56250"/>
                        <a14:foregroundMark x1="27068" y1="44866" x2="27068" y2="44866"/>
                        <a14:foregroundMark x1="30263" y1="71652" x2="30263" y2="71652"/>
                        <a14:foregroundMark x1="20677" y1="71652" x2="20677" y2="71652"/>
                        <a14:foregroundMark x1="25376" y1="62723" x2="25376" y2="62723"/>
                        <a14:foregroundMark x1="25940" y1="32366" x2="25940" y2="32366"/>
                        <a14:foregroundMark x1="33271" y1="29464" x2="33271" y2="29464"/>
                        <a14:foregroundMark x1="25000" y1="17188" x2="25000" y2="17188"/>
                        <a14:foregroundMark x1="29699" y1="16964" x2="29699" y2="16964"/>
                        <a14:foregroundMark x1="34023" y1="91295" x2="34023" y2="91295"/>
                        <a14:foregroundMark x1="21992" y1="91518" x2="21992" y2="91518"/>
                        <a14:foregroundMark x1="26504" y1="86607" x2="26504" y2="86607"/>
                        <a14:foregroundMark x1="33835" y1="84821" x2="33835" y2="84821"/>
                        <a14:foregroundMark x1="19737" y1="85268" x2="19737" y2="85268"/>
                        <a14:foregroundMark x1="33083" y1="78348" x2="33083" y2="78348"/>
                        <a14:foregroundMark x1="25940" y1="79018" x2="25940" y2="79018"/>
                        <a14:foregroundMark x1="20677" y1="80357" x2="20677" y2="80357"/>
                        <a14:foregroundMark x1="33083" y1="80804" x2="33083" y2="80804"/>
                        <a14:foregroundMark x1="28383" y1="75670" x2="28383" y2="75670"/>
                        <a14:foregroundMark x1="25188" y1="72545" x2="26128" y2="51339"/>
                        <a14:foregroundMark x1="32143" y1="72768" x2="24436" y2="57366"/>
                        <a14:foregroundMark x1="16353" y1="76116" x2="27068" y2="46429"/>
                        <a14:foregroundMark x1="22180" y1="36830" x2="29699" y2="44643"/>
                        <a14:foregroundMark x1="20489" y1="34152" x2="32519" y2="26339"/>
                        <a14:foregroundMark x1="25000" y1="10491" x2="26880" y2="22545"/>
                        <a14:foregroundMark x1="11842" y1="79241" x2="39098" y2="79464"/>
                        <a14:foregroundMark x1="15414" y1="84598" x2="36654" y2="87500"/>
                        <a14:foregroundMark x1="12218" y1="92411" x2="39850" y2="90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229"/>
          <a:stretch/>
        </p:blipFill>
        <p:spPr bwMode="auto">
          <a:xfrm>
            <a:off x="6115921" y="4063573"/>
            <a:ext cx="384510" cy="665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3" name="Рисунок 92"/>
          <p:cNvPicPr/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4018" b="97545" l="51692" r="95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29" r="5035"/>
          <a:stretch/>
        </p:blipFill>
        <p:spPr bwMode="auto">
          <a:xfrm>
            <a:off x="6154771" y="817101"/>
            <a:ext cx="342995" cy="6617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53704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144599" y="531844"/>
            <a:ext cx="5760003" cy="5760000"/>
            <a:chOff x="1144599" y="531844"/>
            <a:chExt cx="5760003" cy="5760000"/>
          </a:xfrm>
        </p:grpSpPr>
        <p:sp>
          <p:nvSpPr>
            <p:cNvPr id="3" name="Равнобедренный треугольник 2"/>
            <p:cNvSpPr/>
            <p:nvPr/>
          </p:nvSpPr>
          <p:spPr>
            <a:xfrm rot="5400000">
              <a:off x="-295396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1144599" y="553490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16200000">
              <a:off x="2584601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1144602" y="3394689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447161" y="849114"/>
            <a:ext cx="5185133" cy="5192872"/>
            <a:chOff x="1144575" y="553487"/>
            <a:chExt cx="5759980" cy="5768576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144597" y="553487"/>
              <a:ext cx="5759958" cy="728580"/>
              <a:chOff x="1144597" y="553487"/>
              <a:chExt cx="5759958" cy="728580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 rot="10800000">
              <a:off x="1144597" y="1273487"/>
              <a:ext cx="5759958" cy="728580"/>
              <a:chOff x="1144597" y="553487"/>
              <a:chExt cx="5759958" cy="728580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Группа 27"/>
            <p:cNvGrpSpPr/>
            <p:nvPr/>
          </p:nvGrpSpPr>
          <p:grpSpPr>
            <a:xfrm>
              <a:off x="1144597" y="1993487"/>
              <a:ext cx="5759958" cy="728580"/>
              <a:chOff x="1144597" y="553487"/>
              <a:chExt cx="5759958" cy="728580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Группа 36"/>
            <p:cNvGrpSpPr/>
            <p:nvPr/>
          </p:nvGrpSpPr>
          <p:grpSpPr>
            <a:xfrm rot="10800000">
              <a:off x="1144597" y="2713487"/>
              <a:ext cx="5759958" cy="728580"/>
              <a:chOff x="1144597" y="553487"/>
              <a:chExt cx="5759958" cy="728580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Группа 45"/>
            <p:cNvGrpSpPr/>
            <p:nvPr/>
          </p:nvGrpSpPr>
          <p:grpSpPr>
            <a:xfrm>
              <a:off x="1144575" y="3433483"/>
              <a:ext cx="5759958" cy="728580"/>
              <a:chOff x="1144597" y="553487"/>
              <a:chExt cx="5759958" cy="728580"/>
            </a:xfrm>
          </p:grpSpPr>
          <p:sp>
            <p:nvSpPr>
              <p:cNvPr id="47" name="Прямоугольник 46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 rot="10800000">
              <a:off x="1144575" y="4153483"/>
              <a:ext cx="5759958" cy="728580"/>
              <a:chOff x="1144597" y="553487"/>
              <a:chExt cx="5759958" cy="728580"/>
            </a:xfrm>
          </p:grpSpPr>
          <p:sp>
            <p:nvSpPr>
              <p:cNvPr id="56" name="Прямоугольник 55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Группа 63"/>
            <p:cNvGrpSpPr/>
            <p:nvPr/>
          </p:nvGrpSpPr>
          <p:grpSpPr>
            <a:xfrm>
              <a:off x="1144575" y="4873483"/>
              <a:ext cx="5759958" cy="728580"/>
              <a:chOff x="1144597" y="553487"/>
              <a:chExt cx="5759958" cy="728580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 rot="10800000">
              <a:off x="1144575" y="5593483"/>
              <a:ext cx="5759958" cy="728580"/>
              <a:chOff x="1144597" y="553487"/>
              <a:chExt cx="5759958" cy="728580"/>
            </a:xfrm>
          </p:grpSpPr>
          <p:sp>
            <p:nvSpPr>
              <p:cNvPr id="74" name="Прямоугольник 73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1129432" y="753065"/>
            <a:ext cx="302562" cy="5248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8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7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6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5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4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3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2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280713" y="5969810"/>
            <a:ext cx="5535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       a          b          c           d         e           f           g          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4" name="Рисунок 83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94737" l="2605" r="26387">
                        <a14:foregroundMark x1="6908" y1="26947" x2="6908" y2="26947"/>
                        <a14:foregroundMark x1="12684" y1="41895" x2="12684" y2="41895"/>
                        <a14:foregroundMark x1="4304" y1="73053" x2="4304" y2="73053"/>
                        <a14:foregroundMark x1="6682" y1="79579" x2="6682" y2="79579"/>
                        <a14:foregroundMark x1="6682" y1="86737" x2="6682" y2="86737"/>
                        <a14:foregroundMark x1="4870" y1="88421" x2="4870" y2="88421"/>
                        <a14:foregroundMark x1="6116" y1="93053" x2="6116" y2="93053"/>
                        <a14:foregroundMark x1="25595" y1="86947" x2="25595" y2="86947"/>
                        <a14:foregroundMark x1="23783" y1="82316" x2="23783" y2="82316"/>
                        <a14:foregroundMark x1="25028" y1="78947" x2="25028" y2="78947"/>
                        <a14:foregroundMark x1="25595" y1="74316" x2="25595" y2="74316"/>
                        <a14:foregroundMark x1="24349" y1="70526" x2="24349" y2="69684"/>
                        <a14:foregroundMark x1="22877" y1="63368" x2="22877" y2="63368"/>
                        <a14:foregroundMark x1="22197" y1="55579" x2="22197" y2="55579"/>
                        <a14:foregroundMark x1="23896" y1="55158" x2="23896" y2="55158"/>
                        <a14:foregroundMark x1="23783" y1="50947" x2="23783" y2="50947"/>
                        <a14:foregroundMark x1="19026" y1="48842" x2="19026" y2="48842"/>
                        <a14:foregroundMark x1="15742" y1="61684" x2="15742" y2="61684"/>
                        <a14:foregroundMark x1="14043" y1="69684" x2="18573" y2="21053"/>
                        <a14:foregroundMark x1="9626" y1="72842" x2="21178" y2="76000"/>
                        <a14:foregroundMark x1="10419" y1="10316" x2="10419" y2="10316"/>
                        <a14:foregroundMark x1="15968" y1="6737" x2="15968" y2="6737"/>
                        <a14:foregroundMark x1="21291" y1="10105" x2="21291" y2="10105"/>
                        <a14:foregroundMark x1="17894" y1="6737" x2="17894" y2="6737"/>
                        <a14:foregroundMark x1="24462" y1="32000" x2="24462" y2="32000"/>
                        <a14:foregroundMark x1="25368" y1="25263" x2="25368" y2="25263"/>
                        <a14:foregroundMark x1="24689" y1="19368" x2="24689" y2="19368"/>
                        <a14:foregroundMark x1="23669" y1="14526" x2="23669" y2="14526"/>
                        <a14:foregroundMark x1="22877" y1="40421" x2="22877" y2="40421"/>
                        <a14:foregroundMark x1="23556" y1="47579" x2="23556" y2="47579"/>
                        <a14:foregroundMark x1="8267" y1="20842" x2="8267" y2="20842"/>
                        <a14:foregroundMark x1="8154" y1="14316" x2="8154" y2="14316"/>
                        <a14:foregroundMark x1="25595" y1="90737" x2="25595" y2="90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77" t="4403" r="72569" b="3571"/>
          <a:stretch/>
        </p:blipFill>
        <p:spPr bwMode="auto">
          <a:xfrm>
            <a:off x="4229106" y="3512697"/>
            <a:ext cx="264546" cy="516643"/>
          </a:xfrm>
          <a:prstGeom prst="rect">
            <a:avLst/>
          </a:prstGeom>
          <a:ln w="19050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5" name="TextBox 84">
            <a:hlinkClick r:id="" action="ppaction://hlinkshowjump?jump=firstslide"/>
          </p:cNvPr>
          <p:cNvSpPr txBox="1"/>
          <p:nvPr/>
        </p:nvSpPr>
        <p:spPr>
          <a:xfrm>
            <a:off x="7552702" y="2500370"/>
            <a:ext cx="3816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Невірно! Спробуйте ще раз</a:t>
            </a:r>
            <a:endParaRPr lang="en-U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6" name="Рисунок 8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02" t="17153" r="50561"/>
          <a:stretch/>
        </p:blipFill>
        <p:spPr bwMode="auto">
          <a:xfrm>
            <a:off x="5519648" y="2174769"/>
            <a:ext cx="280825" cy="637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9" name="Рисунок 88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6158105" y="2154171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0" name="Рисунок 89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5487339" y="1482695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1" name="Рисунок 90"/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019"/>
          <a:stretch/>
        </p:blipFill>
        <p:spPr bwMode="auto">
          <a:xfrm>
            <a:off x="5492026" y="817101"/>
            <a:ext cx="351207" cy="675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" name="Рисунок 91"/>
          <p:cNvPicPr/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23" b="98214" l="4511" r="46053">
                        <a14:foregroundMark x1="26128" y1="56250" x2="26128" y2="56250"/>
                        <a14:foregroundMark x1="27068" y1="44866" x2="27068" y2="44866"/>
                        <a14:foregroundMark x1="30263" y1="71652" x2="30263" y2="71652"/>
                        <a14:foregroundMark x1="20677" y1="71652" x2="20677" y2="71652"/>
                        <a14:foregroundMark x1="25376" y1="62723" x2="25376" y2="62723"/>
                        <a14:foregroundMark x1="25940" y1="32366" x2="25940" y2="32366"/>
                        <a14:foregroundMark x1="33271" y1="29464" x2="33271" y2="29464"/>
                        <a14:foregroundMark x1="25000" y1="17188" x2="25000" y2="17188"/>
                        <a14:foregroundMark x1="29699" y1="16964" x2="29699" y2="16964"/>
                        <a14:foregroundMark x1="34023" y1="91295" x2="34023" y2="91295"/>
                        <a14:foregroundMark x1="21992" y1="91518" x2="21992" y2="91518"/>
                        <a14:foregroundMark x1="26504" y1="86607" x2="26504" y2="86607"/>
                        <a14:foregroundMark x1="33835" y1="84821" x2="33835" y2="84821"/>
                        <a14:foregroundMark x1="19737" y1="85268" x2="19737" y2="85268"/>
                        <a14:foregroundMark x1="33083" y1="78348" x2="33083" y2="78348"/>
                        <a14:foregroundMark x1="25940" y1="79018" x2="25940" y2="79018"/>
                        <a14:foregroundMark x1="20677" y1="80357" x2="20677" y2="80357"/>
                        <a14:foregroundMark x1="33083" y1="80804" x2="33083" y2="80804"/>
                        <a14:foregroundMark x1="28383" y1="75670" x2="28383" y2="75670"/>
                        <a14:foregroundMark x1="25188" y1="72545" x2="26128" y2="51339"/>
                        <a14:foregroundMark x1="32143" y1="72768" x2="24436" y2="57366"/>
                        <a14:foregroundMark x1="16353" y1="76116" x2="27068" y2="46429"/>
                        <a14:foregroundMark x1="22180" y1="36830" x2="29699" y2="44643"/>
                        <a14:foregroundMark x1="20489" y1="34152" x2="32519" y2="26339"/>
                        <a14:foregroundMark x1="25000" y1="10491" x2="26880" y2="22545"/>
                        <a14:foregroundMark x1="11842" y1="79241" x2="39098" y2="79464"/>
                        <a14:foregroundMark x1="15414" y1="84598" x2="36654" y2="87500"/>
                        <a14:foregroundMark x1="12218" y1="92411" x2="39850" y2="90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229"/>
          <a:stretch/>
        </p:blipFill>
        <p:spPr bwMode="auto">
          <a:xfrm>
            <a:off x="6115921" y="4063573"/>
            <a:ext cx="384510" cy="665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3" name="Рисунок 92"/>
          <p:cNvPicPr/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4018" b="97545" l="51692" r="95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29" r="5035"/>
          <a:stretch/>
        </p:blipFill>
        <p:spPr bwMode="auto">
          <a:xfrm>
            <a:off x="6154771" y="817101"/>
            <a:ext cx="342995" cy="6617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67483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144599" y="531844"/>
            <a:ext cx="5760003" cy="5760000"/>
            <a:chOff x="1144599" y="531844"/>
            <a:chExt cx="5760003" cy="5760000"/>
          </a:xfrm>
        </p:grpSpPr>
        <p:sp>
          <p:nvSpPr>
            <p:cNvPr id="3" name="Равнобедренный треугольник 2"/>
            <p:cNvSpPr/>
            <p:nvPr/>
          </p:nvSpPr>
          <p:spPr>
            <a:xfrm rot="5400000">
              <a:off x="-295396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1144599" y="553490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16200000">
              <a:off x="2584601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1144602" y="3394689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447161" y="849114"/>
            <a:ext cx="5185133" cy="5192872"/>
            <a:chOff x="1144575" y="553487"/>
            <a:chExt cx="5759980" cy="5768576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144597" y="553487"/>
              <a:ext cx="5759958" cy="728580"/>
              <a:chOff x="1144597" y="553487"/>
              <a:chExt cx="5759958" cy="728580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 rot="10800000">
              <a:off x="1144597" y="1273487"/>
              <a:ext cx="5759958" cy="728580"/>
              <a:chOff x="1144597" y="553487"/>
              <a:chExt cx="5759958" cy="728580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Группа 27"/>
            <p:cNvGrpSpPr/>
            <p:nvPr/>
          </p:nvGrpSpPr>
          <p:grpSpPr>
            <a:xfrm>
              <a:off x="1144597" y="1993487"/>
              <a:ext cx="5759958" cy="728580"/>
              <a:chOff x="1144597" y="553487"/>
              <a:chExt cx="5759958" cy="728580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Группа 36"/>
            <p:cNvGrpSpPr/>
            <p:nvPr/>
          </p:nvGrpSpPr>
          <p:grpSpPr>
            <a:xfrm rot="10800000">
              <a:off x="1144597" y="2713487"/>
              <a:ext cx="5759958" cy="728580"/>
              <a:chOff x="1144597" y="553487"/>
              <a:chExt cx="5759958" cy="728580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Группа 45"/>
            <p:cNvGrpSpPr/>
            <p:nvPr/>
          </p:nvGrpSpPr>
          <p:grpSpPr>
            <a:xfrm>
              <a:off x="1144575" y="3433483"/>
              <a:ext cx="5759958" cy="728580"/>
              <a:chOff x="1144597" y="553487"/>
              <a:chExt cx="5759958" cy="728580"/>
            </a:xfrm>
          </p:grpSpPr>
          <p:sp>
            <p:nvSpPr>
              <p:cNvPr id="47" name="Прямоугольник 46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 rot="10800000">
              <a:off x="1144575" y="4153483"/>
              <a:ext cx="5759958" cy="728580"/>
              <a:chOff x="1144597" y="553487"/>
              <a:chExt cx="5759958" cy="728580"/>
            </a:xfrm>
          </p:grpSpPr>
          <p:sp>
            <p:nvSpPr>
              <p:cNvPr id="56" name="Прямоугольник 55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Группа 63"/>
            <p:cNvGrpSpPr/>
            <p:nvPr/>
          </p:nvGrpSpPr>
          <p:grpSpPr>
            <a:xfrm>
              <a:off x="1144575" y="4873483"/>
              <a:ext cx="5759958" cy="728580"/>
              <a:chOff x="1144597" y="553487"/>
              <a:chExt cx="5759958" cy="728580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 rot="10800000">
              <a:off x="1144575" y="5593483"/>
              <a:ext cx="5759958" cy="728580"/>
              <a:chOff x="1144597" y="553487"/>
              <a:chExt cx="5759958" cy="728580"/>
            </a:xfrm>
          </p:grpSpPr>
          <p:sp>
            <p:nvSpPr>
              <p:cNvPr id="74" name="Прямоугольник 73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1129432" y="753065"/>
            <a:ext cx="302562" cy="5248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8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7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6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5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4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3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2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280713" y="5969810"/>
            <a:ext cx="5535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       a          b          c           d         e           f           g          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4" name="Рисунок 83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94737" l="2605" r="26387">
                        <a14:foregroundMark x1="6908" y1="26947" x2="6908" y2="26947"/>
                        <a14:foregroundMark x1="12684" y1="41895" x2="12684" y2="41895"/>
                        <a14:foregroundMark x1="4304" y1="73053" x2="4304" y2="73053"/>
                        <a14:foregroundMark x1="6682" y1="79579" x2="6682" y2="79579"/>
                        <a14:foregroundMark x1="6682" y1="86737" x2="6682" y2="86737"/>
                        <a14:foregroundMark x1="4870" y1="88421" x2="4870" y2="88421"/>
                        <a14:foregroundMark x1="6116" y1="93053" x2="6116" y2="93053"/>
                        <a14:foregroundMark x1="25595" y1="86947" x2="25595" y2="86947"/>
                        <a14:foregroundMark x1="23783" y1="82316" x2="23783" y2="82316"/>
                        <a14:foregroundMark x1="25028" y1="78947" x2="25028" y2="78947"/>
                        <a14:foregroundMark x1="25595" y1="74316" x2="25595" y2="74316"/>
                        <a14:foregroundMark x1="24349" y1="70526" x2="24349" y2="69684"/>
                        <a14:foregroundMark x1="22877" y1="63368" x2="22877" y2="63368"/>
                        <a14:foregroundMark x1="22197" y1="55579" x2="22197" y2="55579"/>
                        <a14:foregroundMark x1="23896" y1="55158" x2="23896" y2="55158"/>
                        <a14:foregroundMark x1="23783" y1="50947" x2="23783" y2="50947"/>
                        <a14:foregroundMark x1="19026" y1="48842" x2="19026" y2="48842"/>
                        <a14:foregroundMark x1="15742" y1="61684" x2="15742" y2="61684"/>
                        <a14:foregroundMark x1="14043" y1="69684" x2="18573" y2="21053"/>
                        <a14:foregroundMark x1="9626" y1="72842" x2="21178" y2="76000"/>
                        <a14:foregroundMark x1="10419" y1="10316" x2="10419" y2="10316"/>
                        <a14:foregroundMark x1="15968" y1="6737" x2="15968" y2="6737"/>
                        <a14:foregroundMark x1="21291" y1="10105" x2="21291" y2="10105"/>
                        <a14:foregroundMark x1="17894" y1="6737" x2="17894" y2="6737"/>
                        <a14:foregroundMark x1="24462" y1="32000" x2="24462" y2="32000"/>
                        <a14:foregroundMark x1="25368" y1="25263" x2="25368" y2="25263"/>
                        <a14:foregroundMark x1="24689" y1="19368" x2="24689" y2="19368"/>
                        <a14:foregroundMark x1="23669" y1="14526" x2="23669" y2="14526"/>
                        <a14:foregroundMark x1="22877" y1="40421" x2="22877" y2="40421"/>
                        <a14:foregroundMark x1="23556" y1="47579" x2="23556" y2="47579"/>
                        <a14:foregroundMark x1="8267" y1="20842" x2="8267" y2="20842"/>
                        <a14:foregroundMark x1="8154" y1="14316" x2="8154" y2="14316"/>
                        <a14:foregroundMark x1="25595" y1="90737" x2="25595" y2="90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77" t="4403" r="72569" b="3571"/>
          <a:stretch/>
        </p:blipFill>
        <p:spPr bwMode="auto">
          <a:xfrm>
            <a:off x="2935818" y="3508734"/>
            <a:ext cx="264546" cy="516643"/>
          </a:xfrm>
          <a:prstGeom prst="rect">
            <a:avLst/>
          </a:prstGeom>
          <a:ln w="19050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5" name="TextBox 84">
            <a:hlinkClick r:id="" action="ppaction://hlinkshowjump?jump=firstslide"/>
          </p:cNvPr>
          <p:cNvSpPr txBox="1"/>
          <p:nvPr/>
        </p:nvSpPr>
        <p:spPr>
          <a:xfrm>
            <a:off x="7552702" y="2500370"/>
            <a:ext cx="3816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Невірно! Спробуйте ще раз</a:t>
            </a:r>
            <a:endParaRPr lang="en-U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6" name="Рисунок 8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02" t="17153" r="50561"/>
          <a:stretch/>
        </p:blipFill>
        <p:spPr bwMode="auto">
          <a:xfrm>
            <a:off x="5519648" y="2174769"/>
            <a:ext cx="280825" cy="637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9" name="Рисунок 88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6158105" y="2154171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0" name="Рисунок 89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5487339" y="1482695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1" name="Рисунок 90"/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019"/>
          <a:stretch/>
        </p:blipFill>
        <p:spPr bwMode="auto">
          <a:xfrm>
            <a:off x="5492026" y="817101"/>
            <a:ext cx="351207" cy="675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" name="Рисунок 91"/>
          <p:cNvPicPr/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23" b="98214" l="4511" r="46053">
                        <a14:foregroundMark x1="26128" y1="56250" x2="26128" y2="56250"/>
                        <a14:foregroundMark x1="27068" y1="44866" x2="27068" y2="44866"/>
                        <a14:foregroundMark x1="30263" y1="71652" x2="30263" y2="71652"/>
                        <a14:foregroundMark x1="20677" y1="71652" x2="20677" y2="71652"/>
                        <a14:foregroundMark x1="25376" y1="62723" x2="25376" y2="62723"/>
                        <a14:foregroundMark x1="25940" y1="32366" x2="25940" y2="32366"/>
                        <a14:foregroundMark x1="33271" y1="29464" x2="33271" y2="29464"/>
                        <a14:foregroundMark x1="25000" y1="17188" x2="25000" y2="17188"/>
                        <a14:foregroundMark x1="29699" y1="16964" x2="29699" y2="16964"/>
                        <a14:foregroundMark x1="34023" y1="91295" x2="34023" y2="91295"/>
                        <a14:foregroundMark x1="21992" y1="91518" x2="21992" y2="91518"/>
                        <a14:foregroundMark x1="26504" y1="86607" x2="26504" y2="86607"/>
                        <a14:foregroundMark x1="33835" y1="84821" x2="33835" y2="84821"/>
                        <a14:foregroundMark x1="19737" y1="85268" x2="19737" y2="85268"/>
                        <a14:foregroundMark x1="33083" y1="78348" x2="33083" y2="78348"/>
                        <a14:foregroundMark x1="25940" y1="79018" x2="25940" y2="79018"/>
                        <a14:foregroundMark x1="20677" y1="80357" x2="20677" y2="80357"/>
                        <a14:foregroundMark x1="33083" y1="80804" x2="33083" y2="80804"/>
                        <a14:foregroundMark x1="28383" y1="75670" x2="28383" y2="75670"/>
                        <a14:foregroundMark x1="25188" y1="72545" x2="26128" y2="51339"/>
                        <a14:foregroundMark x1="32143" y1="72768" x2="24436" y2="57366"/>
                        <a14:foregroundMark x1="16353" y1="76116" x2="27068" y2="46429"/>
                        <a14:foregroundMark x1="22180" y1="36830" x2="29699" y2="44643"/>
                        <a14:foregroundMark x1="20489" y1="34152" x2="32519" y2="26339"/>
                        <a14:foregroundMark x1="25000" y1="10491" x2="26880" y2="22545"/>
                        <a14:foregroundMark x1="11842" y1="79241" x2="39098" y2="79464"/>
                        <a14:foregroundMark x1="15414" y1="84598" x2="36654" y2="87500"/>
                        <a14:foregroundMark x1="12218" y1="92411" x2="39850" y2="90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229"/>
          <a:stretch/>
        </p:blipFill>
        <p:spPr bwMode="auto">
          <a:xfrm>
            <a:off x="6115921" y="4063573"/>
            <a:ext cx="384510" cy="665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3" name="Рисунок 92"/>
          <p:cNvPicPr/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4018" b="97545" l="51692" r="95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29" r="5035"/>
          <a:stretch/>
        </p:blipFill>
        <p:spPr bwMode="auto">
          <a:xfrm>
            <a:off x="6154771" y="817101"/>
            <a:ext cx="342995" cy="6617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6360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144599" y="531844"/>
            <a:ext cx="5760003" cy="5760000"/>
            <a:chOff x="1144599" y="531844"/>
            <a:chExt cx="5760003" cy="5760000"/>
          </a:xfrm>
        </p:grpSpPr>
        <p:sp>
          <p:nvSpPr>
            <p:cNvPr id="3" name="Равнобедренный треугольник 2"/>
            <p:cNvSpPr/>
            <p:nvPr/>
          </p:nvSpPr>
          <p:spPr>
            <a:xfrm rot="5400000">
              <a:off x="-295396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1144599" y="553490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16200000">
              <a:off x="2584601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1144602" y="3394689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447161" y="849114"/>
            <a:ext cx="5185133" cy="5192872"/>
            <a:chOff x="1144575" y="553487"/>
            <a:chExt cx="5759980" cy="5768576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144597" y="553487"/>
              <a:ext cx="5759958" cy="728580"/>
              <a:chOff x="1144597" y="553487"/>
              <a:chExt cx="5759958" cy="728580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 rot="10800000">
              <a:off x="1144597" y="1273487"/>
              <a:ext cx="5759958" cy="728580"/>
              <a:chOff x="1144597" y="553487"/>
              <a:chExt cx="5759958" cy="728580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Группа 27"/>
            <p:cNvGrpSpPr/>
            <p:nvPr/>
          </p:nvGrpSpPr>
          <p:grpSpPr>
            <a:xfrm>
              <a:off x="1144597" y="1993487"/>
              <a:ext cx="5759958" cy="728580"/>
              <a:chOff x="1144597" y="553487"/>
              <a:chExt cx="5759958" cy="728580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Группа 36"/>
            <p:cNvGrpSpPr/>
            <p:nvPr/>
          </p:nvGrpSpPr>
          <p:grpSpPr>
            <a:xfrm rot="10800000">
              <a:off x="1144597" y="2713487"/>
              <a:ext cx="5759958" cy="728580"/>
              <a:chOff x="1144597" y="553487"/>
              <a:chExt cx="5759958" cy="728580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Группа 45"/>
            <p:cNvGrpSpPr/>
            <p:nvPr/>
          </p:nvGrpSpPr>
          <p:grpSpPr>
            <a:xfrm>
              <a:off x="1144575" y="3433483"/>
              <a:ext cx="5759958" cy="728580"/>
              <a:chOff x="1144597" y="553487"/>
              <a:chExt cx="5759958" cy="728580"/>
            </a:xfrm>
          </p:grpSpPr>
          <p:sp>
            <p:nvSpPr>
              <p:cNvPr id="47" name="Прямоугольник 46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 rot="10800000">
              <a:off x="1144575" y="4153483"/>
              <a:ext cx="5759958" cy="728580"/>
              <a:chOff x="1144597" y="553487"/>
              <a:chExt cx="5759958" cy="728580"/>
            </a:xfrm>
          </p:grpSpPr>
          <p:sp>
            <p:nvSpPr>
              <p:cNvPr id="56" name="Прямоугольник 55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Группа 63"/>
            <p:cNvGrpSpPr/>
            <p:nvPr/>
          </p:nvGrpSpPr>
          <p:grpSpPr>
            <a:xfrm>
              <a:off x="1144575" y="4873483"/>
              <a:ext cx="5759958" cy="728580"/>
              <a:chOff x="1144597" y="553487"/>
              <a:chExt cx="5759958" cy="728580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 rot="10800000">
              <a:off x="1144575" y="5593483"/>
              <a:ext cx="5759958" cy="728580"/>
              <a:chOff x="1144597" y="553487"/>
              <a:chExt cx="5759958" cy="728580"/>
            </a:xfrm>
          </p:grpSpPr>
          <p:sp>
            <p:nvSpPr>
              <p:cNvPr id="74" name="Прямоугольник 73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1129432" y="753065"/>
            <a:ext cx="302562" cy="5248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8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7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6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5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4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3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2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280713" y="5969810"/>
            <a:ext cx="5535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       a          b          c           d         e           f           g          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4" name="Рисунок 83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94737" l="2605" r="26387">
                        <a14:foregroundMark x1="6908" y1="26947" x2="6908" y2="26947"/>
                        <a14:foregroundMark x1="12684" y1="41895" x2="12684" y2="41895"/>
                        <a14:foregroundMark x1="4304" y1="73053" x2="4304" y2="73053"/>
                        <a14:foregroundMark x1="6682" y1="79579" x2="6682" y2="79579"/>
                        <a14:foregroundMark x1="6682" y1="86737" x2="6682" y2="86737"/>
                        <a14:foregroundMark x1="4870" y1="88421" x2="4870" y2="88421"/>
                        <a14:foregroundMark x1="6116" y1="93053" x2="6116" y2="93053"/>
                        <a14:foregroundMark x1="25595" y1="86947" x2="25595" y2="86947"/>
                        <a14:foregroundMark x1="23783" y1="82316" x2="23783" y2="82316"/>
                        <a14:foregroundMark x1="25028" y1="78947" x2="25028" y2="78947"/>
                        <a14:foregroundMark x1="25595" y1="74316" x2="25595" y2="74316"/>
                        <a14:foregroundMark x1="24349" y1="70526" x2="24349" y2="69684"/>
                        <a14:foregroundMark x1="22877" y1="63368" x2="22877" y2="63368"/>
                        <a14:foregroundMark x1="22197" y1="55579" x2="22197" y2="55579"/>
                        <a14:foregroundMark x1="23896" y1="55158" x2="23896" y2="55158"/>
                        <a14:foregroundMark x1="23783" y1="50947" x2="23783" y2="50947"/>
                        <a14:foregroundMark x1="19026" y1="48842" x2="19026" y2="48842"/>
                        <a14:foregroundMark x1="15742" y1="61684" x2="15742" y2="61684"/>
                        <a14:foregroundMark x1="14043" y1="69684" x2="18573" y2="21053"/>
                        <a14:foregroundMark x1="9626" y1="72842" x2="21178" y2="76000"/>
                        <a14:foregroundMark x1="10419" y1="10316" x2="10419" y2="10316"/>
                        <a14:foregroundMark x1="15968" y1="6737" x2="15968" y2="6737"/>
                        <a14:foregroundMark x1="21291" y1="10105" x2="21291" y2="10105"/>
                        <a14:foregroundMark x1="17894" y1="6737" x2="17894" y2="6737"/>
                        <a14:foregroundMark x1="24462" y1="32000" x2="24462" y2="32000"/>
                        <a14:foregroundMark x1="25368" y1="25263" x2="25368" y2="25263"/>
                        <a14:foregroundMark x1="24689" y1="19368" x2="24689" y2="19368"/>
                        <a14:foregroundMark x1="23669" y1="14526" x2="23669" y2="14526"/>
                        <a14:foregroundMark x1="22877" y1="40421" x2="22877" y2="40421"/>
                        <a14:foregroundMark x1="23556" y1="47579" x2="23556" y2="47579"/>
                        <a14:foregroundMark x1="8267" y1="20842" x2="8267" y2="20842"/>
                        <a14:foregroundMark x1="8154" y1="14316" x2="8154" y2="14316"/>
                        <a14:foregroundMark x1="25595" y1="90737" x2="25595" y2="90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77" t="4403" r="72569" b="3571"/>
          <a:stretch/>
        </p:blipFill>
        <p:spPr bwMode="auto">
          <a:xfrm>
            <a:off x="2279483" y="2830748"/>
            <a:ext cx="264546" cy="516643"/>
          </a:xfrm>
          <a:prstGeom prst="rect">
            <a:avLst/>
          </a:prstGeom>
          <a:ln w="19050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5" name="TextBox 84">
            <a:hlinkClick r:id="" action="ppaction://hlinkshowjump?jump=firstslide"/>
          </p:cNvPr>
          <p:cNvSpPr txBox="1"/>
          <p:nvPr/>
        </p:nvSpPr>
        <p:spPr>
          <a:xfrm>
            <a:off x="7552702" y="2500370"/>
            <a:ext cx="3816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Невірно! Спробуйте ще раз</a:t>
            </a:r>
            <a:endParaRPr lang="en-U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6" name="Рисунок 8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02" t="17153" r="50561"/>
          <a:stretch/>
        </p:blipFill>
        <p:spPr bwMode="auto">
          <a:xfrm>
            <a:off x="5519648" y="2174769"/>
            <a:ext cx="280825" cy="637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9" name="Рисунок 88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6158105" y="2154171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0" name="Рисунок 89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5487339" y="1482695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1" name="Рисунок 90"/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019"/>
          <a:stretch/>
        </p:blipFill>
        <p:spPr bwMode="auto">
          <a:xfrm>
            <a:off x="5492026" y="817101"/>
            <a:ext cx="351207" cy="675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" name="Рисунок 91"/>
          <p:cNvPicPr/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23" b="98214" l="4511" r="46053">
                        <a14:foregroundMark x1="26128" y1="56250" x2="26128" y2="56250"/>
                        <a14:foregroundMark x1="27068" y1="44866" x2="27068" y2="44866"/>
                        <a14:foregroundMark x1="30263" y1="71652" x2="30263" y2="71652"/>
                        <a14:foregroundMark x1="20677" y1="71652" x2="20677" y2="71652"/>
                        <a14:foregroundMark x1="25376" y1="62723" x2="25376" y2="62723"/>
                        <a14:foregroundMark x1="25940" y1="32366" x2="25940" y2="32366"/>
                        <a14:foregroundMark x1="33271" y1="29464" x2="33271" y2="29464"/>
                        <a14:foregroundMark x1="25000" y1="17188" x2="25000" y2="17188"/>
                        <a14:foregroundMark x1="29699" y1="16964" x2="29699" y2="16964"/>
                        <a14:foregroundMark x1="34023" y1="91295" x2="34023" y2="91295"/>
                        <a14:foregroundMark x1="21992" y1="91518" x2="21992" y2="91518"/>
                        <a14:foregroundMark x1="26504" y1="86607" x2="26504" y2="86607"/>
                        <a14:foregroundMark x1="33835" y1="84821" x2="33835" y2="84821"/>
                        <a14:foregroundMark x1="19737" y1="85268" x2="19737" y2="85268"/>
                        <a14:foregroundMark x1="33083" y1="78348" x2="33083" y2="78348"/>
                        <a14:foregroundMark x1="25940" y1="79018" x2="25940" y2="79018"/>
                        <a14:foregroundMark x1="20677" y1="80357" x2="20677" y2="80357"/>
                        <a14:foregroundMark x1="33083" y1="80804" x2="33083" y2="80804"/>
                        <a14:foregroundMark x1="28383" y1="75670" x2="28383" y2="75670"/>
                        <a14:foregroundMark x1="25188" y1="72545" x2="26128" y2="51339"/>
                        <a14:foregroundMark x1="32143" y1="72768" x2="24436" y2="57366"/>
                        <a14:foregroundMark x1="16353" y1="76116" x2="27068" y2="46429"/>
                        <a14:foregroundMark x1="22180" y1="36830" x2="29699" y2="44643"/>
                        <a14:foregroundMark x1="20489" y1="34152" x2="32519" y2="26339"/>
                        <a14:foregroundMark x1="25000" y1="10491" x2="26880" y2="22545"/>
                        <a14:foregroundMark x1="11842" y1="79241" x2="39098" y2="79464"/>
                        <a14:foregroundMark x1="15414" y1="84598" x2="36654" y2="87500"/>
                        <a14:foregroundMark x1="12218" y1="92411" x2="39850" y2="90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229"/>
          <a:stretch/>
        </p:blipFill>
        <p:spPr bwMode="auto">
          <a:xfrm>
            <a:off x="6115921" y="4063573"/>
            <a:ext cx="384510" cy="665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3" name="Рисунок 92"/>
          <p:cNvPicPr/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4018" b="97545" l="51692" r="95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29" r="5035"/>
          <a:stretch/>
        </p:blipFill>
        <p:spPr bwMode="auto">
          <a:xfrm>
            <a:off x="6154771" y="817101"/>
            <a:ext cx="342995" cy="6617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3651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144599" y="531844"/>
            <a:ext cx="5760003" cy="5760000"/>
            <a:chOff x="1144599" y="531844"/>
            <a:chExt cx="5760003" cy="5760000"/>
          </a:xfrm>
        </p:grpSpPr>
        <p:sp>
          <p:nvSpPr>
            <p:cNvPr id="3" name="Равнобедренный треугольник 2"/>
            <p:cNvSpPr/>
            <p:nvPr/>
          </p:nvSpPr>
          <p:spPr>
            <a:xfrm rot="5400000">
              <a:off x="-295396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1144599" y="553490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16200000">
              <a:off x="2584601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1144602" y="3394689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447161" y="849114"/>
            <a:ext cx="5185133" cy="5192872"/>
            <a:chOff x="1144575" y="553487"/>
            <a:chExt cx="5759980" cy="5768576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144597" y="553487"/>
              <a:ext cx="5759958" cy="728580"/>
              <a:chOff x="1144597" y="553487"/>
              <a:chExt cx="5759958" cy="728580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 rot="10800000">
              <a:off x="1144597" y="1273487"/>
              <a:ext cx="5759958" cy="728580"/>
              <a:chOff x="1144597" y="553487"/>
              <a:chExt cx="5759958" cy="728580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Группа 27"/>
            <p:cNvGrpSpPr/>
            <p:nvPr/>
          </p:nvGrpSpPr>
          <p:grpSpPr>
            <a:xfrm>
              <a:off x="1144597" y="1993487"/>
              <a:ext cx="5759958" cy="728580"/>
              <a:chOff x="1144597" y="553487"/>
              <a:chExt cx="5759958" cy="728580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Группа 36"/>
            <p:cNvGrpSpPr/>
            <p:nvPr/>
          </p:nvGrpSpPr>
          <p:grpSpPr>
            <a:xfrm rot="10800000">
              <a:off x="1144597" y="2713487"/>
              <a:ext cx="5759958" cy="728580"/>
              <a:chOff x="1144597" y="553487"/>
              <a:chExt cx="5759958" cy="728580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Группа 45"/>
            <p:cNvGrpSpPr/>
            <p:nvPr/>
          </p:nvGrpSpPr>
          <p:grpSpPr>
            <a:xfrm>
              <a:off x="1144575" y="3433483"/>
              <a:ext cx="5759958" cy="728580"/>
              <a:chOff x="1144597" y="553487"/>
              <a:chExt cx="5759958" cy="728580"/>
            </a:xfrm>
          </p:grpSpPr>
          <p:sp>
            <p:nvSpPr>
              <p:cNvPr id="47" name="Прямоугольник 46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 rot="10800000">
              <a:off x="1144575" y="4153483"/>
              <a:ext cx="5759958" cy="728580"/>
              <a:chOff x="1144597" y="553487"/>
              <a:chExt cx="5759958" cy="728580"/>
            </a:xfrm>
          </p:grpSpPr>
          <p:sp>
            <p:nvSpPr>
              <p:cNvPr id="56" name="Прямоугольник 55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Группа 63"/>
            <p:cNvGrpSpPr/>
            <p:nvPr/>
          </p:nvGrpSpPr>
          <p:grpSpPr>
            <a:xfrm>
              <a:off x="1144575" y="4873483"/>
              <a:ext cx="5759958" cy="728580"/>
              <a:chOff x="1144597" y="553487"/>
              <a:chExt cx="5759958" cy="728580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 rot="10800000">
              <a:off x="1144575" y="5593483"/>
              <a:ext cx="5759958" cy="728580"/>
              <a:chOff x="1144597" y="553487"/>
              <a:chExt cx="5759958" cy="728580"/>
            </a:xfrm>
          </p:grpSpPr>
          <p:sp>
            <p:nvSpPr>
              <p:cNvPr id="74" name="Прямоугольник 73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1129432" y="753065"/>
            <a:ext cx="302562" cy="5248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8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7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6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5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4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3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2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280713" y="5969810"/>
            <a:ext cx="5535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       a          b          c           d         e           f           g          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4" name="Рисунок 83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94737" l="2605" r="26387">
                        <a14:foregroundMark x1="6908" y1="26947" x2="6908" y2="26947"/>
                        <a14:foregroundMark x1="12684" y1="41895" x2="12684" y2="41895"/>
                        <a14:foregroundMark x1="4304" y1="73053" x2="4304" y2="73053"/>
                        <a14:foregroundMark x1="6682" y1="79579" x2="6682" y2="79579"/>
                        <a14:foregroundMark x1="6682" y1="86737" x2="6682" y2="86737"/>
                        <a14:foregroundMark x1="4870" y1="88421" x2="4870" y2="88421"/>
                        <a14:foregroundMark x1="6116" y1="93053" x2="6116" y2="93053"/>
                        <a14:foregroundMark x1="25595" y1="86947" x2="25595" y2="86947"/>
                        <a14:foregroundMark x1="23783" y1="82316" x2="23783" y2="82316"/>
                        <a14:foregroundMark x1="25028" y1="78947" x2="25028" y2="78947"/>
                        <a14:foregroundMark x1="25595" y1="74316" x2="25595" y2="74316"/>
                        <a14:foregroundMark x1="24349" y1="70526" x2="24349" y2="69684"/>
                        <a14:foregroundMark x1="22877" y1="63368" x2="22877" y2="63368"/>
                        <a14:foregroundMark x1="22197" y1="55579" x2="22197" y2="55579"/>
                        <a14:foregroundMark x1="23896" y1="55158" x2="23896" y2="55158"/>
                        <a14:foregroundMark x1="23783" y1="50947" x2="23783" y2="50947"/>
                        <a14:foregroundMark x1="19026" y1="48842" x2="19026" y2="48842"/>
                        <a14:foregroundMark x1="15742" y1="61684" x2="15742" y2="61684"/>
                        <a14:foregroundMark x1="14043" y1="69684" x2="18573" y2="21053"/>
                        <a14:foregroundMark x1="9626" y1="72842" x2="21178" y2="76000"/>
                        <a14:foregroundMark x1="10419" y1="10316" x2="10419" y2="10316"/>
                        <a14:foregroundMark x1="15968" y1="6737" x2="15968" y2="6737"/>
                        <a14:foregroundMark x1="21291" y1="10105" x2="21291" y2="10105"/>
                        <a14:foregroundMark x1="17894" y1="6737" x2="17894" y2="6737"/>
                        <a14:foregroundMark x1="24462" y1="32000" x2="24462" y2="32000"/>
                        <a14:foregroundMark x1="25368" y1="25263" x2="25368" y2="25263"/>
                        <a14:foregroundMark x1="24689" y1="19368" x2="24689" y2="19368"/>
                        <a14:foregroundMark x1="23669" y1="14526" x2="23669" y2="14526"/>
                        <a14:foregroundMark x1="22877" y1="40421" x2="22877" y2="40421"/>
                        <a14:foregroundMark x1="23556" y1="47579" x2="23556" y2="47579"/>
                        <a14:foregroundMark x1="8267" y1="20842" x2="8267" y2="20842"/>
                        <a14:foregroundMark x1="8154" y1="14316" x2="8154" y2="14316"/>
                        <a14:foregroundMark x1="25595" y1="90737" x2="25595" y2="90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77" t="4403" r="72569" b="3571"/>
          <a:stretch/>
        </p:blipFill>
        <p:spPr bwMode="auto">
          <a:xfrm>
            <a:off x="2287090" y="1570729"/>
            <a:ext cx="264546" cy="516643"/>
          </a:xfrm>
          <a:prstGeom prst="rect">
            <a:avLst/>
          </a:prstGeom>
          <a:ln w="19050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5" name="TextBox 84">
            <a:hlinkClick r:id="" action="ppaction://hlinkshowjump?jump=firstslide"/>
          </p:cNvPr>
          <p:cNvSpPr txBox="1"/>
          <p:nvPr/>
        </p:nvSpPr>
        <p:spPr>
          <a:xfrm>
            <a:off x="7552702" y="2500370"/>
            <a:ext cx="3816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Невірно! Спробуйте ще раз</a:t>
            </a:r>
            <a:endParaRPr lang="en-U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6" name="Рисунок 8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02" t="17153" r="50561"/>
          <a:stretch/>
        </p:blipFill>
        <p:spPr bwMode="auto">
          <a:xfrm>
            <a:off x="5519648" y="2174769"/>
            <a:ext cx="280825" cy="637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9" name="Рисунок 88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6158105" y="2154171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0" name="Рисунок 89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5487339" y="1482695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1" name="Рисунок 90"/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019"/>
          <a:stretch/>
        </p:blipFill>
        <p:spPr bwMode="auto">
          <a:xfrm>
            <a:off x="5492026" y="817101"/>
            <a:ext cx="351207" cy="675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" name="Рисунок 91"/>
          <p:cNvPicPr/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23" b="98214" l="4511" r="46053">
                        <a14:foregroundMark x1="26128" y1="56250" x2="26128" y2="56250"/>
                        <a14:foregroundMark x1="27068" y1="44866" x2="27068" y2="44866"/>
                        <a14:foregroundMark x1="30263" y1="71652" x2="30263" y2="71652"/>
                        <a14:foregroundMark x1="20677" y1="71652" x2="20677" y2="71652"/>
                        <a14:foregroundMark x1="25376" y1="62723" x2="25376" y2="62723"/>
                        <a14:foregroundMark x1="25940" y1="32366" x2="25940" y2="32366"/>
                        <a14:foregroundMark x1="33271" y1="29464" x2="33271" y2="29464"/>
                        <a14:foregroundMark x1="25000" y1="17188" x2="25000" y2="17188"/>
                        <a14:foregroundMark x1="29699" y1="16964" x2="29699" y2="16964"/>
                        <a14:foregroundMark x1="34023" y1="91295" x2="34023" y2="91295"/>
                        <a14:foregroundMark x1="21992" y1="91518" x2="21992" y2="91518"/>
                        <a14:foregroundMark x1="26504" y1="86607" x2="26504" y2="86607"/>
                        <a14:foregroundMark x1="33835" y1="84821" x2="33835" y2="84821"/>
                        <a14:foregroundMark x1="19737" y1="85268" x2="19737" y2="85268"/>
                        <a14:foregroundMark x1="33083" y1="78348" x2="33083" y2="78348"/>
                        <a14:foregroundMark x1="25940" y1="79018" x2="25940" y2="79018"/>
                        <a14:foregroundMark x1="20677" y1="80357" x2="20677" y2="80357"/>
                        <a14:foregroundMark x1="33083" y1="80804" x2="33083" y2="80804"/>
                        <a14:foregroundMark x1="28383" y1="75670" x2="28383" y2="75670"/>
                        <a14:foregroundMark x1="25188" y1="72545" x2="26128" y2="51339"/>
                        <a14:foregroundMark x1="32143" y1="72768" x2="24436" y2="57366"/>
                        <a14:foregroundMark x1="16353" y1="76116" x2="27068" y2="46429"/>
                        <a14:foregroundMark x1="22180" y1="36830" x2="29699" y2="44643"/>
                        <a14:foregroundMark x1="20489" y1="34152" x2="32519" y2="26339"/>
                        <a14:foregroundMark x1="25000" y1="10491" x2="26880" y2="22545"/>
                        <a14:foregroundMark x1="11842" y1="79241" x2="39098" y2="79464"/>
                        <a14:foregroundMark x1="15414" y1="84598" x2="36654" y2="87500"/>
                        <a14:foregroundMark x1="12218" y1="92411" x2="39850" y2="90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229"/>
          <a:stretch/>
        </p:blipFill>
        <p:spPr bwMode="auto">
          <a:xfrm>
            <a:off x="6115921" y="4063573"/>
            <a:ext cx="384510" cy="665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3" name="Рисунок 92"/>
          <p:cNvPicPr/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4018" b="97545" l="51692" r="95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29" r="5035"/>
          <a:stretch/>
        </p:blipFill>
        <p:spPr bwMode="auto">
          <a:xfrm>
            <a:off x="6154771" y="817101"/>
            <a:ext cx="342995" cy="6617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066482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>
            <a:off x="1144599" y="531844"/>
            <a:ext cx="5760003" cy="5760000"/>
            <a:chOff x="1144599" y="531844"/>
            <a:chExt cx="5760003" cy="5760000"/>
          </a:xfrm>
        </p:grpSpPr>
        <p:sp>
          <p:nvSpPr>
            <p:cNvPr id="3" name="Равнобедренный треугольник 2"/>
            <p:cNvSpPr/>
            <p:nvPr/>
          </p:nvSpPr>
          <p:spPr>
            <a:xfrm rot="5400000">
              <a:off x="-295396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Равнобедренный треугольник 4"/>
            <p:cNvSpPr/>
            <p:nvPr/>
          </p:nvSpPr>
          <p:spPr>
            <a:xfrm rot="10800000">
              <a:off x="1144599" y="553490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Равнобедренный треугольник 7"/>
            <p:cNvSpPr/>
            <p:nvPr/>
          </p:nvSpPr>
          <p:spPr>
            <a:xfrm rot="16200000">
              <a:off x="2584601" y="1971844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Равнобедренный треугольник 8"/>
            <p:cNvSpPr/>
            <p:nvPr/>
          </p:nvSpPr>
          <p:spPr>
            <a:xfrm>
              <a:off x="1144602" y="3394689"/>
              <a:ext cx="5760000" cy="2880000"/>
            </a:xfrm>
            <a:prstGeom prst="triangle">
              <a:avLst/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1447161" y="849114"/>
            <a:ext cx="5185133" cy="5192872"/>
            <a:chOff x="1144575" y="553487"/>
            <a:chExt cx="5759980" cy="5768576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1144597" y="553487"/>
              <a:ext cx="5759958" cy="728580"/>
              <a:chOff x="1144597" y="553487"/>
              <a:chExt cx="5759958" cy="728580"/>
            </a:xfrm>
          </p:grpSpPr>
          <p:sp>
            <p:nvSpPr>
              <p:cNvPr id="2" name="Прямоугольник 1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Прямоугольник 11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Прямоугольник 12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Прямоугольник 13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Прямоугольник 14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Прямоугольник 17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9" name="Группа 18"/>
            <p:cNvGrpSpPr/>
            <p:nvPr/>
          </p:nvGrpSpPr>
          <p:grpSpPr>
            <a:xfrm rot="10800000">
              <a:off x="1144597" y="1273487"/>
              <a:ext cx="5759958" cy="728580"/>
              <a:chOff x="1144597" y="553487"/>
              <a:chExt cx="5759958" cy="728580"/>
            </a:xfrm>
          </p:grpSpPr>
          <p:sp>
            <p:nvSpPr>
              <p:cNvPr id="20" name="Прямоугольник 19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Прямоугольник 20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Прямоугольник 21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Прямоугольник 22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Прямоугольник 23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Прямоугольник 24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Прямоугольник 25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Прямоугольник 26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8" name="Группа 27"/>
            <p:cNvGrpSpPr/>
            <p:nvPr/>
          </p:nvGrpSpPr>
          <p:grpSpPr>
            <a:xfrm>
              <a:off x="1144597" y="1993487"/>
              <a:ext cx="5759958" cy="728580"/>
              <a:chOff x="1144597" y="553487"/>
              <a:chExt cx="5759958" cy="728580"/>
            </a:xfrm>
          </p:grpSpPr>
          <p:sp>
            <p:nvSpPr>
              <p:cNvPr id="29" name="Прямоугольник 28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Прямоугольник 29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Прямоугольник 30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Прямоугольник 31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Прямоугольник 32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Прямоугольник 33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Прямоугольник 34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Прямоугольник 35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7" name="Группа 36"/>
            <p:cNvGrpSpPr/>
            <p:nvPr/>
          </p:nvGrpSpPr>
          <p:grpSpPr>
            <a:xfrm rot="10800000">
              <a:off x="1144597" y="2713487"/>
              <a:ext cx="5759958" cy="728580"/>
              <a:chOff x="1144597" y="553487"/>
              <a:chExt cx="5759958" cy="728580"/>
            </a:xfrm>
          </p:grpSpPr>
          <p:sp>
            <p:nvSpPr>
              <p:cNvPr id="38" name="Прямоугольник 37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Прямоугольник 40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Прямоугольник 41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Прямоугольник 42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Прямоугольник 43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5" name="Прямоугольник 44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6" name="Группа 45"/>
            <p:cNvGrpSpPr/>
            <p:nvPr/>
          </p:nvGrpSpPr>
          <p:grpSpPr>
            <a:xfrm>
              <a:off x="1144575" y="3433483"/>
              <a:ext cx="5759958" cy="728580"/>
              <a:chOff x="1144597" y="553487"/>
              <a:chExt cx="5759958" cy="728580"/>
            </a:xfrm>
          </p:grpSpPr>
          <p:sp>
            <p:nvSpPr>
              <p:cNvPr id="47" name="Прямоугольник 46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Прямоугольник 47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Прямоугольник 48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Прямоугольник 49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Прямоугольник 50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Прямоугольник 51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Прямоугольник 52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4" name="Прямоугольник 53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55" name="Группа 54"/>
            <p:cNvGrpSpPr/>
            <p:nvPr/>
          </p:nvGrpSpPr>
          <p:grpSpPr>
            <a:xfrm rot="10800000">
              <a:off x="1144575" y="4153483"/>
              <a:ext cx="5759958" cy="728580"/>
              <a:chOff x="1144597" y="553487"/>
              <a:chExt cx="5759958" cy="728580"/>
            </a:xfrm>
          </p:grpSpPr>
          <p:sp>
            <p:nvSpPr>
              <p:cNvPr id="56" name="Прямоугольник 55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" name="Прямоугольник 56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Прямоугольник 57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Прямоугольник 58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0" name="Прямоугольник 59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Прямоугольник 60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Прямоугольник 61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3" name="Прямоугольник 62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4" name="Группа 63"/>
            <p:cNvGrpSpPr/>
            <p:nvPr/>
          </p:nvGrpSpPr>
          <p:grpSpPr>
            <a:xfrm>
              <a:off x="1144575" y="4873483"/>
              <a:ext cx="5759958" cy="728580"/>
              <a:chOff x="1144597" y="553487"/>
              <a:chExt cx="5759958" cy="728580"/>
            </a:xfrm>
          </p:grpSpPr>
          <p:sp>
            <p:nvSpPr>
              <p:cNvPr id="65" name="Прямоугольник 64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6" name="Прямоугольник 65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Прямоугольник 66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Прямоугольник 67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Прямоугольник 68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Прямоугольник 69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Прямоугольник 70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Прямоугольник 71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3" name="Группа 72"/>
            <p:cNvGrpSpPr/>
            <p:nvPr/>
          </p:nvGrpSpPr>
          <p:grpSpPr>
            <a:xfrm rot="10800000">
              <a:off x="1144575" y="5593483"/>
              <a:ext cx="5759958" cy="728580"/>
              <a:chOff x="1144597" y="553487"/>
              <a:chExt cx="5759958" cy="728580"/>
            </a:xfrm>
          </p:grpSpPr>
          <p:sp>
            <p:nvSpPr>
              <p:cNvPr id="74" name="Прямоугольник 73"/>
              <p:cNvSpPr/>
              <p:nvPr/>
            </p:nvSpPr>
            <p:spPr>
              <a:xfrm>
                <a:off x="1144597" y="553489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Прямоугольник 74"/>
              <p:cNvSpPr/>
              <p:nvPr/>
            </p:nvSpPr>
            <p:spPr>
              <a:xfrm>
                <a:off x="1864602" y="553489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Прямоугольник 75"/>
              <p:cNvSpPr/>
              <p:nvPr/>
            </p:nvSpPr>
            <p:spPr>
              <a:xfrm>
                <a:off x="2584593" y="56206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Прямоугольник 76"/>
              <p:cNvSpPr/>
              <p:nvPr/>
            </p:nvSpPr>
            <p:spPr>
              <a:xfrm>
                <a:off x="3304598" y="56206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Прямоугольник 77"/>
              <p:cNvSpPr/>
              <p:nvPr/>
            </p:nvSpPr>
            <p:spPr>
              <a:xfrm>
                <a:off x="4024588" y="553488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Прямоугольник 78"/>
              <p:cNvSpPr/>
              <p:nvPr/>
            </p:nvSpPr>
            <p:spPr>
              <a:xfrm>
                <a:off x="4744593" y="553488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Прямоугольник 79"/>
              <p:cNvSpPr/>
              <p:nvPr/>
            </p:nvSpPr>
            <p:spPr>
              <a:xfrm>
                <a:off x="5464574" y="553487"/>
                <a:ext cx="720000" cy="7200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Прямоугольник 80"/>
              <p:cNvSpPr/>
              <p:nvPr/>
            </p:nvSpPr>
            <p:spPr>
              <a:xfrm>
                <a:off x="6184555" y="553487"/>
                <a:ext cx="720000" cy="720000"/>
              </a:xfrm>
              <a:prstGeom prst="rect">
                <a:avLst/>
              </a:pr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7" name="TextBox 6"/>
          <p:cNvSpPr txBox="1"/>
          <p:nvPr/>
        </p:nvSpPr>
        <p:spPr>
          <a:xfrm>
            <a:off x="1129432" y="753065"/>
            <a:ext cx="302562" cy="5248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8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7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6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5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4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3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2</a:t>
            </a:r>
          </a:p>
          <a:p>
            <a:pPr>
              <a:lnSpc>
                <a:spcPct val="229000"/>
              </a:lnSpc>
              <a:spcAft>
                <a:spcPts val="200"/>
              </a:spcAft>
            </a:pPr>
            <a:r>
              <a:rPr lang="en-US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1280713" y="5969810"/>
            <a:ext cx="5535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r>
              <a:rPr lang="en-US" dirty="0" smtClean="0">
                <a:solidFill>
                  <a:schemeClr val="bg1"/>
                </a:solidFill>
              </a:rPr>
              <a:t>       a          b          c           d         e           f           g          h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84" name="Рисунок 83"/>
          <p:cNvPicPr/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579" b="94737" l="2605" r="26387">
                        <a14:foregroundMark x1="6908" y1="26947" x2="6908" y2="26947"/>
                        <a14:foregroundMark x1="12684" y1="41895" x2="12684" y2="41895"/>
                        <a14:foregroundMark x1="4304" y1="73053" x2="4304" y2="73053"/>
                        <a14:foregroundMark x1="6682" y1="79579" x2="6682" y2="79579"/>
                        <a14:foregroundMark x1="6682" y1="86737" x2="6682" y2="86737"/>
                        <a14:foregroundMark x1="4870" y1="88421" x2="4870" y2="88421"/>
                        <a14:foregroundMark x1="6116" y1="93053" x2="6116" y2="93053"/>
                        <a14:foregroundMark x1="25595" y1="86947" x2="25595" y2="86947"/>
                        <a14:foregroundMark x1="23783" y1="82316" x2="23783" y2="82316"/>
                        <a14:foregroundMark x1="25028" y1="78947" x2="25028" y2="78947"/>
                        <a14:foregroundMark x1="25595" y1="74316" x2="25595" y2="74316"/>
                        <a14:foregroundMark x1="24349" y1="70526" x2="24349" y2="69684"/>
                        <a14:foregroundMark x1="22877" y1="63368" x2="22877" y2="63368"/>
                        <a14:foregroundMark x1="22197" y1="55579" x2="22197" y2="55579"/>
                        <a14:foregroundMark x1="23896" y1="55158" x2="23896" y2="55158"/>
                        <a14:foregroundMark x1="23783" y1="50947" x2="23783" y2="50947"/>
                        <a14:foregroundMark x1="19026" y1="48842" x2="19026" y2="48842"/>
                        <a14:foregroundMark x1="15742" y1="61684" x2="15742" y2="61684"/>
                        <a14:foregroundMark x1="14043" y1="69684" x2="18573" y2="21053"/>
                        <a14:foregroundMark x1="9626" y1="72842" x2="21178" y2="76000"/>
                        <a14:foregroundMark x1="10419" y1="10316" x2="10419" y2="10316"/>
                        <a14:foregroundMark x1="15968" y1="6737" x2="15968" y2="6737"/>
                        <a14:foregroundMark x1="21291" y1="10105" x2="21291" y2="10105"/>
                        <a14:foregroundMark x1="17894" y1="6737" x2="17894" y2="6737"/>
                        <a14:foregroundMark x1="24462" y1="32000" x2="24462" y2="32000"/>
                        <a14:foregroundMark x1="25368" y1="25263" x2="25368" y2="25263"/>
                        <a14:foregroundMark x1="24689" y1="19368" x2="24689" y2="19368"/>
                        <a14:foregroundMark x1="23669" y1="14526" x2="23669" y2="14526"/>
                        <a14:foregroundMark x1="22877" y1="40421" x2="22877" y2="40421"/>
                        <a14:foregroundMark x1="23556" y1="47579" x2="23556" y2="47579"/>
                        <a14:foregroundMark x1="8267" y1="20842" x2="8267" y2="20842"/>
                        <a14:foregroundMark x1="8154" y1="14316" x2="8154" y2="14316"/>
                        <a14:foregroundMark x1="25595" y1="90737" x2="25595" y2="9073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77" t="4403" r="72569" b="3571"/>
          <a:stretch/>
        </p:blipFill>
        <p:spPr bwMode="auto">
          <a:xfrm>
            <a:off x="2944945" y="933230"/>
            <a:ext cx="264546" cy="516643"/>
          </a:xfrm>
          <a:prstGeom prst="rect">
            <a:avLst/>
          </a:prstGeom>
          <a:ln w="19050"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5" name="TextBox 84">
            <a:hlinkClick r:id="" action="ppaction://hlinkshowjump?jump=firstslide"/>
          </p:cNvPr>
          <p:cNvSpPr txBox="1"/>
          <p:nvPr/>
        </p:nvSpPr>
        <p:spPr>
          <a:xfrm>
            <a:off x="7552702" y="2500370"/>
            <a:ext cx="38163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3600" b="1" dirty="0" smtClean="0">
                <a:solidFill>
                  <a:schemeClr val="accent2">
                    <a:lumMod val="50000"/>
                  </a:schemeClr>
                </a:solidFill>
              </a:rPr>
              <a:t>Невірно! Спробуйте ще раз</a:t>
            </a:r>
            <a:endParaRPr lang="en-US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86" name="Рисунок 85"/>
          <p:cNvPicPr/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802" t="17153" r="50561"/>
          <a:stretch/>
        </p:blipFill>
        <p:spPr bwMode="auto">
          <a:xfrm>
            <a:off x="5519648" y="2174769"/>
            <a:ext cx="280825" cy="6374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9" name="Рисунок 88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6158105" y="2154171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0" name="Рисунок 89"/>
          <p:cNvPicPr/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741" t="14825" r="27324"/>
          <a:stretch/>
        </p:blipFill>
        <p:spPr bwMode="auto">
          <a:xfrm>
            <a:off x="5487339" y="1482695"/>
            <a:ext cx="326207" cy="6517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1" name="Рисунок 90"/>
          <p:cNvPicPr/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99773">
                        <a14:foregroundMark x1="62514" y1="79368" x2="62514" y2="79368"/>
                        <a14:foregroundMark x1="41903" y1="48421" x2="41903" y2="48421"/>
                        <a14:foregroundMark x1="40770" y1="50737" x2="40770" y2="50737"/>
                        <a14:foregroundMark x1="39638" y1="45263" x2="39638" y2="45263"/>
                        <a14:foregroundMark x1="40091" y1="57684" x2="40091" y2="57684"/>
                        <a14:foregroundMark x1="39977" y1="66947" x2="39977" y2="66947"/>
                        <a14:foregroundMark x1="39524" y1="30105" x2="39524" y2="30105"/>
                        <a14:foregroundMark x1="37373" y1="30316" x2="37373" y2="30316"/>
                        <a14:foregroundMark x1="40883" y1="33895" x2="40883" y2="33895"/>
                        <a14:foregroundMark x1="35674" y1="25263" x2="35674" y2="25263"/>
                        <a14:foregroundMark x1="44847" y1="30105" x2="44847" y2="30105"/>
                        <a14:foregroundMark x1="44734" y1="34526" x2="44734" y2="34526"/>
                        <a14:foregroundMark x1="44960" y1="32211" x2="44960" y2="32211"/>
                        <a14:foregroundMark x1="37712" y1="79158" x2="37712" y2="79158"/>
                        <a14:foregroundMark x1="38505" y1="84421" x2="38505" y2="84421"/>
                        <a14:foregroundMark x1="38505" y1="90526" x2="38505" y2="90526"/>
                        <a14:foregroundMark x1="42129" y1="86316" x2="42129" y2="86316"/>
                        <a14:foregroundMark x1="42242" y1="90737" x2="42242" y2="90737"/>
                        <a14:foregroundMark x1="33975" y1="92421" x2="33975" y2="92421"/>
                        <a14:foregroundMark x1="38618" y1="91789" x2="38618" y2="91789"/>
                        <a14:foregroundMark x1="36240" y1="92421" x2="36240" y2="92421"/>
                        <a14:foregroundMark x1="41336" y1="92000" x2="41336" y2="92000"/>
                        <a14:foregroundMark x1="42809" y1="92421" x2="42809" y2="92421"/>
                        <a14:foregroundMark x1="41676" y1="92632" x2="41676" y2="92632"/>
                        <a14:foregroundMark x1="46319" y1="92211" x2="46319" y2="92211"/>
                        <a14:foregroundMark x1="47452" y1="91579" x2="47452" y2="91579"/>
                        <a14:foregroundMark x1="42129" y1="74105" x2="42129" y2="7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2019"/>
          <a:stretch/>
        </p:blipFill>
        <p:spPr bwMode="auto">
          <a:xfrm>
            <a:off x="5492026" y="817101"/>
            <a:ext cx="351207" cy="6753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2" name="Рисунок 91"/>
          <p:cNvPicPr/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223" b="98214" l="4511" r="46053">
                        <a14:foregroundMark x1="26128" y1="56250" x2="26128" y2="56250"/>
                        <a14:foregroundMark x1="27068" y1="44866" x2="27068" y2="44866"/>
                        <a14:foregroundMark x1="30263" y1="71652" x2="30263" y2="71652"/>
                        <a14:foregroundMark x1="20677" y1="71652" x2="20677" y2="71652"/>
                        <a14:foregroundMark x1="25376" y1="62723" x2="25376" y2="62723"/>
                        <a14:foregroundMark x1="25940" y1="32366" x2="25940" y2="32366"/>
                        <a14:foregroundMark x1="33271" y1="29464" x2="33271" y2="29464"/>
                        <a14:foregroundMark x1="25000" y1="17188" x2="25000" y2="17188"/>
                        <a14:foregroundMark x1="29699" y1="16964" x2="29699" y2="16964"/>
                        <a14:foregroundMark x1="34023" y1="91295" x2="34023" y2="91295"/>
                        <a14:foregroundMark x1="21992" y1="91518" x2="21992" y2="91518"/>
                        <a14:foregroundMark x1="26504" y1="86607" x2="26504" y2="86607"/>
                        <a14:foregroundMark x1="33835" y1="84821" x2="33835" y2="84821"/>
                        <a14:foregroundMark x1="19737" y1="85268" x2="19737" y2="85268"/>
                        <a14:foregroundMark x1="33083" y1="78348" x2="33083" y2="78348"/>
                        <a14:foregroundMark x1="25940" y1="79018" x2="25940" y2="79018"/>
                        <a14:foregroundMark x1="20677" y1="80357" x2="20677" y2="80357"/>
                        <a14:foregroundMark x1="33083" y1="80804" x2="33083" y2="80804"/>
                        <a14:foregroundMark x1="28383" y1="75670" x2="28383" y2="75670"/>
                        <a14:foregroundMark x1="25188" y1="72545" x2="26128" y2="51339"/>
                        <a14:foregroundMark x1="32143" y1="72768" x2="24436" y2="57366"/>
                        <a14:foregroundMark x1="16353" y1="76116" x2="27068" y2="46429"/>
                        <a14:foregroundMark x1="22180" y1="36830" x2="29699" y2="44643"/>
                        <a14:foregroundMark x1="20489" y1="34152" x2="32519" y2="26339"/>
                        <a14:foregroundMark x1="25000" y1="10491" x2="26880" y2="22545"/>
                        <a14:foregroundMark x1="11842" y1="79241" x2="39098" y2="79464"/>
                        <a14:foregroundMark x1="15414" y1="84598" x2="36654" y2="87500"/>
                        <a14:foregroundMark x1="12218" y1="92411" x2="39850" y2="9062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229"/>
          <a:stretch/>
        </p:blipFill>
        <p:spPr bwMode="auto">
          <a:xfrm>
            <a:off x="6115921" y="4063573"/>
            <a:ext cx="384510" cy="6653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3" name="Рисунок 92"/>
          <p:cNvPicPr/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4018" b="97545" l="51692" r="9586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29" r="5035"/>
          <a:stretch/>
        </p:blipFill>
        <p:spPr bwMode="auto">
          <a:xfrm>
            <a:off x="6154771" y="817101"/>
            <a:ext cx="342995" cy="66178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50919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218</Words>
  <Application>Microsoft Office PowerPoint</Application>
  <PresentationFormat>Широкоэкранный</PresentationFormat>
  <Paragraphs>99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VoTheHandsome</dc:creator>
  <cp:lastModifiedBy>VoTheHandsome</cp:lastModifiedBy>
  <cp:revision>16</cp:revision>
  <dcterms:created xsi:type="dcterms:W3CDTF">2024-02-21T13:45:31Z</dcterms:created>
  <dcterms:modified xsi:type="dcterms:W3CDTF">2024-02-21T15:55:47Z</dcterms:modified>
</cp:coreProperties>
</file>