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ppt/ink/ink152.xml" ContentType="application/inkml+xml"/>
  <Override PartName="/ppt/ink/ink153.xml" ContentType="application/inkml+xml"/>
  <Override PartName="/ppt/ink/ink154.xml" ContentType="application/inkml+xml"/>
  <Override PartName="/ppt/ink/ink155.xml" ContentType="application/inkml+xml"/>
  <Override PartName="/ppt/ink/ink156.xml" ContentType="application/inkml+xml"/>
  <Override PartName="/ppt/ink/ink157.xml" ContentType="application/inkml+xml"/>
  <Override PartName="/ppt/ink/ink158.xml" ContentType="application/inkml+xml"/>
  <Override PartName="/ppt/ink/ink159.xml" ContentType="application/inkml+xml"/>
  <Override PartName="/ppt/ink/ink160.xml" ContentType="application/inkml+xml"/>
  <Override PartName="/ppt/ink/ink161.xml" ContentType="application/inkml+xml"/>
  <Override PartName="/ppt/ink/ink162.xml" ContentType="application/inkml+xml"/>
  <Override PartName="/ppt/ink/ink163.xml" ContentType="application/inkml+xml"/>
  <Override PartName="/ppt/ink/ink164.xml" ContentType="application/inkml+xml"/>
  <Override PartName="/ppt/ink/ink165.xml" ContentType="application/inkml+xml"/>
  <Override PartName="/ppt/ink/ink166.xml" ContentType="application/inkml+xml"/>
  <Override PartName="/ppt/ink/ink167.xml" ContentType="application/inkml+xml"/>
  <Override PartName="/ppt/ink/ink168.xml" ContentType="application/inkml+xml"/>
  <Override PartName="/ppt/ink/ink169.xml" ContentType="application/inkml+xml"/>
  <Override PartName="/ppt/ink/ink170.xml" ContentType="application/inkml+xml"/>
  <Override PartName="/ppt/ink/ink171.xml" ContentType="application/inkml+xml"/>
  <Override PartName="/ppt/ink/ink172.xml" ContentType="application/inkml+xml"/>
  <Override PartName="/ppt/ink/ink173.xml" ContentType="application/inkml+xml"/>
  <Override PartName="/ppt/ink/ink174.xml" ContentType="application/inkml+xml"/>
  <Override PartName="/ppt/ink/ink175.xml" ContentType="application/inkml+xml"/>
  <Override PartName="/ppt/ink/ink176.xml" ContentType="application/inkml+xml"/>
  <Override PartName="/ppt/ink/ink177.xml" ContentType="application/inkml+xml"/>
  <Override PartName="/ppt/ink/ink178.xml" ContentType="application/inkml+xml"/>
  <Override PartName="/ppt/ink/ink179.xml" ContentType="application/inkml+xml"/>
  <Override PartName="/ppt/ink/ink180.xml" ContentType="application/inkml+xml"/>
  <Override PartName="/ppt/ink/ink181.xml" ContentType="application/inkml+xml"/>
  <Override PartName="/ppt/ink/ink182.xml" ContentType="application/inkml+xml"/>
  <Override PartName="/ppt/ink/ink183.xml" ContentType="application/inkml+xml"/>
  <Override PartName="/ppt/ink/ink184.xml" ContentType="application/inkml+xml"/>
  <Override PartName="/ppt/ink/ink185.xml" ContentType="application/inkml+xml"/>
  <Override PartName="/ppt/ink/ink186.xml" ContentType="application/inkml+xml"/>
  <Override PartName="/ppt/ink/ink187.xml" ContentType="application/inkml+xml"/>
  <Override PartName="/ppt/ink/ink188.xml" ContentType="application/inkml+xml"/>
  <Override PartName="/ppt/ink/ink189.xml" ContentType="application/inkml+xml"/>
  <Override PartName="/ppt/ink/ink190.xml" ContentType="application/inkml+xml"/>
  <Override PartName="/ppt/ink/ink191.xml" ContentType="application/inkml+xml"/>
  <Override PartName="/ppt/ink/ink192.xml" ContentType="application/inkml+xml"/>
  <Override PartName="/ppt/ink/ink193.xml" ContentType="application/inkml+xml"/>
  <Override PartName="/ppt/ink/ink194.xml" ContentType="application/inkml+xml"/>
  <Override PartName="/ppt/ink/ink195.xml" ContentType="application/inkml+xml"/>
  <Override PartName="/ppt/ink/ink196.xml" ContentType="application/inkml+xml"/>
  <Override PartName="/ppt/ink/ink197.xml" ContentType="application/inkml+xml"/>
  <Override PartName="/ppt/ink/ink198.xml" ContentType="application/inkml+xml"/>
  <Override PartName="/ppt/ink/ink199.xml" ContentType="application/inkml+xml"/>
  <Override PartName="/ppt/ink/ink200.xml" ContentType="application/inkml+xml"/>
  <Override PartName="/ppt/ink/ink201.xml" ContentType="application/inkml+xml"/>
  <Override PartName="/ppt/ink/ink202.xml" ContentType="application/inkml+xml"/>
  <Override PartName="/ppt/ink/ink203.xml" ContentType="application/inkml+xml"/>
  <Override PartName="/ppt/ink/ink204.xml" ContentType="application/inkml+xml"/>
  <Override PartName="/ppt/ink/ink205.xml" ContentType="application/inkml+xml"/>
  <Override PartName="/ppt/ink/ink206.xml" ContentType="application/inkml+xml"/>
  <Override PartName="/ppt/ink/ink207.xml" ContentType="application/inkml+xml"/>
  <Override PartName="/ppt/ink/ink208.xml" ContentType="application/inkml+xml"/>
  <Override PartName="/ppt/ink/ink209.xml" ContentType="application/inkml+xml"/>
  <Override PartName="/ppt/ink/ink210.xml" ContentType="application/inkml+xml"/>
  <Override PartName="/ppt/ink/ink211.xml" ContentType="application/inkml+xml"/>
  <Override PartName="/ppt/ink/ink212.xml" ContentType="application/inkml+xml"/>
  <Override PartName="/ppt/ink/ink213.xml" ContentType="application/inkml+xml"/>
  <Override PartName="/ppt/ink/ink214.xml" ContentType="application/inkml+xml"/>
  <Override PartName="/ppt/ink/ink215.xml" ContentType="application/inkml+xml"/>
  <Override PartName="/ppt/ink/ink216.xml" ContentType="application/inkml+xml"/>
  <Override PartName="/ppt/ink/ink217.xml" ContentType="application/inkml+xml"/>
  <Override PartName="/ppt/ink/ink218.xml" ContentType="application/inkml+xml"/>
  <Override PartName="/ppt/ink/ink219.xml" ContentType="application/inkml+xml"/>
  <Override PartName="/ppt/ink/ink220.xml" ContentType="application/inkml+xml"/>
  <Override PartName="/ppt/ink/ink221.xml" ContentType="application/inkml+xml"/>
  <Override PartName="/ppt/ink/ink222.xml" ContentType="application/inkml+xml"/>
  <Override PartName="/ppt/ink/ink223.xml" ContentType="application/inkml+xml"/>
  <Override PartName="/ppt/ink/ink224.xml" ContentType="application/inkml+xml"/>
  <Override PartName="/ppt/ink/ink225.xml" ContentType="application/inkml+xml"/>
  <Override PartName="/ppt/ink/ink226.xml" ContentType="application/inkml+xml"/>
  <Override PartName="/ppt/ink/ink227.xml" ContentType="application/inkml+xml"/>
  <Override PartName="/ppt/ink/ink228.xml" ContentType="application/inkml+xml"/>
  <Override PartName="/ppt/ink/ink229.xml" ContentType="application/inkml+xml"/>
  <Override PartName="/ppt/ink/ink230.xml" ContentType="application/inkml+xml"/>
  <Override PartName="/ppt/ink/ink231.xml" ContentType="application/inkml+xml"/>
  <Override PartName="/ppt/ink/ink232.xml" ContentType="application/inkml+xml"/>
  <Override PartName="/ppt/ink/ink233.xml" ContentType="application/inkml+xml"/>
  <Override PartName="/ppt/ink/ink234.xml" ContentType="application/inkml+xml"/>
  <Override PartName="/ppt/ink/ink235.xml" ContentType="application/inkml+xml"/>
  <Override PartName="/ppt/ink/ink236.xml" ContentType="application/inkml+xml"/>
  <Override PartName="/ppt/ink/ink237.xml" ContentType="application/inkml+xml"/>
  <Override PartName="/ppt/ink/ink238.xml" ContentType="application/inkml+xml"/>
  <Override PartName="/ppt/ink/ink239.xml" ContentType="application/inkml+xml"/>
  <Override PartName="/ppt/ink/ink240.xml" ContentType="application/inkml+xml"/>
  <Override PartName="/ppt/ink/ink241.xml" ContentType="application/inkml+xml"/>
  <Override PartName="/ppt/ink/ink242.xml" ContentType="application/inkml+xml"/>
  <Override PartName="/ppt/ink/ink243.xml" ContentType="application/inkml+xml"/>
  <Override PartName="/ppt/ink/ink244.xml" ContentType="application/inkml+xml"/>
  <Override PartName="/ppt/ink/ink245.xml" ContentType="application/inkml+xml"/>
  <Override PartName="/ppt/ink/ink246.xml" ContentType="application/inkml+xml"/>
  <Override PartName="/ppt/ink/ink247.xml" ContentType="application/inkml+xml"/>
  <Override PartName="/ppt/ink/ink248.xml" ContentType="application/inkml+xml"/>
  <Override PartName="/ppt/ink/ink249.xml" ContentType="application/inkml+xml"/>
  <Override PartName="/ppt/ink/ink250.xml" ContentType="application/inkml+xml"/>
  <Override PartName="/ppt/ink/ink251.xml" ContentType="application/inkml+xml"/>
  <Override PartName="/ppt/ink/ink252.xml" ContentType="application/inkml+xml"/>
  <Override PartName="/ppt/ink/ink253.xml" ContentType="application/inkml+xml"/>
  <Override PartName="/ppt/ink/ink254.xml" ContentType="application/inkml+xml"/>
  <Override PartName="/ppt/ink/ink255.xml" ContentType="application/inkml+xml"/>
  <Override PartName="/ppt/ink/ink256.xml" ContentType="application/inkml+xml"/>
  <Override PartName="/ppt/ink/ink257.xml" ContentType="application/inkml+xml"/>
  <Override PartName="/ppt/ink/ink258.xml" ContentType="application/inkml+xml"/>
  <Override PartName="/ppt/ink/ink259.xml" ContentType="application/inkml+xml"/>
  <Override PartName="/ppt/ink/ink260.xml" ContentType="application/inkml+xml"/>
  <Override PartName="/ppt/ink/ink261.xml" ContentType="application/inkml+xml"/>
  <Override PartName="/ppt/ink/ink262.xml" ContentType="application/inkml+xml"/>
  <Override PartName="/ppt/ink/ink263.xml" ContentType="application/inkml+xml"/>
  <Override PartName="/ppt/ink/ink264.xml" ContentType="application/inkml+xml"/>
  <Override PartName="/ppt/ink/ink265.xml" ContentType="application/inkml+xml"/>
  <Override PartName="/ppt/ink/ink266.xml" ContentType="application/inkml+xml"/>
  <Override PartName="/ppt/ink/ink267.xml" ContentType="application/inkml+xml"/>
  <Override PartName="/ppt/ink/ink268.xml" ContentType="application/inkml+xml"/>
  <Override PartName="/ppt/ink/ink269.xml" ContentType="application/inkml+xml"/>
  <Override PartName="/ppt/ink/ink270.xml" ContentType="application/inkml+xml"/>
  <Override PartName="/ppt/ink/ink271.xml" ContentType="application/inkml+xml"/>
  <Override PartName="/ppt/ink/ink272.xml" ContentType="application/inkml+xml"/>
  <Override PartName="/ppt/ink/ink273.xml" ContentType="application/inkml+xml"/>
  <Override PartName="/ppt/ink/ink274.xml" ContentType="application/inkml+xml"/>
  <Override PartName="/ppt/ink/ink275.xml" ContentType="application/inkml+xml"/>
  <Override PartName="/ppt/ink/ink276.xml" ContentType="application/inkml+xml"/>
  <Override PartName="/ppt/ink/ink277.xml" ContentType="application/inkml+xml"/>
  <Override PartName="/ppt/ink/ink278.xml" ContentType="application/inkml+xml"/>
  <Override PartName="/ppt/ink/ink279.xml" ContentType="application/inkml+xml"/>
  <Override PartName="/ppt/ink/ink280.xml" ContentType="application/inkml+xml"/>
  <Override PartName="/ppt/ink/ink281.xml" ContentType="application/inkml+xml"/>
  <Override PartName="/ppt/ink/ink282.xml" ContentType="application/inkml+xml"/>
  <Override PartName="/ppt/ink/ink283.xml" ContentType="application/inkml+xml"/>
  <Override PartName="/ppt/ink/ink284.xml" ContentType="application/inkml+xml"/>
  <Override PartName="/ppt/ink/ink285.xml" ContentType="application/inkml+xml"/>
  <Override PartName="/ppt/ink/ink286.xml" ContentType="application/inkml+xml"/>
  <Override PartName="/ppt/ink/ink287.xml" ContentType="application/inkml+xml"/>
  <Override PartName="/ppt/ink/ink288.xml" ContentType="application/inkml+xml"/>
  <Override PartName="/ppt/ink/ink289.xml" ContentType="application/inkml+xml"/>
  <Override PartName="/ppt/ink/ink290.xml" ContentType="application/inkml+xml"/>
  <Override PartName="/ppt/ink/ink291.xml" ContentType="application/inkml+xml"/>
  <Override PartName="/ppt/ink/ink292.xml" ContentType="application/inkml+xml"/>
  <Override PartName="/ppt/ink/ink293.xml" ContentType="application/inkml+xml"/>
  <Override PartName="/ppt/ink/ink294.xml" ContentType="application/inkml+xml"/>
  <Override PartName="/ppt/ink/ink295.xml" ContentType="application/inkml+xml"/>
  <Override PartName="/ppt/ink/ink296.xml" ContentType="application/inkml+xml"/>
  <Override PartName="/ppt/ink/ink297.xml" ContentType="application/inkml+xml"/>
  <Override PartName="/ppt/ink/ink298.xml" ContentType="application/inkml+xml"/>
  <Override PartName="/ppt/ink/ink299.xml" ContentType="application/inkml+xml"/>
  <Override PartName="/ppt/ink/ink300.xml" ContentType="application/inkml+xml"/>
  <Override PartName="/ppt/ink/ink301.xml" ContentType="application/inkml+xml"/>
  <Override PartName="/ppt/ink/ink302.xml" ContentType="application/inkml+xml"/>
  <Override PartName="/ppt/ink/ink303.xml" ContentType="application/inkml+xml"/>
  <Override PartName="/ppt/ink/ink304.xml" ContentType="application/inkml+xml"/>
  <Override PartName="/ppt/ink/ink305.xml" ContentType="application/inkml+xml"/>
  <Override PartName="/ppt/ink/ink306.xml" ContentType="application/inkml+xml"/>
  <Override PartName="/ppt/ink/ink307.xml" ContentType="application/inkml+xml"/>
  <Override PartName="/ppt/ink/ink308.xml" ContentType="application/inkml+xml"/>
  <Override PartName="/ppt/ink/ink309.xml" ContentType="application/inkml+xml"/>
  <Override PartName="/ppt/ink/ink310.xml" ContentType="application/inkml+xml"/>
  <Override PartName="/ppt/ink/ink311.xml" ContentType="application/inkml+xml"/>
  <Override PartName="/ppt/ink/ink312.xml" ContentType="application/inkml+xml"/>
  <Override PartName="/ppt/ink/ink313.xml" ContentType="application/inkml+xml"/>
  <Override PartName="/ppt/ink/ink314.xml" ContentType="application/inkml+xml"/>
  <Override PartName="/ppt/ink/ink315.xml" ContentType="application/inkml+xml"/>
  <Override PartName="/ppt/ink/ink316.xml" ContentType="application/inkml+xml"/>
  <Override PartName="/ppt/ink/ink317.xml" ContentType="application/inkml+xml"/>
  <Override PartName="/ppt/ink/ink318.xml" ContentType="application/inkml+xml"/>
  <Override PartName="/ppt/ink/ink319.xml" ContentType="application/inkml+xml"/>
  <Override PartName="/ppt/ink/ink320.xml" ContentType="application/inkml+xml"/>
  <Override PartName="/ppt/ink/ink321.xml" ContentType="application/inkml+xml"/>
  <Override PartName="/ppt/ink/ink322.xml" ContentType="application/inkml+xml"/>
  <Override PartName="/ppt/ink/ink323.xml" ContentType="application/inkml+xml"/>
  <Override PartName="/ppt/ink/ink324.xml" ContentType="application/inkml+xml"/>
  <Override PartName="/ppt/ink/ink325.xml" ContentType="application/inkml+xml"/>
  <Override PartName="/ppt/ink/ink326.xml" ContentType="application/inkml+xml"/>
  <Override PartName="/ppt/ink/ink327.xml" ContentType="application/inkml+xml"/>
  <Override PartName="/ppt/ink/ink328.xml" ContentType="application/inkml+xml"/>
  <Override PartName="/ppt/ink/ink329.xml" ContentType="application/inkml+xml"/>
  <Override PartName="/ppt/ink/ink330.xml" ContentType="application/inkml+xml"/>
  <Override PartName="/ppt/ink/ink331.xml" ContentType="application/inkml+xml"/>
  <Override PartName="/ppt/ink/ink332.xml" ContentType="application/inkml+xml"/>
  <Override PartName="/ppt/ink/ink333.xml" ContentType="application/inkml+xml"/>
  <Override PartName="/ppt/ink/ink334.xml" ContentType="application/inkml+xml"/>
  <Override PartName="/ppt/ink/ink335.xml" ContentType="application/inkml+xml"/>
  <Override PartName="/ppt/ink/ink336.xml" ContentType="application/inkml+xml"/>
  <Override PartName="/ppt/ink/ink337.xml" ContentType="application/inkml+xml"/>
  <Override PartName="/ppt/ink/ink338.xml" ContentType="application/inkml+xml"/>
  <Override PartName="/ppt/ink/ink339.xml" ContentType="application/inkml+xml"/>
  <Override PartName="/ppt/ink/ink340.xml" ContentType="application/inkml+xml"/>
  <Override PartName="/ppt/ink/ink341.xml" ContentType="application/inkml+xml"/>
  <Override PartName="/ppt/ink/ink342.xml" ContentType="application/inkml+xml"/>
  <Override PartName="/ppt/ink/ink343.xml" ContentType="application/inkml+xml"/>
  <Override PartName="/ppt/ink/ink344.xml" ContentType="application/inkml+xml"/>
  <Override PartName="/ppt/ink/ink345.xml" ContentType="application/inkml+xml"/>
  <Override PartName="/ppt/ink/ink346.xml" ContentType="application/inkml+xml"/>
  <Override PartName="/ppt/ink/ink347.xml" ContentType="application/inkml+xml"/>
  <Override PartName="/ppt/ink/ink348.xml" ContentType="application/inkml+xml"/>
  <Override PartName="/ppt/ink/ink349.xml" ContentType="application/inkml+xml"/>
  <Override PartName="/ppt/ink/ink350.xml" ContentType="application/inkml+xml"/>
  <Override PartName="/ppt/ink/ink351.xml" ContentType="application/inkml+xml"/>
  <Override PartName="/ppt/ink/ink352.xml" ContentType="application/inkml+xml"/>
  <Override PartName="/ppt/ink/ink353.xml" ContentType="application/inkml+xml"/>
  <Override PartName="/ppt/ink/ink354.xml" ContentType="application/inkml+xml"/>
  <Override PartName="/ppt/ink/ink355.xml" ContentType="application/inkml+xml"/>
  <Override PartName="/ppt/ink/ink356.xml" ContentType="application/inkml+xml"/>
  <Override PartName="/ppt/ink/ink357.xml" ContentType="application/inkml+xml"/>
  <Override PartName="/ppt/ink/ink358.xml" ContentType="application/inkml+xml"/>
  <Override PartName="/ppt/ink/ink359.xml" ContentType="application/inkml+xml"/>
  <Override PartName="/ppt/ink/ink360.xml" ContentType="application/inkml+xml"/>
  <Override PartName="/ppt/ink/ink361.xml" ContentType="application/inkml+xml"/>
  <Override PartName="/ppt/ink/ink362.xml" ContentType="application/inkml+xml"/>
  <Override PartName="/ppt/ink/ink363.xml" ContentType="application/inkml+xml"/>
  <Override PartName="/ppt/ink/ink364.xml" ContentType="application/inkml+xml"/>
  <Override PartName="/ppt/ink/ink365.xml" ContentType="application/inkml+xml"/>
  <Override PartName="/ppt/ink/ink366.xml" ContentType="application/inkml+xml"/>
  <Override PartName="/ppt/ink/ink367.xml" ContentType="application/inkml+xml"/>
  <Override PartName="/ppt/ink/ink368.xml" ContentType="application/inkml+xml"/>
  <Override PartName="/ppt/ink/ink369.xml" ContentType="application/inkml+xml"/>
  <Override PartName="/ppt/ink/ink370.xml" ContentType="application/inkml+xml"/>
  <Override PartName="/ppt/ink/ink371.xml" ContentType="application/inkml+xml"/>
  <Override PartName="/ppt/ink/ink372.xml" ContentType="application/inkml+xml"/>
  <Override PartName="/ppt/ink/ink373.xml" ContentType="application/inkml+xml"/>
  <Override PartName="/ppt/ink/ink374.xml" ContentType="application/inkml+xml"/>
  <Override PartName="/ppt/ink/ink375.xml" ContentType="application/inkml+xml"/>
  <Override PartName="/ppt/ink/ink376.xml" ContentType="application/inkml+xml"/>
  <Override PartName="/ppt/ink/ink377.xml" ContentType="application/inkml+xml"/>
  <Override PartName="/ppt/ink/ink378.xml" ContentType="application/inkml+xml"/>
  <Override PartName="/ppt/ink/ink379.xml" ContentType="application/inkml+xml"/>
  <Override PartName="/ppt/ink/ink380.xml" ContentType="application/inkml+xml"/>
  <Override PartName="/ppt/ink/ink381.xml" ContentType="application/inkml+xml"/>
  <Override PartName="/ppt/ink/ink382.xml" ContentType="application/inkml+xml"/>
  <Override PartName="/ppt/ink/ink383.xml" ContentType="application/inkml+xml"/>
  <Override PartName="/ppt/ink/ink384.xml" ContentType="application/inkml+xml"/>
  <Override PartName="/ppt/ink/ink385.xml" ContentType="application/inkml+xml"/>
  <Override PartName="/ppt/ink/ink386.xml" ContentType="application/inkml+xml"/>
  <Override PartName="/ppt/ink/ink387.xml" ContentType="application/inkml+xml"/>
  <Override PartName="/ppt/ink/ink388.xml" ContentType="application/inkml+xml"/>
  <Override PartName="/ppt/ink/ink389.xml" ContentType="application/inkml+xml"/>
  <Override PartName="/ppt/ink/ink390.xml" ContentType="application/inkml+xml"/>
  <Override PartName="/ppt/ink/ink391.xml" ContentType="application/inkml+xml"/>
  <Override PartName="/ppt/ink/ink392.xml" ContentType="application/inkml+xml"/>
  <Override PartName="/ppt/ink/ink393.xml" ContentType="application/inkml+xml"/>
  <Override PartName="/ppt/ink/ink394.xml" ContentType="application/inkml+xml"/>
  <Override PartName="/ppt/ink/ink395.xml" ContentType="application/inkml+xml"/>
  <Override PartName="/ppt/ink/ink396.xml" ContentType="application/inkml+xml"/>
  <Override PartName="/ppt/ink/ink397.xml" ContentType="application/inkml+xml"/>
  <Override PartName="/ppt/ink/ink398.xml" ContentType="application/inkml+xml"/>
  <Override PartName="/ppt/ink/ink399.xml" ContentType="application/inkml+xml"/>
  <Override PartName="/ppt/ink/ink400.xml" ContentType="application/inkml+xml"/>
  <Override PartName="/ppt/ink/ink401.xml" ContentType="application/inkml+xml"/>
  <Override PartName="/ppt/ink/ink402.xml" ContentType="application/inkml+xml"/>
  <Override PartName="/ppt/ink/ink403.xml" ContentType="application/inkml+xml"/>
  <Override PartName="/ppt/ink/ink404.xml" ContentType="application/inkml+xml"/>
  <Override PartName="/ppt/ink/ink405.xml" ContentType="application/inkml+xml"/>
  <Override PartName="/ppt/ink/ink406.xml" ContentType="application/inkml+xml"/>
  <Override PartName="/ppt/ink/ink407.xml" ContentType="application/inkml+xml"/>
  <Override PartName="/ppt/ink/ink408.xml" ContentType="application/inkml+xml"/>
  <Override PartName="/ppt/ink/ink409.xml" ContentType="application/inkml+xml"/>
  <Override PartName="/ppt/ink/ink410.xml" ContentType="application/inkml+xml"/>
  <Override PartName="/ppt/ink/ink411.xml" ContentType="application/inkml+xml"/>
  <Override PartName="/ppt/ink/ink412.xml" ContentType="application/inkml+xml"/>
  <Override PartName="/ppt/ink/ink413.xml" ContentType="application/inkml+xml"/>
  <Override PartName="/ppt/ink/ink414.xml" ContentType="application/inkml+xml"/>
  <Override PartName="/ppt/ink/ink415.xml" ContentType="application/inkml+xml"/>
  <Override PartName="/ppt/ink/ink416.xml" ContentType="application/inkml+xml"/>
  <Override PartName="/ppt/ink/ink417.xml" ContentType="application/inkml+xml"/>
  <Override PartName="/ppt/ink/ink418.xml" ContentType="application/inkml+xml"/>
  <Override PartName="/ppt/ink/ink419.xml" ContentType="application/inkml+xml"/>
  <Override PartName="/ppt/ink/ink420.xml" ContentType="application/inkml+xml"/>
  <Override PartName="/ppt/ink/ink421.xml" ContentType="application/inkml+xml"/>
  <Override PartName="/ppt/ink/ink422.xml" ContentType="application/inkml+xml"/>
  <Override PartName="/ppt/ink/ink423.xml" ContentType="application/inkml+xml"/>
  <Override PartName="/ppt/ink/ink424.xml" ContentType="application/inkml+xml"/>
  <Override PartName="/ppt/ink/ink425.xml" ContentType="application/inkml+xml"/>
  <Override PartName="/ppt/ink/ink426.xml" ContentType="application/inkml+xml"/>
  <Override PartName="/ppt/ink/ink427.xml" ContentType="application/inkml+xml"/>
  <Override PartName="/ppt/ink/ink428.xml" ContentType="application/inkml+xml"/>
  <Override PartName="/ppt/ink/ink429.xml" ContentType="application/inkml+xml"/>
  <Override PartName="/ppt/ink/ink430.xml" ContentType="application/inkml+xml"/>
  <Override PartName="/ppt/ink/ink431.xml" ContentType="application/inkml+xml"/>
  <Override PartName="/ppt/ink/ink432.xml" ContentType="application/inkml+xml"/>
  <Override PartName="/ppt/ink/ink433.xml" ContentType="application/inkml+xml"/>
  <Override PartName="/ppt/ink/ink434.xml" ContentType="application/inkml+xml"/>
  <Override PartName="/ppt/ink/ink435.xml" ContentType="application/inkml+xml"/>
  <Override PartName="/ppt/ink/ink436.xml" ContentType="application/inkml+xml"/>
  <Override PartName="/ppt/ink/ink437.xml" ContentType="application/inkml+xml"/>
  <Override PartName="/ppt/ink/ink438.xml" ContentType="application/inkml+xml"/>
  <Override PartName="/ppt/ink/ink439.xml" ContentType="application/inkml+xml"/>
  <Override PartName="/ppt/ink/ink440.xml" ContentType="application/inkml+xml"/>
  <Override PartName="/ppt/ink/ink441.xml" ContentType="application/inkml+xml"/>
  <Override PartName="/ppt/ink/ink442.xml" ContentType="application/inkml+xml"/>
  <Override PartName="/ppt/ink/ink443.xml" ContentType="application/inkml+xml"/>
  <Override PartName="/ppt/ink/ink444.xml" ContentType="application/inkml+xml"/>
  <Override PartName="/ppt/ink/ink445.xml" ContentType="application/inkml+xml"/>
  <Override PartName="/ppt/ink/ink446.xml" ContentType="application/inkml+xml"/>
  <Override PartName="/ppt/ink/ink447.xml" ContentType="application/inkml+xml"/>
  <Override PartName="/ppt/ink/ink448.xml" ContentType="application/inkml+xml"/>
  <Override PartName="/ppt/ink/ink449.xml" ContentType="application/inkml+xml"/>
  <Override PartName="/ppt/ink/ink450.xml" ContentType="application/inkml+xml"/>
  <Override PartName="/ppt/ink/ink451.xml" ContentType="application/inkml+xml"/>
  <Override PartName="/ppt/ink/ink452.xml" ContentType="application/inkml+xml"/>
  <Override PartName="/ppt/ink/ink453.xml" ContentType="application/inkml+xml"/>
  <Override PartName="/ppt/ink/ink454.xml" ContentType="application/inkml+xml"/>
  <Override PartName="/ppt/ink/ink455.xml" ContentType="application/inkml+xml"/>
  <Override PartName="/ppt/ink/ink456.xml" ContentType="application/inkml+xml"/>
  <Override PartName="/ppt/ink/ink457.xml" ContentType="application/inkml+xml"/>
  <Override PartName="/ppt/ink/ink458.xml" ContentType="application/inkml+xml"/>
  <Override PartName="/ppt/ink/ink459.xml" ContentType="application/inkml+xml"/>
  <Override PartName="/ppt/ink/ink460.xml" ContentType="application/inkml+xml"/>
  <Override PartName="/ppt/ink/ink461.xml" ContentType="application/inkml+xml"/>
  <Override PartName="/ppt/ink/ink462.xml" ContentType="application/inkml+xml"/>
  <Override PartName="/ppt/ink/ink463.xml" ContentType="application/inkml+xml"/>
  <Override PartName="/ppt/ink/ink464.xml" ContentType="application/inkml+xml"/>
  <Override PartName="/ppt/ink/ink465.xml" ContentType="application/inkml+xml"/>
  <Override PartName="/ppt/ink/ink466.xml" ContentType="application/inkml+xml"/>
  <Override PartName="/ppt/ink/ink467.xml" ContentType="application/inkml+xml"/>
  <Override PartName="/ppt/ink/ink468.xml" ContentType="application/inkml+xml"/>
  <Override PartName="/ppt/ink/ink469.xml" ContentType="application/inkml+xml"/>
  <Override PartName="/ppt/ink/ink470.xml" ContentType="application/inkml+xml"/>
  <Override PartName="/ppt/ink/ink471.xml" ContentType="application/inkml+xml"/>
  <Override PartName="/ppt/ink/ink472.xml" ContentType="application/inkml+xml"/>
  <Override PartName="/ppt/ink/ink473.xml" ContentType="application/inkml+xml"/>
  <Override PartName="/ppt/ink/ink474.xml" ContentType="application/inkml+xml"/>
  <Override PartName="/ppt/ink/ink475.xml" ContentType="application/inkml+xml"/>
  <Override PartName="/ppt/ink/ink476.xml" ContentType="application/inkml+xml"/>
  <Override PartName="/ppt/ink/ink477.xml" ContentType="application/inkml+xml"/>
  <Override PartName="/ppt/ink/ink478.xml" ContentType="application/inkml+xml"/>
  <Override PartName="/ppt/ink/ink479.xml" ContentType="application/inkml+xml"/>
  <Override PartName="/ppt/ink/ink480.xml" ContentType="application/inkml+xml"/>
  <Override PartName="/ppt/ink/ink481.xml" ContentType="application/inkml+xml"/>
  <Override PartName="/ppt/ink/ink482.xml" ContentType="application/inkml+xml"/>
  <Override PartName="/ppt/ink/ink483.xml" ContentType="application/inkml+xml"/>
  <Override PartName="/ppt/ink/ink484.xml" ContentType="application/inkml+xml"/>
  <Override PartName="/ppt/ink/ink485.xml" ContentType="application/inkml+xml"/>
  <Override PartName="/ppt/ink/ink486.xml" ContentType="application/inkml+xml"/>
  <Override PartName="/ppt/ink/ink487.xml" ContentType="application/inkml+xml"/>
  <Override PartName="/ppt/ink/ink488.xml" ContentType="application/inkml+xml"/>
  <Override PartName="/ppt/ink/ink489.xml" ContentType="application/inkml+xml"/>
  <Override PartName="/ppt/ink/ink490.xml" ContentType="application/inkml+xml"/>
  <Override PartName="/ppt/ink/ink491.xml" ContentType="application/inkml+xml"/>
  <Override PartName="/ppt/ink/ink492.xml" ContentType="application/inkml+xml"/>
  <Override PartName="/ppt/ink/ink493.xml" ContentType="application/inkml+xml"/>
  <Override PartName="/ppt/ink/ink494.xml" ContentType="application/inkml+xml"/>
  <Override PartName="/ppt/ink/ink495.xml" ContentType="application/inkml+xml"/>
  <Override PartName="/ppt/ink/ink496.xml" ContentType="application/inkml+xml"/>
  <Override PartName="/ppt/ink/ink497.xml" ContentType="application/inkml+xml"/>
  <Override PartName="/ppt/ink/ink498.xml" ContentType="application/inkml+xml"/>
  <Override PartName="/ppt/ink/ink499.xml" ContentType="application/inkml+xml"/>
  <Override PartName="/ppt/ink/ink500.xml" ContentType="application/inkml+xml"/>
  <Override PartName="/ppt/ink/ink501.xml" ContentType="application/inkml+xml"/>
  <Override PartName="/ppt/ink/ink502.xml" ContentType="application/inkml+xml"/>
  <Override PartName="/ppt/ink/ink503.xml" ContentType="application/inkml+xml"/>
  <Override PartName="/ppt/ink/ink504.xml" ContentType="application/inkml+xml"/>
  <Override PartName="/ppt/ink/ink505.xml" ContentType="application/inkml+xml"/>
  <Override PartName="/ppt/ink/ink506.xml" ContentType="application/inkml+xml"/>
  <Override PartName="/ppt/ink/ink507.xml" ContentType="application/inkml+xml"/>
  <Override PartName="/ppt/ink/ink508.xml" ContentType="application/inkml+xml"/>
  <Override PartName="/ppt/ink/ink509.xml" ContentType="application/inkml+xml"/>
  <Override PartName="/ppt/ink/ink510.xml" ContentType="application/inkml+xml"/>
  <Override PartName="/ppt/ink/ink511.xml" ContentType="application/inkml+xml"/>
  <Override PartName="/ppt/ink/ink512.xml" ContentType="application/inkml+xml"/>
  <Override PartName="/ppt/ink/ink513.xml" ContentType="application/inkml+xml"/>
  <Override PartName="/ppt/ink/ink514.xml" ContentType="application/inkml+xml"/>
  <Override PartName="/ppt/ink/ink515.xml" ContentType="application/inkml+xml"/>
  <Override PartName="/ppt/ink/ink516.xml" ContentType="application/inkml+xml"/>
  <Override PartName="/ppt/ink/ink517.xml" ContentType="application/inkml+xml"/>
  <Override PartName="/ppt/ink/ink518.xml" ContentType="application/inkml+xml"/>
  <Override PartName="/ppt/ink/ink519.xml" ContentType="application/inkml+xml"/>
  <Override PartName="/ppt/ink/ink520.xml" ContentType="application/inkml+xml"/>
  <Override PartName="/ppt/ink/ink521.xml" ContentType="application/inkml+xml"/>
  <Override PartName="/ppt/ink/ink522.xml" ContentType="application/inkml+xml"/>
  <Override PartName="/ppt/ink/ink523.xml" ContentType="application/inkml+xml"/>
  <Override PartName="/ppt/ink/ink524.xml" ContentType="application/inkml+xml"/>
  <Override PartName="/ppt/ink/ink525.xml" ContentType="application/inkml+xml"/>
  <Override PartName="/ppt/ink/ink526.xml" ContentType="application/inkml+xml"/>
  <Override PartName="/ppt/ink/ink527.xml" ContentType="application/inkml+xml"/>
  <Override PartName="/ppt/ink/ink528.xml" ContentType="application/inkml+xml"/>
  <Override PartName="/ppt/ink/ink529.xml" ContentType="application/inkml+xml"/>
  <Override PartName="/ppt/ink/ink530.xml" ContentType="application/inkml+xml"/>
  <Override PartName="/ppt/ink/ink531.xml" ContentType="application/inkml+xml"/>
  <Override PartName="/ppt/ink/ink532.xml" ContentType="application/inkml+xml"/>
  <Override PartName="/ppt/ink/ink533.xml" ContentType="application/inkml+xml"/>
  <Override PartName="/ppt/ink/ink534.xml" ContentType="application/inkml+xml"/>
  <Override PartName="/ppt/ink/ink535.xml" ContentType="application/inkml+xml"/>
  <Override PartName="/ppt/ink/ink536.xml" ContentType="application/inkml+xml"/>
  <Override PartName="/ppt/ink/ink537.xml" ContentType="application/inkml+xml"/>
  <Override PartName="/ppt/ink/ink538.xml" ContentType="application/inkml+xml"/>
  <Override PartName="/ppt/ink/ink539.xml" ContentType="application/inkml+xml"/>
  <Override PartName="/ppt/ink/ink540.xml" ContentType="application/inkml+xml"/>
  <Override PartName="/ppt/ink/ink541.xml" ContentType="application/inkml+xml"/>
  <Override PartName="/ppt/ink/ink542.xml" ContentType="application/inkml+xml"/>
  <Override PartName="/ppt/ink/ink543.xml" ContentType="application/inkml+xml"/>
  <Override PartName="/ppt/ink/ink544.xml" ContentType="application/inkml+xml"/>
  <Override PartName="/ppt/ink/ink545.xml" ContentType="application/inkml+xml"/>
  <Override PartName="/ppt/ink/ink546.xml" ContentType="application/inkml+xml"/>
  <Override PartName="/ppt/ink/ink547.xml" ContentType="application/inkml+xml"/>
  <Override PartName="/ppt/ink/ink548.xml" ContentType="application/inkml+xml"/>
  <Override PartName="/ppt/ink/ink549.xml" ContentType="application/inkml+xml"/>
  <Override PartName="/ppt/ink/ink550.xml" ContentType="application/inkml+xml"/>
  <Override PartName="/ppt/ink/ink551.xml" ContentType="application/inkml+xml"/>
  <Override PartName="/ppt/ink/ink552.xml" ContentType="application/inkml+xml"/>
  <Override PartName="/ppt/ink/ink553.xml" ContentType="application/inkml+xml"/>
  <Override PartName="/ppt/ink/ink554.xml" ContentType="application/inkml+xml"/>
  <Override PartName="/ppt/ink/ink555.xml" ContentType="application/inkml+xml"/>
  <Override PartName="/ppt/ink/ink556.xml" ContentType="application/inkml+xml"/>
  <Override PartName="/ppt/ink/ink557.xml" ContentType="application/inkml+xml"/>
  <Override PartName="/ppt/ink/ink558.xml" ContentType="application/inkml+xml"/>
  <Override PartName="/ppt/ink/ink559.xml" ContentType="application/inkml+xml"/>
  <Override PartName="/ppt/ink/ink560.xml" ContentType="application/inkml+xml"/>
  <Override PartName="/ppt/ink/ink561.xml" ContentType="application/inkml+xml"/>
  <Override PartName="/ppt/ink/ink562.xml" ContentType="application/inkml+xml"/>
  <Override PartName="/ppt/ink/ink563.xml" ContentType="application/inkml+xml"/>
  <Override PartName="/ppt/ink/ink564.xml" ContentType="application/inkml+xml"/>
  <Override PartName="/ppt/ink/ink565.xml" ContentType="application/inkml+xml"/>
  <Override PartName="/ppt/ink/ink566.xml" ContentType="application/inkml+xml"/>
  <Override PartName="/ppt/ink/ink567.xml" ContentType="application/inkml+xml"/>
  <Override PartName="/ppt/ink/ink568.xml" ContentType="application/inkml+xml"/>
  <Override PartName="/ppt/ink/ink569.xml" ContentType="application/inkml+xml"/>
  <Override PartName="/ppt/ink/ink570.xml" ContentType="application/inkml+xml"/>
  <Override PartName="/ppt/ink/ink571.xml" ContentType="application/inkml+xml"/>
  <Override PartName="/ppt/ink/ink572.xml" ContentType="application/inkml+xml"/>
  <Override PartName="/ppt/ink/ink573.xml" ContentType="application/inkml+xml"/>
  <Override PartName="/ppt/ink/ink574.xml" ContentType="application/inkml+xml"/>
  <Override PartName="/ppt/ink/ink575.xml" ContentType="application/inkml+xml"/>
  <Override PartName="/ppt/ink/ink576.xml" ContentType="application/inkml+xml"/>
  <Override PartName="/ppt/ink/ink577.xml" ContentType="application/inkml+xml"/>
  <Override PartName="/ppt/ink/ink578.xml" ContentType="application/inkml+xml"/>
  <Override PartName="/ppt/ink/ink579.xml" ContentType="application/inkml+xml"/>
  <Override PartName="/ppt/ink/ink580.xml" ContentType="application/inkml+xml"/>
  <Override PartName="/ppt/ink/ink581.xml" ContentType="application/inkml+xml"/>
  <Override PartName="/ppt/ink/ink582.xml" ContentType="application/inkml+xml"/>
  <Override PartName="/ppt/ink/ink583.xml" ContentType="application/inkml+xml"/>
  <Override PartName="/ppt/ink/ink584.xml" ContentType="application/inkml+xml"/>
  <Override PartName="/ppt/ink/ink585.xml" ContentType="application/inkml+xml"/>
  <Override PartName="/ppt/ink/ink586.xml" ContentType="application/inkml+xml"/>
  <Override PartName="/ppt/ink/ink587.xml" ContentType="application/inkml+xml"/>
  <Override PartName="/ppt/ink/ink588.xml" ContentType="application/inkml+xml"/>
  <Override PartName="/ppt/ink/ink589.xml" ContentType="application/inkml+xml"/>
  <Override PartName="/ppt/ink/ink590.xml" ContentType="application/inkml+xml"/>
  <Override PartName="/ppt/ink/ink591.xml" ContentType="application/inkml+xml"/>
  <Override PartName="/ppt/ink/ink592.xml" ContentType="application/inkml+xml"/>
  <Override PartName="/ppt/ink/ink593.xml" ContentType="application/inkml+xml"/>
  <Override PartName="/ppt/ink/ink594.xml" ContentType="application/inkml+xml"/>
  <Override PartName="/ppt/ink/ink595.xml" ContentType="application/inkml+xml"/>
  <Override PartName="/ppt/ink/ink596.xml" ContentType="application/inkml+xml"/>
  <Override PartName="/ppt/ink/ink597.xml" ContentType="application/inkml+xml"/>
  <Override PartName="/ppt/ink/ink598.xml" ContentType="application/inkml+xml"/>
  <Override PartName="/ppt/ink/ink599.xml" ContentType="application/inkml+xml"/>
  <Override PartName="/ppt/ink/ink600.xml" ContentType="application/inkml+xml"/>
  <Override PartName="/ppt/ink/ink601.xml" ContentType="application/inkml+xml"/>
  <Override PartName="/ppt/ink/ink602.xml" ContentType="application/inkml+xml"/>
  <Override PartName="/ppt/ink/ink603.xml" ContentType="application/inkml+xml"/>
  <Override PartName="/ppt/ink/ink604.xml" ContentType="application/inkml+xml"/>
  <Override PartName="/ppt/ink/ink605.xml" ContentType="application/inkml+xml"/>
  <Override PartName="/ppt/ink/ink606.xml" ContentType="application/inkml+xml"/>
  <Override PartName="/ppt/ink/ink607.xml" ContentType="application/inkml+xml"/>
  <Override PartName="/ppt/ink/ink608.xml" ContentType="application/inkml+xml"/>
  <Override PartName="/ppt/ink/ink609.xml" ContentType="application/inkml+xml"/>
  <Override PartName="/ppt/ink/ink610.xml" ContentType="application/inkml+xml"/>
  <Override PartName="/ppt/ink/ink611.xml" ContentType="application/inkml+xml"/>
  <Override PartName="/ppt/ink/ink612.xml" ContentType="application/inkml+xml"/>
  <Override PartName="/ppt/ink/ink613.xml" ContentType="application/inkml+xml"/>
  <Override PartName="/ppt/ink/ink614.xml" ContentType="application/inkml+xml"/>
  <Override PartName="/ppt/ink/ink615.xml" ContentType="application/inkml+xml"/>
  <Override PartName="/ppt/ink/ink616.xml" ContentType="application/inkml+xml"/>
  <Override PartName="/ppt/ink/ink617.xml" ContentType="application/inkml+xml"/>
  <Override PartName="/ppt/ink/ink618.xml" ContentType="application/inkml+xml"/>
  <Override PartName="/ppt/ink/ink619.xml" ContentType="application/inkml+xml"/>
  <Override PartName="/ppt/ink/ink620.xml" ContentType="application/inkml+xml"/>
  <Override PartName="/ppt/ink/ink621.xml" ContentType="application/inkml+xml"/>
  <Override PartName="/ppt/ink/ink622.xml" ContentType="application/inkml+xml"/>
  <Override PartName="/ppt/ink/ink623.xml" ContentType="application/inkml+xml"/>
  <Override PartName="/ppt/ink/ink624.xml" ContentType="application/inkml+xml"/>
  <Override PartName="/ppt/ink/ink625.xml" ContentType="application/inkml+xml"/>
  <Override PartName="/ppt/ink/ink626.xml" ContentType="application/inkml+xml"/>
  <Override PartName="/ppt/ink/ink627.xml" ContentType="application/inkml+xml"/>
  <Override PartName="/ppt/ink/ink628.xml" ContentType="application/inkml+xml"/>
  <Override PartName="/ppt/ink/ink629.xml" ContentType="application/inkml+xml"/>
  <Override PartName="/ppt/ink/ink630.xml" ContentType="application/inkml+xml"/>
  <Override PartName="/ppt/ink/ink631.xml" ContentType="application/inkml+xml"/>
  <Override PartName="/ppt/ink/ink632.xml" ContentType="application/inkml+xml"/>
  <Override PartName="/ppt/ink/ink633.xml" ContentType="application/inkml+xml"/>
  <Override PartName="/ppt/ink/ink634.xml" ContentType="application/inkml+xml"/>
  <Override PartName="/ppt/ink/ink635.xml" ContentType="application/inkml+xml"/>
  <Override PartName="/ppt/ink/ink636.xml" ContentType="application/inkml+xml"/>
  <Override PartName="/ppt/ink/ink637.xml" ContentType="application/inkml+xml"/>
  <Override PartName="/ppt/ink/ink638.xml" ContentType="application/inkml+xml"/>
  <Override PartName="/ppt/ink/ink639.xml" ContentType="application/inkml+xml"/>
  <Override PartName="/ppt/ink/ink640.xml" ContentType="application/inkml+xml"/>
  <Override PartName="/ppt/ink/ink641.xml" ContentType="application/inkml+xml"/>
  <Override PartName="/ppt/ink/ink642.xml" ContentType="application/inkml+xml"/>
  <Override PartName="/ppt/ink/ink643.xml" ContentType="application/inkml+xml"/>
  <Override PartName="/ppt/ink/ink644.xml" ContentType="application/inkml+xml"/>
  <Override PartName="/ppt/ink/ink645.xml" ContentType="application/inkml+xml"/>
  <Override PartName="/ppt/ink/ink646.xml" ContentType="application/inkml+xml"/>
  <Override PartName="/ppt/ink/ink647.xml" ContentType="application/inkml+xml"/>
  <Override PartName="/ppt/ink/ink648.xml" ContentType="application/inkml+xml"/>
  <Override PartName="/ppt/ink/ink649.xml" ContentType="application/inkml+xml"/>
  <Override PartName="/ppt/ink/ink650.xml" ContentType="application/inkml+xml"/>
  <Override PartName="/ppt/ink/ink65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5831"/>
    <a:srgbClr val="594125"/>
    <a:srgbClr val="FCE1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 showGuides="1">
      <p:cViewPr varScale="1">
        <p:scale>
          <a:sx n="112" d="100"/>
          <a:sy n="112" d="100"/>
        </p:scale>
        <p:origin x="106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0,'1280'0,"-1273"0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3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8 0 24575,'3'0'0,"0"0"0,0 0 0,0 0 0,0 0 0,0 1 0,0-1 0,0 0 0,0 1 0,5 1 0,14 2 0,-18-3 0,0-1 0,0 1 0,0 0 0,0 0 0,6 2 0,-3 0 0,-5-3 0,0 1 0,0 0 0,0-1 0,0 1 0,0 0 0,-1 0 0,1 0 0,0 0 0,-1 0 0,0 0 0,1 0 0,-1 0 0,1 2 0,8 6 0,-8-7 0,0-1 0,0 1 0,0 0 0,2 4 0,1 0 0,-4-4 0,0-1 0,0 0 0,0 0 0,-1 1 0,2 1 0,0 3 0,-2-6 0,1 1 0,-1 0 0,0-1 0,1 1 0,-1 0 0,0 0 0,0-1 0,0 1 0,0 0 0,0 0 0,0-1 0,-1 1 0,1 0 0,0-1 0,-1 1 0,1 0 0,-1 0 0,1-1 0,-2 2 0,-29 25 0,29-25 0,0-1 0,0 1 0,0-1 0,0 0 0,0 0 0,0 1 0,0-1 0,-1 0 0,1 0 0,-1 0 0,0 0 0,1-1 0,-1 1 0,0 0 0,0 0 0,-4 0 0,-25 4 0,-7 0 0,38-4 0,1-1 0,-1 0 0,1 0 0,-1 0 0,1 0 0,-1 0 0,1 1 0,-1-1 0,1 0 0,-1 0 0,1 0 0,-1 1 0,1-1 0,0 0 0,-1 1 0,1-1 0,0 0 0,-1 0 0,1 1 0,0-1 0,0 0 0,-1 1 0,1-1 0,0 0 0,0 1 0,0-1 0,0 0 0,0 1 0,-1 2 0,1 0 0,1 4 0,0-2 0,1 41 0,1-28 0,-2-17 15,-1 0 0,0-1 0,0 1 0,1 0 0,-1 0 0,1-1 0,0 2 0,0-1-102,-1-1-1,1 0 1,-1 0 0,1 1-1,0-1 1,-1 0 0,1 1-1,0-1 1,-1 0-1,1 0 1,0 0 0,-1 0-1,1 1 1,0-1 0,-1 0-1,2 0 1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0,'246'0,"-240"0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0,'277'0,"-270"0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6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24575,'209'0'0,"-157"3"-1365,-49-3-5461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23 24575,'0'-1'0,"0"-1"0,0 0 0,-1 0 0,0 0 0,0 0 0,0-1 0,1 0 0,0 1 0,-1-2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3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0 204 24575,'1'0'0,"0"0"0,0 0 0,-1 0 0,1-1 0,0 1 0,0 0 0,-1 0 0,1-1 0,0 1 0,-1-1 0,1 1 0,0-1 0,-1 1 0,1-1 0,-1 1 0,1-2 0,10-12 0,-3 3 0,-4 7 0,-1-1 0,0 0 0,0 1 0,-1-1 0,1 0 0,-1-1 0,2-8 0,-3 10 0,0 0 0,-1-1 0,0 1 0,0-1 0,0 1 0,-1-9 0,-1-8 0,2 17 18,-1 0-1,1 0 1,-1 0-1,0 0 1,0 0-1,-2-4 1,1 4-266,1 0 0,-1 0 0,1 0 0,1 0 0,-2-8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7,'1'0,"-1"-1,0 1,0 0,1-1,-1 1,0 0,1 0,-1 0,0-1,1 1,-1 0,1 0,-1 0,0 0,1 0,-1 0,0 0,1 0,-1 0,1 0,0 0,10-1,-10 1,97-3,-94 3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326 4,'-48'-1,"-48"2,29-1,33 0,-27-4,45 4,12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0,'1'0,"1"1,-1 0,0 1,0 1,0 0,0 1,0-2,1 1,-1-1,2-1,0 0,1-1,-1 1,1-1,1-1,-2 1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112 0,'-2'1,"0"0,-1 0,1 0,0-1,0 1,-1-1,-2 1,-5 0,1-1,-12-1,13 0,1 1,0 0,-1 0,-10 2,15-1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4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176 0 24575,'-1'0'0,"-1"0"0,0 1 0,0-1 0,1 0 0,-1 1 0,0-1 0,1 0 0,-1 1 0,1-1 0,-1 1 0,1-1 0,-1 1 0,1 0 0,0-1 0,0 1 0,-2 1 0,0 0 0,1-1 0,0 1 0,0 0 0,0-1 0,0 1 0,1 0 0,-2 2 0,1 3 0,2-6 0,0-1 0,0 1 0,0 0 0,0-1 0,0 1 0,0 0 0,-1-1 0,1 1 0,0 0 0,-1-1 0,1 1 0,-1 0 0,0-1 0,1 1 0,-1-1 0,-1 2 0,0-1 0,0 0 0,1 1 0,-1-1 0,1 1 0,-1 0 0,1-1 0,-2 4 0,-5 6 0,-7 10 0,13-20 0,1 1 0,0-1 0,0 1 0,1-1 0,-2 3 0,-3 5 0,-8 6 0,11-11 0,1-3 0,0 1 0,0-1 0,0 1 0,-2 1 0,1-1 0,0 0 0,0 0 0,0 0 0,1 0 0,-1 0 0,1 0 0,0 0 0,-1 4 0,1-2 0,-4 10 0,4-10 0,0-2 0,0 1 0,1 5 0,0-6 0,0 1 0,0-1 0,-1 0 0,-1 3 0,-7 17 0,7-16 0,0 2 0,-2 15 0,4-17 0,-4 9 0,2-8 0,0 9 0,4 25 0,-2-23 0,0 19 0,4-15 0,-2-17 0,1 8 0,-3-9 0,1 0 0,0 1 0,0-1 0,1 0 0,4 8 0,6 12 0,-3-6 0,-8-16 0,0-1 0,0 1 0,0-1 0,3 3 0,-3-2 0,1-1 0,-1 1 0,-1-1 0,1 1 0,0-1 0,-1 1 0,1 2 0,2 6 0,3 0 0,5 6 0,7 6 0,6 7 0,-14-11 0,9 3 0,-7-9 0,6 5 0,-12-6 0,-5-10 0,0 0 0,-1 1 0,1-1 0,0 0 0,0 1 0,0-1 0,3 2 0,-2-1-151,0-1-1,0 1 0,0-1 0,0 1 1,0-1-1,0 1 0,-1 0 1,2 2-1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0,'249'0,"-247"1,1-1,-1 0,0 1,0-1,0 1,0 0,4 2,-4-2,0 0,1 0,-1 0,0 0,1-1,3 1,51 3,-57-4,0 0,0 0,1 0,-1 0,0 0,0 1,1-1,-1 0,0 0,0 0,1 0,-1 1,0-1,0 0,0 0,1 0,-1 1,0-1,0 0,0 0,0 1,0-1,0 0,1 0,-1 1,0-1,0 0,0 0,0 1,0-1,0 0,0 1,0-1,0 0,0 0,0 1,0-1,-1 0,1 1,0-1,-6 16,2-7,-3 12,3-12,-27 51,25-50,1-2,4-6,0-1,0 1,0-1,0 1,1-1,-1 1,0-1,0 1,1 0,-1 0,1-1,0 1,0 0,-1 0,1-1,0 1,0 0,1 0,-1-1,0 1,1 2,1 3,1 1,-2 0,1-1,-1 1,0 0,-1 0,0 0,-1 14,1-22,0 0,0 1,-1 0,1-1,0 1,0-1,0 1,0 0,0-1,0 1,0-1,0 1,0 0,0-1,1 2,0-2,-1 0,1 1,0-1,-1 0,1 0,0 0,0 0,-1 0,1 0,0 0,0 0,1 0,-1 0,40 0,16-1,-56 1,-1 0,0 0,1 0,-1-1,1 1,-1 0,1-1,-1 1,0 0,1-1,-1 1,0 0,1-1,-1 1,0 0,1-1,-1 1,0-1,0 1,0-1,1 1,-1-1,0 1,0-1,0 1,0-1,0 1,0-1,0 1,0-1,-1-21,1 15,0-28,0-23,0 56,-1 0,1-1,-1 1,0 0,0 0,-2-4,2 4,0 0,1 0,-1 0,0 0,0-1,1 1,-1 0,1-2,0 3,0 1,0-1,0 0,0 1,0-1,0 1,0-1,0 1,0-1,0 1,0-1,-1 1,1-1,0 1,0-1,0 1,-1-1,1 1,0-1,-1 1,1-1,0 1,-1-1,1 1,-1 0,1-1,-1 1,1 0,-1 0,0-1,0 1,0 0,0 0,0 0,0 1,-1-1,1 0,0 0,0 1,0-1,0 1,0-1,0 1,0 0,-1 1,-7 4,1 1,-9 11,19-21,0 0,0-1,0 1,-1 0,1 0,-1-1,0 1,0-1,0-4,5-13,0 7,-4 11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0,'2'0,"0"1,0-1,0 0,0 1,0 0,0-1,3 3,8 2,9-1,-1-2,1-1,33-2,-12 0,-16 1,31 0,-58 0,0 0,1 0,-1 0,0 0,1 0,-1 0,0 0,1 0,-1 1,0-1,0 0,1 0,-1 0,0 0,0 0,1 0,-1 0,0 1,0-1,1 0,-1 0,0 0,0 1,0-1,1 0,-1 0,0 1,0-1,0 0,0 0,0 1,1-1,-1 0,0 1,0-1,0 0,0 1,0-1,0 1,0-1,-1 0,1 1,0-1,0 0,0 1,-1-1,1 0,0 1,0-1,-1 0,1 0,0 1,-1-1,1 0,0 0,-1 1,1-1,0 0,-1 0,1 0,0 0,-1 0,1 0,-1 0,1 1,-1-1,-191 6,185-6,114 0,-71 6,37-9,-61 4,-10-1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3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271 4,'-27'-4,"-95"4,85 7,-44-7,77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4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0,'-1'60,"2"60,0-111,-1-5,1 1,-1 0,0-1,-1 6,0 1,0-1,1 0,1 0,0 1,2 9,4 5,-5-21,0 0,-1 0,0 1,0-1,1 7,1 6,0 3,-3-5,0 17,0-29,0 0,1 0,-1-1,1 1,0 0,0-1,0 1,2 4,-3-7,0 0,0 1,0-1,1 0,-1 1,0-1,0 0,0 0,1 0,-1 1,0-1,0 0,1 0,-1 0,0 1,0-1,1 0,-1 0,0 0,1 0,-1 0,0 0,0 0,1 0,-1 0,0 0,1 0,-1 0,0 0,1 0,-1 0,1 0,0-1,0 1,0-1,0 1,-1-1,1 1,0-1,-1 0,1 1,1-3,0 1,-1-1,1 0,0 0,-1 0,2-4,0-4,0-1,-1 1,0-1,0-19,-2 21,0 4,0 1,0-1,0 1,-1 0,0-1,0 1,-3-9,-2 2,4 9,0 0,1 0,-1-1,-1-3,2 3,0 0,1 0,-1 0,1 0,0-6,0 9,0 0,0 0,0 0,0-1,0 1,1 0,-1 0,0 0,1 0,-1 0,1 0,-1 0,1 0,0 0,-1 0,1 0,0 1,-1-1,1 0,0 0,0 1,0-1,0 0,1 0,-1 1,0 0,0 0,0 0,0 0,0 0,0 0,0 0,0 0,0 0,0 0,-1 1,1-1,0 0,0 1,0-1,0 1,-1-1,1 1,1 0,-1 0,0 0,0-1,0 1,0 0,0-1,1 1,-1-1,0 1,0-1,0 0,1 0,-1 1,0-1,3 0,10-5,-13 4,1 1,0-1,-1 0,1 1,0 0,0-1,3 1,-4 0,-1 0,1 0,0 0,0 1,-1-1,1 0,-1 0,1 1,0-1,-1 1,1-1,-1 0,1 1,0-1,-1 1,0-1,1 1,-1 0,1-1,-1 1,0-1,1 1,-1 0,0-1,1 2,0 1,1 0,-1 1,0-1,0 1,0-1,0 1,-1 0,1-1,-1 7,0-6,0 2,0 0,0 0,-1 0,1 0,-1-1,-1 1,1 0,-1 0,-3 6,4-10,-29 53,29-54,0 1,0-1,0 0,0 0,0 0,0 0,-1 0,1-1,0 1,0 0,-1-1,1 1,-1 0,1-1,0 0,-1 1,1-1,-1 0,1 0,-1 0,1 0,-1 0,1 0,-1 0,1 0,-3-1,3 1,0-1,-1 1,1 0,0-1,0 1,0-1,0 0,0 1,0-1,0 0,0 1,0-1,0 0,0 0,0 0,0 0,1 0,-1 0,0 0,1 0,-1 0,1 0,-1 0,1-1,0 1,-1 0,1 0,0 0,0-1,0 1,0 0,0-2,1 0,0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4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72 38,'0'7,"-1"-1,0 1,0-1,0 1,-1-1,0 0,0 0,-1 0,0 0,-6 10,6-12,0 0,0 0,0-1,0 1,-5 3,3-4,1 1,-7 9,10-13,1 1,0-1,-1 0,1 1,0-1,0 0,-1 1,1-1,0 1,0-1,0 1,-1-1,1 1,0-1,0 1,0-1,0 1,0-1,0 0,0 1,0-1,0 1,0-1,0 1,0-1,1 1,-1 0,1-1,-1 1,1-1,-1 0,1 1,-1-1,1 0,-1 1,1-1,0 0,-1 1,1-1,0 0,-1 0,1 0,0 0,4 1,-1-1,0 0,1-1,5 0,9-2,27-9,-20 7,-21 4,-1 1,0-1,1 0,-1 0,0 0,4-3,8-1,-13 4,1 0,0 0,6-4,-9 5,0 0,-1-1,1 1,0-1,-1 1,1-1,0 1,-1-1,1 0,-1 1,1-1,-1 1,1-1,-1 0,0 0,1 1,-1-1,0 0,0 0,1 0,-1 1,0-1,0-1,0 2,0-1,0 1,0-1,0 1,-1-1,1 1,0-1,0 1,0-1,-1 1,1-1,0 1,-1-1,1 1,0 0,-1-1,1 1,0 0,-1-1,1 1,-1 0,1-1,0 1,-1 0,1 0,-1-1,0 1,-18-4,7 2,9 1,0 0,0 0,-1 0,1 1,-6-1,-11-2,19 3,1 0,0 0,-1 0,1 0,0 0,0-1,-1 1,1 0,0 0,0 0,-1 0,1 0,0-1,0 1,0 0,-1 0,1 0,0-1,0 1,0 0,0 0,-1-1,1 1,0 0,0 0,0-1,0 1,0 0,0 0,0-1,0 1,0-1,0 1,0-1,0 0,1 1,-1-1,0 0,1 1,-1-1,1 0,-1 1,1-1,0 0,17-12,23-12,-29 19,-9 4,1 0,0 0,0 0,0 1,6-2,-6 2,57-14,-42 6,-42 10,-32 9,44-8,7-2,1 0,0 1,0 0,0-1,0 1,-4 2,-33 17,37-18,-1 0,1 0,0 1,0-1,0 1,0 0,0 0,1 0,-1 0,1 0,0 0,0 1,0-1,0 1,-2 5,-4 5,7-12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916 1 24575,'-106'3'0,"41"-6"0,-122 3 0,126 3 0,30-1 0,22-1 0,-1 0 0,1-1 0,-13-1 0,8-2 0,12 2 0,0 0 0,0 1 0,0-1 0,-1 1 0,1-1 0,0 1 0,0 0 0,0 0 0,0 0 0,-1 0 0,-2 1 0,5-1 0,-1 0 0,1 1 0,0-1 0,0 0 0,0 0 0,0 0 0,0 0 0,0 0 0,0 0 0,0 0 0,0 0 0,0 1 0,0-1 0,0 0 0,0 0 0,0 0 0,0 0 0,0 0 0,0 0 0,0 0 0,0 1 0,0-1 0,0 0 0,0 0 0,0 0 0,0 0 0,1 0 0,-1 0 0,0 0 0,0 0 0,0 0 0,0 1 0,0-1 0,0 0 0,0 0 0,0 0 0,0 0 0,0 0 0,0 0 0,1 0 0,-1 0 0,0 0 0,0 0 0,0 0 0,0 0 0,0 0 0,0 0 0,0 0 0,1 0 0,-1 0 0,0 0 0,9 6 0,-5-4 0,24 18 0,9 1 0,-27-12 0,-3-1 0,1-2 0,-1 1 0,0 0 0,9 12 0,9 8 0,-20-21 0,0 0 0,9 12 0,-10-11 0,1 0 0,8 8 0,-4-4 0,0-1 0,-1 1 0,0 0 0,-1 1 0,11 23 0,4 19 0,-17-38 0,-2-8 0,-1-1 0,0 1 0,2 10 0,-3-10 0,3 22 0,-2-22 0,-1 1 0,0 0 0,-1-1 0,-1 17 0,0 0 0,4 32 0,-3-57 0,0 1 0,0 0 0,0-1 0,0 1 0,0-1 0,0 1 0,0 0 0,0-1 0,0 1 0,-1-1 0,1 1 0,0-1 0,0 1 0,0-1 0,-1 1 0,1-1 0,-1 2 0,1-2 0,0 0 0,-1 0 0,1 0 0,0 1 0,-1-1 0,1 0 0,0 0 0,-1 0 0,1 0 0,0 0 0,-1 0 0,1 0 0,0 0 0,-1 0 0,1 0 0,0 0 0,-1 0 0,1 0 0,-1 0 0,1 0 0,-1 0 0,0 0 0,0-1 0,0 1 0,-1-1 0,1 0 0,0 1 0,0-1 0,0 0 0,0 1 0,0-1 0,0 0 0,0 0 0,0 0 0,0 0 0,0-2 0,-30-45 0,24 35 0,4 7 0,0 0 0,-1 0 0,-7-10 0,-13-18 0,16 24 0,-10-22 0,16 29 0,-5-10 0,4 8 0,0 0 0,-4-10 0,-8-20 0,10 22 0,4 10 0,-1 0 0,1 1 0,1-1 0,-1 0 0,0 0 0,1 0 0,-1 0 0,1-3 0,0-5 0,0-7 0,0 1 0,-4-26 0,-7 17 0,9 20 0,0 0 0,0 0 0,-1 0 0,0 1 0,0-1 0,0 1 0,-1 0 0,1-1 0,-1 1 0,0 1 0,-1-1 0,1 1 0,-10-8 0,-23-13 0,37 25 0,0 0 0,0 0 0,0 0 0,-1-1 0,1 1 0,0 0 0,0 0 0,0 0 0,-1-1 0,1 1 0,0 0 0,0 0 0,-1 0 0,1 0 0,0 0 0,-1-1 0,1 1 0,0 0 0,0 0 0,-1 0 0,1 0 0,0 0 0,-1 0 0,1 0 0,0 0 0,-1 0 0,1 0 0,0 0 0,0 0 0,-1 1 0,1-1 0,-1 0 0,1 10 0,0-3 0,1-1 0,-1 0 0,2-1 0,-1 1 0,3 8 0,-2-8 0,0 0 0,0-1 0,-1 1 0,1 8 0,-3 83 0,1-92 0,-2 0 0,1 0 0,-1-1 0,1 1 0,-1-1 0,-5 9 0,4-8 0,-3 6 0,4-8 0,0 0 0,1 0 0,-1 1 0,1-1 0,-2 6 0,-3 2 0,5-11 0,1 0 0,0 1 0,-1-1 0,1 0 0,0 1 0,-1-1 0,1 0 0,0 1 0,0-1 0,-1 1 0,1-1 0,0 1 0,0-1 0,0 1 0,0-1 0,0 0 0,0 1 0,-1-1 0,1 1 0,0-1 0,0 1 0,0-1 0,1 1 0,-1-1 0,0 1 0,0-1 0,0 1 0,0-1 0,0 1 0,0-1 0,1 0 0,-1 1 0,0-1 0,0 1 0,1-1 0,-1 0 0,0 1 0,1-1 0,-1 1 0,0-1 0,1 0 0,0 1 0,1 1 0,1 0 0,-1 1 0,0-1 0,0 1 0,0-1 0,0 1 0,-1 0 0,1 0 0,-1-1 0,0 1 0,1 0 0,0 6 0,14 40 0,-12-38 0,1 0 0,8 15 0,-8-17 0,-1-1 0,1 2 0,-2-1 0,5 14 0,-1-3 0,-6-15 0,1-1 0,-1 0 0,1 1 0,0 4 0,-2-5 0,1 0 0,0 0 0,0 0 0,1-1 0,2 6 0,1 3 0,5 26 0,-9-34 0,0 1 0,1-1 0,-2 0 0,2 9 0,2 10 0,10 25 0,-13-41 0,0 1 0,0 13 0,0-1 0,0-14 0,0 0 0,3 10 0,-1-6 0,-2-3 0,1 1 0,-1 12 0,0-14 0,-1 0 0,1 0 0,0 1 0,3 9 0,-2-11 0,-1-1 0,0 1 0,0-1 0,0 1 0,-1-1 0,0 1 0,0 5 0,-5 33 0,0-8 0,-1 3 0,4-29 0,0 1 0,1-1 0,-1 11 0,3-8 0,-2 1 0,0 0 0,-4 22 0,-11 17 0,0-14 0,5-15 0,8-18 0,0 1 0,0-1 0,1 0 0,-2 7 0,-2 8 0,-4 22 0,10-38 0,-1-1 0,-1 0 0,1 1 0,0-1 0,-3 4 0,-5 14 0,-12 51 0,14-59 0,6-12 0,0 1 0,0 0 0,1-1 0,-1 1 0,0 0 0,1 0 0,-1 0 0,0 3 0,0-2 0,1 0 0,-1 1 0,0-1 0,-3 5 0,-1 8 0,-10 22 0,9-21 0,-6 17 0,-26 36 0,32-58 0,-5 16 0,9-24 0,0 0 0,-1 0 0,1 0 0,-6 6 0,6-8 0,-6 9 0,4-5 0,0-1 0,-1 0 0,1 0 0,-8 6 0,7-7 0,1 1 0,-1 1 0,1-1 0,0 0 0,1 1 0,0 0 0,-5 9 0,5-10 0,0 2 0,-2 3 0,0 0 0,-10 13 0,-31 37 0,-4 8 0,32-46 0,9-3 0,7-16 0,1 1 0,-1-1 0,0 1 0,-5 5 0,6-7 0,-1 1 0,0-1 0,1 0 0,0 1 0,0-1 0,-2 5 0,-1 4 0,2-7 98,1-2-261,0 0 1,0 0-1,0 0 1,0 0-1,1 0 0,-1 0 1,1 1-1,-1 1 1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3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46 1787 24575,'-20'8'0,"19"-8"0,-1 1 0,1-1 0,0 1 0,0-1 0,-1 1 0,1 0 0,0-1 0,0 1 0,0 0 0,0 0 0,0 0 0,0 0 0,0 0 0,0 0 0,0 0 0,1 1 0,-1-1 0,0 0 0,0 3 0,0-2 0,0 1 0,0 0 0,1 0 0,-1 0 0,1-1 0,-1 1 0,1 0 0,1 6 0,-1-8 0,1 0 0,0 1 0,-1-1 0,1 0 0,0 0 0,0 1 0,0-1 0,-1 0 0,1 0 0,1 0 0,-1 0 0,0 0 0,0 0 0,2 1 0,-1-1 0,0 1 0,0-1 0,1 0 0,-1 0 0,0 0 0,0 0 0,1 0 0,2 0 0,-3 0 0,0-1 0,1 0 0,-1 1 0,0-1 0,1 1 0,-1-1 0,0 1 0,0 0 0,0 0 0,1 0 0,-1 1 0,3 2 0,10 3 0,-14-7 0,0 1 0,1-1 0,-1 1 0,0-1 0,1 1 0,-1 0 0,0 0 0,0-1 0,0 1 0,0 0 0,0 0 0,0 0 0,0 0 0,0 0 0,0 0 0,0 1 0,0-1 0,-1 0 0,1 0 0,0 2 0,9 14 0,-8-15 0,-1 1 0,1-1 0,-1 1 0,0 0 0,2 4 0,13 30 0,-10-22 0,-5-13 0,0 1 0,0-1 0,0 0 0,0 1 0,-1-1 0,1 1 0,-1-1 0,1 4 0,-2 15 0,-5 28 0,6-48 0,0-1 0,0 1 0,0 0 0,0 0 0,0 0 0,0-1 0,0 1 0,0 0 0,0 0 0,0 0 0,0-1 0,0 1 0,0 0 0,1 0 0,-1-1 0,0 1 0,1 0 0,-1 0 0,0-1 0,1 1 0,0 1 0,1-1 0,-1-1 0,0 1 0,1 0 0,-1-1 0,1 1 0,-1-1 0,1 0 0,-1 1 0,3-1 0,0 1 0,15 1 0,0 0 0,37-3 0,-19 0 0,199 1 0,-232 0 0,-1-1 0,1 1 0,0-1 0,0 0 0,0 0 0,0 0 0,-1-1 0,1 1 0,0-1 0,-1 0 0,0 0 0,1 0 0,-1-1 0,6-4 0,-2-1 0,0 1 0,0-1 0,-1-1 0,9-13 0,-13 20 0,-1-1 0,1 0 0,-1 0 0,0 0 0,0 0 0,0 0 0,0 0 0,-1 0 0,1 0 0,-1 0 0,1-1 0,-1 1 0,-1-4 0,1 3 0,-1-1 0,0 1 0,-1 0 0,1 0 0,-1 0 0,1 0 0,-1 0 0,0 0 0,-3-3 0,4 5 0,0 0 0,0 0 0,-1 0 0,1 0 0,0 1 0,-1-1 0,1 1 0,-1-1 0,1 1 0,-1-1 0,1 1 0,-1 0 0,0 0 0,0 0 0,0 0 0,0 0 0,0 0 0,0 1 0,0-1 0,-3 0 0,-3-1 0,6 2 0,1-1 0,-1 1 0,1 0 0,-1 0 0,1 0 0,-1 0 0,0 0 0,1 0 0,-1 0 0,1 0 0,-1 0 0,0 1 0,1-1 0,-1 1 0,1-1 0,-1 1 0,-2 1 0,-33 22 0,29-19 0,6-5 0,0 1 0,1 0 0,-1 0 0,1 0 0,-1 0 0,1 0 0,-1 0 0,1 0 0,-1 1 0,1-1 0,-2 3 0,3-3 0,0-1 0,0 0 0,0 0 0,1 0 0,-1 1 0,0-1 0,0 0 0,0 0 0,1 0 0,-1 0 0,0 1 0,0-1 0,1 0 0,-1 0 0,0 0 0,0 0 0,1 0 0,-1 0 0,0 0 0,0 0 0,1 0 0,-1 0 0,0 0 0,0 0 0,1 0 0,-1 0 0,0 0 0,1 0 0,-1 0 0,12 0 0,-12 0 0,5 0 0,0 0 0,-1 0 0,1-1 0,0 0 0,-1 0 0,1 0 0,-1-1 0,1 1 0,-1-1 0,1 0 0,-1 0 0,0-1 0,0 1 0,0-1 0,-1 0 0,1 0 0,0 0 0,3-4 0,-5 4 0,-1 0 0,1 0 0,0 0 0,-1 0 0,0-1 0,0 1 0,0 0 0,0 0 0,0-1 0,0 1 0,-1-1 0,0 1 0,0-1 0,0 1 0,0 0 0,-1-7 0,0 8 0,0 0 0,1 0 0,-1 1 0,0-1 0,0 0 0,0 0 0,0 1 0,-1-1 0,1 1 0,0-1 0,-1 1 0,-2-3 0,-1 0 0,0 0 0,-11-5 0,10 5 0,-1 1 0,1 0 0,-1 0 0,0 1 0,0 0 0,0 0 0,-1 1 0,1 0 0,0 0 0,0 0 0,-1 1 0,-8 1 0,13 0 0,0 0 0,0 0 0,1 0 0,-1 0 0,1 0 0,-1 0 0,1 1 0,-1-1 0,1 1 0,0 0 0,0 0 0,0 0 0,0 0 0,0 0 0,0 0 0,0 0 0,1 1 0,-3 3 0,1 0 0,0 1 0,0-1 0,1 1 0,-1-1 0,1 1 0,-1 8 0,-1 46 0,1-46 0,2-12 0,0 0 0,0 1 0,1 0 0,-1 4 0,1-6 0,0 1 0,0-1 0,1 1 0,-1-1 0,1 1 0,-1-1 0,1 1 0,2 3 0,-3-5 0,0 0 0,1-1 0,-1 1 0,1-1 0,-1 1 0,1-1 0,-1 1 0,1-1 0,-1 1 0,1-1 0,0 1 0,-1-1 0,1 0 0,0 1 0,-1-1 0,1 0 0,0 1 0,-1-1 0,1 0 0,0 0 0,0 0 0,-1 0 0,1 0 0,0 0 0,0 0 0,-1 0 0,1 0 0,0 0 0,-1 0 0,1 0 0,0-1 0,0 1 0,0-1 0,3-1 0,0 0 0,-1 0 0,1 0 0,-1-1 0,0 1 0,0-1 0,0 0 0,0 0 0,-1 0 0,1 0 0,3-7 0,-4 6 0,0 1 0,0 0 0,0-1 0,-1 1 0,1-1 0,-1 1 0,0-1 0,0 0 0,0 0 0,-1 1 0,1-1 0,-1 0 0,0 0 0,0 0 0,-1 0 0,1 1 0,-1-1 0,1 0 0,-1 0 0,-1 1 0,1-1 0,0 0 0,-1 1 0,1 0 0,-1-1 0,0 1 0,-1 0 0,-4-6 0,3 5 0,0 1 0,0-1 0,-1 1 0,0 0 0,1 0 0,-1 0 0,0 1 0,0 0 0,-11-3 0,15 4 0,-1 1 0,1-1 0,-1 1 0,1 0 0,-1-1 0,1 1 0,-1 0 0,1 0 0,-1 0 0,0 0 0,1 0 0,-1 1 0,1-1 0,-1 0 0,1 1 0,-1-1 0,1 1 0,0-1 0,-1 1 0,1 0 0,-1 0 0,1-1 0,0 1 0,0 0 0,0 0 0,-1 0 0,1 1 0,0-1 0,0 0 0,0 0 0,1 0 0,-1 1 0,-1 1 0,0 3 0,0-1 0,0 0 0,1 1 0,0-1 0,0 1 0,1-1 0,-1 1 0,1 6 0,0 2 0,-1-10 0,1 0 0,0 0 0,0 0 0,0 0 0,0 0 0,2 5 0,-2-8 0,0-1 0,1 0 0,-1 1 0,0-1 0,0 0 0,0 1 0,0-1 0,1 0 0,-1 0 0,0 1 0,0-1 0,1 0 0,-1 1 0,0-1 0,0 0 0,1 0 0,-1 0 0,0 1 0,1-1 0,-1 0 0,0 0 0,1 0 0,-1 0 0,1 0 0,-1 0 0,0 0 0,1 0 0,-1 1 0,0-1 0,1 0 0,-1-1 0,0 1 0,1 0 0,-1 0 0,1 0 0,-1 0 0,0 0 0,1 0 0,-1 0 0,0 0 0,1-1 0,-1 1 0,0 0 0,1 0 0,-1 0 0,0-1 0,14-11 0,-13 12 0,2-5 0,1 0 0,-1 0 0,0 0 0,0 0 0,0-1 0,-1 1 0,0-1 0,3-11 0,-3 3 0,0 0 0,-1-1 0,-1 1 0,-1-16 0,1 28 0,0 1 0,-1 0 0,1 0 0,0 0 0,-1 0 0,1 0 0,-1 0 0,1 0 0,-1 0 0,1 0 0,-1 0 0,0 0 0,0 0 0,0 0 0,1 0 0,-1 0 0,0 1 0,0-1 0,0 0 0,0 1 0,0-1 0,0 1 0,0-1 0,0 1 0,0-1 0,-1 1 0,1 0 0,0 0 0,0-1 0,0 1 0,0 0 0,-1 0 0,1 0 0,0 0 0,0 0 0,0 1 0,0-1 0,-1 0 0,1 0 0,0 1 0,0-1 0,0 1 0,0-1 0,0 1 0,0-1 0,0 1 0,0 0 0,0-1 0,0 1 0,0 0 0,1 0 0,-1 0 0,0 0 0,-1 2 0,-17 38 0,3-6 0,10-23 0,1 1 0,0-1 0,1 1 0,-3 16 0,5-14 0,0 0 0,2-13 0,-1-8 0,2-15 0,0 9 0,-1 1 0,-2-15 0,1 20 0,-1 1 0,0-1 0,0 1 0,0 0 0,-1 0 0,-3-6 0,-4-9 0,-8-17 0,13 26 0,3 7 0,1 0 0,-1-1 0,1 1 0,0 0 0,0 0 0,0-1 0,0 1 0,0-5 0,1 4 0,0 0 0,1 0 0,-1 0 0,1 0 0,0 0 0,0 0 0,0 0 0,0 0 0,5-7 0,13-20 0,18-19 0,-6 10 0,15-29 0,1-18 0,-41 75 0,-1 2 0,10-15 0,1-8 0,-8 20 0,-1 1 0,-1-2 0,6-20 0,5-33 0,-15 60 0,-1-1 0,1 1 0,-1-10 0,0 9 0,0 0 0,4-16 0,-3 15 0,0-1 0,0 0 0,-1-17 0,0 3 0,3-35 0,-1 42 0,-2 12 0,0 0 0,1-12 0,-2-186 0,-1 194 0,0-1 0,-1 1 0,0 0 0,-6-18 0,-3-16 0,-3-5 0,7 23 0,6 20 0,-1 1 0,1-1 0,0 1 0,-1-12 0,3 2 0,3-17 0,-3 22 0,1 3 0,-1 0 0,1 0 0,4-9 0,2-6 0,3-16 0,-7 29 0,-2 0 0,3-9 0,-1 0 0,3-17 0,-6 26 0,0 1 0,0 0 0,1 0 0,4-10 0,-4 13 0,-1 1 0,1-1 0,-1 0 0,0-4 0,0 4 0,-1 0 0,1 0 0,3-8 0,1-2 0,6-26 0,-9 33 0,7-54 0,-7 49 0,-6 115 0,5-78 0,-2-20 0,1-1 0,-1 1 0,0 0 0,-1 5 0,1-6 0,-1 1 0,2 0 0,-1 0 0,0 5 0,4 69 0,-2-60 0,0-2 0,6 31 0,-2-30 0,-1 1 0,1 20 0,-2 31 0,0-58 176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4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283 251 24575,'2'0'0,"-1"1"0,1 1 0,0-1 0,-1 0 0,1 0 0,-1 1 0,1-1 0,-1 1 0,1-1 0,-1 1 0,2 2 0,9 16 0,13 29 0,-8-7 0,-14-32 0,-1-7 0,-1 0 0,0 0 0,0 0 0,0 1 0,1 5 0,-2-2 0,2 1 0,2 8 0,2 14 0,-3 52 0,-3 64 0,-1-119 0,-1-1 0,-7 33 0,-5-9 0,-4 22 0,17-66 0,-1-1 0,0 1 0,-4 9 0,6-15 0,0 0 0,0 0 0,0 0 0,0 0 0,0 0 0,0 0 0,0 0 0,0 0 0,0 1 0,0-1 0,0 0 0,0 0 0,0 0 0,0 0 0,0 0 0,0 0 0,0 0 0,-1 0 0,1 0 0,0 0 0,0 0 0,0 0 0,0 0 0,0 1 0,0-1 0,0 0 0,0 0 0,0 0 0,0 0 0,0 0 0,0 0 0,0 0 0,-1 0 0,1 0 0,0 0 0,0 0 0,0 0 0,0 0 0,0 0 0,0 0 0,0 0 0,0 0 0,0 0 0,0 0 0,-1 0 0,1 0 0,0 0 0,0 0 0,0 0 0,0 0 0,0 0 0,0 0 0,0 0 0,0 0 0,0-1 0,0 1 0,0 0 0,-2-7 0,0-8 0,3 2 0,2-72 0,-3 55 0,0 22 0,0 0 0,0 0 0,1 0 0,2-11 0,-1 9 0,-1-1 0,0 0 0,-1 0 0,-1-18 0,0 1 0,1-6 0,0-35 0,1 54 0,0-2 0,1 1 0,4-21 0,10-40 0,-1 12 0,-2 26 0,-11 28 0,0 0 0,-1 10 0,-1 3 0,0 12 0,-4 58 0,1-56 0,2-10 0,0 0 0,0 11 0,-4 64 0,1-34 0,-8 36 0,6-43 0,-15 56 0,13-62 0,-21 62 0,-4 18 0,31-101 0,-2 5 0,0 0 0,2 1 0,0-1 0,1 27 0,1-45 0,0 0 0,0 0 0,0 0 0,0 0 0,0 0 0,0 0 0,0-1 0,0 1 0,0 0 0,1 0 0,-1 0 0,0 0 0,0 0 0,0 0 0,0 0 0,0 0 0,0 0 0,0 0 0,0 0 0,0 0 0,0 0 0,0 1 0,0-1 0,0 0 0,0 0 0,0 0 0,0 0 0,0 0 0,0 0 0,0 0 0,0 0 0,0 0 0,0 0 0,0 0 0,1 0 0,-1 0 0,0 0 0,0 0 0,0 0 0,0 0 0,0 0 0,0 0 0,0 0 0,0 0 0,0 0 0,0 0 0,0 0 0,0 0 0,0 1 0,3-9 0,1-11 0,-3 10 0,1 0 0,4-11 0,-3 9 0,0-3 0,2-15 0,-3 15 0,5-18 0,-3 15 0,2-21 0,-2 14 0,0-7 0,0-40 0,-2 21 0,1 17 0,0-24 0,1-96 0,-2 106 0,2-29 0,3 36 0,-4-21 0,-3 56 0,1 0 0,0 1 0,0-1 0,0 0 0,1 1 0,0-1 0,0 1 0,2-5 0,3-6 0,16-31 0,-14 31 0,26-40 0,-21 36 0,13-28 0,-24 40 0,3-9 0,-5 15 0,-1 1 0,0 0 0,0 0 0,0-1 0,0 1 0,0 0 0,0 0 0,0 0 0,1-1 0,-1 1 0,0 0 0,0 0 0,0 0 0,1 0 0,-1-1 0,0 1 0,0 0 0,0 0 0,1 0 0,-1 0 0,0 0 0,0 0 0,1 0 0,-1-1 0,0 1 0,0 0 0,1 0 0,-1 0 0,0 0 0,0 0 0,1 0 0,-1 0 0,0 0 0,0 0 0,1 1 0,-1-1 0,0 0 0,0 0 0,0 0 0,1 0 0,-1 0 0,0 0 0,0 0 0,1 1 0,-1-1 0,0 0 0,0 0 0,0 0 0,0 0 0,1 1 0,-1-1 0,1 2 0,1 0 0,-1 0 0,0 1 0,0-1 0,0 0 0,0 4 0,6 11 0,-3-11 0,-1 0 0,0 0 0,0 0 0,0 0 0,1 8 0,6 5 0,-4-9 0,-3-4 0,0-1 0,0 0 0,1 0 0,7 8 0,-10-11 0,1 0 0,0 0 0,-1 0 0,1 0 0,-1 0 0,0 0 0,0 1 0,0-1 0,0 0 0,0 1 0,0-1 0,0 1 0,0 2 0,-1-3 0,0-1 0,0 1 0,-1 0 0,1-1 0,0 1 0,0-1 0,-1 1 0,1-1 0,-1 1 0,1 0 0,-1-1 0,0 0 0,0 1 0,1-1 0,-1 1 0,0-1 0,0 0 0,0 0 0,-1 0 0,1 1 0,-1 0 0,-1 0 0,1 0 0,0 1 0,0-1 0,0 1 0,0 0 0,1 0 0,-1-1 0,-1 5 0,-5 8 0,-9 17 0,12-22 0,-5 13 0,-7 9 0,0 19 0,16-49 0,-2 7 0,0-1 0,-2 15 0,-5 10 0,2-3 0,0 4 0,-1 19 0,8-45 0,-4 16 0,-1 7 0,4-18 0,0 1 0,-5 15 0,7-27 0,-2 7 0,1 0 0,-1 14 0,2-16 0,-3 28 0,-1 11 0,-2-10 0,6-7 0,0 31 0,-1-53 0,-1 18 0,2 41 0,9 7 0,-8-64 0,1-1 0,4 16 0,1 1 0,12 28 0,-6-18 0,1 10 0,-9-30 0,-5-13 0,-1-6 0,-2 0 0,-38-64 0,39 64 0,-31-49 0,30 46 0,-1-1 0,1 1 0,0-1 0,-3-15 0,4 17 0,0-4 0,0 1 0,1 0 0,-1 0 0,2-1 0,-1-9 0,1 18 0,0 1 0,0 0 0,0 0 0,0 0 0,0 0 0,0 0 0,0 0 0,0-1 0,0 1 0,0 0 0,0 0 0,0 0 0,0 0 0,0 0 0,0 0 0,0-1 0,1 1 0,-1 0 0,0 0 0,0 0 0,0 0 0,0 0 0,0 0 0,0 0 0,0 0 0,0-1 0,0 1 0,0 0 0,1 0 0,-1 0 0,0 0 0,0 0 0,0 0 0,0 0 0,0 0 0,0 0 0,0 0 0,1 0 0,-1 0 0,0 0 0,0 0 0,0 0 0,0 0 0,0 0 0,0 0 0,1 0 0,5 5 0,6 9 0,10 29 0,-19-38 0,0 0 0,0 0 0,4 5 0,-4-6 0,1 1 0,4 10 0,0-2 0,-7-11 0,0 0 0,1 0 0,-1 0 0,0 0 0,0 0 0,1 5 0,11 29 0,-8-23 0,11 36 0,-15-46 0,1 1 0,-1-1 0,0 0 0,1 1 0,-1-1 0,1 0 0,0 0 0,0 0 0,1 0 0,-1 0 0,0-1 0,6 6 0,-24-39 0,14 28 0,0 0 0,1 0 0,-1 0 0,1 0 0,-2-5 0,2 4 0,-1 0 0,1 1 0,-1-1 0,-2-3 0,2 5 0,1-1 0,0 1 0,0-1 0,0 0 0,-1-5 0,-3-8 0,4 14 0,-6-12 0,-7-23 0,11 25 0,1 0 0,0-1 0,1 1 0,1-20 0,0 29 0,0 3 0,0-1 0,0 1 0,0 0 0,0 0 0,0-1 0,0 1 0,1 0 0,-1-1 0,0 1 0,0 0 0,-1 0 0,1-1 0,0 1 0,0 0 0,0 0 0,0-1 0,0 1 0,0 0 0,0 0 0,0-1 0,0 1 0,-1 0 0,1 0 0,0-1 0,0 1 0,0 0 0,0 0 0,-1 0 0,1 0 0,0-1 0,0 1 0,0 0 0,-1 0 0,1 0 0,0 0 0,0 0 0,-1-1 0,1 1 0,-1 1 0,1-1 0,0 0 0,-1 0 0,1 1 0,-1-1 0,1 0 0,0 1 0,0-1 0,-1 0 0,1 1 0,0-1 0,-1 0 0,1 1 0,0-1 0,0 1 0,0-1 0,-1 1 0,1-1 0,0 0 0,0 1 0,0-1 0,0 1 0,-3 13 0,-1-1 0,-1 0 0,0 0 0,-10 17 0,14-28 0,-37 64 0,28-51 0,-25 41 0,22-38 0,-20 39 0,29-47 0,0 0 0,1 0 0,1 0 0,-1 1 0,2-1 0,-1 1 0,2-1 0,-1 15 0,0-19 0,-2-4 0,3-2 0,-1-1 0,1 1 0,0 0 0,-1-1 0,1 1 0,-1 0 0,1-1 0,0 1 0,-1-1 0,1 1 0,0-1 0,-1 1 0,1-1 0,0 1 0,0-1 0,0 1 0,-1-1 0,1 0 0,-2-9 0,1 0 0,0 0 0,0 0 0,1-1 0,2-9 0,-2-8 0,4-111 0,-1 35 0,-2 87 0,-1 11 0,1 0 0,-1 1 0,-1-1 0,1 0 0,-1 0 0,-1-5 0,2 11 0,0 0 0,0 0 0,0 0 0,0 0 0,0 0 0,0-1 0,0 1 0,0 0 0,0 0 0,0 0 0,0 0 0,0 0 0,0 0 0,0 0 0,0 0 0,0 0 0,0 0 0,0 0 0,0 0 0,0-1 0,0 1 0,-1 0 0,1 0 0,0 0 0,0 0 0,0 0 0,0 0 0,0 0 0,0 0 0,0 0 0,0 0 0,0 0 0,0 0 0,0 0 0,0 0 0,-1 0 0,1 0 0,0 0 0,0 0 0,0 0 0,0 0 0,0 0 0,0 0 0,0 0 0,0 0 0,0 0 0,0 0 0,-1 0 0,-1 5 0,-3 9 0,5-12 0,-1 1 0,-1 3 0,1 0 0,-1 0 0,0 11 0,-8 95 0,7-76 0,-3 39 0,3 10 0,-1 32 0,-2-22 0,6-89 0,3 129 0,0-116 0,-3-17 0,0-1 0,1 0 0,-1 0 0,0 1 0,1-1 0,-1 0 0,1 0 0,0 0 0,-1 0 0,1 0 0,0 0 0,-1 0 0,2 1 0,-2-1 0,1-1 0,-1 0 0,0 0 0,0 0 0,0 0 0,0 0 0,0 0 0,0 0 0,0 0 0,0 0 0,0 0 0,0 0 0,0 0 0,1 0 0,-1 0 0,0 0 0,0 0 0,0 0 0,0 0 0,0 0 0,0 0 0,0 0 0,0 0 0,0 0 0,1 0 0,-1 0 0,0 0 0,0 0 0,0 0 0,0 0 0,0 0 0,0 0 0,0 0 0,0 0 0,0 0 0,0-1 0,0 1 0,0 0 0,1 0 0,-1 0 0,0 0 0,0 0 0,0 0 0,0 0 0,0 0 0,1-7 0,0-7 0,-1 14 0,-4-130 0,1 4 0,0-4 0,3-33 0,-1 160 0,0 2 0,-2 8 0,-3 13 0,-3 24 0,-5 22 0,0 11 0,-1 12 0,-8 63-431,10-77 285,-9 34 146,12-66 0,-9 26 577,-5 50-577,20-73 0,3-35 0,3 0 0,-2-11 0,0 0 0,0 0 0,0 0 0,1-1 0,-1 1 0,0 0 0,0 0 0,0 0 0,0 0 0,1 0 0,-1 0 0,0 0 0,0 0 0,0-1 0,0 1 0,1 0 0,-1 0 0,0 0 0,0 0 0,0-1 0,0 1 0,0 0 0,0 0 0,0 0 0,0 0 0,0-1 0,1 1 0,7-21 0,17-48 0,-17 49 0,9-21 0,-1-2 0,15-54 0,-27 85 0,27-99 0,-21 71 0,2-8 0,15-92 0,-11 48 0,-15 85 0,5-29 0,0-55 0,-2 41 0,-1 35 0,-2 9 0,0 0 0,-1 1 0,1-7 0,1-15 0,-1 17 0,-1 9 0,0 3 0,-3 177 0,2-100-144,-5 75-250,-11 40 394,9-125 193,3-38-20,0 39-1,1-46-172,3-21 0,0 0 0,1 0 0,-1 0 0,1 0 0,0 1 0,0-1 0,0 0 0,0 0 0,0 0 0,2 6 0,-2-9 0,0 0 0,0 0 0,0 1 0,0-1 0,0 0 0,0 0 0,0 0 0,0 0 0,0 1 0,0-1 0,0 0 0,0 0 0,1 0 0,-1 0 0,0 0 0,0 1 0,0-1 0,0 0 0,0 0 0,0 0 0,1 0 0,-1 0 0,0 0 0,0 0 0,0 1 0,0-1 0,1 0 0,-1 0 0,0 0 0,0 0 0,0 0 0,0 0 0,1 0 0,-1 0 0,0 0 0,0 0 0,1 0 0,5-6 0,3-10 0,10-24 0,12-34 0,-29 68 0,46-154 0,-41 130 0,17-89 0,-19 92 0,11-28 0,-5 15 0,17-77 0,-21 85 0,0 7 0,2-8 0,-3 7 0,-1 13 0,-5 17 0,-9 200 0,-10-31 0,4-62 0,12-92 0,0 0 0,-8 22 0,-2 10 0,9-28 0,-2-1 0,-10 25 0,-5 18 0,25-88 0,-1-1 0,-1 1 0,-1-29 0,2-163 0,4 128 0,-3 14 0,1 24 0,2-27 0,2-32 0,-10 126 0,1 29 0,1-15 0,-7 56 0,-1-21 0,-1 2 0,2-27 0,-13 109 0,16-124 0,1 1 0,1 44 0,3-67 0,1-5 0,-2-1 0,-1 1 0,1-1 0,-1 1 0,0-1 0,1 1 0,-1-1 0,1 0 0,-1 1 0,0-1 0,0 1 0,1-1 0,-1 0 0,0 0 0,3-70 0,0 18 0,-3 29 0,4-177 0,-4 183 0,5-18 0,-3 21 0,0-21 0,-2 18 0,1 8 0,-1 8 0,-1-1 0,1 1 0,0 0 0,1-1 0,-1 1 0,0 0 0,1 0 0,-1-1 0,1 1 0,0 0 0,0 0 0,0 0 0,0 0 0,0 0 0,0 0 0,0 0 0,3-2 0,28-33 0,-29 34 0,0 1 0,0 0 0,0 0 0,0-1 0,6-2 0,6-3 0,-15 8 0,0 0 0,0 0 0,0-1 0,0 1 0,1 0 0,-1 0 0,0 0 0,0 0 0,0 0 0,1 0 0,-1 0 0,0 0 0,0-1 0,0 1 0,1 0 0,-1 0 0,0 0 0,0 0 0,0 0 0,1 0 0,-1 0 0,0 0 0,0 0 0,0 0 0,1 0 0,-1 0 0,0 1 0,0-1 0,0 0 0,1 0 0,-1 0 0,0 0 0,0 0 0,0 0 0,0 0 0,1 0 0,-1 1 0,0-1 0,0 0 0,0 0 0,0 0 0,1 1 0,2 10 0,-4-10 0,1 0 0,1 0 0,-1-1 0,0 1 0,0 0 0,0 0 0,0 0 0,0-1 0,1 1 0,-1 0 0,0 0 0,1-1 0,-1 1 0,1 0 0,-1-1 0,1 1 0,-1 0 0,1-1 0,0 2 0,10 0 0,-10-2 0,0 0 0,0 0 0,0 0 0,-1 0 0,1 0 0,0 0 0,0 0 0,0 0 0,-1 1 0,1-1 0,0 0 0,-1 0 0,1 1 0,0-1 0,0 1 0,-1-1 0,1 1 0,-1-1 0,1 1 0,0-1 0,-1 1 0,1-1 0,-1 1 0,1 0 0,-1-1 0,0 1 0,1 0 0,-1-1 0,0 1 0,1 0 0,-1 0 0,0-1 0,0 1 0,1 1 0,1 5 0,0 0 0,1 0 0,4 9 0,-5-12 0,16 25 0,-5-7 0,-10-18 0,0 1 0,0-1 0,-1 1 0,0 0 0,0 0 0,3 9 0,-3-5 0,8 16 0,-10-25 0,-2-15 0,-25-60 0,20 63 0,5 8 0,1 1 0,-1-1 0,0 1 0,0-5 0,0 4 0,-3-6 0,5 10 0,0 0 0,0 0 0,0 0 0,0-1 0,0 1 0,0 0 0,-1 0 0,1 0 0,0-1 0,0 1 0,0 0 0,0 0 0,0 0 0,0-1 0,0 1 0,0 0 0,0 0 0,0 0 0,0-1 0,0 1 0,0 0 0,1 0 0,-1 0 0,0-1 0,0 1 0,0 0 0,0 0 0,0 0 0,0-1 0,0 1 0,0 0 0,1 0 0,0 1 0,0-1 0,0 1 0,0 0 0,0 0 0,-1 0 0,1 1 0,0-1 0,-1 0 0,1 0 0,0 0 0,0 2 0,0 0 0,4 5 0,-2 0 0,6 14 0,-6-14 0,3 12 0,-5-16 0,0 0 0,0 1 0,1-1 0,0 0 0,3 6 0,25 38 0,-12-17 0,-4-6 0,3 7 0,-1 5 0,-1-7 0,-12-26 0,0 1 0,-1-11 0,-3 1 0,0-1 0,0 1 0,0 0 0,0 0 0,-1 0 0,0 0 0,0 0 0,-3-5 0,1 3 0,-5-17 0,3 10 0,5 13 0,0-1 0,0 1 0,0-1 0,1 0 0,-1 0 0,0 1 0,1-1 0,-1 0 0,1 0 0,0-3 0,10 23 0,-6-10 0,-1 1 0,4 12 0,-3-7 0,9 27 0,-1 1 0,-10-39 0,-1 1 0,1-1 0,0 0 0,2 5 0,5 7 0,9 11 0,-15-20 0,0-1 0,1 1 0,4 4 0,0 1 0,-9-12 0,1-1 0,0 1 0,-1-1 0,1 0 0,0 1 0,0-1 0,0 0 0,0-1 0,0-7 0,-2-3 0,-1 1 0,-6-13 0,-2-11 0,11 34 0,-1 0 0,1 0 0,-1 1 0,0-1 0,1 0 0,-1 1 0,0-1 0,0 0 0,0 1 0,0 0 0,0-1 0,0 1 0,-1-1 0,1 1 0,0 0 0,-1 0 0,1 0 0,-3-1 0,2 0 0,0-1 0,0 1 0,0 0 0,0-1 0,1 1 0,-1-1 0,1 1 0,-2-4 0,-4-6 0,-2-1 0,1-1 0,-8-18 0,8 18 0,-1-7 0,-7-14 0,-1-8 0,1 2 0,0-2 0,9 25 0,5 15 0,1 0 0,-1 0 0,1 0 0,0 0 0,0-3 0,-6-15 0,0 2 0,5 12 0,1 1 0,-1 0 0,-4-7 0,-3-11 0,-7-16 0,-2-3 0,-7-10 0,6 2 0,7 17 0,7 20 0,3 7 0,-1 0 0,-5-12 0,4 12 0,1 2 0,0 0 0,0 0 0,1 0 0,0 0 0,0 0 0,0-1 0,0-6 0,-3-6 0,4 15 0,0 0 0,0 0 0,0 0 0,0 0 0,1 0 0,-1-4 0,1-16 0,-1 1 0,-4-23 0,2 33 0,2 9 0,0 0 0,1 0 0,-1 0 0,0-5 0,1 0-341,-1 1 0,0-1-1,-3-13 1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5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628 389 24575,'0'4'0,"1"-1"0,-1 0 0,1 0 0,0 0 0,0 0 0,0 1 0,0-1 0,1 0 0,3 4 0,-3-2 0,0-1 0,0 0 0,3 8 0,9 24 0,0-5 0,-12-27 0,-1-1 0,1 1 0,4 6 0,3 8 0,-1-3 0,1 3 0,-1 0 0,-7-14 0,1 0 0,0 0 0,-1 0 0,0 0 0,1 4 0,2 7 0,-4-14 0,1 1 0,0 0 0,-1-1 0,0 1 0,1 0 0,-1-1 0,0 1 0,0 0 0,0 0 0,0-1 0,0 1 0,-1 0 0,1-1 0,0 1 0,-2 3 0,1-3 0,1 0 0,-1 1 0,-1-1 0,1 0 0,0 0 0,-1 0 0,1 0 0,-1 0 0,1 0 0,-1 0 0,0 0 0,0-1 0,-2 2 0,-17 13 0,16-12 0,4-3 0,0 0 0,1-1 0,-1 1 0,0-1 0,1 1 0,-1 0 0,0-1 0,0 0 0,1 1 0,-1-1 0,0 1 0,0-1 0,0 0 0,0 0 0,1 1 0,-1-1 0,0 0 0,0 0 0,-2 0 0,5-1 0,-1-1 0,1 1 0,0 0 0,-1 0 0,1 0 0,2-1 0,14-3 0,-12 3 0,0 0 0,1 0 0,-1-1 0,6-3 0,-10 5 0,-1 0 0,1-1 0,0 1 0,-1 0 0,1-1 0,-1 1 0,0-1 0,1 1 0,-1-1 0,0 0 0,0 0 0,0 1 0,0-1 0,0 0 0,-1 0 0,1 0 0,0-3 0,3-10 0,3-10 0,-7 23 0,0 1 0,0-1 0,0 1 0,0-1 0,0 1 0,-1-1 0,1 1 0,0-1 0,-1 1 0,1 0 0,-1-1 0,1 1 0,-1-1 0,-1-1 0,-4-6 0,5 7 0,0 0 0,0 0 0,0 0 0,0 1 0,0-1 0,-1 0 0,1 1 0,-1-1 0,1 1 0,-1 0 0,1-1 0,-1 1 0,-3-2 0,2 2 0,1 0 0,-1-1 0,0 0 0,1 1 0,0-1 0,-1 0 0,1 0 0,0-1 0,0 1 0,0 0 0,0-1 0,1 1 0,-1-1 0,-1-3 0,-2-2 0,-11-21 0,9 20 0,5 6 0,0 0 0,0-1 0,1 1 0,-3-5 0,-12-32 0,8 23 0,-15-25 0,23 41 0,-8-7 0,7 7 0,0 0 0,0 0 0,0 0 0,0 0 0,1 0 0,-1-1 0,-1-1 0,-16-29 0,-16-27 0,9 10 0,16 34 0,6 11 0,0 0 0,1 0 0,-3-6 0,3 6 0,-1-1 0,1 1 0,-6-8 0,4 8 0,1 0 0,1-1 0,-4-5 0,4 5 0,-1 1 0,0-1 0,-6-6 0,6 6 0,-1 1 0,-4-11 0,2 5 0,-1-1 0,0 1 0,-9-9 0,16 19 0,-5-7 0,-11-12 0,15 18 0,0 0 0,1 1 0,-1-1 0,0 0 0,0 1 0,0-1 0,0 1 0,0-1 0,0 1 0,0-1 0,0 1 0,0-1 0,0 1 0,0 0 0,0 0 0,0 0 0,0-1 0,-2 1 0,2 1 0,0-1 0,1 0 0,-1 1 0,0-1 0,0 1 0,0-1 0,1 1 0,-1-1 0,0 1 0,0-1 0,1 1 0,-1 0 0,0-1 0,1 1 0,-1 0 0,1 0 0,-1 0 0,1-1 0,0 1 0,-1 0 0,0 1 0,-5 23 0,4-14 0,-1 1 0,0-1 0,2 1 0,-2 18 0,2-14 0,-2 137 0,3-119 0,1-30 0,0 0 0,0 0 0,0 0 0,0 0 0,1 0 0,2 6 0,1 1 0,17 53 0,-22-64 0,0 0 0,0 0 0,0 1 0,0-1 0,0 0 0,0 1 0,1-1 0,-1 0 0,0 0 0,0 1 0,0-1 0,0 0 0,0 0 0,1 0 0,-1 1 0,0-1 0,0 0 0,1 0 0,-1 0 0,0 1 0,0-1 0,1 0 0,-1 0 0,0 0 0,0 0 0,1 0 0,-1 0 0,0 0 0,0 1 0,1-1 0,0-1 0,-1 1 0,1 0 0,-1 0 0,1-1 0,-1 1 0,1 0 0,-1 0 0,0-1 0,1 1 0,-1-1 0,1 1 0,-1 0 0,0-1 0,1 0 0,12-22 0,-11 19 0,35-57 0,-33 53 0,-2 5 0,-1 0 0,1 0 0,-1 0 0,1 0 0,0 0 0,3-2 0,-5 4 0,0 1 0,1 0 0,-1-1 0,0 1 0,1 0 0,-1 0 0,1-1 0,-1 1 0,1 0 0,-1 0 0,1 0 0,-1-1 0,1 1 0,-1 0 0,1 0 0,-1 0 0,1 0 0,-1 0 0,1 0 0,0 0 0,0 1 0,0-1 0,0 0 0,-1 1 0,1-1 0,0 1 0,0-1 0,-1 1 0,1-1 0,0 1 0,-1-1 0,1 1 0,-1 0 0,2 1 0,22 26 0,-13-15 0,-1 0 0,0 0 0,12 23 0,-13-19 0,-2-3 0,8 21 0,-2 1 0,-12-32 0,0 0 0,1 0 0,-2 0 0,1 0 0,0 0 0,-1 0 0,0 0 0,0 0 0,0 1 0,0-1 0,-1 0 0,0 0 0,0 0 0,0 0 0,0 0 0,0 0 0,-1 0 0,-2 3 0,-3 7 0,-1 0 0,-1-1 0,-13 16 0,17-23 0,3-5 0,1 1 0,-1 0 0,1 0 0,0 0 0,0 0 0,-1 0 0,1 0 0,1 0 0,-1 0 0,0 0 0,0 3 0,-3 7 0,-1 11 0,4-22 0,1 0 0,0 0 0,0 0 0,0 1 0,0-1 0,0 0 0,0 0 0,1 0 0,-1 0 0,0 0 0,0 0 0,1 0 0,-1 0 0,1 0 0,-1 0 0,1 0 0,0 1 0,0-1 0,0-1 0,-1 1 0,1-1 0,0 1 0,-1-1 0,1 0 0,0 1 0,0-1 0,-1 0 0,1 1 0,0-1 0,0 0 0,0 0 0,-1 0 0,1 0 0,0 0 0,0 0 0,0 0 0,-1 0 0,1 0 0,0 0 0,0 0 0,0 0 0,1-1 0,-1 1 0,0-1 0,0 1 0,0-1 0,0 1 0,0-1 0,0 0 0,0 1 0,0-1 0,0 0 0,0 0 0,0 0 0,0 1 0,-1-1 0,1 0 0,1-2 0,1-4 0,-1 0 0,0 0 0,3-14 0,-6 14 0,-2 5 0,3 3 0,-1-1 0,1 0 0,-1 0 0,0 1 0,1-1 0,-1 1 0,1-1 0,-1 0 0,1 1 0,-1-1 0,1 1 0,0-1 0,-1 1 0,1 0 0,-1 0 0,0 1 0,0-1 0,1 1 0,-1-1 0,0 1 0,-1-1 0,1 1 0,0-1 0,0 0 0,0 0 0,-3 2 0,4-3 0,-1 0 0,0 0 0,1 1 0,-1-1 0,0 0 0,1 0 0,-1 0 0,0 0 0,0 0 0,1 0 0,-1 0 0,0 0 0,1-1 0,-1 1 0,0 0 0,1 0 0,-1-1 0,0 1 0,1 0 0,-1-1 0,0 1 0,1 0 0,-1-1 0,1 1 0,-1-1 0,1 1 0,-1-1 0,-3-3 0,1 1 0,0-1 0,0 1 0,0-1 0,0 0 0,1 0 0,0 0 0,-3-7 0,3 8 0,-5-11 0,-1 1 0,-1 0 0,-15-19 0,18 25 0,0 0 0,0 1 0,0 0 0,-13-10 0,17 15 0,0 0 0,0 0 0,-1 0 0,1 0 0,0 0 0,0 0 0,-1 1 0,1-1 0,0 1 0,-1-1 0,1 1 0,0 0 0,-1 0 0,1 0 0,0 0 0,-1 0 0,1 1 0,-1-1 0,1 1 0,0-1 0,0 1 0,-4 2 0,-59 25 0,32-14 0,25-11 0,0 0 0,0 1 0,-14 9 0,20-12 0,0 0 0,0 1 0,1-1 0,-1 1 0,1 0 0,-1-1 0,1 1 0,0 0 0,-2 3 0,2-4 0,1-1 0,0 1 0,0 0 0,-1 0 0,1 0 0,0 0 0,0-1 0,0 1 0,0 0 0,0 0 0,0 0 0,0 0 0,0 0 0,0 0 0,0-1 0,1 1 0,-1 0 0,0 0 0,0 0 0,1-1 0,-1 1 0,1 0 0,-1 0 0,1-1 0,-1 1 0,1 0 0,0 1 0,1-1 0,-1 0 0,1 0 0,-1-1 0,1 1 0,-1 0 0,1 0 0,-1-1 0,1 1 0,-1-1 0,1 1 0,0-1 0,0 0 0,1 1 0,26-1 0,-20 0 0,3-1 0,0 1 0,16-5 0,-17 3 0,19-8 0,-22 7 0,7-2 0,-8 3 0,0 0 0,10-5 0,-49 22 0,27-12 0,-1-1 0,1 1 0,-10 1 0,-7 4 0,-51 24 0,15-11 0,-26 13 0,76-31 0,0 1 0,0-1 0,-1 0 0,-10 3 0,7-2 0,11-4 0,1 0 0,-1 0 0,0 1 0,1-1 0,-1 0 0,1 0 0,-1 1 0,1-1 0,-1 1 0,1-1 0,-1 0 0,1 1 0,-1-1 0,1 1 0,-1 0 0,1 0 0,0-1 0,0 0 0,1 0 0,-1 1 0,0-1 0,1 0 0,-1 0 0,0 0 0,1 0 0,-1 1 0,0-1 0,1 0 0,-1 0 0,1 0 0,-1 0 0,0 0 0,1 0 0,-1 0 0,1 0 0,-1 0 0,1 0 0,11 0 0,-10 0 0,226-1 0,-219 2 0,-1 0 0,1 1 0,0-1 0,13 6 0,10 1 0,-31-8 0,0 0 0,-1 1 0,1-1 0,0 0 0,0 0 0,-1 0 0,1 1 0,0-1 0,-1 0 0,1 1 0,0-1 0,-1 0 0,1 1 0,0-1 0,-1 1 0,2 0 0,-2 0 0,0-1 0,0 0 0,0 1 0,0-1 0,0 0 0,0 1 0,0-1 0,0 1 0,0-1 0,0 0 0,0 1 0,0-1 0,0 0 0,0 1 0,0-1 0,0 0 0,0 1 0,0-1 0,-1 0 0,1 0 0,0 1 0,0-1 0,0 0 0,-1 1 0,1-1 0,-2 2 0,1-1 0,-1 1 0,0-1 0,0 1 0,1-1 0,-1 0 0,0 1 0,0-1 0,-3 1 0,-10 5 0,10-5 0,1 0 0,-1 0 0,-6 2 0,-42 12 0,-8 2 0,60-18 0,-9 3 0,0-1 0,-18 2 0,20-3 0,8-1 0,15 0 0,-4 0 0,83-3 0,21 2 0,-60 1 0,-51 1 0,-1-1 0,0 0 0,0-1 0,0 1 0,5-1 0,-7 1 0,-1-1 0,1 1 0,0 0 0,0-1 0,-1 1 0,1 0 0,0-1 0,-1 1 0,1-1 0,-1 1 0,1-1 0,0 0 0,-1 1 0,1-1 0,-1 1 0,0-1 0,1 0 0,-1 1 0,1-1 0,-1 0 0,0 0 0,1-1 0,0 0 0,0 0 0,0 0 0,0-1 0,0 1 0,0 0 0,1 0 0,-1 0 0,1 1 0,-1-1 0,1 0 0,0 1 0,0-1 0,0 1 0,0-1 0,0 1 0,0 0 0,0 0 0,4-2 0,7-4 0,-12 6 0,4-3 0,1 1 0,11-5 0,-15 7 0,0 1 0,-1-1 0,1 1 0,0-1 0,-1 1 0,1 0 0,0-1 0,0 1 0,0 0 0,-1 0 0,1 1 0,0-1 0,0 0 0,-1 0 0,1 1 0,2 0 0,-3 0 0,0 0 0,-1 0 0,1 0 0,0 0 0,0 0 0,-1 1 0,1-1 0,0 0 0,-1 0 0,1 0 0,-1 1 0,0-1 0,1 0 0,-1 1 0,0-1 0,0 0 0,0 3 0,4 12 0,-4-15 0,1 0 0,-1 0 0,1-1 0,-1 1 0,1 0 0,-1 0 0,1-1 0,0 1 0,0 0 0,-1-1 0,1 1 0,1 0 0,-2-1 0,0 0 0,1 0 0,-1 0 0,0 0 0,1 0 0,-1 0 0,0 1 0,1-1 0,-1 0 0,0 0 0,1 0 0,-1 0 0,0-1 0,1 1 0,-1 0 0,1 0 0,-1 0 0,0 0 0,0 0 0,1 0 0,0-1 0,0 0 0,-1 1 0,1-1 0,0 0 0,0 0 0,0 0 0,-1 0 0,1 0 0,0 0 0,-1 0 0,1 0 0,-1-1 0,0 1 0,1 0 0,-1 0 0,1-3 0,0-1 0,-1 8 0,-3 11 0,-23 53 0,25-65 0,-1 1 0,1-1 0,-1 0 0,1 0 0,-1 0 0,0 0 0,0-1 0,0 1 0,0 0 0,0-1 0,0 1 0,0-1 0,-4 2 0,-2 1 0,-1-1 0,-13 4 0,1-1 0,17-5 0,-1 0 0,1-1 0,0 1 0,-1-1 0,1 0 0,-1 0 0,1-1 0,-6 0 0,-15-2 0,-48 0 0,8 7 0,4-1 0,30-4 0,-35 2 0,34 6 0,18-5 0,10 0 0,-1-2 0,0 1 0,-8 0 0,-48-1-1365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6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166 0 24575,'-3'1'0,"0"-1"0,0 1 0,1-1 0,-1 1 0,0 0 0,0 0 0,1 1 0,-1-1 0,1 0 0,-5 4 0,-4 1 0,-7 1 0,16-7 0,-1 1 0,1 0 0,-1 0 0,1 0 0,0 0 0,-1 0 0,1 0 0,-3 3 0,-26 16 0,15-12 0,12-6 0,1 0 0,-1-1 0,1 2 0,-1-1 0,1 0 0,0 1 0,-4 3 0,7-6 0,0 0 0,0 0 0,0 0 0,0 0 0,0 0 0,0 0 0,-1 1 0,1-1 0,0 0 0,0 0 0,0 0 0,0 0 0,0 0 0,0 0 0,0 0 0,0 0 0,0 0 0,0 0 0,0 0 0,0 0 0,0 0 0,0 0 0,0 0 0,0 0 0,0 0 0,0 1 0,0-1 0,0 0 0,0 0 0,0 0 0,0 0 0,0 0 0,0 0 0,0 0 0,0 0 0,0 0 0,0 0 0,0 0 0,1 0 0,-1 0 0,0 0 0,0 0 0,0 0 0,0 0 0,0 0 0,0 0 0,0 0 0,0 0 0,0 1 0,0-1 0,0 0 0,0 0 0,0 0 0,0 0 0,0 0 0,0 0 0,0 0 0,6 0 0,5-2 0,9-6 0,-16 6 0,-1 1 0,1-1 0,-1 1 0,1 0 0,0 0 0,0 0 0,0 0 0,0 1 0,-1 0 0,1-1 0,0 1 0,6 1 0,6 1 0,15 1 0,-26-3 0,1 0 0,-4 1 0,1-1 0,0 0 0,-1 0 0,1 0 0,0 0 0,-1 0 0,1-1 0,4 0 0,-24-7 0,10 7-1365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24575,'1'1'0,"1"0"0,-1 0 0,0 0 0,1-1 0,-1 1 0,1 2 0,11 8 0,-10-9 0,-1 0 0,0-1 0,0 1 0,0 0 0,0 0 0,0 0 0,-1 0 0,1 1 0,0 2 0,8 11 0,-9-15 0,0 1 0,0-1 0,0 1 0,1-1 0,-1 0 0,4 3 0,4 4 0,1 7 0,1 2 0,-9-15 0,0 1 0,0-1 0,4 3 0,3 4 0,-8-7 0,1 1 0,0-1 0,1 1 0,0 0 0,0 0 0,4 2 0,11 8 0,-9-6 0,-7-6 0,-1 1 0,2-1 0,-1 1 0,0-1 0,0 1 0,4 0 0,7 2 0,-12-3 0,0-1 0,0 0 0,0 0 0,1 1 0,-1-1 0,0 0 0,0 1 0,0-1 0,0 1 0,0-1 0,-1 1 0,1-1 0,0 1 0,0-1 0,-1 1 0,1-1 0,0 1 0,-1-1 0,1 1 0,-1 0 0,1 0 0,3 7 0,5 8 0,-3-5 0,-5-9 0,-1 1 0,1-1 0,0 0 0,-1 0 0,0 1 0,0-1 0,-1 0 0,1 0 0,-2 5 0,-1 3 0,3-9 0,0 1 0,0 0 0,-1-1 0,-1 4 0,2-5 0,-1 1 0,0-1 0,0 1 0,0-1 0,1 1 0,-1-1 0,0 0 0,0 1 0,0-1 0,0 0 0,0 1 0,-1-1 0,1 0 0,0 1 0,-1-1 0,-9 3 0,5-1 0,0 1 0,1-1 0,-9 2 0,9-2 0,0-1 0,0 1 0,0 0 0,0 0 0,-6 3 0,5-2 0,3-2 0,1 0 0,0 0 0,0 0 0,1 0 0,-1 0 0,0 0 0,1 0 0,-1 1 0,1-1 0,0 0 0,-2 3 0,-1 2 0,2-5 0,2 1 0,-1-1 0,0 0 0,0 1 0,0 1 0,0 3 0,1 0 0,0 0 0,1 9 0,1-10 0,5 8 0,-6-12 0,-1 0 0,1-1 0,0 1 0,0 0 0,0-1 0,0 1 0,0-1 0,0 1 0,2 0 0,5 3 0,-3 0 0,-2-1 0,1-1 0,0 1 0,6 2 0,-5-3 0,0 0 0,1 0 0,8 2 0,-9-3 0,11 2 0,-15-3 0,1 0 0,-1 0 0,0 0 0,1 1 0,-1-1 0,0 0 0,0 0 0,1 1 0,-1-1 0,0 0 0,0 1 0,0-1 0,0 1 0,0-1 0,0 0 0,0 1 0,0 0 0,0-1 0,0 1 0,0-1 0,0 1 0,-1 0 0,1-1 0,1 2 0,1 4 0,-1-4 0,-1-1 0,0 1 0,0 0 0,0 0 0,0 1 0,-1-1 0,1 2 0,-1-2 0,0 0 0,1 0 0,-1 0 0,3 2 0,-2-2 0,0 0 0,0 0 0,-1 1 0,1 1 0,-1 3 0,-1-2 0,2-1 0,-1 1 0,3 8 0,-2-4-141,-1-7-1083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25 0 24575,'0'4'0,"1"0"0,-1 0 0,1 0 0,0 0 0,0 0 0,0-1 0,1 1 0,-1 0 0,4 5 0,-4-6 0,1 1 0,-1-1 0,0 1 0,0-1 0,0 1 0,0 0 0,-1-1 0,0 6 0,-1 26 0,1-33-52,-1 1-1,1-1 1,-1 0-1,0 1 1,0-1-1,1 0 1,-1 0-1,-1 0 1,1 0-1,0 0 1,0 0-1,-1 0 1,1 0-1,-1 0 1,0-1-1,1 1 1,-1-1-1,0 1 1,0-1-1,0 0 0,0 1 1,0-1-1,0 0 1,-1 0-1,-2 0 1,0 0-6774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93 0 24575,'-3'0'0,"1"1"0,-1 0 0,0-1 0,1 1 0,-1 0 0,0 0 0,1 0 0,-1 1 0,1-1 0,0 0 0,-1 1 0,1 0 0,-3 2 0,0 1 0,-1 0 0,1 1 0,-8 10 0,8-7 0,0-1 0,-4 12 0,7-17 0,1 1 0,0 0 0,0 0 0,0 0 0,1 0 0,0 0 0,-1 0 0,1 0 0,0 0 0,1 0 0,-1 0 0,1 0 0,0 0 0,0 0 0,0 0 0,0-1 0,1 1 0,3 7 0,2-1 0,1 0 0,1-1 0,17 17 0,7 6 0,-1 1 0,-20-19 96,-10-12-340,-1 0 1,1 1-1,0-1 1,0 0-1,4 3 1,-2-2-6583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513 0 24575,'-4'0'0,"1"0"0,0 0 0,0 0 0,-1 1 0,1-1 0,0 1 0,0 0 0,-1 0 0,1 0 0,0 0 0,0 0 0,0 1 0,0-1 0,1 1 0,-1 0 0,0 0 0,1 0 0,-1 0 0,-2 3 0,-31 28 0,33-30 0,1 1 0,-1 0 0,1 0 0,-1 0 0,1 1 0,0-1 0,-2 8 0,-4 9 0,5-14 0,1 0 0,0 0 0,-2 13 0,4-18 0,0 0 0,0 0 0,0-1 0,0 1 0,1 0 0,-1-1 0,1 1 0,-1 0 0,1-1 0,-1 1 0,1-1 0,0 1 0,0-1 0,0 1 0,0-1 0,0 1 0,0-1 0,2 1 0,6 12 0,-5-8 0,0 0 0,1-1 0,8 9 0,14 11 0,-10-11 0,-6-6 0,-1 0 0,13 14 0,-18-18 0,5 3 0,-10-7 0,1 0 0,-1 1 0,0-1 0,0 0 0,0 0 0,0 0 0,1 0 0,-1 1 0,0-1 0,0 0 0,0 0 0,0 0 0,1 1 0,-1-1 0,0 0 0,0 0 0,0 0 0,0 1 0,0-1 0,0 0 0,0 0 0,0 1 0,0-1 0,0 0 0,0 0 0,0 0 0,0 1 0,0-1 0,0 0 0,0 0 0,0 1 0,0-1 0,0 0 0,-2 1 0,0-1 0,1 1 0,-1-1 0,0 0 0,0 0 0,1 0 0,-1 0 0,0 0 0,1 0 0,-3-1 0,-3 0 0,-34 2 0,-19-2 0,36-2 0,-9 0 0,26 2 0,-1 1 0,1-1 0,-7-2 0,7 1 0,0 1 0,-1 0 0,-7 0 0,-176 1 0,152-4 0,14 1 0,11 1-1365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8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1143 116 24575,'-5'-1'0,"-1"0"0,1 0 0,0 0 0,0 0 0,0-1 0,-9-4 0,-9-3 0,4 2 0,-9-2 0,14 8 0,14 1 0,0 0 0,0 0 0,-1 0 0,1 0 0,0 0 0,0 0 0,0 0 0,0 0 0,0 0 0,0 0 0,-1 0 0,1 0 0,0 0 0,0 0 0,0 0 0,0 1 0,0-1 0,0 0 0,0 0 0,0 0 0,0 0 0,-1 0 0,1 0 0,0 0 0,0 1 0,0-1 0,0 0 0,0 0 0,0 0 0,0 0 0,0 1 0,4 6 0,-2-5 0,0 0 0,0 0 0,0 0 0,0 0 0,0-1 0,0 1 0,0-1 0,1 0 0,-1 1 0,0-1 0,1 0 0,-1 0 0,1-1 0,0 1 0,3 0 0,4 0 0,1 0 0,17-2 0,-6 0 0,-22 1 0,0 0 0,1 0 0,-1 0 0,0 0 0,1 0 0,-1 0 0,1 0 0,-1 0 0,0 0 0,1 0 0,-1 0 0,0 0 0,1 0 0,-1 0 0,0 0 0,1-1 0,-1 1 0,0 0 0,1 0 0,-1 0 0,0-1 0,0 1 0,1 0 0,-1-1 0,0 1 0,0 0 0,1 0 0,-1-1 0,0 1 0,0 0 0,0-1 0,1 0 0,-1 1 0,0-1 0,0 0 0,-1 0 0,1 0 0,0 0 0,0 0 0,0 0 0,-1 0 0,1 0 0,0 0 0,-1 0 0,0-1 0,-2-3 0,0 1 0,0-1 0,-5-5 0,-8-6 0,0 1 0,-27-19 0,43 34 0,0 0 0,0 0 0,0 0 0,0-1 0,0 1 0,0 0 0,0 0 0,-1 0 0,1 0 0,0 0 0,0 0 0,0 0 0,0 0 0,0 0 0,0 0 0,0 0 0,0 0 0,0 0 0,0 0 0,-1 0 0,1 0 0,0 0 0,0 0 0,0 0 0,0 0 0,0 0 0,0 0 0,0 0 0,0 0 0,0 0 0,0 0 0,0 1 0,0-1 0,-1 0 0,1 0 0,0 0 0,0 0 0,0 0 0,0 0 0,0 0 0,0 0 0,0 0 0,-1 6 0,0 6 0,1-10 0,1 1 0,-1 0 0,0 1 0,1-1 0,0 0 0,-1 0 0,1 1 0,1-1 0,-1 0 0,0 0 0,1 0 0,-1 0 0,1 0 0,0-1 0,0 1 0,0 0 0,1-1 0,-1 1 0,0-1 0,1 0 0,0 0 0,-1 0 0,1 0 0,0 0 0,0-1 0,0 1 0,6 1 0,40 12 0,-10 5 0,-23-14 0,-12-4 0,0-1 0,0 1 0,0-1 0,0 1 0,0 0 0,4 4 0,-7-6 0,-1 1 0,0-1 0,0 0 0,0 0 0,0 0 0,0 0 0,0 0 0,1 0 0,-1 0 0,0 0 0,0 0 0,0 0 0,0 1 0,0-1 0,0 0 0,0 0 0,0 0 0,0 0 0,0 0 0,0 0 0,0 0 0,0 1 0,1-1 0,-1 0 0,0 0 0,0 0 0,0 0 0,0 0 0,0 1 0,0-1 0,0 0 0,0 0 0,-1 0 0,1 0 0,0 0 0,0 0 0,0 1 0,0-1 0,0 0 0,0 0 0,0 0 0,0 0 0,0 0 0,-7 2 0,-10-3 0,14 0 0,-73-30 0,30 15 0,6 1 0,22 11 0,14 2 0,0 1 0,-1 0 0,1 0 0,-1 1 0,-4-1 0,-14 0 0,15 1 0,0-1 0,-15 3 0,11-2 0,0 1 0,-1-1 0,1-1 0,-13-2 0,-2 0 0,4-2 0,19 4 0,0-1 0,0 2 0,-1-1 0,-7 0 0,-42-3 0,22 1 0,-24-6 0,-50 5 0,-40 1 0,65 0 0,49-4 0,-86 1 0,-32 6-1365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59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1267 0,'279'0,"-1821"0,1538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0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44 0,'-31'0,"20"0,9 0,6 0,11 0,-12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1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17 0,'-16'0,"15"0,10 0,16 0,-21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47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0 0,'1048'0,"-1045"0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50 0 24575,'-1'0'0,"-1"0"0,1 1 0,0-1 0,0 0 0,0 1 0,0-1 0,0 1 0,0-1 0,0 1 0,0-1 0,0 1 0,0 0 0,0-1 0,0 1 0,1 0 0,-1 0 0,0 0 0,0 0 0,1 0 0,-1 0 0,1 0 0,-1 0 0,1 0 0,-1 0 0,1 0 0,-1 2 0,-1 4 0,0 0 0,-2 15 0,3-16 0,-1 12 0,-8 36 0,9-46 0,-1-1 0,1 16 0,0-3 0,0 95 0,2-60 0,-1-49 0,1 1 0,0-1 0,2 7 0,-2-7 0,1 1 0,-1-1 0,0 8 0,2 29-1365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4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47 24575,'3'63'0,"1"9"0,-1 154 0,0-316 0,1 71 0,-1 6 0,0 0 0,1-1 0,6-16 0,-7 23 0,1-7 0,-2 7 0,0 1 0,1 0 0,-1 0 0,1 0 0,4-6 0,2-3 0,-8 12 0,1 0 0,0 0 0,-1 1 0,1-1 0,0 0 0,0 1 0,1-1 0,-1 1 0,0 0 0,6-4 0,-8 6 0,0 0 0,1 0 0,-1 0 0,0 0 0,1 0 0,-1-1 0,0 1 0,0 0 0,1 1 0,-1-1 0,0 0 0,1 0 0,-1 0 0,0 0 0,0 0 0,1 0 0,-1 0 0,0 0 0,1 0 0,-1 1 0,0-1 0,0 0 0,0 0 0,1 0 0,-1 0 0,0 1 0,0-1 0,1 0 0,-1 0 0,0 1 0,0-1 0,0 0 0,0 0 0,0 1 0,1-1 0,-1 0 0,0 0 0,0 1 0,0-1 0,0 1 0,3 16 0,-1-6 0,0-3 0,0-1 0,0 1 0,-1 0 0,0 0 0,0 0 0,-1-1 0,-1 16 0,0-1 0,2 10 0,-2 34 0,0-62 0,0-11 0,0-12 0,1 8 0,0-5 0,2-18 0,-1 28 0,0 0 0,1 1 0,-1-1 0,1 1 0,0-1 0,5-9 0,8-16 0,2-4 0,-14 30 0,1 0 0,-1 1 0,6-6 0,7-8 0,-6 2 0,9-17 0,-6-2 0,-2 10-1365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4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21 0 24575,'0'0'0,"-1"0"0,-1 0 0,0 0 0,-1 0 0,1 0 0,-1 0 0,0 0 0,1 0 0,-1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0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 61 24575,'0'-1'0,"-1"-1"0,1 0 0,0 1 0,0-1 0,1 1 0,-1-1 0,0 1 0,0-1 0,1 1 0,-1-1 0,1 1 0,-1 0 0,1-1 0,0 1 0,-1-1 0,1 1 0,0 0 0,0 0 0,0-1 0,0 1 0,0 0 0,0 0 0,0 0 0,1 0 0,-1 0 0,0 1 0,1-1 0,-1 0 0,0 0 0,4 0 0,-4 0-97,1 0-1,0 0 1,0 0-1,-1 0 1,1 0-1,-1-1 1,1 1-1,-1 0 1,1-1-1,-1 1 1,0-1-1,0 0 0,2-3 1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144 0 24575,'-2'1'0,"-1"-1"0,1 0 0,-1 1 0,1 0 0,-1 0 0,1 0 0,-1 0 0,1 0 0,0 0 0,0 0 0,0 1 0,-3 1 0,-13 8 0,12-7 0,-1-1 0,1 1 0,0 0 0,1 0 0,-8 7 0,1-1 0,1-2 0,9-7 0,-1 0 0,1 1 0,0-1 0,0 1 0,0 0 0,-1 1 0,-1 1-22,3-3-90,1-1 0,-1 1 0,0-1 0,1 1 0,-1 0 0,1-1 0,-1 1 1,1 0-1,-1-1 0,1 1 0,-1 1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3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138 0 24575,'-37'4'0,"13"-1"0,-5 3 0,10-2 0,-10 2-1365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54"/>
    </inkml:context>
    <inkml:brush xml:id="br0">
      <inkml:brushProperty name="width" value="0.1" units="cm"/>
      <inkml:brushProperty name="height" value="0.1" units="cm"/>
    </inkml:brush>
  </inkml:definitions>
  <inkml:trace contextRef="#ctx0" brushRef="#br0">767 11 24575,'-20'0'0,"11"-1"0,-1 1 0,-11 2 0,7 1 0,10-2 0,1-1 0,0 1 0,-1 0 0,-5-1 0,-108 3 0,-281-3 0,358-3 0,23 1 0,0-1 0,-21-6 0,36 8 0,-5 0 0,-1 0 0,1 0 0,-12 1 0,21 1 0,-1 0 0,0 0 0,0 0 0,0 0 0,0 0 0,0 0 0,0 0 0,0 1 0,0-1 0,1 2 0,1 2 0,7 12 0,-8-15 0,-1 1 0,0-1 0,0 0 0,1 1 0,0-1 0,2 3 0,1 2 0,-4-6 0,0 0 0,0 0 0,0 0 0,0 0 0,0 0 0,0 0 0,0 0 0,1 0 0,3 3 0,0 0 0,0 0 0,-1 0 0,0 1 0,8 9 0,-3-3 0,-4-4-3,-5-6-134,1 1 1,0-1 0,0 0 0,-1 0 0,1 0 0,0 0-1,0 0 1,0 0 0,3 2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7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192 290 24575,'-3'-7'0,"1"1"0,1 4 0,1-1 0,-1 1 0,0-1 0,-2-2 0,2 3 0,0-1 0,0 1 0,0 0 0,-1-5 0,1-6 0,1 11 0,0 0 0,0 0 0,-1 0 0,1-1 0,-1 1 0,1 0 0,-1 0 0,0 0 0,0-2 0,0 2 0,0 1 0,0-1 0,-1 0 0,0-1 0,2 3 0,-1 0 0,1-1 0,-1 1 0,1-1 0,-1 1 0,1 0 0,-1-1 0,1 1 0,-1 0 0,1 0 0,-1-1 0,0 1 0,1 0 0,-1 0 0,1 0 0,-1 0 0,0 0 0,1 0 0,0 0 0,0 0 0,-1 0 0,1 0 0,0 0 0,0 0 0,0 0 0,0 0 0,0 0 0,-1 0 0,1 0 0,0 0 0,0 0 0,0 0 0,0 0 0,0 1 0,0-1 0,0 0 0,-1 0 0,1 0 0,0 0 0,0 0 0,0 0 0,0 0 0,0 1 0,0-1 0,0 0 0,0 0 0,0 0 0,0 0 0,0 0 0,0 1 0,0-1 0,0 0 0,0 0 0,0 0 0,0 0 0,0 0 0,0 1 0,0-1 0,0 0 0,0 0 0,0 0 0,0 0 0,0 0 0,0 0 0,0 1 0,0-1 0,0 0 0,0 0 0,0 0 0,1 0 0,-1 1 0,0 0 0,1 0 0,-1 0 0,1-1 0,-1 1 0,2 1 0,-2-2 0,0 0 0,0 0 0,0 0 0,1 1 0,-1-1 0,0 0 0,0 0 0,0 0 0,0 0 0,0 0 0,0 0 0,0 0 0,1 0 0,-1 0 0,0 0 0,0 0 0,0 0 0,0 0 0,0 0 0,0 0 0,1 0 0,-1 0 0,0 0 0,0 0 0,0 0 0,0 0 0,0 0 0,0 0 0,0 0 0,1 0 0,-1 0 0,0 0 0,0 0 0,0 0 0,0 0 0,0-1 0,0 1 0,0 0 0,0 0 0,1 0 0,-1 0 0,0 0 0,0 0 0,0 0 0,0 0 0,0 0 0,0-1 0,0 1 0,0 0 0,0 0 0,0 0 0,2-10 0,0 3 0,3 0 0,-4 5 0,0 0 0,1 1 0,-1-1 0,0 0 0,0 0 0,0 1 0,-1-1 0,1 0 0,0 0 0,-1 0 0,1 0 0,-1 0 0,1-3 0,-1 2 0,0-5 0,0 8 0,0 0 0,0 0 0,0 0 0,0 0 0,-1 0 0,1 0 0,0 0 0,0 0 0,0 0 0,0 0 0,0 0 0,0 0 0,0 0 0,0 0 0,0 0 0,0 0 0,0 0 0,0 0 0,0 0 0,0 0 0,0 0 0,0 0 0,-1 0 0,1 0 0,0 0 0,0 0 0,0 0 0,0 0 0,0 0 0,0 0 0,0 0 0,0 0 0,-4 2 0,0 1 0,3-2 0,0 0 0,0 0 0,-1 0 0,1 1 0,-1 0 0,1 0 0,-5 6 0,6-8 0,0 0 0,0 0 0,0 0 0,0 1 0,0-1 0,0 0 0,0 0 0,0 0 0,0 0 0,-1 0 0,1 0 0,0 1 0,0-1 0,0 0 0,0 0 0,0 0 0,0 0 0,0 0 0,0 1 0,0-1 0,0 0 0,1 0 0,-1 0 0,0 0 0,0 0 0,0 0 0,0 1 0,0-1 0,0 0 0,0 0 0,0 0 0,0 0 0,0 0 0,0 0 0,0 0 0,1 1 0,-1-1 0,0 0 0,0 0 0,0 0 0,0 0 0,0 0 0,0 0 0,1 0 0,-1 0 0,0 0 0,0 0 0,0 0 0,0 0 0,0 0 0,1 0 0,-1 0 0,0 0 0,0 0 0,0 0 0,0 0 0,2 0 0,-1 0 0,0-1 0,0 1 0,1 0 0,-1-1 0,0 1 0,0-1 0,0 0 0,0 1 0,0-1 0,0 0 0,0 0 0,2-1 0,-2 1 0,1-1 0,-1 1 0,1 0 0,2-1 0,-2 1 0,0 0 0,-1 0 0,1-1 0,0 1 0,-1 0 0,1-1 0,0 1 0,-1-1 0,0 1 0,1-1 0,-1 0 0,0 0 0,0 1 0,0-1 0,0 0 0,0 0 0,0 0 0,0-3 0,0 3 0,0 1 0,0-1 0,0 0 0,0 0 0,0 1 0,0-1 0,1 1 0,-1-1 0,3-1 0,5-6 0,-8 7 0,0 1 0,1 0 0,-1-1 0,1 1 0,0 0 0,0 0 0,-1 0 0,1 0 0,3-2 0,1 1 0,11-3 0,-11 4 0,9-5 0,-3 1 0,7-4 0,26-8 0,-28 9 0,-8 4 0,-6 2 0,2 0 0,0 0 0,0 0 0,5-1 0,-8 3 0,0-1 0,1 0 0,3-2 0,4-1 0,-8 3 0,1 0 0,0 1 0,-1-1 0,1 1 0,0-1 0,-1 1 0,1 0 0,0 0 0,-1 0 0,1 1 0,0-1 0,-1 1 0,1-1 0,0 1 0,2 1 0,-3-1 0,0 0 0,0-1 0,4 1 0,-4 0 0,-1-1 0,0 0 0,1 0 0,-1 1 0,0-1 0,0 1 0,1-1 0,-1 1 0,0-1 0,0 1 0,2 1 0,15 14 0,-14-13 0,0-1 0,0 1 0,-1-1 0,1 1 0,1-1 0,3 1 0,-6-2 0,17 9 0,-17-9 0,0 0 0,0 0 0,3 3 0,-3-3 0,-1 0 0,1 0 0,0 0 0,3 2 0,-4-3 0,1 1 0,-1 0 0,0-1 0,0 1 0,0 0 0,1 1 0,4 2 0,3 2 0,1 1 0,-8-5 0,1-1 0,-1 1 0,0 0 0,0 0 0,0 0 0,0 0 0,-1 0 0,3 3 0,5 6 0,0-4 0,-8-7 0,0 1 0,0-1 0,0 1 0,0 0 0,0 0 0,0 0 0,0 0 0,1 1 0,7 10 0,-6-10 0,-1 0 0,0 1 0,0 0 0,1 2 0,-2-4 0,-1 1 0,1 0 0,1 0 0,-1 0 0,0 0 0,0 0 0,3 2 0,-3-3 0,0 0 0,0 0 0,0 1 0,-1-1 0,1 0 0,0 2 0,0-1 0,0-1 0,0 1 0,-1-1 0,3 3 0,-1-2 0,-1 0 0,1 1 0,-1-1 0,0 1 0,0-1 0,2 3 0,1 6 0,2 6 0,-2-7 0,0 5 0,-3-11 0,0-1 0,0 1 0,1-1 0,2 6 0,-3-6 0,0-1 0,0 1 0,0 0 0,0 0 0,-1 0 0,1 0 0,-1 0 0,1 0 0,-1 0 0,0 0 0,-1 4 0,1 0 0,1 6 0,-1-6 0,-1 14 0,0-18 0,1 1 0,-2-1 0,-1 6 0,0-2 0,2-3 0,-7 15 0,-5 13 0,13-30 0,-1 0 0,1 0 0,-1 0 0,1 0 0,0 0 0,0 0 0,0 3 0,-1 5 0,0-1 0,1-8 0,0 1 0,0-1 0,0 1 0,0-1 0,0 1 0,-1 0 0,1-1 0,-1 1 0,1-1 0,-2 3 0,0 0 0,0 0 0,-3 5 0,0 4 0,2-6 0,-4 9 0,0 4 0,-3 8 0,9-25 0,0 0 0,0-1 0,-1 7 0,2-6 0,-1 0 0,1 0 0,-1 0 0,-2 3 0,2-3 0,1-1 0,-1 1 0,0 0 0,1 0 0,-1-1 0,1 6 0,-2 8 0,0-5 0,1-1 0,0 1 0,1 15 0,0-20 0,-1-4 0,1 0 0,0-1 0,0 1 0,-1 0 0,0 1 0,-2 7 0,2-5 0,1 1 0,-1-1 0,1 1 0,0-1 0,0 1 0,0-1 0,1 1 0,1 6 0,1 3 0,-2-11 0,-1 0 0,3 6 0,1 0 0,-2-6 0,2 10 0,3 8 0,-5-9 0,-2-12 0,0 1 0,0 0 0,1 0 0,-1 0 0,0-1 0,1 1 0,0 0 0,-1-1 0,1 1 0,2 3 0,15 24 0,-14-23 0,-4-5 0,1 0 0,-1 0 0,1 0 0,0 0 0,0 1 0,1 0 0,0 0 0,3 3 0,-5-5 0,0 0 0,0 0 0,0 0 0,0 0 0,0 1 0,0-1 0,1 0 0,-1 0 0,0 0 0,0 0 0,0 0 0,0 0 0,0 0 0,0 0 0,1 0 0,-1 0 0,0 0 0,0 0 0,0 0 0,0 0 0,0 0 0,1 0 0,-1 0 0,0 0 0,0 0 0,0 0 0,0 0 0,0 0 0,0 0 0,1 0 0,-1 0 0,0 0 0,0-1 0,0 1 0,0 0 0,0 0 0,0 0 0,0 0 0,0 0 0,1 0 0,-1 0 0,0-1 0,0 1 0,0 0 0,0 0 0,0 0 0,0 0 0,0 0 0,-1 0 0,1 0 0,0 0 0,0 0 0,0-1 0,0 1 0,0 0 0,0 0 0,0 0 0,0 0 0,0 0 0,0 0 0,0 0 0,0 0 0,0 0 0,-1 0 0,1 0 0,0 0 0,0 0 0,0 0 0,0 0 0,0 0 0,0 0 0,0 0 0,0 0 0,-1 0 0,1 0 0,0 0 0,0 0 0,0 0 0,0 0 0,0 0 0,0 0 0,0 0 0,-5 0 0,-25 2 0,22-2 0,0 1 0,0 1 0,-10 2 0,-4 6 0,21-9 0,0-1 0,0 1 0,0 0 0,0 0 0,0 0 0,0-1 0,0 1 0,0 0 0,0 0 0,1 0 0,-1 1 0,-1 0 0,-3 6 0,-5 5 0,8-10 0,1-2 0,0 1 0,0-1 0,0 1 0,0-1 0,0 1 0,0-1 0,1 1 0,-1-1 0,0 1 0,1-1 0,-1 3 0,1-4 0,0 1 0,0-1 0,0 0 0,1 0 0,-1 1 0,0-1 0,0 0 0,0 0 0,0 0 0,0 1 0,1-1 0,-1 0 0,0 0 0,0 0 0,0 0 0,1 1 0,-1-1 0,0 0 0,0 0 0,0 0 0,1 0 0,-1 0 0,0 0 0,0 0 0,1 0 0,-1 0 0,0 1 0,0-1 0,1 0 0,-1 0 0,0 0 0,0-1 0,1 1 0,-1 0 0,0 0 0,11-1 0,-11 1 0,3-1 0,0 1 0,-1-1 0,1 0 0,-1 0 0,1 0 0,-1 0 0,0 0 0,1 0 0,-1-1 0,0 1 0,0-1 0,0 1 0,0-1 0,0 0 0,3-3 0,-4 3 0,-1 1 0,1 0 0,0 0 0,-1 0 0,1-1 0,0 1 0,0-3 0,-1 4 0,0-1 0,0 1 0,0-1 0,1 1 0,-1-1 0,0 1 0,1 0 0,-1-1 0,0 1 0,1-1 0,-1 1 0,0 0 0,1-1 0,-1 1 0,1 0 0,-1-1 0,0 1 0,1 0 0,-1 0 0,1-1 0,-1 1 0,1 0 0,-1 0 0,1 0 0,-1 0 0,1 0 0,-1 0 0,1 0 0,0 0 0,0 0 0,0 0 0,0 0 0,-1-1 0,1 1 0,0 0 0,-1 0 0,1 0 0,0-1 0,0 1 0,-1 0 0,2-2 0,-2 2 0,0 0 0,0 0 0,0 0 0,0 0 0,0 0 0,0 0 0,1 0 0,-1 0 0,0 0 0,0 0 0,0 0 0,0 0 0,0 0 0,0 0 0,0-1 0,0 1 0,0 0 0,0 0 0,0 0 0,0 0 0,0 0 0,0 0 0,0 0 0,0 0 0,0 0 0,0 0 0,0 0 0,0 0 0,0-1 0,0 1 0,0 0 0,0 0 0,0 0 0,0 0 0,0 0 0,0 0 0,-1 0 0,1 0 0,-3-2 0,-4 0 0,3 1 0,1 1 0,0 0 0,-1 0 0,1 1 0,-6 0 0,-16 7 0,1 1 0,14-5 0,-18 8 0,21-8 0,-7 1 0,11-4 0,0 0 0,1 0 0,-1 0 0,1 0 0,0 0 0,-1 0 0,-3 4 0,5-4 0,0 0 0,0 0 0,1 0 0,-1 0 0,1 0 0,-1 0 0,1 0 0,-1 1 0,1-1 0,0 0 0,-1 2 0,0 0 0,1-1 0,0 1 0,0 5 0,0-7 0,0-1 0,0 1 0,0-1 0,0 1 0,1 0 0,-1-1 0,0 1 0,0-1 0,1 1 0,-1-1 0,0 1 0,1-1 0,-1 1 0,1-1 0,-1 1 0,1-1 0,-1 0 0,1 1 0,-1-1 0,1 0 0,-1 1 0,2-1 0,1 2 0,0-1 0,0 0 0,4 1 0,-3-1 0,2 0 0,0 0 0,10 1 0,-15-2 0,0 0 0,0 0 0,0 1 0,0-1 0,0 0 0,0 1 0,0-1 0,0 1 0,0-1 0,0 1 0,0-1 0,0 1 0,0 0 0,0-1 0,0 1 0,-1 0 0,1 0 0,0 1 0,2 1 0,-1 1 0,0 0 0,3 5 0,-3-4 0,4 7 0,-3-5 0,-3-7 0,1 1 0,-1 0 0,0 0 0,0 0 0,1-1 0,-1 1 0,1 0 0,-1 0 0,1-1 0,0 2 0,2 2 0,-1-2 0,-2-6 0,0 0 0,-1 0 0,1 1 0,-1-1 0,0 0 0,-1 1 0,1-1 0,0 1 0,-1 0 0,-3-5 0,4 7 0,0 0 0,0 0 0,1 0 0,-1 0 0,0 0 0,0 0 0,0 1 0,-2-2 0,-5-4 0,11 16 0,8 17 0,1 2 0,-9-24 0,0 1 0,4 4 0,4 8 0,-8-11 0,-2-6 0,-1 0 0,1 1 0,-1-1 0,1 0 0,0 0 0,1 3 0,9 13 0,-8-9 0,-2-7 0,-1 0 0,0-1 0,0 1 0,1 0 0,-1 0 0,0-1 0,1 1 0,-1 0 0,0 0 0,1-1 0,-1 1 0,1 0 0,0-1 0,0 2 0,-1-2 0,0 0 0,0 0 0,1 0 0,-1 0 0,0 0 0,0 0 0,0 0 0,0 0 0,0 0 0,0 0 0,0 0 0,0 0 0,0 0 0,0 0 0,0 0 0,0 0 0,0 0 0,0 0 0,0 0 0,0 0 0,0 0 0,0 0 0,0 0 0,0 0 0,0 0 0,0 0 0,0 0 0,0 0 0,1 0 0,-1 0 0,0 0 0,0 0 0,0 0 0,0 0 0,0 0 0,0 0 0,0 0 0,0 0 0,0 0 0,0 0 0,0 0 0,0 0 0,0 0 0,0 0 0,0 0 0,0 0 0,0 0 0,0-3 0,-1-3 0,-4-4 0,1 1 0,-1-1 0,-11-13 0,6 10 0,9 12 0,0 0 0,0-1 0,0 1 0,-2-2 0,2 2 0,0 1 0,0-1 0,0 0 0,1 0 0,-1 0 0,0 0 0,0 0 0,0-2 0,-4-6 0,5 8 0,-1 0 0,0 0 0,0-1 0,1 1 0,-1 0 0,1-1 0,-1 1 0,1-1 0,-1 1 0,1 0 0,0-1 0,-1-2 0,1 4 0,1 0 0,-1 0 0,0 0 0,0-1 0,0 1 0,0 0 0,0 0 0,0 0 0,0 0 0,0 0 0,0 0 0,0 0 0,0 0 0,0-1 0,0 1 0,0 0 0,0 0 0,0 0 0,1 0 0,-1 0 0,0 0 0,0 0 0,0 0 0,0 0 0,0 0 0,0 0 0,0 0 0,0 0 0,1 0 0,-1 0 0,0 0 0,0 0 0,5 1 0,3 4 0,-7-4 0,0 0 0,0 0 0,1 0 0,-1 0 0,0 0 0,-1 0 0,1 1 0,0-1 0,0 0 0,0 0 0,-1 1 0,1-1 0,-1 1 0,1-1 0,-1 0 0,1 1 0,-1-1 0,0 1 0,0-1 0,0 1 0,0-1 0,0 1 0,0-1 0,-1 3 0,1-1 0,0 0 0,0 0 0,0 0 0,0 0 0,1 0 0,-1-1 0,1 1 0,0 0 0,1 3 0,1 7 0,2 1 0,0-2 0,5 16 0,-8-22 0,-2-4 0,1 0 0,0 1 0,0-1 0,1 2 0,-2-3 0,0-1 0,0 1 0,1-1 0,-1 0 0,0 1 0,1-1 0,-1 1 0,0-1 0,1 0 0,-1 1 0,1-1 0,-1 0 0,1 0 0,-1 1 0,0-1 0,1 0 0,-1 0 0,1 0 0,-1 0 0,1 1 0,-1-1 0,1 0 0,0 0 0,0 0 0,-1 0 0,0 0 0,0 0 0,0 0 0,1 0 0,-1 0 0,0 0 0,0 0 0,1-1 0,-1 1 0,0 0 0,0 0 0,1 0 0,-1 0 0,0 0 0,0 0 0,0 0 0,0-1 0,1 1 0,-1 0 0,0 0 0,0 0 0,0 0 0,0-1 0,1 1 0,-1 0 0,0 0 0,0-1 0,0 1 0,0-1 0,0 0 0,0 1 0,1-1 0,-1 0 0,0 1 0,-1-1 0,1 0 0,0 1 0,0-2 0,-1-1 0,0 0 0,0 0 0,-1-3 0,-2 1 0,6 8 0,23 37 0,-23-39 0,-1 1 0,0 1 0,0-1 0,1 2 0,-2-2 0,1-1 0,-1 1 0,1-1 0,0 1 0,0 0 0,0-1 0,0 0 0,2 3 0,-2-3 0,0 0 0,0 0 0,0 1 0,0-1 0,1 2 0,-2-2 0,1 0 0,0 0 0,-1 1 0,1-1 0,0 0 0,0 0 0,0-1 0,2 3 0,-1-2 0,0 1 0,0 0 0,0 0 0,0-1 0,0 1 0,-1 1 0,1-1 0,0 0 0,-1 0 0,2 4 0,2 0 0,-4-5 0,-1-1 0,1 1 0,0 0 0,-1 0 0,1 0 0,-1 0 0,1 0 0,0 1 0,-1 0 0,1 0 0,0 0 0,0 0 0,0 0 0,1 0 0,-1 0 0,0 0 0,1 0 0,-1-1 0,1 1 0,0 0 0,1 1 0,-2-3 0,0 1 0,0 0 0,0 0 0,-1 0 0,1 1 0,-1-1 0,1 0 0,-1 0 0,1 0 0,-1 0 0,1 0 0,-1 3 0,4 5 0,-4-8 0,0-1 0,0 0 0,0 0 0,0 1 0,0-1 0,1 0 0,-1 1 0,0-1 0,0 0 0,0 1 0,0-1 0,0 1 0,0-1 0,0 0 0,0 1 0,0-1 0,0 0 0,0 1 0,0-1 0,-1 0 0,1 1 0,0-1 0,0 0 0,0 1 0,0-1 0,0 0 0,-1 0 0,1 1 0,0-1 0,0 0 0,-1 0 0,1 1 0,0-1 0,-2 1 0,0 1 0,0-1 0,0 0 0,-3 1 0,-4 2 0,4-1 0,4-2 0,0-1 0,0 1 0,1-1 0,-1 1 0,0-1 0,0 1 0,0 0 0,1 0 0,-1-1 0,0 1 0,0 1 0,0-1 0,0 0 0,1 0 0,-1-1 0,1 1 0,-1 0 0,0-1 0,-1 2 0,2-2 0,-1 1 0,0 0 0,0-1 0,1 1 0,-1 0 0,0-1 0,0 2 0,-14 24 0,14-24 0,-1 0 0,1 0 0,-5 2 0,5-2 0,-1-1 0,1 0 0,-1 1 0,1-1 0,0 1 0,-2 2 0,-6 8 0,1 0 0,8-12 0,0 0 0,0 0 0,0 0 0,0 0 0,0 0 0,0 1 0,-1-1 0,1 0 0,0 0 0,0 0 0,0 0 0,0 0 0,0 1 0,0-1 0,0 0 0,-1 0 0,1 0 0,0 0 0,0 0 0,0 0 0,0 0 0,-1 0 0,1 0 0,0 1 0,0-1 0,0 0 0,-1 0 0,1 0 0,0-1 0,0 1 0,0 0 0,0 0 0,0 0 0,-1 0 0,1-1 0,0 1 0,0 0 0,0 0 0,0 0 0,0-1 0,0 1 0,0 0 0,0 0 0,0 0 0,0-1 0,-1-10 0,1-8 0,-2-20 0,-1-39 0,3 75 0,-2-29 0,2 28 0,0-6 0,0 9 0,0 1 0,0-1 0,-1 1 0,1-1 0,0 1 0,0-1 0,0 1 0,0-1 0,-1 1 0,1 0 0,0-1 0,0 1 0,-1-1 0,1 1 0,-1-1 0,1 1 0,0 0 0,0 0 0,0 0 0,0 0 0,0 0 0,0 0 0,0 0 0,0 0 0,0 0 0,-1 0 0,1-1 0,0 1 0,0 0 0,0 0 0,0 0 0,0 0 0,0 0 0,0 0 0,0 0 0,0 0 0,0 0 0,0 0 0,0 0 0,0 0 0,-1 0 0,1 0 0,0 0 0,0 0 0,0 1 0,0-1 0,0 0 0,0 0 0,0 0 0,0 0 0,0 0 0,0 0 0,0 0 0,0 0 0,0 0 0,0 0 0,0 0 0,0 0 0,0 0 0,-1 0 0,0 5 0,1 4 0,0-9 0,0 10 0,0 0 0,-1 0 0,-2 12 0,1-15 0,-3 8 0,5-14 0,-1 1 0,0 1 0,1 0 0,-1 3 0,-1 6 0,-3 8 0,6-28 0,-1 1 0,0-13 0,0 5 0,-3-16 0,2 0 0,0 14 0,-2-27 0,2 2 0,0-2 0,0-8 0,2 29 0,-1 21 0,-1 0 0,1 0 0,-1-1 0,0-2 0,0 3 0,1 0 0,-1-1 0,1-4 0,-1 0 0,1 1 0,-1-1 0,0 0 0,0 0 0,-3-7 0,3 12 0,0 0 0,0-1 0,0 1 0,-2-2 0,2 3 0,1 0 0,-1 1 0,1-1 0,-1 0 0,0 1 0,1-1 0,-2 0 0,2 1 0,0 0 0,-1 0 0,1 0 0,0 0 0,0-1 0,-1 1 0,1 0 0,0 0 0,0 0 0,-1 0 0,1 0 0,0 0 0,-1 0 0,1 0 0,0 0 0,0 0 0,-1 0 0,1 0 0,0 0 0,0 1 0,-1-1 0,1 0 0,-1 1 0,0 0 0,0 0 0,1 0 0,-1 0 0,0 0 0,1 0 0,-1 0 0,1 1 0,-2 1 0,0 2 0,-4 10 0,-9 24 0,3-1 0,3-13 0,1-4 0,-9 27 0,14-35 0,1-6 0,-3 10 0,4-17 0,1 1 0,0-1 0,0 1 0,-1-1 0,1 1 0,0-1 0,0 1 0,0-1 0,0 1 0,0 0 0,0-1 0,0 1 0,0-1 0,0 1 0,0-1 0,0 1 0,0-1 0,0 1 0,1 0 0,-1 0 0,0-1 0,0 0 0,0 0 0,0 0 0,0 0 0,1 0 0,-1 0 0,0 0 0,0 0 0,0 0 0,0 0 0,0 0 0,0 0 0,0 0 0,0 0 0,0 0 0,1-1 0,-1 1 0,0 0 0,0 0 0,0 0 0,0 0 0,0 0 0,0 0 0,0 0 0,0 0 0,0 0 0,0 0 0,0 0 0,1 0 0,-1 0 0,0 0 0,0-1 0,0 1 0,0 0 0,0 0 0,0 0 0,0 0 0,0 0 0,0 0 0,0 0 0,0 0 0,0 0 0,0-1 0,0 1 0,0 0 0,0 0 0,0 0 0,0 0 0,1-5 0,-1-41 0,0 2 0,1 34 0,0-27 0,-1-171 0,3 170 0,-3 11 0,0-21 0,-1 44 0,0 6 0,0 7 0,3 48 0,-1-44 0,2 10 0,-2-12 0,0 1 0,0 0 0,-2 12 0,1-1 0,0-15 0,-2 46 0,1-45 0,1 0 0,0 11 0,1-16 0,0-7 0,0-5 0,1-31 0,-1 28 0,4-31 0,4 1 0,2-14 0,-10 54 0,0-4 0,0-4 0,5-10 0,-2 4 0,-3 11 0,0 1 0,0-1 0,2-4 0,-1 2 0,0 0 0,0 1 0,1-9 0,2-6 0,-3 13 0,0 0 0,0 0 0,-1 0 0,2-12 0,-3 17 0,0 1 0,0-1 0,1 0 0,-1 1 0,1-2 0,0 1 0,-1 0 0,1 1 0,-1-1 0,1-2 0,-1 1 0,0-1 0,0 1 0,1 0 0,-1 0 0,3-6 0,-2 22 0,-1-6 0,1 1 0,0-1 0,2 9 0,1 4 0,-3 1 0,0-15 0,0 11 0,1-1 0,-1-9 0,2 8 0,-2-8 0,0 0 0,0 9 0,0-5 0,0 24 0,0 8 0,0-25 0,-2-14 0,1 0 0,0 0 0,2 7 0,-2-11 0,0 0 0,0 0 0,0 0 0,0 0 0,0 0 0,0 0 0,0 0 0,0 0 0,0 0 0,0 0 0,0 0 0,0 0 0,0 0 0,0 0 0,0 0 0,0 0 0,0 0 0,0 0 0,0 0 0,0 0 0,0 0 0,0 0 0,0 0 0,0 0 0,0 0 0,0 0 0,0 0 0,0 0 0,0 0 0,0 0 0,0 0 0,0 0 0,0 0 0,0 0 0,0 0 0,1-4 0,-2-5 0,0-6 0,1 11 0,-1 0 0,1 0 0,-2-5 0,1 4 0,0 0 0,0 0 0,1 0 0,-1-1 0,2-7 0,-1 6 0,0 1 0,-1-11 0,0 5 0,0-1 0,2-15 0,-1 5 0,-2-13 0,2 31 0,-2-36 0,1 27 0,1 10 0,0 1 0,-1-1 0,1 0 0,-2-4 0,1 2 0,0 1 0,0-1 0,1 1 0,0-1 0,1-8 0,-1-1 0,0-354 0,-2 331 0,2-84 0,-3 84 0,1 25 0,2 6 0,0 7 0,1 3 0,9 28 0,-9-29 0,0 1 0,0-1 0,0 1 0,1-1 0,1 2 0,3 8 0,13 38 0,-6-4-550,-8-28 550,-1-1 0,3 22 0,-6-20 221,0 34 0,-2-25-113,1-25-108,0 0 0,0 0 0,0 1 0,-1-1 0,-1 5 0,1-3 0,-2 9 0,3-10 0,-1 1 0,0-1 0,-2 5 0,3-8 0,0-1 0,0 0 0,0 0 0,0 0 0,0 1 0,0-1 0,0 0 0,-1 0 0,1 1 0,0-1 0,0 0 0,0 0 0,0 0 0,-1 0 0,1 1 0,0-1 0,0 0 0,0 0 0,-1 0 0,1 0 0,0 1 0,0-1 0,-1 0 0,1-1 0,0 1 0,0 0 0,0 0 0,-1 0 0,1 0 0,0 0 0,0 0 0,0 0 0,-1 0 0,1 0 0,0 0 0,0 0 0,0-1 0,0 1 0,-1 0 0,1 0 0,0 0 0,-1-2 0,-1 0 0,1 1 0,-2-5 0,2 4 0,0-1 0,-1 1 0,1-1 0,0 0 0,0 0 0,1 1 0,-1-1 0,1 0 0,-1-3 0,1-24 0,0 17 0,0 6 0,-2-46 0,2 47 0,0-8 0,0 9 0,-1-11 0,-2 1 0,-1-1 0,4 11 0,-1 1 0,0 0 0,-1 0 0,-3-8 0,1 0 0,2 8 0,1 1 0,0-1 0,0 1 0,-1 0 0,-3-5 0,0 1 0,0 0 0,-13-12 0,14 16 0,-1-1 0,1 1 0,-7-3 0,10 6 0,-7-5 0,5 3 0,0 1 0,1-1 0,-1 1 0,0-1 0,0 1 0,-4-1 0,-8-1 0,10 1 0,0 1 0,1 0 0,-1 0 0,-5 1 0,-120 0 0,112-3 0,17 3 0,1 0 0,0 0 0,0 0 0,0 0 0,0 0 0,0 0 0,0 0 0,-1 0 0,1 0 0,0 0 0,0 0 0,0 0 0,0 0 0,0 0 0,0 0 0,0 0 0,-1 0 0,1 0 0,0 0 0,0 0 0,0 0 0,0-1 0,0 1 0,0 0 0,0 0 0,0 0 0,0 0 0,0 0 0,0 0 0,-1 0 0,1-1 0,0 1 0,0 0 0,0 0 0,3-4 0,6-2 0,39-20 0,-45 23 0,0 1 0,0-1 0,0 1 0,4-6 0,-1 1 0,-6 7 0,0 0 0,0 0 0,0 0 0,1 0 0,-1-1 0,0 1 0,0 0 0,0 0 0,0 0 0,0 0 0,0 0 0,0-1 0,0 1 0,1 0 0,-1 0 0,0 0 0,0 0 0,0 0 0,0-1 0,0 1 0,0 0 0,0 0 0,0 0 0,0 0 0,0-1 0,0 1 0,0 0 0,0 0 0,0 0 0,0 0 0,-1-1 0,1 1 0,0 0 0,0-1 0,-1 1 0,1 0 0,0 0 0,-1 0 0,1-1 0,0 1 0,-1 0 0,1 0 0,-1 0 0,1 0 0,-1 0 0,-3 0 0,1-1 0,-6 2 0,8-1 0,-34 2 0,25-1 0,1 0 0,0 1 0,-14 4 0,16-4 0,-11 2 0,12-3 0,-13 3 0,2 0 0,13-3 0,0 0 0,1 0 0,-1 0 0,1 0 0,-1 0 0,-4 4 0,7-5 0,1 0 0,-1 1 0,1 0 0,-1-1 0,1 1 0,-1-1 0,1 1 0,-1 0 0,1-1 0,0 1 0,-1 0 0,1-1 0,0 1 0,0 0 0,-1-1 0,1 1 0,0 0 0,0 1 0,0 2 0,0 0 0,0 6 0,1-1 0,-1-3 0,0-4 0,0 0 0,1 0 0,-1 0 0,0 0 0,-1 0 0,1 0 0,0 0 0,-1 3 0,0-5 0,1 1 0,-1-1 0,1 1 0,-1-1 0,1 1 0,-1-1 0,0 1 0,1-1 0,-1 1 0,0-1 0,1 0 0,-1 1 0,0-1 0,0 1 0,-13 2 0,12-3 0,0 1 0,0-1 0,0 1 0,-1-1 0,1 1 0,0 0 0,-3 1 0,5-2 0,-1 1 0,0-1 0,1 1 0,-1-1 0,1 1 0,-1-1 0,1 1 0,-1 0 0,1-1 0,-1 1 0,1 0 0,0-1 0,-1 1 0,1 0 0,0-1 0,0 1 0,-1 0 0,1 0 0,0-1 0,0 2 0,0 3 0,-1 0 0,1 1 0,0-1 0,1 0 0,1 9 0,2-3 0,-3-8 0,0 0 0,1 5 0,0 17 0,-2-15 0,1-4 0,0-5 0,-1-1 0,0 1 0,0-1 0,0 1 0,0-1 0,0 1 0,0-1 0,0 1 0,1-1 0,-2 1 0,1-1 0,0 1 0,0-1 0,0 1 0,0-1 0,0 1 0,0-1 0,0 0 0,-1 1 0,1-1 0,0 1 0,0-1 0,-1 1 0,1-1 0,0 0 0,0 1 0,-1-1 0,1 0 0,0 1 0,-1-1 0,-3 2 0,1 0 0,0 0 0,-1-1 0,1 1 0,-7 1 0,-2 0 0,-4 7 0,15-10 0,1 1 0,-1-1 0,0 0 0,0 1 0,1-1 0,-1 1 0,0-1 0,1 0 0,-1 1 0,1 0 0,-1-1 0,1 1 0,-1-1 0,1 1 0,-1 0 0,1-1 0,-1 1 0,1 0 0,0 0 0,-1-1 0,1 1 0,0 0 0,0 0 0,0-1 0,0 1 0,-1 0 0,1 0 0,0 0 0,0-1 0,1 1 0,-1 0 0,0 0 0,0 0 0,0-1 0,0 1 0,1 0 0,-1 0 0,1 1 0,2 5 0,-2-3 0,1-1 0,-1 1 0,3 4 0,-2-6 0,-1 0 0,-1 0 0,1 0 0,0 0 0,0 0 0,0 5 0,-1-5 0,1 0 0,-1 1 0,1-1 0,0 1 0,0-1 0,1 3 0,-1-4 0,0 1 0,-1 0 0,1-1 0,0 1 0,-1 0 0,0 0 0,1 4 0,0 13 0,-1-15 0,0-1 0,0 0 0,0 0 0,0 0 0,0 0 0,-1-1 0,1 1 0,-1 0 0,1 0 0,-1-1 0,-1 4 0,1-4 0,0 0 0,0 1 0,0 3 0,1-5 0,-1 1 0,1 0 0,-1 0 0,0-1 0,1 1 0,-3 3 0,2-3 0,0 0 0,0 1 0,0-1 0,0 0 0,1 1 0,-1-1 0,0 4 0,1-4 0,-1 1 0,1-1 0,-1 1 0,0-1 0,0 0 0,0 1 0,-2 3 0,-7 12 0,5-12 0,2-2 0,0 0 0,1 0 0,-1 0 0,-3 8 0,3-3 0,0-1 0,-4 15 0,6-21 0,1 0 0,-1 0 0,0 0 0,-1 2 0,-3 7 0,3-5 0,-4 7 0,-1 3 0,4-8 0,2-6 0,0 0 0,0 0 0,0 0 0,1 0 0,-1 0 0,0 4 0,-3 23 0,4-28 0,0-1 0,0 0 0,0 1 0,0-1 0,0 0 0,0 1 0,0-1 0,0 0 0,0 1 0,0-1 0,1 0 0,-1 0 0,0 1 0,0-1 0,0 0 0,0 1 0,1-1 0,-1 0 0,0 0 0,0 0 0,1 1 0,-1-1 0,0 0 0,1 0 0,-1 1 0,11 2 0,-10-2 0,1-1 0,-1 0 0,0 1 0,1-1 0,1 2 0,0 0 0,-1-1 0,-1 0 0,1 0 0,-1 0 0,0 1 0,0-1 0,1 0 0,0 2 0,-1-2 0,-1 0 0,1-1 0,-1 1 0,1 0 0,-1-1 0,1 1 0,0 0 0,-1-1 0,1 1 0,0-1 0,1 1 0,-2 0 0,0-1 0,0 0 0,0 0 0,0 0 0,1 0 0,-1 0 0,0 0 0,0 0 0,0 0 0,0 0 0,1 0 0,-1 0 0,0-1 0,0 1 0,0 0 0,0 0 0,1 0 0,-1 0 0,0 0 0,0 0 0,0 0 0,1 0 0,-1-1 0,0 1 0,1-1 0,-1 1 0,1-1 0,-1 1 0,0-1 0,1 0 0,-1 0 0,3-7 0,-3 7 0,1-1 0,-1 1 0,1-1 0,0 1 0,-1 0 0,1-1 0,0 1 0,0 0 0,-1 0 0,1 0 0,0-1 0,0 1 0,2-1 0,-1 1 0,0-1 0,0 0 0,0 0 0,0 0 0,-1 0 0,1-1 0,0 1 0,1-4 0,-2 4 0,0 1 0,1-1 0,-1 1 0,1 0 0,-1-1 0,1 1 0,-1 0 0,1 0 0,-1 0 0,4-1 0,-3 1 0,0-1 0,1 1 0,-1-1 0,3-2 0,3-2 0,-7 6 0,0-1 0,0 0 0,1 0 0,-1 0 0,0 0 0,1-1 0,15-23 0,-16 24 0,0-1 0,0 1 0,0 0 0,0 0 0,0 0 0,0 0 0,0 0 0,1 0 0,-1 0 0,0 0 0,1 1 0,2-2 0,-3 1 0,1 1 0,-1-1 0,1 1 0,-1 0 0,1-1 0,-1 1 0,4 0 0,-5 0 0,1 0 0,0 0 0,0 1 0,0-1 0,0 0 0,0 0 0,-1 1 0,1-1 0,0 1 0,0-1 0,0 0 0,-1 1 0,1 0 0,0-1 0,0 1 0,-1-1 0,0 1 0,0-1 0,0 0 0,0 0 0,0 0 0,1 0 0,-1 0 0,0 0 0,0 0 0,0 0 0,0 0 0,0 0 0,0 1 0,0-1 0,1 0 0,-1 0 0,0 0 0,0 0 0,0 0 0,0 0 0,0 0 0,0 0 0,1 0 0,-1 0 0,0 0 0,0 0 0,0 0 0,0 0 0,0 0 0,0 0 0,1 0 0,-1-1 0,0 1 0,0 0 0,0 0 0,0 0 0,0 0 0,0 0 0,0 0 0,1 0 0,-1 0 0,0 0 0,0 0 0,0-1 0,0 1 0,0 0 0,0 0 0,0 0 0,0 0 0,0 0 0,0 0 0,0 0 0,0-1 0,0 1 0,3-10 0,-2 5 0,0 2 0,1 0 0,0 0 0,0 0 0,0 0 0,0 1 0,4-5 0,-4 5 0,-1 1 0,0-1 0,0 1 0,1-1 0,0-2 0,-1 2 0,0 0 0,0 1 0,0 0 0,0 0 0,0 0 0,1 0 0,-1 0 0,0 0 0,0 0 0,0 0 0,1 1 0,1-2 0,3-1 0,-4 1 0,1 1 0,-1-1 0,1 1 0,-1 0 0,1 0 0,0 0 0,-1 0 0,1 0 0,3 0 0,7 0 0,-1 0 0,14 1 0,-26 0 0,1 0 0,0 0 0,-1 0 0,1 1 0,-1-1 0,1 0 0,-1 0 0,1 1 0,-1-1 0,1 0 0,-1 1 0,1-1 0,-1 0 0,1 1 0,-1-1 0,0 1 0,1-1 0,-1 1 0,1-1 0,-1 1 0,1 0 0,0 2 0,0 0 0,2 6 0,-1-2 0,-1-3 0,0 0 0,-1 0 0,1 0 0,-1 0 0,0 0 0,-1 8 0,1 1 0,0-6 0,1 0 0,1 9 0,2 8 0,-3-10 0,-2 19 0,1-30 0,-1-1 0,1 1 0,-1 0 0,1-1 0,-1 1 0,0-1 0,-2 5 0,-1 0 0,-7 7 0,11-13 0,-10 18 0,7-14 0,0 0 0,1 0 0,0 1 0,-3 9 0,4-6 0,0-7 0,1 0 0,0 0 0,-1 1 0,0-1 0,1 0 0,-1 0 0,-2 3 0,2-2 0,0-1 0,0 1 0,0 0 0,0-1 0,-1 4 0,2-3 0,-1-1 0,0 1 0,0-1 0,0 1 0,0-1 0,-2 3 0,1-2 0,1 0 0,-3 5 0,3-5 0,-1 0 0,1 0 0,-3 3 0,2-3 0,-1 1 0,1 0 0,0 0 0,-2 7 0,-12 27 0,14-32 0,-1 0 0,-5 11 0,5-12 0,2-4 0,0 1 0,0 0 0,0-1 0,-1 4 0,-2 5 0,3-8 0,0 0 0,0 0 0,0 0 0,0 0 0,1 1 0,-1-1 0,1 5 0,0-3 0,0-2 0,0 0 0,0 0 0,0-1 0,0 1 0,0 0 0,-1 0 0,1 0 0,0 0 0,-1 0 0,0-1 0,1 1 0,-1 0 0,0 0 0,-2 2 0,2-2 0,0-1 0,0 1 0,1-1 0,-1 1 0,0-1 0,1 1 0,-1 1 0,-1 2 0,1-3 0,0 0 0,0 0 0,0 0 0,0-1 0,-2 3 0,2-3 0,0 1 0,0 0 0,-1 0 0,0 3 0,0-1 0,0-1 0,0 1 0,0-1 0,0 0 0,-6 6 0,3-3 0,2-2 0,-1 1 0,0-1 0,0 0 0,-6 4 0,9-7 0,0 0 0,0 1 0,-1-1 0,1 0 0,0 1 0,0-1 0,-1 3 0,1-2 0,0 0 0,0-1 0,0 1 0,0-1 0,-3 3 0,2-2 0,-1 0 0,0 0 0,-4 2 0,1-1 0,3-1 0,0 0 0,0 0 0,0 0 0,0 1 0,-5 5 0,7-8 0,1 1 0,-1 0 0,0-1 0,0 1 0,1 0 0,-3 0 0,2-1 0,1 1 0,-1-1 0,0 1 0,1-1 0,-1 1 0,0-1 0,1 1 0,-1-1 0,1 1 0,-1 0 0,0 0 0,-2 4 0,0 0 0,0 0 0,0-1 0,-6 7 0,-3 3 0,-1 4 0,0 1 0,8-10 0,4-7 0,0 1 0,0-1 0,0 0 0,-3 2 0,-1 2 0,4-5 0,-1 0 0,1 0 0,0 0 0,0 0 0,0 1 0,0-1 0,1 0 0,-1 1 0,0-1 0,1 0 0,-1 1 0,0-1 0,1 2 0,-4 5 0,3-7 0,1 0 0,-1 0 0,1 0 0,-1 0 0,1 0 0,0 0 0,-1 2 0,1-3 0,0 0 0,0 1 0,0-1 0,0 1 0,0-1 0,0 0 0,0 1 0,1-1 0,-1 0 0,0 1 0,0-1 0,0 0 0,0 1 0,1-1 0,-1 0 0,0 0 0,0 1 0,1-1 0,-1 0 0,0 1 0,0-1 0,1 0 0,-1 0 0,0 0 0,1 1 0,-1-1 0,1 0 0,1 1 0,1 0 0,0 0 0,0 0 0,0-1 0,-1 1 0,1-1 0,0 1 0,4-1 0,6 1 0,-11-1 0,0 1 0,-1-1 0,1 1 0,0 0 0,-1 0 0,1-1 0,1 3 0,5 2 0,-5-4 0,-1 1 0,1 0 0,-1 0 0,0 0 0,1 0 0,2 3 0,-1 0 0,-3-3 0,1 1 0,-1-1 0,0 0 0,1 1 0,0 4 0,0-1 0,0 1 0,0-1 0,3 8 0,-3-10 0,-1 0 0,1-1 0,-1 1 0,0 0 0,0 6 0,1 1 0,-1-8 0,0 0 0,-1 0 0,1 6 0,-1-1 0,0-5 0,1 1 0,-2-1 0,1 1 0,0-1 0,-1 1 0,1-1 0,-2 5 0,1-7 0,0 1 0,1 0 0,0 0 0,-1 3 0,1-3 0,0 0 0,0-1 0,-1 1 0,1 0 0,-1-1 0,1 1 0,-2 1 0,-2 9 0,3-9 0,1-1 0,-1 0 0,-2 4 0,3-5 0,-1 0 0,0 0 0,1-1 0,-1 1 0,1-1 0,-1 1 0,0 0 0,1-1 0,-1 1 0,0-1 0,0 1 0,0-1 0,0 1 0,-13 2 0,11-2 0,1-1 0,0 1 0,0-1 0,-1 1 0,-1 1 0,-1 1 0,2-2 0,1 1 0,-1-1 0,-4 4 0,2 1 0,1-1 0,-9 13 0,13-18 0,-1 1 0,1-1 0,0 0 0,0 0 0,0 1 0,-1-1 0,1 0 0,0 1 0,0-1 0,0 0 0,0 1 0,0-1 0,0 0 0,0 1 0,-1-1 0,1 0 0,0 1 0,0-1 0,0 1 0,0-1 0,1 0 0,-1 1 0,0-1 0,0 0 0,0 1 0,0-1 0,0 0 0,0 1 0,0-1 0,1 0 0,-1 1 0,0-1 0,0 0 0,0 0 0,1 1 0,0-1 0,-1 1 0,1-1 0,0 0 0,-1 1 0,1-1 0,0 0 0,-1 0 0,1 0 0,0 0 0,-1 0 0,1 0 0,0 0 0,0 0 0,-1 0 0,1 0 0,0 0 0,0 0 0,4-1 0,0 0 0,7 0 0,-7 0 0,10-1 0,3-3 0,-14 4 0,1 0 0,0 0 0,6 0 0,9-3 0,-11 3 0,-7 0 0,0 1 0,1-1 0,2 0 0,-2 0 0,-1 1 0,1-1 0,-1 1 0,1-1 0,-1 1 0,5 0 0,-4 0 0,1 0 0,5-1 0,-5 1 0,0 0 0,-1 0 0,1 0 0,0 0 0,-1 1 0,1-1 0,6 3 0,3 0 0,16 3 0,-25-5 0,0 0 0,0-1 0,1 1 0,-1-1 0,4-1 0,-3 1 0,0 0 0,0 0 0,5 1 0,0 0 0,-1 0 0,18-1 0,-8-1 0,11 2 0,32-2 0,-51 0 0,12 0 0,6 3 0,-9-1 0,5 0 0,6 2 0,47-2 0,-40-2 0,22 1 0,-60 0 0,1 0 0,-1 0 0,1 0 0,-1 0 0,1 1 0,-1-1 0,1 0 0,-1 0 0,1 0 0,-1 1 0,1-1 0,-1 0 0,0 0 0,1 1 0,-1-1 0,0 0 0,1 1 0,0 0 0,-2-4 0,1 0 0,-1-1 0,0 1 0,0 0 0,0 1 0,0-1 0,-3-4 0,2 3 0,1 2 0,0 1 0,-1-1 0,1 1 0,0 0 0,-1-1 0,1 1 0,-3-1 0,0-1 0,-22-15 0,24 17 0,0 0 0,1 0 0,-1 0 0,0 0 0,1 0 0,0-1 0,-1 1 0,1-1 0,0 1 0,-1-1 0,1 1 0,0-1 0,0 0 0,0-1 0,-1-1 0,0 0 0,-3-4 0,-1-3 0,4 7 0,1 2 0,-1-1 0,1 1 0,0-1 0,-1-3 0,0-4 0,1 0 0,0 0 0,1-14 0,0 22 0,-1 0 0,1 1 0,0-1 0,-1 0 0,0-1 0,-1-7 0,1 2 0,1-13 0,1 6 0,-1 12 0,0 0 0,0 1 0,1-1 0,-1 0 0,1 1 0,0-1 0,0 0 0,1-3 0,1 2 0,-1-1 0,1 2 0,0-1 0,3-4 0,-2 1 0,-3 6 0,-1 0 0,1 1 0,-1-1 0,1 0 0,0 0 0,-1 0 0,1 1 0,0-1 0,1-1 0,-2 2-40,0 0 0,1 0 0,-1-1 0,0 1-1,0 0 1,1 0 0,-1-1 0,0 1 0,0 0 0,1 0 0,-1-1-1,0 1 1,0 0 0,0-1 0,1 1 0,-1 0 0,0-1-1,0 1 1,0 0 0,0-1 0,0 1 0,0 0 0,0-1 0,0 1-1,0-1 1,0 1 0,0 0 0,0-1 0,0 1 0,0 0-1,0-1 1,0 1 0,-1-1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7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391 49 24575,'-4'0'0,"0"0"0,-7-3 0,9 3 0,-1-1 0,1 0 0,0 0 0,-1 0 0,1-1 0,-3-1 0,-3-2 0,2 3 0,0-1 0,-1 1 0,-7-2 0,7 2 0,7 2 0,0 0 0,-1 0 0,1 0 0,-1-1 0,1 1 0,-1 0 0,1 0 0,-1-1 0,1 1 0,0 0 0,-1 0 0,1-1 0,-1 0 0,1 1 0,0 0 0,0 0 0,0 0 0,0 0 0,0 0 0,0 0 0,0 0 0,0 0 0,0 0 0,0 0 0,0 0 0,0-1 0,0 1 0,0 0 0,0 0 0,0 0 0,0 0 0,0 0 0,0 0 0,0 0 0,0 0 0,0 0 0,0 0 0,0 0 0,0 0 0,0-1 0,0 1 0,0 0 0,0 0 0,0 0 0,4-1 0,-2 0 0,0 1 0,1-1 0,-1 1 0,0-1 0,0 1 0,0-1 0,0 0 0,3-1 0,-4 1 0,-1 1 0,1-1 0,0 1 0,-1-1 0,1 1 0,0 0 0,0-1 0,0 1 0,0 0 0,-1 0 0,1-1 0,0 1 0,0 0 0,0 0 0,0 0 0,0 0 0,-1 0 0,1 0 0,0 0 0,0 1 0,0-1 0,0 0 0,0 0 0,-1 1 0,1-1 0,0 0 0,0 1 0,-1-1 0,2 2 0,4 3 0,6 11 0,-9-12 0,4 4 0,-4-5 0,-1 0 0,1 0 0,-1 1 0,1-1 0,-1 1 0,3 6 0,-5-8 0,1 0 0,-1 0 0,0 0 0,0-1 0,0 1 0,0 3 0,0-4 0,0-1 0,0 0 0,0 1 0,0-1 0,0 1 0,0-1 0,0 1 0,0-1 0,-1 1 0,1-1 0,0 0 0,0 1 0,0-1 0,-1 1 0,1-1 0,0 0 0,0 1 0,-1-1 0,1 0 0,0 1 0,-1-1 0,1 0 0,-1 1 0,1-1 0,0 0 0,-1 0 0,1 0 0,-1 1 0,1-1 0,0 0 0,-1 0 0,-1 0 0,0 0 0,0 0 0,1 0 0,-1 0 0,0 0 0,1-1 0,-1 1 0,0 0 0,1-1 0,-1 0 0,1 1 0,-4-3 0,3 2 0,0 0 0,0 1 0,0-1 0,0 0 0,-1 1 0,1 0 0,-3-1 0,-17 1 0,10 1 0,9-1 0,1 0 0,0 1 0,0-1 0,0 1 0,-3 1 0,-5 1 0,8-3 0,-4 1 0,1 1 0,-1 0 0,0-1 0,0 2 0,-9 4 0,-5 5 0,8 1 0,10-9 0,-1-1 0,1 1 0,0-1 0,-3 7 0,0 1 0,4-8 0,0 0 0,-1-1 0,1 1 0,0 0 0,-1-1 0,0 1 0,1-1 0,-1 0 0,-3 4 0,-8 6 0,12-11 0,0 0 0,0 0 0,0 0 0,1 1 0,-1-1 0,-1 2 0,-4 6 0,4-6 0,0 0 0,0 1 0,-2 3 0,1-2 0,2-3 0,-1 0 0,1-4 0,0-8 0,0 1 0,0-1 0,2-14 0,-1 4 0,0-30 0,0 54 0,0-1 0,0 1 0,-1-1 0,0 1 0,1-1 0,-3 6 0,2-5 0,0-1 0,0 1 0,0-1 0,1 1 0,-1 5 0,1-2 0,-2 9 0,1-11 0,0 0 0,0 7 0,1-10 0,-1 1 0,1-1 0,-1 1 0,0-1 0,-1 4 0,0-1 0,-15 44 0,14-40 0,0-1 0,-4 14 0,7-20 0,-1 0 0,0 0 0,-1 3 0,1-3 0,0 0 0,1-1 0,-1 1 0,1 0 0,-2 2 0,2 2 0,-1-1 0,0 1 0,-1-1 0,-1 6 0,1-6 0,1 0 0,-1 1 0,1-1 0,0 7 0,-1 5 0,1-9 0,1-7 0,0 1 0,0-1 0,-1 1 0,1-1 0,0 1 0,-1-1 0,1 1 0,-1-1 0,0 2 0,-1 0 0,1-1 0,0 1 0,0-1 0,0 5 0,0-4 0,0-1 0,1 1 0,-1-1 0,0 1 0,-2 2 0,2-3 0,0 0 0,0 1 0,0-1 0,1 0 0,-1 0 0,0 4 0,1-3 0,-1 0 0,0 0 0,-1 4 0,0-2 0,0 0 0,-1 6 0,0 3 0,-1-7 0,3-6 0,1 0 0,-1 0 0,1 0 0,-1 0 0,1 0 0,0 0 0,-1 0 0,1 2 0,-2 7 0,3-13 0,1 1 0,-1-1 0,1 1 0,-1-1 0,1 1 0,2-3 0,2-2 0,6-8 0,-1 0 0,16-24 0,-25 35 0,5-6 0,-5 9 0,-1-1 0,0 1 0,0-1 0,1-2 0,3-5 0,-2 5 0,0 0 0,0 0 0,1-4 0,-1 3 0,5-8 0,4-6 0,-8 12 0,8-13 0,11-15 0,-15 17 0,0 3 0,8-19 0,-16 34 0,8-19 0,-5 13 0,3-11 0,-5 14 0,1-1 0,-1 0 0,1 1 0,-1-1 0,1 1 0,0 0 0,0-1 0,6-5 0,5-6 0,-11 12 0,1 0 0,0 0 0,-1 1 0,1-1 0,0 1 0,4-4 0,-7 6 0,0 0 0,1 0 0,-1 0 0,0 0 0,0 0 0,0 0 0,0 0 0,0 0 0,0 0 0,0 0 0,1 0 0,-1 0 0,0 0 0,0 0 0,0 0 0,0 0 0,0 0 0,0 0 0,0 0 0,1 0 0,-1 0 0,0 0 0,0 0 0,0 0 0,0 0 0,0 0 0,0 0 0,0 0 0,1 0 0,-1 0 0,0 0 0,0 0 0,0 1 0,2 3 0,-2 9 0,0-10 0,0-1 0,0 1 0,0-1 0,1 1 0,0 3 0,0-4 0,0 1 0,-1-1 0,0 1 0,1 3 0,-1 6 0,-1 22 0,0-30 0,1 0 0,-1 1 0,0-1 0,0 0 0,-4 8 0,-1 3 0,4-11 0,0 1 0,-4 7 0,1 1 0,4-11 0,0 0 0,0 0 0,0 0 0,0 0 0,-2 3 0,2-3 0,0 0 0,0 0 0,0 0 0,0 1 0,0-1 0,0 0 0,0 4 0,-2 6 0,-10 23 0,10-26 0,3-7 0,-1 0 0,0 0 0,-1 3 0,1-4 0,0 0 0,0 0 0,0 0 0,0-1 0,0 1 0,0 0 0,0-1 0,0 1 0,-2 0 0,-2 2 0,-14 8 0,1-1 0,8-2 0,8-6 0,0 0 0,0-1 0,0 1 0,-5 2 0,6-3 0,0-1 0,0 1 0,0 0 0,0 0 0,0 0 0,-1 1 0,-3 2 0,10-13 0,18-17 0,1-1 0,-8 9 0,-11 13 0,-1-1 0,1 0 0,4-6 0,17-29 0,-21 34 0,-4 5 0,1 0 0,-1 0 0,2-4 0,9-19 0,0 3 0,7-13 0,-14 27 0,4-7 0,-5 10 0,-2 2 0,0 0 0,5-5 0,-6 7 0,0 0 0,0 0 0,0 1 0,-1-1 0,1 1 0,0-1 0,0 1 0,0-1 0,0 1 0,0 0 0,0-1 0,0 1 0,0 0 0,2 0 0,3 0 0,-5 0 0,0 0 0,1 0 0,-1 0 0,1 0 0,-1-1 0,1 1 0,-1 0 0,1-1 0,-1 1 0,0 0 0,1-1 0,1-1 0,0 0 0,0 1 0,-1-1 0,1 0 0,2-2 0,0-1 0,-3 3 0,-1 0 0,0 1 0,1 0 0,0-1 0,-1 1 0,1 0 0,0 0 0,0 0 0,-1 0 0,5-2 0,-2 1 0,-4 2 0,0 0 0,0 0 0,0 0 0,0-1 0,1 1 0,-1 0 0,0 0 0,0 0 0,0 0 0,0 0 0,0 0 0,0 0 0,0-1 0,0 1 0,0 0 0,0 0 0,0 0 0,0 0 0,0 0 0,0 0 0,0 0 0,0 0 0,0-1 0,0 1 0,0 0 0,-1 0 0,1-1 0,0 1 0,0 0 0,-1 0 0,1-1 0,0 1 0,-1 0 0,1 0 0,0-1 0,-1 1 0,1 0 0,0 0 0,-1 0 0,1 0 0,-1 0 0,1-1 0,0 1 0,-1 0 0,0 0 0,-16 0 0,-5-1 0,9-1 0,-24 2 0,15 1 0,18-1 0,2 0 0,0 0 0,0 0 0,-1 0 0,1 0 0,-4 1 0,6-1 0,0 0 0,0 1 0,-1-1 0,1 0 0,0 0 0,0 0 0,-1 0 0,1 0 0,0 0 0,0 1 0,0-1 0,-1 0 0,1 0 0,0 0 0,0 1 0,0-1 0,0 0 0,0 0 0,-1 0 0,1 1 0,0-1 0,0 1 0,0-1 0,0 1 0,0 0 0,0-1 0,0 1 0,0-1 0,1 1 0,-1-1 0,0 1 0,0-1 0,0 1 0,1-1 0,-1 0 0,0 1 0,1 0 0,0 0 0,-1 0 0,1-1 0,0 1 0,0 0 0,0 0 0,0-1 0,0 1 0,0 0 0,0-1 0,0 1 0,0-1 0,0 0 0,1 1 0,-1-1 0,1 0 0,9 4 0,-8-2 0,0-1 0,1 0 0,-1 0 0,0-1 0,0 1 0,1 0 0,4-1 0,-5 0 0,1 1 0,0-1 0,0 1 0,-1 0 0,6 2 0,-1 0 0,-6-3 0,0 1 0,0 0 0,0 0 0,0 0 0,0 0 0,0 0 0,-1 0 0,1 1 0,0-1 0,0 0 0,-1 1 0,1 0 0,1 1 0,3 8 0,0-4 0,-1 1 0,-1 1 0,7 16 0,-2 3 0,-7-22 0,-1 0 0,1-1 0,-2 1 0,1 0 0,-1 0 0,1 0 0,-2 6 0,1 1 0,0-11 0,-1 0 0,1 0 0,0 0 0,-1 0 0,1 0 0,-1 0 0,0-1 0,-1 3 0,-8 14 0,5-11 0,3-3 0,-1 0 0,0 0 0,-1-1 0,-4 5 0,3-3 0,2-3 0,0 1 0,0-1 0,-3 2 0,3-3 0,0 1 0,0 0 0,-4 4 0,7-6 0,0 0 0,0 0 0,0 0 0,0 0 0,0 0 0,0 0 0,0 0 0,0 0 0,0 0 0,0 0 0,0 0 0,0 0 0,0 0 0,0 0 0,0 0 0,0 0 0,0 0 0,0 0 0,0 0 0,0 0 0,0 0 0,0 0 0,0 0 0,0 0 0,0 0 0,0 0 0,0 0 0,0 0 0,0 0 0,0 0 0,0 1 0,0-1 0,0 0 0,0 0 0,0 0 0,0 0 0,0 0 0,0 0 0,0 0 0,0 0 0,0 0 0,0 0 0,0 0 0,0 0 0,0 0 0,0 0 0,0 0 0,0 0 0,0 0 0,0 0 0,0 0 0,0 0 0,0 0 0,0 0 0,0 0 0,1 0 0,-1 0 0,0 0 0,3 0 0,3 0 0,-2-1 0,0 1 0,0-1 0,-1 0 0,1 0 0,-1 0 0,7-3 0,-10 4 0,0 0 0,0 0 0,1 0 0,-1 0 0,0-1 0,1 1 0,-1 0 0,0 0 0,0 0 0,1-1 0,-1 1 0,0 0 0,0 0 0,0-1 0,0 1 0,1 0 0,-1-1 0,0 1 0,0 0 0,0-1 0,0 1 0,0 0 0,0-1 0,0 1 0,0 0 0,0-1 0,0 1 0,0 0 0,0-1 0,0 1 0,0 0 0,0-1 0,0 1 0,0-1 0,-1 0 0,0-1 0,0 1 0,0-1 0,0 1 0,-2-3 0,-3-3 0,4 2 0,-1 1 0,1 0 0,-1 1 0,0-1 0,0 0 0,-7-5 0,7 7 0,1 0 0,-1 1 0,1-1 0,-4-1 0,-5-3 0,-15-9 0,21 12 0,0 1 0,1 0 0,-1 0 0,-7-1 0,2 0 0,2 1 0,1 1 0,-1 0 0,0 0 0,0 1 0,-8 0 0,8 0 0,7 0 0,1 0 0,-1 0 0,1 0 0,-1 0 0,1 0 0,-1 0 0,1 0 0,0 1 0,-1-1 0,1 0 0,-1 0 0,1 0 0,-1 1 0,1-1 0,0 0 0,-1 0 0,1 1 0,0-1 0,-1 0 0,1 1 0,0-1 0,-1 1 0,1-1 0,0 0 0,0 1 0,-1-1 0,1 1 0,0-1 0,0 1 0,0 0 0,-1-1 0,1 0 0,0 1 0,0-1 0,1 1 0,-1-1 0,0 0 0,0 1 0,0-1 0,0 0 0,0 1 0,0-1 0,0 0 0,1 1 0,-1-1 0,0 0 0,0 1 0,0-1 0,1 0 0,-1 0 0,0 1 0,0-1 0,1 0 0,-1 0 0,0 1 0,1-1 0,-1 0 0,0 0 0,1 0 0,-1 0 0,0 1 0,1-1 0,-1 0 0,0 0 0,1 0 0,-1 0 0,0 0 0,1 0 0,0 0 0,7 0 0,13 0 0,-5 0 0,-10-1 0,0 0 0,0 0 0,0 0 0,0-1 0,9-3 0,6-1 0,-15 4 0,1-1 0,11-5 0,7-5 0,-24 13 0,0-1 0,0 0 0,0 1 0,0-1 0,0 0 0,0 0 0,0 0 0,-1 0 0,1 1 0,0-1 0,0 0 0,0 0 0,-1-1 0,1 1 0,-1 0 0,1 0 0,-1 0 0,1-3 0,1 0 0,-2 4 0,0-1 0,0 1 0,0-1 0,1 1 0,-1-1 0,0 1 0,0-1 0,0 1 0,0-2 0,0 2 0,0 0 0,0-1 0,0 1 0,-1 0 0,1 0 0,0 0 0,0-1 0,0 1 0,0 0 0,-1 0 0,1 0 0,0 0 0,0-1 0,0 1 0,-1 0 0,1 0 0,0 0 0,0 0 0,0 0 0,-1 0 0,1 0 0,0 0 0,0 0 0,-1 0 0,1 0 0,0 0 0,0 0 0,-1 0 0,-2 0 0,0 0 0,0 0 0,0 0 0,1 1 0,-1-1 0,0 1 0,0 0 0,0 0 0,1 0 0,-1 0 0,0 1 0,1-1 0,0 1 0,-1-1 0,1 1 0,0 0 0,-1 0 0,1 0 0,0 0 0,-2 4 0,2-3 0,0 0 0,1 0 0,-3 6 0,2-2 0,0-2 0,0 0 0,-1 11 0,-1 5 0,1-12 0,2 1 0,-1-1 0,1 18 0,1-25 0,0 61 0,0-60 0,1 1 0,-1-1 0,1 0 0,0 0 0,0 1 0,0-1 0,1 0 0,-1 0 0,3 4 0,-2-5 0,-1 0 0,1 0 0,-1 0 0,3 3 0,-3-5 0,-1 0 0,0 1 0,1-1 0,-1 0 0,1 1 0,-1-1 0,0 0 0,1 0 0,-1 0 0,1 1 0,-1-1 0,0 0 0,1 0 0,-1 0 0,1 0 0,-1 0 0,1 0 0,-1 0 0,1 0 0,-1 0 0,1 0 0,-1 0 0,1 0 0,-1 0 0,1 0 0,-1 0 0,1 0 0,-1 0 0,0 0 0,0 0 0,0-1 0,1 1 0,-1 0 0,0 0 0,0 0 0,0 0 0,0 0 0,1 0 0,-1-1 0,0 1 0,0 0 0,0 0 0,0 0 0,0 0 0,0-1 0,0 1 0,1 0 0,-1 0 0,0 0 0,0 0 0,0-1 0,0 1 0,0 0 0,0 0 0,0 0 0,0-1 0,0 1 0,0 0 0,0 0 0,0-1 0,0 1 0,0 0 0,0 0 0,0 0 0,-1 0 0,1-1 0,0 1 0,0 0 0,0 0 0,0 0 0,0-1 0,0 1 0,0 0 0,-1 0 0,1 0 0,-1-1 0,0 0 0,1 0 0,-1 1 0,0-1 0,0 0 0,0 1 0,-1-2 0,-2 0 0,1 0 0,-1 0 0,-4-4 0,5 4 0,0-1 0,-1 1 0,-4-2 0,-12-8 0,16 10 0,1 1 0,0-1 0,-1 0 0,1 0 0,0 0 0,0 0 0,-3-4 0,3 0 0,3 4 0,0 2 0,0 0 0,0 0 0,1 0 0,-1 0 0,0 0 0,0 0 0,0 0 0,0-1 0,0 1 0,1 0 0,-1 1 0,0-1 0,0 0 0,0 0 0,0 0 0,0 0 0,1 0 0,-1 0 0,0 0 0,0 0 0,0 0 0,0 0 0,3 1 0,-1 1 0,0-1 0,0 0 0,0 1 0,0 0 0,0-1 0,2 4 0,-1-2 0,-1-1 0,5 4 0,6 5 0,5 2 0,-12-9 0,7 7 0,-4-3 0,-7-6 0,1 0 0,-1 0 0,0 0 0,0 0 0,0 0 0,-1 1 0,1-1 0,0 1 0,-1-1 0,0 1 0,1 0 0,-1 0 0,0-1 0,0 6 0,2 0 0,3 11 0,-3-11 0,-1-1 0,-1-1 0,1 12 0,-1-13 0,0 8 0,-1 16 0,-1-11 0,1-17 0,0-1 0,0 0 0,1 1 0,-1-1 0,0 0 0,-1 0 0,1 1 0,0-1 0,0 0 0,0 1 0,0-1 0,0 0 0,0 0 0,0 1 0,0-1 0,0 0 0,-1 1 0,1-1 0,0 0 0,0 0 0,0 0 0,0 0 0,-1 0 0,1 0 0,0 0 0,0 0 0,0 0 0,0 0 0,0 0 0,0-1 0,-1 1 0,1 0 0,0 0 0,0 0 0,0 0 0,0 0 0,0 0 0,0 0 0,0 0 0,0-1 0,0 1 0,-1 0 0,1 0 0,-5-11 0,-4-24 0,8 30 0,0 0 0,0 0 0,0 0 0,0-6 0,1-21 0,1 13 0,-1-1 0,4-33 0,-2 42 0,7-20 0,-8 30 0,0 2 0,1 6 0,0 8 0,1-4 0,3 11 0,-1-5 0,-3-8 0,0-4 0,-1 0 0,0 0 0,0 6 0,2 15 0,0 15 0,-3-38 0,0 0 0,0-1 0,2 6 0,-1-6 0,0 1 0,-1 0 0,1 4 0,-1 9 0,-5 31 0,5-43 0,-1 0 0,-2 6 0,0-2 0,-1 15 0,4-23 0,0 0 0,0 0 0,0 0 0,0 1 0,0-1 0,0 0 0,0 0 0,0 0 0,0 0 0,0 0 0,0 0 0,0 0 0,0 0 0,0 0 0,0 0 0,0 0 0,0 0 0,0 0 0,0 0 0,0 0 0,0 0 0,0 0 0,0 0 0,0 0 0,0 0 0,0 0 0,0 0 0,0 0 0,0 0 0,0 0 0,-1 0 0,1 0 0,0 0 0,0 0 0,0 0 0,0 0 0,0 0 0,0 0 0,0 0 0,0 0 0,0 0 0,0 0 0,0 0 0,0 0 0,0 0 0,0 0 0,0 0 0,0 0 0,-1-2 0,-1-3 0,-2-9 0,3 11 0,0 0 0,0 0 0,1 0 0,-1 0 0,1-3 0,-3-35 0,1-13 0,2 43 0,0 8 0,-1-1 0,1 1 0,-1-1 0,0-2 0,0 1 0,1 3 0,-1 1 0,1 0 0,0 0 0,0 0 0,-1 0 0,1 0 0,0 0 0,-1 0 0,1 0 0,-1 0 0,1 0 0,-1 0 0,-1-1 0,2 2 0,0 0 0,0 0 0,0 0 0,-1 0 0,1-1 0,0 1 0,0 0 0,0 0 0,0 0 0,0 0 0,-1 0 0,1 0 0,0 0 0,0 0 0,0 0 0,0 0 0,0 0 0,0 0 0,-1 0 0,1 0 0,0 0 0,0 0 0,0 0 0,0 1 0,0-1 0,-1 0 0,1 0 0,0 0 0,0 0 0,0 0 0,-2 5 0,1 5 0,1-10 0,0 174 0,-2-142 0,1-30 0,1 1 0,0-1 0,0 1 0,-1-1 0,1 1 0,-1 2 0,0-5 0,1 0 0,0 0 0,0 0 0,0 0 0,0 0 0,0 0 0,0 0 0,0 0 0,0 0 0,-1 0 0,1 0 0,0 0 0,0 0 0,0 0 0,0 0 0,0 0 0,0 0 0,0 0 0,0 0 0,-1 0 0,1 0 0,0 0 0,0 0 0,0 0 0,0 0 0,0 0 0,0 0 0,0 0 0,0-1 0,0 1 0,0 0 0,-1 0 0,1 0 0,0 0 0,0 0 0,0 0 0,0 0 0,0 0 0,0-1 0,-3-3 0,-1-8 0,3 9 0,0 0 0,0 1 0,-2-4 0,1 2 0,0-1 0,1 1 0,-3-7 0,-2-7 0,6 21 0,-1 0 0,1 6 0,3 21 0,-3 31 0,0-31 0,-1-15 0,0 1 0,-6 25 0,1-19 0,1-8 0,5-12 0,-1 0 0,0-1 0,0 1 0,-1 2 0,1-2 0,0-1 0,1 1 0,-1-1 0,0 1 0,1-1 0,-2 3 0,2-3 0,0 1 0,-1-1 0,1 0 0,0 0 0,-1 1 0,0-1 0,1 0 0,-1 0 0,0 0 0,0 0 0,-1 2 0,-2 2 0,-23 37 0,27-42 0,-4 6 0,4-6 0,0 0 0,0 0 0,0 0 0,-1 0 0,1 0 0,0 0 0,0 0 0,0 0 0,0 0 0,0 0 0,0 0 0,0 0 0,0 0 0,0 0 0,0 0 0,0 0 0,0 0 0,0 0 0,-1 0 0,1 0 0,0 0 0,0 0 0,0 0 0,0 0 0,0 0 0,0 0 0,0 0 0,0 0 0,0 0 0,0 0 0,-2-4 0,-1-22 0,1 7 0,1 4 0,1-22 0,1 14 0,-1-31 0,0 52 0,0 0 0,0-1 0,1 1 0,0-3 0,0 3 0,0-1 0,-1 1 0,1-5 0,-1-4 0,0 10 0,0 7 0,0 20 0,0 28 0,-2-40 0,-4 15 0,6-28 0,-4 14 0,2-11 0,1 1 0,-2 6 0,2-7 0,0 1 0,-1-1 0,0 0 0,0 1 0,0-1 0,-3 5 0,-4 6 0,-17 27 0,4-11 0,-11 8 0,31-36 0,-3 4 0,-1 0 0,-8 8 0,-3-2 0,11-9 0,0 1 0,0 0 0,-8 9 0,13-13 0,0 1 0,1-1 0,-1 1 0,0-1 0,1 1 0,-2 2 0,2-3 0,-1 1 0,1-1 0,-1 1 0,1-1 0,-1 0 0,0 1 0,0-1 0,-1 1 0,0 1 0,0 1 0,-1-1 0,1 0 0,0 1 0,0-1 0,1 1 0,-1 0 0,-1 7 0,-5 11 0,8-22 0,0 1 0,0 0 0,-1-1 0,1 1 0,0 0 0,0-1 0,0 1 0,0 0 0,0-1 0,0 1 0,0 0 0,0-1 0,0 1 0,1 0 0,-1-1 0,0 1 0,0 0 0,1 0 0,0 0 0,-1-1 0,1 1 0,0-1 0,-1 1 0,1-1 0,0 1 0,-1-1 0,1 0 0,0 1 0,0-1 0,-1 0 0,1 0 0,0 1 0,0-1 0,1 0 0,0 1 0,0-1 0,0 1 0,0 0 0,0-1 0,0 1 0,3 2 0,-4-2 0,1 0 0,0 0 0,-1 0 0,1 0 0,-1 0 0,1-1 0,0 1 0,0-1 0,-1 1 0,4-1 0,1 0 0,-1 1 0,1-2 0,-1 1 0,1-1 0,0 0 0,-1 0 0,6-2 0,-6 1 0,0-1 0,-1 1 0,1-1 0,-1 0 0,0 0 0,0 0 0,6-6 0,21-22 0,2-10 0,-22 25 0,-8 11 0,0 1 0,0-1 0,6-4 0,-7 6 0,0 1 0,3-6 0,3-3 0,3-2 0,-5 6 0,12-12 0,11-9 0,-22 22 0,0 1 0,13-9 0,10-3 0,-26 15 0,-7 4 0,-23 12 0,-2 1 0,25-14 0,-1 1 0,1 0 0,0 0 0,-5 5 0,-6 4 0,-21 14 0,28-20 0,-9 8 0,2-1 0,-14 12 0,5-4 0,19-16 0,-6 7 0,3-4 0,-6 6 0,5-6 0,1 1 0,0 0 0,-8 12 0,12-16 0,-5 9 0,8-12 0,-1 0 0,1 0 0,0 0 0,-1 0 0,1 0 0,0 0 0,0 0 0,-1 0 0,1 0 0,0 2 0,0-3 0,0 0 0,0 1 0,0-1 0,0 0 0,0 0 0,0 0 0,0 0 0,0 0 0,0 0 0,0 0 0,0 0 0,0 0 0,0 0 0,0 0 0,0 0 0,0 0 0,0 0 0,0 0 0,0 0 0,0 1 0,0-1 0,0 0 0,0 0 0,1 0 0,-1 0 0,0 0 0,0 0 0,0 0 0,0 0 0,0 0 0,0 0 0,0 0 0,0 0 0,0 0 0,0 0 0,0 0 0,0 0 0,0 0 0,0 0 0,2-2 0,0-4 0,-1 1 0,0 0 0,0 0 0,4-8 0,-5 12 0,4-11 0,-3 8 0,0 1 0,0-1 0,3-5 0,13-22 0,-6 10 0,1 0 0,-10 18 0,-1 1 0,0-1 0,1-2 0,-1 2 0,0 1 0,0-1 0,3-3 0,-2 2 0,0 0 0,0 0 0,2-6 0,1-3 0,2 0 0,-4 9 0,-1 0 0,3-7 0,-4 9 0,-1 1 0,1-1 0,-1 1 0,1 0 0,0-1 0,0 1 0,-1 0 0,3-2 0,-3 3 0,0 0 0,0 0 0,0 0 0,0 0 0,0 0 0,0 0 0,0 0 0,0 0 0,1 1 0,-1-1 0,0 0 0,0 0 0,0 0 0,0 0 0,0 0 0,0 0 0,0 0 0,0 0 0,0 0 0,0 0 0,0 0 0,0 0 0,0 0 0,0 0 0,0 1 0,1-1 0,-1 0 0,0 0 0,0 0 0,0 0 0,0 0 0,0 0 0,0 0 0,0 0 0,0 0 0,0 1 0,0-1 0,0 0 0,0 0 0,0 0 0,0 0 0,0 0 0,-1 0 0,2 5 0,-1-4 0,0-1 0,-2 39 0,2-34 0,-1-1 0,0 1 0,0 0 0,-1-1 0,1 1 0,-3 4 0,-3 6 0,3-6 0,0-1 0,-8 12 0,-4 6 0,15-23 0,0-1 0,-1 0 0,0 4 0,-3 3 0,5-8 0,-1-1 0,1 1 0,0 0 0,-1-1 0,1 1 0,0-1 0,0 1 0,0-1 0,0 1 0,0 0 0,0-1 0,-1 1 0,1 0 0,1-1 0,-1 1 0,0-1 0,0 1 0,0 1 0,0-2 0,0 0 0,0 0 0,0 0 0,1 0 0,-1 0 0,0 1 0,0-1 0,0 0 0,0 0 0,0 0 0,0 0 0,1 0 0,-1 0 0,0 1 0,0-1 0,0 0 0,0 0 0,0 0 0,1 0 0,-1 0 0,0 0 0,0 0 0,1 0 0,-1 0 0,1 0 0,-1 0 0,0 0 0,1 0 0,-1 0 0,1 0 0,-1-1 0,0 1 0,1 0 0,-1 0 0,1 0 0,-1-1 0,0 1 0,1-1 0,1 0 0,-1-1 0,1 0 0,-1 0 0,1 0 0,-1 0 0,2-3 0,0-1 0,12-22 0,13-23 0,-1 4 0,-1 1 0,-4 7 0,-15 26 0,-4 9 0,-1 0 0,3-7 0,-2 3 0,1 0 0,8-13 0,-12 21 0,0 0 0,0 0 0,0 0 0,0 0 0,0 0 0,0 0 0,0 0 0,0 0 0,0 0 0,0 0 0,0 0 0,0 0 0,0 0 0,0 0 0,0 0 0,0 0 0,0 0 0,0 0 0,0 0 0,0 0 0,0 0 0,0 0 0,0 0 0,0 0 0,0 0 0,0 0 0,0 0 0,0 0 0,0 0 0,0 0 0,0 0 0,0 0 0,0 0 0,0 0 0,0 0 0,0 0 0,0 0 0,0 0 0,0 0 0,0 0 0,0 0 0,0 0 0,0 0 0,0 0 0,1 0 0,-1 0 0,0 0 0,0 0 0,0 0 0,0 0 0,0 0 0,0 0 0,0 0 0,0 0 0,0 0 0,0 0 0,0 0 0,0 0 0,0 0 0,0 0 0,0 0 0,0 0 0,0 0 0,1 3 0,-1 4 0,0-3 0,0 1 0,1 0 0,0-1 0,-1 1 0,1 0 0,1-1 0,2 9 0,-2-9 0,0 0 0,-1 0 0,0 0 0,0 0 0,0 1 0,-1-1 0,1 8 0,-1-10 0,0 0 0,0 0 0,1 0 0,0 4 0,0-5 0,-1 1 0,1-1 0,-1 1 0,0-1 0,0 1 0,0 0 0,0-1 0,0 1 0,0-1 0,0 3 0,-6 26 0,1-16 0,3-10 0,0 0 0,-1 5 0,2-5 0,-1 0 0,-3 7 0,0 2 0,4-11 0,0 0 0,-1 0 0,-1 3 0,-3 6 0,-16 36 0,21-44 0,-1 0 0,-2 5 0,-1-1 0,2 0 0,2-5 0,0 0 0,0 0 0,0 0 0,-1 0 0,0 2 0,-9 10 0,8-11 0,1 0 0,-1-1 0,0 1 0,0 0 0,0-1 0,0 0 0,-4 2 0,-4 4 0,6-5 0,-1 0 0,0 0 0,0 0 0,0-1 0,-8 2 0,5-2 0,6-1 0,0 0 0,0 0 0,0 0 0,-5 3 0,5-3 0,1 0 0,-1 0 0,0-1 0,1 1 0,-1 0 0,0-1 0,0 0 0,-4 0 0,-9 2 0,0 2 0,10-2 0,4-2 0,1 1 0,0-1 0,0 0 0,0 1 0,0-1 0,0 1 0,-1 0 0,1-1 0,1 1 0,-1-1 0,1 1 0,0-1 0,-1 0 0,1 1 0,0-1 0,-1 1 0,1 0 0,0-1 0,0 1 0,-1-1 0,1 1 0,0-1 0,0 1 0,0-1 0,0 1 0,0 1 0,0 2 0,-1 1 0,1-1 0,-1 1 0,0-1 0,0 1 0,0-1 0,-2 6 0,1-6 0,1 0 0,-1 1 0,1-1 0,1 1 0,-1-1 0,1 1 0,0-1 0,0 8 0,0-6 0,0-3 0,1 0 0,0-1 0,-1 1 0,1-1 0,0 1 0,0-1 0,0 0 0,0 1 0,3 2 0,-3-3 0,1 0 0,0 0 0,0 0 0,0-1 0,0 1 0,0-1 0,0 1 0,0-1 0,0 0 0,1 0 0,-1 0 0,1 0 0,-1 0 0,4 0 0,-3 1 0,1-1 0,-1-1 0,6 2 0,-7-2 0,-1 0 0,1 0 0,-1 0 0,1 0 0,-1 0 0,1-1 0,-1 1 0,1 0 0,1-2 0,2 0 0,-1 0 0,0-1 0,0 0 0,0 0 0,0 0 0,-1-1 0,6-5 0,-5 4 0,0 1 0,0-1 0,-1 0 0,1 0 0,-1-1 0,4-7 0,-1-14 0,-5 23 0,0 1 0,0 0 0,-1 0 0,0-1 0,0 1 0,0-6 0,-5-20 0,5 27 0,-1-2 14,-1 0-1,-1-5 0,2 6-64,0 0 0,0-1 0,-1-6 0,-3-51 215,5 52-164,1 5 0,-1-1 0,-1-5 0,1 9 0,0 1 0,0 0 0,0 0 0,0 0 0,0 0 0,0-1 0,0 1 0,0 0 0,0 0 0,0 0 0,0 0 0,0 0 0,0-1 0,-1 1 0,1 0 0,0 0 0,0 0 0,0 0 0,0 0 0,0 0 0,0-1 0,-3 2 0,3 0 0,-1 0 0,1-1 0,0 1 0,-1-1 0,1 1 0,0 0 0,0-1 0,-1 2 0,0 6 0,1 0 0,0 15 0,1-5 0,-1 9 0,0 28 0,-3-27 0,2-19 0,0-1 0,-3 8 0,1-5 0,2-4 0,0 1 0,-1 11 0,0-22 0,0 0 0,-3-5 0,-4-21 0,8 26 0,0-1 0,1 1 0,-1-1 0,1 1 0,-1-8 0,1 7 0,0 1 0,0-1 0,0 0 0,-1 1 0,-1-6 0,2 9 0,0 0 0,0 0 0,0 0 0,0 0 0,0 0 0,0 0 0,0 0 0,0 0 0,0 0 0,0-1 0,0 1 0,0 0 0,0 0 0,0 0 0,0 0 0,-1 0 0,1 0 0,0 0 0,0 0 0,0 0 0,0 0 0,0 0 0,0 0 0,0 0 0,0 0 0,0 0 0,0 0 0,0-1 0,0 1 0,-1 0 0,1 0 0,0 0 0,0 0 0,-2 3 0,-1 3 0,2 3 0,1-1 0,0 14 0,1-4 0,-3-3 0,2-10 0,-1 11 0,1-15 0,0 0 0,0 0 0,0 1 0,1-1 0,-1 0 0,0 0 0,1 1 0,-1-1 0,1 0 0,-1 0 0,1 0 0,1 2 0,-2-2 0,1-1 0,-1 0 0,1 1 0,-1-1 0,1 0 0,-1 1 0,1-1 0,-1 0 0,1 0 0,-1 0 0,1 0 0,0 1 0,-1-1 0,1 0 0,0 0 0,12-1 0,-8 1 0,-1 0 0,-1-1 0,0 0 0,0 0 0,0 0 0,0 0 0,0 0 0,0-1 0,4-2 0,-1 1 0,45-26 0,-29 16 0,-17 10 0,1 0 0,11-3 0,-11 3 0,1 1 0,-3 1 0,-1-1 0,1 0 0,4-2 0,-8 4 0,0 0 0,1 0 0,-1-1 0,1 1 0,-1 0 0,1 0 0,-1 0 0,0-1 0,1 1 0,-1 0 0,1 0 0,-1 0 0,1 0 0,-1 0 0,1 0 0,-1 0 0,1 0 0,-1 0 0,0 0 0,0 0 0,1 0 0,-1 0 0,0 0 0,0 0 0,0 0 0,0 1 0,0-1 0,0 0 0,0 0 0,0 0 0,0 0 0,0 0 0,0 0 0,0 0 0,0 0 0,0 1 0,0-1 0,1 0 0,-1 0 0,0 0 0,0 0 0,0 0 0,-2 5 0,-3 7 0,3-9 0,1-1 0,-1 1 0,0 2 0,-1 5 0,-8 13 0,9-18 0,-1 1 0,0-1 0,1 1 0,-3 6 0,4-9 0,1 2 0,0-5 0,0 0 0,0 0 0,0 0 0,0 0 0,1 0 0,-1 1 0,0-1 0,0 0 0,0 0 0,1 0 0,-1 0 0,0 0 0,0 0 0,1 0 0,-1 0 0,0 0 0,0 0 0,0 0 0,1 0 0,-1 0 0,0 0 0,1 0 0,106 2 0,-12-2 0,-90 0 0,-5-1 0,-2 0 0,-3-1 0,3 2 0,-1-1 0,1 0 0,0 1 0,-1-1 0,-4 1 0,-30-3 0,28 3 0,-11-2 0,11 0 0,-9 1 0,9 1 0,-16-4 0,16 3 0,-16-2 0,-126 4 0,123 1 0,28-2 0,0 0 0,0 0 0,0 0 0,0 0 0,0 0 0,0 0 0,-1 0 0,1 0 0,0 0 0,0 0 0,0 0 0,0 0 0,0 0 0,0 0 0,0 0 0,0 0 0,0 0 0,-1 0 0,1 0 0,0 1 0,0-1 0,0 0 0,0 0 0,0 0 0,0 0 0,0 0 0,0 0 0,0 0 0,0 0 0,0 0 0,0 0 0,0 0 0,0 0 0,0 0 0,0 1 0,2 1 0,8 4 0,-8-5 0,4 2 0,0-1 0,10 4 0,-2-2 0,-10-3 0,0 0 0,0 0 0,0-1 0,5 1 0,-4-1 0,2 1 0,11 2 0,-2 0 0,-9-2 0,13 0 0,4-1 0,42 2 0,-39-3 0,8-1 0,-23 1 0,14-1 0,-25 2 0,0 0 0,0 0 0,0 0 0,0 0 0,0 0 0,0 0 0,0 0 0,0-1 0,2 0 0,-12 1 0,-71 0 0,77 0 0,0 0 0,1 1 0,-1 0 0,-3 0 0,-2 1 0,-33 6 0,21-3 0,6-1 0,29-4 0,-4 0 0,2 1 0,-6-1 0,14-1 0,-11-1 0,-7 1 0,-1 1 0,0-1 0,1 1 0,2-1 0,45-1 0,8-1 0,-12 1 0,4 2 0,-52 0 0,-1 0 0,1 1 0,0-1 0,0 1 0,-1-1 0,1 1 0,0 0 0,-3 1 0,0 0 0,3-1 0,0 0 0,0-1 0,0 1 0,0-1 0,0 1 0,0-1 0,0 0 0,0 1 0,0-1 0,-4-1 0,5 1 0,0 0 0,-1-1 0,1 1 0,0 0 0,0-1 0,0 1 0,0-1 0,0 1 0,0-1 0,0 0 0,0 1 0,0-1 0,1 0 0,-1 0 0,0 0 0,0 0 0,1 1 0,-1-1 0,0 0 0,1 0 0,-1-2 0,-5-9 0,-4-18 0,10 28 0,-9-20 0,7 18 0,0-1 0,0 1 0,0 0 0,-4-5 0,-3-6 0,5 8 0,-8-12 0,0 1 0,10 14 0,-1 1 0,0-1 0,-5-4 0,-3-3 0,7 6 0,0 0 0,-10-8 0,4 6 0,0 0 0,-8-9 0,5 2 0,7 8 0,1 0 0,-1 0 0,-8-5 0,10 8 0,1 1 0,-1 0 0,0 0 0,1 0 0,-1 0 0,0 1 0,0 0 0,0 0 0,-1 0 0,-4-1 0,9 2 0,-1 0 0,1 0 0,0 0 0,-1 0 0,1 0 0,0 0 0,-1 0 0,1 0 0,0 0 0,-1 0 0,1 0 0,0 1 0,-1-1 0,1 0 0,0 0 0,-1 0 0,1 0 0,0 1 0,-1-1 0,1 0 0,0 0 0,0 0 0,-1 1 0,1 0 0,0-1 0,-1 1 0,1-1 0,0 1 0,0 0 0,0-1 0,0 1 0,-1 0 0,1-1 0,0 1 0,0-1 0,1 2 0,-1 2 0,1-1 0,0 1 0,2 5 0,-2-7 0,1 5 0,0 0 0,1-1 0,0 0 0,7 12 0,-1-3 0,-6-11 0,0 1 0,0 0 0,5 5 0,-2-5 0,10 9 0,14 12 0,-20-18 0,31 22 0,-17-8 0,-24-22 0,0 0 0,0 0 0,0 0 0,0 0 0,0 0 0,0 0 0,1 1 0,-1-1 0,0 0 0,0 0 0,0 0 0,0 0 0,0 0 0,0 0 0,1 0 0,-1 0 0,0 1 0,0-1 0,0 0 0,0 0 0,0 0 0,1 0 0,-1 0 0,0 0 0,0 0 0,0 0 0,0 0 0,0 0 0,1 0 0,-1 0 0,0 0 0,1-6 0,-1-149 0,0 73 0,0 80 0,0 1 0,-1 0 0,1-1 0,0 1 0,-1 0 0,1 0 0,-1-1 0,0 0 0,1 1 0,-1 1 0,1 0 0,0-1 0,0 1 0,0-1 0,-1 1 0,1 0 0,0-1 0,-1 1 0,1 0 0,0-1 0,-1 1 0,1 0 0,0 0 0,-1-1 0,1 1 0,-1 0 0,1 0 0,0-1 0,-1 1 0,1 0 0,-1 0 0,1 0 0,-1 0 0,1 0 0,-1 0 0,1 0 0,-1 0 0,1 0 0,0 0 0,0 1 0,-1-1 0,1 0 0,0 0 0,0 0 0,0 1 0,-1-1 0,1 0 0,0 0 0,0 1 0,0-1 0,0 0 0,-1 0 0,1 1 0,0-1 0,0 0 0,0 0 0,0 1 0,0-1 0,0 0 0,0 1 0,0-1 0,0 10 0,0-8 0,0 11 0,0 43 0,-2-27 0,1-20 0,-1 29 0,2-38 0,0 1 0,0-1 0,0 0 0,0 1 0,0-1 0,0 0 0,0 1 0,0-1 0,0 0 0,0 1 0,1-1 0,-1 0 0,0 1 0,0-1 0,0 0 0,0 0 0,0 0 0,1 0 0,-1 0 0,0 0 0,0 0 0,0 0 0,0 0 0,0 0 0,0 0 0,0 0 0,0-1 0,1 1 0,-1 0 0,0 0 0,0 0 0,0 0 0,0 0 0,0 0 0,0 0 0,0-1 0,0 1 0,0 0 0,4-12 0,-3 5 0,1 0 0,5-13 0,-5 16 0,-1 0 0,0 0 0,0 0 0,0 0 0,0-9 0,1-4 0,0 7 0,-1 7 0,-1 0 0,1 0 0,-1 0 0,1-3 0,-1 1 0,0 1 0,0 0 0,-1-7 0,0 10 0,1-1 0,0 1 0,-1 0 0,1-1 0,-1 1 0,0 0 0,1 0 0,-1-1 0,0 1 0,0 0 0,-1-1 0,0-1 0,0 1 0,-1 0 0,-3-3 0,5 4 0,0 1 0,1-1 0,-1 1 0,0 0 0,0-1 0,1 1 0,-1 0 0,0-1 0,0 1 0,0 0 0,1 0 0,-1 0 0,0 0 0,0 0 0,0 0 0,0 0 0,1 0 0,-1 0 0,-1 0 0,1 1 0,0-1 0,1 1 0,-1-1 0,0 1 0,0-1 0,1 1 0,-1-1 0,0 1 0,1 0 0,-1-1 0,1 1 0,-1 0 0,1-1 0,-1 1 0,1 0 0,-1 0 0,1 0 0,-1 1 0,0 2 0,0 1 0,-1 6 0,1-4 0,-3 7 0,-1 1 0,4-14 0,1 1 0,0-1 0,0 0 0,0 0 0,0 0 0,0 0 0,0 1 0,0-1 0,0 0 0,1 2 0,-1-3 0,0 0 0,0 0 0,0 0 0,0 0 0,0 0 0,0 1 0,0-1 0,1 0 0,-1 0 0,0 0 0,0 0 0,0 0 0,0 0 0,0 0 0,0 0 0,0 0 0,0 0 0,0 0 0,0 0 0,0 0 0,0 0 0,1 1 0,-1-1 0,0 0 0,0 0 0,0 0 0,0 0 0,0 0 0,0 0 0,0 0 0,0 0 0,0 0 0,1 0 0,-1 0 0,0 0 0,0 0 0,4-3 0,2-4 0,9-19 0,-11 19 0,7-14 0,-10 17 0,0-1 0,0 0 0,0 0 0,-1 0 0,1-8 0,-1 12 0,0 0 0,0 0 0,-1 0 0,1 1 0,0-1 0,0 0 0,-1 0 0,1 0 0,0 0 0,-1 0 0,1 0 0,-1 1 0,1-1 0,-1 0 0,1 0 0,-1 1 0,0-1 0,1 0 0,-1 1 0,0-1 0,0 1 0,-1-2 0,1 2 0,0-1 0,0 1 0,0-1 0,0 1 0,0 0 0,0-1 0,0 1 0,0 0 0,-1 0 0,1 0 0,0 0 0,0 0 0,0 0 0,0 0 0,0 0 0,0 0 0,-1 0 0,-1 1 0,2 0 0,1-1 0,-1 1 0,0 0 0,0-1 0,0 1 0,1 0 0,-1-1 0,0 1 0,1 0 0,-1 0 0,1-1 0,-2 3 0,-4 12 0,2-6 0,-8 19 0,8-18 0,3-7 0,0 0 0,0 0 0,1-1 0,-1 1 0,1 0 0,-1 0 0,1 0 0,0 6 0,0-9 0,0 0 0,0 0 0,0 1 0,0-1 0,0 0 0,0 0 0,0 1 0,0-1 0,1 0 0,-1 0 0,0 0 0,0 1 0,0-1 0,0 0 0,0 0 0,0 0 0,1 1 0,-1-1 0,0 0 0,0 0 0,0 0 0,0 0 0,1 0 0,-1 1 0,0-1 0,0 0 0,0 0 0,1 0 0,-1 0 0,1 0 0,-1 0 0,1 0 0,-1 0 0,1 0 0,-1 0 0,1 0 0,-1-1 0,1 1 0,-1 0 0,0 0 0,1 0 0,0-1 0,1 0 0,-1-1 0,1 1 0,0-1 0,-1 1 0,2-3 0,8-8 0,-9 10 0,1-1 0,3-5 0,11-18 0,-2 1 0,-12 20 0,-1-1 0,4-9 0,-6 13 0,1 0 0,-1-1 0,1 1 0,-1 0 0,0-1 0,0 1 0,0-1 0,0 1 0,-1-4 0,1 6 0,0 0 0,0 0 0,0 0 0,0 0 0,0 0 0,0 0 0,0 0 0,0 0 0,0 0 0,0 0 0,0-1 0,0 1 0,0 0 0,0 0 0,0 0 0,0 0 0,0 0 0,0 0 0,0 0 0,0 0 0,-1 0 0,1 0 0,0 0 0,0 0 0,0 0 0,0 0 0,0 0 0,0 0 0,0 0 0,0 0 0,0 0 0,0 0 0,0 0 0,0 0 0,0 0 0,0 0 0,-1 0 0,1 0 0,-2 2 0,-2 4 0,-6 33 0,9-35 0,0 1 0,0 0 0,0 6 0,1-5 0,0 0 0,0 9 0,0-14 0,0 1 0,0 0 0,1 0 0,-1-1 0,1 1 0,-1 0 0,1-1 0,-1 1 0,3 2 0,-3-4 0,1 1 0,-1-1 0,1 1 0,-1-1 0,1 0 0,0 1 0,-1-1 0,1 0 0,-1 0 0,1 0 0,0 1 0,-1-1 0,1 0 0,0 0 0,0 0 0,-1 0 0,2 0 0,12-1 0,-13 0 0,0 1 0,-1 0 0,1-1 0,0 1 0,0-1 0,0 1 0,-1-1 0,1 1 0,0-1 0,-1 1 0,1-1 0,-1 0 0,2 0 0,6-12 0,-6 10 0,-1 1 0,0-1 0,-1 1 0,1 0 0,0-1 0,-1 1 0,1-1 0,-1 1 0,0 0 0,0-1 0,0 1 0,0-5 0,0 6 0,-1 0 0,1 0 0,0 1 0,-1-1 0,1 0 0,0 0 0,-1 1 0,1-1 0,-1 0 0,1 1 0,-1-1 0,1 0 0,-1 1 0,1-1 0,-1 1 0,0-1 0,1 1 0,-1-1 0,0 1 0,-1-1 0,2 1 0,-1-1 0,1 1 0,-1 0 0,1 0 0,-1 0 0,1 0 0,-1 0 0,1 0 0,-1 0 0,0 0 0,1 0 0,-1 0 0,1 0 0,-1 0 0,1 0 0,-1 0 0,1 0 0,-1 0 0,1 1 0,-1-1 0,1 0 0,-1 0 0,1 1 0,-1-1 0,1 0 0,0 1 0,-1-1 0,1 0 0,-1 1 0,1-1 0,-1 1 0,0 2 0,0-1 0,0 1 0,0-1 0,0 1 0,-1 4 0,1-3 0,0-1 0,0 0 0,-2 5 0,2-6 0,0 1 0,0-1 0,0 1 0,1-1 0,-1 1 0,1 0 0,0-1 0,0 1 0,0 0 0,0 4 0,0-7 0,0 1 0,0-1 0,0 0 0,0 1 0,1-1 0,-1 0 0,0 1 0,0-1 0,0 0 0,0 0 0,0 1 0,0-1 0,0 0 0,1 0 0,-1 1 0,0-1 0,0 0 0,0 0 0,1 0 0,-1 1 0,0-1 0,0 0 0,0 0 0,1 1 0,0-1 0,-1 0 0,1 0 0,-1 0 0,1 0 0,-1 0 0,1 0 0,-1 0 0,1 0 0,-1 0 0,0 0 0,1 0 0,-1 0 0,2-1 0,-1 1 0,0-1 0,0 1 0,1-1 0,-1 0 0,0 1 0,0-1 0,0 0 0,0 0 0,2-2 0,-2 2-59,-1 0 0,1 0-1,-1 0 1,1 0-1,-1 0 1,1 0 0,-1 0-1,0 0 1,1 0 0,-1 0-1,0 0 1,0 0 0,0 0-1,0 0 1,0 0-1,0 0 1,0 0 0,-1 0-1,1 0 1,0-1 0,0 1-1,-2-1 1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0,'872'0,"-868"0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0,'869'0,"-866"0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7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29 0 24575,'0'0'0,"-1"0"0,0 0 0,1 0 0,-1 0 0,1 0 0,-1 0 0,0 0 0,1 1 0,-1-1 0,1 0 0,-1 0 0,0 1 0,1-1 0,-1 0 0,1 0 0,-1 1 0,0 0 0,1-1 0,0 1 0,-1-1 0,1 1 0,0 0 0,-1-1 0,1 1 0,0 0 0,0-1 0,0 1 0,-1 0 0,1-1 0,0 1 0,0 0 0,0 1 0,0 11 0,0-8 0,0 1 0,0-1 0,-1 6 0,0-4 0,0-5 0,1 0 0,-1 0 0,1 0 0,-1 0 0,1 0 0,-1 0 0,-1 3 0,1-3-136,0 0-1,0 0 1,0 1-1,0-1 1,0 0-1,1 1 1,0-1-1,-1 1 0,1 3 1,0-4-6690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4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7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24575,'0'2'0,"0"1"0,1-1 0,-1 0 0,1 0 0,-1 0 0,1 1 0,0-1 0,-1 0 0,3 2 0,-2-2 0,0 1 0,0 0 0,0 1 0,0-1 0,0 0 0,-1 0 0,1 6 0,2 17 0,-2-17 0,1 24 0,-2-29-1365,0 0-5461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7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910 1837 24575,'-1'0'0,"0"0"0,1 0 0,-1 0 0,0-1 0,0 1 0,1 0 0,-1 0 0,0-1 0,1 1 0,-1 0 0,0-1 0,-1 0 0,-6-7 0,2 2 0,0-1 0,6 6 0,-1 0 0,1 0 0,-1 1 0,1-1 0,-1 0 0,0 0 0,1 1 0,-1-1 0,0 1 0,1-1 0,-1 1 0,0-1 0,0 1 0,0-1 0,-2 0 0,0-1 0,1 1 0,-4-4 0,-1 1 0,3 1 0,1 1 0,-4-4 0,3 1 0,2 3 0,1 1 0,-1-1 0,1 0 0,0 0 0,0 1 0,0-1 0,0 0 0,0 0 0,0 0 0,1 0 0,-1-1 0,0 1 0,1 0 0,0 0 0,0 0 0,0-4 0,0 1 0,0 0 0,1 0 0,0 0 0,0 0 0,0 0 0,4-9 0,0 7 0,-4 6 0,0 0 0,-1 0 0,1-1 0,0 1 0,0-2 0,0 0 0,1 1 0,-1-1 0,0 1 0,1-1 0,-1 1 0,1 0 0,0-1 0,3-2 0,-1 1 0,1 0 0,0 0 0,5-3 0,5-3 0,-14 10 0,0-1 0,0 0 0,0 0 0,1 0 0,-1 0 0,0 0 0,0 0 0,0 0 0,-1-1 0,1 1 0,0 0 0,0-1 0,-1 1 0,1 0 0,-1-1 0,1-1 0,0 0 0,0 1 0,0 0 0,0-1 0,2-2 0,-2 3 0,0 0 0,0 0 0,0 0 0,0 1 0,-1-1 0,1 0 0,0-4 0,1-7 0,-1 9 0,-1 0 0,1 0 0,-1 0 0,0 0 0,-1-4 0,1 7 0,0 0 0,0 0 0,-1 0 0,1 1 0,-1-1 0,1 0 0,0 1 0,-1-1 0,1 0 0,-1 1 0,0-1 0,1 0 0,-1 1 0,1-1 0,-1 1 0,0-1 0,0 1 0,1-1 0,-1 1 0,-1-1 0,1 1 0,0-1 0,0 1 0,0-1 0,0 0 0,0 1 0,0-1 0,0 0 0,0 0 0,0 0 0,0 0 0,0-1 0,-4-9 0,4 9 0,1 0 0,-1 0 0,0 0 0,0 0 0,0 0 0,-3-3 0,2 2 0,0 1 0,0-1 0,-3-6 0,-3-5 0,3 7 0,3 4 0,-1-1 0,-6-6 0,0-1 0,7 8 0,0 1 0,0 0 0,-2-5 0,0 2 0,2 1 0,0 1 0,0 1 0,1-1 0,-1 1 0,1-1 0,0 0 0,-1-2 0,1 1 0,-1 1 0,1 0 0,-1-1 0,-3-4 0,3 4 0,0 0 0,-3-5 0,3 5 0,0 0 0,-4-6 0,-2-4 0,4 6 0,3 7 0,0 0 0,0 0 0,0-1 0,1 1 0,-1 0 0,1-1 0,-1 1 0,1-1 0,-1-2 0,1 2 0,0 0 0,0 0 0,-1-1 0,1 1 0,-1 0 0,1 0 0,-1 0 0,0 0 0,0 0 0,0-1 0,0 2 0,0-1 0,-2-2 0,2 2 0,-1 0 0,1 0 0,0 0 0,0 0 0,0 0 0,0 0 0,0 0 0,0 0 0,0-1 0,1 1 0,-1-3 0,1 3 0,-1 0 0,0 0 0,1 0 0,-1 0 0,-1-3 0,1 3 0,0 1 0,0-1 0,1 0 0,-1 0 0,0-3 0,1 4 0,0 1 0,0-1 0,0 0 0,0 0 0,0 1 0,0-1 0,0 0 0,0 0 0,1 1 0,-1-1 0,0 0 0,1 1 0,-1-1 0,0 0 0,1 1 0,-1-1 0,1 0 0,0 0 0,1-1 0,0 0 0,1 0 0,-1 0 0,6-2 0,-6 2 0,1 1 0,-1-1 0,0 1 0,1-1 0,-1 0 0,3-3 0,-4 4 0,0-1 0,1 1 0,-1 0 0,1 0 0,0 0 0,-1 0 0,1 0 0,0 0 0,-1 0 0,1 0 0,0 1 0,3-1 0,5-3 0,-6 3 0,0-1 0,0 0 0,0 0 0,0 0 0,0 0 0,-1-1 0,7-4 0,-4 2 0,-5 5 0,0-1 0,0 1 0,-1-1 0,1 1 0,0-1 0,0 0 0,-1 1 0,1-1 0,0 0 0,-1 0 0,1 0 0,7-9 0,-7 8 0,1 1 0,-1-1 0,0 1 0,0-1 0,0 1 0,0-1 0,1-2 0,-2 3 0,1 0 0,-1 0 0,0 0 0,0 0 0,1-1 0,-1 1 0,0 0 0,0 0 0,0 0 0,0 0 0,0-1 0,-1 1 0,1-1 0,-1 0 0,0 0 0,1 1 0,-1-1 0,0 0 0,0 1 0,0-1 0,-3-2 0,2 2 0,-1-1 0,-5-4 0,1 2 0,5 3 0,-1-1 0,1 1 0,0-1 0,-1 1 0,1-1 0,0 0 0,1 0 0,-1 0 0,-1-4 0,0 0 0,0 0 0,-1-8 0,2 9 0,1 1 0,-5-9 0,0-1 0,4 10 0,1 0 0,0 0 0,0 0 0,0-9 0,1-21 0,0 14 0,0 13 0,0 5 0,0 1 0,0-1 0,0 1 0,0-1 0,0 1 0,0-1 0,1 1 0,-1 0 0,1-1 0,0 1 0,0-1 0,1-2 0,-1 3 0,0 0 0,0 0 0,0 0 0,0 0 0,-1 0 0,1 0 0,-1 0 0,1-4 0,-1 2 0,1 1 0,1-6 0,1 1 0,-2 6 0,0 1 0,0-1 0,0 0 0,0-3 0,6-48 0,-7 51 0,0 0 0,0 0 0,0 0 0,1 0 0,-1 0 0,0 0 0,1 0 0,0 0 0,0 1 0,-1-1 0,1 0 0,2-2 0,4-8 0,-5 9 0,-1 1 0,0 0 0,1-1 0,1-1 0,-2 2 0,1 1 0,-1-1 0,0 0 0,-1 1 0,1-1 0,0 0 0,0 0 0,-1 1 0,1-4 0,0 3 0,-1-1 0,1 1 0,0 0 0,2-4 0,1-1 0,-1 0 0,0-1 0,3-9 0,-3 8 0,-1-1 0,0 0 0,0 0 0,1-19 0,-3 27 0,1-1 0,-1 0 0,1 1 0,0-1 0,1-2 0,-1 2 0,0 1 0,0 0 0,-1-1 0,1 1 0,0-6 0,-1-46 0,0 24 0,0 27 0,-1 0 0,1 0 0,-1 0 0,0 0 0,0 0 0,-2-5 0,0 0 0,-2-1 0,5 7 0,-1 1 0,0 0 0,0-1 0,1 1 0,-1-1 0,1 1 0,-1-1 0,1-2 0,-1-7 0,1 8 0,0 1 0,0 0 0,0 0 0,0-1 0,0 1 0,-1 0 0,1 0 0,-1 0 0,0 0 0,1-1 0,-1 1 0,-2-2 0,2 1 0,-1 0 0,0-1 0,-1-5 0,2 6 0,0 1 0,0-1 0,0 1 0,0-1 0,-1 1 0,1 0 0,-4-4 0,-1-3 0,6 8 0,-1 0 0,0-1 0,0 1 0,1 0 0,-1 0 0,0 0 0,-2-1 0,2 1 0,0 0 0,0 0 0,0-1 0,0 1 0,0 0 0,-1-2 0,-4-6 0,4 8 0,1-1 0,0 1 0,0-1 0,0 1 0,-1-4 0,1 4 0,0 0 0,1-1 0,-1 1 0,0 0 0,0 0 0,0-1 0,0 1 0,0 0 0,-2-1 0,-10-9 0,10 8 0,0 1 0,1-1 0,-1 1 0,0 0 0,-4-2 0,-2-2 0,7 5 0,1 0 0,-1 0 0,0 0 0,-1-1 0,-1 0 0,1 1 0,-5-4 0,5 3 0,0 0 0,1 0 0,-7-2 0,6 3 0,1 0 0,-1-1 0,1 1 0,-3-2 0,-4-3 0,5 3 0,1 1 0,-1 0 0,1-1 0,-4-3 0,0 2 0,6 3 0,0 1 0,0-1 0,0 0 0,0 1 0,0-1 0,-1-1 0,-14-17 0,14 18 0,1 0 0,-1-1 0,0 1 0,0 0 0,1 0 0,-4-1 0,3 1 0,-1 0 0,1 0 0,0 0 0,-3-3 0,3 2 0,0 1 0,0 0 0,0-1 0,0 1 0,0 0 0,0 0 0,0 1 0,0-1 0,0 0 0,-1 1 0,-3-1 0,-3 0 0,-16 1 0,9 1 0,5-1 0,2 0 0,0 0 0,-14 2 0,13-1 0,8-1 0,-1 1 0,1-1 0,0 1 0,-1-1 0,1 1 0,0 0 0,-4 1 0,-9 5 0,12-6 0,0 0 0,0 1 0,0-1 0,0 1 0,0 0 0,-3 2 0,4-3 0,0 1 0,0-1 0,0 0 0,0 0 0,-4 1 0,-3 2 0,4-2 0,-8 3 0,9-4 0,-1 1 0,-5 3 0,5-3 0,1-1 0,0 1 0,-1-1 0,1 1 0,-6 0 0,-9 2 0,-8 8 0,25-11 0,0 0 0,0 0 0,1 0 0,-1 0 0,0 0 0,0 1 0,1-1 0,-1 1 0,1-1 0,-1 1 0,1 0 0,0-1 0,0 1 0,-2 4 0,1-4 0,1-1 0,0 1 0,-1 0 0,1-1 0,-1 1 0,1 0 0,-1-1 0,-2 2 0,3-2 0,-11 7 0,9-6 0,0 0 0,-6 5 0,-10 7 0,16-11 0,0 0 0,1 0 0,0 0 0,-4 7 0,5-8 0,-2 3 0,0 1 0,0-1 0,-2 8 0,1-4 0,3-9 0,1 1 0,-1-1 0,1 1 0,-1 0 0,1-1 0,0 1 0,-1 0 0,1 0 0,0-1 0,0 1 0,0 0 0,-1 0 0,1-1 0,0 1 0,0 0 0,0 0 0,0-1 0,1 3 0,7 33 0,-6-32 0,-1-1 0,1 1 0,2 2 0,-1 0 0,-2-5 0,-1 0 0,1 0 0,0 0 0,-1-1 0,1 1 0,0 0 0,1 0 0,-1 0 0,0-1 0,-1 1 0,1 0 0,0-1 0,-1 1 0,1 0 0,0 0 0,-1-1 0,1 2 0,5 8 0,-5-8 0,0 0 0,1 0 0,-1 0 0,0 0 0,-1 1 0,1-1 0,0 0 0,0 4 0,0 2 0,0-6 0,-1 0 0,0 0 0,1-1 0,-1 5 0,0-5 0,0-1 0,-1 1 0,1-1 0,0 1 0,0-1 0,0 1 0,-1-1 0,1 1 0,0-1 0,0 1 0,-1-1 0,1 1 0,-1-1 0,1 1 0,0-1 0,-1 1 0,1-1 0,-1 0 0,0 1 0,-4 2 0,4-2 0,-1 0 0,0 0 0,1 0 0,-1 0 0,1 1 0,-1-1 0,1 0 0,-1 1 0,0 1 0,-13 17 0,14-19 0,0 0 0,0 0 0,0 0 0,0 0 0,0 0 0,0 0 0,0 0 0,0-1 0,0 1 0,0 0 0,-2 0 0,2-1 0,0 1 0,0-1 0,0 1 0,0-1 0,0 1 0,0 0 0,0 0 0,0-1 0,0 1 0,0 0 0,0 0 0,1 0 0,-1 0 0,0 0 0,1 0 0,-2 1 0,1 1 0,1 0 0,-1 0 0,0-1 0,1 1 0,-1 0 0,1 0 0,0 0 0,0 0 0,0 0 0,0-1 0,1 1 0,-1 0 0,1 0 0,0 0 0,0-1 0,2 6 0,-2-5 0,0 0 0,0 0 0,0 0 0,0 5 0,-1-5 0,0-1 0,1 0 0,-1 0 0,1 0 0,-1 1 0,1-1 0,0 0 0,0 0 0,0 0 0,0 0 0,2 2 0,-1-2 0,0 1 0,-1 0 0,1 0 0,1 3 0,1 2 0,-3-7 0,-1 0 0,1 1 0,-1-1 0,1 0 0,-1 1 0,0-1 0,1 0 0,-1 1 0,0-1 0,0 1 0,0-1 0,0 0 0,0 1 0,0-1 0,-1 0 0,1 1 0,-1 1 0,0 1 0,-1 0 0,0 1 0,-5 6 0,0 0 0,-1 9 0,-7 13 0,12-28 0,0 2 0,-2 6 0,1 0 0,-9 15 0,12-26 0,0 0 0,0 0 0,-3 4 0,3-4 0,0 0 0,-1 0 0,0 4 0,-14 32 0,15-37 0,0 1 0,1 0 0,-1 0 0,1 0 0,0 0 0,-1 3 0,1-3 0,0 0 0,0 1 0,-1-1 0,0 3 0,-2 4 0,3-7 0,-1 0 0,0 1 0,0-1 0,-1 3 0,1-3 0,0 0 0,0 0 0,0 0 0,0 0 0,1 0 0,-1 0 0,1 0 0,0 0 0,0 0 0,-1 3 0,2 3 0,1 12 0,0-12 0,-2-6 0,0-1 0,0 0 0,1 0 0,-1 0 0,0 0 0,1 1 0,-1-1 0,1 0 0,0 0 0,-1 0 0,1 0 0,0 0 0,-1 0 0,1 0 0,0-1 0,0 1 0,0 0 0,0 0 0,0-1 0,0 1 0,0 0 0,0-1 0,2 1 0,0 1 0,16 8 0,-17-8 0,0-1 0,-1 0 0,0-1 0,1 1 0,-1 0 0,0 0 0,0 0 0,0 1 0,0-1 0,1 1 0,0 0 0,0 0 0,0 0 0,-1 0 0,1-1 0,0 1 0,0-1 0,1 1 0,3 1 0,0 0 0,-4-2 0,-1 0 0,1 0 0,0-1 0,1 1 0,-1-1 0,0 1 0,0-1 0,0 0 0,0 0 0,0 0 0,0 0 0,0 0 0,0 0 0,1-1 0,-1 1 0,0-1 0,0 1 0,0-1 0,0 0 0,0 0 0,0 0 0,-1 0 0,1 0 0,0 0 0,2-2 0,-4 2 0,1 1 0,-1-1 0,1 0 0,-1 0 0,1 0 0,-1 0 0,0 1 0,1-2 0,-1 1 0,0 0 0,1 0 0,-1 0 0,1 0 0,-1 0 0,2-2 0,1-1 0,0-1 0,5-9 0,-7 11 0,10-13 0,-8 13 0,-1-1 0,4-4 0,-1 2 0,10-13 0,-11 12 0,-4 6 0,1-1 0,0 1 0,0 0 0,0 0 0,0-1 0,0 1 0,0 0 0,2-1 0,5-7 0,-7 8 0,-1 1 0,1-1 0,-1 0 0,1 0 0,0 1 0,0-1 0,-1 0 0,1 1 0,0-1 0,0 1 0,0-1 0,0 1 0,-1-1 0,1 1 0,0 0 0,0 0 0,0-1 0,0 1 0,2 0 0,0 0 0,0 0 0,0 0 0,0 0 0,0 1 0,0-1 0,0 1 0,-1 0 0,1 0 0,3 1 0,-6-2 0,0 0 0,1 1 0,-1-1 0,0 0 0,1 0 0,-1 0 0,0 0 0,1 0 0,-1 0 0,0 0 0,1 0 0,-1 0 0,0 0 0,1 0 0,-1 0 0,0 0 0,1-1 0,-1 1 0,0 0 0,1 0 0,-1 0 0,0 0 0,1 0 0,-1-1 0,0 1 0,1-1 0,6-7 0,-2 1 0,2 1 0,-5 4 0,0 1 0,-1-1 0,1 1 0,0-1 0,0 1 0,5-2 0,-6 2 0,1 0 0,-1 0 0,0 0 0,1 0 0,-1 0 0,0 0 0,1 0 0,-1 0 0,0-1 0,0 1 0,2-3 0,2-3 0,4 0 0,-7 5 0,0 1 0,-1 0 0,4-3 0,-3 2 0,0 0 0,1-1 0,-1 2 0,1-1 0,4-2 0,-7 4 0,0-1 0,0 1 0,0 0 0,0 0 0,0 0 0,1 0 0,-1 0 0,0 0 0,0 0 0,0 0 0,0 0 0,1 0 0,-1 0 0,0 0 0,0 0 0,0 0 0,0 0 0,0 0 0,1 0 0,-1 0 0,0 0 0,0 1 0,0-1 0,0 0 0,0 0 0,0 0 0,1 0 0,-1 0 0,2 5 0,-1 7 0,-1-11 0,-2 14 0,0 0 0,1-9 0,0-1 0,1 1 0,-3 5 0,1-5 0,1-3 0,0 0 0,-3 5 0,0 3 0,0 5 0,3-13 0,1-1 0,-1 1 0,1 0 0,-1 0 0,0-1 0,-2 5 0,1-3 0,0-1 0,0 0 0,1 1 0,0-1 0,0 1 0,-1 5 0,1-6 0,0 0 0,-3 6 0,3-6 0,0 0 0,0 0 0,-2 5 0,3-5 0,-1 1 0,0-1 0,-1 1 0,-2 5 0,2-6 0,0 1 0,1 0 0,-2 4 0,-4 25 0,6-30 0,0-1 0,0 1 0,0-1 0,0 1 0,-2 3 0,-4 7 0,2-1 0,3-10 0,1 0 0,0 1 0,0-1 0,-1 4 0,1 0 0,-1-1 0,0 0 0,-4 7 0,-1 5 0,4-7 0,2-6 0,0-1 0,0 0 0,-1 0 0,-1 4 0,2-5 0,0 0 0,0 0 0,0 0 0,1 0 0,-1 0 0,0 3 0,1-3 0,0 0 0,0-1 0,-1 1 0,1-1 0,-1 1 0,1 0 0,-1-1 0,0 1 0,0-1 0,1 0 0,-2 2 0,0-1 0,0 1 0,1-1 0,-1 0 0,-1 4 0,2-3 0,0-1 0,0 0 0,-1 1 0,1-1 0,-3 2 0,2-2 0,1 1 0,-1-1 0,1 0 0,-2 4 0,-4 6 0,-21 26 0,11-12 0,16-24 0,0-1 0,0 0 0,0 0 0,-2 3 0,1-3 0,1 0 0,0 0 0,0 0 0,0 0 0,-2 3 0,1-1 0,0 0 0,0 0 0,0 0 0,-1 0 0,0 0 0,-4 3 0,1-2 0,1 0 0,0 0 0,-8 10 0,11-13 0,1 1 0,-1-1 0,0 0 0,1 0 0,-1 1 0,-3 0 0,3-1 0,0 0 0,0 1 0,-1-1 0,-1 3 0,-4 3 0,5-5 0,0 1 0,-4 5 0,2-2 0,-8 8 0,8-9 0,0 0 0,-5 7 0,-4 8 0,-3-4 0,11-9 0,5-6 0,-1-1 0,1 1 0,0 0 0,1 0 0,-1 1 0,0-1 0,0 0 0,0 0 0,1 0 0,-2 3 0,2-4 0,0 0 0,0-1 0,0 1 0,0 0 0,0 0 0,1 0 0,-1 0 0,0 0 0,0 0 0,0 0 0,0 0 0,0 0 0,0 0 0,0 0 0,0 0 0,1 0 0,-1 0 0,0 0 0,0 0 0,0 0 0,0 0 0,0 0 0,0 0 0,0 0 0,0 0 0,0 0 0,1 0 0,-1 0 0,0 0 0,0 0 0,0 0 0,0 1 0,0-1 0,0 0 0,0 0 0,0 0 0,0 0 0,0 0 0,0 0 0,0 0 0,1 0 0,-1 0 0,0 0 0,0 0 0,0 1 0,0-1 0,0 0 0,0 0 0,0 0 0,0 0 0,0 0 0,0 0 0,0 0 0,0 0 0,0 1 0,0-1 0,0 0 0,0 0 0,0 0 0,0 0 0,0 0 0,0 0 0,0 0 0,0 0 0,-1 0 0,1 1 0,0-1 0,0 0 0,7-4 0,-6 3 0,0 0 0,0-1 0,-1 1 0,1 0 0,0 0 0,-1-1 0,1 1 0,0 0 0,-1-1 0,1 1 0,-1-2 0,1 1 0,-1 1 0,0 0 0,1-1 0,-1 1 0,1 0 0,-1-1 0,1 1 0,0 0 0,-1 0 0,1 0 0,0-1 0,1 0 0,-2 2 0,0 0 0,0 0 0,0 0 0,0 0 0,0 0 0,1 0 0,-1 0 0,0 0 0,0 0 0,0-1 0,0 1 0,0 0 0,0 0 0,0 0 0,0 0 0,0 0 0,0 0 0,1 0 0,-1 0 0,0 0 0,0 0 0,0 0 0,0 0 0,0 0 0,0 0 0,0 0 0,0 0 0,1 0 0,-1 0 0,0 0 0,0 0 0,0 3 0,-2 6 0,2-9 0,0 2 0,-2 3 0,0 1 0,1-1 0,-1 7 0,1 1 0,-1 17 0,2-26 0,0-2 0,0 0 0,0 0 0,0 0 0,0 0 0,1 2 0,-1-3 0,1-1 0,-1 1 0,0-1 0,0 1 0,1 0 0,-1-1 0,1 1 0,-1-1 0,0 1 0,1-1 0,-1 1 0,1-1 0,-1 1 0,1-1 0,-1 0 0,1 1 0,0-1 0,0 1 0,3 1 0,0 0 0,0 0 0,0 0 0,-1 1 0,1 0 0,-1-1 0,6 7 0,-8-8 0,0 0 0,0 0 0,0 0 0,3 1 0,3 3 0,4 3 0,-8-7 0,-1 1 0,1 0 0,-1-1 0,0 1 0,1 0 0,2 4 0,-1 0 0,7 11 0,-9-14 0,-1 0 0,0 0 0,0 0 0,0 0 0,0 0 0,1 6 0,-1 3 0,0-6 0,0-1 0,-1 1 0,1-1 0,-2 1 0,0 8 0,1-13 0,0-1 0,0 1 0,-1 0 0,1 0 0,-1 0 0,1 0 0,0-1 0,-1 1 0,0 0 0,1 0 0,-1-1 0,1 1 0,-2 0 0,-10 7 0,3-2 0,-4 2 0,1-2 0,-8 8 0,14-9 0,5-4 0,0 0 0,0 0 0,0 0 0,0-1 0,0 1 0,-2 0 0,0 1-1365,1-1-5461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0,'855'0,"-853"0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6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0,'883'0,"-880"0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6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38 7 24575,'-2'0'0,"0"0"0,-1 0 0,1 1 0,0-1 0,0 0 0,-4 2 0,5-2 0,0 1 0,-1 0 0,1-1 0,0 1 0,0 0 0,0 0 0,1-1 0,-1 1 0,0 0 0,0 0 0,0 0 0,0 0 0,0 2 0,0-1 0,0 0 0,1-1 0,-1 1 0,0 0 0,1 0 0,0 0 0,-1 0 0,1 1 0,0-1 0,0 0 0,0 0 0,0 0 0,1 0 0,-1 0 0,2 3 0,-2-4 0,1 0 0,-1 0 0,1 0 0,-1-1 0,1 1 0,0 0 0,-1-1 0,1 1 0,0-1 0,0 1 0,0-1 0,-1 1 0,1-1 0,0 0 0,0 1 0,0-1 0,1 1 0,1-1 0,0 1 0,1 0 0,4-1 0,-6 0 0,-1 0 0,1 0 0,-1 0 0,1 0 0,0 0 0,-1-1 0,1 1 0,-1 0 0,3-2 0,-4 2 0,1-1 0,0 1 0,-1 0 0,1-1 0,0 1 0,-1-1 0,1 0 0,-1 1 0,1-1 0,-1 1 0,1-1 0,-1 0 0,0 1 0,1-1 0,-1 0 0,0 1 0,1-1 0,-1 0 0,0 0 0,0-1 0,1 0 0,0-2 0,-1 0 0,1 0 0,-1 1 0,0-1 0,0 0 0,0 0 0,0 0 0,-2-7 0,2 10 5,-1 1 0,1-1 0,0 1-1,0-1 1,-1 1 0,1-1 0,0 1-1,-1-1 1,1 1 0,0 0 0,-1-1 0,1 1-1,-1-1 1,1 1 0,-1 0 0,1 0-1,-1-1 1,1 1 0,-1 0 0,1 0 0,-1-1-1,0 1 1,-1 0-299,-1-1-1,1 1 0,-5 0 1,6 0-3,-3 0-6529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7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0 477,'26'-2,"-1"-1,-1-1,1-1,37-14,-13 5,57-15,364-102,-335 90,190-31,-203 45,-80 16,61-8,256-22,-329 39,200-12,-202 13,49-9,-50 6,53-3,107-3,-55 11,-121-1</inkml:trace>
  <inkml:trace contextRef="#ctx0" brushRef="#br0" timeOffset="1">2689 1,'33'26,"-5"-9,2-1,35 14,-48-24,-12-5,-1 1,1 0,-1 0,1 0,-1 0,6 4,18 9,-20-11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7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1 590,'0'0,"1"1,-1-1,1 1,0-1,-1 1,1-1,-1 1,1-1,-1 1,1-1,-1 1,0-1,1 1,-1 0,1-1,-1 1,0 0,0-1,1 1,-1 0,0-1,0 1,0 0,0 0,0-1,0 2,1 25,-1-24,0 18,-1-17,1-1,0 0,-1 0,1 1,0-1,0 0,1 0,-1 0,1 1,0-1,0 0,0 0,0 0,0 0,1 0,-1 0,1 0,0-1,0 1,0 0,0-1,5 5,0-2,1-1,0 1,0-2,0 1,1-1,-1 0,1 0,0-1,11 1,9 0,45-2,-45-2,-25 1,-1 0,1-1,-1 1,1-1,-1 0,0 0,1 0,-1 0,0-1,0 1,0-1,0 0,0 0,0 0,0 0,-1-1,1 1,-1-1,0 1,1-1,-1 0,0 0,-1 0,1 0,-1 0,1 0,-1-1,0 1,0 0,1-7,2-9,-1-1,-1 1,-1-1,-1-23,-1 31,2-6,-1 1,-2 0,1-1,-2 1,0 0,-1 0,-8-21,-5-5,-2-8,-3 1,-32-55,28 54,18 35,1 0,-12-15,13 21,-13-17,18 27,1-1,-1 0,1 1,-1-1,1 1,-1-1,0 1,1-1,-1 1,0-1,1 1,-1 0,0-1,1 1,-1 0,0 0,0 0,0-1,1 1,-1 0,0 0,0 0,0 0,1 0,-1 1,0-1,0 0,1 0,-1 0,0 1,0-1,-1 1,2-1,0 0,0 0,-1 1,1-1,0 0,0 0,-1 0,1 1,0-1,0 0,0 0,0 0,-1 1,1-1,0 0,0 1,0-1,0 0,0 0,0 1,0-1,-1 0,1 1,0-1,0 0,0 0,0 1,0-1,0 0,1 1,-1-1,0 0,0 1,0-1,0 0,0 0,1 1,10 10,15 2,103 40,-106-44,1 0,0-2,31 5,-3-5,-39-6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7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90 0,'0'2,"-2"1,-1 1,-1 4,0 2,1 1,-4-1,1 0,0 1,0-1,1 0,-1-2,0-3,-4-1,-1-3,0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1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0,'977'0,"-973"0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0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0,'950'0,"-950"0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6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15 0 24575,'-1'0'0,"0"0"0,-1 0 0,1 0 0,-1 1 0,0 0 0,1 0 0,1-1 0,-1 2 0,1-1 0,-1 0 0,0 0 0,0 0 0,1 1 0,-1-1 0,1 0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1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0,'991'0,"-987"0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2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0,'554'0,"-550"0</inkml:trace>
</inkml:ink>
</file>

<file path=ppt/ink/ink1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3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0,'646'0,"-642"0</inkml:trace>
</inkml:ink>
</file>

<file path=ppt/ink/ink1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4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0,'187'0,"-195"0,4 0</inkml:trace>
</inkml:ink>
</file>

<file path=ppt/ink/ink1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5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0,'179'0,"-177"0</inkml:trace>
</inkml:ink>
</file>

<file path=ppt/ink/ink1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6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0,'0'147,"0"-145</inkml:trace>
</inkml:ink>
</file>

<file path=ppt/ink/ink1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7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0,'0'156,"0"-197,0 38</inkml:trace>
</inkml:ink>
</file>

<file path=ppt/ink/ink1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8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0,'0'141,"0"-138</inkml:trace>
</inkml:ink>
</file>

<file path=ppt/ink/ink1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2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0,'0'144,"0"-141</inkml:trace>
</inkml:ink>
</file>

<file path=ppt/ink/ink1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30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0,'0'146,"0"-143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7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48 4 24575,'13'0'0,"-10"0"0,0 0 0,0 0 0,0 0 0,-1 0 0,1 0 0,0 0 0,0 0 0,0-1 0,3 0 0,-1 0 0,-5 0 0,-8 1 0,3 0 0,0 0 0,1 0 0,-1 1 0,0-1 0,1 0 0,-1 1 0,-8 1 0,8-1 0,-1 0 0,0 0 0,0 0 0,-11 0 0,13 0-1365</inkml:trace>
</inkml:ink>
</file>

<file path=ppt/ink/ink1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31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0,'0'131,"0"-126</inkml:trace>
</inkml:ink>
</file>

<file path=ppt/ink/ink1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24575,'1'2'0,"-1"0"0,1 0 0,0 0 0,0 0 0,0 0 0,0 0 0,0 0 0,0 0 0,0 0 0,3 2 0,-2-1 0,2 2 0,-1 1 0,5 10 0,-5-10 0,0 0 0,6 9 0,-6-12 0,1 1 0,4 4 0,-2-2 0,-5-5 0,0 1 0,1 0 0,-1 0 0,0 0 0,1 3 0,5 7 0,-5-10 0,-1 0 0,0 0 0,0 0 0,0 0 0,0 1 0,0-1 0,-1 0 0,1 1 0,0-1 0,-1 3 0,1 5 0,-1 11 0,0-13 0,0-4 0,0 0 0,0 0 0,-1 0 0,1-1 0,-1 1 0,-2 7 0,-13 29 0,3-10 0,10-18-1365,3-8-5461</inkml:trace>
</inkml:ink>
</file>

<file path=ppt/ink/ink1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109 0 24575,'-1'0'0,"-1"1"0,1-1 0,-1 0 0,1 1 0,0-1 0,-1 1 0,1-1 0,-3 2 0,-11 8 0,10-7 0,3-2 0,1 1 0,-1-1 0,0 0 0,1 1 0,-1-1 0,1 1 0,0 0 0,0-1 0,-2 3 0,1 2 0,-5 9 0,2-2 0,4-11 0,-1 0 0,1 0 0,0-1 0,-1 1 0,1-1 0,-1 1 0,1-1 0,-4 2 0,-6 8 0,9-8 0,0-1 0,1 1 0,-1 0 0,1 0 0,-1 0 0,1 0 0,0 1 0,1-1 0,-2 6 0,1 2 0,0 18 0,0-18 0,1-6 0,0 0 0,1 8 0,-1-11 0,0-1 0,1 0 0,-1 1 0,0-1 0,1 0 0,0 1 0,-1-1 0,1 0 0,0 0 0,-1 1 0,1-1 0,0 0 0,1 2 0,0-2 0,-1 1 0,1 0 0,-1 0 0,0 0 0,0-1 0,0 1 0,0 0 0,0 1 0,1 2 0,-2-3 0,1 0 0,0 1 0,0-1 0,0 0 0,0 0 0,0 0 0,1 0 0,1 3 0,-2-4 15,0 0-1,0 0 1,0 0 0,0 1-1,-1-1 1,1 0 0,0 1-1,0 2 1,-1-3-229,1 1 0,-1-1 0,1 1 0,0-1 1,0 0-1,1 3 0,0-2-6612</inkml:trace>
</inkml:ink>
</file>

<file path=ppt/ink/ink1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225 0 24575,'1'3'0,"0"-1"0,0 1 0,0-1 0,0 1 0,0-1 0,0 1 0,1-1 0,1 3 0,-1-2 0,5 7 0,-1 1 0,8 17 0,-1-2 0,-3-7 0,7 27 0,-10-30 0,-5-13 0,-1 0 0,1 1 0,0 4 0,0 2 0,0 0 0,-1-1 0,-1 19 0,0-25 0,1 1 0,-1 0 0,1-1 0,0 1 0,0-1 0,1 5 0,3 5 0,-3 1 0,0-1 0,0 0 0,-2 0 0,0 19 0,0-8 0,-1-18 0,1-1 0,-1 1 0,-2 6 0,-1 10 0,3-12 0,-2 33 0,3-41 0,0 0 0,0 0 0,-1 0 0,1 0 0,-1 0 0,1 0 0,-1 0 0,0 0 0,0 0 0,0-1 0,0 1 0,-1 2 0,-2 3 0,2-3 0,1-1 0,0 0 0,0 0 0,0 1 0,0-1 0,1 6 0,-1-6 0,1 0 0,-1 0 0,1 1 0,-1-1 0,0 0 0,0 0 0,-2 3 0,0 0 0,1 0 0,0 0 0,-3 11 0,3-7 0,0 0 0,-5 12 0,2-4 0,4-13 0,0 0 0,-1 0 0,-2 5 0,0-4 0,3-5 0,0 0 0,0 0 0,1 0 0,-1 1 0,1-1 0,-1 0 0,1 0 0,-1 2 0,0 4 0,-1 0 0,0 0 0,0-1 0,-1 1 0,1-1 0,-7 10 0,8-13 0,0-1 0,0 1 0,0 0 0,0-1 0,-1 4 0,2-3 0,-1-1 0,0 1 0,1-1 0,-1 0 0,0 1 0,-1-1 0,-1 3 0,1-2 0,1 0 0,-1 1 0,0-1 0,1 0 0,0 1 0,-1 4 0,-1 1 0,2-7 0,0-1 0,0 1 0,0 0 0,0 0 0,0-1 0,-3 3 0,3-2 0,-1 0 0,1-1 0,0 1 0,0 0 0,-2 3 0,-1 2 0,-6 13 0,-1 0 0,9-17 0,1 0 0,-1-1 0,-2 4 0,2-4 0,0 0 0,1 0 0,0 1 0,-1-1 0,1 0 0,-1 3 0,0-2 0,1 0 0,-1 0 0,0 0 0,0 0 0,0 0 0,0-1 0,-4 5 0,-6 5 0,6-1 0,4-8 0,0-1 0,1 1 0,-1-1 0,-4 4 0,-1 4 0,6-8 0,0 0 0,0-1 0,0 1 0,-3 2 0,2-2 0,0 1 0,-1 0 0,1 0 0,-2 4 0,2-4 0,0 1 0,0-1 0,-6 5 0,-1 4 0,8-10 0,-1 0 0,1 0 0,-1 0 0,0 0 0,1-1 0,-5 4 0,5-4 0,0 0 0,0 0 0,0 0 0,0 1 0,0-1 0,0 0 0,0 1 0,1-1 0,-1 1 0,-1 2 0,2-2 0,-1 0 0,0 0 0,0 0 0,-3 4 0,1-3-1365,0-1-5461</inkml:trace>
</inkml:ink>
</file>

<file path=ppt/ink/ink1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122 0 24575,'-1'0'0,"0"1"0,1-1 0,-1 0 0,0 1 0,1-1 0,-1 1 0,0-1 0,1 0 0,-1 1 0,1-1 0,-1 1 0,0 0 0,-7 9 0,7-8 0,-1 1 0,1-1 0,0 1 0,0 0 0,-1 3 0,1-3 0,0 0 0,0 0 0,-3 5 0,-6 7 0,6-10 0,1 0 0,-1 0 0,1 0 0,1 1 0,-1-1 0,-2 9 0,3-7 0,-5 10 0,6-14 0,-6 20 0,6-18 0,-1 0 0,1 0 0,-1-1 0,-4 8 0,5-8 0,-1-1 0,1 1 0,0 0 0,0-1 0,0 1 0,0 0 0,1 0 0,-1 4 0,1-2 0,-1-1 0,-2 11 0,2-12 0,0 0 0,0 0 0,1 0 0,-1 8 0,0 5 0,-3-3 0,3-11 0,1-1 0,-1 1 0,0-1 0,0 6 0,1 95 0,0-50 0,0-36 0,-1-10 0,1 1 0,0-1 0,2 11 0,-1-15 0,0 1 0,3 6 0,2 5 0,-1 0 0,-3-9 0,0 1 0,1 6 0,-1-5 0,0 0 0,0 0 0,5 9 0,-1-3 0,2 17 0,-8-29 0,1 0 0,-1-1 0,1 1 0,0-1 0,0 1 0,0-1 0,0 1 0,0-1 0,1 2 0,0-1 0,-1 1 0,1-1 0,-1 0 0,0 1 0,0-1 0,0 1 0,0-1 0,0 6 0,0-5 0,0 1 0,0 0 0,3 3 0,-2-1 0,1 1 0,1 7 0,3 5 0,-6-17 0,0 0 0,0 0 0,0-1 0,0 1 0,3 3 0,-2-4 0,-1 1 0,1 0 0,-1-1 0,0 1 0,2 4 0,-1-4 0,-1 1 0,1-1 0,-1 1 0,4 2 0,-4-3 0,1 0 0,-1 0 0,1 0 0,-1 0 0,0 0 0,0 0 0,1 4 0,0-2 0,0 1 0,0-1 0,0 1 0,1-1 0,-1 0 0,4 4 0,-2-2 0,0-1 0,4 10 0,5 11 0,2 7 0,-5-14 0,-5-10 0,-2-2 0,-1-4 0,-1 0 0,1 0 0,0 0 0,0 0 0,4 4 0,-4-5 0,0 1 0,-1-1 0,1 1 0,1 4 0,3 2 0,4 7 0,-4-8 0,-2-1 0,1 0 0,3 9 0,-7-14 0,0 0 0,0 1 0,0-1 0,0 0 0,1-1 0,-1 1 0,1 0 0,0 0 0,-1-1 0,1 1 0,0-1 0,0 1 0,4 2 0,-5-4-136,0 1-1,0-1 1,0 1-1,1 0 1,-1 0-1,0 0 1,0 0-1,-1 0 0,3 1 1,-2 1-6690</inkml:trace>
</inkml:ink>
</file>

<file path=ppt/ink/ink1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24575,'0'2'0,"1"0"0,-1 0 0,0 0 0,1 0 0,0 0 0,-1 0 0,1 0 0,1 2 0,-1-2 0,0 0 0,0 0 0,0 0 0,0 0 0,-1 1 0,2 2 0,1 38 0,-3-34-88,0-7 129,0 0 0,0 0-1,1 0 1,0 4 0,-1-6-103,0 1 1,0-1-1,0 1 0,1-1 0,-1 1 1,0-1-1,0 1 0,1-1 1,-1 0-1,0 1 0,1-1 1,-1 1-1,0-1 0,1 0 0,-1 1 1,1-1-1,-1 0 0,1 0 1,-1 1-1,1-1 0,-1 0 0,1 0 1,0 1-1,3-1-6764</inkml:trace>
</inkml:ink>
</file>

<file path=ppt/ink/ink1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 0 24575,'1'0'0,"0"1"0,0-1 0,0 0 0,0 1 0,0-1 0,0 1 0,0-1 0,0 1 0,0 0 0,-1-1 0,1 1 0,0 0 0,0-1 0,-1 1 0,1 0 0,1 1 0,6 6 0,-6-7 0,1 1 0,0-1 0,0 0 0,0 0 0,5 1 0,-4-2 0,-1 1 0,0 0 0,7 3 0,-4-1 0,-2-2 0,0 1 0,-1 0 0,7 5 0,-9-6 0,0 0 0,0-1 0,-1 1 0,1 1 0,0-1 0,0 0 0,0 0 0,-1 0 0,1 0 0,0 0 0,-1 1 0,0-1 0,1 0 0,-1 1 0,1 1 0,1 9 0,-1-7 0,-1-1 0,1 1 0,-1 6 0,0-10 0,0 1 0,0-1 0,0 1 0,-1-1 0,1 1 0,-1 0 0,1-1 0,-1 1 0,0-1 0,1 0 0,-1 1 0,0-1 0,-2 2 0,0 2 0,1-3 0,1 0 0,-1-1 0,0 1 0,1 0 0,-1-1 0,0 1 0,-4 2 0,-9 7 0,6-4 0,5-4 0,0 0 0,1 1 0,-4 4 0,-8 7 0,12-13-98,0 0-1,0-1 0,-6 3 1,6-2-873,0-1-5855</inkml:trace>
</inkml:ink>
</file>

<file path=ppt/ink/ink1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24575,'0'0'0,"0"1"0,1-1 0,-1 0 0,0 0 0,0 0 0,0 1 0,1-1 0,-1 0 0,0 0 0,0 0 0,1 0 0,-1 0 0,0 1 0,0-1 0,1 0 0,-1 0 0,0 0 0,0 0 0,1 0 0,-1 0 0,0 0 0,1 0 0,-1 0 0,8 0 0,12 4 0,28-6 0,-11 0 0,-22 2-1365</inkml:trace>
</inkml:ink>
</file>

<file path=ppt/ink/ink1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1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0,'157'0,"-153"0</inkml:trace>
</inkml:ink>
</file>

<file path=ppt/ink/ink1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2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0,'177'0,"-172"0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44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0,'22'2,"11"3,-30-5,-1 0,1 0,-1 0,1 0,0 0,-1 0,1 0,-1 0,1-1,2 0,-3 1,1-1,-1 1,1 0,-1-1,1 1,-1 0,1 0,-1 0,1 0,0 0,-1 0,1 1,2-1,-3 1</inkml:trace>
</inkml:ink>
</file>

<file path=ppt/ink/ink1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7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24575,'134'0'0,"-101"2"-1365,-31-2-5461</inkml:trace>
</inkml:ink>
</file>

<file path=ppt/ink/ink1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3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 14 24575,'0'0'0,"0"-1"0,0 0 0,0-1 0,-1 1 0,0 0 0,1-1 0,0 0 0,-1 0 0,1 0 0</inkml:trace>
</inkml:ink>
</file>

<file path=ppt/ink/ink1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4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0 131 24575,'1'0'0,"-1"0"0,1 0 0,-1 0 0,1-1 0,-1 1 0,1 0 0,-1 0 0,0 0 0,1-1 0,-1 1 0,1 0 0,-1-1 0,0 1 0,1 0 0,-1-1 0,1 1 0,6-10 0,-2 3 0,-3 4 0,0 1 0,0-2 0,0 1 0,0 0 0,-1 0 0,1 0 0,1-6 0,-3 6 0,0 0 0,1 0 0,-1 0 0,0 1 0,0-1 0,-1-5 0,0-6 0,0 11 18,1 1-1,0-1 1,-1 1-1,1-1 1,-1 1-1,-1-4 1,1 4-266,0-1 0,0 1 0,1-1 0,-1 0 0,0-4 0</inkml:trace>
</inkml:ink>
</file>

<file path=ppt/ink/ink1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1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4,'0'0,"1"0,-1 0,0 0,0 0,0-1,1 1,-1 0,0 0,0 0,0 0,1 0,-1 0,0 0,0-1,1 1,-1 0,0 0,0 0,1 0,-1 0,0 0,8 0,-7 0,61-2,-59 2</inkml:trace>
</inkml:ink>
</file>

<file path=ppt/ink/ink1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1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209 2,'-30'0,"-32"0,19 1,21-2,-17-1,28 2,9 0</inkml:trace>
</inkml:ink>
</file>

<file path=ppt/ink/ink1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0,'1'0,"0"1,0-1,-1 2,1 0,0 0,-1 0,1-1,0 1,0-1,1 0,0 0,0-1,0 0,1 0,0 0,-1 0</inkml:trace>
</inkml:ink>
</file>

<file path=ppt/ink/ink1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72 0,'-2'1,"1"-1,0 1,-1-1,1 1,-1-1,1 0,-3 1,-2-1,0 0,-7 0,8-1,0 1,0 0,1 0,-8 2,10-2</inkml:trace>
</inkml:ink>
</file>

<file path=ppt/ink/ink1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0,'160'0,"-159"0,1 1,-1-1,0 0,1 1,-1-1,0 0,3 2,-3-1,1 0,-1-1,1 1,-1-1,1 1,2 0,32 1,-36-2,1 0,-1 0,0 0,0 0,0 0,0 0,1 0,-1 0,0 1,0-1,0 0,0 0,0 0,1 0,-1 0,0 0,0 1,0-1,0 0,0 0,0 0,0 0,0 1,0-1,0 0,0 0,1 0,-1 0,0 1,0-1,0 0,0 0,0 0,0 0,-1 1,1-1,0 0,0 0,0 0,0 1,-4 9,2-4,-3 7,2-7,-16 32,15-31,1-2,2-4,0 0,1 0,-1 0,1 0,-1 0,1 0,-1 0,1 0,-1 0,1 0,0 0,0 0,0 1,-1-1,1 0,0 0,0 0,1 0,-1 0,0 1,1 0,0 3,0 0,1-1,-1 1,-1 0,1 1,-1-1,0 0,-1 9,1-14,0 0,0 0,0 1,0-1,0 1,0-1,0 0,0 1,0-1,0 0,0 1,0-1,0 1,0-1,0 1,1-1,-1 0,1 1,-1-1,1 0,-1 0,0 0,1 0,-1 0,1 0,-1 0,1 0,0 0,0 0,25 0,11-1,-37 1,0 0,1 0,-1 0,0 0,1 0,-1-1,0 1,0 0,1 0,-1 0,0-1,0 1,1 0,-1 0,0-1,0 1,0 0,0-1,0 1,1 0,-1 0,0-1,0 1,0 0,0-1,0 1,0 0,0-1,0 1,0-1,0-13,-1 10,2-18,-2-16,1 37,0-1,-1 1,1 0,0-1,-1 1,-1-3,1 3,1-1,-1 1,1 0,-1-1,1 1,0 0,-1-1,1-1,0 3,0 0,0-1,0 1,0 0,0-1,0 1,0 0,0-1,0 1,0 0,0-1,0 1,-1 0,1-1,0 1,0 0,0-1,0 1,-1 0,1-1,0 1,0 0,0 0,-1-1,1 1,0 0,-1 0,1 0,0-1,-1 1,0 0,0 0,1 0,-1 0,0 0,1 1,-1-1,0 0,1 0,-1 1,0-1,1 0,-1 1,0-1,0 1,-5 4,1-1,-6 7,13-13,-1 0,0 0,0 0,0 0,0 0,0 0,-1 0,1-1,0-2,3-8,0 3,-4 9</inkml:trace>
</inkml:ink>
</file>

<file path=ppt/ink/ink1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0,'1'0,"1"0,-1 1,0-1,0 0,1 1,-1-1,2 2,6 1,4-1,1 0,0-1,22-2,-9 0,-9 1,18 1,-35-2,-1 1,0 0,0 0,0 0,1 0,-1 0,0 1,0-1,0 0,1 0,-1 0,0 0,0 0,0 0,0 0,1 0,-1 0,0 0,0 0,0 1,0-1,0 0,1 0,-1 0,0 0,0 0,0 1,0-1,0 0,0 0,0 0,0 0,0 1,0-1,1 0,-1 0,0 1,0-1,-1 0,1 0,0 1,0-1,0 0,0 0,0 0,0 1,-1-1,1 0,0 0,0 0,0 1,0-1,-1 0,1 0,0 0,0 0,-1 0,1 0,0 1,0-1,0 0,-1 0,1 0,0 0,0 0,-1 0,-122 4,118-4,74 0,-46 4,24-6,-39 2,-7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45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2,'42'-2,"33"2,-72 0</inkml:trace>
</inkml:ink>
</file>

<file path=ppt/ink/ink1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173 2,'-17'-2,"-61"2,55 5,-29-6,49 1</inkml:trace>
</inkml:ink>
</file>

<file path=ppt/ink/ink1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49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0,'-1'38,"2"39,-1-71,1-3,-1 0,0 0,0 0,-1 3,1 1,-1-1,1 1,1 0,-1-1,2 8,3 1,-4-12,0 0,0-1,0 1,-1 0,1 4,1 4,1 1,-4-2,1 11,0-19,0-1,1 1,-1 0,0 0,1-1,0 1,-1 0,2 2,-2-4,1 1,-1-1,0 0,0 0,0 0,0 0,0 1,0-1,0 0,1 0,-1 0,0 0,0 0,0 0,0 1,1-1,-1 0,0 0,0 0,0 0,1 0,-1 0,0 0,0 0,0 0,1 0,-1 0,0 0,0 0,0 0,1 0,-1 0,1-1,-1 1,1 0,-1-1,1 1,-1 0,1-1,-1 1,1-1,0 0,0-1,0 0,0 1,0-1,0 0,1-3,0-2,0 0,-1-1,0 1,1-13,-2 13,0 4,0-1,0 1,0-1,-1 1,1 0,-1-1,-2-5,-1 2,3 5,0 0,0-1,0 1,-1-3,2 3,-1-1,1 1,-1-1,1 1,0-5,0 7,0-1,0 0,0 1,0-1,0 0,1 0,-1 1,0-1,0 0,1 1,-1-1,0 0,1 1,-1-1,0 1,1-1,-1 1,1-1,-1 1,1-1,-1 1,1-1,0 1,0-1,0 1,-1 0,1 0,0 0,-1 0,1 0,-1 0,1 0,0 0,-1 0,1 0,-1 0,1 1,-1-1,1 0,0 0,-1 1,1-1,-1 0,1 1,0 0,0-1,-1 1,1-1,0 1,-1-1,1 0,0 1,0-1,-1 0,1 0,0 0,0 0,0 1,1-1,7-3,-8 2,0 1,0-1,0 1,0 0,0-1,1 1,1 0,-3 0,1 0,-1 0,1 0,-1 0,1 0,-1 1,0-1,1 0,-1 0,1 1,-1-1,0 0,1 0,-1 1,0-1,1 0,-1 1,0-1,0 1,1-1,-1 0,0 1,0-1,0 1,1 0,0 1,0 0,0 0,-1 0,1 0,-1 1,1-1,-1 0,1 1,-1 3,0-4,0 2,0 0,0 0,-1 0,1-1,-1 1,0 0,0 0,0-1,-2 5,2-7,-18 35,18-35,1-1,-1 1,1 0,-1-1,0 1,0 0,1-1,-1 1,0-1,0 1,0-1,0 0,0 1,1-1,-1 0,0 0,0 1,0-1,0 0,0 0,0 0,0 0,0 0,0 0,0 0,-1-1,1 1,0 0,0-1,1 1,-1 0,0-1,0 1,1 0,-1-1,0 1,1-1,-1 1,1-1,-1 1,0-1,1 1,-1-1,1 0,0 1,-1-1,1 0,-1 1,1-1,0 0,0 0,-1 1,1-1,0 0,0 0,0 1,0-1,0 0,0-1,0 0,1 0</inkml:trace>
</inkml:ink>
</file>

<file path=ppt/ink/ink1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50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46 25,'0'4,"0"0,-1 0,0 0,0 0,0 0,0 0,0 0,-1 0,0 0,-4 6,5-7,-1-1,0 0,-1 1,1-1,-3 2,2-1,1-1,-6 6,8-7,0-1,0 0,0 0,-1 1,1-1,0 0,0 0,0 1,0-1,-1 0,1 1,0-1,0 0,0 0,0 1,0-1,0 0,0 1,0-1,0 0,0 1,0-1,0 0,0 0,0 1,1-1,-1 1,0-1,0 0,1 1,-1-1,0 0,1 0,-1 0,1 1,-1-1,0 0,1 0,-1 0,0 0,1 0,-1 0,1 1,2-1,0 0,0 0,-1 0,5-1,5-1,17-6,-11 5,-16 3,1-1,0 1,0-1,-1 0,1 1,2-3,5 0,-7 3,-1-1,1 0,3-2,-5 3,-1 0,0-1,1 1,-1 0,1-1,-1 1,0 0,1-1,-1 1,0 0,1-1,-1 1,0-1,1 1,-1-1,0 1,0-1,0 1,1-1,-1 1,0-1,0 1,0-1,0 0,0 1,0 0,0-1,0 1,0 0,-1-1,1 1,0 0,0-1,0 1,0 0,-1 0,1-1,0 1,0 0,0 0,-1-1,1 1,0 0,0 0,-1 0,1-1,0 1,-1 0,1 0,0 0,-1 0,-11-3,4 1,6 2,0-1,0 1,0-1,0 1,-4-1,-7-1,13 2,0 0,0 0,-1 0,1 0,0 0,0 0,0 0,0 0,-1 0,1 0,0 0,0 0,0 0,0-1,0 1,-1 0,1 0,0 0,0 0,0 0,0-1,0 1,0 0,0 0,0 0,0 0,0-1,0 1,-1 0,1 0,0 0,0-1,1 1,-1-1,0 1,0 0,0-1,1 1,-1-1,0 1,0-1,1 1,-1 0,1-1,10-8,16-6,-20 11,-5 2,1 1,-1 0,1 0,0 0,3-1,-3 1,35-8,-25 3,-28 7,-21 5,29-5,5-1,0 0,0 1,0-1,0 1,0-1,-2 2,-22 11,24-12,0 1,0-1,0 1,0-1,0 1,0 0,0 0,1 0,-1 0,1 0,-1 0,1 0,0 0,0 1,-2 2,-2 4,4-8</inkml:trace>
</inkml:ink>
</file>

<file path=ppt/ink/ink1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588 1 24575,'-69'2'0,"27"-4"0,-77 2 0,80 2 0,19-1 0,14 0 0,0-1 0,0 0 0,-8 0 0,5-3 0,7 3 0,1-1 0,0 1 0,-1 0 0,1-1 0,0 1 0,-1 0 0,1 0 0,-1 0 0,1 0 0,0 0 0,-3 1 0,4-1 0,0 0 0,0 0 0,0 0 0,0 0 0,0 0 0,0 0 0,0 0 0,0 0 0,0 0 0,0 1 0,0-1 0,0 0 0,0 0 0,0 0 0,0 0 0,0 0 0,0 0 0,0 0 0,0 0 0,0 0 0,0 0 0,0 0 0,0 0 0,0 0 0,0 1 0,0-1 0,0 0 0,0 0 0,0 0 0,0 0 0,0 0 0,0 0 0,0 0 0,0 0 0,0 0 0,0 0 0,0 0 0,0 0 0,0 0 0,1 0 0,-1 0 0,0 0 0,0 0 0,0 0 0,0 0 0,0 0 0,0 0 0,0 0 0,0 0 0,0 0 0,0 0 0,6 4 0,-3-3 0,15 12 0,6 1 0,-18-8 0,-2-2 0,1 1 0,0-1 0,0 0 0,5 8 0,5 6 0,-11-15 0,-1 1 0,6 8 0,-6-7 0,0-1 0,5 6 0,-2-4 0,0 1 0,-1 0 0,0 1 0,0-1 0,6 15 0,3 13 0,-11-25 0,-1-5 0,0 0 0,-1 0 0,1 7 0,-1-7 0,2 14 0,-2-14 0,-1 1 0,1-1 0,-1 1 0,-1 10 0,1 0 0,2 20 0,-2-35 0,0-1 0,0 0 0,0 1 0,0-1 0,0 0 0,0 1 0,0-1 0,0 1 0,0-1 0,-1 0 0,1 1 0,0-1 0,0 0 0,0 1 0,0-1 0,0 0 0,-1 1 0,1-1 0,0 0 0,-1 0 0,1 1 0,0-1 0,0 0 0,0 0 0,-1 0 0,1 0 0,0 0 0,0 0 0,0 0 0,-1 0 0,1 0 0,0 0 0,0 0 0,-1 0 0,1 0 0,0 0 0,0 0 0,-1 0 0,1 0 0,-1 0 0,0-1 0,1 1 0,-1 0 0,0-1 0,0 1 0,1-1 0,-1 1 0,0-1 0,1 1 0,-1-1 0,1 1 0,-1-1 0,0 0 0,0 0 0,-18-30 0,14 22 0,3 5 0,0 1 0,0-1 0,-6-6 0,-7-12 0,10 15 0,-6-13 0,10 18 0,-4-6 0,3 5 0,0-1 0,-3-5 0,-4-14 0,6 15 0,2 6 0,0 0 0,0 1 0,1-1 0,-1 0 0,1 0 0,0 0 0,-1 0 0,1-2 0,0-3 0,1-4 0,-2 0 0,-1-17 0,-6 12 0,7 12 0,0 0 0,0 0 0,-1 0 0,0 1 0,0-1 0,0 1 0,0-1 0,-1 1 0,1 0 0,-1 0 0,0 0 0,0 0 0,-5-4 0,-16-9 0,24 16 0,0 0 0,0 0 0,0-1 0,0 1 0,-1 0 0,1 0 0,0 0 0,0 0 0,0 0 0,0 0 0,0-1 0,-1 1 0,1 0 0,0 0 0,0 0 0,0 0 0,-1 0 0,1 0 0,0 0 0,0 0 0,0 0 0,0 0 0,-1 0 0,1 0 0,0 0 0,0 0 0,0 0 0,-1 0 0,1 0 0,0 0 0,0 0 0,-1 0 0,1 7 0,0-3 0,1 0 0,-1 0 0,1-1 0,0 1 0,1 5 0,0-5 0,-1-1 0,0 1 0,0 0 0,0 5 0,-1 53 0,-1-59 0,0 0 0,1 0 0,-1 0 0,-1 0 0,1 0 0,-3 5 0,2-5 0,-2 4 0,3-5 0,0 0 0,0 0 0,0 1 0,0-1 0,-1 3 0,-2 2 0,4-6 0,0-1 0,-1 0 0,1 0 0,0 0 0,0 1 0,0-1 0,-1 0 0,1 0 0,0 1 0,0-1 0,0 0 0,0 1 0,0-1 0,-1 0 0,1 0 0,0 1 0,0-1 0,0 0 0,0 1 0,0-1 0,0 0 0,0 1 0,0-1 0,0 0 0,0 0 0,0 1 0,1-1 0,-1 0 0,0 1 0,0-1 0,0 0 0,0 0 0,0 1 0,1-1 0,-1 0 0,0 0 0,0 1 0,0-1 0,1 0 0,-1 0 0,0 1 0,1-1 0,0 1 0,1 1 0,-1-1 0,1 1 0,-1 0 0,0-1 0,0 1 0,0 0 0,0 0 0,0-1 0,0 1 0,0 0 0,0 4 0,10 25 0,-9-24 0,1 0 0,6 10 0,-6-12 0,0 1 0,-1 0 0,1 0 0,1 9 0,1-2 0,-4-10 0,0-1 0,0 1 0,0 0 0,0 3 0,-1-4 0,1 1 0,0-1 0,-1 1 0,1-1 0,2 4 0,0 1 0,3 18 0,-5-22 0,0-1 0,0 1 0,-1 0 0,1 5 0,2 7 0,6 16 0,-8-27 0,-1 1 0,1 9 0,-1-1 0,1-10 0,0 1 0,1 6 0,0-3 0,-1-2 0,0 0 0,0 7 0,-1-8 0,1 0 0,-1 0 0,1 0 0,2 7 0,-2-8 0,-1-1 0,1 1 0,-1 0 0,1 0 0,-1 0 0,0 0 0,0 3 0,-3 22 0,0-5 0,-1 1 0,2-18 0,1 0 0,1 0 0,-1 7 0,1-5 0,0 0 0,-1 0 0,-2 15 0,-8 10 0,1-9 0,3-9 0,5-12 0,0 1 0,0-1 0,1 1 0,-2 3 0,0 6 0,-4 14 0,7-25 0,-1 0 0,0 1 0,1-1 0,-1 0 0,-2 2 0,-3 10 0,-7 32 0,9-38 0,3-7 0,1 0 0,-1 0 0,0 0 0,1 0 0,0 1 0,-1-1 0,1 0 0,-1 2 0,1-1 0,-1 1 0,1-1 0,-1 0 0,-1 3 0,-2 5 0,-5 14 0,5-13 0,-4 11 0,-16 23 0,20-37 0,-3 9 0,6-14 0,-1 0 0,1-1 0,-1 1 0,-3 3 0,4-4 0,-5 5 0,4-4 0,-1 1 0,1-1 0,-1 0 0,-5 4 0,5-4 0,0 0 0,0 1 0,1-1 0,-1 0 0,1 1 0,0 0 0,-3 5 0,3-5 0,0 0 0,-1 3 0,0-1 0,-7 9 0,-19 23 0,-3 6 0,20-30 0,6-2 0,5-10 0,0 0 0,0 1 0,0-1 0,-3 4 0,2-5 0,1 1 0,0-1 0,1 1 0,-1-1 0,0 1 0,-1 3 0,0 1 0,0-3 98,2-2-261,-1 1 1,0-1-1,1 0 1,0 1-1,-1-1 0,1 0 1,0 1-1,-1 0 1</inkml:trace>
</inkml:ink>
</file>

<file path=ppt/ink/ink1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29 1145 24575,'-12'6'0,"11"-6"0,0 0 0,0 1 0,0-1 0,1 0 0,-1 1 0,0-1 0,0 1 0,1-1 0,-1 1 0,0-1 0,1 1 0,-1 0 0,0-1 0,1 1 0,-1 0 0,1-1 0,-1 1 0,1 0 0,-1 1 0,0 0 0,1 0 0,-1 0 0,1-1 0,0 1 0,-1 0 0,1 0 0,0 0 0,1 3 0,-1-4 0,0 0 0,1 0 0,-1 0 0,1 0 0,-1-1 0,1 1 0,-1 0 0,1 0 0,-1-1 0,1 1 0,0 0 0,0-1 0,-1 1 0,2 0 0,0 0 0,-1 0 0,0 0 0,1-1 0,-1 1 0,1 0 0,-1-1 0,1 1 0,1 0 0,-2-1 0,1 0 0,-1 0 0,1 0 0,-1 1 0,1-1 0,-1 1 0,1-1 0,-1 1 0,0 0 0,1-1 0,-1 1 0,3 1 0,5 3 0,-8-5 0,0 1 0,0-1 0,-1 0 0,1 1 0,0-1 0,0 1 0,0-1 0,-1 1 0,1-1 0,0 1 0,-1-1 0,1 1 0,0 0 0,-1 0 0,1-1 0,-1 1 0,1 0 0,-1 0 0,1-1 0,-1 2 0,7 9 0,-6-9 0,0-1 0,0 1 0,0-1 0,-1 1 0,2 3 0,8 18 0,-6-13 0,-3-8 0,-1-1 0,1 1 0,0-1 0,-1 1 0,0-1 0,1 1 0,-1-1 0,0 3 0,0 10 0,-4 17 0,4-31 0,0 1 0,0-1 0,0 1 0,0 0 0,0-1 0,0 1 0,0-1 0,0 1 0,0-1 0,0 1 0,0-1 0,0 1 0,0-1 0,1 1 0,-1-1 0,0 1 0,0-1 0,0 0 0,1 1 0,-1-1 0,1 1 0,0 0 0,0-1 0,-1 1 0,1-1 0,0 1 0,0-1 0,0 0 0,0 0 0,0 1 0,2-1 0,-1 0 0,10 2 0,0-1 0,24-2 0,-12 1 0,127 0 0,-148 0 0,-1-1 0,1 1 0,-1 0 0,1-1 0,-1 0 0,1 0 0,-1 0 0,0 0 0,1 0 0,-1 0 0,0 0 0,0-1 0,0 1 0,4-4 0,-1 0 0,-1 0 0,0 0 0,1 0 0,4-9 0,-8 12 0,0 0 0,0 0 0,0 0 0,-1 1 0,1-1 0,0 0 0,-1 0 0,1 0 0,-1 0 0,0 0 0,0 0 0,0 0 0,0-3 0,0 2 0,-1 0 0,0 1 0,1-1 0,-1 0 0,0 1 0,0-1 0,-1 1 0,1-1 0,-2-1 0,2 2 0,1 1 0,-1 0 0,0 0 0,0 0 0,0 0 0,1 0 0,-1 0 0,0 0 0,0 0 0,0 0 0,-1 0 0,1 0 0,0 1 0,0-1 0,0 0 0,0 1 0,-1-1 0,1 1 0,0-1 0,-3 1 0,-1-1 0,4 0 0,0 1 0,0 0 0,0 0 0,0 0 0,0 0 0,0 0 0,0 0 0,0 0 0,0 0 0,0 0 0,0 0 0,0 0 0,0 1 0,0-1 0,0 0 0,0 1 0,-2 0 0,-21 15 0,19-14 0,4-1 0,0-1 0,0 1 0,0-1 0,0 1 0,0 0 0,0 0 0,0-1 0,0 1 0,0 0 0,1 0 0,-2 1 0,2-1 0,0-1 0,0 0 0,0 0 0,0 0 0,0 0 0,0 0 0,0 1 0,1-1 0,-1 0 0,0 0 0,0 0 0,0 0 0,0 0 0,0 0 0,1 0 0,-1 0 0,0 0 0,0 0 0,0 0 0,0 0 0,1 0 0,-1 0 0,0 0 0,0 0 0,0 0 0,0 0 0,1 0 0,-1 0 0,0 0 0,8 0 0,-8 0 0,3 0 0,0 0 0,0 0 0,0 0 0,0-1 0,0 0 0,0 1 0,0-1 0,0 0 0,-1-1 0,1 1 0,0 0 0,0-1 0,-1 1 0,1-1 0,-1 0 0,0 0 0,1 0 0,1-3 0,-3 3 0,0 1 0,1-1 0,-1 0 0,-1 0 0,1 0 0,0 0 0,0-1 0,-1 1 0,1 0 0,-1 0 0,0 0 0,0 0 0,0-1 0,0 1 0,0 0 0,-1-4 0,1 5 0,0-1 0,-1 1 0,1 0 0,-1 0 0,0 0 0,1 0 0,-1 0 0,0 0 0,0 0 0,0 0 0,0 0 0,-1-2 0,-2 1 0,1-1 0,-7-3 0,6 4 0,0 0 0,0 0 0,-1 0 0,1 1 0,-1 0 0,1-1 0,-1 2 0,0-1 0,1 0 0,-1 1 0,0 0 0,-5 0 0,8 1 0,0-1 0,0 1 0,1 0 0,-1-1 0,0 1 0,1 0 0,-1 0 0,1 0 0,-1 0 0,1 0 0,0 0 0,-1 1 0,1-1 0,0 0 0,0 1 0,0-1 0,0 1 0,-2 2 0,1 0 0,0 0 0,0 0 0,1 0 0,-1 1 0,1-1 0,-1 6 0,-1 29 0,1-30 0,2-7 0,-1 0 0,1 1 0,-1-1 0,1 3 0,0-3 0,0-1 0,0 1 0,0 0 0,1-1 0,-1 1 0,0-1 0,1 1 0,0 2 0,0-3 0,-1-1 0,0 0 0,0 1 0,1-1 0,-1 0 0,0 1 0,1-1 0,-1 0 0,1 1 0,-1-1 0,0 0 0,1 0 0,-1 1 0,1-1 0,-1 0 0,0 0 0,1 0 0,-1 1 0,1-1 0,-1 0 0,1 0 0,-1 0 0,1 0 0,-1 0 0,1 0 0,-1 0 0,1 0 0,-1 0 0,1 0 0,-1-1 0,1 1 0,-1 0 0,1 0 0,1-2 0,1 1 0,-1 0 0,0-1 0,0 1 0,0-1 0,0 0 0,0 0 0,0 0 0,0 0 0,-1 0 0,3-4 0,-2 4 0,-1 0 0,0-1 0,0 1 0,0 0 0,0 0 0,0-1 0,-1 1 0,1 0 0,-1-1 0,1 1 0,-1-1 0,0 1 0,0-1 0,0 1 0,0-1 0,0 1 0,-1 0 0,1-1 0,-1 1 0,0-1 0,1 1 0,-1 0 0,0 0 0,0-1 0,-1 1 0,1 0 0,0 0 0,-4-3 0,3 2 0,-1 1 0,0 0 0,0-1 0,0 2 0,0-1 0,0 0 0,0 1 0,-1-1 0,-5-1 0,8 3 0,0-1 0,0 1 0,0 0 0,0-1 0,0 1 0,0 0 0,0 0 0,0 0 0,0 0 0,0 0 0,0 0 0,0 0 0,0 1 0,0-1 0,0 0 0,0 0 0,0 1 0,0-1 0,0 1 0,0-1 0,1 1 0,-1-1 0,0 1 0,0-1 0,0 1 0,1 0 0,-1-1 0,0 1 0,1 0 0,-1 0 0,1 0 0,-1-1 0,0 3 0,0 0 0,-1 1 0,1-1 0,1 1 0,-1-1 0,0 1 0,1-1 0,0 1 0,0 3 0,-1 3 0,1-8 0,0 1 0,0-1 0,0 1 0,0-1 0,0 1 0,1 3 0,-1-6 0,0 0 0,1 0 0,-1 1 0,0-1 0,0 0 0,0 0 0,0 0 0,0 1 0,0-1 0,1 0 0,-1 0 0,0 0 0,0 0 0,0 1 0,0-1 0,1 0 0,-1 0 0,0 0 0,0 0 0,0 0 0,1 0 0,-1 1 0,0-1 0,0 0 0,1 0 0,-1 0 0,0 0 0,0 0 0,1 0 0,-1 0 0,0 0 0,0 0 0,0 0 0,1 0 0,-1 0 0,0 0 0,0-1 0,1 1 0,-1 0 0,0 0 0,0 0 0,0 0 0,1 0 0,-1 0 0,0-1 0,0 1 0,9-7 0,-8 6 0,1-2 0,0 0 0,0 0 0,0 0 0,0-1 0,0 1 0,-1-1 0,1 1 0,1-8 0,-2 2 0,0 0 0,0-1 0,-1 1 0,-1-10 0,1 18 0,0 0 0,0 0 0,0 1 0,0-1 0,-1 0 0,1 1 0,0-1 0,-1 0 0,1 1 0,-1-1 0,1 0 0,-1 1 0,1-1 0,-1 1 0,1-1 0,-1 1 0,1-1 0,-1 1 0,1-1 0,-1 1 0,0 0 0,1-1 0,-1 1 0,0 0 0,0-1 0,1 1 0,-1 0 0,0 0 0,1 0 0,-1 0 0,0 0 0,0 0 0,1 0 0,-1 0 0,0 0 0,0 0 0,1 0 0,-1 0 0,0 0 0,0 1 0,1-1 0,-1 0 0,0 1 0,1-1 0,-1 0 0,0 1 0,1-1 0,-1 1 0,1-1 0,-1 1 0,1-1 0,-1 1 0,1-1 0,-2 2 0,-10 25 0,2-5 0,6-14 0,1 0 0,0 0 0,0 0 0,-2 11 0,4-9 0,0-1 0,1-8 0,0-5 0,0-9 0,0 6 0,0-1 0,-1-9 0,1 14 0,-2-1 0,1 1 0,0-1 0,-1 1 0,1 0 0,-3-4 0,-3-6 0,-4-11 0,8 17 0,2 5 0,-1-1 0,1 0 0,1 1 0,-1-1 0,0 0 0,1 0 0,-1 1 0,1-4 0,0 3 0,0-1 0,0 1 0,0 0 0,1 0 0,-1 0 0,1-1 0,0 1 0,0 0 0,2-5 0,9-12 0,12-13 0,-4 7 0,9-19 0,1-11 0,-26 47 0,0 2 0,5-10 0,2-4 0,-6 12 0,-1 0 0,0 0 0,4-13 0,2-22 0,-8 38 0,-1 1 0,0 0 0,0-7 0,-1 6 0,1 1 0,2-11 0,-2 9 0,1 0 0,-1 0 0,0-11 0,-1 2 0,3-22 0,-1 26 0,-1 8 0,-1 0 0,1-7 0,-1-120 0,-1 124 0,1 1 0,-1-1 0,-1 1 0,-3-12 0,-2-11 0,-2-2 0,5 14 0,3 14 0,0-1 0,0 1 0,0-1 0,0-6 0,2 0 0,1-11 0,-1 15 0,0 1 0,0 1 0,0-1 0,3-5 0,1-4 0,2-10 0,-4 18 0,-2 1 0,2-7 0,0 0 0,1-11 0,-3 18 0,0 0 0,0 0 0,0 0 0,3-7 0,-3 9 0,0 0 0,-1 0 0,1 0 0,0-3 0,-1 3 0,1-1 0,-1 1 0,3-5 0,0-2 0,4-16 0,-6 21 0,5-34 0,-5 30 0,-3 74 0,2-49 0,0-14 0,0 0 0,-1 1 0,1-1 0,-2 4 0,1-4 0,1 1 0,-1-1 0,1 1 0,-1 3 0,3 44 0,-1-39 0,-1-1 0,5 20 0,-2-19 0,-1 1 0,2 12 0,-2 20 0,0-36 176</inkml:trace>
</inkml:ink>
</file>

<file path=ppt/ink/ink1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181 161 24575,'1'0'0,"1"1"0,-1 0 0,0-1 0,0 1 0,0 0 0,0 0 0,0 0 0,0 0 0,-1 0 0,1 0 0,1 2 0,6 9 0,8 19 0,-5-3 0,-9-22 0,-1-4 0,0 0 0,-1 0 0,1 0 0,0 0 0,0 4 0,-1-1 0,1-1 0,2 7 0,1 8 0,-2 34 0,-2 40 0,-1-76 0,0 1 0,-5 19 0,-3-5 0,-3 15 0,11-44 0,0 1 0,0-1 0,-3 7 0,4-10 0,0 0 0,0 0 0,0 0 0,0 0 0,0 0 0,0 0 0,0 0 0,0 0 0,0 0 0,0 0 0,0 0 0,0 0 0,0 0 0,0 0 0,0 1 0,0-1 0,0 0 0,0 0 0,0 0 0,0 0 0,0 0 0,0 0 0,0 0 0,0 0 0,0 0 0,0 0 0,0 0 0,0 0 0,-1 0 0,1 0 0,0 0 0,0 0 0,0 0 0,0 0 0,0 0 0,0 0 0,0 0 0,0 0 0,0 0 0,0 0 0,0 0 0,0 0 0,0 0 0,0 0 0,0 0 0,0 0 0,0 0 0,0 0 0,-1 0 0,1 0 0,0 0 0,0 0 0,0 0 0,0 0 0,0 0 0,0 0 0,0 0 0,-1-5 0,0-5 0,1 2 0,2-46 0,-2 34 0,0 15 0,0 0 0,0 0 0,1 0 0,1-7 0,-1 5 0,0 0 0,-1 0 0,1 0 0,-2-12 0,0 1 0,1-3 0,0-23 0,1 34 0,0-1 0,0 0 0,2-12 0,8-27 0,-2 9 0,0 16 0,-8 18 0,0 0 0,0 6 0,-1 3 0,0 7 0,-2 37 0,0-36 0,1-6 0,0-1 0,1 8 0,-4 42 0,2-23 0,-6 22 0,5-26 0,-11 36 0,9-40 0,-14 39 0,-2 13 0,19-66 0,0 3 0,0 1 0,0 0 0,1 0 0,0 16 0,1-28 0,0 0 0,0 0 0,1 0 0,-1 0 0,0 0 0,0 0 0,0 0 0,0 0 0,0 0 0,0 0 0,0 0 0,0 0 0,0 0 0,0 0 0,0 0 0,0 0 0,0 0 0,0 0 0,0 0 0,0 0 0,0 0 0,0 0 0,0 0 0,0 0 0,0 0 0,0 0 0,0 0 0,0 0 0,0 0 0,0 0 0,0 0 0,0 0 0,0 0 0,0 0 0,0 0 0,0 0 0,0 0 0,0 0 0,0 0 0,0 0 0,0 0 0,0 0 0,0 1 0,0-1 0,0 0 0,0 0 0,0 0 0,0 0 0,0 0 0,2-5 0,1-7 0,-2 6 0,0 0 0,3-7 0,-2 6 0,0-2 0,1-9 0,-2 9 0,4-12 0,-3 10 0,2-13 0,-1 9 0,-1-5 0,1-26 0,-2 14 0,1 11 0,0-15 0,0-63 0,0 69 0,0-18 0,3 22 0,-4-13 0,0 36 0,-1 0 0,1 0 0,0 0 0,0 0 0,0 0 0,0 0 0,0 0 0,2-3 0,1-3 0,11-21 0,-9 20 0,16-25 0,-13 23 0,9-18 0,-17 26 0,4-7 0,-5 11 0,0 0 0,0 0 0,0-1 0,0 1 0,0 0 0,0 0 0,0 0 0,0 0 0,0 0 0,0-1 0,0 1 0,1 0 0,-1 0 0,0 0 0,0 0 0,0 0 0,0 0 0,0 0 0,1 0 0,-1 0 0,0-1 0,0 1 0,0 0 0,0 0 0,0 0 0,1 0 0,-1 0 0,0 0 0,0 0 0,0 0 0,0 0 0,1 0 0,-1 0 0,0 0 0,0 0 0,0 0 0,0 0 0,1 1 0,-1-1 0,0 0 0,0 0 0,0 0 0,0 0 0,0 0 0,0 0 0,1 0 0,-1 0 0,0 0 0,0 1 0,0-1 0,0 0 0,1 1 0,0 1 0,0-1 0,-1 0 0,1 1 0,0-1 0,0 3 0,3 7 0,-2-7 0,1-1 0,-1 1 0,-1 0 0,1 0 0,1 5 0,3 3 0,-2-5 0,-2-4 0,0 1 0,0-1 0,0 1 0,5 4 0,-6-7 0,0 0 0,0 0 0,0 1 0,0-1 0,0 0 0,0 1 0,0-1 0,-1 1 0,1-1 0,-1 1 0,1-1 0,-1 1 0,1 1 0,-1-1 0,0-1 0,0 0 0,0 0 0,0 0 0,0 0 0,-1 0 0,1 0 0,0 0 0,0 0 0,-1 0 0,1 0 0,-1 0 0,1-1 0,-1 1 0,1 0 0,-1 0 0,0 0 0,1 0 0,-1-1 0,0 1 0,-1 0 0,1 1 0,-1-1 0,1 1 0,0 0 0,0-1 0,0 1 0,0 0 0,0 0 0,-1 2 0,-3 6 0,-6 10 0,7-14 0,-2 9 0,-5 5 0,0 14 0,11-33 0,-2 4 0,0 1 0,-2 8 0,-2 7 0,1-2 0,0 3 0,-1 13 0,5-31 0,-2 12 0,-1 4 0,3-12 0,0 1 0,-4 10 0,5-18 0,-1 5 0,0 0 0,0 9 0,1-11 0,-2 18 0,0 8 0,-3-7 0,6-5 0,-1 21 0,-1-35 0,0 12 0,1 27 0,6 4 0,-6-42 0,1 1 0,4 9 0,-1 1 0,8 18 0,-4-12 0,1 7 0,-6-19 0,-2-9 0,-3-3 0,1-1 0,-25-41 0,24 42 0,-19-32 0,19 29 0,0 0 0,0 0 0,0 1 0,-2-11 0,3 11 0,-1-2 0,1 0 0,0 0 0,0 0 0,1 0 0,0-7 0,0 13 0,0 0 0,0 0 0,0 0 0,0 0 0,0 0 0,0 0 0,0 0 0,0 0 0,0 0 0,0-1 0,0 1 0,0 0 0,0 0 0,0 0 0,0 0 0,0 0 0,0 0 0,0 0 0,0 0 0,0 0 0,0 0 0,0 0 0,0-1 0,0 1 0,0 0 0,0 0 0,0 0 0,0 0 0,1 0 0,-1 0 0,0 0 0,0 0 0,0 0 0,0 0 0,0 0 0,0 0 0,0 0 0,0 0 0,0 0 0,0 0 0,0 0 0,1 0 0,-1 0 0,0 0 0,0 0 0,0 0 0,4 3 0,3 6 0,8 19 0,-13-25 0,-1 0 0,1 0 0,3 4 0,-3-4 0,0 0 0,4 6 0,-2-1 0,-3-6 0,0-1 0,0 0 0,0 1 0,0-1 0,-1 0 0,2 4 0,6 18 0,-5-15 0,8 23 0,-11-28 0,1-1 0,0 0 0,0 0 0,0 0 0,0 0 0,0 0 0,0 0 0,1 0 0,-1 0 0,0 0 0,1-1 0,3 4 0,-15-24 0,9 17 0,-1 0 0,1 0 0,0 0 0,0 0 0,-1-3 0,2 2 0,-1 1 0,0 0 0,0-1 0,-2-1 0,2 2 0,0 1 0,1-1 0,-1 0 0,0 1 0,0-4 0,-2-6 0,2 10 0,-3-8 0,-5-15 0,7 16 0,0 0 0,1 0 0,1 1 0,0-14 0,0 19 0,0 2 0,0 0 0,0-1 0,0 1 0,0 0 0,0 0 0,0 0 0,0 0 0,0-1 0,0 1 0,0 0 0,0 0 0,0 0 0,0 0 0,0-1 0,0 1 0,0 0 0,0 0 0,0 0 0,0 0 0,-1-1 0,1 1 0,0 0 0,0 0 0,0 0 0,0 0 0,0 0 0,0 0 0,0-1 0,-1 1 0,1 0 0,0 0 0,0 0 0,0 0 0,0 0 0,0 0 0,-1 0 0,1 0 0,0 0 0,0 0 0,-1 0 0,1 0 0,0 0 0,0 0 0,-1 1 0,1-1 0,0 0 0,0 0 0,0 0 0,-1 1 0,1-1 0,0 0 0,0 0 0,0 1 0,0-1 0,0 0 0,0 1 0,-1-1 0,1 0 0,0 0 0,0 1 0,0-1 0,-2 9 0,-1-1 0,1 1 0,-2-1 0,-5 11 0,8-17 0,-23 40 0,17-33 0,-15 28 0,14-26 0,-14 25 0,20-29 0,0-1 0,0 1 0,0-1 0,0 1 0,1 0 0,0-1 0,1 1 0,0 9 0,-1-12 0,-1-3 0,2-1 0,0 0 0,-1 0 0,1-1 0,0 1 0,0 0 0,-1 0 0,1-1 0,0 1 0,0 0 0,-1 0 0,1-1 0,0 1 0,0 0 0,0-1 0,0 1 0,0 0 0,-1-1 0,1 0 0,-1-5 0,0 0 0,1-1 0,-1 1 0,1-1 0,1-6 0,0-5 0,1-71 0,0 22 0,-2 56 0,0 8 0,1-1 0,-1 0 0,0 1 0,-1-1 0,1 0 0,-2-3 0,2 7 0,0 0 0,0 0 0,0 0 0,0 0 0,0 0 0,0 0 0,0-1 0,0 1 0,0 0 0,0 0 0,0 0 0,0 0 0,0 0 0,0 0 0,0 0 0,0 0 0,0 0 0,0 0 0,0 0 0,0 0 0,0 0 0,0 0 0,0 0 0,0 0 0,0 0 0,0 0 0,0 0 0,0 0 0,0 0 0,0 0 0,0 0 0,0 0 0,0 0 0,0-1 0,-1 1 0,1 0 0,0 0 0,0 0 0,0 0 0,0 0 0,0 0 0,0 0 0,0 0 0,0 0 0,0 0 0,0 0 0,0 1 0,0-1 0,-2 3 0,-1 6 0,3-8 0,0 1 0,-2 2 0,1 0 0,0 0 0,0 6 0,-5 62 0,3-49 0,0 25 0,1 7 0,0 20 0,-3-14 0,5-57 0,3 82 0,-2-73 0,-1-13 0,0 1 0,1 0 0,-1 0 0,0 0 0,0-1 0,1 1 0,-1 0 0,0 0 0,1-1 0,-1 1 0,1 0 0,-1-1 0,2 2 0,-2-2 0,0 0 0,0 0 0,0 0 0,0 0 0,0 0 0,0 0 0,0 0 0,0 0 0,0 0 0,0 0 0,0 0 0,0 0 0,0 0 0,0 0 0,0 0 0,0 0 0,0 0 0,1 0 0,-1 0 0,0 0 0,0 0 0,0 0 0,0 0 0,0 0 0,0 0 0,0 0 0,0 0 0,0 0 0,0 0 0,0 0 0,0 0 0,0 0 0,0 0 0,0 0 0,0 0 0,0 0 0,1 0 0,-1-1 0,0 1 0,0 0 0,0 0 0,0 0 0,0 0 0,0 0 0,0 0 0,1-4 0,-1-5 0,0 9 0,-2-84 0,0 4 0,0-4 0,2-20 0,-1 102 0,1 1 0,-2 6 0,-2 7 0,-2 17 0,-3 13 0,0 7 0,-1 8 0,-5 41-431,7-50 285,-6 22 146,8-42 0,-6 16 577,-4 32-577,14-47 0,1-21 0,2-2 0,-1-6 0,0 0 0,0 0 0,1 0 0,-1 0 0,0 0 0,0 0 0,0 0 0,0 0 0,0 0 0,0 0 0,0 0 0,1 0 0,-1 0 0,0 0 0,0-1 0,0 1 0,0 0 0,0 0 0,0 0 0,0 0 0,0 0 0,0 0 0,0 0 0,0 0 0,0-1 0,0 1 0,1 0 0,4-13 0,11-32 0,-11 32 0,6-13 0,-1-1 0,10-35 0,-17 54 0,16-63 0,-12 45 0,1-5 0,9-58 0,-7 29 0,-9 56 0,3-19 0,0-35 0,-2 26 0,0 22 0,-1 6 0,-1 0 0,1 1 0,-1-5 0,1-9 0,0 11 0,-1 5 0,0 2 0,-2 114 0,1-64-144,-3 47-250,-6 27 394,4-81 193,3-24-20,0 25-1,1-30-172,1-13 0,0 0 0,1 0 0,0 0 0,-1 0 0,1 0 0,0 0 0,0 0 0,0 0 0,1 0 0,0 4 0,-1-6 0,0 0 0,0 0 0,0 0 0,0 0 0,0 0 0,0 0 0,0 1 0,0-1 0,0 0 0,0 0 0,0 0 0,0 0 0,0 0 0,0 0 0,0 0 0,0 0 0,1 0 0,-1 1 0,0-1 0,0 0 0,0 0 0,0 0 0,0 0 0,0 0 0,0 0 0,0 0 0,1 0 0,-1 0 0,0 0 0,0 0 0,0 0 0,0 0 0,0 0 0,0 0 0,0 0 0,1 0 0,-1 0 0,4-4 0,2-6 0,6-15 0,8-23 0,-19 44 0,30-98 0,-27 82 0,11-56 0,-11 59 0,6-18 0,-3 9 0,11-49 0,-13 55 0,-1 4 0,2-6 0,-2 6 0,-1 7 0,-3 12 0,-6 128 0,-6-21 0,2-38 0,9-60 0,-2 0 0,-3 14 0,-3 7 0,6-18 0,0-1 0,-8 16 0,-2 12 0,16-57 0,-1 0 0,-1-1 0,-1-16 0,2-106 0,3 82 0,-2 9 0,-1 16 0,3-18 0,1-20 0,-7 80 0,2 19 0,-1-9 0,-4 35 0,0-13 0,-2 2 0,2-18 0,-8 69 0,10-78 0,1-1 0,1 30 0,1-44 0,1-3 0,-2-1 0,1 1 0,-1 0 0,0-1 0,0 1 0,1 0 0,-1-1 0,0 1 0,0-1 0,0 1 0,1 0 0,-1-1 0,0 1 0,0-1 0,2-44 0,0 10 0,-2 20 0,2-114 0,-1 118 0,1-12 0,0 13 0,-1-13 0,-1 11 0,1 6 0,-2 4 0,1 1 0,0 0 0,0-1 0,1 1 0,-1-1 0,0 1 0,0-1 0,1 1 0,-1-1 0,1 1 0,-1 0 0,1-1 0,-1 1 0,1 0 0,0 0 0,0-1 0,1 0 0,19-22 0,-20 22 0,1 1 0,0-1 0,0 1 0,0 0 0,4-3 0,3-1 0,-8 5 0,-1 0 0,0 0 0,0 0 0,0 0 0,0-1 0,0 1 0,0 0 0,0 0 0,0 0 0,1 0 0,-1 0 0,0 0 0,0 0 0,0 0 0,0 0 0,0 0 0,1 0 0,-1 0 0,0 0 0,0 0 0,0 0 0,0 0 0,0 0 0,0 0 0,1 0 0,-1 0 0,0 0 0,0 0 0,0 0 0,0 0 0,0 0 0,0 0 0,1 0 0,-1 0 0,0 1 0,0-1 0,0 0 0,0 0 0,0 0 0,0 0 0,0 0 0,0 0 0,2 8 0,-2-8 0,0 1 0,0-1 0,0 1 0,0-1 0,1 1 0,-1-1 0,0 1 0,0-1 0,0 1 0,0-1 0,1 1 0,-1-1 0,0 1 0,0-1 0,1 1 0,-1-1 0,0 0 0,1 1 0,0 0 0,6 0 0,-7-1 0,1 0 0,-1 0 0,1 0 0,-1 0 0,1 0 0,-1 0 0,1 0 0,-1 0 0,1 1 0,-1-1 0,1 0 0,-1 0 0,1 0 0,-1 1 0,1-1 0,-1 0 0,0 1 0,1-1 0,-1 0 0,1 1 0,-1-1 0,0 0 0,1 1 0,-1-1 0,0 0 0,0 1 0,1-1 0,-1 1 0,0-1 0,0 1 0,0-1 0,1 1 0,-1-1 0,0 2 0,1 2 0,1 1 0,-1-1 0,4 6 0,-4-8 0,11 18 0,-4-7 0,-6-10 0,0 0 0,0 0 0,-1 0 0,1 0 0,-1 0 0,2 6 0,-2-3 0,6 10 0,-7-16 0,-2-9 0,-15-39 0,13 39 0,3 7 0,-1 0 0,1 0 0,0 0 0,0-3 0,-1 2 0,-1-3 0,3 6 0,0 0 0,0 0 0,0-1 0,0 1 0,0 0 0,0 0 0,0 0 0,0 0 0,0 0 0,0 0 0,0-1 0,0 1 0,0 0 0,0 0 0,0 0 0,0 0 0,0 0 0,0-1 0,0 1 0,0 0 0,0 0 0,0 0 0,0 0 0,0 0 0,0 0 0,0-1 0,0 1 0,0 0 0,1 0 0,-1 0 0,0 0 0,0 0 0,1 0 0,-1 1 0,1-1 0,-1 1 0,1 0 0,-1-1 0,1 1 0,-1 0 0,1 0 0,-1-1 0,1 1 0,-1 1 0,1 0 0,2 3 0,-1 0 0,4 9 0,-4-8 0,2 6 0,-4-9 0,1-1 0,0 1 0,0 0 0,0 0 0,2 3 0,17 25 0,-9-11 0,-2-4 0,2 4 0,0 4 0,-2-5 0,-7-16 0,0 0 0,-1-7 0,-2 1 0,1-1 0,-1 1 0,0 0 0,1-1 0,-2 1 0,1 0 0,0 0 0,-2-3 0,0 1 0,-3-11 0,3 8 0,2 7 0,0 0 0,1 0 0,-1 0 0,1-1 0,-1 1 0,1 0 0,0 0 0,-1 0 0,1 0 0,0-3 0,6 16 0,-3-7 0,-1 1 0,2 7 0,-1-3 0,5 16 0,0 0 0,-7-23 0,0-1 0,0 0 0,0 0 0,2 3 0,3 4 0,5 8 0,-9-13 0,0-1 0,1 1 0,2 3 0,0 0 0,-5-8 0,0 0 0,-1 0 0,1 0 0,0 0 0,0 0 0,0 0 0,0-1 0,0 0 0,0-4 0,-2-2 0,1 0 0,-5-8 0,-1-8 0,7 23 0,-1 0 0,1 0 0,0 0 0,-1 0 0,1 0 0,-1 0 0,1 0 0,-1 0 0,0 0 0,1 0 0,-1 0 0,0 0 0,0 0 0,1 1 0,-1-1 0,0 0 0,0 0 0,-1 0 0,0 0 0,1-1 0,0 1 0,-1-1 0,1 1 0,0-1 0,0 0 0,0 1 0,-1-3 0,-2-3 0,-2-2 0,1 0 0,-5-11 0,5 10 0,-1-3 0,-4-10 0,-1-4 0,1 1 0,-1-2 0,6 17 0,4 9 0,1 0 0,-1 0 0,0 0 0,0 0 0,0-2 0,-3-9 0,0 0 0,3 9 0,-1 0 0,1 0 0,-2-4 0,-3-7 0,-5-11 0,0-1 0,-5-8 0,4 3 0,4 10 0,5 13 0,1 5 0,1-1 0,-5-7 0,4 7 0,0 2 0,0 0 0,1 0 0,-1 0 0,1-1 0,-1 1 0,1-1 0,0-3 0,-2-5 0,2 10 0,0 0 0,1 0 0,-1 0 0,1 0 0,-1 0 0,1-2 0,0-10 0,-1-1 0,-2-13 0,1 20 0,1 6 0,1 0 0,-1 0 0,1 0 0,0-3 0,-1 0-341,1 0 0,-1 0-1,-2-9 1</inkml:trace>
</inkml:ink>
</file>

<file path=ppt/ink/ink1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402 250 24575,'1'2'0,"-1"0"0,0 0 0,1 0 0,-1 0 0,1 0 0,0 0 0,0 0 0,0 0 0,2 3 0,-2-3 0,1 1 0,-1 0 0,2 5 0,6 15 0,0-4 0,-8-16 0,0-1 0,0 1 0,3 3 0,2 6 0,-1-3 0,1 2 0,-1 1 0,-4-9 0,0-1 0,0 1 0,0-1 0,0 1 0,0 2 0,1 5 0,-2-9 0,1 0 0,-1 0 0,0 0 0,1 0 0,-1 0 0,0 0 0,0 0 0,0 0 0,0 0 0,0 1 0,0-1 0,0 0 0,0 0 0,-1 0 0,0 2 0,1-2 0,-1 1 0,1-1 0,-1 1 0,0-1 0,0 0 0,0 1 0,0-1 0,0 0 0,0 0 0,0 1 0,0-1 0,0 0 0,-2 1 0,-10 8 0,9-7 0,4-3 0,-1 0 0,1 1 0,-1-1 0,1 1 0,0-1 0,-1 0 0,1 1 0,-1-1 0,1 0 0,-1 0 0,1 1 0,-1-1 0,0 0 0,1 0 0,-1 0 0,1 0 0,-1 0 0,1 0 0,-2 0 0,3 0 0,0-1 0,0 0 0,0 0 0,0 1 0,0-1 0,2 0 0,8-3 0,-7 3 0,0 0 0,0-1 0,0 1 0,4-3 0,-7 3 0,0 0 0,0 1 0,0-1 0,0 0 0,0 0 0,0 0 0,0 0 0,0 0 0,0 0 0,-1 0 0,1 0 0,0 0 0,-1-1 0,1 1 0,-1 0 0,1 0 0,-1-2 0,3-7 0,1-6 0,-4 15 0,0 0 0,0 0 0,0 0 0,0 0 0,0 0 0,0 0 0,0 0 0,-1 0 0,1 0 0,0 0 0,0 0 0,-1 0 0,1 1 0,-2-3 0,-1-3 0,2 5 0,0 0 0,1 0 0,-1 0 0,0 0 0,0 0 0,1-1 0,-1 2 0,0-1 0,0 0 0,0 0 0,0 0 0,0 0 0,-3-1 0,3 2 0,-1-1 0,0 0 0,1 0 0,-1-1 0,1 1 0,-1 0 0,1 0 0,-1-1 0,1 1 0,0-1 0,0 1 0,0-1 0,0 0 0,-1-1 0,-2-3 0,-6-12 0,6 12 0,3 4 0,-1 0 0,1 0 0,0 0 0,-1-3 0,-9-21 0,7 15 0,-11-16 0,14 27 0,-3-6 0,3 6 0,0-1 0,1 0 0,-1 1 0,0-1 0,1 0 0,-1 0 0,0-1 0,-10-18 0,-11-18 0,6 6 0,10 23 0,4 6 0,0 1 0,1-1 0,-2-3 0,1 3 0,1 0 0,-1 0 0,-3-4 0,3 4 0,0 0 0,0 1 0,-1-5 0,1 4 0,0 0 0,1 0 0,-5-4 0,4 4 0,-1 0 0,-2-6 0,1 2 0,0 0 0,-1 1 0,-5-7 0,10 13 0,-3-4 0,-8-8 0,11 11 0,-1 1 0,1-1 0,-1 1 0,1-1 0,-1 1 0,1 0 0,-1-1 0,1 1 0,-1 0 0,0-1 0,1 1 0,-1 0 0,0 0 0,1 0 0,-1-1 0,0 1 0,1 0 0,-2 0 0,1 0 0,1 1 0,-1-1 0,1 0 0,-1 0 0,1 1 0,-1-1 0,1 0 0,-1 1 0,1-1 0,-1 0 0,1 1 0,-1-1 0,1 1 0,0-1 0,-1 1 0,1-1 0,0 1 0,-1-1 0,1 1 0,0-1 0,-1 2 0,-3 14 0,3-9 0,-1 0 0,0 1 0,1-1 0,0 12 0,0-8 0,-1 87 0,2-77 0,0-18 0,1 0 0,0-1 0,-1 1 0,1 0 0,0-1 0,2 4 0,0 1 0,11 34 0,-14-41 0,0 0 0,0 1 0,0-1 0,0 0 0,0 0 0,1 0 0,-1 1 0,0-1 0,0 0 0,0 0 0,0 0 0,0 0 0,0 0 0,0 1 0,0-1 0,1 0 0,-1 0 0,0 0 0,0 0 0,0 0 0,0 0 0,1 1 0,-1-1 0,0 0 0,0 0 0,0 0 0,0 0 0,1 0 0,-1 0 0,0 0 0,1 0 0,-1 0 0,0 0 0,1-1 0,-1 1 0,0 0 0,0 0 0,1 0 0,-1-1 0,0 1 0,1 0 0,-1 0 0,0-1 0,0 1 0,1-1 0,7-13 0,-7 11 0,23-36 0,-21 34 0,-2 3 0,-1 0 0,1 0 0,1 0 0,-1 0 0,0 1 0,2-3 0,-3 4 0,0-1 0,1 1 0,-1 0 0,0 0 0,0 0 0,1 0 0,-1-1 0,0 1 0,1 0 0,-1 0 0,0 0 0,0 0 0,1 0 0,-1 0 0,0 0 0,1 0 0,-1 0 0,0 0 0,1 0 0,0 0 0,-1 0 0,1 0 0,-1 0 0,1 1 0,-1-1 0,1 0 0,-1 1 0,1-1 0,-1 0 0,0 1 0,1-1 0,-1 0 0,1 1 0,0 0 0,14 18 0,-8-11 0,-1 0 0,1 0 0,7 16 0,-8-14 0,-2-1 0,6 14 0,-2 0 0,-7-21 0,0 1 0,-1-1 0,1 1 0,-1-1 0,1 1 0,-1 0 0,0-1 0,0 1 0,0 0 0,0-1 0,-1 1 0,1 0 0,-1-1 0,1 1 0,-1-1 0,0 1 0,0-1 0,-1 3 0,-3 4 0,-1 0 0,1-1 0,-9 11 0,11-15 0,2-3 0,0 0 0,0 0 0,0 0 0,0 0 0,0 1 0,1-1 0,-1 0 0,0 0 0,1 1 0,-1-1 0,0 3 0,-1 3 0,-1 8 0,3-14 0,-1-1 0,1 1 0,0 0 0,0-1 0,0 1 0,0 0 0,1-1 0,-1 1 0,0 0 0,0-1 0,0 1 0,0 0 0,1-1 0,-1 1 0,0 0 0,1-1 0,0 2 0,-1-2 0,1 0 0,-1 1 0,0-1 0,1 0 0,-1 1 0,1-1 0,-1 0 0,1 0 0,-1 1 0,1-1 0,-1 0 0,1 0 0,-1 0 0,1 0 0,-1 0 0,1 0 0,-1 0 0,1 0 0,-1 0 0,1 0 0,-1 0 0,1 0 0,-1 0 0,2-1 0,-1 1 0,-1 0 0,1-1 0,0 1 0,-1 0 0,1-1 0,0 1 0,-1-1 0,1 1 0,-1-1 0,1 1 0,-1-1 0,1 1 0,-1-1 0,1 1 0,0-2 0,1-3 0,-1 1 0,1-1 0,1-8 0,-4 9 0,0 2 0,0 3 0,1-1 0,-1 0 0,1 0 0,0 0 0,-1 1 0,1-1 0,0 0 0,-1 0 0,1 1 0,0-1 0,0 0 0,-1 1 0,1-1 0,0 0 0,-1 1 0,1 0 0,-1 0 0,1 0 0,-1 0 0,0 0 0,1 0 0,-1 0 0,0 0 0,0 0 0,0 0 0,-1 0 0,2-1 0,0 0 0,-1 1 0,1-1 0,-1 0 0,1 0 0,-1 0 0,1 0 0,-1 0 0,1 0 0,0 0 0,-1 0 0,1 0 0,-1-1 0,1 1 0,-1 0 0,1 0 0,-1 0 0,1 0 0,0-1 0,-1 1 0,1 0 0,-1 0 0,1-1 0,0 1 0,-1 0 0,1 0 0,-1-1 0,-1-1 0,0 0 0,0-1 0,0 1 0,0-1 0,1 1 0,-1-1 0,1 1 0,-2-5 0,2 5 0,-4-7 0,0 0 0,-1 1 0,-10-12 0,13 15 0,-1 1 0,0 0 0,0 0 0,-8-6 0,11 9 0,-1 0 0,1 1 0,0-1 0,-1 0 0,1 1 0,-1-1 0,1 1 0,-1 0 0,1-1 0,-1 1 0,1 0 0,-1 0 0,1 0 0,-1 0 0,1 0 0,-1 0 0,1 0 0,-1 1 0,1-1 0,-1 1 0,1-1 0,-3 2 0,-37 16 0,20-9 0,15-7 0,1 0 0,0 0 0,-9 6 0,13-7 0,-1 0 0,1 0 0,0 0 0,0 0 0,0 0 0,0 0 0,1 0 0,-1 0 0,-1 3 0,2-4 0,-1 1 0,1-1 0,0 1 0,0-1 0,0 1 0,0-1 0,0 1 0,0-1 0,0 1 0,0-1 0,0 1 0,0 0 0,0-1 0,0 1 0,0-1 0,0 1 0,0-1 0,0 1 0,1-1 0,-1 1 0,0-1 0,0 1 0,1-1 0,-1 1 0,0-1 0,1 1 0,0 0 0,0-1 0,0 1 0,-1 0 0,1-1 0,0 1 0,0-1 0,0 1 0,0-1 0,0 0 0,0 1 0,1-1 0,-1 0 0,0 0 0,1 1 0,16-1 0,-12 0 0,2-1 0,-1 1 0,12-3 0,-12 1 0,12-4 0,-14 5 0,5-3 0,-6 3 0,0 0 0,8-4 0,-33 15 0,18-9 0,-1 1 0,1 0 0,-7 1 0,-4 2 0,-33 15 0,10-6 0,-17 7 0,49-18 0,0-1 0,0 0 0,-1 0 0,-6 1 0,4 0 0,8-3 0,-1 0 0,1 0 0,-1 0 0,1 1 0,0-1 0,-1 0 0,1 0 0,0 0 0,-1 1 0,1-1 0,0 0 0,-1 1 0,1-1 0,0 0 0,-1 1 0,1-1 0,0 0 0,1 1 0,-1-1 0,0 0 0,0 0 0,0 0 0,1 0 0,-1 0 0,0 0 0,0 1 0,1-1 0,-1 0 0,0 0 0,0 0 0,1 0 0,-1 0 0,0 0 0,0 0 0,1 0 0,-1 0 0,0 0 0,8 0 0,-7 0 0,146 0 0,-142 0 0,1 1 0,-1-1 0,1 2 0,8 2 0,7 1 0,-21-5 0,1 0 0,-1 0 0,1 0 0,-1 1 0,1-1 0,-1 0 0,1 0 0,-1 0 0,1 0 0,-1 1 0,0-1 0,1 0 0,-1 1 0,1-1 0,-1 0 0,1 1 0,-1-1 0,0 1 0,0-1 0,0 0 0,0 0 0,0 0 0,0 1 0,0-1 0,0 0 0,0 0 0,0 1 0,0-1 0,0 0 0,0 0 0,0 0 0,0 1 0,0-1 0,0 0 0,0 0 0,0 0 0,0 1 0,-1-1 0,1 0 0,0 0 0,0 0 0,0 1 0,-1 0 0,0 0 0,0 0 0,-1 0 0,1 0 0,0 0 0,0-1 0,0 1 0,-1 0 0,-1 0 0,-7 4 0,8-4 0,-1 0 0,0 0 0,-5 2 0,-26 7 0,-4 2 0,37-12 0,-5 2 0,-1-1 0,-11 2 0,13-3 0,5 1 0,10-2 0,-3 1 0,53-2 0,14 2 0,-39 0 0,-33 0 0,0 0 0,0 0 0,0 0 0,0 0 0,3-1 0,-4 1 0,-1 0 0,1 0 0,-1-1 0,1 1 0,-1 0 0,1 0 0,-1-1 0,0 1 0,1 0 0,-1-1 0,0 1 0,1 0 0,-1-1 0,0 1 0,1-1 0,-1 1 0,0 0 0,1-1 0,-1 1 0,0-1 0,0 1 0,1-2 0,-1 1 0,1-1 0,-1 1 0,1 0 0,0-1 0,0 1 0,0 0 0,0 0 0,0-1 0,0 1 0,0 0 0,0 0 0,0 0 0,0 0 0,0 0 0,1 1 0,-1-1 0,1 0 0,1 0 0,6-4 0,-9 4 0,4-1 0,0 0 0,7-3 0,-10 4 0,0 1 0,0-1 0,0 1 0,0 0 0,0 0 0,0-1 0,0 1 0,1 0 0,-1 0 0,0 0 0,0 0 0,0 1 0,0-1 0,0 0 0,0 0 0,2 1 0,-3 0 0,1-1 0,0 1 0,-1 0 0,1-1 0,-1 1 0,0 0 0,1 0 0,-1-1 0,1 1 0,-1 0 0,0 0 0,0 0 0,1-1 0,-1 1 0,0 0 0,0 0 0,0 2 0,2 7 0,-2-10 0,1 1 0,-1-1 0,0 1 0,1-1 0,-1 1 0,1-1 0,-1 1 0,0-1 0,1 1 0,-1-1 0,1 0 0,0 1 0,-1-1 0,0 0 0,0 0 0,1 0 0,-1 0 0,0 0 0,0 0 0,1 0 0,-1 0 0,0 0 0,0 0 0,0 0 0,1 0 0,-1 0 0,0 0 0,0 0 0,1 0 0,-1 0 0,0 0 0,0 0 0,0 0 0,1 0 0,0-1 0,-1 0 0,1 1 0,-1-1 0,1 1 0,-1-1 0,1 0 0,-1 1 0,0-1 0,1 0 0,-1 1 0,0-1 0,1 0 0,-1 0 0,0 1 0,0-2 0,1-2 0,-1 6 0,-1 7 0,-17 34 0,18-42 0,-1 1 0,0-1 0,0 1 0,0-1 0,0 0 0,0 0 0,-1 0 0,1 1 0,0-1 0,0 0 0,-1-1 0,1 1 0,-3 1 0,-1 1 0,-1-1 0,-8 2 0,1 0 0,10-3 0,0-1 0,0 0 0,0 1 0,1-1 0,-1 0 0,0 0 0,0-1 0,-3 0 0,-10 0 0,-31-1 0,5 4 0,3 0 0,20-2 0,-24 0 0,22 5 0,13-4 0,5 0 0,-1 0 0,1-1 0,-5 1 0,-31-1-1365</inkml:trace>
</inkml:ink>
</file>

<file path=ppt/ink/ink1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106 0 24575,'-1'0'0,"-1"1"0,0-1 0,0 1 0,0-1 0,1 1 0,-1-1 0,0 1 0,1 0 0,-1 0 0,-2 2 0,-4 1 0,-3 0 0,10-3 0,-1-1 0,0 0 0,1 1 0,-1 0 0,1-1 0,-1 1 0,1 0 0,-2 1 0,-17 11 0,10-8 0,7-4 0,1 1 0,0-1 0,-1 0 0,1 1 0,0-1 0,0 1 0,-2 2 0,4-4 0,-1 0 0,1 0 0,0 0 0,0 0 0,0 0 0,0 0 0,0 0 0,0 0 0,0 0 0,0 0 0,0 0 0,0 0 0,0 0 0,0 0 0,0 0 0,0 0 0,0 0 0,0 0 0,0 0 0,0 1 0,0-1 0,0 0 0,0 0 0,0 0 0,0 0 0,0 0 0,0 0 0,0 0 0,0 0 0,0 0 0,0 0 0,0 0 0,0 0 0,0 0 0,0 0 0,0 0 0,0 0 0,0 0 0,0 0 0,0 0 0,0 0 0,0 0 0,0 0 0,0 0 0,0 0 0,1 0 0,-1 0 0,0 0 0,0 0 0,0 0 0,0 0 0,0 0 0,0 0 0,0 0 0,0 0 0,0 0 0,0 0 0,4 1 0,3-3 0,5-3 0,-9 4 0,-1 0 0,0 0 0,1 0 0,-1 1 0,0-1 0,1 1 0,-1-1 0,1 1 0,-1 0 0,1-1 0,-1 2 0,5-1 0,3 1 0,10 1 0,-17-2 0,1 0 0,-3 1 0,1-1 0,0 0 0,-1 0 0,1 0 0,0 0 0,0 0 0,-1-1 0,3 0 0,-14-4 0,5 5-1365</inkml:trace>
</inkml:ink>
</file>

<file path=ppt/ink/ink1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16 0 24575,'0'3'0,"1"-1"0,-1 1 0,0-1 0,1 1 0,0-1 0,-1 0 0,1 1 0,0-1 0,2 4 0,-2-4 0,0 0 0,0 1 0,0-1 0,-1 0 0,1 1 0,-1-1 0,1 0 0,-1 4 0,-1 16 0,1-20-52,-1-1-1,1 1 1,0-1-1,-1 1 1,1-1-1,-1 1 1,0-1-1,1 0 1,-1 1-1,0-1 1,0 0-1,0 0 1,0 1-1,0-1 1,0 0-1,0 0 1,0 0-1,0 0 1,-1-1-1,1 1 0,0 0 1,-1 0-1,1-1 1,0 1-1,-3 0 1,1 0-6774</inkml:trace>
</inkml:ink>
</file>

<file path=ppt/ink/ink1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60 0 24575,'-2'0'0,"0"1"0,0-1 0,1 0 0,-1 1 0,0 0 0,1-1 0,-1 1 0,1 0 0,-1 0 0,0 0 0,1 0 0,0 0 0,-2 1 0,-1 2 0,1-1 0,-1 1 0,-4 6 0,5-4 0,-1-1 0,-2 8 0,6-11 0,-1 0 0,0 1 0,0-1 0,1 1 0,0-1 0,-1 1 0,1 0 0,0-1 0,0 1 0,0-1 0,1 1 0,-1-1 0,1 1 0,-1-1 0,1 1 0,0-1 0,0 1 0,2 3 0,2 1 0,0-1 0,0 0 0,12 11 0,4 4 0,0-1 0,-13-10 96,-7-9-340,0 0 1,0 1-1,0-1 1,0 0-1,3 3 1,-1-2-6583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46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 0,'0'9,"1"-6,-1 0,-1 6,1-7,0-1,0 1,0 0,1-1,-1 1,1 0,0-1,0 1,0 0,2 2,-1-3,-1 1,0-1,0 1,0-1,0 1,-1 0,1-1,-1 1,0-1,0 4,-1-2,0 0,-1-1,-3 6,3-6,1 0,-1 1,1-1,0 0,0 1,0 4,0 6,0-5,1-1,2 9,-2-15,1 0,0 0,0 1,0-1,0 0,0 0,0 0,1 1,1 0,1 1,-2-1,0 0,0 1,2 3,5 4,0 6,-4-9,0 0,3 10,2 8,-6-17,1 1,3 7,-7-13,0 0,5 6,-3-5,-2 1,-1-4</inkml:trace>
</inkml:ink>
</file>

<file path=ppt/ink/ink1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329 0 24575,'-2'0'0,"-1"0"0,1 0 0,0 0 0,0 0 0,0 1 0,0-1 0,0 1 0,0-1 0,0 1 0,0 0 0,0 0 0,0 0 0,0 0 0,1 0 0,-1 0 0,0 0 0,0 0 0,1 1 0,-2 1 0,-20 18 0,21-19 0,0 1 0,0-1 0,1 1 0,-1 0 0,1-1 0,0 1 0,-2 5 0,-2 5 0,3-8 0,1-1 0,-1 1 0,0 8 0,2-12 0,0 0 0,0 0 0,0 0 0,0 0 0,0 0 0,0 1 0,1-1 0,-1 0 0,1 0 0,-1 0 0,0 0 0,1 0 0,0 0 0,-1 0 0,1-1 0,0 1 0,-1 0 0,2 1 0,4 6 0,-3-4 0,-1 0 0,1 0 0,6 4 0,8 9 0,-6-8 0,-4-5 0,-1 1 0,9 10 0,-12-13 0,4 3 0,-7-5 0,0 0 0,0 0 0,0 0 0,0 0 0,0 0 0,1 0 0,-1 1 0,0-1 0,0 0 0,0 0 0,0 0 0,0 0 0,0 0 0,0 0 0,0 1 0,0-1 0,0 0 0,0 0 0,1 0 0,-1 0 0,0 0 0,0 1 0,0-1 0,0 0 0,0 0 0,0 0 0,0 0 0,0 1 0,0-1 0,0 0 0,-1 0 0,1 0 0,0 1 0,-1-1 0,0 0 0,0 0 0,0 0 0,0 1 0,0-1 0,0 0 0,0 0 0,-1-1 0,1 1 0,-1 0 0,-2-1 0,-23 2 0,-11-2 0,22-1 0,-5 0 0,16 2 0,1 0 0,-1-1 0,-4-1 0,5 1 0,-1 0 0,0 1 0,-5-1 0,-112 1 0,97-2 0,9 0 0,7 0-1365</inkml:trace>
</inkml:ink>
</file>

<file path=ppt/ink/ink1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733 74 24575,'-4'0'0,"1"-1"0,0 1 0,-1-1 0,1 0 0,0 0 0,-6-3 0,-6-2 0,3 2 0,-6-2 0,9 5 0,9 1 0,0 0 0,0 0 0,0 0 0,0 0 0,0 0 0,0 0 0,-1 0 0,1 0 0,0 0 0,0 0 0,0 0 0,0 0 0,0 1 0,0-1 0,0 0 0,0 0 0,0 0 0,0 0 0,0 0 0,0 0 0,0 0 0,-1 0 0,1 0 0,0 0 0,0 0 0,0 0 0,0 1 0,0-1 0,0 0 0,0 0 0,0 0 0,3 5 0,-2-4 0,0 1 0,0-1 0,1 0 0,-1 0 0,0 0 0,1 0 0,-1 0 0,1 0 0,-1-1 0,1 1 0,-1 0 0,1-1 0,0 1 0,-1-1 0,3 1 0,3 0 0,0-1 0,11-1 0,-4 1 0,-14 0 0,0 0 0,0 0 0,1 0 0,-1 0 0,0 0 0,0 0 0,1 0 0,-1 0 0,0 0 0,0 0 0,0 0 0,1 0 0,-1 0 0,0 0 0,0 0 0,1-1 0,-1 1 0,0 0 0,0 0 0,0 0 0,1 0 0,-1 0 0,0-1 0,0 1 0,0 0 0,0 0 0,0 0 0,1 0 0,-1-1 0,0 1 0,0 0 0,0-1 0,0 1 0,0-1 0,0 0 0,0 1 0,0-1 0,0 1 0,0-1 0,-1 0 0,1 1 0,0-1 0,0 1 0,0-1 0,-1 0 0,-1-2 0,0 0 0,0 0 0,-3-4 0,-5-3 0,0 1 0,-18-14 0,28 23 0,0 0 0,0 0 0,0 0 0,0 0 0,0 0 0,0 0 0,-1 0 0,1 0 0,0 0 0,0 0 0,0 0 0,0 0 0,0 0 0,0 0 0,0 0 0,0 0 0,0 0 0,0 0 0,0 0 0,0 0 0,0 0 0,0 0 0,0 0 0,0 0 0,0 0 0,-1 0 0,1 0 0,0 0 0,0 0 0,0 0 0,0 0 0,0 0 0,0 0 0,0 0 0,0 0 0,0 0 0,0 1 0,0-1 0,0 0 0,0 0 0,0 0 0,0 0 0,-1 3 0,1 5 0,0-7 0,0 1 0,0 1 0,0-1 0,1 0 0,-1 0 0,1 0 0,-1 0 0,1 0 0,0 0 0,0 0 0,0 0 0,0 0 0,0 0 0,0-1 0,1 1 0,-1 0 0,0-1 0,1 1 0,-1-1 0,1 1 0,0-1 0,0 0 0,-1 0 0,1 0 0,0 0 0,0 0 0,4 1 0,25 8 0,-6 3 0,-14-9 0,-9-3 0,1 0 0,-1 0 0,1 0 0,-1 0 0,1 1 0,2 1 0,-5-3 0,0 1 0,1-1 0,-1 0 0,0 0 0,0 0 0,0 0 0,0 0 0,0 0 0,0 0 0,0 0 0,0 0 0,0 0 0,0 0 0,0 0 0,0 0 0,0 0 0,0 0 0,0 1 0,1-1 0,-1 0 0,0 0 0,0 0 0,0 0 0,0 0 0,0 0 0,0 0 0,0 0 0,0 0 0,0 0 0,0 1 0,0-1 0,0 0 0,0 0 0,0 0 0,0 0 0,0 0 0,0 0 0,-1 0 0,1 0 0,0 0 0,0 0 0,0 0 0,0 1 0,-4 0 0,-7-2 0,9 0 0,-47-18 0,20 8 0,3 2 0,15 6 0,8 2 0,0 0 0,0 1 0,1-1 0,-1 1 0,-3-1 0,-9 1 0,10-1 0,0 1 0,-10 1 0,7 0 0,0-1 0,1 0 0,-1-1 0,-8-1 0,-2 0 0,4-1 0,11 2 0,0 1 0,0-1 0,1 0 0,-6 1 0,-27-2 0,15 0 0,-16-4 0,-32 3 0,-26 1 0,42 0 0,32-2 0,-56 0 0,-20 4-1365</inkml:trace>
</inkml:ink>
</file>

<file path=ppt/ink/ink1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68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812 0,'179'0,"-1167"0,985 0</inkml:trace>
</inkml:ink>
</file>

<file path=ppt/ink/ink1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69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28 0,'-19'0,"11"0,7 0,3 0,8 0,-8 0</inkml:trace>
</inkml:ink>
</file>

<file path=ppt/ink/ink1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0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11 0,'-10'0,"9"0,7 0,10 0,-14 0</inkml:trace>
</inkml:ink>
</file>

<file path=ppt/ink/ink1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56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0 0,'672'0,"-670"0</inkml:trace>
</inkml:ink>
</file>

<file path=ppt/ink/ink1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32 0 24575,'-1'0'0,"0"0"0,1 0 0,-1 1 0,0-1 0,1 0 0,-1 0 0,0 1 0,1-1 0,-1 0 0,0 1 0,1-1 0,-1 1 0,1-1 0,-1 1 0,1-1 0,-1 1 0,1-1 0,-1 1 0,1-1 0,-1 1 0,1 0 0,0-1 0,-1 1 0,1 0 0,0-1 0,-1 2 0,0 3 0,0-1 0,-2 10 0,3-10 0,-2 8 0,-4 22 0,5-29 0,0 0 0,1 10 0,-1-2 0,0 61 0,2-39 0,-1-31 0,0 0 0,1 0 0,1 4 0,-1-4 0,0 0 0,-1 0 0,1 5 0,1 19-1365</inkml:trace>
</inkml:ink>
</file>

<file path=ppt/ink/ink1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30 24575,'2'40'0,"0"7"0,0 98 0,0-203 0,1 46 0,-1 3 0,0 1 0,0-1 0,5-10 0,-6 14 0,2-4 0,-1 5 0,-1 0 0,0 0 0,1 0 0,0 0 0,2-3 0,2-3 0,-5 8 0,0 1 0,0-1 0,0 0 0,0 0 0,1 0 0,-1 1 0,1-1 0,-1 1 0,1-1 0,2-1 0,-3 3 0,-1-1 0,0 1 0,0 0 0,0 0 0,0 0 0,1 0 0,-1 0 0,0 0 0,0 0 0,0 0 0,1 0 0,-1 0 0,0 0 0,0 1 0,0-1 0,1 0 0,-1 0 0,0 0 0,0 0 0,0 0 0,0 0 0,0 0 0,1 0 0,-1 0 0,0 1 0,0-1 0,0 0 0,0 0 0,0 0 0,1 0 0,-1 0 0,0 1 0,0-1 0,0 0 0,0 0 0,0 0 0,0 0 0,0 1 0,0-1 0,0 0 0,2 12 0,0-5 0,-1-3 0,0 1 0,0 0 0,0 0 0,0 0 0,-1 0 0,0 0 0,-1 10 0,1-1 0,0 7 0,0 21 0,-1-40 0,1-6 0,-1-8 0,1 5 0,0-4 0,2-11 0,-2 19 0,1-1 0,0 0 0,0 1 0,0-1 0,0 1 0,4-7 0,4-10 0,2-2 0,-9 19 0,0 0 0,0 0 0,4-4 0,5-4 0,-5 1 0,6-11 0,-3-2 0,-2 7-1365</inkml:trace>
</inkml:ink>
</file>

<file path=ppt/ink/ink1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5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39 24575,'-1'-1'0,"1"0"0,0 0 0,0 0 0,0 0 0,0 0 0,0 0 0,1 0 0,-1 0 0,0 0 0,0 0 0,1 1 0,-1-1 0,1 0 0,-1 0 0,0 0 0,1 0 0,0 0 0,-1 1 0,1-1 0,-1 0 0,1 0 0,0 1 0,0-1 0,-1 0 0,1 1 0,0-1 0,0 1 0,0-1 0,0 1 0,1-1 0,0 0-97,-1 1-1,0-1 1,0 1-1,0-1 1,0 0-1,0 0 1,0 0-1,0 0 1,0 0-1,0 0 1,-1 0-1,1 0 0,1-2 1</inkml:trace>
</inkml:ink>
</file>

<file path=ppt/ink/ink1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92 0 24575,'-1'0'0,"-1"1"0,1-1 0,-1 0 0,0 1 0,1-1 0,-1 1 0,1 0 0,-1-1 0,1 1 0,-1 0 0,1 0 0,-2 1 0,-8 5 0,7-5 0,0 1 0,0-1 0,0 1 0,0-1 0,-4 5 0,0 0 0,1-2 0,6-5 0,-1 1 0,1 0 0,0 0 0,-1 0 0,1 0 0,-1 2 0,-1-1-22,3-2-90,0 1 0,-1-1 0,1 1 0,-1-1 0,1 0 0,0 1 0,-1-1 1,1 1-1,0-1 0,0 1 0,-1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0,'237'0,"-230"0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47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295 0,'1'0,"-1"0,1 0,-1 0,1 0,-1 0,0 1,1-1,-1 0,1 0,-1 0,0 0,1 0,-1 1,0-1,1 0,-1 0,0 0,1 1,-1-1,0 0,0 0,1 0,-1 1,5 6,-4-4,14 23,-13-21,0 0,0 0,-1 0,1 10,-1-3,-1-6,4 32,-4 26,6-45,-5-12,-1-6,1 1,-1-1,0 0,0 1,0-1,-1 1,1-1,-1 0,1 1,-2 1,1-2,1 1,-1-1,0 1,1-1,0 1,0 2,-2 6,0-4,0 0,1-1,0 1,1 0,1 7,3 4,-4-6,1-6,-1 0,-1 6,-1-6,0 5,1-7,0 0,0 0,0 0,0-1,-3 5,-3 5,0 2,0-3,6-9,-1 1,0 0,0 3,-3 7,5-12,-1 0,0 1,1-1,-1 1,0-1,-1 2,1-2,-1 1,2-1,-1 1,0-1,0 3,0-4,1 5,-1 0,0-1,0 1,-4 6,1-1,4-8,-1 0,1-1,-1 1,-1 3,-10 19,7-13,4-9,1 0,-1 0,0-1,0 1,-2 2,-6 3,-2 2,-14 27,5-13,18-20,-1-1,1 1,-6 3,5-4,1 0,-1 0,1 0,0 0,0 0,-2 3,-6 8,2-4,-16 13,21-19,0-1,0 1,1 0,0 0,-2 5,1-3,1-3,1 0,-1 0,-4 3,4-3,0 0,0 0,-2 3,-5 8,-2-3,10-8,-2 1,1-1,0 0,-1 0,0 1,0-1,0 0,-4 2,-2 1,8-5</inkml:trace>
</inkml:ink>
</file>

<file path=ppt/ink/ink2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24575,'0'0'-8191</inkml:trace>
</inkml:ink>
</file>

<file path=ppt/ink/ink2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88 0 24575,'-23'2'0,"7"0"0,-2 2 0,6-1 0,-7 1-1365</inkml:trace>
</inkml:ink>
</file>

<file path=ppt/ink/ink2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6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491 7 24575,'-12'0'0,"6"0"0,0 0 0,-8 0 0,5 2 0,7-1 0,0 0 0,0-1 0,-1 0 0,-2 1 0,-71 1 0,-179-2 0,230-3 0,14 2 0,0-1 0,-13-4 0,22 6 0,-2-1 0,-1 1 0,0-1 0,-7 1 0,13 1 0,0-1 0,0 1 0,-1 0 0,1-1 0,0 1 0,-1 0 0,1-1 0,-1 1 0,1 0 0,0 1 0,2 1 0,3 8 0,-5-9 0,-1-1 0,1 1 0,0-1 0,0 1 0,0-1 0,2 2 0,0 2 0,-2-5 0,-1 1 0,1 0 0,0-1 0,-1 1 0,1 0 0,-1-1 0,1 1 0,1 0 0,1 1 0,0 1 0,0-1 0,0 1 0,0 0 0,4 6 0,-1-2 0,-3-2-3,-3-5-134,1 1 1,-1 0 0,1 0 0,-1-1 0,1 1 0,-1 0-1,1-1 1,0 1 0,1 1 0</inkml:trace>
</inkml:ink>
</file>

<file path=ppt/ink/ink2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0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3,'0'0,"1"-1,1 0,1 1,0-1,0 1,2 0,-1 0,-1 0,2 0,-1 0,-1 0</inkml:trace>
</inkml:ink>
</file>

<file path=ppt/ink/ink2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0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10 0,'-3'16,"3"2,0-12,0-1,0 1,-1-1,1 1,-3 7,2-9,0-1,1 1,-1 0,1 0,0 4,0-5</inkml:trace>
</inkml:ink>
</file>

<file path=ppt/ink/ink2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0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23 0,'-1'0,"1"0,-1 0,1 0,0 0,-1 1,1-1,0 0,-1 0,1 0,0 1,-1-1,1 0,0 0,-1 1,1-1,0 0,-1 1,1-1,0 1,-5 8,3-6,0 0,1 1,0-1,0 1,0-1,0 1,0 0,1-1,-1 6,2 29,-1-36,0 0,0 0,1 1,-1-1,1 0,-1 0,1 0,0 0,0 0,0 0,0 0,0 0,3 3,-2-3</inkml:trace>
</inkml:ink>
</file>

<file path=ppt/ink/ink2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09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 1,'-1'-1,"0"3,0 3,0 82,2-44,-1-42,0-1,0 1,0 0,0 0,0 0,0-1,1 1,-1 0,0 0,1 0,1 2</inkml:trace>
</inkml:ink>
</file>

<file path=ppt/ink/ink2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10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23 1,'-1'1,"1"-1,0 0,0 0,0 0,0 0,0 0,0 1,0-1,0 0,-1 0,1 0,0 0,0 0,0 0,0 0,0 0,0 1,-1-1,1 0,0 0,0 0,0 0,0 0,-1 0,1 0,0 0,0 0,0 0,0 0,-1 0,1 0,0 0,0 0,0 0,0 0,-1 0,1-1,0 1,0 0,0 0,0 0,0 0,-1 0,1 0,0 0,0 0,0-1,0 1,0 0,0 0,0 0,-1 0,1 0,0-1,0 1,0 0,0 0,0 0,0 0,0-1,0 1,-1 11,1-10,0 0,0 0,0 0,0 0,0 0,0 0,0 0,0 0,-1-1,1 1,0 0,-1 0,1 0,0 0,-2 1,2-2,0 0,-1 0,1 0,0 0,-1 0,1 0,0 0,0 0,-1 0,1 0,0 0,-1 0,1 0,0 0,0 0,-1 0,1-1,0 1,0 0,-1 0,1 0,0 0,0-1,0 1,-1 0,1 0,0-1,0 1,0 0,0-1,-1 0,-1-1</inkml:trace>
</inkml:ink>
</file>

<file path=ppt/ink/ink2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11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77 0,'-3'0,"1"1,0-1,-1 1,1-1,0 1,-1 0,1 0,0 0,0 0,0 1,0-1,-2 2,1-1,0 1,1 0,0 0,0 0,0 0,-3 4,0 3,3-7,0 1,0-1,1 1,0 0,-2 4,-2 10,3-13,1 1,0-1,0 0,1 1,-1-1,1 1,1 9,0 3,0 7,5 27,-1-31,-1-7,-3-8</inkml:trace>
</inkml:ink>
</file>

<file path=ppt/ink/ink2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1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16 137 24575,'4'42'0,"-2"13"0,-1-50 0,-1 1 0,1 0 0,-2-1 0,1 1 0,0 0 0,-1-1 0,-2 9 0,2-11 0,0 1 0,1 0 0,-1-1 0,1 1 0,0 0 0,0-1 0,0 1 0,2 6 0,0 11 0,-2-17 0,0 0 0,0 0 0,0-1 0,-1 1 0,1-1 0,-1 1 0,1 0 0,-3 4 0,3-8 0,0 0 0,0 0 0,0 1 0,0-1 0,0 0 0,-1 0 0,1 1 0,0-1 0,0 0 0,0 0 0,0 1 0,-1-1 0,1 0 0,0 0 0,0 0 0,-1 1 0,1-1 0,0 0 0,0 0 0,-1 0 0,1 0 0,0 0 0,0 0 0,-1 0 0,1 1 0,0-1 0,-1 0 0,1 0 0,0 0 0,0 0 0,-1 0 0,1 0 0,0 0 0,-1 0 0,1-1 0,0 1 0,-1 0 0,1 0 0,-1 0 0,1-1 0,0 1 0,-1 0 0,1 0 0,0-1 0,-1 1 0,1 0 0,0-1 0,-1 1 0,1 0 0,0-1 0,0 1 0,0-1 0,-1 1 0,1 0 0,0-1 0,0 1 0,0-1 0,0 1 0,0-1 0,-1-54 0,2 27 0,-1-132 0,0 154 0,1-1 0,0 1 0,3-12 0,-2 12 0,-1 0 0,1-1 0,0-11 0,-2 1 0,-1-20 0,1 36-5,0 0 0,0 1-1,0-1 1,-1 0 0,1 1 0,0-1-1,-1 1 1,1-1 0,0 1 0,-1-1-1,1 1 1,-1-1 0,1 1 0,-1-1-1,0 0 1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48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91 0,'0'1,"0"-1,0 1,-1 0,1-1,0 1,-1 0,1-1,-1 1,1 0,-1-1,1 1,-1-1,-1 2,-12 5,13-6,-3 0,1 1,0 0,-4 3,-3 2,1-2,7-5,1 1,-1 0,1-1,0 1,-1 0,1 0,-1 0,-2 4,3-4,0 0,0 0,0 0,-1 0,1 0,0 0,-1 0,1 0,-3 1,2-2</inkml:trace>
</inkml:ink>
</file>

<file path=ppt/ink/ink2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1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51 25,'0'-1,"1"1,-1 0,1 0,-1 0,1-1,-1 1,1 0,-1 0,1-1,-1 1,1 0,-1-1,0 1,1-1,-1 1,1 0,-1-1,0 1,0-1,1 1,-1-1,0 1,1-2,-1 2,0 0,0-1,0 1,0 0,0-1,1 1,-1 0,0-1,0 1,0 0,0-1,0 1,0-1,0 1,0 0,0-1,-1 1,1 0,0-1,0 1,0 0,0-1,0 1,-1 0,1-1,0 1,0 0,0 0,-1-1,1 1,0 0,0 0,-1-1,1 1,0 0,-1 0,1 0,-1-1,-2 1,0-1,-1 1,1 0,0-1,-1 1,-4 1,4 0,-1-1,-8-1,10 0,0 0</inkml:trace>
</inkml:ink>
</file>

<file path=ppt/ink/ink2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1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48 0,'-1'1,"0"-1,0 1,0-1,0 1,0-1,1 1,-1 0,0-1,0 1,0 1,-3 1,3-1,-1-1,0 0,0 0,0-1,0 1,0 0,0-1,0 1,-2 0,-7 1,9-1</inkml:trace>
</inkml:ink>
</file>

<file path=ppt/ink/ink2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15"/>
    </inkml:context>
    <inkml:brush xml:id="br0">
      <inkml:brushProperty name="width" value="0.5" units="cm"/>
      <inkml:brushProperty name="height" value="1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38 191,'0'0,"0"-1,0 1,0 0,0 0,0 0,0 0,0 0,0 0,0 0,-1 0,1 0,0 0,0 0,0 0,0 0,0 0,0 0,0 0,0 0,0 0,0 0,0 0,0 0,0 0,0 0,0 0,0-1,0 1,0 0,0 0,0 0,0 0,0 0,0 0,0 0,0 0,0 0,0 0,0 0,0 0,0 0,0 0,0 0,0 0,0 0,0 0,0-1,0 1,0 0,0 0,1 0,-1 0,0 0,0 0,0 0,0 0,0 0,0 0,0 0,0 0,0 0,0 0,0 0,0 0,0 0,0 0,-4-4,3 4,-2-4,1 1,-1-1,1 1,-1-1,1 0,-3-8,3 8,-2-5,3 7,0 0,0 0,1 1,-1-1,0 0,1 0,-1 0,1-1,0 1,-1-2,1 2,0-1,0 1,0-1,1 1,-1 0,0-1,1 1,0-1,0 1,-1 0,1 0,1 0,-1-1,2-2,-1 3,0 0,0 0,0 0,3-2,2 0,-4 0,1 1,-1-1,5-5,-6 5,1 0,0 1,0-1,6-3,-7 5,1 0,0 0,0 0,1 0,-1 0,4-1,-6 2,0 1,0 0,0-1,0 1,1 0,-1 0,0 0,0 0,0 0,0 0,0 1,0-1,0 0,0 0,0 1,0-1,0 0,0 1,0 0,0-1,0 1,1 0,5 5,0 1,-1 0,10 13,-12-14,1 1,-1-1,0 1,4 10,-8-15,3 4,-1 0,-1 0,1 0,-1 0,0 0,0 9,-1-12,0 0,-1 0,1-1,-1 1,1 0,-1-1,0 1,0 0,0-1,-1 1,1-1,-1 1,1-1,-1 0,0 0,-2 3,0-2,0 1,0 0,-1-1,0 0,0 0,0 0,0-1,-7 3,4-1,3-2,0 0,0-1,0 1,-10 0,8-1,-24 1,27-2</inkml:trace>
</inkml:ink>
</file>

<file path=ppt/ink/ink2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1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7 24575,'5'0'0,"0"0"0,6-2 0,-9 2 0,10-2 0,22 1 0,-12 0 0,-17 1 0,-3 0 0,0-1 0,0 1 0,1 0 0,2 1 0,-5-1 0,1 0 0,-1 0 0,0 0 0,1 0 0,-1 0 0,0 0 0,1 1 0,-1-1 0,0 0 0,1 0 0,-1 0 0,0 0 0,1 1 0,-1-1 0,0 0 0,0 0 0,1 1 0,-1-1 0,0 0 0,0 1 0,0-1 0,1 0 0,-1 0 0,0 1 0,0-1 0,0 0 0,0 1 0,0-1 0,0 0 0,0 1 0,0-1 0,1 1 0,-1 3-195,0 0 0,0 0 0,-1 0 0,1 0 0,-1 0 0,-1 5 0</inkml:trace>
</inkml:ink>
</file>

<file path=ppt/ink/ink2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1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180 19 24575,'0'0'0,"0"0"0,-1-1 0,1 1 0,0 0 0,0 0 0,0 0 0,-1-1 0,1 1 0,0 0 0,0 0 0,-1 0 0,1 0 0,0 0 0,0-1 0,-1 1 0,1 0 0,0 0 0,-1 0 0,1 0 0,0 0 0,0 0 0,-1 0 0,1 0 0,-8 0 0,-8-2 0,12 1 0,0 1 0,0-1 0,0 1 0,0 0 0,0 0 0,-7 1 0,30 0 0,21-2 0,-87 2 0,0 2 0,41-3 0,-35-1 0,29-2 0,11 2 0,1 1 0,-1 0 0,1 0 0,0 0 0,-1 0 0,1-1 0,-1 1 0,1 0 0,0 0 0,-1-1 0,1 1 0,-1 0 0,1-1 0,0 1 0,-1 0 0,1-1 0,0 1 0,0-1 0,-1 1 0,1 0 0,0-1 0,0 0 0,1 0 0,0 1 0,0-1 0,0 1 0,0-1 0,0 1 0,0-1 0,1 1 0,-1 0 0,0 0 0,1-1 0,3 1 0,0 0 0,-1 1 0,1-1 0,-1 1 0,1 0 0,7 2 0,-9-3 0,-1 1 0,1-1 0,-1 0 0,1 0 0,0 0 0,3 0 0,-3-1 0,0 1 0,0 0 0,0 0 0,5 1 0,-7-1 0,0 0 0,0 1 0,0-1 0,-1 1 0,1-1 0,0 1 0,0-1 0,0 1 0,0-1 0,-1 1 0,1 0 0,0 0 0,0-1 0,-1 1 0,0-1 0,0 0 0,0 0 0,0 0 0,0 0 0,0 0 0,0 1 0,0-1 0,0 0 0,0 0 0,0 0 0,1 0 0,-1 0 0,0 1 0,0-1 0,0 0 0,0 0 0,0 0 0,0 1 0,0-1 0,0 0 0,0 0 0,-1 0 0,1 0 0,0 1 0,0-1 0,0 0 0,-1 0 0,1 1 0,0-1 0,0 0 0,-1 0 0,1 0 0,0 0 0,-1 1 0,1-1 0,0 0 0,-1 0 0,1 0 0,-1 0 0,1 0 0,0 0 0,-1 0 0,0 0 0,-20 2 0,-3 0 0,11-2 0,5-1 0,1 1 0,-8 1 0,15-1 0,0 1 0,-1-1 0,1 0 0,-1 0 0,1 0 0,0 1 0,-1-1 0,1 0 0,0 1 0,0-1 0,-1 0 0,1 1 0,0-1 0,0 0 0,-1 1 0,1-1 0,0 0 0,0 1 0,0-1 0,0 0 0,-1 1 0,1-1 0,0 1 0,0-1 0,0 1 0,0-1 0,0 0 0,0 1 0,0-1 0,0 1 0,0 0 0,0-1 0,0 1 0,0 0 0,0-1 0,0 1 0,0 0 0,-1-1 0,1 1 0,0-1 0,-1 2 0,-1-10 0,0 3 0,2-3 0,0 8 0,1 4 0,7 31 0,-7-31 0,0 0 0,-1 1 0,0-1 0,1 0 0,-1 1 0,-1 5 0,1-9 0,-1 0 0,1 0 0,0 0 0,-1 0 0,1 0 0,-1 0 0,1 0 0,-1 0 0,1 0 0,-2 1 0,2-2 0,-1 0 0,1 1 0,0-1 0,0 0 0,0 0 0,0 0 0,-1 1 0,1-1 0,0 0 0,0 0 0,-1 0 0,1 0 0,0 0 0,0 0 0,-1 1 0,1-1 0,0 0 0,0 0 0,-1 0 0,1 0 0,0 0 0,0 0 0,-1 0 0,1 0 0,0 0 0,-1 0 0,1 0 0,0 0 0,0-1 0,-1 1 0,1 0 0,0 0 0,0 0 0,-1 0 0,1 0 0,0 0 0,0-1 0,0 1 0,-1 0 0,1 0 0,0 0 0,0-1 0,0 1 0,-1 0 0,0-2 0,0 0 0,0 1 0,1-1 0,-1 0 0,0 0 0,1 1 0,-1-1 0,1 0 0,0 0 0,-1 0 0,1 0 0,0 0 0,0 0 0,0 0 0,1 1 0,-1-4 0,1 3 0,0 0 0,0 0 0,0 0 0,-1-1 0,1 1 0,-1 0 0,1-1 0,-1 1 0,0-4 0,0 6 0,0-1 0,0 0 0,0 0 0,0 0 0,1 0 0,-1 0 0,0 0 0,0 1 0,1-1 0,-1 0 0,1 0 0,-1 0 0,0 1 0,1-1 0,0 0 0,-1 0 0,1 1 0,-1-1 0,1 1 0,0-1 0,1 0 0,1-1 0,0 0 0,0 1 0,0-1 0,4 0 0,-2 1 0,-1 0 0,1 0 0,0 1 0,-1-1 0,1 1 0,0 1 0,-1-1 0,1 0 0,-1 1 0,9 2 0,-12-2 0,-1-1 0,1 0 0,0 1 0,0-1 0,0 1 0,-1-1 0,1 1 0,0-1 0,-1 1 0,1 0 0,1 1 0,6 9 0,-6-7 0,-2-4 0,0 0 0,1 1 0,-1-1 0,0 0 0,1 1 0,-1-1 0,0 1 0,0-1 0,0 0 0,0 1 0,1-1 0,-1 1 0,0-1 0,0 1 0,0-1 0,0 1 0,0-1 0,0 0 0,0 1 0,0-1 0,0 1 0,0-1 0,0 1 0,-1-1 0,1 0 0,0 1 0,0-1 0,0 1 0,-1 0 0,1-1 0,-1 1 0,1-1 0,-1 0 0,0 1 0,1-1 0,-1 0 0,0 1 0,1-1 0,-1 0 0,0 0 0,0 0 0,1 0 0,-1 0 0,0 1 0,1-1 0,-1 0 0,-1-1 0,-11 2 0,9-1 0,0 0 0,-1 0 0,-5-1 0,9 1 0,1 0 0,0 0 0,0 0 0,0 0 0,0 0 0,-1 0 0,1 0 0,0 0 0,0 0 0,0 0 0,0 0 0,0 0 0,-1 0 0,1 0 0,0-1 0,0 1 0,0 0 0,0 0 0,0 0 0,0 0 0,-1 0 0,1 0 0,0 0 0,0-1 0,0 1 0,0 0 0,0 0 0,0 0 0,0 0 0,0 0 0,0 0 0,0-1 0,0 1 0,3-4 0,8-2 0,3 1 0,21-4 0,-32 8 0,-1 0 0,1 1 0,0-1 0,0 1 0,0 0 0,0 0 0,0 0 0,4 1 0,-7-1 0,0 0 0,1 0 0,-1 0 0,0 0 0,0 0 0,0 0 0,0 0 0,0 0 0,0 0 0,0 0 0,0 0 0,0 0 0,0 0 0,0 0 0,1 0 0,-1 0 0,0 0 0,0 0 0,0 1 0,0-1 0,0 0 0,0 0 0,0 0 0,0 0 0,0 0 0,0 0 0,0 0 0,0 0 0,0 0 0,0 0 0,0 0 0,0 0 0,0 1 0,0-1 0,0 0 0,0 0 0,0 0 0,0 0 0,0 0 0,0 0 0,0 0 0,0 0 0,-3 3 0,-6 1 0,-42 1 0,39-3 0,6-1 0,0 0 0,-7-1 0,6 0 0,0 1 0,0-1 0,-9 2 0,16-2 0,0 0 0,0 0 0,0 0 0,0 0 0,0 0 0,0 0 0,0 0 0,0 0 0,0 0 0,0 0 0,0 0 0,0 0 0,0 0 0,0 0 0,0 0 0,0 0 0,0 0 0,0 0 0,0 0 0,-1 0 0,1 0 0,0 0 0,0 0 0,0 0 0,0 0 0,0 0 0,0 0 0,0 0 0,0 0 0,0 0 0,0 1 0,0-1 0,0 0 0,0 0 0,0 0 0,0 0 0,0 0 0,0 0 0,0 0 0,0 0 0,0 0 0,0 0 0,0 0 0,0 0 0,0 0 0,0 0 0,0 0 0,0 0 0,0 0 0,0 0 0,0 0 0,0 0 0,0 0 0,0 0 0,0 0 0,0 1 0,0-1 0,3 1 0,6 0 0,12-1 0,15 0 0,-28-1 0,-1 0 0,13 1 0,-18 1 0,-4 1 0,-6 2 0,7-4 0,-8 4 0,-14 2 0,8-2 0,5-1 0,7-3 0,1 1 0,-1-1 0,0 1 0,1 0 0,-1 0 0,-2 1 0,5-2 0,0 0 0,0 0 0,0 0 0,0 0 0,0 0 0,0 0 0,0 0 0,0 0 0,0 0 0,0 0 0,0 0 0,0 0 0,0 0 0,0 0 0,0 0 0,0 0 0,0 0 0,0 0 0,0 0 0,0 0 0,0 0 0,0 0 0,0 0 0,0 0 0,0 1 0,0-1 0,0 0 0,-1 0 0,1 0 0,0 0 0,0 0 0,0 0 0,0 0 0,0 0 0,0 0 0,0 0 0,0 0 0,0 0 0,0 0 0,0 0 0,1 0 0,-1 0 0,0 0 0,0 0 0,0 0 0,0 0 0,0 0 0,0 0 0,0 0 0,0 0 0,0 0 0,0 0 0,0 0 0,0 0 0,0 1 0,0-1 0,0 0 0,0 0 0,0 0 0,0 0 0,0 0 0,0 0 0,4 1 0,4-1 0,64-2 0,-54 2 0,-9 0 0,0 0 0,14-3 0,6-3 0,-29 6 0,0 0 0,0 0 0,1 0 0,-1 0 0,0 0 0,0 0 0,1 0 0,-1 0 0,0 0 0,1-1 0,-1 1 0,0 0 0,0 0 0,0 0 0,1-1 0,-1 1 0,0 0 0,-3-2 0,-8 1 0,-56 3 0,21-1 0,34 0 0,-3-1 0,10 0 0,5 0 0,0 0 0,0-1 0,0 1 0,0 0 0,0 0 0,0 0 0,0 0 0,0 0 0,0 0 0,0 0 0,0 0 0,0 0 0,0 0 0,0 0 0,0 0 0,0 0 0,0 0 0,0 0 0,0 0 0,0 0 0,0 0 0,0 0 0,0 0 0,0 0 0,0 0 0,0 0 0,0 0 0,0 0 0,0 0 0,0 0 0,0 0 0,0 0 0,0 0 0,0 0 0,0 0 0,0 0 0,0 0 0,0 0 0,0 0 0,0 0 0,0 0 0,0 0 0,0 0 0,0 0 0,0 0 0,0 0 0,5-2 0,0 1 0,1-1 0,-1 1 0,5 0 0,-2 0 0,-1 0 0,13-1 0,9 1 0,-26 1 0,8-1 0,-11 1 0,0 0 0,0 1 0,1-1 0,-1 0 0,0 0 0,0 0 0,0 0 0,0 0 0,0 0 0,0 0 0,0 0 0,0 0 0,0 0 0,0 0 0,0 0 0,0 0 0,0 0 0,1 0 0,-1 0 0,0 0 0,0 0 0,0 0 0,0 1 0,0-1 0,0 0 0,0 0 0,0 0 0,0 0 0,0 0 0,0 0 0,0 0 0,0 0 0,0 0 0,0 0 0,0 1 0,0-1 0,0 0 0,-4 5 0,1-3 0,0-1 0,1 1 0,-1-1 0,0 0 0,0 0 0,-4 2 0,-5-1 0,-4 2 0,8-1 0,-1 0 0,-17 2 0,23-4 0,2-1 0,-2 1 0,0-1 0,-1 1 0,1 0 0,0 0 0,-4 2 0,21-2 0,-7-2 0,13-2 0,-13 2 0,-1 0 0,9 0 0,28 0 0,-38 0 0,1 1 0,-5 1 0,-3 4 0,1-5 0,1 1 0,0-1 0,-1 1 0,1-1 0,-1 0 0,1 1 0,-1-1 0,1 0 0,-1 0 0,1 1 0,-1-1 0,0 0 0,1 0 0,-1 0 0,1 0 0,-1 0 0,-1 1 0,-12-2 0,9 1 0,-15 0 0,8 1 0,1-1 0,-13-2 0,18 0-1365</inkml:trace>
</inkml:ink>
</file>

<file path=ppt/ink/ink2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1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50 2 24575,'58'0'0,"-39"4"0,-8-5 0,-1 1 0,15-4 0,-19 4 0,1-1 0,-1 1 0,11 1 0,-17-1 0,1 0 0,-1 0 0,1 1 0,-1-1 0,0 0 0,1 0 0,-1 0 0,1 1 0,-1-1 0,0 0 0,1 0 0,-1 1 0,0-1 0,0 0 0,1 1 0,-1-1 0,0 0 0,0 1 0,1-1 0,-1 1 0,0-1 0,0 0 0,0 1 0,0-1 0,0 1 0,0-1 0,1 1 0,-1-1 0,0 1 0,0 1 0,0 0 0,0 0 0,0 0 0,0 0 0,-1 2 0,0 4 0,1-1 0,0 1 0,1 11 0,0-9 0,-1-7 0,1 0 0,-1-1 0,0 1 0,0 0 0,0 0 0,0 0 0,0 0 0,-2 5 0,2-7 0,-1-1 0,1 1 0,-1-1 0,1 0 0,-1 1 0,1-1 0,-1 1 0,1-1 0,-1 0 0,1 1 0,-1-1 0,0 0 0,1 0 0,-1 0 0,1 1 0,-1-1 0,0 0 0,0 0 0,-14 1 0,-96-1 0,105 0 0,5 1 0,1-1 0,-1 0 0,1 0 0,-1 0 0,1 0 0,-1 0 0,1 0 0,-1 0 0,0 0 0,1 0 0,-1 0 0,1 0 0,-1 0 0,1 0 0,-1 0 0,1 0 0,-1-1 0,1 1 0,-1 0 0,1 0 0,0-1 0,-1 1 0,1 0 0,-1-1 0,1 1 0,-1 0 0,1-1 0,0 1 0,-1 0 0,1-1 0,0 1 0,0-1 0,-1 1 0,1-1 0,-1-1 0,0 0 0,0 1 0,1-1 0,-1 0 0,1 0 0,-1 0 0,1 0 0,0 1 0,0-1 0,0 0 0,0 0 0,0 0 0,0 0 0,0 0 0,0 0 0,1 0 0,-1 1 0,1-1 0,0 0 0,-1 0 0,1 0 0,0 1 0,0-1 0,2-2 0,-3 3 0,1 0 0,0 0 0,-1-1 0,1 1 0,-1 0 0,1 0 0,-1-1 0,0 1 0,1 0 0,-1-3 0,2-5 0,-2 9 0,0 0 0,0 0 0,0 0 0,0 0 0,0-1 0,-1 1 0,1 0 0,0 0 0,0 0 0,0 0 0,0 0 0,0-1 0,0 1 0,0 0 0,0 0 0,-1 0 0,1 0 0,0 0 0,0 0 0,0 0 0,0 0 0,0-1 0,-1 1 0,1 0 0,0 0 0,0 0 0,0 0 0,0 0 0,-1 0 0,1 0 0,0 0 0,0 0 0,0 0 0,0 0 0,-1 0 0,1 0 0,0 0 0,0 0 0,-11 1 0,9-1 0,-4-1 0,7 0 0,2 1 0,121 0 0,-115-2 0,-8 1 0,-6 1 0,-16 0 0,-15 0 0,31 1 0,0-1 0,-9 4 0,7-2 0,1-1 0,1 0 0,-1 0 0,-8-1 0,-2 1 0,5-1 0,9 0 0,-1 0 0,0 0 0,1 1 0,-1-1 0,0 0 0,-4 2 0,4 0 0,-2 0 0,6-1 0,4-1 0,18-1 0,24 2 0,-23-1 0,-14 0 0,13 1 0,-23-1 0,1 0 0,0 1 0,-1-1 0,1 0 0,0 0 0,-1 0 0,1 0 0,-1 1 0,1-1 0,-1 0 0,1 0 0,0 1 0,-2 0 0,-5 0 0,-60 1 0,60-2 0,0 1 0,-9 3 0,5-1 0,10-3 0,0 0 0,-1 0 0,1 0 0,0 0 0,0 0 0,0 0 0,0 0 0,0 0 0,0 0 0,0 0 0,0 0 0,0 0 0,0 0 0,0 0 0,0 0 0,0 0 0,0 0 0,0 0 0,0 0 0,0 0 0,0 0 0,0 0 0,0 0 0,0 0 0,0 0 0,0 0 0,-1 0 0,1 0 0,0 1 0,0-1 0,0 0 0,0 0 0,0 0 0,0 0 0,0 0 0,0 0 0,0 0 0,0 0 0,0 0 0,0 0 0,0 0 0,0 0 0,0 0 0,0 0 0,0 0 0,0 0 0,0 0 0,0 0 0,0 0 0,0 0 0,0 0 0,0 0 0,0 1 0,3 0 0,4 1 0,2-1 0,0-1 0,9 1 0,7-1 0,-25 0 0,0 0 0,0 0 0,0 0 0,0 0 0,0 0 0,0 0 0,1 0 0,-1 0 0,0 0 0,0 0 0,0 0 0,0 0 0,0 0 0,0 0 0,0 0 0,0 0 0,1 0 0,-1 0 0,0 0 0,0 0 0,0 0 0,0 0 0,0 0 0,0 0 0,0 0 0,0 1 0,0-1 0,1 0 0,-1 0 0,0 0 0,0 0 0,0 0 0,0 0 0,0 0 0,0 0 0,0 0 0,0 0 0,0 1 0,0-1 0,0 0 0,0 0 0,0 0 0,0 0 0,0 0 0,0 0 0,0 0 0,0 1 0,0-1 0,0 0 0,0 0 0,0 0 0,0 0 0,0 0 0,0 0 0,0 0 0,0 0 0,0 1 0,0-1 0,0 0 0,0 0 0,0 0 0,0 0 0,-1 0 0,1 0 0,0 0 0,0 0 0,0 0 0,0 0 0,0 0 0,-7 5 0,-23 3 0,26-7 0,0 1 0,1 0 0,-1-1 0,-6 5 0,12-6 0,-1-1 0,0 1 0,1 0 0,-1 0 0,0-1 0,1 1 0,-1 0 0,1 0 0,-1 0 0,2 1 0,9-1 0,32-5 0,-7-2 0,-35 6 0,3 0 0,0 0 0,9 1 0,-13 0 0,1 0 0,-1 0 0,0 0 0,0 0 0,0 0 0,0-1 0,1 1 0,-1 0 0,2-1 0,-3 1 0,1-1 0,-1 1 0,0 0 0,1-1 0,-1 1 0,0 0 0,1-1 0,-1 1 0,0-1 0,0 1 0,1-1 0,-1 1 0,0-1 0,0 1 0,0 0 0,0-1 0,0 1 0,0-1 0,0 1 0,0-1 0,0 1 0,0-1 0,0 1 0,0-1 0,0-1 0,0 1 0,-1 0 0,1-1 0,0 1 0,-1 0 0,1 0 0,-1-1 0,0 1 0,1 0 0,-1 0 0,0 0 0,1 0 0,-1 0 0,0 0 0,0 0 0,0 0 0,0 0 0,0 0 0,0 0 0,0 1 0,-2-2 0,1 1 0,0 0 0,0 0 0,1 1 0,-1-1 0,0 0 0,0 1 0,0-1 0,0 1 0,0 0 0,0 0 0,0 0 0,0 0 0,-4 0 0,5 0 0,1 1 0,-1-1 0,1 0 0,-1 1 0,0-1 0,1 0 0,-1 1 0,1-1 0,-1 1 0,1-1 0,-1 1 0,1-1 0,0 1 0,-1 0 0,1-1 0,-1 1 0,1-1 0,0 1 0,0 0 0,-1-1 0,1 1 0,0 0 0,0-1 0,0 1 0,0 0 0,0 1 0,0-2 0,0 1 0,0-1 0,0 1 0,0-1 0,0 1 0,0 0 0,0-1 0,0 1 0,0-1 0,0 1 0,0-1 0,0 1 0,1-1 0,-1 1 0,0-1 0,0 1 0,1-1 0,-1 1 0,0-1 0,1 1 0,-1-1 0,0 1 0,1-1 0,-1 0 0,1 1 0,-1-1 0,1 0 0,-1 1 0,1-1 0,-1 0 0,1 0 0,0 1 0,2-1 0,-1 1 0,1-1 0,-1 0 0,1 0 0,0 0 0,-1 0 0,5-1 0,-7 1 0,0 0 0,0 0 0,0 0 0,0 0 0,0 0 0,0 0 0,0 0 0,0 0 0,0 0 0,0 0 0,0 0 0,0 0 0,0-1 0,0 1 0,0 0 0,0 0 0,0 0 0,0 0 0,0 0 0,0 0 0,0 0 0,0 0 0,0 0 0,0 0 0,0 0 0,0 0 0,0 0 0,0 0 0,0 0 0,0 0 0,0 0 0,0 0 0,0 0 0,0 0 0,0 0 0,0 0 0,0 0 0,0 0 0,0 0 0,0 0 0,0 0 0,0 0 0,0 0 0,0 0 0,0 0 0,0 0 0,0 0 0,0 0 0,0 0 0,0 0 0,0 0 0,0 0 0,0 0 0,0 0 0,0 0 0,0-1 0,0 1 0,0 0 0,0 0 0,0 0 0,0 0 0,0 0 0,0 0 0,0 0 0,0 0 0,-3 0 0,-4-1 0,-2 5-1365</inkml:trace>
</inkml:ink>
</file>

<file path=ppt/ink/ink2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79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0,'977'0,"-973"0</inkml:trace>
</inkml:ink>
</file>

<file path=ppt/ink/ink2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0,'950'0,"-950"0</inkml:trace>
</inkml:ink>
</file>

<file path=ppt/ink/ink2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0,'991'0,"-987"0</inkml:trace>
</inkml:ink>
</file>

<file path=ppt/ink/ink2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0,'554'0,"-550"0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4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3 0 24575,'0'0'0,"0"0"0,1 0 0,-1 0 0,0 0 0,1 0 0,-1 0 0,1 0 0,-1 0 0,0 0 0,1 0 0,-1 0 0,0 1 0,1-1 0,-1 0 0,0 0 0,1 0 0,-1 0 0,0 0 0,0 0 0,1 0 0,-1 1 0,0-1 0,1 0 0,-1 0 0,0 0 0,0 0 0,0 0 0,1 1 0,-1-1 0,0 0 0,0 0 0,0 0 0,0 1 0,0-1 0,0 0 0,0 0 0,0 0 0,1 1 0,-1-1 0,0 0 0,-1 0 0,1 1 0,0 0 0,-1 1 0,1-1 0,-1 1 0,-2 2 0,0 0 0,2-1 0,0 1 0,0-1 0,0 1 0,1-1 0,0 1 0,0-1 0,3 7 0</inkml:trace>
</inkml:ink>
</file>

<file path=ppt/ink/ink2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0,'646'0,"-642"0</inkml:trace>
</inkml:ink>
</file>

<file path=ppt/ink/ink2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0,'187'0,"-195"0,4 0</inkml:trace>
</inkml:ink>
</file>

<file path=ppt/ink/ink2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0,'179'0,"-177"0</inkml:trace>
</inkml:ink>
</file>

<file path=ppt/ink/ink2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0,'0'147,"0"-145</inkml:trace>
</inkml:ink>
</file>

<file path=ppt/ink/ink2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0,'0'156,"0"-197,0 38</inkml:trace>
</inkml:ink>
</file>

<file path=ppt/ink/ink2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0,'0'141,"0"-138</inkml:trace>
</inkml:ink>
</file>

<file path=ppt/ink/ink2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89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0,'0'144,"0"-141</inkml:trace>
</inkml:ink>
</file>

<file path=ppt/ink/ink2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9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0,'0'146,"0"-143</inkml:trace>
</inkml:ink>
</file>

<file path=ppt/ink/ink2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9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0,'0'131,"0"-126</inkml:trace>
</inkml:ink>
</file>

<file path=ppt/ink/ink2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24575,'1'2'0,"-1"0"0,1 0 0,0 0 0,0 0 0,0 0 0,0 0 0,0 0 0,0 0 0,0 0 0,3 2 0,-2-1 0,2 2 0,-1 1 0,5 10 0,-5-10 0,0 0 0,6 9 0,-6-12 0,1 1 0,4 4 0,-2-2 0,-5-5 0,0 1 0,1 0 0,-1 0 0,0 0 0,1 3 0,5 7 0,-5-10 0,-1 0 0,0 0 0,0 0 0,0 0 0,0 1 0,0-1 0,-1 0 0,1 1 0,0-1 0,-1 3 0,1 5 0,-1 11 0,0-13 0,0-4 0,0 0 0,0 0 0,-1 0 0,1-1 0,-1 1 0,-2 7 0,-13 29 0,3-10 0,10-18-1365,3-8-5461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0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5 353,'2'1,"0"-1,0 0,0 1,0-1,0 1,0-1,-1 1,1-1,0 1,2 1,6 2,-7-3,-1 0,0 0,0 0,0 1,0-1,0 0,0 0,0 1,-1-1,1 1,1 1,-1 0,-3-4,-1 0,1 0,0 0,-1 0,1 1,-1-1,-3-1,3 1,0 1,-1-1,1 0,0 0,-2-2,2 2,0 0,0-1,-1 1,1 0,-1 0,1 0,-1 0,-3 0,5 0,-1 1,-3-2,10 4,-2-1,-1 0,1 1,-1-1,0 0,0 0,0 1,0-1,0 1,0-1,-1 1,0-1,1 1,-1 0,1 2,4 4,0-1,-5-6,0 0,1 1,-1-1,0 1,-1-1,1 0,0 1,-1-1,1 3,0 0,-1-3,0 0,0 0,0 0,0 1,0-1,0 0,-1 2,-9-12,8 7,0-1,0 1,1-1,-3-5,3 5,0 0,-1 1,0-1,0 0,-1 0,1 1,-1-1,-6-3,4 1,-1 0,6 5,0 0,0 0,0 0,0 0,0 0,0 0,0-1,0 1,0 0,0 0,0 0,0 0,0 0,0 0,0 0,0 0,0 0,0 0,0 0,0 0,0 0,1 0,-1 0,0 0,0 0,0 0,0 0,0 0,0 0,0 0,0 0,0 0,0 0,0 0,0 0,0 0,0 0,0 0,0 0,0 0,1 0,-1 0,0 0,0 0,0 0,0 0,7 1,-3 1,0 0,0 0,0 0,-1 0,1 1,-1-1,0 0,3 3,16 20,-13-17,-5-3,9 6,-12-11,-1 0,0 0,0 0,0 1,0-1,0 0,1 0,-1 0,0 0,0 0,0 0,0 0,1 0,-1 0,0 0,0 0,0 0,1 0,-1 0,0 1,0-1,1 0,-1 0,0 0,0 0,1 0,-1 0,0-1,6-1,2-9,-6 9,13-16,-5 5,16-15,-4 4,-2 2,10-6,-22 22,3-4,20-13,16-2,-47 25,0 0,0 0,0 0,0 0,0 0,0 0,0 0,0 0,0 0,0 0,0 0,0 0,0 0,0 0,0 0,0 0,0 0,0 0,0 0,0 0,0 0,0 0,0 0,0 0,0 0,0 0,0 0,0-1,0 1,0 0,0 0,0 0,0 0,0 0,0 0,0 0,0 0,0 0,0 0,0 0,0 0,0 0,-1 0,1 0,0 0,0 0,0 0,0 0,0 0,0 0,0 0,0 0,0 0,0 0,0 0,0 0,0 0,0 0,0 0,0 0,0 0,0 0,-6 0,-5 0,7 1,0-1,0 1,0 0,0 0,1-1,-1 2,0-1,1 0,-1 0,1 1,-5 2,-2 1,2 0,-11 9,9-6,0-1,-9 9,14-11,2-3,1 1,-1-1,1 0,0 1,-2 4,4-7,0 0,0 0,0 0,0 0,0 0,0 1,0-1,0 0,0 0,0 0,0 0,0 0,0 0,0 0,0 0,0 0,0 0,0 0,0 0,0 0,0 1,0-1,0 0,0 0,0 0,0 0,0 0,0 0,1 0,-1 0,0 0,0 0,0 0,0 0,0 0,0 0,0 0,1 0,5 0,5-4,-4 1,-1 0,9-6,-8 5,45-23,-39 21,1-1,0 2,28-9,0-1,-21 7,20-7,-40 15,0-1,0 1,0 0,1-1,-1 0,0 1,0-1,0 1,0-1,0 0,1-1,-2 2,0 0,0 0,0 0,0-1,0 1,0 0,0 0,0 0,1 0,-2-1,1 1,0 0,0 0,0 0,0-1,0 1,0 0,0 0,0 0,-1-1,1 1,-1 0,1-1,-1 1,1 0,-1 0,1-1,-1 1,0 0,1 0,-1 0,0-1,1 1,-2 0,-9-1,1 0,0 0,-15 0,23 1,-37-2,-45 3,71 0,-1 0,0 0,1 1,0 0,0 1,0 0,-16 5,25-7,-13 4,0 0,-19 9,36-14,-1 0,-1 1,1-1,0 1,0-1,0 1,0 0,0-1,0 1,0 0,1-1,-2 2,2-2,0 0,0 0,1 1,-1-1,0 0,0 0,0 0,0 0,1 0,-1 0,0 0,0 0,0 0,1 0,-1 0,0 1,0-1,1 0,-1 0,0 0,0 0,1 0,-1 0,0 0,0 0,0 0,1 0,-1 0,0 0,0 0,1-1,-1 1,0 0,1 0,8-1,4-3,16-6,33-9,11-4,-53 17,77-25,-72 21,-1 0,0 0,29-18,-52 28,0-1,-1 0,1 1,0-1,0 1,-1-1,1 0,-1 1,1-1,-1 0,1 0,-1 1,0-1,0 0,0 0,0 0,0 1,0 0,0 0,0 0,0-1,0 1,0 0,0 0,0 0,-1 0,1-1,0 1,0 0,0 0,-1 0,1 0,0-1,0 1,-1 0,1 0,0 0,0 0,-1 0,0 0,0 0,1-1,-1 1,0 0,0 0,1 0,-1 0,0 0,0 0,1 0,-1 1,0-1,0 0,-1 0,-7 2,0 0,0 1,0-1,-11 5,-31 15,30-12,-22 11,36-17,0 0,1 0,-10 7,4-1,25-16,19-11,-10 5,43-19,-3 1,-37 16,36-20,-60 33,0 0,1 0,-1 0,0 0,0 0,-1-1,2 0,-2 1,1 0,-1 1,0-1,0 0,1 0,-1 1,0-1,0 0,-1 0,1 1,0-1,0 0,-1-1,0 2,1 0,0 0,-1 0,1-1,-1 1,1 0,-1 0,1 0,-1 0,1 0,0 0,-1-1,1 1,-1 0,1 0,-1 0,1 0,-1 0,0 0,-14 1,9-1,1 0,-1 0,1 0,0 1,0-1,-1 1,-5 0,-84 21,54-12,-65 21,59-16,47-15,0-1,0 1,0 0,0 0,0 0,0 0,0 0,0 0,0-1,0 1,0 0,0 0,0 0,0 0,0 0,0-1,0 1,0 0,-1 0,1 0,0 0,0 0,0 0,0-1,0 1,-1 0,1 0,0 0,0 0,0 0,-1 0,1 0,0 0,0 0,-1 0,1 0,0-1,0 1,-1 0,1 0,0 0,0 0,-1 0,1 0,0 0,0 0,-1 0,1 0,0 0,0 0,-1 0,1 1,0-1,0 0,-1 0,1 0,-4 2,0-1,0 1,1 0,-1 0,1 1,0-1,-5 4,6-4,1-1,0-1,0 1,1 0,-1-1,0 1,1 0,-1 0,1-1,0 1,-1 0,1 0,0 0,0-1,0 1,0 1,0 0,0 0,1 1,0-1,0 0,3 5,-2-4,-2-2</inkml:trace>
</inkml:ink>
</file>

<file path=ppt/ink/ink2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109 0 24575,'-1'0'0,"-1"1"0,1-1 0,-1 0 0,1 1 0,0-1 0,-1 1 0,1-1 0,-3 2 0,-11 8 0,10-7 0,3-2 0,1 1 0,-1-1 0,0 0 0,1 1 0,-1-1 0,1 1 0,0 0 0,0-1 0,-2 3 0,1 2 0,-5 9 0,2-2 0,4-11 0,-1 0 0,1 0 0,0-1 0,-1 1 0,1-1 0,-1 1 0,1-1 0,-4 2 0,-6 8 0,9-8 0,0-1 0,1 1 0,-1 0 0,1 0 0,-1 0 0,1 0 0,0 1 0,1-1 0,-2 6 0,1 2 0,0 18 0,0-18 0,1-6 0,0 0 0,1 8 0,-1-11 0,0-1 0,1 0 0,-1 1 0,0-1 0,1 0 0,0 1 0,-1-1 0,1 0 0,0 0 0,-1 1 0,1-1 0,0 0 0,1 2 0,0-2 0,-1 1 0,1 0 0,-1 0 0,0 0 0,0-1 0,0 1 0,0 0 0,0 1 0,1 2 0,-2-3 0,1 0 0,0 1 0,0-1 0,0 0 0,0 0 0,0 0 0,1 0 0,1 3 0,-2-4 15,0 0-1,0 0 1,0 0 0,0 1-1,-1-1 1,1 0 0,0 1-1,0 2 1,-1-3-229,1 1 0,-1-1 0,1 1 0,0-1 1,0 0-1,1 3 0,0-2-6612</inkml:trace>
</inkml:ink>
</file>

<file path=ppt/ink/ink2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225 0 24575,'1'3'0,"0"-1"0,0 1 0,0-1 0,0 1 0,0-1 0,0 1 0,1-1 0,1 3 0,-1-2 0,5 7 0,-1 1 0,8 17 0,-1-2 0,-3-7 0,7 27 0,-10-30 0,-5-13 0,-1 0 0,1 1 0,0 4 0,0 2 0,0 0 0,-1-1 0,-1 19 0,0-25 0,1 1 0,-1 0 0,1-1 0,0 1 0,0-1 0,1 5 0,3 5 0,-3 1 0,0-1 0,0 0 0,-2 0 0,0 19 0,0-8 0,-1-18 0,1-1 0,-1 1 0,-2 6 0,-1 10 0,3-12 0,-2 33 0,3-41 0,0 0 0,0 0 0,-1 0 0,1 0 0,-1 0 0,1 0 0,-1 0 0,0 0 0,0 0 0,0-1 0,0 1 0,-1 2 0,-2 3 0,2-3 0,1-1 0,0 0 0,0 0 0,0 1 0,0-1 0,1 6 0,-1-6 0,1 0 0,-1 0 0,1 1 0,-1-1 0,0 0 0,0 0 0,-2 3 0,0 0 0,1 0 0,0 0 0,-3 11 0,3-7 0,0 0 0,-5 12 0,2-4 0,4-13 0,0 0 0,-1 0 0,-2 5 0,0-4 0,3-5 0,0 0 0,0 0 0,1 0 0,-1 1 0,1-1 0,-1 0 0,1 0 0,-1 2 0,0 4 0,-1 0 0,0 0 0,0-1 0,-1 1 0,1-1 0,-7 10 0,8-13 0,0-1 0,0 1 0,0 0 0,0-1 0,-1 4 0,2-3 0,-1-1 0,0 1 0,1-1 0,-1 0 0,0 1 0,-1-1 0,-1 3 0,1-2 0,1 0 0,-1 1 0,0-1 0,1 0 0,0 1 0,-1 4 0,-1 1 0,2-7 0,0-1 0,0 1 0,0 0 0,0 0 0,0-1 0,-3 3 0,3-2 0,-1 0 0,1-1 0,0 1 0,0 0 0,-2 3 0,-1 2 0,-6 13 0,-1 0 0,9-17 0,1 0 0,-1-1 0,-2 4 0,2-4 0,0 0 0,1 0 0,0 1 0,-1-1 0,1 0 0,-1 3 0,0-2 0,1 0 0,-1 0 0,0 0 0,0 0 0,0 0 0,0-1 0,-4 5 0,-6 5 0,6-1 0,4-8 0,0-1 0,1 1 0,-1-1 0,-4 4 0,-1 4 0,6-8 0,0 0 0,0-1 0,0 1 0,-3 2 0,2-2 0,0 1 0,-1 0 0,1 0 0,-2 4 0,2-4 0,0 1 0,0-1 0,-6 5 0,-1 4 0,8-10 0,-1 0 0,1 0 0,-1 0 0,0 0 0,1-1 0,-5 4 0,5-4 0,0 0 0,0 0 0,0 0 0,0 1 0,0-1 0,0 0 0,0 1 0,1-1 0,-1 1 0,-1 2 0,2-2 0,-1 0 0,0 0 0,0 0 0,-3 4 0,1-3-1365,0-1-5461</inkml:trace>
</inkml:ink>
</file>

<file path=ppt/ink/ink2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122 0 24575,'-1'0'0,"0"1"0,1-1 0,-1 0 0,0 1 0,1-1 0,-1 1 0,0-1 0,1 0 0,-1 1 0,1-1 0,-1 1 0,0 0 0,-7 9 0,7-8 0,-1 1 0,1-1 0,0 1 0,0 0 0,-1 3 0,1-3 0,0 0 0,0 0 0,-3 5 0,-6 7 0,6-10 0,1 0 0,-1 0 0,1 0 0,1 1 0,-1-1 0,-2 9 0,3-7 0,-5 10 0,6-14 0,-6 20 0,6-18 0,-1 0 0,1 0 0,-1-1 0,-4 8 0,5-8 0,-1-1 0,1 1 0,0 0 0,0-1 0,0 1 0,0 0 0,1 0 0,-1 4 0,1-2 0,-1-1 0,-2 11 0,2-12 0,0 0 0,0 0 0,1 0 0,-1 8 0,0 5 0,-3-3 0,3-11 0,1-1 0,-1 1 0,0-1 0,0 6 0,1 95 0,0-50 0,0-36 0,-1-10 0,1 1 0,0-1 0,2 11 0,-1-15 0,0 1 0,3 6 0,2 5 0,-1 0 0,-3-9 0,0 1 0,1 6 0,-1-5 0,0 0 0,0 0 0,5 9 0,-1-3 0,2 17 0,-8-29 0,1 0 0,-1-1 0,1 1 0,0-1 0,0 1 0,0-1 0,0 1 0,0-1 0,1 2 0,0-1 0,-1 1 0,1-1 0,-1 0 0,0 1 0,0-1 0,0 1 0,0-1 0,0 6 0,0-5 0,0 1 0,0 0 0,3 3 0,-2-1 0,1 1 0,1 7 0,3 5 0,-6-17 0,0 0 0,0 0 0,0-1 0,0 1 0,3 3 0,-2-4 0,-1 1 0,1 0 0,-1-1 0,0 1 0,2 4 0,-1-4 0,-1 1 0,1-1 0,-1 1 0,4 2 0,-4-3 0,1 0 0,-1 0 0,1 0 0,-1 0 0,0 0 0,0 0 0,1 4 0,0-2 0,0 1 0,0-1 0,0 1 0,1-1 0,-1 0 0,4 4 0,-2-2 0,0-1 0,4 10 0,5 11 0,2 7 0,-5-14 0,-5-10 0,-2-2 0,-1-4 0,-1 0 0,1 0 0,0 0 0,0 0 0,4 4 0,-4-5 0,0 1 0,-1-1 0,1 1 0,1 4 0,3 2 0,4 7 0,-4-8 0,-2-1 0,1 0 0,3 9 0,-7-14 0,0 0 0,0 1 0,0-1 0,0 0 0,1-1 0,-1 1 0,1 0 0,0 0 0,-1-1 0,1 1 0,0-1 0,0 1 0,4 2 0,-5-4-136,0 1-1,0-1 1,0 1-1,1 0 1,-1 0-1,0 0 1,0 0-1,-1 0 0,2 1 1,0 1-6690</inkml:trace>
</inkml:ink>
</file>

<file path=ppt/ink/ink2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24575,'0'2'0,"1"0"0,-1 0 0,0 0 0,1 0 0,0 0 0,-1 0 0,1 0 0,1 2 0,-1-2 0,0 0 0,0 0 0,0 0 0,0 0 0,-1 1 0,2 2 0,1 38 0,-3-34-88,0-7 129,0 0 0,0 0-1,1 0 1,0 4 0,-1-6-103,0 1 1,0-1-1,0 1 0,1-1 0,-1 1 1,0-1-1,0 1 0,1-1 1,-1 0-1,0 1 0,1-1 1,-1 1-1,0-1 0,1 0 0,-1 1 1,1-1-1,-1 0 0,1 0 1,-1 1-1,1-1 0,-1 0 0,1 0 1,0 1-1,3-1-6764</inkml:trace>
</inkml:ink>
</file>

<file path=ppt/ink/ink2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0 24575,'1'0'0,"0"1"0,0-1 0,0 0 0,0 1 0,0-1 0,0 1 0,0-1 0,0 1 0,0 0 0,-1-1 0,1 1 0,0 0 0,0-1 0,-1 1 0,1 0 0,1 1 0,6 6 0,-6-7 0,1 1 0,0-1 0,0 0 0,0 0 0,5 1 0,-4-2 0,-1 1 0,0 0 0,7 3 0,-4-1 0,-2-2 0,0 1 0,-1 0 0,7 5 0,-9-6 0,0 0 0,0-1 0,-1 1 0,1 1 0,0-1 0,0 0 0,0 0 0,-1 0 0,1 0 0,0 0 0,-1 1 0,0-1 0,1 0 0,-1 1 0,1 1 0,1 9 0,-1-7 0,-1-1 0,1 1 0,-1 6 0,0-10 0,0 1 0,0-1 0,0 1 0,-1-1 0,1 1 0,-1 0 0,1-1 0,-1 1 0,0-1 0,1 0 0,-1 1 0,0-1 0,-2 2 0,0 2 0,1-3 0,1 0 0,-1-1 0,0 1 0,1 0 0,-1-1 0,0 1 0,-4 2 0,-9 7 0,6-4 0,5-4 0,0 0 0,1 1 0,-4 4 0,-8 7 0,12-13-98,0 0-1,0-1 0,-6 3 1,6-2-873,0-1-5855</inkml:trace>
</inkml:ink>
</file>

<file path=ppt/ink/ink2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24575,'0'0'0,"0"1"0,1-1 0,-1 0 0,0 0 0,0 0 0,0 1 0,1-1 0,-1 0 0,0 0 0,0 0 0,1 0 0,-1 0 0,0 1 0,0-1 0,1 0 0,-1 0 0,0 0 0,0 0 0,1 0 0,-1 0 0,0 0 0,1 0 0,-1 0 0,8 0 0,12 4 0,28-6 0,-11 0 0,-22 2-1365</inkml:trace>
</inkml:ink>
</file>

<file path=ppt/ink/ink2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0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0,'157'0,"-153"0</inkml:trace>
</inkml:ink>
</file>

<file path=ppt/ink/ink2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0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0,'177'0,"-172"0</inkml:trace>
</inkml:ink>
</file>

<file path=ppt/ink/ink2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24575,'134'0'0,"-101"2"-1365,-31-2-5461</inkml:trace>
</inkml:ink>
</file>

<file path=ppt/ink/ink2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9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 14 24575,'0'0'0,"0"-1"0,0 0 0,0-1 0,-1 1 0,0 0 0,1-1 0,0 0 0,-1 0 0,1 0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 83,'39'-1,"21"0,-55 2,5 0,-10-1,0 0,1 0,-1 0,0 0,1 0,-1 0,0 0,1 0,-1 0,0 0,1 0,-1 0,0-1,1 1,-1 0,0 0,0 0,1 0,-1 0,0 0,0 0,1 0,-1-1,0 1,0 0,0 0,0-1,0 1,-1 0,1 0,0 0,0-1,0 1,-1 0,1 0,0 0,0 0,-1-1,1 1,0 0,0 0,-1 0,1 0,0 0,-1 0,1 0,-1-1,-9-1,-31 0,31 1,-6 0,8 1,6 0,1 0,-1 0,1 0,-1 0,1 0,-1 0,1 0,-1 0,-1 1,-5-1,8 0,5 0,-2 0,0 0,1 0,-1 0,0 0,0-1,1 1,-1-1,0 0,0 1,0-1,0 0,0 0,4-2,0 1,-1 0,1 0,11-2,-11 3,-1-1,0 1,0-1,7-3,-5 2,-5 2,0 0,-1 0,1 0,0-1,-1 1,1 0,2-3,0 0,0 0,0 0,-1 0,4-6,-8 10,0 0,0 0,0 0,0 0,0 0,0 0,0 0,0 0,0 0,0 0,0 0,0 0,0 0,0 0,0 0,0 0,0 0,0 0,0 0,0 0,0 0,0 0,0 0,0 0,0 0,0-1,0 1,0 0,0 0,0 0,0 0,0 0,0 0,0 0,0 0,0 0,0 0,-1 0,1 0,0 0,0 0,0 0,0 0,0 0,0 0,-5 0,-4 2,-2 3,10-5,-1 1,0-1,1 1,-1 0,1-1,0 1,-1 0,1 0,0 0,0-1,0 1,0 0,-1 1,-1 2,-1-1,-4 4,2-2,-17 14,21-18,-1 0,1 1,-1-1,0 0,0 0,0 0,0 0,0 0,-3 0,2 0,-2 1,0-1,-1 0,1 0,-13 1,-11 1,31-3,0 0</inkml:trace>
</inkml:ink>
</file>

<file path=ppt/ink/ink2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0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16 0 24575,'0'3'0,"1"-1"0,-1 1 0,0-1 0,1 1 0,0-1 0,-1 0 0,1 1 0,0-1 0,2 4 0,-2-4 0,0 0 0,0 1 0,0-1 0,-1 0 0,1 1 0,-1-1 0,1 0 0,-1 4 0,-1 16 0,1-20-52,-1-1-1,1 1 1,0-1-1,-1 1 1,1-1-1,-1 1 1,0-1-1,1 0 1,-1 1-1,0-1 1,0 0-1,0 0 1,0 1-1,0-1 1,0 0-1,0 0 1,0 0-1,0 0 1,-1-1-1,1 1 0,0 0 1,-1 0-1,1-1 1,0 1-1,-3 0 1,1 0-6774</inkml:trace>
</inkml:ink>
</file>

<file path=ppt/ink/ink2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60 0 24575,'-2'0'0,"0"1"0,0-1 0,1 0 0,-1 1 0,0 0 0,1-1 0,-1 1 0,1 0 0,-1 0 0,0 0 0,1 0 0,0 0 0,-2 1 0,-1 2 0,1-1 0,-1 1 0,-4 6 0,5-4 0,-1-1 0,-2 8 0,6-11 0,-1 0 0,0 1 0,0-1 0,1 1 0,0-1 0,-1 1 0,1 0 0,0-1 0,0 1 0,0-1 0,1 1 0,-1-1 0,1 1 0,-1-1 0,1 1 0,0-1 0,0 1 0,2 3 0,2 1 0,0-1 0,0 0 0,12 11 0,4 4 0,0-1 0,-13-10 96,-7-9-340,0 0 1,0 1-1,0-1 1,0 0-1,3 3 1,-1-2-6583</inkml:trace>
</inkml:ink>
</file>

<file path=ppt/ink/ink2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0 131 24575,'1'0'0,"-1"0"0,1 0 0,-1 0 0,1-1 0,-1 1 0,1 0 0,-1 0 0,0 0 0,1-1 0,-1 1 0,1 0 0,-1-1 0,0 1 0,1 0 0,-1-1 0,1 1 0,6-10 0,-2 3 0,-3 4 0,0 1 0,0-2 0,0 1 0,0 0 0,-1 0 0,1 0 0,1-6 0,-3 6 0,0 0 0,1 0 0,-1 0 0,0 1 0,0-1 0,-1-5 0,0-6 0,0 11 18,1 1-1,0-1 1,-1 1-1,1-1 1,-1 1-1,-1-4 1,1 4-266,0-1 0,0 1 0,1-1 0,-1 0 0,0-4 0</inkml:trace>
</inkml:ink>
</file>

<file path=ppt/ink/ink2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9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94 0,'-1'0,"-1"1,0-1,0 0,1 1,-1-1,0 1,1 0,-1 0,0 0,1 0,-1 0,1 0,-3 2,3-2,-1 1,1-1,-1 1,0 2,-2 1,0 2,-4 3,-9 11,15-20,0 1,1 0,-2 3,-4 5,6-10,1 1,-1 0,1 0,-1 0,1 0,-1 1,-2 3,2-3,0-1,1 0,-1 1,0-1,1 0,-1 1,1-1,0 1,0-1,-1 1,1-1,0 1,0-1,0 2,1 1,-1-1,1 1,0-1,2 6,-3-7,1-1,0 0,-1 0,1 0,0 0,0 0,0 0,0-1,0 1,1 1,0-1,0 0,-1 0,1 0,0 0,3 1,-3-1</inkml:trace>
</inkml:ink>
</file>

<file path=ppt/ink/ink2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0,'568'0,"-630"0,59 0</inkml:trace>
</inkml:ink>
</file>

<file path=ppt/ink/ink2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01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0,'562'0,"-560"0</inkml:trace>
</inkml:ink>
</file>

<file path=ppt/ink/ink2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02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0,'538'0</inkml:trace>
  <inkml:trace contextRef="#ctx0" brushRef="#br0" timeOffset="1">538 0,'-8'0,"4"0</inkml:trace>
</inkml:ink>
</file>

<file path=ppt/ink/ink2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04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0,'552'0</inkml:trace>
</inkml:ink>
</file>

<file path=ppt/ink/ink2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05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0,'293'0,"-291"0</inkml:trace>
</inkml:ink>
</file>

<file path=ppt/ink/ink2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0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 0 24575,'0'9'0,"0"-1"0,0-1 0,-2 12 0,1-6-1365,0-11-5461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25 0,'-6'0,"-5"1,10-1,1 0,-1 0,1 0,0 0,-1 1,1-1,-1 0,1 0,0 0,0 1,-1-1,1 0,0 0,-1 0,1 1,0-1,0 0,0 0,0 1,0-1,-1 0,1 0,0 1,-1 6,1-5</inkml:trace>
</inkml:ink>
</file>

<file path=ppt/ink/ink2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0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128 0 24575,'0'0'0,"1"0"0,-1 0 0,1 1 0,-1-1 0,0 0 0,1 0 0,-1 0 0,1 1 0,-1-1 0,0 0 0,1 0 0,-1 1 0,0-1 0,1 0 0,-1 1 0,0-1 0,0 0 0,1 1 0,-1-1 0,0 0 0,0 1 0,5 10 0,-4-9 0,10 35 0,-10-34 0,1 0 0,1 5 0,-1-6 0,-1-1 0,0 1 0,-1 0 0,1 0 0,0 1 0,-1-1 0,2 4 0,-2-3 0,1 0 0,-1 0 0,1-1 0,0 1 0,0 0 0,2 2 0,-2-1 0,0-1 0,1 0 0,-1 0 0,1 6 0,-2-6 0,1 0 0,-1 0 0,1 0 0,0 0 0,0 0 0,0-1 0,0 1 0,1 0 0,1 2 0,-2-3 0,-1-1 0,1 0 0,-1 0 0,1 1 0,-1-1 0,1 0 0,-1 1 0,0-1 0,1 3 0,-2 14 0,1-8 0,0 88 0,-1-91 0,0 1 0,0-1 0,-3 13 0,2-16 0,1 0 0,0 1 0,1-1 0,-1 0 0,1 5 0,0-7 0,-1 1 0,1-1 0,-1 0 0,1 0 0,-2 4 0,-2 6 0,3 0 0,0-9 0,1 1 0,0-1 0,-1 1 0,0-1 0,0 1 0,-3 6 0,3-7 0,-1 0 0,1 0 0,0 1 0,-1 4 0,-2 5 0,-7 11 0,10-22 0,1 0 0,-1 0 0,0 0 0,-1 0 0,1 0 0,0-1 0,0 1 0,-3 2 0,3-2 0,0-1 0,0 0 0,1 0 0,-1 0 0,1 1 0,-1-1 0,1 0 0,-1 1 0,1 1 0,-1-1 0,1-1 0,-1 1 0,0 0 0,-1 2 0,-11 19 0,2-2 0,7-15 0,-1 2 0,3-4 0,0 0 0,-4 5 0,-2 5 0,7-12 0,0 0 0,-1 0 0,-1 2 0,1-2 0,1 0 0,-1 0 0,-1 4 0,1-4 0,1 0 0,0 0 0,-3 3 0,1-1 0,-3 4 0,3-4 0,0 0 0,-4 7 0,-8 12 0,14-21 0,-1 1-115,1-2-10,0 0 0,1 0 0,-1 0 0,0 1 0,1-1 0,-1 0 0,1 1 0,-1-1 0,1 2 0,-1 0-6701</inkml:trace>
</inkml:ink>
</file>

<file path=ppt/ink/ink2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 0 24575,'2'0'0,"-1"0"0,1 1 0,0-1 0,-1 0 0,1 1 0,0-1 0,-1 1 0,3 0 0,1 2 0,6 4 0,-5-3 0,-5-3 0,0 0 0,-1 0 0,1-1 0,0 1 0,0 0 0,-1 0 0,1 0 0,-1 0 0,2 2 0,-2-2 0,1 0 0,0 0 0,0 1 0,1 1 0,-1-2 0,0 0 0,-1 0 0,1 0 0,-1 0 0,1 0 0,-1 0 0,1 0 0,-1 0 0,1 0 0,-1 0 0,0 0 0,0 0 0,1 2 0,-1 2 0,-1 9 0,1-4 0,0-8 0,-1-1 0,1 1 0,-1 0 0,1-1 0,-1 1 0,1 0 0,-1-1 0,0 1 0,0-1 0,0 1 0,0-1 0,0 1 0,0-1 0,-2 2 0,2-3 0,0 1 0,0 0 0,0 0 0,0-1 0,0 1 0,0-1 0,0 1 0,-2 0 0,1-1 0,1 0 0,-1 1 0,1 0 0,0-1 0,-3 2 0,-5 4 0,7-5 0,1 0 0,-1 0 0,1 0 0,-1 0 0,1 0 0,-2 2 0,2-3 0,0 1 0,1-1 0,-1 1 0,1 0 0,-1-1 0,1 1 0,-1 0 0,1 0 0,-1-1 0,1 1 0,0 0 0,-1 0 0,1 0 0,0-1 0,0 1 0,-1 0 0,1 0 0,0 0 0,0 0 0,0 0 0,0 0 0,0-1 0,0 1 0,1 1 0,1 6-341,-1 0 0,0 0-1,0 13 1,-1-17-6485</inkml:trace>
</inkml:ink>
</file>

<file path=ppt/ink/ink2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24575,'0'1'0,"0"0"0,0 2 0,0 0 0,0 0 0,0 0 0,0 1 0,0 0 0,0 0 0,0 0 0,0-1 0,0 1 0,0-1 0,0 1 0,0 0 0,0 0 0,0-1 0,0 0-8191</inkml:trace>
</inkml:ink>
</file>

<file path=ppt/ink/ink2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35 68 24575,'-3'3'0,"-2"2"0,3-2 0,-1-1 0,-4 4 0,5-5 0,1 1 0,0-1 0,0 0 0,0 0 0,0 0 0,0 0 0,0 1 0,1-1 0,-1 0 0,0 1 0,1-1 0,-1 1 0,1-1 0,-1 1 0,1 1 0,-1 0 0,1 0 0,-1 0 0,1 0 0,0 0 0,0 0 0,1 5 0,0-7 0,-1 0 0,0 1 0,1-1 0,-1 0 0,1 0 0,0 0 0,-1 0 0,1 0 0,0 0 0,1 1 0,10 9 0,-6-5 0,3 0 0,-7-5 0,0 0 0,-1 0 0,1 0 0,-1 0 0,2 2 0,7 8-1365,-9-10-5461</inkml:trace>
</inkml:ink>
</file>

<file path=ppt/ink/ink2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65 0 24575,'0'2'0,"-1"-1"0,1 1 0,0-1 0,-1 1 0,0 1 0,-2 6 0,3-7 0,0-1 0,0 0 0,-1 0 0,1 0 0,-1 0 0,1 0 0,-1 0 0,1 0 0,-1 0 0,0 0 0,-1 2 0,-3 4 0,3-4 0,0 0 0,1 1 0,-1-1 0,1 0 0,0 1 0,0-1 0,1 1 0,-2 5 0,2-6 0,0-1 0,0 0 0,-1 0 0,1 1 0,-1-1 0,0 0 0,0 0 0,0 0 0,-1 3 0,0-3 0,1 1 0,0-1 0,0 1 0,0-1 0,-1 6 0,2-6 0,-1 0 0,1 1 0,-1-1 0,0 0 0,0 0 0,0 0 0,0 0 0,-2 3 0,2-3 0,0 0 0,0 0 0,0 0 0,0 0 0,1 0 0,-1 0 0,0 0 0,1 0 0,0 1 0,-1 1 0,0 4 0,0 0 0,0-1 0,1 1 0,1 9 0,-1-1 0,0-6 0,0-2 0,0-1 0,2 13 0,-2-15 0,1-4 0,-1 1 0,0-1 0,0 1 0,1-1 0,0 2 0,0-1 0,0 0 0,-1 0 0,1 1 0,0-1 0,-1 0 0,1 4 0,-2 15 0,1-8 0,-1-6 0,2-1 0,-1 1 0,1 0 0,0 0 0,2 10 0,1-6 0,-1-5 0,1 9 0,-2-4 0,-1-4 0,2 8 0,5 5 0,-7-15 0,1 0 0,0 8 0,1 9 0,-3-20 0,1 1 0,0-1 0,0 0 0,0 1 0,0-1 0,3 4 0,0 0 0,-1 1 0,6 12 0,-9-18 0,1 1 0,-1-1 0,1 0 0,0 0 0,0 0 0,2 3 0,-2-3 0,0 0 0,0 0 0,0 0 0,0 1 0,-1-1 0,2 2 0,-1-1 0,-1-1 0,1 0 0,-1 0 0,1 0 0,0 0 0,-1 1 0,1-1 0,0 0 0,2 1 0,-2 0 0,0 0 0,1 0 0,1 2 0,3 6 0,-5-9 0,1 1 0,-1 0 0,0-1 0,-1 1 0,1 0 0,1 3 0,3 6 0,12 20 0,-12-22 0,-4-6 0,1 0 0,-1-1 0,4 5 0,-4-5 0,0-1 0,0 1 0,0 0 0,0 2 0,0-3 0,0 1 0,-1-1 0,1 1 0,0-1 0,2 3 0,2 3 0,-4-5 0,0-1 0,0 0 0,1 1 0,-1-1 0,0 0 0,0 0 0,1 0 0,0 1 0</inkml:trace>
</inkml:ink>
</file>

<file path=ppt/ink/ink2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0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59 266 24575,'-1'0'0,"0"0"0,0-1 0,0 1 0,0-1 0,0 1 0,0 0 0,0-1 0,0 0 0,0 1 0,-2-2 0,-1-1 0,3 2 0,0 0 0,0 0 0,0 0 0,1 0 0,-1 0 0,0 0 0,0 0 0,1 0 0,-1 0 0,1-1 0,-1 1 0,1 0 0,-1-2 0,0 1 0,1 0 0,-1 1 0,0-1 0,0 0 0,0 1 0,-1-3 0,1 3 0,0-1 0,0 0 0,0 1 0,0-1 0,0 0 0,0 0 0,0-3 0,-3-5 0,4 9 0,-1-1 0,0 1 0,0 0 0,-1-2 0,1 2 0,0 0 0,1 0 0,-1 0 0,0 0 0,1 0 0,-1 0 0,1 0 0,0 0 0,-1 0 0,0-2 0,1-5 0,-1-1 0,2-10 0,-1 1 0,0 15 0,1 0 0,-1-1 0,1 1 0,0 0 0,0 0 0,1-4 0,3-7 0,-4 12 0,-1-1 0,1 1 0,0 0 0,0-1 0,0 1 0,3-4 0,-3 4 0,0 1 0,0-1 0,-1 1 0,1-1 0,-1 0 0,1 1 0,-1-4 0,1 3 0,-1 0 0,0 1 0,1-1 0,-1 0 0,1 1 0,-1-1 0,3-3 0,-2 3 0,0 0 0,1-1 0,-1 1 0,1-4 0,1-1 0,-3 6 1,0 1 0,0-1-1,1 1 1,-1-1 0,0 1-1,1 0 1,-1-1-1,0 1 1,1 0 0,-1-1-1,1 1 1,0-1 0,1 0-1375,0-1-5452</inkml:trace>
</inkml:ink>
</file>

<file path=ppt/ink/ink2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0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82 24575,'0'-2'0,"0"1"0,0 0 0,1-1 0,-1 1 0,0 0 0,0 0 0,1-1 0,-1 1 0,1 0 0,-1 0 0,1 0 0,0 0 0,-1 0 0,1 0 0,0 0 0,0 0 0,0 0 0,0 0 0,0 0 0,0 0 0,0 0 0,0 1 0,1-2 0,-1 2 0,0-1 0,0 1 0,0-1 0,-1 0 0,1 0 0,1-1 0,-1 1 0,-1 1 0,1-1 0,0 0 0,0 0 0,-1 1 0,1-1 0,1 0 0,10-6 0,-7 4 0,8-4 0,-12 7 0,0-1 0,0 1 0,0-1 0,-1 1 0,1-1 0,1-1 0,-1 1 0,0 1 0,-1-1 0,1 0 0,0 1 0,0-1 0,0 1 0,1-2 0,2 1 0,1 0 0,7-2 0,-5 2 0,6-3 0,-11 3 0,-1 0 0,1 0 0,0 1 0,1-1 0,-1 1 0,2-1 0,39 1 0,-20 0 0,-20 1 0,-1-1 0,1 1 0,0 0 0,0-1 0,0 1 0,0 1 0,-1-1 0,1 0 0,3 3 0,-2-2 0,9 4 0,-12-6 0,0 1 0,-1-1 0,1 1 0,0-1 0,0 1 0,0 0 0,-1-1 0,1 1 0,0 0 0,-1 0 0,2 1 0,-1-1 0,-1 0 0,1 0 0,0 0 0,0 0 0,0 0 0,0-1 0,1 2 0,6 2 43,-6-4-278,-1 1 1,1 0-1,0 0 0,-1 0 1,2 1-1,-1-1-6591</inkml:trace>
</inkml:ink>
</file>

<file path=ppt/ink/ink2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24575,'1'1'0,"-1"0"0,1 0 0,-1-1 0,1 1 0,-1 0 0,1-1 0,1 2 0,0 0 0,4 5 0,-4-4 0,0 0 0,1-1 0,-1 1 0,5 3 0,-5-5 0,0 0 0,-1 1 0,1-1 0,-1 1 0,0 0 0,0-1 0,3 4 0,5 14 0,-7-13 0,3 10 0,-3-13 0,-1 0 0,0 0 0,0 0 0,-1 1 0,1 3 0,0 16 0,-1-16 0,0 2 0,-3 12 0,3-20 0,0 1 0,0-1 0,-1 0 0,1 1 0,0-1 0,-1 0 0,1 0 0,-1 1 0,-1 0 0,2-2-32,0 0-1,0 0 1,0 1-1,0-1 1,0 0-1,0 0 1,0 0-1,0 0 1,0 0-1,0 0 1,0 0-1,0 1 1,0-1-1,0 0 1,0 0-1,0 0 1,0 0-1,0 0 1,0 0-1,0 0 1,0 0-1,0 1 1,0-1-1,0 0 1,0 0-1,0 0 1,0 0-1,0 0 1,1 0-1,-1 0 1,0 0-1,0 0 1,0 1-1,0-1 1,0 0-1,0 0 0,0 0 1,0 0-1,0 0 1,1 0-1,-1 0 1,2 1-6794</inkml:trace>
</inkml:ink>
</file>

<file path=ppt/ink/ink2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54 0 24575,'0'0'0,"0"1"0,0-1 0,0 0 0,0 1 0,-1-1 0,1 0 0,0 1 0,0-1 0,0 0 0,-1 1 0,1-1 0,-2 3 0,-1 6 0,3-7 0,-1 1 0,1-1 0,-1 0 0,0 0 0,0 1 0,-2 1 0,1 1 0,-1-1 0,-4 11 0,6-12 0,-1 0 0,0 0 0,0 0 0,-2 3 0,1-2 0,1 0 0,-3 4 0,-1 10-1365,5-16-5461</inkml:trace>
</inkml:ink>
</file>

<file path=ppt/ink/ink2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1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24575,'0'2'0,"0"-1"0,1 1 0,-1 0 0,0-1 0,1 1 0,0 3 0,1 0 0,-1-2 0,-1 0 0,1 0 0,-1-1 0,0 1 0,0 0 0,0 0 0,-1 3 0,-1 1 0,1 0 0,0 12 0,0-19-76,1 0 1,0 1-1,0-1 0,1 0 0,-1 0 0,0 1 0,0-1 0,0 0 1,0 0-1,0 0 0,0 1 0,0-1 0,0 0 0,0 0 1,0 1-1,1-1 0,-1 0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310 111,'-10'0,"0"1,-15 1,8 0,-29 6,31-5,8-1,0-1,-1 1,1 0,1 0,-10 5,-25 7,36-12,-1 0,1 0,-1 0,0 0,-12 1,15-2,-1-1,0 0,1 0,-6-1,1 0,12 1,0 0,14 0,0 0,0-1,33-3,2-2,80-21,-131 27,25-7,37-13,-57 18,99-37,-54 17,-25 12,-18 7,13-6,-22 9,1 0,-1 0,1-1,-1 1,1 0,-1 0,1-1,-1 1,0 0,1 0,-1-1,0 1,0 0,1-1,-1 1,0 0,0-1,0 1,0-1,0 1,0 0,0 0,0 0,0 0,0 0,0 0,0 0,0 0,0 0,0 0,0 0,0 0,-1 0,1 0,0 0,0-1,0 1,0 0,0 0,0 0,0 0,-1 0,1 0,0 0,0 0,0 0,0 0,0 0,-1 0,-6 1,-22 7,-38 10,44-12,-132 36,136-35,5-3,-22 7,28-10,7-1,-1 1,1-1,-1 0,1 1,-1-1,1 0,-3 2,18-9,8-4,8-3,-8 2,-5 5,36-17,-36 16,1 0,20-7,-34 14,-1 0,0-1,5-2,-26 10,-12 3,-4 3,-28 9,41-14,10-3,-14 3,1 1,23-9,2-1,1-2,2 0,-4 4,0 0,-1 0,1 0,0 0,-1 0,1 0,0 0,0 0,-1 0,1 0,0 1,-1-1,1 0,0 0,0 0,0 0,-1 0,1 0,0 1,0-1,0 0,-1 0,-24 18,7-5,-15 8,1 0,19-12,8-5,-1-1,0 1,0-1,0 0,-11 4,-29 8,42-13,0-1,-1 0,1 0,-1 0,1 0,-1 0,0 0,0-1,0 1,0-1,-5 0,9 0,0 0,-1 0,1 1,0-1,0 0,-1 0,1 1,-2-1,2 1</inkml:trace>
</inkml:ink>
</file>

<file path=ppt/ink/ink2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2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24575,'0'0'-8191</inkml:trace>
</inkml:ink>
</file>

<file path=ppt/ink/ink2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</inkml:trace>
</inkml:ink>
</file>

<file path=ppt/ink/ink2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24575,'0'1'0,"0"-1"0,1 1 0</inkml:trace>
</inkml:ink>
</file>

<file path=ppt/ink/ink2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3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24575,'0'0'-8191</inkml:trace>
</inkml:ink>
</file>

<file path=ppt/ink/ink2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1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24 3 24575,'0'-1'0,"-1"1"0,0-1 0,0 1 0,0-1 0,-1 1 0,0 0 0,1 0 0,-1 1 0,1-1 0,-1 0 0,0 0 0,1 0 0,-1 1 0,0-1 0,1 0 0,-1 0 0</inkml:trace>
</inkml:ink>
</file>

<file path=ppt/ink/ink2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1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209 0 24575,'-2'0'0,"0"0"0,1 0 0,-1 1 0,0-1 0,0 0 0,0 1 0,-2 0 0,-4 2 0,-4 1 0,0 0 0,1 0 0,3-2 0,-3 3 0,9-4 0,0 0 0,1 0 0,-1 0 0,1 0 0,-1 1 0,1-1 0,0 1 0,-3 1 0,2 1 0,1-4 0,0 1 0,1-1 0,-1 1 0,1 0 0,-1-1 0,1 1 0,0 0 0,-1-1 0,1 1 0,-1 1 0,-1 3 0,1-4 0,1 0 0,-1-1 0,1 1 0,-1 0 0,1 0 0,-1 1 0,-2 7 0,2-7 0,1-1 0,-1 1 0,1-1 0,-1 3 0,-2 5 0,3-6 0,-1 0 0,0 5 0,1-7 0,0 3 0,-1-1 0,1 0 0,-1 1 0,-1 5 0,1-6 0,0 0 0,0 1 0,0-1 0,0 0 0,0 5 0,1 18 0,0-17 0,0-7 0,0-1 0,0 0 0,1 1 0,-1-1 0,1 0 0,0 2 0,1 5 0,-1-7 0,-1 0 0,1 1 0,0-1 0,-1 0 0,2 2 0,2 4 0,2 4 0,-5-9 0,1 1 0,-1 0 0,2 4 0,4 10 0,-2-5 0,-2-6 0,4 6 0,1 6 0,-1-9 0,-5-5 0,-1-1 0,2 5 0,-2-6 0,2 4 0,-2-5 0,-1 1 0,1-1 0,-1 0 0,1 0 0,0 2 0,0 1 0,0 0 0,0-1 0,1 1 0,0-1 0,3 6 0,-4-6 0,1-1 0,-1 1 0,0-1 0,0 0 0,0 1 0,0-1 0,-1 1 0,1-1 0,-1 1 0,1 3 0,-1-2 0,1 0 0,0 0 0,3 7 0,-2-3 0,3 8 0,-4-7 0,0 1 0,0-1 0,-1 11 0,0-7 0,-1-8 0,1-1 0,-2 5 0,2-5 0,-1 0 0,0 7 0,0 16 0,1-21 0,-1-1 0,-1 11 0,-2 2 0,3-15 0,0 0 0,-1 4 0,-1 4 0,1-3 0,1-1 0,-4 10 0,-1 3 0,3-13 0,-2 7 0,-2 8 0,4-15 0,2-3 0,-1 0 0,-3 5 0,-2 3 0,-1 3 0,-2-1 0,3 0 0,-17 34 0,16-30 0,5-10 0,-7 12 0,8-16 0,-12 20 0,8-15 0,-3 7 0,3-6 0,4-7 0,0-1 0,1 1 0,-3 5 0,2-1 0,1-6 0,1 0 0,-1 0 0,1 0 0,-1 0 0,1 0 0,-1 3 0,-1 3 0,-2 3 0,4-10 0,0 1 0,0-1 0,0 0 0,0 1 0,0-1 0,0 0 0,0 1 0,0-1 0,0 1 0,0-1 0,0 0 0,0 1 0,1-1 0,-1 0 0,0 1 0,0-1 0,0 0 0,0 1 0,1 0 0,0-1 0,-1 1 0,1-1 0,0 1 0,-1-1 0,1 0 0,0 1 0,0-1 0,-1 0 0,1 1 0,0-1 0,0 0 0,0 0 0,0 0 0,1 1 0,13-2 0,-7 1 0,77 0 0,-58-2 0,9 1 0,-35 1 0,1 0 0,-1-1 0,0 1 0,0 0 0,0-1 0,1 1 0,-1 0 0,0-1 0,0 0 0,0 1 0,0-1 0,0 0 0,0 1 0,0-1 0,0 0 0,0 0 0,0 0 0,-1 0 0,2-2 0,0 0 0,0 0 0,0-1 0,-1 1 0,0 0 0,0-1 0,2-6 0,0-1 0,-2 4 0,1 0 0,-1-1 0,0-8 0,0-23 0,1 6 0,-2 18 0,0-17 0,-2-10 0,-1 26 0,4 8 0,-1 6 0,0 0 0,0-1 0,0 1 0,0 0 0,0-1 0,0 1 0,-1-3 0,-1 13 0,1 2 0,1-7 0,0 1 0,0-1 0,0 1 0,-1-1 0,-1 5 0,-1 7 0,3-12 0,-1 1 0,0-1 0,-2 6 0,-3 10 0,3-11 0,-4 21 0,4-16 0,2-7 0,0-3 0,0 1 0,0 4 0,0 2 0,-3 15 0,3-24 0,-1 6 0,2-7 0,0 0 0,0 1 0,0-1 0,0 0 0,0 0 0,-1 1 0,1-1 0,0 0 0,0 0 0,0 1 0,-1-1 0,1 0 0,0 0 0,0 0 0,0 0 0,-1 1 0,1-1 0,0 0 0,0 0 0,-1 0 0,1 0 0,-1 0 0,1 0 0,0 0 0,0 0 0,0 0 0,0 0 0,0 0 0,-1 0 0,1 0 0,0-1 0,0 1 0,0 0 0,0 0 0,0 0 0,0 0 0,-1 0 0,1 0 0,0-1 0,0 1 0,0 0 0,0 0 0,0 0 0,0 0 0,0-1 0,0 1 0,0 0 0,0 0 0,0 0 0,0 0 0,0-1 0,0 1 0,0 0 0,0 0 0,0-7 0,0 7 0,1-7 0,0 0 0,3-8 0,-2 9 0,-2 5 0,1-1 0,-1 0 0,1 0 0,0-3 0,-1 1 0,1-1 0,0 1 0,2-5 0,-2 5 0,0 0 0,0 0 0,1-6 0,-1 3 0,0 6 0,-1-1 0,0 1 0,0 0 0,1-3 0,-1 3 0,0 0 0,0-1 0,-1 1 0,1-3 0,0 4 0,0 0 0,0 0 0,0 0 0,0 0 0,0 0 0,0 0 0,0 0 0,-1 0 0,1 0 0,0 0 0,0 0 0,0-1 0,0 1 0,0 0 0,0 0 0,0 0 0,0 0 0,0 0 0,0 0 0,0 0 0,0 0 0,0 0 0,0 0 0,-1 0 0,1 0 0,0 0 0,0 0 0,0 0 0,0 0 0,0 0 0,0 0 0,0 0 0,-1 0 0,1 0 0,0 0 0,-1 1 0,1-1 0,0 0 0,0 0 0,0 0 0,-1 1 0,1-1 0,0 0 0,0 0 0,-1 1 0,-1 3 0,-1 1 0,-2 6 0,-1 0 0,-16 35 0,8-14 0,11-25 0,-4 14 0,1-2 0,5-16 0,0 0 0,1-7 0,0 2 0,0 0 0,0 0 0,0 0 0,0 0 0,1 0 0,-1 0 0,2-4 0,6-16 0,-3 5 0,-1 6 0,5-13 0,-1 5 0,-5 13 0,-3 4 0,1 0 0,0 1 0,-1-1 0,1-2 0,-1 11 0,0-2 0,0 0 0,0 0 0,-2 7 0,0-2 0,1-5 0,0 0 0,-3 6 0,-4 13 0,5-16 0,-4 8 0,5-10 0,1-4 0,0 0 0,0-1 0,-2 4 0,3-4 0,0-1 0,0 0 0,0 0 0,0 0 0,0 0 0,0 0 0,0 0 0,0 0 0,0 0 0,0 0 0,0 0 0,-1 0 0,1 0 0,0 0 0,0 0 0,0 0 0,0 0 0,0 0 0,0 0 0,0 0 0,0 0 0,0 0 0,0 0 0,0 0 0,0 0 0,0 0 0,0 0 0,0 0 0,0 0 0,0 0 0,0 0 0,0 0 0,0 0 0,0 0 0,0 0 0,0 0 0,0 0 0,0 0 0,0 0 0,0 0 0,-1 0 0,1 0 0,0 0 0,0 0 0,0 0 0,0 0 0,0 0 0,0 0 0,0 0 0,0 0 0,0 0 0,0 0 0,-1-3 0,1-3 0,1-29 0,1 9 0,-2 26 0,0 0 0,0 0 0,0 0 0,0 0 0,0 0 0,0 0 0,0-1 0,0 1 0,0 0 0,0 0 0,0 0 0,0 0 0,0 0 0,0 0 0,0-1 0,0 1 0,0 0 0,0 0 0,0 0 0,0 0 0,0 0 0,0 0 0,0-1 0,0 1 0,0 0 0,0 0 0,-1 0 0,1 0 0,0 0 0,0 0 0,0 0 0,0 0 0,0 0 0,0-1 0,0 1 0,-1 0 0,1 0 0,0 0 0,0 0 0,0 0 0,0 0 0,-1 0 0,1 0 0,0 0 0,0 1 0,-1-1 0,1 0 0,0 0 0,0 0 0,0 0 0,-1 1 0,1-1 0,0 0 0,0 0 0,0 0 0,0 1 0,-1-1 0,1 0 0,0 0 0,0 0 0,0 1 0,0-1 0,-10 20 0,6-12 0,-3 7 0,6-11 0,-1 0 0,0-1 0,-4 6 0,-1 2 0,-5 10 0,12-21 0,-2 3 0,1-1 0,2-2 0,0-1 0,-1 1 0,1 0 0,-1-1 0,1 1 0,-1-1 0,1 1 0,-1-1 0,0 1 0,1-1 0,-1 0 0,1 1 0,-1-1 0,0 1 0,0 0 0,0 0 0,1-1 0,-1 1 0,0 0 0,0-1 0,1 1 0,-1 0 0,0 0 0,1-1 0,-1 1 0,0 0 0,1 0 0,-1 0 0,0 0 0,1-1 0,-1 1 0,0 0 0,1 0 0,-1 0 0,1 0 0,-1 0 0,0 0 0,1 0 0,-1 0 0,1 0 0,-1 0 0,1 0 0,-1 0 0,1 0 0,-1 0 0,1 0 0,-1 0 0,1 0 0,-1 0 0,1 0 0,-1 0 0,1-1 0,-1 1 0,0 0 0,1 0 0,-1-1 0,1 1 0,-1 0 0,0 0 0,1-1 0,-1 1 0,0 0 0,1-1 0,-1 1 0,1-1 0,0-2 0,1 1 0,-1-1 0,2-2 0,0 0 0,4-8-1365</inkml:trace>
</inkml:ink>
</file>

<file path=ppt/ink/ink2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13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50 29 24575,'33'-1'0,"-31"1"0,0 0 0,1-1 0,0 1 0,-1 0 0,1-1 0,0 0 0,3-1 0,1 1 0,-6 1 0,-1 0 0,1 0 0,0-1 0,0 1 0,-1 0 0,1 0 0,0 0 0,0-1 0,0 0 0,-1 1 0,-2-1 0,-2 1 0,4 0 0,-1 0 0,0-1 0,0 1 0,0 0 0,0 0 0,0 0 0,0-1 0,0 1 0,0 0 0,-1-1 0,2 1 0,1 0 0,-1-1 0,0 1 0,0 0 0,0 0 0,0 0 0,0 0 0,0 0 0,0 0 0,0 0 0,1 0 0,-1 0 0,0 0 0,0 0 0,0 0 0,0-1 0,0 1 0,0 0 0,1 0 0,-1 0 0,0 0 0,0 0 0,0 0 0,0 0 0,6-1 0,-6 1 0,0 0 0,6-1 0,-4 0 0,-2 1 0,0 0 0,0 0 0,0 0 0,0 0 0,0 0 0,0 0 0,0-1 0,0 1 0,0 0 0,0 0 0,0 0 0,0 0 0,0 0 0,0 0 0,0 0 0,0 0 0,0 0 0,0 0 0,0 0 0,0 0 0,0 0 0,0 0 0,0 0 0,-1 0 0,1 0 0,0 0 0,0-1 0,0 1 0,0 0 0,0 0 0,0 0 0,0 0 0,0 0 0,-1 0 0,0 0 0,0-1 0,0 1 0,0 0 0,0 0 0,0-1 0,0 1 0,-1 0 0,2 0 0,0 0 0,0 0 0,-1 0 0,1 0 0,0 0 0,0 0 0,-1 0 0,1 0 0,0 0 0,0 0 0,-1 0 0,1 0 0,0 0 0,0 0 0,-1 0 0,1-1 0,-1 1 0,1 0 0,-1 0 0,1 0 0,-1 0 0,1 0 0,-1 0 0,1 0 0,-1-1 0,0 2 0,0-1 0,-14-2 0,13 1 0,4 0 0,4 0 0,16 3 0,-18-2 0,0 1 0,0 0 0,0 0 0,4 2 0,-2-1 0,-3-1 0,0 1 0,0-1 0,0 1 0,2 2 0,5 2 0,-6-3 0,1 0 0,7 7 0,-4-4 0,-7-4 0,1-1 0,-1 1 0,0 0 0,0 0 0,2 3 0,2 4 0,-3-7 0,-1 0 0,0 0 0,1 3 0,1 2 0,2 9 0,-3-10 0,0 2 0,-1-4 0,-1-1 0,3 5 0,-2-5 0,-1 0 0,1-1 0,-1 1 0,1 0 0,-1 3 0,1 2 0,1 13 0,0-15 0,-2-5 0,0 1 0,1 0 0,-1-1 0,0 3 0,0-2 0,0 0 0,-1 0 0,1 1 0,-1-1 0,1 0 0,-1 0 0,0 0 0,0 0 0,0 0 0,-1 3 0,0-2 0,-14 25 0,12-20 0,-6 15 0,8-16 0,0-3 0,1-1 0,-1 6 0,1-6 0,0-1 0,0 1 0,0-1 0,0 1 0,-2 3 0,1-3 0,1 0 0,-3 6 0,-3 6 0,3-5 0,1-4 0,1-1 0,-2 8 0,2-6 0,-4 17 0,4-15 0,1-5 0,0 0 0,-1 7 0,2-6 0,-1 0 0,0-1 0,-2 6 0,-1 4 0,2-4 0,1-6 0,-1 8 0,-1 76 0,3-87 0,0 0 0,0 1 0,1 0 0,-1-1 0,0 1 0,2 2 0,-1-2 0,-1 0 0,1 0 0,0 3 0,-1-2 0,1-1 0,0 1 0,1 3 0,-2-4 0,1 1 0,0-1 0,0 4 0,0 0 0,3 10 0,-4-14 0,1 2 0,-1 0 0,1-1 0,-1 1 0,-1 7 0,1-1 0,0-4 0,0-5 0,1 1 0,-1 0 0,0-1 0,-1 1 0,1-1 0,0 3 0,0-4 0,0 1 0,0-1 0,-1 0 0,1 0 0,0 0 0,0 0 0,0 0 0,0 0 0,0 0 0,0 0 0,0 0 0,0 0 0,0 0 0,0 0 0,0 0 0,0 0 0,0 0 0,0 0 0,0 0 0,0 0 0,0 0 0,-1 0 0,1 0 0,0 0 0,0 0 0,0 0 0,0 0 0,0 0 0,0 0 0,0 0 0,0 0 0,0 0 0,0 0 0,0 0 0,0 0 0,-4-2 0,-2-2 0,-14-16 0,14 15 0,4 3 0,0 0 0,0 0 0,-2-3 0,1-1 0,-1 0 0,-3-7 0,0-6 0,4 13 0,3 4 0,-1 1 0,0 0 0,1-1 0,0 1 0,-1-3 0,0 0 0,0 1 0,-1-5 0,1 5 0,0 0 0,1 0 0,-1 0 0,0-6 0,1 6 0,0-1 0,-1 0 0,1 0 0,-2-4 0,1 4 0,1 1 0,-1 0 0,1 0 0,0 0 0,0 0 0,1-5 0,0 6 0,-1 1 0,1-1 0,-1 1 0,1-1 0,0 1 0,1-3 0,3-5 0,-3 4 0,-1 2 0,0 1 0,0 0 0,0-3 0,2-5 0,-2 6 0,0 0 0,0-6 0,1-74 0,-2 57 0,0 23 0,0 0 0,1 0 0,0 0 0,2-7 0,0 0 0,5-11 0,-7 18 0,0-1 0,5-7 0,-2 3 0,11-24 0,-7 13 0,-7 18 0,1-3 0,-1 0 0,2-4 0,-1 0 0,-1 6 0,0 0 0,-1 1 0,1-1 0,-1-5 0,2-15 0,-1-4 0,-1 11 0,0-14 0,0 30 0,0 0 0,0-1 0,0 1 0,0-1 0,0 1 0,0-1 0,0 1 0,-1 0 0,1-1 0,0 1 0,0-1 0,0 1 0,-1 0 0,1-1 0,0 1 0,-1 0 0,1-1 0,0 1 0,-1 0 0,1-1 0,0 1 0,-1 0 0,1 0 0,0 0 0,-1-1 0,0 1 0,0 0 0,-1-1 0,0 1 0,0-1 0,0 1 0,-1 0 0,-4 0 0,6-1 0,0 1 0,0 0 0,0 0 0,0 0 0,0 0 0,-1 0 0,1 0 0,-2 1 0,3-1 0,-1 0 0,1 1 0,-1-1 0,1 0 0,0 1 0,-1-1 0,1 0 0,0 1 0,-1-1 0,1 0 0,0 1 0,-1-1 0,1 1 0,0-1 0,-1 0 0,1 1 0,0-1 0,0 1 0,0-1 0,0 1 0,-1 0 0,-1 6 0,1-5 0,1 0 0,-1 0 0,1 0 0,-1 0 0,1-1 0,-1 4 0,1-2 0,0 0 0,0-1 0,-2 5 0,0 5 0,1 25 0,-1 13 0,2-48 0,1 0 0,-1 0 0,0 0 0,2 2 0,0 4 0,2 8 0,-3-10 0,2 12 0,-1 7 0,-1-17 0,0-7 0,-1 0 0,0 0 0,0 0 0,1 1 0,-1-1 0,0 0 0,0 0 0,0 1 0,0-1 0,-1 0 0,1 0 0,0 0 0,-1 2 0,1-3 0,0 1 0,0-1 0,0 1 0,-1-1 0,1 1 0,0-1 0,0 1 0,-1-1 0,1 1 0,0-1 0,-1 0 0,1 1 0,-1-1 0,1 0 0,0 1 0,-1-1 0,0 1 0,0-1 0,1 0 0,-1 0 0,0 0 0,1 0 0,-1 0 0,1 0 0,-1 0 0,0 0 0,1 0 0,-1-1 0,1 1 0,-1 0 0,1 0 0,-1 0 0,0-1 0,-1 0 0,0 0 0,1-1 0,-1 1 0,1 0 0,-1-1 0,1 1 0,-3-4 0,1 1 0,1 0 0,-4-5 0,-2-9 0,1 2 0,-1-4 0,2 0 0,5 17 0,1 0 0,-1 1 0,1-1 0,0-4 0,0 0 0,-2-19 0,0 20 0,2 5 0,0-1 0,-1 0 0,1 1 0,0-3 0,0-2 0,-1 0 0,0 0 0,-2-10 0,1 10 0,2 4 0,0 1 0,0-1 0,0 0 0,0-4 0,0 5 0,0-1 0,0 1 0,0-1 0,0 0 0,0 1 0,-1-4 0,1 5 0,0 0 0,0 0 0,0 0 0,0 0 0,0 0 0,0 0 0,0 0 0,0 0 0,0 0 0,0 0 0,0 0 0,0 0 0,0 0 0,0 0 0,0 0 0,0 0 0,0 0 0,0 0 0,0 0 0,0 0 0,0 0 0,0 0 0,0 0 0,0 0 0,0 0 0,0-1 0,0 1 0,0 0 0,0 0 0,0 0 0,0 0 0,0 0 0,0 0 0,-1 0 0,1 0 0,0 0 0,0 0 0,0 0 0,0 0 0,0 0 0,0 0 0,0 0 0,0 0 0,0 1 0,-2 1 0,-1 4 0,2-6 0,0 4 0,-1 0 0,-1 7 0,2-6 0,0-2 0,1 0 0,-1 1 0,1-1 0,0 5 0,0 7 0,-1-13 0,1 0 0,0 0 0,-1-1 0,1 1 0,-1 0 0,-1 3 0,1-3 0,0 1 0,0 0 0,0 0 0,1 0 0,-1 0 0,1 0 0,0 0 0,0 0 0,1 6 0,-1-9 0,0 1 0,0-1 0,1 1 0,-1 0 0,0-1 0,1 1 0,-1-1 0,1 1 0,-1-1 0,0 1 0,1-1 0,-1 1 0,1-1 0,-1 1 0,2-1 0,-2 1 0,1 0 0,0-1 0,0 1 0,-1 0 0,1 0 0,1 1 0,0 2 0,1 0 0,0 0 0,3 4 0,-1-2 0,0-1 0,5 6 0,-6-8 0,-3-2 0,-1-1 0,1 1 0,0 0 0,0-1 0,0 1 0,0 1 0,0-1 0,0 0 0,0 0 0,0 0 0,0 0 0,0 0 0,2 1 0,2 1 0,6 4 0,-8-5-1365</inkml:trace>
</inkml:ink>
</file>

<file path=ppt/ink/ink2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2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43 8 24575,'0'1'0,"0"-1"0,0 1 0,1 0 0,-1-1 0,0 1 0,0 0 0,1-1 0,0 2 0,1 2 0,7 14 0,-5-8 0,-2-3 0,7 19 0,-8-23 0,8 28 0,-4-13 0,-3 6 0,-1-17 0,0-4 0,-1-1 0,1 0 0,-1 4 0,1 41 0,1-15 0,-1 1 0,-1-33 0,0 1 0,0-1 0,0 0 0,0 1 0,0-1 0,1 0 0,-1 0 0,0 1 0,0-1 0,0 0 0,0 1 0,0-1 0,1 0 0,-1 0 0,0-2 0,-1-3 0,0 1 0,-1 0 0,0-1 0,-2-3 0,-1-3 0,0 0 0,-4-18 0,3 8 0,-2-14 0,6 30 0,1-1 0,0-5 0,-1-2 0,1 4 0,1 1 0,0-14 0,1 6 0,1-25 0,0 26 0,-2 15 0,0 0 0,0 0 0,0 0 0,0-1 0,0 1 0,0 0 0,0 0 0,0 0 0,0 0 0,0 0 0,1 0 0,-1 0 0,0 0 0,0 0 0,0 0 0,0 0 0,0 0 0,0 0 0,0 0 0,0 0 0,0 0 0,0 0 0,0 0 0,0 0 0,0 0 0,1 0 0,-1 0 0,0 0 0,0 0 0,0 0 0,0 0 0,0 0 0,0 0 0,4 1 0,-1 0 0,-2-1 0,0 0 0,-1 0 0,1 0 0,-1-1 0,1 1 0,0 0 0,-1-1 0,1 1 0,-1 0 0,1-1 0,-1 1 0,1 0 0,-1-1 0,1 1 0,0-1 0,-1 0 0,1 0 0,0 1 0,-1-1 0,1 1 0,0-1 0,-1 1 0,1-1 0,0 1 0,-1 0 0,3-1 0,-2 1 0,0-1 0,0 1 0,0 0 0,0 0 0,0 0 0,3 0 0,-4 0 0,1 1 0,-1-1 0,1 0 0,0 0 0,-1 1 0,1-1 0,-1 1 0,1-1 0,-1 0 0,1 1 0,-1-1 0,1 1 0,-1 0 0,4 3 0,-3-3 0,0 0 0,0 0 0,0 0 0,0 0 0,0 0 0,-1 0 0,1 1 0,1 1 0,-1 1 0,0-2 0,0 0 0,-1 0 0,0 0 0,1 2 0,0 0 0,-1 0 0,0-1 0,0 1 0,1-1 0,0 0 0,0 1 0,1 3 0,0-3 0,-1-2 0,0 1 0,0-1 0,0 1 0,0-1 0,1 6 0,-2-5 0,1 0 0,-1 0 0,1 0 0,0 0 0,2 3 0,-2-2 0,14 26 0,-9-18 0,-3-7 0,-2-1 0,1-1 0,2 6 0,2 4 0,-5-10 0,1 0 0,-1 0 0,5 5 0,-5-7 0,-1 1 0,1-1 0,0 1 0,1 2 0,-1-1 0,0 1 0,1-1 0,-1 0 0,1 0 0,0 0 0,0 0 0,0-1 0,3 4 0,-4-5 0,2 2 0,-1-1 0,0 1 0,1 0 0,-1 0 0,3 5 0,-4-6 0,0-1 0,0 0 0,0 1 0,1 1 0,-1-2 0,1 0 0,-1 0 0,-1 1 0,3 1 0,-2-1 0,0 0 0,0 0 0,0-1 0,1 1 0,1 2 0,2 1 0,-3-3 0,-1 0 0,0 0 0,0 0 0,0 0 0,0 0 0,0 0 0,0 0 0,-1 0 0,1 1 0,-1-1 0,0 0 0,1 4 0,-1-6 0,0 0 0,0 1 0,-1-1 0,1 0 0,0 1 0,0-1 0,0 0 0,0 1 0,-1-1 0,1 0 0,0 0 0,0 1 0,0-1 0,-1 0 0,1 0 0,0 1 0,-1-1 0,1 0 0,0 0 0,-1 0 0,0 1 0,-8 2 0,7-2 0,-1 0 0,1 0 0,0 0 0,0 0 0,0 1 0,0-1 0,-3 3 0,4-3 0,-1 0 0,2 0 0,-1-1 0,0 1 0,0-1 0,1 1 0,-1 0 0,0 0 0,1-1 0,-1 1 0,0 1 0,-8 17 0,5-10 0,0-18 0,3 2 0,0 1 0,1-1 0,0-8 0,0-8 0,0 19 0,-1 1 0,0 0 0,1 0 0,-3-5 0,1 3 0,0 0 0,-3-10 0,0 2 0,3 10 0,1-1 0,-3-4 0,4 7 0,-1 0 0,1 0 0,-1 0 0,0 0 0,1 0 0,-2-1 0,2 2 0,0 0 0,-1 0 0,1 0 0,0-1 0,0 1 0,0 0 0,0 0 0,0 0 0,0 0 0,0 0 0,-1 0 0,1 0 0,0 0 0,0 0 0,0 0 0,0 0 0,0 0 0,0 0 0,-1 0 0,1 0 0,0 0 0,0 0 0,0 0 0,-1 0 0,1 0 0,0 0 0,0 1 0,0-1 0,-1 0 0,1 0 0,0 0 0,0 1 0,0-1 0,0 0 0,0 0 0,-1 1 0,1-1 0,0 0 0,0 0 0,0 1 0,0-1 0,-14 35 0,12-30 0,1-1 0,0 0 0,0 1 0,-1 7 0,1-5 0,1-5 0,0-1 0,0 1 0,0 0 0,0 0 0,0 0 0,0-1 0,0 1 0,0 0 0,1 0 0,-1-1 0,2 3 0,5 13 0,-6-16 0,-1 0 0,1-1 0,-1 1 0,0 0 0,1-1 0,0 1 0,0 1 0,-1-2 0,0 0 0,1 0 0,-1 0 0,0 0 0,0 0 0,0 0 0,0 0 0,0 0 0,0 0 0,0 0 0,0 0 0,0 0 0,1 0 0,-1 0 0,0 0 0,0 0 0,0 0 0,0 0 0,0 0 0,0 0 0,0 0 0,0 0 0,1 0 0,-1 0 0,0 0 0,0 0 0,0 0 0,0 0 0,0 0 0,1-1 0,-1 1 0,0 0 0,0 0 0,0-1 0,0 1 0,0 0 0,1 0 0,-1-1 0,0 1 0,0 0 0,0 0 0,0-1 0,1-25 0,-1 24 0,1-1 0,-1 1 0,0-5 0,0 6 0,-1 0 0,1 0 0,0 0 0,0 1 0,0-1 0,-1 0 0,1 0 0,-1 0 0,1 0 0,0 0 0,-1 1 0,0-2 0,-2-2 0,1 3 0,1-1 0,-1 1 0,-2-3 0,4 4 0,-1-1 0,0 1 0,1 0 0,-1-1 0,0 1 0,0 0 0,1-1 0,-1 1 0,0 0 0,0 0 0,0 0 0,-1 0 0,1 0 0,1 0 0,-1 0 0,0 0 0,0 0 0,0 1 0,0-1 0,1 0 0,-1 1 0,0-1 0,0 0 0,1 1 0,-1-1 0,0 1 0,1-1 0,-1 1 0,0-1 0,1 1 0,-1 0 0,1-1 0,-1 2 0,-1 1 0,0 1 0,0-1 0,-1 5 0,-1 0 0,2-4 0,1 1 0,-1-1 0,1 1 0,0 0 0,0-1 0,0 1 0,0 0 0,1-1 0,0 1 0,0 7 0,1-11 0,-1 0 0,0-1 0,0 1 0,1 0 0,-1 0 0,0 0 0,1-1 0,-1 1 0,1 0 0,-1-1 0,1 1 0,-1 0 0,1-1 0,0 1 0,-1-1 0,2 2 0,-2-2 0,0 0 0,1 0 0,-1 0 0,0 0 0,0 1 0,1-1 0,-1 0 0,0 0 0,1 0 0,-1 0 0,0 0 0,1 0 0,-1 0 0,0 0 0,1 0 0,-1 0 0,0 0 0,1 0 0,-1 0 0,1-1 0,-1 1 0,0 0 0,1 0 0,-1-1 0,0 1 0,1 0 0,-1 0 0,0-1 0,1 1 0,-1 0 0,0-1 0,0 1 0,0 0 0,1-1 0,-1 1 0,0 0 0,0-1 0,9-20 0,-8 16 0,1 0 0,0 0 0,-1-1 0,0 1 0,-1 0 0,1-1 0,-1 1 0,0-1 0,-1-6 0,1 10 0,0 1 0,-1 0 0,1-1 0,-1 1 0,1 0 0,-1 0 0,0 0 0,0 0 0,0-2 0,-2 0 0,2 2 0,0-1 0,-1 0 0,1 1 0,-1-1 0,1 1 0,-1-1 0,-3-1 0,5 3 0,-1-1 0,0 1 0,0 0 0,1-1 0,-1 1 0,0 0 0,0 0 0,0 0 0,-1-1 0,1 1 0,1 0 0,-1 0 0,1 1 0,-1-1 0,1 0 0,-1 0 0,1 0 0,0 0 0,-1 0 0,1 1 0,-1-1 0,1 0 0,0 0 0,-1 1 0,1-1 0,-1 0 0,1 1 0,0-1 0,-1 1 0,-1 3 0,-1 0 0,1 0 0,0 0 0,0 0 0,-1 6 0,-3 4 0,4-9 0,0 0 0,0 0 0,-1 9 0,1 11 0,2-21 0,-1-2 0,1-1 0,0 1 0,0 0 0,1 0 0,-1-1 0,0 1 0,0 0 0,1-1 0,-1 1 0,1 0 0,0-1 0,-1 1 0,1 0 0,0-1 0,2 3 0,-2-2 0,1 0 0,0 0 0,0 0 0,2 2 0,-3-3 0,0-1 0,0 1 0,1 0 0,-1-1 0,0 1 0,0-1 0,0 1 0,0-1 0,1 1 0,1-1 0,-2 0 0,0 0 0,0 0 0,-1 0 0,1 0 0,0-1 0,0 1 0,0 0 0,-1 0 0,1-1 0,0 1 0,0-1 0,-1 1 0,1 0 0,0-1 0,-1 0 0,1 1 0,-1-1 0,1 1 0,0-1 0,-1 0 0,1 0 0,2-3 0,-1 1 0,3-8 0,-4 10 0,0-2 0,0 0 0,0 0 0,0 0 0,-1 0 0,1 0 0,0-5 0,-1 0 0,-1-10 0,1 16 0,0 1 0,-1-1 0,1 1 0,0 0 0,-1-1 0,0 1 0,1 0 0,-1 0 0,0-1 0,1 1 0,-1 0 0,-1-2 0,-1 1 0,1-1 0,-1 1 0,-4-4 0,4 4 0,0 1 0,1-1 0,-1 1 0,0-1 0,0 1 0,0 0 0,0 0 0,0 0 0,0 0 0,0 1 0,0-1 0,0 1 0,0 0 0,0 0 0,-4 0 0,6 1 0,0-1 0,1 0 0,-1 1 0,0-1 0,1 0 0,-1 1 0,0-1 0,1 0 0,-1 1 0,1-1 0,-1 1 0,1-1 0,-1 1 0,1 0 0,-1 0 0,-6 10 0,7-10 0,-2 2 0,1 0 0,0 0 0,0 0 0,-1 6 0,1-1 0,0 0 0,1 14 0,0-20 0,1-1 0,-1 1 0,0-1 0,1 1 0,-1-1 0,1 1 0,-1-1 0,1 1 0,0-1 0,0 1 0,-1-1 0,1 0 0,0 1 0,0-1 0,0 0 0,1 0 0,-1 0 0,0 0 0,0 0 0,1 0 0,-1 0 0,0 0 0,1 0 0,-1-1 0,1 1 0,-1 0 0,1-1 0,-1 0 0,1 1 0,-1-1 0,4 1 0,-2-1 0,1 0 0,-1 0 0,7 0 0,-9-1 0,1 1 0,-1 0 0,1-1 0,0 0 0,-1 1 0,1-1 0,-1 0 0,1 1 0,-1-1 0,2-1 0,-2 0 0,1 1 0,-1 0 0,0-1 0,1 1 0,-1-1 0,0 0 0,0 1 0,0-1 0,0 0 0,0 1 0,-1-1 0,1 0 0,0 0 0,-1 0 0,1 0 0,-1 0 0,0 0 0,0 0 0,0 0 0,0 0 0,0 0 0,0 1 0,0-1 0,0 0 0,-1 0 0,1 0 0,-1 0 0,0 0 0,1 0 0,-1 1 0,0-1 0,-2-2 0,2 2 0,0 0 0,-1 0 0,1 1 0,-1-1 0,0 1 0,1-1 0,-1 1 0,0-1 0,0 1 0,0 0 0,0 0 0,0 0 0,0 0 0,0 0 0,-1 1 0,1-1 0,-3 0 0,-1 0 0,5 1 0,-1 0 0,1 0 0,0 0 0,-1 0 0,1 0 0,0 0 0,0 0 0,-1 0 0,1 0 0,0 0 0,-1 1 0,1-1 0,0 1 0,0-1 0,0 1 0,-2 0 0,1 0 0,1 1 0,-1-1 0,0 0 0,1 1 0,-1 0 0,1-1 0,0 1 0,0 0 0,-1 0 0,1 0 0,0 0 0,-1 3 0,0 0 0,0 0 0,-2 7 0,2-6 0,2-4 0,-1 0 0,1 0 0,-1 0 0,1 0 0,0 3 0,0 2 0,-1-4 0,1 0 0,1 7 0,-1-9 0,0-1 0,0 1 0,1 0 0,-1-1 0,0 1 0,0 0 0,1 0 0,-1-1 0,0 1 0,1-1 0,-1 1 0,1 0 0,-1-1 0,1 1 0,-1-1 0,1 1 0,-1-1 0,2 1 0,-2 0 0,0-1 0,1 0 0,-1 0 0,1 0 0,-1 0 0,1 1 0,-1-1 0,0 0 0,1 0 0,-1 0 0,1 0 0,-1 0 0,1 0 0,-1 0 0,1 0 0,-1 0 0,0 0 0,1-1 0,-1 1 0,1 0 0,-1 0 0,1 0 0,-1 0 0,0-1 0,1 1 0,0 0 0,0-2 0,1 1 0,-1-1 0,1 1 0,1-3 0,2-2 0,-3 4 0,-1 0 0,1 0 0,-1 0 0,1 0 0,-1 0 0,0 0 0,0-1 0,0 1 0,0 0 0,0-1 0,-1 1 0,1 0 0,-1-1 0,0 1 0,1-1 0,-1 1 0,0-1 0,0 1 0,-1-1 0,1-2 0,-1 4 0,1 0 0,-1 0 0,1 0 0,-1 0 0,1 0 0,-1 0 0,0 0 0,1 0 0,-1 0 0,0 1 0,-1-2 0,-1 0 0,1 0 0,-6-3 0,7 5 0,-1-1 0,1 0 0,-1 1 0,0-1 0,1 1 0,-1-1 0,1 1 0,-3-1 0,3 1 0,1 0 0,-1 0 0,0 1 0,1-1 0,-1 0 0,1 0 0,-1 0 0,0 0 0,1 0 0,-1 1 0,1-1 0,-1 0 0,1 0 0,-1 1 0,1-1 0,-1 0 0,1 1 0,-1-1 0,1 1 0,-1-1 0,1 0 0,0 1 0,-1-1 0,1 1 0,-1 0 0,1 0 0,-1 1 0,0 0 0,0 1 0,0-1 0,-2 6 0,3-2 0,-1 0 0,1 0 0,1 10 0,-1-15 25,0 0-1,0 0 0,0 0 1,1-1-1,-1 1 1,0 0-1,0 0 0,1 0 1,-1-1-1,1 1 0,-1 0 1,1-1-1,0 2 1,0-1-452,1 1 0,0 0 1,2 1-1</inkml:trace>
</inkml:ink>
</file>

<file path=ppt/ink/ink2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9.02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50 24575,'0'3'0,"0"0"0,0 0 0,1 0 0,0 4 0,0-4 0,-1-1 0,0 0 0,1 3 0,-1-2 0,0-1 0,0 0 0,1 4 0,-1-5 0,1 0 0,-1 0 0,0 1 0,1-1 0,-1 0 0,2 2 0,-2-2 0,0-1 0,0 0 0,0 0 0,0 0 0,0 0 0,1 0 0,-1 0 0,0 0 0,0 0 0,0 0 0,0 1 0,0-1 0,0 0 0,1 0 0,-1 0 0,0 0 0,0 0 0,0 0 0,0 0 0,0 0 0,0 0 0,1 0 0,-1 0 0,0 0 0,0 0 0,0 0 0,1 0 0,-1-1 0,0 1 0,1 0 0,-1 0 0,0 0 0,1-1 0,-1 1 0,0 0 0,0 0 0,0-1 0,1 1 0,-1 0 0,0-1 0,2-2 0,-1-1 0,1 1 0,-1 0 0,0-1 0,0 1 0,0-6 0,0 7 0,-1-1 0,1 1 0,-1-1 0,1 1 0,0-1 0,0 0 0,0 1 0,1-3 0,-1 4 0,-1 0 0,1 0 0,0 0 0,-1 0 0,1 0 0,0 1 0,0-1 0,0 0 0,0 0 0,-1 1 0,1-1 0,0 0 0,0 1 0,2-1 0,-3 1 0,1-1 0,0 1 0,-1-1 0,1 1 0,0 0 0,-1-1 0,1 0 0,0 1 0,0-2 0,-1 2 0,0 0 0,1-1 0,-1 1 0,0 0 0,0 0 0,0-1 0,0 1 0,0 0 0,0-1 0,1 1 0,-1-1 0,0 1 0,0 0 0,0-1 0,0 1 0,0 0 0,0-1 0,0 1 0,-1 0 0,1-1 0,0 1 0,0-1 0,0 1 14,0-1 0,-1 1 0,1-1 0,0 1 0,0-1 0,0 1 0,0 0 0,0-1 0,0 1 0,0-1 0,0 1 0,0-1 0,0 1 0,0-1 0,1 1 0,-1 0 0,0-1 0,0 1 0,0-1 0,0 1 0,1-1 0,0-1-115,0 1 1,1-1 0,-1 1 0,2-1 0,1-2-1072</inkml:trace>
</inkml:ink>
</file>

<file path=ppt/ink/ink2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1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264 91,'-1'0,"1"0,0-1,-1 1,1 0,0-1,-1 1,1 0,-1 0,1-1,-1 1,1 0,0 0,-1 0,0-1,-2 0,2 0,-1 1,1-1,0 0,-1 0,1 1,-1-1,1 1,-1 0,1-1,-1 1,1 0,-2 0,0-1,1 1,0 0,0 0,0-1,-3-1,-2 0,-4 0,6 1,0 0,-9-4,13 5,0-1,0 1,0-1,0 0,0 0,-1 0,2 0,-1 1,1 0,0 0,0 0,0 0,0 0,0 0,-1-1,1 1,0 0,0 0,0 0,0-1,0 1,0 0,0 0,0 0,0 0,0-1,0 1,0 0,0 0,0 0,0-1,0 1,0 0,0 0,0 0,0-1,0 1,0 0,0 0,0 0,0-1,0 1,0 0,1 0,-1 0,0 0,0 0,0-1,0 1,0 0,1 0,-1 0,0 0,0 0,5-4,-1 1,1-1,-1 0,4-5,-7 9,-1-1,1 0,0 0,-1-1,1 1,0 0,-1 0,1-2,-1 3,0 0,0 0,0-1,0 1,-1 0,1 0,0 0,0 0,0 0,0 0,0 0,0 0,-1 0,1 0,0-1,0 1,0 0,0 0,0 0,-1 0,1 0,0 0,0 0,0 0,0 0,-1 0,1 0,0 1,-6 0,5-1,-31 9,12-7,19-2,0 1,0-1,0 0,0 0,0 0,0 0,0 0,0 0,0 0,0 0,0 0,0 0,0 0,0-1,0 1,0 0,0-1,0 1,1-1,-2 0,-1-1,1 1,-1-1,1 1,-1 0,0 0,-3-2,2 2,-10-4,-2 4,5 0,-2-2,-16 1,23 1,5 1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77 1,'-64'-1,"53"2,9-1</inkml:trace>
</inkml:ink>
</file>

<file path=ppt/ink/ink2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1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 0,'-1'1,"1"0,0 1,-1-1,1 0,-1 0,1 0,-1 0,-1 2,1-1,1-2,0 0,0 0,0 0,0 0,0 0,1 0,-1 0,0 0,0 1,0-1,0 0,0 0,0 0,0 0,0 0,0 0,0 0,1 0,-1 0,0 0,0 0,0 0,0 0,0 0,0 0,0 0,0 0,0 0,1 0,-1 0,0 0,0 0,0 0,4-1,-4 1,0 0,1 0,-1 0,0 0,0 0,0-1,0 1,0 0,1 0,-1 0,0 0,0 0,0 0,0 0,0-1,0 1,0 0,0 0,0 0,0 0,1-1,-1 1,0 0,0 0,0 0,0 0,0-1,0 1,0 0,-1-1,3 4,-1-2,-1 0,1-1,0 1,0 0,0 0,0-1,0 1,0-1,0 1,2 0,4 3,-6-3,0 0,0-1,0 1,1-1,0 1,5 2,-4-1,0 0,1-1,-1 1,0-1,1 1,5 0,-8-2,1 1,0 0,2 1,2 0,-4-1,-1 0,1 0,0 0,2 3,4 1,-3-2,-4-2,1 0,0 0,-1 0,3 1,9 4,-3-3,-6-1,0-1,0 0,8 2,-1 0,-1 0,3 1,-12-4,1 1,0-1,0 1,-1-1,4 1,-8-1,0 0,-1 0,1 1,0-1,0 1,-6 1,-8 4,7-2,7-4,1 1,0 0,0 0,-3 1,1 0,1 0,0 0,-7 2,1-1,6-2,0 0,1 0,-6 0,7-1,0 0,1 1,-1-1,0 0,0-1,0 1,0 0,0 0,0 0,0 0,0-1,0 1,1 0,-1-1,0 1,0-1,0 1,1-1,-2 0,1 0,1 0,-1 0,0 0,1 0,-1-2,-1-2,1 4,0-1,1 0,-1 0,0 0,0-3,1 2,0 1</inkml:trace>
</inkml:ink>
</file>

<file path=ppt/ink/ink2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1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5 6,'0'0,"1"0,-1 1,0-1,0 0,1 0,-1 0,0 1,1-1,-1 0,0 0,0 0,1 1,-1-1,0 0,0 1,4 4,-3-3,0 0,0 0,0 0,0 0,3 2,-5-5,0 0,0 0,0-1,0 1,0-1,-1-2,2 3,-1 0,1-1,-1 1,0-1,0 1,0 0,0 0,0 0,0-1,0 1,0 0,-2-1,2 2,2 2,1 2,-2-3,4 4,-3-5,-1 1,1-1,-1 1,1 0,-1-1,1 1,0 1,-1 0,1 0,0-1,0 1,0-1,2 4,-13-19,5 4,23 33,-17-21,-1-3</inkml:trace>
</inkml:ink>
</file>

<file path=ppt/ink/ink2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1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0,'1'1,"0"-1,0 1,0 0,-1-1,1 1,0 0,0 1,0-2,3 5,-3-5,0 1,0 0,0-1,-1 1,1 0,1 1,-2-1,1 0,-1 0,1-1,-1 1,1 0,0-1,-1 1,1 0,0-1,-1 1,1-1,0 1,1-1,-1 1,2 2,-2-2</inkml:trace>
</inkml:ink>
</file>

<file path=ppt/ink/ink2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1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16 0,'-2'0,"-3"0,-3 0,7 0</inkml:trace>
</inkml:ink>
</file>

<file path=ppt/ink/ink2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19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39 16,'-7'-1,"2"0,1-1,0 0,-1 0,1 0,-5-3,8 4</inkml:trace>
</inkml:ink>
</file>

<file path=ppt/ink/ink2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0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5 0,'-2'19,"1"-12,0-6,1 1,0 0,0-1,-1 3,1-2,0-1,0 0,0 0,0-1,0 1,0 0,0 0,0-1,1 1,-1 0,0-1,0 1,0 0,1 0,-1-1,0 1,1 0,-1-1,1 1,-1-1,1 2,3 2,3 2,3-1,-2-2,-18-16,10 11,-1 1,0 0,0 0,1 0,-1-1,1 1,-1 0,0-3,1 3</inkml:trace>
</inkml:ink>
</file>

<file path=ppt/ink/ink2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1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7,'54'-1,"-31"1,26 0,-39-2,-7 2,0-1,5 1,5 0,12 0,-23 0,13 1,18-1,-6-4,17 4,-17 2,-21-1,-5-1,-5 0,-8 0,-18 0,29 0,2 0,2 1,6 0,19-1,24-1,-34 0,-2-2,26 5,16-1,-56-1,2 0,-8 1,-4 0,6-1,1 0,-1 0,0 0,1 0,-3 1,0 0,1 0,0 0,-1-1,1 1,0-1,-4 0,-4 0,-16 2,11 1,-13-5,27 2</inkml:trace>
</inkml:ink>
</file>

<file path=ppt/ink/ink2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89 42,'-3'0,"0"-1,1 1,-6-2,6 1,-13-6,14 7,0 0,0-1,0 1,0-1,-1 0,1 0,0 1,1-1,-1 1,0-1,0 1,0-1,-1 1,1-1,-1 1,0-1,1 0,-1 0,1 0,-3-1,-5-4,4 4,-9-7,40 26,-20-12,-5-4,0 0,0 0,0 0,1-1,-1 1,0 0,1-1,0 2,0-2,-1 1,0-1,1 1,-1-1,0 1,2 2,-2-3,0 1,-1-1,1 1,0-1,0 1,0-1,-1 1,1-1,0 0,0 1,0-1,0 0,0 0,-1 0,1 0,0 1,2-2,-2 1,0 0,0 0,0 0,0 0,0 0,0 0,0 0,0 0,0 0,0 0,0 0,0 1,0-1,0 0,0 1,0-1,0 1,0-1,0 1,-1-1,1 1,0 0,0 0,-1-1,1 1,0 0,-1 0,1 0,-1-1,2 3,1 1,-2-3</inkml:trace>
</inkml:ink>
</file>

<file path=ppt/ink/ink2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118 13,'-3'0,"-1"0,1-1,0 0,-5-1,-4-1,3 2,8 1,-1 0,0-1,1 1,-1 0,-2-1,2 0,-1 1,0-1,0 1,1 0,-1 0,-5 0,-1 1,-20-3,27 2</inkml:trace>
</inkml:ink>
</file>

<file path=ppt/ink/ink2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498 68,'-15'0,"-16"0,-3 2,7-1,18-1,5 1,0-1,-6-1,-6-4,-3 0,-24 0,37 4,4 1,1-1,-1 1,0 0,-1 0,-39-3,37 3,4 0,-1 0,1 0,0 0,-1-1,1 1,0 0,-1-1,1 1,-2-1,3 0,1 1,0 0,0 0,-1-1,1 1,0 0,1 0,0 0,21-3,-5 2,-11 0,-5 0,1 1,-1-1,4 1,33-1,1-1,-37 2,0 0,0-1,0 0,0 0,0 0,4-1,-7 2,0 0,0 0,0 0,0 0,0 0,0 0,0 0,0 0,0 0,0 0,0 0,0 0,0 0,0 0,0 0,0 0,0 0,0 0,0-1,0 1,0 0,0 0,0 0,0 0,0 0,0 0,0 0,0 0,0 0,0 0,0 0,0 0,0 0,0 0,0 0,0 0,0 0,0 0,0 0,0 0,0 0,0 0,0 0,0 0,0 0,0 0,0 0,0 0,0 0,0 0,0 0,0 0,0 0,0-1,0 1,0 0,0 0,0 0,-3-1,-5-1,-36 0,44 2,-67-3,40 0,-23 2,49 1,0 0,0 0,1 0,-1 0,0 0,0 0,1-1,-1 1,0 0,1 0,-2-1,3 1,0 0,0-1,0 1,-1 0,1 0,0 0,1 0,4 0,-4 0,1 0,0 0,-1 0,1 0,4-2,-2 1,1 0,10-1,-7 1,-3 0,0 0,8-2,-32 2,-50 1,51 3,7-2,-13 2,20-3,-10 3,11-2,-1-1,1 1,-1 0,-4 2,-5 1,-8 4,19-8,1 0,-1 0,0 1,1-1,-1 0,0 1,1-1,-2 2,1-2,1 1,-1-1,0 1,1-1,-1 0,0 1,1-1,-3 1,0 0,0 0,-5 2,4-1,-12 5,10-3,5-3,0-1,0 1,1-1,-1 1,0-1,-2 1,3-1,-1 0,1 1,0-1,0 0,-1 0,1 0,0 1,0-1,-1 0,1 0,0 1,0-1,0 0,-1 0,1 1,0-1,0 0,0 1,0-1,0 0,0 1,0-1,-1 1,1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0,'0'0</inkml:trace>
</inkml:ink>
</file>

<file path=ppt/ink/ink2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0,'142'0,"-202"0,518 0,-457 0</inkml:trace>
</inkml:ink>
</file>

<file path=ppt/ink/ink2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9.02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 4,'0'0,"0"-1,-1 1,1-1,0 0,-1 1,0-1</inkml:trace>
</inkml:ink>
</file>

<file path=ppt/ink/ink2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8 0 24575,'-1'32'0,"1"-32"0,0 1 0,0-1 0,0 0 0,0 0 0,0 0 0,0 0 0,0 1 0,0-1 0,0 0 0,1 0 0,-1 0 0,0 0 0,0 0 0,0 0 0,0 1 0,0-1 0,0 0 0,1 0 0,-1 0 0,0 0 0,0 0 0,0 0 0,0 0 0,0 0 0,1 0 0,-1 0 0,0 0 0,0 0 0,0 0 0,0 0 0,1 0 0,-1 0 0,0 0 0,0 0 0,9 0 0,-7 0 0,1 0 0,-1 0 0,0 0 0,0 0 0,-1 0 0,1 0 0,0-1 0,0 1 0,0-1 0,2 0 0,0-1 0,-1 1 0,-3 1 0,0-1 0,0 1 0,-1 0 0,1 0 0,0 0 0,0 0 0,-1 0 0,1 0 0,0 0 0,0 0 0,-1 0 0,1 0 0,0 0 0,0 0 0,-1 0 0,1 0 0,-11-2 0,8 1 0,0 0 0,0 1 0,-5-1 0,2 2 0,6-1 0,0 0 0,0 0 0,0 0 0,0 0 0,0 0 0,0 0 0,0 0 0,0 0 0,0 0 0,0 0 0,0 0 0,0 1 0,0-1 0,0 0 0,0 0 0,0 0 0,0 0 0,0 0 0,0 0 0,0 0 0,0 0 0,0 0 0,0 0 0,0 0 0,0 0 0,0 0 0,0 0 0,0 0 0,0 0 0,0 0 0,0 0 0,0 0 0,0 0 0,0 0 0,0 0 0,0 0 0,0 0 0,0 0 0,0 0 0,0 0 0,0 1 0,3 1 0,2 1 0,0-1 0,1 0 0,8 3 0,-10-5 0,2 1 0,-6-1 0,0 0 0,1 0 0,-1 0 0,0 0 0,0 0 0,0 0 0,0 0 0,0 0 0,0 0 0,1 0 0,-1 1 0,0-1 0,0 0 0,0 0 0,0 0 0,0 0 0,0 0 0,0 0 0,1 0 0,-1 0 0,0 0 0,0 1 0,0-1 0,0 0 0,0 0 0,0 0 0,0 0 0,0 0 0,0 0 0,0 1 0,0-1 0,0 0 0,0 0 0,0 0 0,0 1 0,0-1 0,0 0 0,0 0 0,-1 0 0,1 0 0,0 1 0,0-1 0,0 0 0,0 0 0,-1 0 0,1 0 0,0 0 0,0 0 0,0 0 0,0 1 0,-1-1 0,1 0 0,0 0 0,0 0 0,-1 0 0,1 0 0,0 0 0,-7 1 0,5-1 0,1 0 0,0 0 0,0 0 0,-1 0 0,1 0 0,0 0 0,0 0 0,-1-1 0,1 1 0,0 0 0,0 0 0,0-1 0,-2 0 0,-10-4 0,14 6 0,-1-1 0,1 1 0,-1 0 0,1 0 0,-1-1 0,1 1 0,-1 0 0,2 0 0,4 2 0,1 0 0,-3 1 0,-3-3 0,0 0 0,0-1 0,0 1 0,0 0 0,0-1 0,1 2 0,-1-2 0,0 1 0,0-1 0,0 1 0,-1 0 0,1-1 0,0 1 0,0 0 0,0 0 0,-1-1 0,1 1 0,-1 0 0,1 0 0,0 0 0,0 1 0,0 2 0,1 0 0,0 6 0,-1-7 0,0 0 0,-1 0 0,1 0 0,-1 0 0,0 0 0,0 0 0,0 0 0,0 1 0,0-1 0,-1 0 0,1 0 0,-1 0 0,-2 4 0,0 0 0,2-5 0,0 0 0,1 0 0,-1 0 0,0 2 0,0-2 0,1 1 0,-1-1 0,0 0 0,0 0 0,0 0 0,-2 3 0,1-3 0,0-1 0,0 1 0,0-1 0,0 0 0,0 1 0,-1-1 0,1 0 0,0 0 0,0-1 0,-1 1 0,-4 1 0,6-3 0,3-1 0,2-2 0,-4 4 0,1-1 0,-1 1 0,1-1 0,-1 1 0,1-1 0,-1 1 0,1 0 0,-1-1 0,1 1 0,-1 0 0,1-1 0,-1 1 0,1 0 0,0 0 0,-1-1 0,1 1 0,0 0 0,-1 0 0,0 0 0,0 0 0,0 0 0,0 0 0,0 0 0,0 0 0,0 0 0,0 0 0,0 0 0,1 0 0,-1 0 0,0 0 0,0 0 0,0 0 0,0 0 0,0 0 0,0 0 0,0 0 0,0 0 0,0 0 0,0 0 0,0 0 0,0 1 0,0-1 0,0 0 0,0 0 0,0 0 0,0 0 0,0 0 0,0 0 0,0 0 0,0 0 0,0 0 0,0 0 0,0 0 0,0 0 0,0 0 0,0 0 0,0 0 0,0 0 0,0 0 0,0 0 0,0 0 0,0 0 0,-2 2 0,-2 2 0,2-3 0,-1-1 0,1 1 0,0 0 0,1 0 0,-4 2 0,5-3 0,-1 1 0,0 0 0,0-1 0,1 1 0,-1 0 0,1 0 0,-1-1 0,1 1 0,-1 0 0,1 0 0,-1 0 0,1 1 0,-1 1 0,0-1 0,0 1 0,0 4 0,1-6 0,0 0 0,0-1 0,0 1 0,0 0 0,0 0 0,0-1 0,0 1 0,0 0 0,1-1 0,-1 1 0,0 0 0,0-1 0,1 1 0,-1 0 0,0-1 0,1 1 0,-1-1 0,1 1 0,0 0 0,0 0 0,-1-1 0,1 0 0,0 0 0,0 1 0,-1-1 0,1 0 0,0 0 0,0 0 0,0 0 0,-1 0 0,1 0 0,0 0 0,0 0 0,1-1 0,4 0 0,32 0 0,-16 1 0,25 0 0,37 2 0,-58-3 0,7 3 0,64-1 0,-93-1 0,1 1 0,-1-1 0,0 0 0,0 1 0,6 2 0,-6-2 0,-1-1 0,0 1 0,1-1 0,0 0 0,6-1 0,0 1 0,18 0 0,29 0 0,-54 0 0,7-1 0,-9 1 0,0 0 0,-1 0 0,1-1 0,0 1 0,0 0 0,-1 0 0,1-1 0,0 1 0,-1 0 0,2-1 0,-2 0 0,1 1 0,-1-1 0,1 1 0,-1-1 0,0 1 0,1-1 0,-1 0 0,0 1 0,1-1 0,-1 0 0,0 1 0,0-1 0,1 0 0,-1 1 0,0-1 0,0 0 0,0 1 0,0-1 0,0 0 0,0 1 0,0-1 0,0 0 0,0 1 0,0-1 0,-1 0 0,1 1 0,0-1 0,0 0 0,-1 1 0,1-1 0,0 1 0,-1-2 0,-4-7 0,4 7 0,0 0 0,0 0 0,0 0 0,0 1 0,-2-3 0,2 2 0,0 1 0,0 0 0,0-1 0,0 1 0,-1-3 0,2 3 0,-1-1 0,0 1 0,1-1 0,-1 1 0,0 0 0,-1-2 0,-5-4 0,6 5 0,-1 0 0,0 0 0,0 0 0,0 0 0,0 0 0,-3-1 0,-14-7 0,31 12 0,-11-2 0,0 0 0,0 0 0,0 0 0,-1 0 0,1 1 0,0-1 0,0 0 0,0 1 0,-1-1 0,1 1 0,0-1 0,-1 1 0,1-1 0,0 1 0,-1-1 0,1 1 0,-1 0 0,1-1 0,-1 1 0,1 1 0,0-1 0,0 0 0,-1 0 0,1 0 0,0-1 0,-1 1 0,1 0 0,0 0 0,0-1 0,0 1 0,-1 0 0,1-1 0,0 1 0,0-1 0,1 1 0,-1 0 0,0-1 0,0 1 0,0 0 0,0-1 0,-1 1 0,1 0 0,0 0 0,-1 0 0,2 1 0,-1-1 0,-1 0 0,1 0 0,0 0 0,0 0 0,0 0 0,1 0 0,-2 0 0,1-1 0,0 0 0,-1 1 0,1-1 0,-1 0 0,1 1 0,-1-1 0,1 1 0,-1-1 0,0 1 0,1-1 0,-1 1 0,0-1 0,1 1 0,-1-1 0,0 1 0,1 0 0,-1-1 0,0 1 0,0-1 0,0 1 0,0 0 0,0-1 0,1 1 0,-1 0 0,0-1 0,-1 2 0,1 23 0,0-25 0,0 1 0,0-1 0,0 0 0,0 0 0,0 1 0,0-1 0,0 0 0,0 1 0,-1-1 0,1 0 0,0 0 0,0 0 0,0 1 0,0-1 0,-1 0 0,1 0 0,0 1 0,0-1 0,0 0 0,-1 0 0,1 0 0,0 0 0,0 0 0,-1 1 0,1-1 0,0 0 0,0 0 0,-1 0 0,1 0 0,-2 0 0,0 1 0,0-1 0,-3 0 0,4-1 0,-1 1 0,1 0 0,0 0 0,0 1 0,-2-1 0,-3 1 0,1 1 0,-1-2 0,0 1 0,0-1 0,0 0 0,-7 0 0,-2-1 0,-2 2 0,-18-2 0,0 0 0,19-2 0,-76 5 0,50-5 0,38 2 0,0 1 0,-4-3 0,-4 0 0,2 2 0,0 0 0,-18 1 0,12 0 0,14 0 0,0 0 0,1 1 0,-1-1 0,0 1 0,-2 0 0,-5 2 0,4-3 0,-11 1 0,11-2 0,0 1 0,-5 1 0,-3 2 0,-3 0 0,10-1 0,5-2 0,0 0 0,0 1 0,0-1 0,-1 1 0,1-1 0,0 1 0,0-1 0,0 1 0,1 0 0,-1 0 0,-2 1 0,-2 3 0,6-6 0,1 0 0,0 1 0,0-1 0,0 0 0,0 1 0,0 0 0,3-1 0,19 0 0,119 1 0,-125 3 0,-3-3 0,15 0 0,6-2 0,-17 2 0,20 0 0,-34 0 0,-2 0 0,1-1 0,-1 1 0,4-1 0,-6 1 0,-1-1 0,1 1 0,-1 0 0,1 0 0,0-1 0,-1 1 0,1-1 0,-1 1 0,1 0 0,-1-1 0,1 1 0,-1-1 0,1 1 0,-1-1 0,1 1 0,-1-1 0,1 0 0,-1 0 0,0 1 0,0 0 0,0-1 0,0 1 0,0 0 0,0-1 0,0 1 0,0-1 0,0 1 0,0 0 0,0-1 0,0 1 0,0-1 0,0 1 0,0 0 0,0-1 0,0 1 0,0 0 0,-1-1 0,1 1 0,0 0 0,0-1 0,0 1 0,-1 0 0,1-1 0,0 1 0,-1 0 0,1 0 0,0-1 0,0 1 0,-1 0 0,-5-6-1365</inkml:trace>
</inkml:ink>
</file>

<file path=ppt/ink/ink2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122 36 24575,'-1'0'0,"1"0"0,-1-1 0,1 1 0,-1 0 0,1-1 0,-1 1 0,1 0 0,-1-1 0,1 1 0,-1-1 0,-2-2 0,-10-3 0,-4-2 0,14 7 0,0-1 0,0 1 0,0 0 0,1 0 0,-2 0 0,1 0 0,0 1 0,0-1 0,0 1 0,-4 0 0,5-1 0,0 1 0,0 0 0,0-1 0,-5 0 0,5 0 0,0 0 0,0 1 0,-4-1 0,5 1 0,1 0 0,0 0 0,-1 0 0,1 1 0,0-1 0,-1 0 0,1 0 0,0 0 0,-1 1 0,1-1 0,0 0 0,-1 0 0,1 1 0,0-1 0,0 0 0,-1 0 0,1 1 0,0-1 0,0 0 0,-1 1 0,1-1 0,0 0 0,0 1 0,0-1 0,0 0 0,0 1 0,-3 11 0,3-12 0,-1 8 0,1 1 0,0 9 0,1-2 0,-1 47 0,0-61 0,-1 0 0,1-1 0,-1 1 0,1 0 0,-2 3 0,0 1 0,-1-3 197</inkml:trace>
</inkml:ink>
</file>

<file path=ppt/ink/ink2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8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0 24575,'0'0'-8191</inkml:trace>
</inkml:ink>
</file>

<file path=ppt/ink/ink2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95 24575,'0'-2'0,"0"0"0,0 1 0,0 0 0,0 0 0,0-1 0,0 1 0,0 0 0,1-1 0,-1 1 0,0 0 0,1 0 0,-1 0 0,1-1 0,0-1 0,4-4 0,6-14 0,-7 13 0,1-5 0,2 2 0,0 0 0,-6 9 0,0 2 0,-1 1 0,0-1 0,0 0 0,0 0 0,0 1 0,0-1 0,0 0 0,0 0 0,-1 0 0,1 1 0,0-1 0,0 0 0,0 0 0,0 0 0,0 1 0,0-1 0,-1 0 0,1 0 0,0 0 0,-3 2 0,1 0 0,-5 3 0,4-4 0,1 1 0,-1-1 0,-2 3 0,4-3 0,0 0 0,1 0 0,-1 0 0,0 0 0,1 1 0,-1-1 0,0 0 0,1 0 0,-1 0 0,1 1 0,0-1 0,-1 0 0,1 0 0,0 2 0,0 3 0,0-1 0,0 6 0,0-10 0,0 0 0,0 0 0,1 0 0,-1 0 0,0 0 0,0 0 0,0-1 0,1 1 0,-1 0 0,1 0 0,-1 0 0,1 0 0,-1 0 0,1-1 0,-1 1 0,1 0 0,-1-1 0,1 1 0,0 0 0,0-1 0,-1 1 0,1-1 0,0 1 0,0-1 0,0 1 0,-1-1 0,1 1 0,0-1 0,0 0 0,1 1 0,3-1 0,-1 1 0,1-1 0,-1 1 0,9-2 0,-3 1 0,-7 0 0,45-1 0,-31 0 0,-10 1 0,-5 0 0,-3 0 0,-9 0 0,0 1 0,-16 2 0,24-3 0,-4 2 0,1-2 0,-11 2 0,-3-1 0,0 1 0,-3-1 0,21-1 0,0 0 0,0 1 0,0-1 0,0 0 0,0 1 0,-1-1 0,1 0 0,-1 2 0,28 5 0,0-1 0,-19-5 0,0 0 0,7 0 0,-13-1 0,70 1 0,-37-2 0,-18-2 0,33 5 0,-29-1 0,2 4 0,2-1 0,-21-4 0,-1 1 0,0-1 0,-1 1 0,1 0 0,0-1 0,0 1 0,-1 0 0,1 0 0,-1 0 0,1 1 0,-1-1 0,1 0 0,-1 0 0,0 1 0,2 1 0,-3-3 0,0 0 0,0 0 0,0 0 0,0 1 0,0-1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0,0 0 0,-3 0 0,-3-1 0,-1-3 0,4 2 0,0 1 0,-4-3 0,-13-3 0,18 6 0,0 0 0,1 0 0,-1 0 0,-1-1 0,0 0 0,1 0 0,0 0 0,0 0 0,0 0 0,0 0 0,0 0 0,-3-4 0,2 0 0,1 5 0,2 0 0,0 1 0,0 0 0,-1 0 0,1-1 0,0 1 0,0 0 0,0 0 0,-1-1 0,1 1 0,0 0 0,0-1 0,0 1 0,0-1 0,0 1 0,0 0 0,0 0 0,0-1 0,0 1 0,1 0 0,-1 0 0,0 0 0,0-1 0,0 1 0,0 0 0,0 0 0,1 0 0,-1 0 0,0-1 0,0 1 0,0 0 0,1 0 0,-1 0 0,0 0 0,0 0 0,0 0 0,1 0 0,0-1 0,0 1 0,-1-1 0,1 0 0,0 1 0,-1-1 0,1 1 0,0-1 0,0-1 0,3-2 0,-4 3 0,0 1 0,1 0 0,-1-1 0,0 1 0,0 0 0,0-1 0,1 1 0,-1 0 0,0-1 0,0 1 0,0 0 0,0-1 0,0 1 0,0-1 0,0 1 0,0 0 0,0-1 0,0 1 0,0 0 0,0-2 0,0 2 0,0 0 0,0-1 0,0 1 0,0 0 0,0-1 0,0 1 0,0 0 0,0-1 0,0 1 0,0-1 0,0 1 0,0 0 0,1-1 0,-1 1 0,0 0 0,0-1 0,1 1 0,-1 0 0,0-1 0,0 1 0,0 0 0,1 0 0,-1 0 0,0 0 0,0 0 0,1 0 0,-1 0 0,0 0 0,0 0 0,0 0 0,1 0 0,-1 0 0,0 0 0,0 0 0,1 0 0,-1 0 0,0 0 0,0 0 0,0 0 0,1 0 0,-1 0 0,0 0 0,0 0 0,1 1 0,-1-1 0,0 0 0,0 0 0,0 0 0,1 0 0,5 6 0,-6-5 0,7 4 0,-7-4 0,0-1 0,1 0 0,-1 0 0,0 1 0,1-1 0,-1 0 0,0 0 0,1 0 0,-1 1 0,0-1 0,1 0 0,-1 0 0,1 0 0,-1 0 0,0 0 0,1 0 0,-1 0 0,0 0 0,1 0 0,0 0 0,-1 0 0,0 0 0,0 0 0,0 0 0,0 0 0,0-1 0,0 1 0,0 0 0,0 0 0,0 0 0,0 0 0,0 0 0,0 0 0,0 0 0,0 0 0,0 0 0,0 0 0,0 0 0,0-1 0,0 1 0,0 0 0,0 0 0,0 0 0,0 0 0,0 0 0,0 0 0,0 0 0,0 0 0,0 0 0,0 0 0,-1 0 0,1 0 0,0 0 0,0 0 0,0-1 0,0 1 0,-3-3 0,2 2 0,-2-5-1365</inkml:trace>
</inkml:ink>
</file>

<file path=ppt/ink/ink2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0,'568'0,"-630"0,59 0</inkml:trace>
</inkml:ink>
</file>

<file path=ppt/ink/ink2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0,'562'0,"-560"0</inkml:trace>
</inkml:ink>
</file>

<file path=ppt/ink/ink2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0,'566'0,"-602"0,32 0</inkml:trace>
</inkml:ink>
</file>

<file path=ppt/ink/ink2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0,'560'0,"-557"0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133 562,'0'0,"0"-1,0 1,0 0,0 0,0 0,0 0,0 0,0-1,0 1,0 0,0 0,0 0,0 0,-1 0,1 0,0-1,0 1,0 0,0 0,-1 0,1 0,0 0,0 0,0 0,-1 0,1-1,-1 1,-7 0,6 0,-1 1,1-1,0 0,0 1,-4 1,3-1,0 0,0 1,0-1,1 1,-1 0,1 0,-3 2,-13 14,11-11,1 0,-8 13,14-19,-1 0,1-1,0 1,0 0,0-1,0 1,0 0,0-1,0 1,1 0,-1-1,1 2,-1-2,0 0,0 0,0 1,0-1,0 0,1 0,-1 0,0 0,0 0,0 0,1 0,-1 1,0-1,0 0,0 0,1 0,-1 0,0 0,0 0,1 0,-1 0,1 0,-1 0,1 0,-1 0,1 0,-1 0,1 0,-1 0,1 0,-1 0,1 0,-1-1,0 1,1 0,-1 0,1 0,-1 0,0-1,1 1,4-3,-1 0,0 1,-1-1,1-1,-1 1,4-5,-3 4,0-1,7-4,-4 2,-1 1,0-1,-1 0,0 0,4-9,-2 4,3-10,-9 19,-1 0,1 0,-1 0,0-1,-1-3,1 7,0 0,0 0,0 0,0 0,0 0,0 0,0 0,0-1,0 1,0 0,0 0,0 0,0 0,0 0,0 0,0 0,-1 0,1 0,0-1,0 1,0 0,0 0,0 0,0 0,0 0,-1 0,1 0,0 0,0 0,0 0,0 0,-1 0,1 0,0 0,0 0,0 0,0 0,-1 0,1 0,0 0,0 0,0 0,-1 0,1 0,0 0,0 0,0 0,0 0,-1 0,1 0,0 0,0 0,0 0,0 0,-1 0,1 0,0 0,0 0,0 0,0 0,0 0,-1 1,1-1,-1 0,0 1,0-1,0 1,1-1,-1 0,0 1,1-1,-2 2,-1 4,1 0,-1 1,2-1,-1 9,-1 8,0 7,2-6,3 50,-1-71,-1 0,1 0,0 0,1 0,-1 0,4 5,-5-8,0 0,0 0,0 0,0 0,0 0,0 0,0 0,0 0,0 0,0 0,0 0,0 0,1 0,-1 0,0 0,0 0,0 0,0 0,0 0,0 0,0 0,0 0,0 0,0 0,0 0,0 0,0 0,0 0,0 0,0 0,0 0,0 0,0 0,0 0,0 0,0 0,0 0,1 0,-1 0,0 0,0 0,0 0,0 0,0 0,0 0,0 0,0 0,0 0,0 0,0 0,0 0,0 0,0 0,0 0,0 0,0 0,0 0,0 0,0 0,0 0,1 0,-1 0,0 0,0 0,0 0,1-3,-1-3,-2-77,-4 24,4-56,2 115,1-7,3-12,1 4,5-17,-7 22,-1 0,0 1,-2-12,0 19,-1 8,1-4,-1 0,1-1,0 1,1 3,0 3,0 1,-1 14,-1-6,3 89,-5-75,0-5,1-17,-5 16,3-14,-6 10,10-21,0 1,0-1,0 0,0 0,0 0,0 0,0 1,0-1,0 0,0 0,0 0,-1 0,1 1,0-1,0 0,0 0,0 0,-1 0,1 0,0 0,0 0,-1 1,1-1,0 0,-1 0,1 0,0 0,0 0,-1-1,1 1,0 0,0 0,0 0,-1 0,1 0,0 0,0 0,0 0,-1 0,1 0,0 0,0-1,0 1,0 0,-11-10,7 6,-8-6,-13-13,-4-10,22 24,-10-19,12 19,2 0,0 0,0-12,2-29,1 27,1 20,0-1,2-6,1-3,-3 7,1 1,1-1,4-7,3-4,2-3,-4 5,-8 15,0 0,0 0,1 0,-1 1,0-1,0 0,1 0,-1 0,0 0,0 0,0 0,1 0,-1 0,0 0,0 0,0 0,0 1,1-1,-1 0,0 0,0 0,0 0,0 0,0 0,0 1,0-1,1 0,-1 0,4 5,3 2,-6-5,0-1,0 0,0 0,0 0,0 0,0 2,15 30,-8-15,3 7,5 24,-4 6,-6-35,-8-28,-2 2,-4-10,4 0,2 0,2-25,1 16,-2 9,1 6,2-20,0 23,7-20,1 7,1-2,-12 24,1 0,0 1,0-1,1 3,-1 2,1 34,-4 60,-7-56,-11 26,17-51,3-22,0-1,0 1,0 0,0 0,-1-1,0 1,0 0,-2-2,-3-4,-4-6,-12-28,19 30,-5-21,5-12,4 37,1-1,0 0,1 0,1 1,1-1,8-12,-8 11,-3 9,0-1,-1 0,1 1,0-1,1 0,-1 1,0-1,1 1,1-2,-3 3,0 0,0 0,1 0,-1 0,0 0,0 0,0 0,0 0,0 0,0-1,0 1,0 0,0 0,0 0,0 0,0 0,0 0,0 0,1 0,-1 0,0 0,0 0,0 0,0 0,0 0,0 0,0 0,0 0,0 0,0 0,0 0,0 0,1 0,-1 0,0 0,0 0,0 0,0 0,0 1,2 1,0 4,-2-4,21 50,-6 11,-13 12,-6-49,0 6,-1-39,0-6,2 6,1 1,-2-13,4 5,-1-2,3-19,5 13,1-1,18-26,-23 43,11-15,20-22,-13 17,-2 3,27-38,-42 54,-1 0,0 1,-1-1,1-10,-3-28,-1 20,1 21,0 3,-1-1,1 1,1-1,-1 1,1-3,2 21,-3-10,0-1,-1 1,-3 7,-1-1,-1 17,-2 23,2-16,3-15,-7 49,-6-10,15-56,0-1,0 0,0-1,0 1,-5 5,8-18,0 2,11-24,2 3,-3 5,42-84,-45 86,6-38,-14 52,2-23,-3 28,0-11,0 10,-1 6,-1 23,1-11,-6 47,-5 1,-20 33,9-50,17-35,5-7,1-4,-1 1,1 0,0 0,-1 0,1 0,-1-1,1 1,-1 0,0 0,0 0,-1 0,2-1,0 0,-1 0,1 0,0 0,0 0,0 0,0 0,-1 0,1 0,0 0,0-1,0 1,0 0,0 0,0 0,0 0,0 0,0 0,0 0,0-1,0 1,0 0,0 0,0 0,0 0,0 0,0 0,0 0,0-1,0 1,0-5,0 5,-4-52,3 36,1 4,3-19,-1 24,1 1,4-7,0 2,28-39,-12 19,-20 25,5-12,-3 5,-3 9,1-1,-1 1,6-5,-7 7,0 0</inkml:trace>
</inkml:ink>
</file>

<file path=ppt/ink/ink2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97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0,'293'0,"-291"0</inkml:trace>
</inkml:ink>
</file>

<file path=ppt/ink/ink2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 0 24575,'0'9'0,"0"-1"0,0-1 0,-2 12 0,1-6-1365,0-11-5461</inkml:trace>
</inkml:ink>
</file>

<file path=ppt/ink/ink2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128 0 24575,'0'0'0,"1"0"0,-1 0 0,1 1 0,-1-1 0,0 0 0,1 0 0,-1 0 0,1 1 0,-1-1 0,0 0 0,1 0 0,-1 1 0,0-1 0,1 0 0,-1 1 0,0-1 0,0 0 0,1 1 0,-1-1 0,0 0 0,0 1 0,5 10 0,-4-9 0,10 35 0,-10-34 0,1 0 0,1 5 0,-1-6 0,-1-1 0,0 1 0,-1 0 0,1 0 0,0 1 0,-1-1 0,2 4 0,-2-3 0,1 0 0,-1 0 0,1-1 0,0 1 0,0 0 0,2 2 0,-2-1 0,0-1 0,1 0 0,-1 0 0,1 6 0,-2-6 0,1 0 0,-1 0 0,1 0 0,0 0 0,0 0 0,0-1 0,0 1 0,1 0 0,1 2 0,-2-3 0,-1-1 0,1 0 0,-1 0 0,1 1 0,-1-1 0,1 0 0,-1 1 0,0-1 0,1 3 0,-2 14 0,1-8 0,0 88 0,-1-91 0,0 1 0,0-1 0,-3 13 0,2-16 0,1 0 0,0 1 0,1-1 0,-1 0 0,1 5 0,0-7 0,-1 1 0,1-1 0,-1 0 0,1 0 0,-2 4 0,-2 6 0,3 0 0,0-9 0,1 1 0,0-1 0,-1 1 0,0-1 0,0 1 0,-3 6 0,3-7 0,-1 0 0,1 0 0,0 1 0,-1 4 0,-2 5 0,-7 11 0,10-22 0,1 0 0,-1 0 0,0 0 0,-1 0 0,1 0 0,0-1 0,0 1 0,-3 2 0,3-2 0,0-1 0,0 0 0,1 0 0,-1 0 0,1 1 0,-1-1 0,1 0 0,-1 1 0,1 1 0,-1-1 0,1-1 0,-1 1 0,0 0 0,-1 2 0,-11 19 0,2-2 0,7-15 0,-1 2 0,3-4 0,0 0 0,-4 5 0,-2 5 0,7-12 0,0 0 0,-1 0 0,-1 2 0,1-2 0,1 0 0,-1 0 0,-1 4 0,1-4 0,1 0 0,0 0 0,-3 3 0,1-1 0,-3 4 0,3-4 0,0 0 0,-4 7 0,-8 12 0,14-21 0,-1 1-115,1-2-10,0 0 0,1 0 0,-1 0 0,0 1 0,1-1 0,-1 0 0,1 1 0,-1-1 0,1 2 0,-1 0-6701</inkml:trace>
</inkml:ink>
</file>

<file path=ppt/ink/ink2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 0 24575,'2'0'0,"-1"0"0,1 1 0,0-1 0,-1 0 0,1 1 0,0-1 0,-1 1 0,3 0 0,1 2 0,6 4 0,-5-3 0,-5-3 0,0 0 0,-1 0 0,1-1 0,0 1 0,0 0 0,-1 0 0,1 0 0,-1 0 0,2 2 0,-2-2 0,1 0 0,0 0 0,0 1 0,1 1 0,-1-2 0,0 0 0,-1 0 0,1 0 0,-1 0 0,1 0 0,-1 0 0,1 0 0,-1 0 0,1 0 0,-1 0 0,0 0 0,0 0 0,1 2 0,-1 2 0,-1 9 0,1-4 0,0-8 0,-1-1 0,1 1 0,-1 0 0,1-1 0,-1 1 0,1 0 0,-1-1 0,0 1 0,0-1 0,0 1 0,0-1 0,0 1 0,0-1 0,-2 2 0,2-3 0,0 1 0,0 0 0,0 0 0,0-1 0,0 1 0,0-1 0,0 1 0,-2 0 0,1-1 0,1 0 0,-1 1 0,1 0 0,0-1 0,-3 2 0,-5 4 0,7-5 0,1 0 0,-1 0 0,1 0 0,-1 0 0,1 0 0,-2 2 0,2-3 0,0 1 0,1-1 0,-1 1 0,1 0 0,-1-1 0,1 1 0,-1 0 0,1 0 0,-1-1 0,1 1 0,0 0 0,-1 0 0,1 0 0,0-1 0,0 1 0,-1 0 0,1 0 0,0 0 0,0 0 0,0 0 0,0 0 0,0-1 0,0 1 0,1 1 0,1 6-341,-1 0 0,0 0-1,0 13 1,-1-17-6485</inkml:trace>
</inkml:ink>
</file>

<file path=ppt/ink/ink2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24575,'0'1'0,"0"0"0,0 2 0,0 0 0,0 0 0,0 0 0,0 1 0,0 0 0,0 0 0,0 0 0,0-1 0,0 1 0,0-1 0,0 1 0,0 0 0,0 0 0,0-1 0,0 0-8191</inkml:trace>
</inkml:ink>
</file>

<file path=ppt/ink/ink2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53 0 24575,'-1'0'0,"1"0"0,-1 0 0,1 1 0,-1-1 0,0 0 0,1 0 0,-1 0 0,1 1 0,-1-1 0,1 0 0,-1 1 0,1-1 0,-2 1 0,-5 7 0,2-3 0,0 0 0,3-2 0,-1-1 0,-4 4 0,5-5 0,1 0 0,0 1 0,0-1 0,0 0 0,0 0 0,0 0 0,0 1 0,1-1 0,-1 0 0,0 1 0,1-1 0,-1 1 0,1-1 0,-1 1 0,1 1 0,-1 0 0,1 0 0,-1 0 0,1 0 0,0 0 0,0 0 0,1 5 0,0-7 0,-1 0 0,0 1 0,1-1 0,-1 0 0,1 0 0,0 0 0,-1 0 0,1 0 0,0 0 0,1 1 0,10 9 0,-6-5 0,3 0 0,-7-5 0,0 0 0,-1 0 0,1 0 0,-1 0 0,2 2 0,7 8-1365,-9-10-5461</inkml:trace>
</inkml:ink>
</file>

<file path=ppt/ink/ink2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0 24575,'0'18'0,"0"20"0,0-35-1365,-1-1-5461</inkml:trace>
</inkml:ink>
</file>

<file path=ppt/ink/ink2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9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65 0 24575,'0'2'0,"-1"-1"0,1 1 0,0-1 0,-1 1 0,0 2 0,-2 4 0,3-6 0,0-1 0,0 0 0,-1 0 0,1 0 0,-1 0 0,1 0 0,-1 0 0,1 0 0,-1 0 0,0 0 0,-1 2 0,-3 4 0,3-4 0,0 1 0,1-1 0,-1 0 0,1 1 0,0-1 0,0 0 0,1 1 0,-2 6 0,2-8 0,0 0 0,0 0 0,-1 1 0,1-1 0,-1 0 0,0 0 0,0 0 0,0 0 0,-1 3 0,1-3 0,-1 1 0,1-1 0,0 1 0,0-1 0,-1 6 0,2-6 0,-1 1 0,1-1 0,-1 0 0,0 0 0,0 0 0,0 0 0,0 0 0,-2 3 0,2-3 0,0 0 0,0 0 0,0 0 0,0 0 0,1 0 0,-1 0 0,0 0 0,1 1 0,0-1 0,-1 2 0,0 4 0,0 0 0,0 0 0,1-1 0,1 10 0,-1 0 0,0-8 0,0-1 0,0-1 0,2 13 0,-2-15 0,1-4 0,-1 1 0,0-1 0,1 1 0,-1-1 0,1 2 0,0-1 0,0 0 0,0 1 0,-1-1 0,1 0 0,-1 0 0,1 4 0,-2 15 0,1-8 0,-1-6 0,2 0 0,-1-1 0,1 1 0,0 0 0,2 10 0,1-6 0,-1-5 0,1 9 0,-2-3 0,-1-6 0,2 9 0,5 5 0,-7-15 0,1 0 0,0 8 0,1 9 0,-3-20 0,1 1 0,0-1 0,0 0 0,0 1 0,0-1 0,3 4 0,0 0 0,-1 1 0,6 12 0,-9-18 0,1 1 0,0-1 0,-1 0 0,1 0 0,0 1 0,2 1 0,-2-2 0,0 0 0,0 0 0,0 0 0,0 1 0,-1-1 0,2 2 0,-1-1 0,-1-1 0,1 0 0,-1 0 0,1 0 0,0 1 0,-1-1 0,1 0 0,0 0 0,2 1 0,-2 0 0,0 0 0,1 0 0,1 3 0,3 4 0,-5-8 0,1 1 0,-1 0 0,0-1 0,-1 1 0,1 0 0,1 3 0,3 6 0,12 20 0,-12-21 0,-4-8 0,1 1 0,-1-1 0,4 5 0,-4-5 0,0 0 0,0-1 0,0 1 0,0 2 0,0-3 0,0 1 0,-1-1 0,1 1 0,0 0 0,2 1 0,2 4 0,-4-5 0,0-1 0,0 0 0,1 1 0,-1-1 0,0 0 0,0 0 0,1 0 0,1 1 0,0 0-98,-2-1-60,0-1-1,0 1 1,0-1-1,0 1 1,0 0 0,0 0-1,1 1 1,0 0-6668</inkml:trace>
</inkml:ink>
</file>

<file path=ppt/ink/ink2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59 266 24575,'-1'0'0,"0"0"0,0-1 0,0 1 0,0-1 0,0 1 0,0 0 0,0-1 0,0 0 0,0 1 0,-2-2 0,-1-1 0,3 2 0,0 0 0,0 0 0,0 0 0,1 0 0,-1 0 0,0 0 0,0 0 0,1 0 0,-1 0 0,1-1 0,-1 1 0,1 0 0,-1-2 0,0 1 0,1 0 0,-1 1 0,0-1 0,0 0 0,0 1 0,-1-3 0,1 3 0,0-1 0,0 0 0,0 1 0,0-1 0,0 0 0,0 0 0,0-3 0,-3-5 0,4 9 0,-1-1 0,0 1 0,0 0 0,-1-2 0,1 2 0,0 0 0,1 0 0,-1 0 0,0 0 0,1 0 0,-1 0 0,1 0 0,0 0 0,-1 0 0,0-2 0,1-5 0,-1-1 0,2-10 0,-1 1 0,0 15 0,1 0 0,-1-1 0,1 1 0,0 0 0,0 0 0,1-4 0,3-7 0,-4 12 0,-1-1 0,1 1 0,0 0 0,0-1 0,0 1 0,3-4 0,-3 4 0,0 1 0,0-1 0,-1 1 0,1-1 0,-1 0 0,1 1 0,-1-4 0,1 3 0,-1 0 0,0 1 0,1-1 0,-1 0 0,1 1 0,-1-1 0,3-3 0,-2 3 0,0 0 0,1-1 0,-1 1 0,1-4 0,1-1 0,-3 6 1,0 1 0,0-1-1,1 1 1,-1-1 0,0 1-1,1 0 1,-1-1-1,0 1 1,1 0 0,-1-1-1,1 1 1,0-1 0,1 0-1375,0-1-5452</inkml:trace>
</inkml:ink>
</file>

<file path=ppt/ink/ink2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82 24575,'0'-2'0,"0"1"0,0 0 0,1-1 0,-1 1 0,0 0 0,0 0 0,1-1 0,-1 1 0,1 0 0,-1 0 0,1 0 0,0 0 0,-1 0 0,1 0 0,0 0 0,0 0 0,0 0 0,0 0 0,0 0 0,0 0 0,0 0 0,0 1 0,1-2 0,-1 2 0,0-1 0,0 1 0,0-1 0,-1 0 0,1 0 0,1-1 0,-1 1 0,-1 1 0,1-1 0,0 0 0,0 0 0,-1 1 0,1-1 0,1 0 0,10-6 0,-7 4 0,8-4 0,-12 7 0,0-1 0,0 1 0,0-1 0,-1 1 0,1-1 0,1-1 0,-1 1 0,0 1 0,-1-1 0,1 0 0,0 1 0,0-1 0,0 1 0,1-2 0,2 1 0,1 0 0,7-2 0,-5 2 0,6-3 0,-11 3 0,-1 0 0,1 0 0,0 1 0,1-1 0,-1 1 0,2-1 0,39 1 0,-20 0 0,-20 1 0,-1-1 0,1 1 0,0 0 0,0-1 0,0 1 0,0 1 0,-1-1 0,1 0 0,3 3 0,-2-2 0,9 4 0,-12-6 0,0 1 0,-1-1 0,1 1 0,0-1 0,0 1 0,0 0 0,-1-1 0,1 1 0,0 0 0,-1 0 0,2 1 0,-1-1 0,-1 0 0,1 0 0,0 0 0,0 0 0,0 0 0,0-1 0,1 2 0,6 2 43,-6-4-278,-1 1 1,1 0-1,0 0 0,-1 0 1,2 1-1,-1-1-6591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0,'174'0,"-169"0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309 0,'-6'0,"1"1,-1-1,1 1,-9 1,8-1,0 0,-1 0,-6 0,-40 1,-16 3,40-4,-8 1,-14-1,49-1</inkml:trace>
</inkml:ink>
</file>

<file path=ppt/ink/ink3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24575,'1'1'0,"-1"0"0,1 0 0,-1-1 0,1 1 0,-1 0 0,1-1 0,1 2 0,0 0 0,4 5 0,-4-4 0,0 0 0,1-1 0,-1 1 0,5 3 0,-5-5 0,0 0 0,-1 1 0,1-1 0,-1 1 0,0 0 0,0-1 0,3 4 0,5 14 0,-7-13 0,3 10 0,-3-13 0,-1 0 0,0 0 0,0 0 0,-1 1 0,1 3 0,0 16 0,-1-16 0,0 2 0,-3 12 0,3-20 0,0 1 0,0-1 0,-1 0 0,1 1 0,0-1 0,-1 0 0,1 0 0,-1 1 0,-1 0 0,2-2-32,0 0-1,0 0 1,0 1-1,0-1 1,0 0-1,0 0 1,0 0-1,0 0 1,0 0-1,0 0 1,0 0-1,0 1 1,0-1-1,0 0 1,0 0-1,0 0 1,0 0-1,0 0 1,0 0-1,0 0 1,0 0-1,0 1 1,0-1-1,0 0 1,0 0-1,0 0 1,0 0-1,0 0 1,1 0-1,-1 0 1,0 0-1,0 0 1,0 1-1,0-1 1,0 0-1,0 0 0,0 0 1,0 0-1,0 0 1,1 0-1,-1 0 1,2 1-6794</inkml:trace>
</inkml:ink>
</file>

<file path=ppt/ink/ink3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54 0 24575,'0'0'0,"0"1"0,0-1 0,0 0 0,0 1 0,-1-1 0,1 0 0,0 1 0,0-1 0,0 0 0,-1 1 0,1-1 0,-2 3 0,-1 6 0,3-7 0,-1 1 0,1-1 0,-1 0 0,0 0 0,0 1 0,-2 1 0,1 1 0,-1-1 0,-4 11 0,6-12 0,-1 0 0,0 0 0,0 0 0,-2 3 0,1-2 0,1 0 0,-3 4 0,-1 10-1365,5-16-5461</inkml:trace>
</inkml:ink>
</file>

<file path=ppt/ink/ink3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24575,'0'2'0,"0"-1"0,1 1 0,-1 0 0,0-1 0,1 1 0,0 3 0,1 0 0,-1-2 0,-1 0 0,1 0 0,-1-1 0,0 1 0,0 0 0,0 0 0,-1 3 0,-1 1 0,1 0 0,0 12 0,0-19-76,1 0 1,0 1-1,0-1 0,1 0 0,-1 0 0,0 1 0,0-1 0,0 0 1,0 0-1,0 0 0,0 1 0,0-1 0,0 0 0,0 0 1,0 1-1,1-1 0,-1 0 0</inkml:trace>
</inkml:ink>
</file>

<file path=ppt/ink/ink3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3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</inkml:trace>
</inkml:ink>
</file>

<file path=ppt/ink/ink3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24575,'0'1'0,"0"-1"0,1 1 0</inkml:trace>
</inkml:ink>
</file>

<file path=ppt/ink/ink3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98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3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69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0,'526'0,"-584"0,55 0</inkml:trace>
</inkml:ink>
</file>

<file path=ppt/ink/ink3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69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0,'520'0,"-518"0</inkml:trace>
</inkml:ink>
</file>

<file path=ppt/ink/ink3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69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0,'498'0</inkml:trace>
  <inkml:trace contextRef="#ctx0" brushRef="#br0" timeOffset="1">498 0,'-8'0,"5"0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324 0,'-7'0,"-1"0,0 0,-1 0,-11 2,12-1,-1-1,1 0,-1 1,-10-2,-3 1,-172 0,191 0</inkml:trace>
</inkml:ink>
</file>

<file path=ppt/ink/ink3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69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0,'511'0</inkml:trace>
</inkml:ink>
</file>

<file path=ppt/ink/ink3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69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0,'271'0,"-269"0</inkml:trace>
</inkml:ink>
</file>

<file path=ppt/ink/ink3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69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 0 24575,'0'8'0,"0"-1"0,0 1 0,-2 9 0,1-5-1365,0-10-5461</inkml:trace>
</inkml:ink>
</file>

<file path=ppt/ink/ink3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118 0 24575,'1'0'0,"-1"0"0,1 0 0,-1 1 0,0-1 0,1 0 0,-1 0 0,0 0 0,1 0 0,-1 1 0,0-1 0,1 0 0,-1 0 0,0 1 0,1-1 0,-1 0 0,0 1 0,0-1 0,1 0 0,-1 1 0,0-1 0,0 1 0,5 9 0,-5-8 0,11 32 0,-10-31 0,0-1 0,3 6 0,-3-7 0,0 1 0,0 0 0,-1 0 0,1 0 0,0-1 0,-1 1 0,1 4 0,0-3 0,-1-1 0,1 1 0,0 0 0,-1-1 0,1 1 0,2 2 0,-2-2 0,0 0 0,0 0 0,0 0 0,1 5 0,-1-5 0,-1 0 0,1-1 0,-1 1 0,1 0 0,0-1 0,0 1 0,1 0 0,-1-1 0,2 3 0,-3-4 0,1 0 0,0 1 0,-1-1 0,1 0 0,-1 0 0,0 0 0,0 1 0,1-1 0,-1 3 0,0 12 0,-1-6 0,1 80 0,0-83 0,-1 0 0,0 0 0,-3 11 0,2-14 0,2 0 0,-1 0 0,0 0 0,1-1 0,-1 6 0,1-7 0,0 0 0,-1 0 0,1 0 0,-1 0 0,0 4 0,-3 5 0,3 0 0,1-8 0,-1 0 0,1 0 0,-1 1 0,0-1 0,0 0 0,-2 6 0,1-6 0,1 0 0,0 0 0,0 0 0,-1 5 0,-2 4 0,-6 10 0,10-20 0,-1 0 0,0-1 0,0 1 0,0 0 0,0 0 0,0-1 0,0 1 0,-3 2 0,3-3 0,1 0 0,-1 0 0,0 0 0,1 1 0,-1-1 0,1 0 0,-1 0 0,1 1 0,-1 0 0,1 0 0,-1 0 0,1-1 0,-1 1 0,-1 2 0,-10 17 0,2-2 0,6-13 0,-1 1 0,3-3 0,0 0 0,-3 4 0,-2 5 0,6-11 0,0 0 0,-1-1 0,-1 4 0,2-4 0,-1 1 0,1 0 0,-2 3 0,1-3 0,1 0 0,0 0 0,-3 3 0,2-2 0,-4 5 0,3-5 0,0 1 0,-3 6 0,-7 12 0,11-21 0,1 2-115,0-2-10,0 0 0,0 0 0,1 0 0,-1 1 0,1-1 0,-1 0 0,1 0 0,-1 0 0,0 2 0,1 0-6701</inkml:trace>
</inkml:ink>
</file>

<file path=ppt/ink/ink3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0 24575,'2'0'0,"0"0"0,-1 0 0,1 1 0,-1-1 0,1 0 0,-1 1 0,1-1 0,2 2 0,0 0 0,6 5 0,-4-3 0,-6-3 0,1-1 0,0 1 0,0 0 0,-1 0 0,1-1 0,-1 1 0,1 0 0,0 0 0,0 1 0,-1 0 0,1-1 0,0 0 0,-1 0 0,3 2 0,-2-2 0,-1 0 0,1 0 0,-1 0 0,1-1 0,-1 1 0,1 0 0,-1 0 0,1 0 0,-1 0 0,0 0 0,0 0 0,1 0 0,-1 2 0,0 2 0,0 8 0,-1-4 0,1-8 0,0 1 0,-1 0 0,1-1 0,-1 1 0,1-1 0,-1 1 0,0-1 0,1 1 0,-1-1 0,0 0 0,0 1 0,0-1 0,0 0 0,-1 2 0,1-3 0,0 1 0,0 0 0,0-1 0,0 1 0,0-1 0,-1 1 0,1-1 0,-1 1 0,0 0 0,1-1 0,0 0 0,0 1 0,-1 0 0,-1 1 0,-6 3 0,8-4 0,-1-1 0,1 1 0,0 0 0,-1 0 0,1 0 0,-2 2 0,2-3 0,1 1 0,-1-1 0,1 1 0,-1 0 0,1-1 0,-1 1 0,1 0 0,-1-1 0,1 1 0,0 0 0,-1 0 0,1-1 0,0 1 0,0 0 0,0 0 0,-1-1 0,1 1 0,0 0 0,0 0 0,0 0 0,0-1 0,0 1 0,0 0 0,1 1 0,0 5-341,1 0 0,-1 1-1,0 12 1,-2-17-6485</inkml:trace>
</inkml:ink>
</file>

<file path=ppt/ink/ink3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24575,'0'1'0,"0"0"0,0 1 0,0 1 0,0 0 0,0 0 0,0 1 0,0-1 0,0 1 0,0-1 0,0 1 0,0-1 0,0 0 0,0 1 0,0-1 0,0 1 0,0-1 0,0-1-8191</inkml:trace>
</inkml:ink>
</file>

<file path=ppt/ink/ink3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32 68 24575,'-2'3'0,"-3"2"0,3-3 0,-1 0 0,-4 4 0,6-5 0,0 0 0,0 0 0,0 0 0,0 0 0,1 0 0,-1 0 0,0 1 0,0-1 0,1 0 0,-1 0 0,0 1 0,1-1 0,0 0 0,-1 1 0,1 1 0,-1-1 0,1 1 0,-1 0 0,1 0 0,0-1 0,0 1 0,1 5 0,-1-7 0,1 0 0,-1 0 0,1 0 0,-1 0 0,1 0 0,-1 0 0,1 0 0,-1 0 0,1 0 0,1 1 0,9 9 0,-5-6 0,3 0 0,-8-4 0,1 0 0,-1 0 0,0 0 0,1 0 0,0 2 0,7 6-1365,-7-7-5461</inkml:trace>
</inkml:ink>
</file>

<file path=ppt/ink/ink3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3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60 0 24575,'0'1'0,"0"1"0,-1-1 0,1 1 0,0-1 0,-2 3 0,0 4 0,2-7 0,0 0 0,-1 0 0,1 0 0,-1 0 0,1 0 0,0 0 0,-1 0 0,0 0 0,1 0 0,-1 0 0,-1 1 0,-3 5 0,4-4 0,-1 0 0,1 0 0,-1 0 0,1 0 0,0 0 0,1 1 0,-1-1 0,0 6 0,1-7 0,-1 0 0,1 0 0,0 0 0,-1 0 0,0 0 0,1 0 0,-1 0 0,0 0 0,-1 2 0,1-2 0,-1 1 0,1-1 0,0 0 0,1 1 0,-2 4 0,1-5 0,1 0 0,-1 0 0,1 0 0,-1 0 0,0 0 0,0 0 0,0 0 0,-2 2 0,2-2 0,0 0 0,0 0 0,1-1 0,-1 1 0,0 0 0,1 0 0,-1 0 0,1 0 0,-1 0 0,1 3 0,-1 2 0,0 0 0,0 0 0,1 0 0,0 9 0,1-1 0,-1-6 0,0-2 0,0 0 0,1 12 0,0-16 0,-1-1 0,1-1 0,-1 1 0,0-1 0,1 0 0,0 2 0,0-1 0,-1 0 0,1 0 0,-1 0 0,1 0 0,-1 0 0,1 4 0,-2 13 0,1-7 0,0-6 0,0 1 0,0-1 0,1 0 0,0 0 0,2 10 0,1-5 0,-2-6 0,2 9 0,-2-3 0,-1-6 0,2 10 0,4 3 0,-6-13 0,0-1 0,1 8 0,1 8 0,-2-17 0,-1-1 0,1 0 0,0 0 0,0 1 0,0-1 0,3 3 0,-1 1 0,1 0 0,3 12 0,-6-17 0,-1 0 0,1 0 0,0 1 0,-1-1 0,1 0 0,2 2 0,-2-2 0,0 0 0,0 0 0,-1 0 0,1 0 0,0 0 0,1 3 0,-2-3 0,0 0 0,1 0 0,0 0 0,-1 0 0,1 0 0,-1 0 0,1 0 0,0 0 0,1 2 0,0-2 0,-1 1 0,0 0 0,2 2 0,3 4 0,-5-6 0,0-1 0,0 1 0,0 0 0,0-1 0,0 1 0,0 3 0,4 5 0,11 18 0,-11-19 0,-4-6 0,0-1 0,0 1 0,3 3 0,-3-4 0,0-1 0,0 1 0,0-1 0,0 3 0,0-3 0,0 1 0,-1-1 0,1 0 0,0 1 0,2 1 0,2 4 0,-4-6 0,0 0 0,0 1 0,0-1 0,0 0 0,0 0 0,0 0 0,0 0 0,1 1 0</inkml:trace>
</inkml:ink>
</file>

<file path=ppt/ink/ink3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55 246 24575,'-1'0'0,"-1"0"0,2 0 0,-1-1 0,0 1 0,0-1 0,0 1 0,0-1 0,0 1 0,0-1 0,-1-1 0,-2 0 0,3 1 0,0 0 0,0 0 0,0 0 0,1 0 0,-1 0 0,0 0 0,1 0 0,-1 0 0,1 0 0,-1 0 0,1 0 0,-1 0 0,0-2 0,1 1 0,-1 1 0,1-1 0,-1 1 0,0-1 0,0 0 0,-1 0 0,1 0 0,0 0 0,0 1 0,0-1 0,0 1 0,1-1 0,-1 0 0,-1-3 0,-1-4 0,3 8 0,-1 0 0,0-1 0,0 1 0,-1-1 0,2 1 0,-1 0 0,0 0 0,1 0 0,-1 1 0,1-1 0,-1 0 0,1 0 0,-1 0 0,1 0 0,-1-2 0,0-5 0,1 0 0,1-10 0,-1 2 0,0 13 0,1 0 0,-1 0 0,1 0 0,0 0 0,0 0 0,1-3 0,2-7 0,-3 11 0,-1-1 0,1 1 0,0 0 0,0 0 0,0 0 0,3-4 0,-4 5 0,1-1 0,0 1 0,-1-1 0,1 1 0,-1-1 0,1 1 0,-1-4 0,1 4 0,-1-1 0,0 0 0,1 1 0,-1-1 0,1 1 0,-1-1 0,2-2 0,0 2 0,-1 0 0,0 0 0,0-1 0,1-2 0,1-2 0,-3 6 1,0 1 0,0 0-1,1-1 1,-1 1 0,0 0-1,0-1 1,1 1-1,-1 0 1,0-1 0,1 1-1,-1 0 1,1-1 0,1 0-1375,0-1-5452</inkml:trace>
</inkml:ink>
</file>

<file path=ppt/ink/ink3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75 24575,'0'-1'0,"0"0"0,0 0 0,0 0 0,1 0 0,-1-1 0,0 1 0,1 0 0,-1 0 0,1 0 0,-1 0 0,1 0 0,-1 0 0,1 0 0,0 0 0,0 0 0,-1 0 0,1 0 0,0 0 0,0 1 0,0-1 0,0 0 0,0 0 0,1 0 0,-1 1 0,0-1 0,-1 1 0,1-1 0,0 0 0,0 1 0,0-2 0,0 1 0,0 0 0,-1 0 0,1 1 0,0-1 0,-1 0 0,1 1 0,1-1 0,9-6 0,-7 5 0,9-5 0,-13 7 0,1-1 0,0 1 0,0-1 0,0 1 0,-1-1 0,2-1 0,-1 2 0,0-1 0,-1 0 0,1 1 0,0-1 0,0 1 0,-1-1 0,2 0 0,3 0 0,-1 0 0,7-1 0,-4 0 0,4-2 0,-9 4 0,0-1 0,-1 0 0,1 1 0,0-1 0,0 1 0,3-1 0,34 1 0,-18 0 0,-18 1 0,-1-1 0,1 1 0,0-1 0,-1 1 0,1 0 0,-1 0 0,1 0 0,-1 1 0,4 1 0,-2-1 0,7 3 0,-10-4 0,0-1 0,0 1 0,0-1 0,-1 1 0,1-1 0,0 1 0,0 0 0,-1-1 0,1 1 0,0 0 0,0 1 0,0-1 0,-1 0 0,1 0 0,0-1 0,0 1 0,0 0 0,-1 0 0,3 0 0,4 3 43,-6-4-278,1 1 1,-1 0-1,1-1 0,-1 1 1,2 1-1,-1 0-6591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5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0,'0'62,"2"-57,-1-4,-1-3,-1-5,0 0,1 0,1 0,4-12,-5 19,1-1,-1 1,1-1,-1 0,1 1,-1-1,1 1,-1-1,1 1,0-1,-1 1,3-2,-3 2,0 0,1 0,-1 0,0 0,1 0,-1 0,0-1,1 1,-1 0,1 0,-1 0,1 0,-1 0,0 0,1 0,-1 0,1 0,-1 0,0 0,1 0,-1 0,1 0,-1 0,1 0,-1 0,0 0,1 1,-1-1,0 0,1 0,-1 0,1 0,-1 0,0 1,1-1,-1 0,1 0,-1 1,1-1,-1 0,0 0,1 1,-1-1,0 0,0 1,1-1,-1 0,0 1,0-1,0 0,1 1,-1-1,0 0,0 1,0-1,0 0,0 1,0-1,-1 0,1 1,0-1,0 0,0 1,-1-1,1 1,-1 0</inkml:trace>
</inkml:ink>
</file>

<file path=ppt/ink/ink3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24575,'1'1'0,"-1"0"0,0-1 0,1 1 0,-1 0 0,1-1 0,0 1 0,0 1 0,1-1 0,4 6 0,-4-4 0,0-1 0,0 0 0,0 1 0,5 2 0,-5-3 0,-1-1 0,0 0 0,1 1 0,-1-1 0,0 0 0,0 1 0,2 3 0,6 12 0,-7-12 0,3 11 0,-4-14 0,0 1 0,0 0 0,0 0 0,-1 0 0,1 4 0,0 14 0,-1-15 0,0 2 0,-2 12 0,1-19 0,1 1 0,0-1 0,0 0 0,-1 0 0,1 0 0,0 1 0,-1-1 0,0 0 0,0 1 0,1-2-32,0 1-1,0-1 1,0 0-1,0 0 1,0 0-1,0 0 1,0 0-1,0 0 1,0 0-1,0 0 1,0 0-1,0 1 1,0-1-1,0 0 1,0 0-1,0 0 1,0 0-1,0 0 1,0 0-1,0 0 1,0 0-1,0 1 1,0-1-1,0 0 1,0 0-1,0 0 1,0 0-1,0 0 1,0 0-1,0 0 1,0 0-1,0 0 1,0 0-1,0 1 1,1-1-1,-1 0 0,0 0 1,0 0-1,0 0 1,0 0-1,0 0 1,2 1-6794</inkml:trace>
</inkml:ink>
</file>

<file path=ppt/ink/ink3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50 0 24575,'0'0'0,"0"1"0,0-1 0,0 0 0,0 1 0,0-1 0,-1 0 0,1 0 0,0 1 0,0-1 0,0 0 0,-1 1 0,-1 2 0,0 5 0,1-6 0,1 0 0,-1 0 0,1 0 0,-1 0 0,0 0 0,-2 3 0,1-1 0,-1 0 0,-3 9 0,5-10 0,-1 0 0,1 0 0,-1 0 0,-2 3 0,1-3 0,1 1 0,-3 3 0,0 10-1365,4-15-5461</inkml:trace>
</inkml:ink>
</file>

<file path=ppt/ink/ink3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24575,'0'2'0,"0"-1"0,1 1 0,-1-1 0,0 1 0,1-1 0,0 3 0,1 2 0,-2-4 0,1 1 0,-1-1 0,0 1 0,0 0 0,0-1 0,0 1 0,-1 3 0,0 0 0,0 0 0,-1 12 0,2-18-76,0 1 1,0-1-1,0 0 0,0 0 0,0 0 0,0 1 0,1-1 0,-1 0 1,0 0-1,0 0 0,0 1 0,0-1 0,0 0 0,0 0 1,0 0-1,0 1 0,1-1 0</inkml:trace>
</inkml:ink>
</file>

<file path=ppt/ink/ink3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3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</inkml:trace>
</inkml:ink>
</file>

<file path=ppt/ink/ink3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24575,'0'0'0,"0"1"0,1 0 0</inkml:trace>
</inkml:ink>
</file>

<file path=ppt/ink/ink3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3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4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22 3 24575,'0'-1'0,"0"1"0,-1-1 0,0 1 0,-1-1 0,1 1 0,-1 0 0,0 0 0,1 0 0,0 1 0,-1-1 0,1 0 0,-1 0 0,1 0 0,-1 0 0,1 1 0,-1-1 0</inkml:trace>
</inkml:ink>
</file>

<file path=ppt/ink/ink3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5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194 0 24575,'-2'0'0,"0"0"0,0 0 0,1 1 0,-1-1 0,0 0 0,1 1 0,-3 0 0,-3 1 0,-5 2 0,1 0 0,1-1 0,3 0 0,-4 1 0,10-3 0,-1 0 0,1 0 0,-1 0 0,1 0 0,-1 0 0,1 1 0,0-1 0,-2 3 0,0-2 0,3-1 0,-1 0 0,1-1 0,-1 1 0,1-1 0,-1 1 0,1 0 0,0-1 0,-1 1 0,1 0 0,-1 0 0,-1 4 0,1-4 0,1-1 0,0 1 0,-1 0 0,1 0 0,0-1 0,-1 2 0,-2 7 0,2-8 0,1 1 0,-1-1 0,1 1 0,-1 1 0,-1 6 0,1-7 0,0 1 0,0 4 0,1-5 0,0 1 0,0 0 0,-1 0 0,1 0 0,-2 6 0,1-7 0,0 1 0,0 0 0,0 0 0,0 0 0,0 5 0,1 15 0,0-14 0,0-7 0,0-1 0,1 0 0,-1 0 0,0 1 0,1-1 0,0 2 0,1 3 0,-1-4 0,-1-1 0,1 0 0,-1 0 0,1 1 0,1 0 0,1 4 0,2 4 0,-3-7 0,-1-1 0,1 1 0,0 3 0,5 11 0,-3-7 0,-1-4 0,3 5 0,2 5 0,-1-7 0,-6-6 0,1 1 0,0 3 0,-1-5 0,1 4 0,-1-5 0,0 0 0,-1 0 0,1 0 0,-1 0 0,1 2 0,0 0 0,0 1 0,0-1 0,1 1 0,-1-1 0,4 5 0,-3-6 0,-1 1 0,0-1 0,0 0 0,0 0 0,0 0 0,0 1 0,-1-1 0,1 0 0,-1 1 0,1 2 0,-1-1 0,1 0 0,0-1 0,2 8 0,-1-4 0,3 7 0,-4-5 0,0 0 0,0 0 0,-2 9 0,1-5 0,0-9 0,0-1 0,-2 6 0,1-5 0,1-1 0,-1 7 0,0 15 0,1-19 0,-1-1 0,-1 10 0,-2 1 0,4-13 0,-1 0 0,-1 3 0,-1 5 0,1-4 0,1 0 0,-4 8 0,0 3 0,2-11 0,-1 6 0,-3 7 0,5-13 0,0-3 0,1-1 0,-4 6 0,-1 1 0,-1 5 0,-3-2 0,4-1 0,-17 33 0,16-29 0,4-8 0,-7 11 0,9-16 0,-12 19 0,8-13 0,-4 5 0,3-4 0,5-8 0,-1 1 0,1-1 0,-3 6 0,2-2 0,1-5 0,1 0 0,-1 0 0,1 0 0,0 0 0,-1 0 0,1 2 0,-3 4 0,0 2 0,3-9 0,0 1 0,0-1 0,0 0 0,0 1 0,0-1 0,0 0 0,0 1 0,0-1 0,0 0 0,0 1 0,0-1 0,0 0 0,1 1 0,-1-1 0,0 0 0,0 1 0,0-1 0,0 0 0,1 1 0,-1 0 0,1-1 0,0 1 0,-1-1 0,1 0 0,0 1 0,-1-1 0,1 0 0,0 1 0,0-1 0,-1 0 0,1 0 0,0 0 0,0 1 0,0-1 0,14-1 0,-8 1 0,72 0 0,-54-1 0,8-1 0,-32 2 0,1 0 0,-1 0 0,0 0 0,0-1 0,0 1 0,0 0 0,0-1 0,0 1 0,0-1 0,0 1 0,0-1 0,0 0 0,0 1 0,0-1 0,0 0 0,-1 0 0,1 0 0,0 0 0,1-1 0,0-1 0,-1 0 0,1 0 0,-1-1 0,0 1 0,0 0 0,1-6 0,1-1 0,-1 3 0,-1 0 0,0 1 0,0-9 0,0-22 0,1 7 0,-2 15 0,0-14 0,-2-9 0,0 22 0,2 9 0,0 5 0,0 0 0,0 0 0,0 0 0,0 0 0,0 0 0,0-1 0,-1-1 0,-1 11 0,2 2 0,0-6 0,0 1 0,-1-1 0,1 0 0,0 0 0,-2 4 0,-1 7 0,2-11 0,1 0 0,-1 0 0,-1 6 0,-4 9 0,3-11 0,-3 20 0,3-15 0,2-7 0,0-2 0,0 1 0,0 4 0,0 0 0,-3 15 0,4-22 0,-2 6 0,2-7 0,0 0 0,-1 1 0,1-1 0,0 0 0,0 0 0,0 1 0,0-1 0,0 0 0,-1 0 0,1 0 0,0 1 0,0-1 0,0 0 0,0 0 0,-1 0 0,1 0 0,0 0 0,0 1 0,-1-1 0,1 0 0,0 0 0,-1 0 0,1 0 0,0 0 0,0 0 0,0 0 0,0 0 0,-1 0 0,1-1 0,0 1 0,0 0 0,0 0 0,0 0 0,0 0 0,0 0 0,0 0 0,-1-1 0,1 1 0,0 0 0,0 0 0,0 0 0,0 0 0,0 0 0,0-1 0,0 1 0,0 0 0,0 0 0,0 0 0,0 0 0,0-1 0,0 1 0,0 0 0,0 0 0,0 0 0,0-6 0,0 6 0,1-7 0,0 1 0,2-9 0,-1 11 0,-1 2 0,-1 0 0,1 0 0,-1 0 0,1-2 0,-1 0 0,1 0 0,0 0 0,1-4 0,0 4 0,-1 0 0,0 1 0,0-6 0,1 2 0,-2 6 0,0-1 0,0 1 0,1 0 0,-1-2 0,0 1 0,0 1 0,0 0 0,0 0 0,-1-2 0,1 2 0,0 1 0,0 0 0,0 0 0,0 0 0,0 0 0,0 0 0,0 0 0,0 0 0,0 0 0,0 0 0,0 0 0,0 0 0,0 0 0,0 0 0,0 0 0,-1-1 0,1 1 0,0 0 0,0 0 0,0 0 0,0 0 0,0 0 0,0 0 0,0 0 0,0 0 0,0 0 0,0 0 0,0 0 0,0 0 0,0 0 0,-1 0 0,1 0 0,0 0 0,0 0 0,-1 1 0,1-1 0,0 0 0,0 0 0,-1 0 0,1 1 0,0-1 0,0 0 0,0 0 0,-1 0 0,1 1 0,-2 3 0,-1 0 0,-2 7 0,0-1 0,-16 32 0,9-12 0,9-23 0,-4 12 0,2-2 0,4-13 0,0-2 0,1-6 0,0 2 0,0 0 0,0 1 0,0-1 0,0 0 0,1 0 0,-1 0 0,2-3 0,5-16 0,-2 5 0,-2 6 0,6-11 0,-1 2 0,-6 14 0,-2 3 0,1 1 0,0-1 0,-1 0 0,1-1 0,-1 10 0,0-3 0,0 1 0,0 0 0,-2 6 0,0-2 0,1-5 0,0 1 0,-2 5 0,-5 12 0,5-14 0,-3 7 0,4-10 0,1-3 0,0-1 0,0 1 0,-2 3 0,3-5 0,0 0 0,0 0 0,0 0 0,0 0 0,0 0 0,0 0 0,0 0 0,0 0 0,0 0 0,0 0 0,0 0 0,0 0 0,0 0 0,0 0 0,0 0 0,0 0 0,0 0 0,0 0 0,0 0 0,0 0 0,0 0 0,0 0 0,0 0 0,0 0 0,0 0 0,0 0 0,0 0 0,-1 0 0,1 0 0,0 0 0,0 0 0,0 0 0,0 0 0,0 0 0,0 0 0,0 0 0,0 0 0,0 0 0,0 0 0,0 0 0,0 0 0,0 0 0,0 0 0,0 0 0,0 0 0,0 0 0,0 0 0,0 0 0,0 0 0,0 0 0,0 0 0,0 0 0,-1-3 0,1-3 0,1-26 0,0 9 0,0 23 0,-1 0 0,0 0 0,0-1 0,0 1 0,0 0 0,0 0 0,0 0 0,0 0 0,0 0 0,0 0 0,0-1 0,0 1 0,0 0 0,0 0 0,0 0 0,0 0 0,0 0 0,0 0 0,-1 0 0,1-1 0,0 1 0,0 0 0,0 0 0,0 0 0,0 0 0,0 0 0,0 0 0,0 0 0,0 0 0,0-1 0,0 1 0,-1 0 0,1 0 0,0 0 0,0 0 0,0 0 0,0 0 0,0 0 0,0 0 0,0 0 0,-1 0 0,1 0 0,0 0 0,0 0 0,-1 0 0,1 0 0,0 1 0,0-1 0,0 0 0,-1 0 0,1 0 0,0 0 0,0 1 0,0-1 0,0 0 0,-1 0 0,1 0 0,0 1 0,0-1 0,0 0 0,0 0 0,0 1 0,-9 17 0,5-11 0,-2 7 0,4-10 0,0-1 0,1 1 0,-5 4 0,0 2 0,-5 9 0,10-18 0,0 2 0,0-2 0,2-1 0,0-1 0,-1 1 0,1 0 0,-1-1 0,0 1 0,1-1 0,-1 1 0,1-1 0,-1 1 0,1-1 0,-1 1 0,0-1 0,0 1 0,0 0 0,1-1 0,-1 1 0,0 0 0,0 0 0,0-1 0,1 1 0,-1 0 0,0 0 0,0-1 0,1 1 0,-1 0 0,0 0 0,1 0 0,-1-1 0,0 1 0,1 0 0,-1 0 0,0 0 0,1 0 0,-1 0 0,0 0 0,1 0 0,-1 0 0,1 0 0,-1 0 0,1 0 0,-1 0 0,1 0 0,-1 0 0,0 0 0,1 0 0,-1 0 0,1 0 0,-1 0 0,1 0 0,-1 0 0,0-1 0,1 1 0,-1 0 0,1 0 0,-1 0 0,0-1 0,1 1 0,-1 0 0,1 0 0,-1-1 0,0 1 0,1 0 0,-1-1 0,0 1 0,1-1 0,0-1 0,1 0 0,-1-1 0,1-2 0,1 0 0,4-7-1365</inkml:trace>
</inkml:ink>
</file>

<file path=ppt/ink/ink3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06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46 27 24575,'31'-1'0,"-30"1"0,2 0 0,-1-1 0,1 1 0,-1 0 0,1-1 0,-1 0 0,4-1 0,0 1 0,-5 1 0,0 0 0,0 0 0,-1 0 0,1 0 0,0-1 0,-1 1 0,1 0 0,0 0 0,0-1 0,-1 0 0,-2 1 0,-1-1 0,2 1 0,0 0 0,0 0 0,0 0 0,0 0 0,1 0 0,-1-1 0,0 1 0,0 0 0,0 0 0,0-1 0,1 1 0,0 0 0,0-1 0,0 1 0,0 0 0,0 0 0,0 0 0,0 0 0,0 0 0,0 0 0,1 0 0,-1 0 0,0 0 0,0 0 0,0 0 0,0 0 0,0-1 0,0 1 0,0 0 0,1 0 0,-1 0 0,0 0 0,0 0 0,0 0 0,0 0 0,5-1 0,-5 1 0,1 0 0,4-1 0,-3 0 0,-2 1 0,0 0 0,0 0 0,0 0 0,0 0 0,0 0 0,0 0 0,0 0 0,0 0 0,0 0 0,0 0 0,0 0 0,0-1 0,0 1 0,0 0 0,0 0 0,0 0 0,0 0 0,0 0 0,0 0 0,0 0 0,0 0 0,0 0 0,-1 0 0,1 0 0,0 0 0,0 0 0,0 0 0,0 0 0,0 0 0,0 0 0,0 0 0,0 0 0,0 0 0,-1-1 0,0 1 0,0 0 0,0-1 0,1 1 0,-1 0 0,0 0 0,0 0 0,-1 0 0,2 0 0,-1 0 0,1 0 0,0 0 0,0 0 0,0 0 0,-1 0 0,1 0 0,0 0 0,0 0 0,0 0 0,-1 0 0,1 0 0,0-1 0,0 1 0,-1 0 0,1 0 0,-1 0 0,1 0 0,0-1 0,-1 1 0,1 0 0,-1 0 0,1 0 0,-1 0 0,1 0 0,-1 0 0,0 0 0,-13-1 0,12 0 0,4 0 0,3 0 0,16 3 0,-18-2 0,1 1 0,0 0 0,-1 0 0,5 1 0,-3 0 0,-2-1 0,0 1 0,0-1 0,-1 1 0,3 1 0,4 3 0,-5-4 0,1 1 0,6 7 0,-4-4 0,-6-5 0,1 1 0,-1-1 0,0 1 0,0 0 0,2 3 0,1 2 0,-2-5 0,-1 0 0,0 0 0,1 2 0,1 3 0,1 8 0,-2-9 0,0 1 0,-2-3 0,1-1 0,1 4 0,-1-4 0,0-1 0,-1 1 0,1-1 0,-1 1 0,1 2 0,-1 3 0,2 11 0,0-13 0,-2-5 0,0 1 0,1-1 0,-1 1 0,0 1 0,0-1 0,0 0 0,-1 0 0,1 0 0,-1 0 0,1 0 0,-1 0 0,0 0 0,1 0 0,-1 0 0,-2 2 0,1-1 0,-12 23 0,10-18 0,-5 13 0,7-15 0,0-3 0,1 0 0,-1 6 0,1-7 0,1 1 0,-1-1 0,0 1 0,0-1 0,-2 3 0,1-2 0,1 0 0,-3 6 0,-2 5 0,2-5 0,1-4 0,2 0 0,-3 7 0,2-6 0,-3 16 0,3-13 0,1-5 0,0-1 0,-1 8 0,2-7 0,-1 0 0,0 1 0,-1 3 0,-2 6 0,2-6 0,1-4 0,-1 7 0,-1 71 0,3-81 0,0 0 0,1 1 0,-1-1 0,0 1 0,1-1 0,0 3 0,0-2 0,-1 0 0,1 0 0,0 2 0,-1-1 0,1-1 0,-1 0 0,2 4 0,-1-4 0,0 0 0,-1 1 0,1 2 0,0 1 0,3 9 0,-4-13 0,1 1 0,-1 0 0,0 1 0,1-1 0,-2 7 0,1 0 0,0-5 0,0-3 0,0-1 0,0 1 0,0-1 0,0 1 0,0-1 0,-1 3 0,1-4 0,0 0 0,0 0 0,0 0 0,0 0 0,0 0 0,0 0 0,0 0 0,0 0 0,0 0 0,0 0 0,0 0 0,0 0 0,0 0 0,0 0 0,0 0 0,0 0 0,0 0 0,0 0 0,0 0 0,0 1 0,-1-1 0,1 0 0,0 0 0,0 0 0,0 0 0,0 0 0,0 0 0,0 0 0,0 0 0,0-1 0,0 1 0,0 0 0,0 0 0,0 0 0,0 0 0,-4-1 0,-1-4 0,-14-13 0,14 14 0,3 2 0,0 0 0,1 0 0,-3-2 0,0-2 0,1 0 0,-3-6 0,-1-6 0,4 13 0,3 4 0,-1 0 0,1-1 0,-1 1 0,1 0 0,-1-3 0,1 1 0,-1-1 0,-1-3 0,1 4 0,0 0 0,1 1 0,-1-1 0,0-5 0,1 5 0,0-1 0,-1 1 0,1-1 0,-2-4 0,1 5 0,1 0 0,0 0 0,0 0 0,0 1 0,0-1 0,1-5 0,-1 7 0,0-1 0,1 1 0,0 0 0,-1-1 0,1 1 0,1-2 0,3-6 0,-3 4 0,-1 3 0,-1 0 0,1 0 0,0-2 0,2-6 0,-2 6 0,-1 1 0,2-7 0,-1-67 0,-1 52 0,0 21 0,1 0 0,-1 0 0,1 0 0,2-6 0,0 1 0,4-12 0,-6 17 0,1 0 0,3-7 0,-1 2 0,10-21 0,-7 11 0,-6 17 0,0-2 0,1-1 0,0-4 0,0 1 0,-1 6 0,0-1 0,-1 1 0,1-1 0,-1-4 0,1-15 0,1-3 0,-2 11 0,0-14 0,0 28 0,0 0 0,0-1 0,0 1 0,-1-1 0,1 1 0,0 0 0,0-1 0,0 1 0,0 0 0,0-1 0,-1 1 0,1-1 0,0 1 0,0 0 0,-1-1 0,1 1 0,0 0 0,0 0 0,-1-1 0,1 1 0,0 0 0,-1 0 0,1-1 0,0 1 0,-1 0 0,0 0 0,0-1 0,-1 1 0,1 0 0,-1-1 0,0 1 0,-1 0 0,-3 0 0,5-1 0,0 1 0,0 0 0,0 0 0,0 0 0,0 0 0,-1 0 0,1 0 0,-1 1 0,1-1 0,1 0 0,-1 1 0,1-1 0,0 0 0,-1 0 0,1 1 0,0-1 0,-1 0 0,1 1 0,0-1 0,-1 0 0,1 1 0,0-1 0,-1 0 0,1 1 0,0-1 0,0 1 0,0-1 0,0 1 0,-1-1 0,1 1 0,-2 6 0,1-5 0,1-1 0,-1 1 0,1 0 0,-1 0 0,1-1 0,0 4 0,0-3 0,-1 1 0,1-1 0,-1 4 0,-1 6 0,0 21 0,1 14 0,1-45 0,1 0 0,-1 0 0,0-1 0,2 4 0,-1 2 0,3 7 0,-3-8 0,2 11 0,-1 6 0,-1-16 0,-1-6 0,1 0 0,-1 0 0,0 0 0,0 0 0,0 0 0,0 1 0,0-1 0,0 0 0,0 0 0,0 0 0,0 0 0,0 0 0,-1 2 0,1-3 0,0 1 0,-1-1 0,1 0 0,0 1 0,0-1 0,0 1 0,-1-1 0,1 1 0,0-1 0,-1 0 0,1 1 0,0-1 0,-1 0 0,1 1 0,0-1 0,-1 0 0,0 1 0,0-1 0,1 0 0,-1 0 0,1 0 0,-1 0 0,1 0 0,-1 0 0,1 0 0,-1 0 0,0 0 0,1 0 0,-1-1 0,1 1 0,-1 0 0,1 0 0,-1-1 0,-1 0 0,0 0 0,1 0 0,0 0 0,-1-1 0,1 1 0,-1 0 0,-1-3 0,0 0 0,1 0 0,-3-4 0,-3-9 0,2 2 0,-1-4 0,1 1 0,5 16 0,1-1 0,-1 0 0,1 1 0,0-4 0,0-1 0,-2-17 0,1 19 0,0 3 0,1 1 0,0-1 0,0 1 0,-1-3 0,1-1 0,0-1 0,-1 1 0,-2-10 0,1 9 0,2 5 0,0-1 0,0 0 0,0 0 0,0-3 0,0 4 0,0-1 0,0 1 0,0 0 0,0-1 0,0 1 0,-1-3 0,1 3 0,0 1 0,0 0 0,0 0 0,0 0 0,0 0 0,0 0 0,0 0 0,0 0 0,0 0 0,0 0 0,0 0 0,0 0 0,0 0 0,0 0 0,0 0 0,0 0 0,0 0 0,0 0 0,0 0 0,0 0 0,0 0 0,0 0 0,0 0 0,0 0 0,0 0 0,0 0 0,0 0 0,0 0 0,0 0 0,0 0 0,0 0 0,0 0 0,0 0 0,0 0 0,0 0 0,-1 0 0,1 0 0,0 0 0,0 0 0,0 0 0,0 0 0,0 0 0,0 0 0,0 0 0,-2 2 0,-1 3 0,3-5 0,-2 4 0,1 0 0,-2 6 0,2-6 0,0-1 0,1 1 0,0-1 0,-1 0 0,1 4 0,0 7 0,0-12 0,-1-1 0,1 1 0,0 0 0,-1-1 0,0 1 0,-1 3 0,1-3 0,1 1 0,-1-1 0,0 1 0,1 0 0,-1 0 0,1-1 0,0 1 0,0 0 0,1 5 0,-1-8 0,0 1 0,0 0 0,1-1 0,-1 1 0,0-1 0,1 1 0,-1-1 0,0 1 0,1-1 0,-1 1 0,1-1 0,-1 1 0,0-1 0,1 0 0,0 1 0,0 0 0,0-1 0,-1 1 0,1 0 0,0-1 0,-1 1 0,2 1 0,0 2 0,0 0 0,1-1 0,3 5 0,-1-3 0,-1 0 0,5 5 0,-5-7 0,-3-3 0,-1 1 0,1-1 0,0 1 0,0 0 0,-1 0 0,2 0 0,-2 0 0,1 0 0,0 0 0,0 0 0,0 0 0,0 0 0,2 0 0,2 3 0,5 2 0,-7-5-1365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38 21,'-2'18,"-7"0,3-8,5-9,1-1,-1 1,1-1,-1 1,0-1,1 1,-1 0,0-1,0 0,1 1,-1-1,0 1,-2 0,3-1,0 0,-1 0,1 0,0 0,0 0,0 0,0 0,0 0,-1 0,1 0,0-1,0 1,0 0,0 0,0 0,0 0,0 0,-1 0,1 0,0 0,0 0,0 0,0 0,0 0,0 0,0-1,0 1,0 0,0 0,0 0,0 0,0 0,0 0,0 0,0 0,-2-6,2 3,-1 2,0-1,1 1,-1 0,1 0,-1 0,1-1,0 1,0 0,0-1,1 1,-1 0,0 0,1 0,-1-1,2 0,1-2,1-1,7-6,-9 9,19-15,-21 17,0-1,1 1,-1 0,0 0,1-1,-1 1,0 0,1 0,-1-1,1 1,-1 0,1 0,-1 0,1 0,-1 0,1-1,0 1,-1 0,1 0,-1 0,1 0,-1 0,0 0,1 0,-1 1,1-1,-1 0,0 0,1 0,-1 0,1 0,-1 0,0 1,1-1,-1 0,0 0,1 0,-1 0,0 1,0-1,1 1,3 2,0 0,1 0,-1 0,1 0,1-1,-1 1,1-1,9 4,-15-6,1 1,-1-1,1 0,-1 1,1-1,-1 0,1 1,-1-1,1 0,-1 1,0-1,0 0,1 1,-1-1,0 1,0-1,0 0,0 1,0 0,0 10,-1-6,1-4,1 1,-1-1,0 1,-1 0,1-1,0 1,-1-1,0 1,1 0,-3 2,0 2,2-6,1 1,0 0,0-1,-1 1,1 0,-1-1,1 1,-1 0,1-1,-1 1,0-1,1 1,-3 1,3-3,0 1,0 0,-1 0,1 0,0 0,0 0,-1 0,1-1,0 1,0 0,0 0,0 0,0 0,-1-1,1 1,0 0,0 0,0 0,0 0,0-1,-2-4,1-2,0 0,3-13,-1 17,0-1,0 1,5-6,-6 9,0 0,0 0,0 0,0 0,0 0,0 0,0 0,0 0,0 0,0 0,0-1,1 1,-1 0,0 0,0 0,0 0,0 0,0 0,0 0,0 0,0 0,0 0,0 0,0 0,0 0,1 0,-1 0,0 0,0 0,0 0,0 0,0 0,0 0,0 0,0 0,0 0,0 0,0 0,0 0,0 1,1-1,-1 0,0 0,0 0,0 0,0 0,0 0,0 0,0 0,0 0,0 0,5 3,3 4,-5-4,0 1,-1-1,1 0,-1 1,-1-1,1 1,-1-1,0 5,-1-22,7 22,-6-5,0-1,0 0,-1 1,0 3,1-1,-2 18,-1-5,1-13,0-4,1 0,0-1,0 1,0 0,-1 0,1 0,1 1,0 2,-1 0,1 0,-1 0,-1 1,0 4,-1 4,2-11,-1 1,-1 5,2-8,-1 1,1 0,-1 0,1-1,-1 1,0 0,0-1,0 1,0 0,0-1,0 1,0-1,0 1,0-1,0 1,-2 0,1-1,1 1,-1-1,1 1,0-1,0 1,-1 0,1-1,0 1,0 0,0 0,-1 1,-10 10,-3 9,12-15,3-5,0-1,0 1,0 0,-1-1,1 1,0-1,-1 1,1 0,-1-1,1 1,-2 0,10-11,-2 3,-6 6</inkml:trace>
</inkml:ink>
</file>

<file path=ppt/ink/ink3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0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40 7 24575,'0'1'0,"0"0"0,0-1 0,0 1 0,1 0 0,-1-1 0,0 1 0,0-1 0,2 2 0,0 1 0,5 14 0,-3-7 0,-2-4 0,6 18 0,-7-21 0,8 26 0,-5-12 0,-1 4 0,-2-14 0,-1-5 0,1 0 0,-1 1 0,0 2 0,1 38 0,1-13 0,-1 1 0,-1-31 0,0 0 0,0 1 0,0-1 0,0 0 0,0 0 0,0 1 0,0-1 0,1 0 0,-1 0 0,0 1 0,0-1 0,0 0 0,0 1 0,1-1 0,-1-3 0,-1-1 0,-1 0 0,1 0 0,-1 0 0,-2-4 0,0-2 0,0 0 0,-5-17 0,3 7 0,-1-11 0,5 26 0,1-1 0,0-4 0,-1-2 0,2 4 0,-1 0 0,2-12 0,-1 5 0,2-22 0,0 22 0,-2 15 0,0 0 0,0 0 0,0 0 0,0 0 0,0 0 0,0 0 0,0 0 0,0 0 0,0-1 0,0 1 0,1 0 0,-1 0 0,0 0 0,0 0 0,0 0 0,0 0 0,0 0 0,0 0 0,0 0 0,0 0 0,0 0 0,0 0 0,0 0 0,0 0 0,0 0 0,0 0 0,1 0 0,-1 0 0,0 0 0,0 0 0,0 0 0,0 0 0,0 0 0,4 1 0,-1 0 0,-3-1 0,1 0 0,-1 0 0,1 0 0,0-1 0,-1 1 0,1 0 0,-1 0 0,1-1 0,-1 1 0,1 0 0,-1-1 0,1 1 0,-1 0 0,1-1 0,-1 0 0,1 1 0,0-1 0,-1 0 0,1 1 0,-1 0 0,1-1 0,0 1 0,-1-1 0,1 1 0,0 0 0,1-1 0,-1 1 0,0-1 0,0 1 0,0 0 0,0 0 0,0 0 0,2 0 0,-3 0 0,1 1 0,0-1 0,-1 0 0,1 0 0,-1 1 0,1-1 0,-1 0 0,1 1 0,-1-1 0,0 1 0,1-1 0,-1 0 0,1 1 0,3 3 0,-3-3 0,0 0 0,-1 0 0,1 0 0,0 0 0,0 0 0,-1 0 0,1 0 0,0 2 0,1 1 0,-2-2 0,1 0 0,0-1 0,-1 1 0,1 2 0,-1 0 0,0-1 0,0 1 0,1-1 0,-1 0 0,1 0 0,0 0 0,1 4 0,0-4 0,-1-1 0,0 1 0,0-1 0,0 0 0,0 1 0,0 4 0,-1-4 0,1 0 0,0-1 0,-1 1 0,1 0 0,2 3 0,-2-3 0,13 25 0,-9-17 0,-2-6 0,-2-2 0,1 0 0,1 6 0,3 3 0,-5-10 0,0 1 0,1 0 0,3 4 0,-4-5 0,0-1 0,-1 0 0,1 1 0,1 1 0,-1 1 0,0-1 0,0-1 0,1 1 0,-1 0 0,1 0 0,0-1 0,0 1 0,3 3 0,-5-6 0,3 3 0,-1-1 0,0 1 0,1-1 0,-1 1 0,2 5 0,-3-7 0,0 0 0,0 1 0,0-1 0,1 2 0,-1-2 0,0 0 0,0 0 0,0 0 0,1 2 0,-1-1 0,0 0 0,0 0 0,0-1 0,1 1 0,1 1 0,1 2 0,-2-3 0,-1 0 0,0-1 0,0 1 0,0 0 0,0 0 0,-1 0 0,1 0 0,0 0 0,-1 0 0,1 0 0,-1 0 0,0 3 0,0-4 0,0-1 0,0 0 0,0 0 0,0 1 0,0-1 0,0 0 0,-1 1 0,1-1 0,0 0 0,0 1 0,0-1 0,-1 0 0,1 0 0,0 0 0,0 1 0,-1-1 0,1 0 0,0 0 0,0 0 0,-1 1 0,0-1 0,-7 3 0,5-2 0,1 0 0,0 0 0,0 0 0,0 0 0,0 0 0,0 0 0,-2 3 0,3-3 0,0 0 0,0-1 0,0 1 0,0 0 0,1-1 0,-1 1 0,1-1 0,-1 1 0,0 0 0,1 0 0,-1 0 0,-8 17 0,5-10 0,1-16 0,2 2 0,1 0 0,-1 0 0,1-9 0,0-6 0,0 18 0,-1 0 0,1 0 0,-1 0 0,-2-4 0,2 2 0,-1 1 0,-3-10 0,0 2 0,4 9 0,0-1 0,-3-3 0,4 6 0,0 0 0,-1 0 0,0 0 0,1 0 0,-1 0 0,-1-1 0,2 2 0,0 0 0,0 0 0,0 0 0,0 0 0,0 0 0,0 0 0,0 0 0,-1 0 0,1 0 0,0-1 0,0 1 0,0 0 0,0 0 0,0 0 0,0 0 0,-1 0 0,1 0 0,0 0 0,0 0 0,0 0 0,0 0 0,0 0 0,-1 0 0,1 1 0,0-1 0,0 0 0,0 0 0,-1 0 0,1 0 0,0 1 0,0-1 0,0 0 0,0 0 0,0 0 0,-1 1 0,1-1 0,0 0 0,0 0 0,0 0 0,0 1 0,0-1 0,-13 33 0,11-29 0,1 0 0,0 0 0,0 0 0,0 7 0,0-4 0,1-6 0,-1 1 0,1 0 0,0-1 0,0 1 0,0-1 0,0 1 0,1 0 0,-1-1 0,0 1 0,1 0 0,0 1 0,6 13 0,-7-15 0,1-1 0,-1 1 0,1 0 0,-1-1 0,1 1 0,-1-1 0,2 2 0,-2-2 0,0 0 0,0 0 0,0 0 0,0 0 0,0 0 0,0 0 0,0 0 0,0 0 0,1 0 0,-1 1 0,0-1 0,0 0 0,0 0 0,0 0 0,0 0 0,0 0 0,0 0 0,0 0 0,0 0 0,1 0 0,-1 0 0,0 0 0,0 0 0,0-1 0,0 1 0,0 0 0,0 0 0,0 0 0,1 0 0,-1 0 0,0-1 0,0 1 0,0 0 0,0 0 0,0 0 0,1-1 0,-1 1 0,0 0 0,0 0 0,0-1 0,0 1 0,0-1 0,1-23 0,-1 22 0,1 0 0,-1 0 0,0-4 0,0 5 0,-1 0 0,1 0 0,0 0 0,0 0 0,0 1 0,-1-1 0,1 0 0,0 0 0,-1 0 0,1 1 0,-1-1 0,0-1 0,-2-1 0,2 2 0,0-1 0,-1 1 0,-1-2 0,2 2 0,0 1 0,1-1 0,-1 1 0,0 0 0,1-1 0,-1 1 0,0 0 0,0 0 0,1 0 0,-1 0 0,0-1 0,-1 1 0,1 0 0,1 1 0,-1-1 0,0 0 0,0 0 0,1 0 0,-1 0 0,0 1 0,0-1 0,1 0 0,-1 1 0,0-1 0,1 0 0,-1 1 0,1-1 0,-1 1 0,0-1 0,1 1 0,-1 0 0,1-1 0,-1 2 0,-1 1 0,0 0 0,1 0 0,-3 5 0,1-1 0,2-3 0,-1 0 0,1 0 0,-1 0 0,1 1 0,0-1 0,1 0 0,-1 1 0,1-1 0,0 1 0,0 6 0,0-11 0,1 1 0,-1 0 0,0 0 0,0-1 0,1 1 0,-1 0 0,0-1 0,1 1 0,-1 0 0,1-1 0,-1 1 0,1 0 0,-1-1 0,1 1 0,0-1 0,0 1 0,-1 0 0,0-1 0,1 0 0,-1 0 0,0 0 0,1 0 0,-1 0 0,0 0 0,0 0 0,1 1 0,-1-1 0,0 0 0,1 0 0,-1 0 0,0 0 0,0 0 0,1 0 0,-1 0 0,1-1 0,-1 1 0,0 0 0,1 0 0,-1 0 0,0-1 0,1 1 0,-1 0 0,0 0 0,1-1 0,-1 1 0,0 0 0,0 0 0,0-1 0,1 1 0,-1 0 0,0-1 0,0 1 0,0 0 0,1-1 0,6-18 0,-5 14 0,0 0 0,-1 0 0,0 0 0,0 1 0,0-1 0,-1 0 0,0 0 0,0 0 0,0-7 0,-1 10 0,1 1 0,-1 0 0,1 0 0,-1 0 0,1 0 0,-1 0 0,1 0 0,-1 0 0,-1-2 0,0 1 0,1 0 0,0 0 0,-1 1 0,1-1 0,0 1 0,-1 0 0,1 0 0,-4-2 0,5 2 0,-1 1 0,0 0 0,1-1 0,-1 1 0,0 0 0,0-1 0,0 1 0,1 0 0,-3 0 0,3 0 0,0 0 0,-1 0 0,1 0 0,-1 0 0,1 0 0,-1 0 0,1 1 0,0-1 0,-1 0 0,1 0 0,-1 0 0,1 0 0,0 1 0,-1-1 0,1 0 0,0 1 0,-1-1 0,1 0 0,-1 1 0,-1 2 0,0 1 0,0 0 0,0 0 0,0 0 0,-1 5 0,-2 4 0,3-8 0,0-1 0,1 1 0,-3 8 0,2 10 0,2-19 0,0-3 0,0 1 0,0-1 0,0 1 0,0 0 0,0-1 0,1 1 0,-1-1 0,0 1 0,1-1 0,-1 1 0,1-1 0,0 1 0,-1-1 0,1 1 0,2 2 0,-2-2 0,1 0 0,0-1 0,-1 1 0,3 2 0,-3-4 0,0 1 0,0 0 0,0-1 0,0 1 0,1-1 0,-1 1 0,0-1 0,0 0 0,0 1 0,2-1 0,-2 0 0,0 0 0,0 0 0,-1 0 0,1 0 0,0 0 0,0-1 0,-1 1 0,1 0 0,0 0 0,-1-1 0,1 1 0,0-1 0,-1 1 0,1-1 0,-1 1 0,1-1 0,0 1 0,-1-1 0,1 1 0,-1-1 0,1 0 0,1-3 0,0 1 0,3-7 0,-4 9 0,0-1 0,0-1 0,0 0 0,0 0 0,-1 1 0,1-1 0,-1-5 0,1 1 0,-2-10 0,1 15 0,-1 1 0,1 0 0,0 0 0,-1-1 0,1 1 0,-1 0 0,1 0 0,-1 0 0,0-1 0,1 1 0,-1 0 0,-1-1 0,0-1 0,-1 1 0,1 0 0,-5-3 0,5 3 0,-1 0 0,1 1 0,-1 0 0,1-1 0,-1 1 0,0 0 0,0 0 0,1 1 0,-1-1 0,0 0 0,0 1 0,0 0 0,0 0 0,0 0 0,-3 0 0,5 0 0,1 0 0,-1 1 0,0-1 0,1 0 0,-1 1 0,1-1 0,-1 0 0,1 1 0,-1-1 0,1 1 0,-1-1 0,1 0 0,-1 1 0,1 0 0,-1 0 0,-5 9 0,5-9 0,0 1 0,0 1 0,0 0 0,0 1 0,-1 3 0,1 1 0,0-1 0,1 14 0,1-20 0,-1 1 0,0-1 0,0 0 0,1 1 0,-1-1 0,1 1 0,-1-1 0,1 0 0,0 1 0,-1-1 0,1 0 0,0 1 0,0-1 0,0 0 0,0 0 0,0 0 0,0 0 0,0 0 0,0 0 0,0 0 0,1 0 0,-1-1 0,0 1 0,1 0 0,-1-1 0,0 1 0,1-1 0,-1 1 0,1-1 0,-1 0 0,3 1 0,-1-1 0,1 0 0,-1 0 0,6 0 0,-8-1 0,1 1 0,-1 0 0,1-1 0,-1 1 0,0-1 0,1 0 0,-1 1 0,0-1 0,1 0 0,0-1 0,0 1 0,-1 0 0,0 0 0,1-1 0,-1 1 0,0-1 0,0 1 0,0-1 0,0 1 0,0-1 0,-1 0 0,1 1 0,0-1 0,-1 0 0,1 1 0,-1-1 0,0 0 0,1 0 0,-1 0 0,0 1 0,0-1 0,0 0 0,0 0 0,-1 0 0,1 1 0,0-1 0,-1 0 0,1 0 0,-1 1 0,0-1 0,0 0 0,1 1 0,-3-3 0,2 2 0,0 1 0,-1-1 0,1 0 0,0 1 0,-1-1 0,0 1 0,1 0 0,-1 0 0,0-1 0,0 1 0,0 0 0,1 1 0,-1-1 0,0 0 0,0 0 0,-1 1 0,-2-1 0,0 0 0,4 1 0,0 0 0,-1 0 0,1 0 0,0 0 0,0 0 0,0 0 0,-1 0 0,1 0 0,0 0 0,0 0 0,0 1 0,0-1 0,0 0 0,-1 1 0,1-1 0,-1 2 0,0-1 0,1 0 0,-1 0 0,1 1 0,-1-1 0,1 1 0,0-1 0,0 1 0,-1-1 0,1 1 0,0 0 0,0 0 0,-1 3 0,0 0 0,1-1 0,-3 7 0,2-5 0,2-4 0,-1-1 0,1 1 0,0 0 0,-1 0 0,1 3 0,0 1 0,0-3 0,0 0 0,0 6 0,0-9 0,0 1 0,1 0 0,-1-1 0,0 1 0,0 0 0,0-1 0,1 1 0,-1 0 0,0-1 0,1 1 0,-1-1 0,1 1 0,-1-1 0,0 1 0,1-1 0,-1 1 0,1-1 0,0 1 0,0-1 0,-1 1 0,0-1 0,1 0 0,-1 0 0,1 0 0,-1 0 0,0 0 0,1 1 0,-1-1 0,1 0 0,-1 0 0,0 0 0,1 0 0,-1 0 0,1 0 0,-1-1 0,0 1 0,1 0 0,-1 0 0,1 0 0,-1 0 0,0 0 0,1-1 0,-1 1 0,1 0 0,-1 0 0,2-2 0,-1 1 0,1 0 0,-1-1 0,2-2 0,2-1 0,-4 3 0,1 0 0,-1 1 0,1-1 0,-1 0 0,0 0 0,0 0 0,0 0 0,0 0 0,0-1 0,-1 1 0,1 0 0,-1 0 0,1 0 0,-1-1 0,0 1 0,0 0 0,0-1 0,0 1 0,0 0 0,-1-3 0,1 4 0,-1 0 0,1 0 0,-1 0 0,1 0 0,-1 0 0,1 0 0,-1 1 0,1-1 0,-1 0 0,0 0 0,-1 0 0,0-1 0,-1 0 0,-4-2 0,6 3 0,0 0 0,-1 1 0,1-1 0,-1 1 0,1-1 0,-1 1 0,1 0 0,-3-1 0,4 1 0,-1 0 0,0 0 0,1 0 0,-1 0 0,1 1 0,-1-1 0,1 0 0,-1 0 0,1 0 0,-1 0 0,1 1 0,-1-1 0,1 0 0,-1 0 0,1 1 0,-1-1 0,1 0 0,-1 1 0,1-1 0,0 1 0,-1-1 0,1 0 0,0 1 0,-1-1 0,1 2 0,-1-2 0,0 2 0,0 0 0,0 0 0,0 1 0,-1 4 0,2-2 0,-1 1 0,1-1 0,1 11 0,-1-16 25,0 1-1,0 0 0,0 0 1,0-1-1,1 1 1,-1 0-1,0 0 0,1-1 1,-1 1-1,0 0 0,1-1 1,-1 1-1,1 0 1,1 1-452,-1-1 0,1 1 1,2 1-1</inkml:trace>
</inkml:ink>
</file>

<file path=ppt/ink/ink3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6:02.721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46 24575,'0'3'0,"0"0"0,0-1 0,1 1 0,0 4 0,0-5 0,-1 0 0,0 0 0,0 3 0,0-3 0,0 0 0,1 0 0,0 4 0,-1-5 0,0 0 0,0 0 0,1 0 0,-1 1 0,1-1 0,0 2 0,-1-3 0,0 0 0,1 0 0,-1 0 0,0 0 0,0 0 0,0 0 0,0 0 0,0 0 0,0 1 0,0-1 0,0 0 0,0 0 0,1 0 0,-1 0 0,0 0 0,0 0 0,0 0 0,0 0 0,0 0 0,0 0 0,1 0 0,-1 0 0,0 0 0,0 0 0,0 0 0,1 0 0,-1 0 0,0 0 0,0-1 0,1 1 0,-1 0 0,0 0 0,0 0 0,1-1 0,-1 1 0,0 0 0,0 0 0,1-1 0,-1 1 0,0-1 0,2-2 0,-1 0 0,0 0 0,0 0 0,0 0 0,0 0 0,0-6 0,0 8 0,-1-2 0,1 1 0,-1-1 0,1 1 0,0 0 0,-1-1 0,1 1 0,2-2 0,-3 3 0,1 0 0,-1 0 0,1 0 0,0 0 0,-1 0 0,1 1 0,0-1 0,0 0 0,-1 0 0,1 1 0,0-1 0,0 1 0,0-1 0,1 0 0,-1 1 0,0 0 0,-1-1 0,1 1 0,-1-1 0,1 1 0,0 0 0,-1-1 0,1 1 0,0-2 0,-1 2 0,0 0 0,0-1 0,1 1 0,-1 0 0,0-1 0,0 1 0,0 0 0,0-1 0,0 1 0,0 0 0,0 0 0,0-1 0,0 1 0,1 0 0,-1-1 0,-1 1 0,1 0 0,0-1 0,0 1 0,0 0 0,0-1 0,0 0 0,0 1 14,0 0 0,-1-1 0,1 1 0,0-1 0,0 1 0,0 0 0,0-1 0,0 1 0,0-1 0,0 1 0,0 0 0,0-1 0,0 1 0,0-1 0,0 1 0,1-1 0,-1 1 0,0 0 0,0-1 0,0 1 0,1-1 0,0 0-115,0-1 1,0 1 0,0 0 0,2-2 0,1 0-1072</inkml:trace>
</inkml:ink>
</file>

<file path=ppt/ink/ink3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0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244 84,'0'0,"0"0,-1-1,1 1,-1 0,1 0,0-1,-1 1,1 0,0 0,-1 0,1-1,-1 1,1 0,-1 0,-2-1,2 0,0 0,-1 1,1-1,0 0,0 1,-1-1,1 1,-1 0,1-1,0 1,-1 0,-1 0,1 0,0-1,0 1,0 0,1-1,-4 0,-2-1,-3-1,5 3,1-1,-9-3,12 3,0 0,0 1,0-1,0 1,0-1,-1-1,2 2,0 0,0 0,0 0,0 0,-1-1,1 1,0 0,0 0,0 0,0 0,0 0,0-1,0 1,0 0,-1 0,1 0,0 0,0-1,0 1,0 0,0 0,0 0,0-1,0 1,0 0,0 0,0 0,0 0,0-1,1 1,-1 0,0 0,0 0,0 0,0-1,0 1,0 0,0 0,0 0,1 0,-1 0,0-1,0 1,0 0,0 0,0 0,1 0,3-3,0 0,0-1,0 1,4-6,-8 8,1 1,0-1,-1 0,1 0,-1 0,1 0,-1 0,1-2,-1 3,0-1,0 1,0 0,0 0,0 0,-1 0,1 0,0 0,0 0,0 0,0 0,0-1,0 1,0 0,-1 0,1 0,0 0,0 0,0 0,0 0,0 0,-1 0,1 0,0 0,0 0,0 0,0 0,-1 0,-4 1,4 0,-29 7,12-6,17-2,0 0,0 1,1-1,-1 0,0 0,0 0,0 0,0 0,0 0,0 0,0 0,0 0,0-1,0 1,0 0,0 0,0-1,1 1,-1-1,-1 0,0 0,0-1,-1 1,1 0,-1-1,1 1,-4-1,2 1,-8-3,-3 2,4 1,-1-1,-14 0,20 1,5 1</inkml:trace>
</inkml:ink>
</file>

<file path=ppt/ink/ink3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0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6 0,'0'1,"0"0,-1 0,1 0,0 0,-1 0,1 1,-1-2,-1 3,1-1,1-2,0 0,0 0,0 0,0 0,0 0,0 0,1 0,-1 0,0 0,0 1,0-1,0 0,0 0,0 0,0 0,0 0,0 0,0 0,0 0,1 0,-1 0,0 0,0 0,0 0,0 0,0 0,0 0,0 0,0 0,0 0,0 0,1 0,-1 0,4-1,-4 1,0 0,0 0,0 0,0 0,0 0,1-1,-1 1,0 0,0 0,0 0,0 0,0 0,0 0,0 0,0-1,1 1,-1 0,0 0,0 0,0 0,0 0,0-1,0 1,0 0,0 0,0 0,0 0,0 0,0-1,0 1,1 2,0-1,-1 0,1-1,0 1,0 0,0-1,-1 1,1 0,0-1,0 1,2 0,4 3,-6-4,0 1,0-1,0 1,0-1,1 1,5 2,-4-2,0 1,0 0,0-1,0 0,0 1,5 0,-6-2,-1 1,1-1,2 2,1 1,-3-3,0 1,-1 0,1 0,2 3,3 1,-3-3,-2-1,-1 0,1 0,-1 0,3 0,8 5,-3-3,-5-1,0-1,-1 0,8 1,0 1,-2 0,3 0,-11-2,1 0,-1-1,1 1,0-1,2 1,-7-1,0 0,0 0,0 0,0 1,0-1,-5 3,-8 2,7-2,7-2,0 0,-1-1,1 1,-2 1,1 0,0 0,0-1,-6 3,0-1,6-2,1 0,0 0,-5 0,6-1,0 0,0 0,0 0,0 0,0 0,1 0,-1 0,0 0,0 0,0-1,0 1,1 0,-1 0,0-1,0 1,1-1,-1 1,0-1,0 0,0 0,0 0,1 0,-1 0,1 0,-1-1,-1-2,1 2,0 0,1 0,-1 1,1-1,-1-3,0 2,1 2</inkml:trace>
</inkml:ink>
</file>

<file path=ppt/ink/ink3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0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 6,'0'0,"0"0,0 0,1 0,-1 0,0 1,1-1,-1 0,0 0,0 0,1 1,-1-1,0 0,0 0,0 1,1-1,2 5,-2-3,0 0,0 0,0-1,0 1,2 2,-4-5,0 0,0 0,1-1,-1 1,0 0,-1-3,2 3,-1-1,1 1,-1 0,0 0,0-1,1 1,-1 0,0 0,0 0,0 0,0 0,-2-1,2 2,2 2,1 2,-2-4,4 5,-4-5,1 1,-1-1,1 1,-1 0,1-1,-1 1,1 1,0-1,-1 1,1 0,0-1,0 1,1 1,-10-15,3 3,21 30,-15-19,-1-3</inkml:trace>
</inkml:ink>
</file>

<file path=ppt/ink/ink3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0,'1'1,"0"-1,0 1,-1-1,1 1,0 0,-1 0,2 0,-2 0,4 3,-3-4,0 1,0 0,-1-1,1 1,0 0,0 1,0-1,-1-1,1 1,-1 0,1-1,-1 1,1 0,0-1,-1 1,1-1,0 1,-1-1,1 1,1-1,-1 1,2 2,-2-2</inkml:trace>
</inkml:ink>
</file>

<file path=ppt/ink/ink3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15 0,'-2'0,"-3"0,-2 0,6 0</inkml:trace>
</inkml:ink>
</file>

<file path=ppt/ink/ink3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36 15,'-7'-1,"3"0,0-1,0 0,0 1,0-1,-4-4,7 6</inkml:trace>
</inkml:ink>
</file>

<file path=ppt/ink/ink3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 0,'-1'18,"0"-12,0-5,1 1,0-1,-1 1,1 1,0-1,0-1,0 0,0 0,0-1,0 1,0 0,0-1,0 1,0 0,1-1,-1 1,0 0,0-1,1 1,-1 0,0-1,1 1,-1-1,0 1,1-1,0 2,3 2,1 1,5-1,-2 0,-17-17,8 12,0 0,0 0,1 0,-1 0,1-1,-1 1,1 0,-1-2,1 2</inkml:trace>
</inkml:ink>
</file>

<file path=ppt/ink/ink3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7,'50'-2,"-28"3,23-2,-36 0,-6 1,0-1,3 1,7 0,10 0,-21 0,12 1,17-1,-6-4,15 4,-15 2,-19-2,-6 1,-3-1,-8 0,-17 0,27 0,2 0,2 1,5-1,18 1,22-2,-32 0,-1-2,24 4,15 1,-52-2,1 0,-6 1,-5-1,7 0,-1 0,1 0,-1 1,1-1,-3 1,1 0,0-1,0 1,0 0,0-1,0 0,-4 0,-2 1,-17 0,11 2,-11-5,24 2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561 78,'-1'0,"1"1,-1-1,0 0,0 1,0-1,1 1,-1-1,0 1,1-1,-1 1,0 0,-3 3,2-3,0 0,0 0,1 1,-1-1,1 1,0-1,-2 3,-2 4,-17 16,1-1,6-2,3-9,9-10,-1 1,2 0,-1 0,1 0,-3 5,-6 9,10-15,-1 0,1 0,-1 0,0 0,0-1,-4 4,6-5,0 0,0 0,0 0,0 0,0 0,0 0,0 0,0 0,0 0,0 0,0 0,0 0,0 0,0 0,-1 0,1 0,0 0,0 0,0 0,0 0,0 0,0 0,0 0,0 0,0 0,0 0,0 0,0 0,0 0,0 0,0 0,0 0,0 0,0 0,0 0,-1 0,1 0,0 0,0 0,0 0,0 0,0 0,0 0,0 0,0-1,0 1,0 0,0 0,0 0,0 0,0 0,0 0,0 0,-1-3,1-3,0 6,0-3,0 1,1-1,0 1,0-1,3-4,20-33,-22 36,0-1,0 0,1-6,-1-15,-1 20,2-6,-3 8,0 0,1 0,0 0,0 1,1-1,4-6,-4 7,-1 0,1-1,-1 1,1 0,-2 0,1 0,-1-5,0 7,0 0,1 0,-1 0,0 0,1 0,-1 0,1 0,0 0,-1 0,1 0,2-1,0-1,0 1,7-4,-7 4,0 0,0 0,0 0,4-3,-8 5,1-1,0 1,0 0,0 0,0 0,0 0,0 0,-1-1,1 1,0 0,0 0,0 0,-1 0,1 0,0 0,0 0,-1 0,1-1,0 1,0 0,-1 0,1 0,0 0,0 0,-1 0,1 0,0 0,-1 0,1 0,-1 0,-10-1,-2 1,3-1,-1 1,1 0,-18 2,-32 6,17 0,31-6,-26 4,2 0,22-4,9-1,7 0,10-3,20-4,7-2,0 3,-3 0,-35 5,9-1,0 0,17-3,-45 3,8 2,1-1,-1 1,1 0,-18 3,-40 5,23-1,10-2,30-6,0 1,1-1,-1 1,0-1,1 0,-1 0,0 0,0 0,0 0,1 0,-1 0,-5-2,1 1,0 0,0 0,0 0,-1 0,1 0,0 1,-13 0,-6 5,23-5,-1 1,0 0,1 0,-8 2,11-3,1 0,-1 0,0 1,0-1,0 0,0 1,1-1,-1 1,0-1,1 1,-1-1,0 1,1-1,0 0,-1 1,1-1,0 0,0 0,0 0,0 1,0-1,0 0,0 0,0 0,0 0,0 1,0-1,0 0,1 0,-1 0,0 1,0-1,0 0,0 0,1 0,-1 0,0 1,0-1,0 0,1 0,-1 0,0 0,1 0,-1 1,0-1,1 0,-1 0,0 0,1 0,17 6,-8-3,19 5,-21-6,1 0,13 1,-20-3,5 0,-1 1,13 0,194-1,-174 1,-39-1,12 1,-12-1,1 0,-1 0,0 0,1 0,-1 0,0 0,0 0,1 0,-1 0,0 0,0 0,1 0,-1 0,0 0,0 0,1 0,-1 0,0 0,0 0,0 1,1-1,-1 0,0 0,0 0,0 0,0 0,1 0,-1 0,0 1,0-1,0 0,0 0,0 0,0 0,0 1,0-1,-1 0,0 1,0-1,0 0,0 1,0-1,0 0,0 0,0 1,0-1,0 0,0 0,0 0,-1 0,0 0,-7 1,-23 4,4-1,-35 9,1 2,10 0,41-11,4-2,0 0,0 1,1-1,0 1,-1 0,2-1,-1 2,-6 3,12-7,0 0,0 0,0 0,0 0,0 0,0 0,0 0,0 0,-1 0,1 0,0 0,0 0,0 1,0-1,0 0,0 0,0 0,0 0,0 0,0 0,0 0,0 0,0 0,0 0,0 0,0 0,0 0,0 0,0 0,0 0,0 1,0-1,0 0,0 0,0 0,1 0,-1 0,0 0,0 0,0 0,0 0,0 0,0 0,0 0,0 0,7 0,7-2,-14 2,11-2,-8 2,1-1,-1 0,1 1,3-1,40-5,-3 1,-23 2,-11 2,0 0,22-1,-27 1,6 1,-8 1,-5 3,-4 0,1 1,-1-1,-1 0,-13 7,3-1,8-5,-28 17,33-19,0 0,1 0,-1 0,1 0,1 0,-4 5,4-5,2-3,-1 1,1 0,0-1,-1 1,1-1,0 1,0 0,0 0,0 0,0-1,0 0,0 0,0 0,0 0,0 0,0 0,0 0,1 0,-1 0,0 1,0-1,0 0,0 0,0 0,0 0,1 0,-1 0,0 0,0 0,0 0,0 0,1 0,-1 0,8 0,62-10,-43 6,-19 2,0 1,11-2,26-2,-39 4,-3 1,-8 2,0-1,0 1,0-1,-9 2,-7 2,-68 23,45-18,24-6,19-4,1 1,-1-1,0 0,0 0,0 1,0-1,0 0,1 1,-2 0,2-1,0 0,-1 0,1 0,0 0,0 0,0 0,0 0,0 0,0 0,0 0,0 0,0 0,0 0,0 0,0 0,0 0,0 0,0 0,0 0,0 1,0-1,0 0,0 0,0 0,0 0,0 0,1 0,-1 0,0 0,0 0,0 0,0 0,0 0,0 0,0 0,7 1,12 1,1 0,24-1,-42-1</inkml:trace>
</inkml:ink>
</file>

<file path=ppt/ink/ink3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82 39,'-2'0,"-1"-1,1 1,-5-2,4 1,-11-5,14 6,-1-1,0 1,0 0,0-1,-1 0,2 0,-1 1,0-1,0 1,1-1,-1 1,0 0,-1-1,1 0,-1 1,1-1,-1 0,1 1,-1-1,-1-2,-5-2,3 3,-8-6,37 24,-19-12,-4-3,0 0,0 0,1 0,-1-1,0 1,0 0,0-1,2 1,-2 0,1-1,-1 1,0-1,0 1,0 0,2 1,-2-1,-1-1,1 1,0-1,0 1,-1-1,1 0,0 1,0-1,-1 0,1 1,0-1,0 0,0 0,-1 0,1 0,0 0,1 0,-1 0,0 0,0 0,0 0,0 0,0 0,0 0,0 0,0 0,0 0,0 0,0 0,0 1,0-1,0 0,-1 1,1-1,0 1,0-1,0 1,-1-1,1 1,0-1,0 1,-1 0,1-1,0 1,-1 0,1 0,-1 0,1 1,2 2,-2-3</inkml:trace>
</inkml:ink>
</file>

<file path=ppt/ink/ink3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109 12,'-3'0,"0"0,0-1,0 1,-5-3,-2 0,2 2,6 1,1 0,-1 0,0 0,1-1,-2 1,0-1,1 0,-1 1,0 0,1 0,-1 0,-4 0,-2 0,-17-1,24 1</inkml:trace>
</inkml:ink>
</file>

<file path=ppt/ink/ink3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461 63,'-14'0,"-14"0,-4 1,7 1,17-2,4 0,0 0,-5 0,-5-5,-5 1,-20-1,33 4,5 1,-1-1,1 1,-1 0,-2 0,-34-3,33 3,4 0,0 0,0 0,0 0,-1 0,1-1,0 1,0 0,0-1,-3 0,5 1,0 0,-1-1,1 1,0 0,-1 0,1 0,1 0,0-1,19-1,-5 1,-9 0,-5 0,1 1,-1 0,3-1,32 0,0 0,-35 0,1 1,0-1,0 1,0-1,-1 0,4-1,-6 2,0 0,0 0,0 0,0 0,0 0,0 0,0 0,1 0,-1 0,0 0,0-1,0 1,0 0,0 0,0 0,0 0,0 0,0 0,0 0,0 0,0 0,0 0,0 0,0 0,0 0,0 0,0 0,0 0,0 0,0 0,0 0,0 0,0 0,0 0,0 0,0 0,0 0,0 0,0 0,0 0,0 0,0 0,0 0,0 0,0 0,0 0,0 0,0-1,0 1,0 0,0 0,0 0,0 0,0 0,0 0,-1 0,1 0,0 0,-3-1,-4-1,-33 1,40 0,-63-1,39-1,-23 2,46 1,1 0,-1 0,0 0,1 0,-1 0,0-1,1 1,-1 0,0 0,1 0,-2-1,3 1,0 0,0-1,0 1,-1 0,1 0,0 0,1 0,3 0,-3 0,1 0,-1 0,1 0,-1 0,5-1,-2-1,0 1,9 0,-5 0,-3 0,-1 0,8-2,-29 2,-48 1,49 3,6-3,-13 3,19-2,-8 2,8-3,1 1,0-1,-1 1,-3 2,-6 1,-6 2,17-5,1-1,-1 0,0 1,1-1,-1 0,1 1,-1-1,-1 1,2 0,-1-1,1 1,-1-1,0 1,1-1,-1 0,0 1,-1-1,0 1,-1 0,-5 2,5-1,-12 5,9-4,5-2,0-1,1 1,-1-1,0 1,0-1,-1 1,1-1,1 0,0 0,0 0,-1 1,1-1,0 0,0 0,-1 0,1 1,0-1,0 0,0 0,-1 1,1-1,0 0,0 0,0 1,0-1,0 0,0 1,0-1,0 0,-1 1,1 0</inkml:trace>
</inkml:ink>
</file>

<file path=ppt/ink/ink3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0,'131'0,"-186"0,479 0,-423 0</inkml:trace>
</inkml:ink>
</file>

<file path=ppt/ink/ink3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6:02.71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 4,'0'-1,"-1"1,1 0,0-1,-1 0,1 1,-1-1</inkml:trace>
</inkml:ink>
</file>

<file path=ppt/ink/ink3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4:50.38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1,'3265'0,"-3245"0</inkml:trace>
</inkml:ink>
</file>

<file path=ppt/ink/ink3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01.50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0,'603'0,"-585"0</inkml:trace>
</inkml:ink>
</file>

<file path=ppt/ink/ink3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04.59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0,'445'0,"-432"0</inkml:trace>
</inkml:ink>
</file>

<file path=ppt/ink/ink3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09.14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1,'579'0,"-580"0</inkml:trace>
</inkml:ink>
</file>

<file path=ppt/ink/ink3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38.37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0,'0'1585,"0"-1574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357 53,'0'0,"-1"0,0 1,0-1,1 0,-1 0,0 0,1 1,-1-1,0 0,1 0,-1 1,1-1,-1 0,1 1,-1-1,1 1,-1-1,1 0,-1 1,-6 8,3-3,2 0,-1 0,-1 13,3 19,1-23,-4 2,4-13,-1 0,-2 6,1-4,-6 11,3-5,3-7,-2 9,-1-1,1-3,-4 6,3-6,3-6,-1-1,-3 5,-4 6,10-17,0 1,0-1,-1 0,1 1,-1-1,-1 1,-1-4,0-1,-1 1,2 2,0 0,0-5,0 2,-1-21,2 11,1 4,3-19,11-8,-11 34,-1 0,6-7,-1 0,4-11,-7 18,-4 6,0 0,0 0,0 0,0 0,0 0,0-1,0 1,0 0,1 0,-1 0,0 0,0 0,0 0,0 0,0 0,0 0,0 0,0 0,0 0,0 0,0 0,0 0,0 0,0 0,0 0,0 0,1 0,-1 0,0 0,0 0,0 0,0 0,0 0,0 0,0 1,0-1,0 0,0 0,0 0,0 0,0 0,0 0,0 0,0 0,0 0,0 0,3 3,4 9,7 23,-8 23,-4-33,-2 10,2 8,-2-43,0 1,1 0,-1 0,0 0,1 0,-1-1,1 1,0 0,-1 0,1-1,0 1,0 0,1 0,-1-1,-1 0,0 0,0 0,0 0,1 0,-1 0,0 0,0 0,0 0,0-1,0 1,1 0,-1 0,0 0,0 0,0 0,0 0,0 0,0-1,0 1,0 0,0 0,0 0,0 0,1 0,-1 0,-1-1,1 1,0 0,0 0,0 0,0 0,0-6,0 6,-2-74,-2 40,4-25,0 57,6-91,-5 97,0 1,0-1,3 6,0-2,-1 1,0-1,1 17,0-6,-2 69,0-59,-2-29,0 0,0 0,0 1,0-1,1 0,-1 0,0 1,0-1,0 0,0 0,0 1,1-1,-1 0,0 0,0 0,1 1,-1-1,0 0,0 0,1 0,0 1,-1-1,0 0,1 0,-1 0,0 0,0 0,1 0,-1-1,0 1,0 0,1 0,-1 0,0 0,0 0,0 0,1 0,-1 0,0 0,0-1,0 1,0 0,1 0,-1 0,0 0,0 0,0 0,0-1,0 1,0 0,0 0,0 0,0 0,0 0,0-1,0 1,0 0,0 0,0 0,1-7,0 0,-1-8,0-10,9-10,0 6,-6 20,0-1,-1 0,0-18,-1 22,-1 5,0 0,0 0,0 0,1 0,-2 1,1-1,0 0,0 0,-1 0,0-1,0 0,1 0,-1 0,0 0,1 1,0-1,0 0,0-3,0 3,1 0,-1 1,-1-1,1 0,0 0,-1 0,-1-2,-4 16,6-6,0 4,-4 19,-4-9,0 3,1 2,4-11,0 7,3-19,-1 12,0-8,0 0,2 10,1-11,-1-1,4 5,-2-5,-1-1,-1 1,2 4,2 7,-3-11,-1 0,1 4,2 25,0-20,-3-9,0 0,4 6,0 3,7 26,-3-16,-7-13,-1-6,0 1,0-1,4 5,3 12,-6-18,-1 1,-1 0,1 0,-1-1,0 1,-2 6,-2-2,-6 10,-3 6,12-22,1-1,-1 0,1 1,-1-1,0 0,0 0,0 0,-2 2,2-2,0-1,0 1,0-1,0 1,0-1,0 1,0-1,0 0,-1 1,1-1,0 0,0 1,-1-1,1 0,0 0,-2 0,-49 4,46-3,0 0,0 0,0 1,0-1,0 0,-5 3,-30 13,28-11,-4 1,-15 10,23-12,1 0,-9 7,15-11,1 1,0-1,1 0,-1 0,-1 2,2-3,0 0,0 0,0 1,0-1,0 0,0 0,0 0,0 0,0 1,0-1,0 0,0 0,0 0,0 0,0 0,0 1,1-1,-1 0,0 0,0 0,1 0,-1 0,0 0,0 1,1-1,-1 0,0 0,1 0,-1 0,0 0,1 0,-1-1,0 1,1 0,-1 0,0 0,1 0,-1 0,0 0,0 0,1 0,-1 0,0 0,1-1,8-2,-1 1,-1-1,12-2,-8 3,-1 0,0-1,0 0,17-6,-19 6,-6 2,-1 1,0 0,0-1,0 1,1-1,-1 1,0-1,0 1,0-1,-1 1,1-1,0 0,0 1,-1-1,1 0,0 0,-13 10,-11 14,-10 12,31-33,1-1,0 0,0 0,0 0,1 0,-1 0,0 2,1-3,0 0,0 0,0 0,0 1,0-1,0 0,1 0,-1 0,0 1,0-1,0 0,0 0,1 0,-1 1,0-1,0 0,0 0,1 0,-1 0,0 0,1 0,-1 1,0-1,1 0,-1 0,0 0,1 0,-1 0,0 0,1 0,-1 0,0 0,1 0,-1 0,0 0,1 0,-1 0,1 0,-1 0,0 0,1 0,20 0,-14 1,1-1,0 0,-1-1,10 0,21-5,-28 5,0-1,-1 0,19-6,-9 3,-16 4,0 0,0 0,-1 0,1 0,0 0,3-2,-5 2,0 1,0-1,-1 0,1 1,0-1,0 0,-1 1,1-1,0 0,-1 1,0-1,1 0,-1 0,0 1,1-1,-1 0,0-1,0 1,-1 1,1 0,0 0,0 0,0 0,-1-1,1 1,0 0,-1 0,1 0,0 0,-1-1,1 1,0 0,-1 0,1 0,0 0,-1 0,1 0,0 0,-1 0,1 0,-1 0,1-1,-1 1,1 0,-1 0,-15 1,10-1,-2 0,-1 1,1 0,-1 0,1 0,0 1,0-1,-9 4,2-2,-156 39,83-26,68-12,-9 0,48-6,2-3,-15 4,1-1,-1 1,8-1,27-5,17 1,19-4,-32 4,-40 4,1 1,-1 0,0-1,7-2,-10 3,2-1,-1 1,0-1,0 0,0 1,0-1,-1 0,1 0,-1 0,0 0,0 0,0-1,0 1,-1 0,0 0,2-4,-2 2,0 1,0 0,-1-5,0 7,0-1,0 1,-1-1,0 0,1 1,-1-1,0 1,-3-3,-11-9,12 11,0-1,0 0,0 1,0-1,1 0,-3-5,4 5,0-1,0 1,1 0,0-1,0 1,2-4,-1 5,1 0,-1 0,1 0,0 0,0 0,1 1,-1-1,1 0,3-1,-1 0,34-16,-47 22,-1 1,1-1,-1 0,-15 4,9-3,9-2,0 0,0-1,0 1,0-1,-12 2,18-3,0 0,0 0,-1 0,1 0,0 0,0 0,0 0,0 0,0 0,0 0,0 0,-1 0,1 0,0 0,0 0,0 0,0 0,0 0,0 0,0 0,0 0,0 0,-1-1,1 1,0 0,0 0,0 0,0 0,0 0,0 0,0 0,0 0,0 0,0 0,0 0,0 0,0 0,0 0,0 0,0 0,0-1,1-2,5-4,-2 5,0-1,0 1,1 0,-1 0,1 0,0 0,0 0,0 0,8-1,-8 1,1 1,-1 0,1-1,-1 1,1 0,0 0,-1 1,1-1,0 1,8-1,-14 2,1-1,-1 0,1 0,-1 0,0 0,1 0,-1 0,1 0,-1 1,0-1,1 0,-1 0,0 0,1 1,-1-1,0 0,0 0,1 0,-1 1,0-1,0 0,0 0,1 1,-1-1,0 0,0 0,0 1,0-1,0 0,0 1,0 10,-1-8,1 0,-1 0,0 0,0 0,0 0,0 0,-1 0,-4 4,3-2,-11 13,10-12,0-2,-4 9,7-12</inkml:trace>
</inkml:ink>
</file>

<file path=ppt/ink/ink3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41.90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1,'0'621,"0"-601</inkml:trace>
</inkml:ink>
</file>

<file path=ppt/ink/ink3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47.43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0,'0'769,"0"-765</inkml:trace>
</inkml:ink>
</file>

<file path=ppt/ink/ink3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5:51.43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1,'0'1623,"0"-1604</inkml:trace>
</inkml:ink>
</file>

<file path=ppt/ink/ink3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6:32.4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752 1 24575,'21'23'0,"-7"2"0,-10-20 0,-2 0 0,1 0 0,0 0 0,-1 0 0,0 1 0,0-1 0,0 1 0,0 8 0,1-4 0,-1 0 0,1 1 0,0-1 0,1 0 0,6 11 0,-4-9 0,-1 0 0,7 24 0,1-3 0,1 6 0,10 57 0,6-33 0,-18-28 0,-8-27 0,-1 1 0,0 0 0,0 0 0,-1 0 0,2 11 0,-3-12 0,1 1 0,1 0 0,-1-1 0,1 1 0,1-1 0,8 16 0,-7-14 0,0 1 0,0 0 0,4 14 0,17 50 0,-12-19 0,1 77 0,-8-101 0,2 22 0,-8-45 0,0-1 0,0 1 0,2-1 0,4 16 0,6 19 0,-10-11 0,-2 0 0,-3 47 0,0-12 0,8 204 0,-5-215 0,1-30 0,-2 1 0,-4 36 0,-15 30 0,15-62 0,3-14 0,-2 0 0,-4 19 0,2-17 0,2 1 0,-2 22 0,-1 7 0,-14 12 0,-1 26 0,19-77 0,0 1 0,-1 0 0,-6 14 0,-7 28 0,-16 146 0,6-105 0,-27 64 0,26-91 0,20-49 0,-1 1 0,-14 23 0,21-40 0,-31 78 0,27-69 0,4-8 0,0 1 0,0-1 0,-1 1 0,1-1 0,-1 0 0,0 0 0,0 1 0,-1-1 0,1 0 0,-5 4 0,2-1 0,1 0 0,-1 1 0,1-1 0,0 1 0,1 0 0,0 0 0,0 1 0,-2 8 0,-8 17 0,-36 71 0,44-93 0,1-1 0,1 1 0,-3 12 0,-6 17 0,-7 16 0,9-26 0,-24 52 0,-32 58 0,61-128 0,-1 0 0,-12 21 0,-84 115 0,91-132 0,0-1 0,-24 25 0,-40 45 0,23-30 0,37-41 0,1 1 0,0 0 0,1 1 0,1 0 0,-15 26 0,1 16 0,7-19 0,15-32 0,0-1 0,1 1 0,0 0 0,0 0 0,1 0 0,0 0 0,0 1 0,-1 9 0,-7 49 0,6-42 0,-3 32 0,8-31 0,-1 19 0,8 65 0,-5-81 9,-1 0 0,-3 37 0,-1-13-1401,2-47-5434</inkml:trace>
</inkml:ink>
</file>

<file path=ppt/ink/ink3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6:38.52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20 1 24575,'8'-1'0,"-1"1"0,1 0 0,0 1 0,0 0 0,-1 0 0,1 0 0,-1 1 0,1 0 0,13 7 0,34 11 0,-44-17 0,0 0 0,-1 1 0,1 1 0,-1-1 0,13 10 0,-3-1 0,-15-10 0,0 0 0,0 0 0,0 1 0,0-1 0,-1 1 0,1 0 0,-1 1 0,0-1 0,-1 1 0,1 0 0,-1-1 0,0 1 0,3 7 0,19 32 0,-20-36 0,0 0 0,0 1 0,0 0 0,5 17 0,3 5 0,-10-26 0,-1 1 0,1 0 0,-1 0 0,0 0 0,1 10 0,3 10 0,-5-22 0,0-1 0,0 0 0,-1 0 0,1 1 0,-1-1 0,1 1 0,-1-1 0,0 1 0,0-1 0,-1 0 0,1 1 0,-1-1 0,1 1 0,-1-1 0,0 0 0,-1 0 0,1 1 0,0-1 0,-3 3 0,-77 124 0,77-124 0,-1 1 0,1-1 0,-1 1 0,-1-1 0,1-1 0,-1 1 0,0-1 0,0 0 0,-1 0 0,1-1 0,-1 0 0,0 0 0,0 0 0,-1-1 0,1 0 0,-11 2 0,-64 19 0,-17 2 0,97-25 0,1-1 0,-1 1 0,1 0 0,0-1 0,-1 1 0,1 0 0,0 0 0,-1 0 0,1 0 0,0 0 0,0 0 0,0 0 0,0 0 0,0 0 0,0 1 0,0-1 0,0 0 0,1 1 0,-1-1 0,0 1 0,1-1 0,-1 0 0,1 1 0,0-1 0,-1 1 0,1 0 0,0-1 0,0 3 0,-1 9 0,1 0 0,2 21 0,-1-9 0,5 186 0,3-125 0,-9-82 15,1 0 0,0 0 0,0-1 0,0 1 0,0-1 0,0 1 0,3 4 0,-3-6-102,1-1-1,-1 1 1,0-1 0,1 1-1,-1-1 1,1 0 0,0 0-1,-1 0 1,1 0-1,0 0 1,-1 0 0,1 0-1,0-1 1,0 1 0,0-1-1,3 1 1</inkml:trace>
</inkml:ink>
</file>

<file path=ppt/ink/ink3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6:49.33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450 0 24575,'-4'1'0,"-1"0"0,1 0 0,-1 0 0,1 1 0,0-1 0,0 1 0,0 0 0,0 0 0,0 1 0,0-1 0,0 1 0,1 0 0,-1 0 0,1 0 0,0 0 0,-5 6 0,2-1 0,0-1 0,1 1 0,0 0 0,0 0 0,1 0 0,0 1 0,-3 9 0,2 16 0,6-31 0,-1 0 0,0 0 0,-1 0 0,1 0 0,-1 0 0,1 0 0,-1 1 0,0-1 0,0-1 0,0 1 0,0 0 0,-1 0 0,1 0 0,-1 0 0,0-1 0,-3 4 0,0 1 0,1 0 0,-1-1 0,1 2 0,1-1 0,-1 0 0,1 1 0,-4 14 0,-14 30 0,-19 46 0,37-91 0,1-1 0,-1 1 0,1-1 0,0 1 0,-2 11 0,-9 25 0,-20 27 0,27-52 0,4-11 0,0-1 0,0 1 0,-1-1 0,-5 10 0,2-7 0,1-1 0,0 2 0,1-1 0,0 0 0,1 1 0,-1 0 0,2 0 0,-3 16 0,3-4 0,-11 40 0,9-43 0,2-6 0,0-1 0,1 25 0,1-26 0,0 0 0,-1 0 0,0 0 0,-3 13 0,-20 75 0,19-69 0,-1 6 0,-3 70 0,8-78 0,-8 46 0,4-45 0,-1 45 0,12 118 0,-8-108 0,4 90 0,9-69 0,-8-84 0,4 38 0,-6-38 0,1-1 0,0 1 0,2-1 0,0 0 0,12 32 0,15 63 0,-9-31 0,-19-77 0,-1 1 0,1-1 0,0 0 0,7 12 0,-6-12 0,-1-1 0,-1 1 0,0 0 0,0 0 0,0 0 0,-1 0 0,1 12 0,7 30 0,6-4 0,11 28 0,22 31 0,12 33 0,-33-53 0,21 14 0,-17-42 0,15 25 0,-31-34 0,-14-41 0,1 1 0,0-1 0,0 1 0,0-1 0,1 0 0,0 0 0,5 9 0,-1-8-151,-2-1-1,1 2 0,-1-1 0,0 1 1,-1-1-1,1 1 0,-1 0 1,3 10-1</inkml:trace>
</inkml:ink>
</file>

<file path=ppt/ink/ink3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00.87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24575,'4'3'0,"-1"1"0,1 0 0,-1 1 0,0-1 0,-1 0 0,4 7 0,28 41 0,-28-43 0,1-1 0,-2 1 0,1 0 0,-1 0 0,0 1 0,-1-1 0,0 1 0,-1 0 0,3 13 0,19 52 0,-23-68 0,1 0 0,0 0 0,0 0 0,0-1 0,1 0 0,8 11 0,13 23 0,-1 30 0,5 6 0,-25-64 0,1-1 0,1 0 0,8 13 0,9 18 0,-20-34 0,3 5 0,-1 0 0,2 0 0,0 0 0,1-1 0,10 14 0,29 34 0,-25-29 0,-18-23 0,1-1 0,1 0 0,-1 0 0,1 0 0,0-1 0,9 7 0,17 6 0,-29-18 0,0 0 0,0 0 0,0 1 0,0-1 0,-1 1 0,1-1 0,0 1 0,-1 0 0,1 0 0,-1 0 0,0 0 0,0 1 0,0-1 0,0 1 0,0-1 0,0 1 0,-1 0 0,1-1 0,-1 1 0,0 0 0,2 4 0,6 30 0,14 38 0,-8-23 0,-13-42 0,0 0 0,0 1 0,-1-1 0,0 1 0,-1-1 0,0 1 0,-1-1 0,0 1 0,-5 19 0,0 16 0,6-38 0,-1 0 0,0 0 0,0 0 0,-4 11 0,3-16 0,0-1 0,0 1 0,0-1 0,0 0 0,0 0 0,0 0 0,-1 0 0,1 0 0,-1-1 0,0 1 0,1-1 0,-1 1 0,0-1 0,0 0 0,-3 1 0,-21 11 0,11-1 0,1-1 0,1-1 0,-20 11 0,21-15 0,0 1 0,0 1 0,0 0 0,1 1 0,-16 14 0,11-7 0,11-11 0,1-1 0,0 1 0,0 0 0,0 0 0,1 0 0,0 0 0,0 1 0,0 0 0,1 0 0,0 0 0,-5 11 0,-3 12 0,9-23 0,-1 0 0,1 0 0,0 0 0,1 0 0,-2 11 0,0 11 0,2 1 0,1-1 0,5 39 0,-1-44 0,13 39 0,-15-58 0,0-1 0,0 1 0,1-1 0,-1 0 0,1 0 0,-1 0 0,1-1 0,0 1 0,3 2 0,15 15 0,-8-3 0,-5-4 0,2-1 0,-1 0 0,16 14 0,-11-17 0,0 0 0,0 0 0,21 8 0,-23-11 0,30 7 0,-38-12 0,-1-1 0,1 1 0,-1-1 0,0 1 0,1 0 0,-1 0 0,0 1 0,0-1 0,0 0 0,0 1 0,0 0 0,0 0 0,0 0 0,0 0 0,-1 0 0,1 1 0,-1-1 0,0 1 0,0-1 0,0 1 0,0 0 0,0 0 0,0 0 0,2 6 0,5 17 0,-5-17 0,-1 0 0,0 0 0,-1 0 0,0 1 0,0-1 0,-1 1 0,1 9 0,-2-9 0,1-1 0,1 1 0,-1-1 0,5 12 0,-3-11 0,-1-1 0,0 1 0,0 0 0,0 11 0,-2 12 0,-1-12 0,1 1 0,1-1 0,7 38 0,-5-16-141,-4-30-1083</inkml:trace>
</inkml:ink>
</file>

<file path=ppt/ink/ink3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15.41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54 0 24575,'-1'0'0,"-2"0"0,-2 0 0,0 0 0,-1 0 0,0 0 0,-1 0 0,0 0 0,0 0 0,0 0 0</inkml:trace>
</inkml:ink>
</file>

<file path=ppt/ink/ink3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17.0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3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19.8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38 0 24575,'-2'0'0,"-1"0"0,-1 0 0,-1 2 0,1 1 0,0 0 0,2 1 0,0 0 0,1 2 0,-1 0 0,0-1 0,-1 0 0,2 0 0,0 1 0,0 1 0,1-1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111 6,'-35'-1,"10"-2,22 3,-21-2,22 2,1 0,-1 0,0 0,0 0,0 0,1 1,-1-1,0 0,0 1,1-1,-3 1,3-1</inkml:trace>
</inkml:ink>
</file>

<file path=ppt/ink/ink3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22.76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121 17 24575,'35'2'0,"-28"-1"0,0-1 0,1 1 0,-1-1 0,0-1 0,1 1 0,-1-1 0,0 0 0,0-1 0,10-3 0,-4-2 0,-13 4 0,-23 3 0,11 0 0,0 0 0,1 0 0,-1 1 0,0 1 0,1 0 0,-1 1 0,-21 7 0,18-4 0,1-1 0,-1-1 0,0-1 0,-28 4 0,33-5-1365</inkml:trace>
</inkml:ink>
</file>

<file path=ppt/ink/ink3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0:14.770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0,'55'11,"31"11,-79-22,-1 1,1 0,-1-1,0-1,1 1,-1-1,1 0,-1 0,0-1,8-2,-8 2,0 0,1 0,-1 0,0 1,1 0,-1 1,1-1,0 1,-1 1,1-1,-1 1,1 0,7 2,-9 0</inkml:trace>
</inkml:ink>
</file>

<file path=ppt/ink/ink3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0:18.799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11,'106'-11,"86"11,-186 0</inkml:trace>
</inkml:ink>
</file>

<file path=ppt/ink/ink3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0:26.345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10 0,'1'40,"0"-25,0 0,-3 28,1-36,1 1,1 0,-1 0,1 0,1-1,-1 1,1 0,1-1,-1 0,7 13,-5-13,-1 0,0 0,-1 0,1 1,-2-1,1 1,-1-1,0 1,0-1,-1 13,-3-6,0-1,-1 1,-9 21,8-25,1 0,0 1,1 0,0 0,1 0,-2 21,2 32,0-29,2 0,5 37,-4-66,1 0,0 0,0 0,1-1,-1 1,1-1,0 1,1-1,4 6,2 2,-4-2,0 0,-1 1,5 15,11 22,5 25,-14-43,-1 2,10 47,6 39,-17-83,1 7,10 30,-18-58,0-1,12 28,-8-23,-3 3,-4-16</inkml:trace>
</inkml:ink>
</file>

<file path=ppt/ink/ink3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0:36.491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754 0,'1'0,"0"1,0-1,0 0,0 1,0-1,0 1,1-1,-1 1,0-1,0 1,0 0,-1 0,1-1,0 1,0 0,0 0,0 0,-1 0,1 0,-1 0,1 0,0 0,0 2,11 31,-8-20,33 104,-31-95,0 1,-2 0,-1 0,0 45,0-10,-1-32,7 152,-9 118,16-211,-14-52,-1-28,0 1,-1-1,0 1,0 0,0-1,-1 1,0-1,-1 1,1-1,-3 8,1-7,1 0,1 0,0 0,0 0,0 0,1 12,-5 30,0-23,0 1,2 0,1 0,1 0,4 33,7 19,-8-26,-1-31,-1 0,-3 33,-2-32,-1 21,5-30,0 0,-2-1,0 1,0 0,-8 19,-6 20,-1 11,1-11,13-41,-1 0,2 0,-4 17,-6 30,12-52,0 0,0 0,-1-1,0 1,-1 0,-3 6,3-7,1 1,-1-1,1 1,0-1,-1 14,3-19,-1 20,-1 1,-1 0,-1-1,-9 29,4 0,8-42,0 0,0 0,-1 0,-4 14,-25 93,18-65,12-42,0 1,-1-1,-1 1,0-1,-4 10,-17 16,-3 6,-37 129,14-62,44-94,-1-1,1 0,-14 16,13-20,1 2,0-1,0 1,1 0,0 0,-5 14,-17 35,8-19,-43 64,54-91,0 1,2-1,0 1,0 1,-4 19,2-11,5-13,-2 0,1-1,-10 14,9-14,-1 0,1 0,-6 17,-11 33,-5-13,22-34,-1-1,0 0,0-1,-1 1,0-1,-1 0,0-1,-10 9,-4 7,19-22</inkml:trace>
</inkml:ink>
</file>

<file path=ppt/ink/ink3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0:47.013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232 1,'0'3,"-1"0,1 0,-1 0,1 0,-1 0,0 0,0 0,-1 0,1 0,0-1,-1 1,0 0,-3 4,-31 26,34-30,-7 5,0 1,1 0,-9 14,-9 11,3-14,19-17,0 0,1 0,-1 0,0 1,1 0,0 0,-3 4,-5 12,9-15,0 0,-1 0,0 0,0-1,0 1,-1-1,1 0,-1 0,-6 6,6-8</inkml:trace>
</inkml:ink>
</file>

<file path=ppt/ink/ink3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0:52.91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7 1 24575,'1'0'0,"0"0"0,0 0 0,-1 0 0,1 0 0,0 0 0,0 0 0,0 0 0,0 0 0,0 1 0,0-1 0,0 0 0,0 1 0,-1-1 0,1 0 0,0 1 0,0-1 0,0 1 0,-1-1 0,1 1 0,0-1 0,0 1 0,-1 0 0,1-1 0,-1 1 0,1 0 0,0 0 0,-1 0 0,0-1 0,1 1 0,-1 0 0,1 0 0,-1 0 0,0 0 0,0 0 0,1-1 0,-1 1 0,0 0 0,0 0 0,0 0 0,0 0 0,0 0 0,0 2 0,-2 4 0,1 0 0,-1 0 0,0 0 0,-5 12 0,0 0 0,3-3 0,1 0 0,1 0 0,1 1 0,0-1 0,1 0 0,1 1 0,5 29 0</inkml:trace>
</inkml:ink>
</file>

<file path=ppt/ink/ink3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01.475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14 1649,'5'2,"0"-1,0 1,-1 0,1 0,0 0,0 1,-1 0,0 0,1 0,6 7,14 8,-18-13,-1 0,-1 0,1 0,-1 1,0 0,0 0,-1 0,1 0,-1 1,-1-1,5 11,-3-6,-8-15,0 0,-1 0,1 0,-1 0,0 1,0 0,-8-5,6 4,0 0,1-1,-1 0,1 1,-5-7,5 5,-1 0,0 0,0 1,0 0,-1 0,0 1,0 0,-8-4,12 6,0 0,-10-5,26 15,-7-3,1 0,-1 1,0 0,-1 0,0 0,0 0,0 1,0 0,-1 0,0 0,-1 0,0 1,0 0,3 13,8 16,2-5,-13-26,0 0,1 0,-2 0,1 1,-1-1,0 1,0 0,-1 0,1 11,-1-1,0-12,-1 1,1-1,-1 1,-1-1,1 1,-1-1,-1 8,-23-53,20 28,0 1,0-1,1-1,-4-23,5 22,-1 1,-1 0,0 0,0 1,-1-1,-1 1,0 0,-15-19,7 11,1-6,14 25,0 1,0 0,0 0,0 0,0 0,0 0,0-1,0 1,0 0,0 0,1 0,-1 0,0 0,0-1,0 1,0 0,0 0,0 0,0 0,0 0,0 0,0-1,0 1,1 0,-1 0,0 0,0 0,0 0,0 0,0 0,0 0,1 0,-1 0,0 0,0 0,0-1,0 1,0 0,1 0,-1 0,0 0,0 0,0 0,0 0,0 0,1 1,16 5,-6 3,-1-1,0 2,0 0,-1 0,0 0,0 1,-1 1,6 12,43 89,-36-75,-9-16,22 31,-34-52,0-1,1 1,-1-1,0 1,1-1,-1 1,1-1,-1 0,1 1,-1-1,0 0,1 1,-1-1,1 0,0 1,-1-1,1 0,-1 0,1 0,-1 0,1 0,0 1,-1-1,1 0,-1 0,1 0,-1-1,2 1,12-13,8-35,-17 35,31-68,-8 17,38-63,-10 12,-6 13,27-26,-58 97,9-14,51-62,42-10,-121 116,0 1,0 0,0 0,0 0,0 0,0 0,0 0,0 0,0 0,0 0,0-1,0 1,0 0,0 0,0 0,0 0,0 0,0 0,0 0,0 0,0-1,0 1,0 0,0 0,0 0,0 0,0 0,0 0,0 0,0 0,0 0,0-1,0 1,0 0,0 0,0 0,0 0,-1 0,1 0,0 0,0 0,0 0,0 0,0 0,0 0,0 0,0 0,0 0,-1 0,1 0,0 0,0 0,0 0,0 0,0 0,0 0,0 0,-1 0,1 0,0 0,0 0,0 0,-14-1,-14 1,17 3,1-1,0 2,0-1,0 1,1 1,-1-1,1 2,0-1,0 1,1 1,-14 12,-1 6,1 0,-25 38,19-25,3-4,-22 41,34-53,6-12,0 1,1 0,1 1,0-1,-7 23,12-34,0 0,0 1,0-1,0 0,0 1,0-1,0 0,0 0,0 1,0-1,0 0,0 1,0-1,0 0,0 1,0-1,0 0,0 1,0-1,0 0,1 0,-1 1,0-1,0 0,0 0,1 1,-1-1,0 0,0 0,0 1,1-1,-1 0,0 0,1 0,-1 0,0 1,0-1,1 0,15-3,12-12,-11 1,-1-1,23-27,-21 22,114-106,-98 96,1 2,2 1,69-39,1-1,-54 30,51-33,-100 68,-1 0,0 0,0-1,0 1,0 0,-1-1,1 0,-1 0,1 0,-1 0,4-6,-6 8,0 0,1 0,-1 0,0 1,0-1,0 0,0 0,0 0,0 0,0 0,0 0,0 0,0 1,0-1,0 0,-1 0,1 0,0 0,-1 0,0-1,0 1,0 0,0-1,-1 1,1 0,0 0,-1 0,0 0,1 0,-1 0,1 0,-1 1,0-1,-3 0,-21-6,-1 2,1 1,-38-1,60 5,-96-6,-113 7,178 4,0 1,0 1,1 2,1 1,-1 2,2 1,-41 23,62-30,-33 17,1 2,-50 39,93-64,-3 2,0 0,0 1,0-1,0 1,1 0,-1 0,1 0,-1 0,1 0,0 1,-2 4,5-8,-1 1,0-1,1 1,-1-1,1 1,-1-1,1 1,-1-1,1 0,-1 1,1-1,-1 0,1 1,-1-1,1 0,-1 0,1 0,0 1,-1-1,1 0,-1 0,1 0,0 0,-1 0,1 0,0 0,-1 0,1 0,-1 0,1-1,0 1,-1 0,1 0,0-1,23-7,8-8,42-30,84-46,29-14,-136 78,197-118,-184 102,-2-2,-2-3,75-80,-132 126,-1 0,0 1,0-1,0 0,-1 0,1 0,-1 0,1 0,-1-1,0 1,0 0,0 0,-1-1,1 1,-1-5,0 7,0 0,0 0,0 0,-1 0,1 0,0 0,0 1,-1-1,1 0,0 0,-1 1,1-1,-1 0,1 0,-1 1,0-1,1 0,-1 1,0-1,1 1,-1-1,0 1,0-1,-1 0,0 1,0 0,0-1,0 1,0 0,0 0,0 0,0 0,1 0,-1 0,0 1,0-1,0 1,-3 1,-19 7,1 1,0 1,1 1,-31 22,-75 69,72-56,-53 48,91-78,0 2,2 0,-23 35,8-6,65-79,48-49,-26 27,108-93,-6 4,-92 79,88-95,-151 153,0 0,1 0,-2-1,1 1,-1-1,0 1,2-7,-3 8,0 1,0-1,-1 1,1 0,-1-1,0 1,0-1,0 1,0-1,-1 1,1-1,-1 1,-2-6,2 8,0 0,1 0,-1 0,-1 1,1-1,0 0,0 1,0-1,0 0,0 1,-1-1,1 1,0 0,0-1,-1 1,1 0,0 0,-1 0,-1 0,-35 2,23-1,2-1,-1 0,1 1,-1 1,1 0,0 1,-16 6,-213 92,137-54,-165 96,148-73,122-71,1 0,-1 1,0-1,0 1,0-1,0 0,0 1,0-1,0 0,0 1,0-1,0 0,0 1,0-1,0 0,-1 1,1-1,0 1,0-1,-1 0,1 1,0-1,-1 1,1-1,-1 1,1-1,-1 1,1-1,-1 1,1 0,-1-1,1 1,-1 0,1-1,-1 1,0 0,1 0,-1 0,0-1,1 1,-1 0,0 0,1 0,-1 0,1 0,-1 0,0 0,1 0,-1 0,0 1,1-1,-1 0,0 0,1 0,-1 1,0 0,-9 7,0 0,0 1,1 0,0 1,0 0,1 1,-11 18,14-20,2-6,1 0,0 0,0 0,1 1,-1-1,1 1,-1-1,1 1,0-1,0 1,1 0,-1-1,1 1,0 0,0 4,1 3,0-1,1 1,0 0,1-1,7 20,-5-16,-4-10</inkml:trace>
</inkml:ink>
</file>

<file path=ppt/ink/ink3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13.06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13 385,'98'-3,"56"1,-141 4,12 2,-24-4,0 1,0-1,0 0,-1 0,1 0,0-1,0 1,0 0,-1 0,1 0,0 0,0-1,0 1,-1 0,1-1,0 1,-1-1,1 1,0-1,-1 1,1-1,0 1,0-2,-1 1,-1 0,1 0,0 0,-1 0,1 0,0 1,-1-1,1 0,-1 0,1 0,-1 0,0 1,1-1,-1 0,0 1,0-1,1 0,-1 1,0-1,0 1,0-1,0 1,-1-1,-24-11,-78 6,79 1,-16-1,19 5,18 1,1-1,-1 1,0 0,0 0,0 1,0-1,1 1,-1 0,-3 1,-14 1,20-3,14 0,-5 0,1-1,-1 0,0 0,1 0,-1-1,0 0,0-1,0 0,0 0,0 0,-1-1,1-1,10-8,-1 3,0 0,0 1,29-11,-30 14,0-1,0 0,-1-2,18-12,-13 7,-12 9,0 0,-1-1,0 1,-1-1,1-1,-1 1,6-10,3-5,-3 3,0 0,-2-1,11-25,-21 44,0 0,1-1,-1 1,0 0,0 0,0 0,0 0,0-1,0 1,0 0,0 0,0 0,0 0,0-1,0 1,0 0,0 0,0 0,0-1,0 1,0 0,0 0,0 0,0 0,0-1,-1 1,1 0,0 0,0 0,0 0,0 0,0-1,0 1,0 0,-1 0,1 0,0 0,0 0,0 0,0 0,-1 0,1-1,0 1,0 0,-1 0,-11 2,-11 8,-4 9,22-16,1-1,0 1,0 0,0 0,1 1,-1-1,1 1,0-1,0 1,0 0,0 1,0-1,-2 6,-2 5,-1 0,-13 17,4-6,-40 61,51-81,-1 0,1 0,-1-1,0 1,-1-1,1-1,-1 0,0 0,-9 3,9-3,-8 3,0-1,-1-1,1-1,-32 5,-28 6,77-14,2 0</inkml:trace>
</inkml:ink>
</file>

<file path=ppt/ink/ink3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16.08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64 1,'-14'0,"-17"2,30-1,0-1,0 1,0 0,0-1,0 1,0 0,0 0,1 0,-1 0,0 0,0 0,1 0,-1 0,0 0,1 0,-1 0,1 0,-1 0,1 1,0-1,0 0,-1 0,1 2,-3 32,3-30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416 0,'0'0,"-1"1,1-1,-1 0,1 0,-1 0,1 1,-1-1,1 0,-1 0,1 0,-1 0,0 0,1 0,-1 1,1-1,-1 0,-1 0,-4 1,4-1,0 1,0-1,0 1,0-1,0 1,0-1,-1 0,1 0,-4 1,-22-2,11 1,-58-1,28-2,5 4,-53-2,79 0,13 0,0 1,-1 0,1-1,-4 1,-25 0,30 0</inkml:trace>
</inkml:ink>
</file>

<file path=ppt/ink/ink3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21.19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791 519,'-26'1,"1"1,-38 8,19 0,-74 28,81-25,18-6,0 1,1 1,0 0,1 2,-24 18,-61 40,88-59,-1-1,1 0,-1-1,-1-1,-29 11,36-17,0-1,0 0,0 0,-13-3,0-1,34 2,-4 2,39 2,0-3,-1-2,84-16,6-9,203-98,-335 124,66-30,92-59,-145 81,255-173,-139 79,-66 59,-43 30,32-26,-55 40,1 0,-1 0,0 0,0 0,0 0,0 0,0-1,0 1,0 0,0 0,0-1,-1 1,1-1,0 1,-1-1,1 1,-1-1,0 1,1-3,-1 4,-1 0,1 0,0-1,0 1,0 0,0-1,-1 1,1 0,0 0,0-1,0 1,-1 0,1 0,0 0,0-1,-1 1,1 0,0 0,-1 0,1 0,0 0,0 0,-1-1,1 1,0 0,-1 0,1 0,0 0,-1 0,-19 6,-53 30,-97 47,111-56,-338 172,350-170,11-6,-56 24,72-40,16-6,0 0,0 1,0-1,0 1,0 0,1 0,-6 3,44-37,23-19,17-15,-18 14,-14 17,93-79,-93 77,1 1,54-32,-89 62,0-1,0 0,10-11,-64 46,-32 13,-9 13,-72 44,103-64,26-16,-33 16,1 1,57-37,6-9,5-7,3 0,-11 18,0 0,0 0,1 0,-1 0,0 1,0-1,1 0,-1 1,0-1,1 0,-1 1,0-1,1 1,-1-1,0 1,1-1,-1 1,1 0,-1-1,1 1,0 0,-1 1,-65 81,22-23,-41 40,3-2,49-59,20-21,-2-1,1-1,-2 0,0-1,-27 18,-74 36,106-62,0-1,0 0,0-1,-1-1,0 1,0-2,0 0,-1 0,1-1,-1-1,-13 1,23-2,-1 0,1 1,0 0,0 0,0 0,0 0,0 0,-4 3,3-2</inkml:trace>
</inkml:ink>
</file>

<file path=ppt/ink/ink3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22.38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196 6,'-163'-5,"135"9,23-3</inkml:trace>
</inkml:ink>
</file>

<file path=ppt/ink/ink3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22.72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1,'0'0</inkml:trace>
</inkml:ink>
</file>

<file path=ppt/ink/ink3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27.39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340 2623,'0'-1,"0"0,0 1,0-1,0 0,0 1,0-1,0 0,-1 1,1-1,0 0,0 1,-1-1,1 0,0 1,-1-1,1 1,0-1,-1 1,1-1,-1 1,1-1,-1 1,1-1,-1 1,1 0,-1-1,-1 1,-20-1,17 2,-1 1,1-1,-1 1,1 0,-9 6,5-2,2 1,-1 0,1 1,0-1,0 1,1 1,-6 9,-35 69,31-53,1-3,-22 63,36-90,1-1,-1 0,1 0,0 0,0 0,0 0,0 1,0-1,1 0,-1 0,1 0,1 4,-2-6,1 0,-1-1,0 1,1-1,-1 1,0 0,1-1,-1 1,1-1,-1 1,1-1,-1 1,1-1,-1 1,1-1,0 0,-1 1,1-1,0 0,-1 1,1-1,1 0,-1 0,0 0,1 0,-1-1,0 1,0 0,1-1,-1 1,0-1,0 1,0-1,0 1,0-1,1 0,-1 0,-1 0,1 0,1-1,10-10,-2-2,0 1,0-1,-1 0,-1-1,9-22,-7 15,1 0,16-22,-9 15,-2-2,0 0,-3-1,0-1,10-42,-5 18,6-45,-22 87,0 1,-1-1,0 1,-2-1,-1-18,2 33,0-1,0 1,0-1,0 1,0-1,0 1,0-1,0 1,0 0,0-1,0 1,0-1,-1 1,1-1,0 1,0-1,0 1,-1 0,1-1,0 1,0 0,-1-1,1 1,0 0,-1-1,1 1,-1 0,1-1,0 1,-1 0,1 0,-1 0,1-1,0 1,-1 0,1 0,-1 0,1 0,-1 0,1 0,-1 0,1 0,-1 0,1 0,-1 0,1 0,0 0,-1 0,1 1,-1-1,1 0,-1 0,1 0,0 1,-1-1,1 0,-1 0,1 1,0-1,-1 0,1 1,0 0,-3 0,1 1,0 0,0 0,0 0,1 0,-1 0,0 0,1 1,-3 3,-4 24,1-1,2 1,0 0,1 37,-4 43,0 31,6-33,9 238,-7-332,2 1,0-1,1 0,0 0,1 0,9 23,-13-37,0 0,0 0,0 0,0 1,0-1,0 0,0 0,0 0,1 0,-1 0,0 0,0 1,0-1,0 0,0 0,0 0,0 0,0 0,0 0,0 0,0 1,0-1,0 0,1 0,-1 0,0 0,0 0,0 0,0 0,0 0,0 0,0 0,1 0,-1 0,0 0,0 0,0 0,0 0,0 0,1 0,-1 0,0 0,0 0,0 0,0 0,0 0,0 0,1 0,-1 0,0 0,0 0,0 0,0 0,0 0,0 0,0 0,0 0,1-1,-1 1,0 0,0 0,0 0,0 0,0 0,0 0,3-15,-1-15,-8-354,-10 107,11-258,5 532,2-28,10-58,-1 21,16-85,-20 108,-1-1,-3 1,-2-53,-1 89,-2 39,0-21,2-1,-1 0,1 0,2 15,2 16,-1 1,-5 69,0-29,7 415,-13-351,0-26,4-73,-14 71,8-64,-15 46,25-97,0 0,0 0,0 0,-1-1,1 1,0 0,0 0,0-1,-1 1,1 0,0-1,-1 1,1 0,0-1,-1 1,1 0,-1-1,1 1,-1-1,1 1,-1-1,0 1,0-1,1 0,-1 0,0 0,1 0,-1 0,1-1,-1 1,0 0,1 0,-1-1,1 1,-1 0,1-1,-1 1,1 0,-1-1,1 1,0-1,-1 1,1-1,-1 0,-25-44,15 25,-20-26,-32-65,-10-43,54 113,-26-87,35 85,1 0,2-1,-2-52,7-135,3 122,0 92,1 0,6-28,3-18,-8 37,2 1,1 0,14-37,4-18,6-15,-9 28,-20 67,-1 0,1 0,-1 0,1 1,0-1,-1 0,1 0,-1 1,1-1,-1 0,1 1,-1-1,1 1,-1-1,1 1,-1-1,1 1,-1-1,0 1,1-1,-1 1,0-1,1 1,-1-1,0 1,0 0,0-1,1 2,10 21,6 11,-14-29,0 1,0-1,-1 1,1-1,-1 1,2 7,35 139,-18-65,7 27,13 117,-12 25,-12-164,-22-127,-5 7,-12-50,13 5,4 0,5-120,2 75,-4 43,0 29,9-92,-2 102,17-86,5 29,0-11,-29 114,1 0,1-1,0 1,2 15,0 7,0 161,-10 279,-17-264,-30 127,45-244,9-102,-2 0,1 0,-2 1,1-1,-1 1,-1 0,0 0,-6-9,-7-17,-9-31,-32-131,47 146,-9-104,11-52,10 167,2 0,1 0,3 0,1 1,2 0,21-61,-18 58,-10 35,-1 0,1 1,1-1,0 0,0 1,0-1,1 1,0 0,4-7,-7 14,-1 0,0 0,0 0,0 0,0-1,0 1,0 0,1 0,-1 0,0 0,0 0,0 0,0 0,0-1,1 1,-1 0,0 0,0 0,0 0,1 0,-1 0,0 0,0 0,0 0,1 0,-1 0,0 0,0 0,0 0,0 0,1 0,-1 0,0 0,0 0,0 1,0-1,1 0,-1 0,0 0,5 10,0 20,-4-20,52 230,-15 54,-32 60,-17-234,1 30,-2-186,-1-24,6 29,1 1,-4-57,9 22,-2-11,9-86,11 57,5 1,44-126,-58 202,27-70,51-102,-31 79,-7 12,70-176,-108 254,-2-1,-1 0,-2-1,2-43,-7-137,-2 99,2 95,-1 12,1 1,0-1,0 0,0 1,3-12,6 98,-9-50,-1 0,-1 1,-9 37,0-9,-6 81,-4 106,7-74,7-67,-19 225,-16-46,40-259,0-7,0 0,-1-1,-1 1,-9 25,18-85,-2 8,32-111,2 14,-5 26,105-398,-115 408,18-183,-38 246,6-108,-8 129,0-47,-2 42,0 29,-3 110,4-51,-18 216,-10 6,-54 156,25-237,42-162,13-34,2-13,1 0,-1 0,0 0,0 0,0 0,-1 0,1-1,-1 1,0-1,0 1,-4 5,5-9,1-1,-1 1,1 0,-1-1,1 1,0-1,-1 1,1 0,0-1,-1 1,1-1,0 1,0-1,-1 1,1-1,0 1,0-1,0 1,0-1,0 1,-1-1,1 0,0 1,0-1,1 1,-1-1,0 1,0-1,0 1,0-1,0-21,0 21,-10-245,9 172,-1 19,10-92,-2 118,1 1,12-34,-1 9,71-181,-32 92,-48 114,10-55,-5 20,-9 43,2 0,0 0,13-23,-17 32,-2 6</inkml:trace>
</inkml:ink>
</file>

<file path=ppt/ink/ink3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33.11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788 0,'-14'1,"0"1,0 0,0 1,-22 8,21-7,-1 1,0-2,-18 3,-102 5,-41 10,104-13,-20 0,-37-3,125-5</inkml:trace>
</inkml:ink>
</file>

<file path=ppt/ink/ink3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34.12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828 1,'-19'0,"-2"-1,0 2,0 0,-31 6,31-3,-1-2,0-1,1 0,-27-4,-10 1,-437 2,488 0</inkml:trace>
</inkml:ink>
</file>

<file path=ppt/ink/ink3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35.81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0,'0'290,"4"-267,-1-17,-4-18,-1-20,1 0,2 0,1 0,10-56,-11 85,0 0,0 0,0 0,0 0,0 1,1-1,-1 1,1-1,0 1,-1-1,1 1,4-4,-5 6,0-1,-1 0,1 1,0-1,0 1,0-1,0 1,0-1,0 1,0 0,0-1,0 1,0 0,0 0,1 0,-1 0,0 0,0 0,0 0,0 0,0 0,0 0,0 1,0-1,0 0,0 1,0-1,0 1,0-1,0 1,0 0,0-1,0 1,-1 0,2 1,-1-1,0 0,0 0,1 0,-2 1,1-1,0 0,0 1,0-1,-1 0,1 1,0-1,-1 1,1 0,-1-1,0 1,0-1,0 1,1-1,-1 1,-1 0,1-1,0 1,0-1,-1 1,1 0,0-1,-1 1,0-1,-1 3,1 0</inkml:trace>
</inkml:ink>
</file>

<file path=ppt/ink/ink3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39.71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98 99,'-6'81,"-17"5,7-39,15-44,-1 0,1-1,0 1,-1 0,0-1,1 1,-1-1,0 0,0 0,-1 1,1-1,0 0,-5 2,6-4,1 0,0 0,-1 0,1 0,-1 0,1 0,0 0,-1-1,1 1,0 0,-1 0,1 0,0-1,-1 1,1 0,0-1,0 1,-1 0,1 0,0-1,0 1,0 0,-1-1,1 1,0-1,0 1,0 0,0-1,0 1,0 0,0-1,-1 1,1-1,0 1,1-1,-5-23,2 7,0 12,0-1,1 0,0 1,0-1,0 0,1 0,-1 0,1 0,1 0,-1 1,1-1,0 0,1 0,-1 1,3-7,4-8,1 1,20-32,-23 40,46-70,-51 80,0 0,-1-1,1 1,0 0,0 0,0 0,0 0,0 0,0 0,0 0,0 0,0 0,1 1,-1-1,0 0,1 1,1-1,-2 1,0 0,0 0,0 0,0 1,0-1,1 0,-1 1,0-1,0 1,0-1,0 1,0-1,0 1,-1 0,1-1,0 1,0 0,0 0,-1 0,1 0,0 0,-1 0,2 2,8 12,1-1,0 1,2-2,-1 1,2-2,-1 0,2 0,23 14,-36-25,-1 0,1 1,-1-1,0 1,1-1,-1 1,0-1,0 1,0 0,-1-1,1 1,0 0,-1 0,1 0,-1 0,1 0,-1 0,0 0,0 2,-1 48,0-30,1-15,0 1,0-1,0 1,0-1,-1 1,0-1,-1 1,1-1,-1 0,-6 13,0 7,8-24,-1 0,1 1,-1-1,0 0,0 0,0 0,0 0,-1 0,1 0,-1 0,0 0,0-1,-4 6,5-9,1 1,-1-1,1 0,-1 1,0-1,1 1,-1-1,1 0,0 0,-1 1,1-1,-1 0,1 0,0 1,0-1,-1 0,1 0,0 0,0 1,0-3,-5-19,2-11,2-1,4-58,-1 76,1 0,1 1,10-29,-14 44,1 0,-1 0,0 0,0 0,0-1,0 1,0 0,0 0,1 0,-1 0,0 0,0 0,0 0,0-1,0 1,1 0,-1 0,0 0,0 0,0 0,1 0,-1 0,0 0,0 0,0 0,0 0,1 0,-1 0,0 0,0 0,0 0,1 0,-1 0,0 0,0 0,0 0,0 0,1 1,-1-1,0 0,0 0,0 0,0 0,0 0,1 0,-1 1,0-1,0 0,0 0,0 0,0 1,13 13,8 19,-14-18,0 0,0 1,-2 0,0 0,0 0,-2 1,0-1,1 20,-4-100,18 101,-16-26,0 0,0 0,-1 0,0 19,-1-8,-2 88,-1-29,-1-55,3-23,0 1,0 0,1-1,0 1,-1-1,1 1,1 6,2 10,-2-1,0 0,-1 1,-1-1,-4 25,1 15,3-46,1-1,-5 24,4-32,0-1,-1 1,0-1,1 0,-1 1,0-1,0 0,-1 0,1 0,-1-1,1 1,-1 0,0-1,0 0,0 0,-5 3,5-3,-1 0,0 1,1 0,0 0,-1 0,1 0,0 0,1 0,-1 1,1 0,-4 6,-24 45,-10 46,34-74,6-24,0 0,-1 0,1-1,-1 1,1 0,-1 0,0 0,0-1,-1 1,1 0,-3 3,24-52,-6 11,-13 31</inkml:trace>
</inkml:ink>
</file>

<file path=ppt/ink/ink3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44.82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1433 365,'-3'1,"1"1,0-1,0 1,0 0,0 0,0 0,0 0,1 0,-1 1,1-1,-3 4,-7 11,7-12,-1 1,1 1,0-1,0 0,1 1,0 0,-4 13,-7 14,-41 81,2-9,13-8,10-44,21-41,2 0,-1 1,2 0,0 0,-7 23,-14 40,23-67,1 0,-2-1,1 0,-1 0,0 0,-10 11,15-20,0 0,0 0,0 0,0 0,0 0,0 0,0 0,-1 0,1 1,0-1,0 0,0 0,0 0,0 0,0 0,-1 0,1 0,0 0,0 0,0 0,0 0,0 0,0 0,-1 0,1 0,0 0,0 0,0-1,0 1,0 0,0 0,-1 0,1 0,0 0,0 0,0 0,0 0,0 0,0 0,0-1,0 1,-1 0,1 0,0 0,0 0,0 0,0 0,0-1,0 1,0 0,0 0,0 0,0 0,-2-14,1-15,1 28,0-11,1 0,1 0,0 0,0 1,8-23,51-152,-54 165,-2-1,-1 0,3-31,-2-67,0 94,1-34,-6 42,1 0,1 0,0 0,1 1,1-1,12-30,-11 34,0 0,-1 0,-1-1,0 1,-1-1,0 0,-1-20,-1 30,0 0,0 0,1 0,0 0,0-1,1 2,-1-1,1 0,0 0,0 0,4-4,2-3,0 2,17-18,-16 19,-1 0,-1 0,1-1,8-15,-16 25,0-1,-1 0,1 1,0-1,-1 0,1 1,0-1,-1 0,1 1,-1-1,1 1,-1-1,1 1,-1-1,0 1,1-1,-1 1,1 0,-1-1,0 1,1 0,-1-1,0 1,0 0,1 0,-1 0,0 0,0 0,1 0,-2 0,-26-5,-6 3,7 0,0 2,0 0,-44 7,-81 32,44-4,75-22,-64 15,5 0,58-18,21-5,17-5,27-8,51-21,16-5,2 7,-8 5,-88 21,21-2,0-1,45-14,-117 13,22 6,1 2,0 0,0 1,-45 15,-103 27,61-12,23-7,79-23,0-2,0 0,-1 0,1 0,-1-1,0-1,1 0,-1 0,1-1,-1 0,1 0,-14-5,2-1,1 1,-1 1,0 1,0 0,0 2,0 0,-34 3,-11 20,54-19,-1 2,2 0,-1 0,-17 10,27-13,-1 0,1 1,0-1,0 1,0-1,0 1,0 0,0 0,0 0,0 0,1 0,-2 3,3-4,-1-1,1 1,0 0,0 0,0 0,-1 0,1 0,0 0,0 0,0 0,0-1,1 1,-1 0,0 0,0 0,1 0,-1 0,0 0,1-1,-1 1,1 0,-1 0,1 0,-1-1,1 1,-1 0,1-1,0 1,-1 0,1-1,0 1,0-1,0 1,-1-1,1 0,1 1,44 27,-21-13,51 23,-56-30,1-1,37 7,-53-14,11 4,1-2,31 2,495-4,-444 5,-98-5,30 4,-30-4,0 0,-1 0,1 0,0 0,-1 0,1 0,0 0,-1 0,1 1,0-1,-1 0,1 0,0 0,-1 1,1-1,-1 0,1 1,-1-1,1 1,0-1,-1 1,0-1,1 1,-1-1,1 1,-1-1,0 1,1-1,-1 1,0 0,1-1,-1 1,0 0,0-1,0 2,-2 0,0 0,0-1,-1 1,1-1,0 1,-1-1,0 0,1 0,-1 0,0 0,1-1,-1 1,0-1,0 0,-4 0,-14 5,-60 17,9-2,-91 41,6 8,25 3,104-55,10-8,0 1,1 1,0 1,1 0,0 2,1-1,1 2,-16 19,30-34,0 0,-1 0,1 1,0-1,0 0,0 0,0 0,-1 1,1-1,0 0,0 0,0 1,0-1,0 0,0 0,-1 1,1-1,0 0,0 0,0 1,0-1,0 0,0 1,0-1,0 0,0 0,0 1,0-1,1 0,-1 0,0 1,0-1,0 0,0 0,0 1,0-1,1 0,-1 0,0 0,0 1,0-1,0 0,1 0,-1 0,0 1,17-1,19-9,-35 9,26-10,-19 7,1 0,0 0,0 1,10-2,101-22,-8-1,-59 15,-27 6,1 1,52-3,-65 6,14-1,-21 10,-11 9,-10 5,-1 0,-1-1,0 0,-36 30,9-6,20-20,-72 81,85-92,1 1,0-1,0 1,2 1,0 0,-8 22,11-25,3-9,0 0,0 0,0 0,0 0,1 0,-1 0,1 0,0 5,0-8,0 1,0-1,0 1,1-1,-1 0,0 1,0-1,0 1,1-1,-1 0,0 1,1-1,-1 0,0 1,1-1,-1 0,0 1,1-1,-1 0,1 0,-1 0,0 1,1-1,0 0,20-1,156-44,-106 23,-52 15,0 0,30-4,67-15,-101 23,-7 2,-20 10,-1-1,1-2,-1 1,-24 7,-17 8,-172 109,114-84,61-28,49-18,-1 0,1 0,0 0,0 0,-1 0,1 1,0-1,0 1,-3 3,5-5,0 0,0 0,0 0,0 1,-1-1,1 0,0 0,0 0,0 1,0-1,0 0,0 0,0 1,0-1,0 0,0 0,0 0,0 1,0-1,0 0,0 0,0 1,1-1,-1 0,0 0,0 0,0 1,0-1,0 0,0 0,1 0,-1 0,0 1,0-1,0 0,17 6,33 3,1-2,61 0,-106-7</inkml:trace>
</inkml:ink>
</file>

<file path=ppt/ink/ink3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51.43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912 248,'-2'1,"0"-1,0 1,0 0,0 0,1 0,-1 0,0 0,1 0,-1 1,0-1,1 0,-1 1,1 0,0-1,0 1,-1 0,1-1,0 1,0 2,-18 37,10-13,2 0,1 1,-5 58,9 89,2-105,-11 8,10-59,0-1,-8 29,4-22,-15 53,9-22,5-34,-4 43,-2-4,2-19,-11 33,6-26,10-33,0-1,-11 19,-9 29,25-76,0 0,-1 0,-1 0,0 0,0 0,-1 0,-6-15,0-4,1 0,3 14,0-1,-2-23,3 8,-5-98,9 49,-2 24,11-91,27-40,-30 160,1 1,11-30,2-4,8-50,-18 82,-10 30,0 0,0 0,0 0,0 0,0 0,0 0,0 0,1 0,-1 0,0-1,0 1,0 0,0 0,0 0,1 0,-1 0,0 0,0 0,0 0,0 0,0 0,1 0,-1 0,0 0,0 0,0 0,0 0,0 0,1 0,-1 1,0-1,0 0,0 0,0 0,0 0,0 0,1 0,-1 0,0 0,0 0,0 1,0-1,0 0,0 0,0 0,0 0,8 17,9 38,18 108,-18 108,-13-155,-3 48,3 35,-4-196,1 1,0 0,-1 0,1 0,1-1,-1 1,1 0,-1-1,1 1,0-1,0 0,1 0,3 5,-5-8,-1 0,1-1,-1 1,1 0,-1-1,1 1,-1 0,0-1,1 1,-1-1,1 1,-1-1,0 1,1-1,-1 1,0-1,0 1,0-1,1 0,-1 1,0-1,0 1,0-1,0 0,0 1,0-1,0 1,0-1,0 1,0-1,0 0,-1 0,2-26,-1 27,-6-344,-3 185,8-118,1 268,16-425,-15 454,1 1,1-1,8 28,-2-10,0 1,-2-1,4 78,-1-24,-4 317,-1-276,-5-132,0 1,0-1,0 0,0 0,0 0,0 0,1 1,-1-1,0 0,1 0,-1 0,1 0,-1 0,1 0,0 0,-1 0,1 0,0 0,0 0,0-1,1 2,-1-2,0 0,-1 0,1 0,-1 0,1 0,0-1,-1 1,1 0,0-1,-1 1,1 0,-1-1,1 1,-1-1,1 1,-1-1,1 1,-1-1,0 1,1-1,-1 1,0-1,1 1,-1-1,0 0,0 1,1-1,-1 0,0 1,0-1,0 0,0 1,0-1,0 0,0 1,0-1,0 0,3-31,-1 1,-3-43,2-38,21-53,2 28,-16 97,0-7,-3 0,-2-84,0 103,-3 24,1 0,-1-1,1 1,-1 0,0-1,-1 1,1-1,-1 1,0 0,-2-7,1 3,0 0,0-1,1 1,0-1,0 1,1-1,1-13,0 13,-1 1,0-1,0 1,-1-1,0 1,0 0,-5-13,-9 75,15-26,0 19,-11 89,-8-40,-1 8,1 14,10-51,3 28,6-84,-4 54,1-36,2-1,4 48,1-55,0-1,9 21,-8-24,1 1,-2 0,2 19,7 32,-8-50,-1-1,1 22,5 112,1-93,-9-40,1-1,9 32,1 9,18 126,-9-79,-17-62,-3-23,1-1,0 1,8 23,12 50,-20-76,0-1,-2 1,0-1,0 1,-2 0,-4 29,-4-10,-17 46,-7 31,32-108,-1 0,1 0,-1 0,0 0,-1 0,1-1,-1 1,-5 6,6-9,0-1,-1 1,1-1,-1 0,1 0,-1 0,0 0,0 0,0 0,0-1,0 1,0-1,0 0,-1 0,1 0,-5 0,-124 17,116-14,0 1,1 0,0 1,0 0,1 1,-16 11,-73 60,69-51,-9 9,-38 41,58-54,1 2,-22 32,41-52,1 0,-1 1,1-1,0 1,-2 7,4-12,0 0,0-1,0 1,0 0,-1 0,1-1,0 1,0 0,0-1,1 1,-1 0,0 0,0-1,0 1,0 0,1-1,-1 1,0 0,1-1,0 2,-1-2,1 0,0 0,0 1,0-1,-1 0,1 0,0 0,0 0,0 0,-1 0,1-1,0 1,0 0,0 0,-1 0,1-1,0 1,0 0,-1-1,1 1,0-1,-1 1,2-2,21-12,-3 1,0 1,28-11,-22 13,0-1,0-1,-1-1,45-31,-49 29,-17 14,-1-1,0 1,0-1,0 0,-1 0,1-1,0 1,-1-1,1 1,-1-1,0 0,0 0,0 1,0-2,-1 1,2-4,-35 48,-27 69,-25 51,79-151,3-6,-1 1,1 0,0 0,1 0,-1 0,0 7,2-11,0 0,0 0,0 0,0 0,0 0,1 0,-1-1,0 1,1 0,-1 0,1 0,-1 0,1-1,-1 1,1 0,-1 0,1-1,0 1,-1 0,1-1,0 1,0-1,-1 1,1-1,0 1,0-1,0 1,0-1,0 0,0 0,-1 1,1-1,0 0,0 0,0 0,0 0,0 0,0 0,0 0,0 0,2-1,48 2,-31 0,-1-1,1 0,-1-2,25-4,53-19,-72 17,0 0,-1-2,47-25,-22 10,-42 21,0 0,0-1,0 0,0 0,-1 0,10-11,-13 13,-1 1,0-1,1 0,-1 0,0 0,0 0,-1 0,1-1,-1 1,0 0,0-1,0 1,0-1,0 1,-1-1,1 0,-1-6,-1 9,1 0,-1 0,1 0,-1 0,0 0,1 0,-1 1,0-1,1 0,-1 0,0 1,0-1,0 1,0-1,1 0,-1 1,0 0,0-1,0 1,0 0,0-1,0 1,0 0,0 0,0 0,-1 0,-1 0,-37 1,26 0,-8 1,0 1,0 1,1 1,0 1,0 1,0 1,-23 13,6-5,-398 178,213-117,172-61,-24 4,122-30,8-12,-39 14,0 2,1-1,18-3,71-21,40 5,52-24,-84 21,-100 24,0-2,-1 0,0 0,17-13,-24 15,3-1,-1-2,0 1,0-1,-1-1,0 1,0-1,-1-1,0 1,0-1,-1 0,-1 0,1 0,-2-1,1 0,2-16,-3 12,-1-1,0 1,0-20,-3 28,1-1,-1 1,-1 0,0-1,1 1,-2 0,1 0,-8-13,-27-38,28 46,1 0,0 0,1-1,1 0,0 0,-8-25,11 23,1-1,1 0,0 0,1 0,1 0,2-16,1 23,0-1,0 1,1 1,0-1,0 1,1 0,1 0,-1 0,11-9,-5 5,87-79,-119 109,-2-2,0 0,-1-2,-37 18,22-13,23-10,0-1,-1-1,0 0,0-1,-29 6,45-12,-1 0,1 0,0 0,-1 0,1 0,0 0,0 0,-1 0,1 0,0 0,0 0,-1 0,1 0,0 0,-1 0,1 0,0 0,0 0,-1-1,1 1,0 0,0 0,0 0,-1 0,1-1,0 1,0 0,0 0,-1-1,1 1,0 0,0 0,0-1,0 1,0 0,0 0,0-1,0 1,0 0,0 0,-1-1,5-16,11-13,-5 18,0 1,1 0,0 0,1 1,0 1,1 0,0 0,0 2,21-10,-21 11,1-1,-1 1,1 0,1 1,-1 1,1 0,-1 1,1 0,0 1,20 0,-34 3,1-1,-1 0,0 1,0-1,0 1,0 0,0-1,0 1,0 0,0-1,0 1,0 0,-1 0,1 0,0 0,0 0,-1 0,1 0,-1 0,1 0,-1 0,1 1,-1-1,0 0,1 0,-1 0,0 1,0-1,0 0,0 2,-1 47,0-32,0-4,0 0,-1 0,-1 0,0 0,-1-1,-1 1,-8 19,4-11,-26 64,24-61,2-4,-13 39,21-54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803 1,'-85'0,"49"4,6-3,20-1,0 0,-21 0,22-1,-10 0,0 1,-37 0,25-2,-37 3,-6-2,-2 2,30 0,-53-1,63-3,-29 2,62 1</inkml:trace>
</inkml:ink>
</file>

<file path=ppt/ink/ink3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53.56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284 29,'-90'-6,"27"-6,55 10,-53-6,56 8,1 0,-1 0,0 0,1 1,-1-1,1 1,-1 0,1 1,-1-1,1 1,-5 2,6-2</inkml:trace>
</inkml:ink>
</file>

<file path=ppt/ink/ink3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56.00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1062 0,'-1'1,"0"1,-1-1,1 0,0 0,0 0,-1-1,1 1,0 0,-1 0,1-1,-1 1,1-1,-1 1,1-1,-1 0,1 1,-4-1,-10 4,10-1,0 0,-1-1,1 0,0 0,-1 0,0-1,1 0,-1 0,-9 0,-58-2,31-1,-150-3,73-6,12 13,-136-4,202-6,33 6,-1 0,1 0,0 1,-11 0,-61 1,74 0</inkml:trace>
</inkml:ink>
</file>

<file path=ppt/ink/ink3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1:59.27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2050 6,'-218'0,"126"16,16-12,50-1,0-2,-52-4,54-1,-24-2,-2 7,-92-2,63-5,-94 7,-17-1,-3 0,77 7,-139-9,163-9,-74 6,160 5</inkml:trace>
</inkml:ink>
</file>

<file path=ppt/ink/ink3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2:10.56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2162,'3'-1,"1"0,0 0,0-1,0 1,0-1,-1 0,1 0,4-3,15-7,123-27,-16 9,-36 6,132-29,-87 26,-53 10,-32 5,2 2,80-4,-40 4,57-1,-230 10,-75 3,106 2,-124 7,128-9,-63 11,13 0,-159 16,166-27,-16 3,80 1,37-13,17-10,2 2,-1 2,2 1,65-14,-63 18,52-20,-10 2,160-30,-133 32,273-85,-287 81,59-21,-121 40,-27 9,0-1,0 0,0 0,0 0,0 0,0 0,-1-1,1 0,0 0,-1 0,1 0,-1 0,5-5,-8 7,0 0,0-1,1 1,-1 0,0 0,0-1,0 1,0 0,0 0,0-1,1 1,-1 0,0 0,0-1,0 1,0 0,0-1,0 1,0 0,0-1,0 1,0 0,-1 0,1-1,0 1,0 0,0 0,0-1,0 1,0 0,-1 0,1-1,0 1,0 0,0 0,-1 0,1-1,-15-5,-15 2,-190-1,139 7,0 4,0 4,-94 23,-148 54,277-75,-65 27,77-28,27-12,22-7,348-134,-297 118,174-56,139-52,-207 73,-99 31,-68 25,-11 4,-15 7,-168 105,103-66,35-22,-173 81,113-50,-199 107,284-147,-39 34,31-23,33-27,1 0,0 0,0 0,0 1,-1-1,1 0,0 0,0 0,0 0,-1 0,1 0,0 1,0-1,0 0,0 0,-1 0,1 0,0 1,0-1,0 0,0 0,0 1,0-1,0 0,0 0,0 0,-1 1,1-1,0 0,0 0,0 1,0-1,0 0,1 0,-1 0,0 1,0-1,0 0,0 0,0 1,0-1,0 0,0 0,0 0,0 1,1-1,13 4,20-3,-33-1,118-8,15 0,24-3,292 1,-266 10,-221 23,-129 92,81-53,75-56,0 2,0-1,1 2,0-1,1 1,-1 0,2 1,-8 10,15-19,0-1,-1 0,1 1,0-1,0 0,0 1,-1-1,1 1,0-1,0 0,0 1,0-1,0 1,0-1,0 0,0 1,0-1,0 1,0-1,0 0,0 1,0-1,0 1,0-1,0 0,0 1,0-1,1 1,-1-1,0 0,0 1,1-1,-1 0,0 1,0-1,1 0,-1 0,0 1,1-1,20 0,22-16,16-13,1 4,1 2,69-16,40-21,-83 27,-86 32,0 1,0 0,0 0,0-1,0 1,0-1,0 1,0-1,0 1,0-1,0 0,0 1,0-1,0 0,-1 0,1 1,0-1,-1 0,1 0,-1 0,2-1,-3 1,1 0,-1 1,1-1,-1 0,1 1,-1-1,1 1,-1-1,1 1,-1-1,0 1,1 0,-1-1,0 1,1 0,-1-1,0 1,1 0,-1 0,0 0,0-1,1 1,-1 0,0 0,0 0,1 0,-1 0,0 1,0-1,0 0,-10 1,1 1,0 0,-1 0,1 1,0 0,0 1,-13 7,-30 10,-46 10,-7-4,85-19,22-5,14-4,64-19,-52 13,41-7,51-9,-94 17,-23 5,0 0,-1 0,1 1,0-1,0 1,0-1,0 1,0 0,0 0,4 0,-5 0,0 1,-1 0,1-1,0 1,0 0,-1-1,1 1,-1 0,1 0,-1-1,1 1,-1 0,1 0,-1 0,0 0,1 0,-1 0,0 0,0 0,1 0,-1 0,0 0,0 0,0 0,-1 0,1 0,0 0,0 1,-9 66,9-67,0 0,0-1,0 1,1 0,-1 0,0 0,0-1,0 1,1 0,-1-1,0 1,1 0,-1 0,1-1,-1 1,1-1,-1 1,1 0,-1-1,1 1,0-1,-1 1,1-1,-1 0,1 1,0-1,0 0,1 1,29 7,-8-1,44 21,30 24,-85-48,0 1,1-2,20 5,13 3,-43-10,0 1,-1 0,1 0,0 0,-1 0,0 0,0 0,1 1,-1-1,0 1,-1-1,3 5,-2-3,1-1,-1 1,1-1,-1 0,1 0,0 0,0 0,4 2,9 8,-16-13,0 1,0-1,0 0,1 0,-1 1,0-1,0 0,0 0,0 1,0-1,0 0,0 1,0-1,0 0,1 1,-1-1,-1 0,1 1,0-1,0 0,0 0,0 1,0-1,0 0,0 1,0-1,0 0,-1 0,1 1,0-1,-2 1,1 0,-1 0,0 0,1 0,-1-1,0 1,1-1,-1 1,0-1,0 0,0 0,1 1,-1-1,0-1,-3 1,16 0,19 0,-29 0,0 0,0 0,0 0,0 0,0 1,0-1,0 0,0 1,0-1,0 1,0-1,0 1,0-1,0 1,0 0,0 0,-1-1,1 1,0 0,0 0,0 1,-1-1,0-1,0 1,0 0,0 0,0-1,-1 1,1 0,0 0,0-1,-1 1,1 0,0-1,-1 1,1 0,-1-1,1 1,-1-1,1 1,-1 0,1-1,-1 1,1-1,-1 0,0 1,1-1,-1 1,0-1,1 0,-1 0,0 1,0-1,1 0,-1 0,-1 0,-27 7,23-7,-1 0,1 0,-1-1,1 0,-1 0,1 0,0-1,0 0,0 0,0-1,0 1,0-1,-6-5,-5-2,14 9,0-1,0 1,0-1,0 0,0 0,0 0,1-1,-1 1,-3-5,10 5,-1 1,1 1,0-1,0 1,0-1,0 1,7 1,1 2,-1 0,1 0,17 10,13 3,-33-14,5 4,-34-1,16-5,0 0,1 0,-1 0,0 0,0 0,0-1,0 0,0 0,0 0,0 0,1-1,-1 1,0-1,1 0,-5-4,-6-4,1 0,-17-18,19 17,0 2,-1 0,-23-14,-17-13,32 21,16 12,1 1,-1-1,1 0,-1 0,1 0,0 0,0-1,0 1,1-1,-1 0,-1-4,1-3,13 20,9 7,36 14,-54-29,-1-1,1 1,-1-1,1 1,-1-1,1 0,0 1,-1-1,1 0,-1 1,1-1,0 0,-1 0,1 1,0-1,-1 0,1 0,0 0,-1 0,1 0,0 0,-1 0,1 0,0 0,0-1,-4-13,-19-20,16 25,0 0,1-1,0 1,1-1,0 0,1 0,0 0,0-1,-1-15,0 10,-1 0,-7-20,8 28,0 0,1-1,0 0,1 0,0 1,1-1,-1 0,2-1,-1 1,1 0,2-12,1-3,0-42,-2 26,-1-119,-3 142,0-1,-1 1,-1-1,-10-22,12 31,-4-13,-7-43,6 24,2-12,6 43,-1 1,0 0,0-1,-1 1,0 0,-1 0,-4-9,-20-72,-28-61,17 25,6 22,11 32,-31-80,26 66,-24-59,43 123,-16-38,-4-4,52 138,-8-19,-2 10,-7-24,-5-22,0-1,-1 37,1 4,2 67,-2-20,-1-77,6 125,-2 28,0-52,6 48,0-17,-6-68,-7-64,0-24,1 0,-1-1,1 1,0 0,0-1,1 1,-1-1,1 1,0 0,0-1,1 0,3 9,-5-13,0 0,0 0,0 0,0 0,0 1,0-1,0 0,1 0,-1 0,0 0,0 0,0 0,0 0,1 1,-1-1,0 0,0 0,0 0,0 0,1 0,-1 0,0 0,0 0,0 0,1 0,-1 0,0 0,0 0,0 0,0 0,1 0,-1 0,0 0,0 0,0 0,1-1,-1 1,0 0,0 0,0 0,0 0,0 0,1 0,-1-1,0 1,0 0,0 0,6-13,0-15,5-45,-4-37,1 2,3 29,-11 74,-1-10,1 0,1-1,0 1,6-28,-7 43,1 0,-1-1,0 1,0 0,0-1,0 1,0 0,0-1,0 1,1 0,-1-1,0 1,0 0,0 0,1-1,-1 1,0 0,0 0,1 0,-1-1,0 1,1 0,-1 0,0 0,1 0,-1-1,0 1,1 0,-1 0,0 0,1 0,-1 0,0 0,1 0,11 8,9 22,-18-25,13 19,-1 0,-1 2,-1-1,11 34,-15-27,-2 0,-2 0,3 61,-4-63,-3-23,1 0,-2 0,1 0,-1 0,0 0,0 0,-1 0,-1 10,1-17,1 0,0 0,-1 0,1 0,0 0,-1 0,1 0,0 0,-1 0,1 0,0 0,-1 0,1 0,0 0,-1-1,1 1,0 0,0 0,-1 0,1 0,0-1,-1 1,1 0,0 0,0 0,-1-1,1 1,0 0,0 0,0-1,-1 1,1 0,0-1,0 1,0 0,0-1,0 1,0-1,-13-17,10 14,-14-18,-1 0,-1 1,-43-36,52 49,-1 1,0 0,-1 0,0 1,0 1,-20-7,31 12,-1-1,0 0,1 0,-1 0,1 0,-1 0,1 0,0-1,-1 1,1 0,0-1,0 1,0-1,0 1,0-1,0 1,0-1,1 0,-1 1,1-1,-1 0,1 0,-1 1,1-1,0 0,0 0,0 0,0 1,0-1,0 0,1 0,-1 0,1 1,0-3,2-10,1 1,1-1,8-16,-9 19,75-147,-69 139,-1 1,1-1,-2-1,-1 0,6-22,-13 39,2-1,-1 0,0-1,0 1,0-1,-1 1,1 0,-1-1,0 1,0-1,-1 1,1-1,-1 1,0 0,0-1,-1 1,1 0,-1 0,0 0,-2-4,-3-2,-1 1,0 0,0 0,0 1,-14-10,-7-6,20 17,0 1,-1 1,1-1,-1 2,0-1,-1 1,1 1,-20-4,-4-2,19 6,-1 0,0 1,0 1,0 1,-28 3,-5-1,39-2,7 1,0-1,0 1,1-1,-1 0,0 0,0-1,0 1,1 0,-1-1,0 0,-4-1,7 1,0 0,0 1,0-1,0 0,0 1,0-1,0 0,1 1,-1-1,0 0,1 1,-1-1,0 0,1 1,-1-1,1 1,-1-1,1 1,-1-1,1 1,-1-1,1 1,-1 0,1-1,0 1,-1 0,1-1,0 1,20-12,34-13,-47 20,1 1,0-1,0 2,0-1,0 1,0 0,1 1,-1 0,1 1,-1 0,14 0,-22 1,0 1,-1-1,1 0,0 1,0-1,-1 1,1-1,0 1,0 0,-1-1,1 1,-1 0,1-1,-1 1,1 0,-1 0,1-1,-1 1,1 0,-1 0,0 0,0 0,1-1,-1 1,0 0,0 0,0 0,0 0,0 0,0 0,0 0,0 0,-1-1,1 1,0 0,0 0,-1 1,-12 39,11-36,-25 94,22-85,1 1,-4 23,0 1,2-9,2 1,1 0,1-1,4 34,-2-18,0-46,0 1,-1 0,1 0,0-1,0 1,0 0,0 0,0-1,0 1,0 0,0 0,0 0,1-1,-1 1,0 0,0 0,1-1,-1 1,0 0,1-1,-1 1,1 0,-1-1,1 1,-1-1,1 1,-1-1,1 1,0-1,-1 1,1-1,0 1,-1-1,1 0,0 0,-1 1,1-1,0 0,0 0,-1 0,1 1,0-1,0 0,1-1,0 1,0-1,0 0,-1 1,1-1,0 0,0 0,-1 0,1-1,-1 1,1 0,-1-1,0 1,1-1,-1 1,0-1,2-3,42-63,-12 20,-6 4,29-64,-48 90,0 0,-2 0,0-1,5-27,-10 40,-1-1,1 0,-1 1,-1-1,1 1,-1-1,0 0,0 1,-1-1,0 1,0 0,-1 0,1 0,-1 0,-1 0,-6-9,-47-48,44 50,1 1,-2 1,1 0,-2 1,1 0,-1 1,-26-11,40 19,1 1,-1 0,0-1,0 1,0 0,1 0,-1-1,0 1,0 0,0 0,0 0,0 0,0 0,1 0,-1 0,0 0,0 0,0 1,0-1,1 0,-1 1,0-1,-1 1,11-13,-5 6,-1 0,0-1,0 1,-1-1,1 0,-1 1,-1-1,0 0,0 0,0 0,-1-1,0 1,0 0,-1 0,1 0,-2 0,1 0,-1 0,0 0,0 1,-1-1,0 1,0-1,-1 1,0 0,0 0,0 1,-1-1,1 1,-8-6,-3-2,-1 1,0 1,-27-15,2 2,19 13,20 14,9 11,53 53,-49-57,-8-8</inkml:trace>
</inkml:ink>
</file>

<file path=ppt/ink/ink3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2:13.20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 0,'-1'18,"1"-13,-1 0,1 0,1 0,-1 0,1 0,0 0,2 6,53 162,-54-165,0 1,0-1,-1 1,0 0,0-1,-2 14,1-14,0 0,0 0,1-1,0 1,0 0,0 0,1-1,4 10,25 73,-15-40,20 58,-12-38,-21-61,-1 1,0 0,2 16,5 26,3-3,-9-36,0 0,0-1,8 18,15 36,35 88,22 4,-73-138,13 39,-3-4,47 89,-36-65,-35-88,1 0,-1 1,-8-14,-10-23,12 22,-1 1,-15-24,-5-10,-47-96,67 133,9 14</inkml:trace>
</inkml:ink>
</file>

<file path=ppt/ink/ink3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2:25.33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 0,'-1'23,"0"-18,0 1,1 0,0 0,0 0,0-1,1 1,0 0,0 0,3 7,-4-12,1-1,-1 1,1-1,-1 0,0 0,1 1,-1-1,1 0,-1 0,1 1,-1-1,1 0,-1 0,1 0,-1 0,1 0,0 0,-1 0,1 0,-1 0,1 0,0 0,0 0,-1-1,1 1,0 0,0 0,0 0,-1 0,1 0,0 0,0 1,0-1,-1 0,1 0,0 0,0 1,-1-1,1 0,0 1,-1-1,1 1,0-1,-1 1,1-1,-1 1,1-1,-1 1,1 0,0 1,14 46,-6-14,13 37,13 71,-16-83,-2-10,-5-14,-9-25,0-1,0 0,-1 1,1 10,3 10,0 12,-7-30,2 0,-1-1,2 1,-1-1,2 0,3 13,6-6,-10-16,0 0,0 1,-1-1,1 1,-1 0,1-1,-1 1,1 3,23 50,-17-40,-2-2,-1 0,0 0,-1 1,3 27,-3-22,9 35,-11-50,0 1,0-1,1 0,-1 0,1 0,6 7,-29-68,14 41,4 11,0 1,0-1,1 1,-1-1,1 0,0 0,0 0,1 0,-1 0,1 0,0 1,0-1,0-5,0 9,0-1,0 1,0 0,0 0,0 0,1 0,-1 0,0-1,0 1,0 0,0 0,0 0,0 0,0 0,0 0,0-1,0 1,0 0,1 0,-1 0,0 0,0 0,0 0,0 0,0 0,0 0,1 0,-1 0,0 0,0 0,0 0,0-1,0 1,1 0,-1 0,0 0,0 0,0 1,0-1,0 0,1 0,-1 0,0 0,0 0,0 0,0 0,0 0,0 0,1 0,-1 0,8 9,4 10,34 98,-19-44,19 15,-13 15,-18-70,29 49,-1 1,-32-64,-3-6,0 0,8 20,7 21,-11-28,-1 1,7 31,-7-27,-8-25,0 0,-1 0,0 0,-1 0,2 8,-3-8,1 0,1 1,-1-1,1 0,0 0,1 0,5 11,-15-30,1 0,1 0,-8-26,7 9,6 25,-1 0,0 0,0 0,0 0,-1 0,0 1,0-1,0 1,-5-8,5 6,0 0,1 0,0 0,-1-1,2 1,-1 0,1-1,0 1,0 0,3-13,-2-7,-1 26,1 0,-1 0,0 1,0-1,0 0,0 0,0 0,0 0,1 0,-1 0,0 0,0 0,0 0,0 0,1 0,-1 0,0 0,0 0,0 0,0 0,1 0,-1 0,0 0,0 0,0 0,0 0,0 0,1 0,-1 0,0 0,0-1,0 1,0 0,0 0,0 0,1 0,-1 0,0 0,0 0,0-1,0 1,0 0,0 0,0 0,0 0,0 0,0-1,0 1,0 0,0 0,0 0,0 0,0-1,0 1,0 0,0 0,0 0,0 0,0 0,0-1,0 1,13 20,-8-10,0 0,-1 0,4 16,3 13,-9-32,1 1,-1 0,0 0,-1 0,1 10,0 0,1-1,0 0,1 0,1 0,1-1,1 0,12 23,-12-21,-6-14,0-1,1 1,-1-1,1 1,0-1,0 0,0 0,0 0,5 5,-3-10,-3-9,-3-10,-8-7,9 23,0 0,0 0,-1 0,0 0,0 0,0 1,-1-1,-4-5,27 64,17 40,-18-31,-9-26,-1-2,-8-34,0 1,0-1,1 1,-1-1,0 0,0 1,1-1,-1 0,1 0,-1 0,1 0,-1 0,1 0,0-1,-1 1,1 0,0-1,0 1,1-1,10 6,-6-3,-10-17,-10-11,10 20,1 0,-1 0,1-1,0 1,0-1,-1-8,-2-5,2 4,13 30,44 64,-46-66,-4-5,0-1,1 0,0 1,0-1,0-1,1 1,0-1,1 0,13 10,-15-14,-1 0,0 1,1-1,-1 1,0 0,0 0,-1 1,1-1,-1 1,1-1,-1 1,-1 0,1 1,0-1,1 5,-3-7,1 0,-1 0,0 0,1 0,-1 0,1 0,-1-1,1 1,0-1,0 1,0-1,3 2,-3-1,0-1,1 1,-1 0,0 0,0 0,0 0,0 0,0 0,3 5,6 13,16 37,-25-54,-1 0,0 0,0 1,-1-1,1 0,0 1,-1-1,0 1,0-1,0 1,0-1,-1 0,1 1,-3 4,3-6,-1-1,0 0,0 0,0 0,0 0,0 0,0 0,-1 0,1 0,0 0,0 0,-1-1,1 1,0 0,-1-1,1 0,0 1,-1-1,-2 1,-34 3,20-3,4 2,0 1,0 0,0 1,1 0,0 1,0 1,-23 15,28-16,0-1,1 1,-1 0,1 1,1 0,-1 0,1 0,-9 16,-22 39,30-46,-8 11,19-62,12-4,-13 33,0 0,0 1,-1-1,0-1,0 1,-1 0,1 0,-1-1,0-8,-1 9</inkml:trace>
</inkml:ink>
</file>

<file path=ppt/ink/ink3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08.29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1,'2768'0,"-3073"0,289 0</inkml:trace>
</inkml:ink>
</file>

<file path=ppt/ink/ink3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08.29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1,'2738'0,"-2728"0</inkml:trace>
</inkml:ink>
</file>

<file path=ppt/ink/ink3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6:43.79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1,'2621'0</inkml:trace>
  <inkml:trace contextRef="#ctx0" brushRef="#br0" timeOffset="-1">2622 1,'-42'0,"26"0</inkml:trace>
</inkml:ink>
</file>

<file path=ppt/ink/ink3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6:43.79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0,'2688'0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0 463,'2'0,"-1"0,1-1,-1 1,1 0,-1-1,1 1,-1 0,2-2,6 0,49-6,-8 1,-13 2,52-6,-35 5,-20 2,-13 2,1-1,31 1,-15-1,22 1,-90 2,-30 0,42 1,-48 1,49-1,-24 2,5-1,-62 4,64-5,-5 0,30 0,16-2,6-3,0 1,1 0,0 1,25-4,-24 4,21-4,-5 1,63-7,-52 7,107-19,-113 18,24-4,-48 8,-10 2,-1 0,1 0,-1-1,1 1,-1 0,1 0,-1-1,1 1,-1-1,1 1,-1-1,0 1,2-1,-3 1,0-1,0 1,1 0,-1 0,0 0,0 0,0 0,0 0,0 0,0 0,0 0,0 0,0 0,0 0,0 0,0 0,0 0,0 0,0-1,0 1,0 0,0 0,0 0,0 0,0 0,0 0,0 0,0 0,0 0,0 0,0 0,-1 0,1 0,0 0,0 0,0 0,0-1,-6 0,-6 0,-74 0,54 2,0 0,1 1,-38 5,-57 12,108-17,-26 7,31-7,10-2,9-2,136-28,-116 25,68-13,55-10,-82 15,-38 7,-27 6,-5 0,-5 2,-66 22,40-14,14-4,-68 16,45-10,-79 23,112-31,-15 6,11-4,14-6,0 0,0 0,0 0,0 0,0 0,0 0,0 0,0 0,0 0,0 0,-1 0,1 0,0 0,0 0,0 0,0 0,0 0,0 1,0-1,0 0,0 0,0 0,0 0,0 0,0 0,0 0,0 0,0 0,0 0,0 0,0 0,0 0,0 0,0 0,0 0,0 0,0 0,0 0,0 1,0-1,0 0,0 0,0 0,0 0,0 0,0 0,6 1,7-1,-13 0,47-2,6 1,9-2,114 1,-104 2,-86 5,-52 20,33-12,29-12,0 1,1-1,-1 1,1 0,-1 0,1 0,0 0,-3 2,6-4,0 1,0-1,0 0,0 0,0 0,0 0,0 0,-1 0,1 0,0 0,0 0,0 0,0 0,0 1,0-1,0 0,0 0,0 0,0 0,0 0,0 0,0 0,0 0,0 0,0 1,0-1,1 0,-1 0,0 0,0 0,0 0,0 0,0 0,0 0,0 0,0 0,1 0,-1 0,0 1,8-2,9-2,6-3,1 0,0 2,27-5,15-4,-32 6,-33 7,-1 0,1 0,-1 0,0 0,1 0,-1 0,1 0,-1 0,0-1,1 1,-1 0,0 0,1 0,-1 0,0-1,0 1,1 0,-1 0,0 0,0 0,1-1,-1 1,0 0,-1 0,1-1,0 1,0 0,0 0,-1 0,1 0,0 0,0 0,-1 0,1 0,0-1,0 1,-1 0,1 0,0 0,0 0,-1 0,1 0,0 0,-1 0,1 0,0 0,-1 0,1 0,0 0,0 0,-1 0,1 0,-4 0,0 1,-1-1,1 1,1-1,-1 1,0 0,-5 1,-12 3,-18 1,-3 0,34-4,9-2,4 0,27-4,-22 2,17-1,19-1,-36 2,-9 2,0 0,-1 0,1 0,0-1,0 1,-1 0,1 0,0 0,0 0,1 0,-2 0,1 0,-1 1,0-1,0 0,1 0,-1 0,0 0,0 0,1 1,-1-1,0 0,0 0,0 0,1 1,-1-1,0 0,0 0,0 0,0 1,0-1,0 0,0 0,0 0,0 1,0-1,0 0,0 0,0 1,-4 13,4-14,0 1,0-1,1 0,-1 0,0 0,0 0,0 1,0-1,0 0,0 0,0 0,0 0,1 1,-1-1,0 0,0 0,0 0,1 0,-1 0,0 0,0 1,1-1,-1 0,0 0,0 0,1 0,-1 0,1 0,11 2,-3-1,17 5,12 5,-33-10,0 0,0 0,8 1,5 0,-17-2,0 1,0-1,0 1,0-1,0 0,0 1,0-1,0 1,-1-1,1 1,0 0,0 0,0 0,0 0,0-1,0 1,0 0,0-1,0 1,0 0,2 0,3 1,-6-2,1 1,-1-1,0 0,0 0,0 0,0 0,0 0,0 0,0 0,0 0,0 0,0 0,0 0,0 0,0 0,0 0,0 1,0-1,0 0,0 0,0 0,0 0,0 0,0 0,0 0,0 0,0 0,0 0,0 0,-1 0,1 1,-1-1,1 0,-1 0,0 0,1 0,-1 1,0-1,1 0,-1 0,0 0,0 0,1 0,-1 0,0 0,-1 0,7 0,6 0,-10 0,-1 0,1 0,-1 0,0 0,1 0,-1 0,1 0,-1 0,0 0,1 0,-1 1,1-1,-1 0,0 0,1 0,-1 0,0 0,1 1,-1-1,0 0,1 0,-1 1,0-1,0 0,0 0,0 0,-1 0,1 1,0-1,0 0,0 0,0 0,0 0,0 0,0 1,-1-1,1 0,0 0,0 0,0 0,-1 0,1 0,0 1,0-1,-1 0,1 0,0 0,0 0,-1 0,1 0,0 0,0 0,-1 0,1 0,0 0,-1 0,-10 2,8-2,1 0,-1 0,1 0,-1-1,1 1,-1 0,1-1,-1 1,1 0,-1-1,1 0,0 1,-3-2,-1 0,4 2,1-1,0 1,0 0,0-1,-1 1,1-1,0 1,0-1,-1 0,3 1,1-1,-1 1,1 0,0 0,-1 0,1 0,2 0,1 1,-1-1,0 1,8 2,4 0,-12-2,1 0,-12 0,5-1,1 0,-1 0,1 0,-1 0,0 0,1 0,-1 0,1-1,-1 1,1 0,-1 0,1-1,0 1,-1-1,-1 0,-2-1,-1 0,-5-4,7 4,-1 0,0 0,-8-3,-8-3,14 5,5 2,1 1,-1-1,1 0,0 1,-1-1,1 0,0 1,0-1,0 0,0 0,-1 0,1-2,5 5,3 2,15 2,-22-6,1 0,-1 0,0 0,0 1,0-1,1 0,-1 0,0 0,0 0,0 0,1 0,-1 0,0 0,1 0,-1 0,0 0,0 0,1 0,-1 0,0 0,0 0,1 0,-1 0,0 0,1 0,-2-3,-8-4,6 5,1 0,0 0,0 0,1 0,-1 0,1-1,0 1,0 0,-1-4,0 3,1-1,-4-3,3 5,1 0,0 0,-1 1,2-1,-1 0,0 0,1 0,-1 0,1 0,0 0,1-2,0-2,0-8,0 6,-1-26,-1 30,-1 0,1 0,-1 1,-4-6,5 7,-2-3,-2-8,1 4,2-3,2 10,0 0,-1 0,1 0,-1 0,0 0,0 1,-2-3,-7-16,-12-12,7 5,3 5,4 6,-13-16,11 13,-10-12,18 27,-8-9,0-1,20 30,-3-4,-1 2,-3-6,-2-4,0 0,0 8,0 1,1 14,-1-5,0-15,2 26,-1 6,1-12,1 11,1-3,-3-15,-2-14,0-5,-1 0,1 0,0 0,0 0,0 0,0 0,1 0,-1 0,0 0,1 0,-1 0,2 2,-2-3,0 0,0 0,0 0,1 0,-1 0,0 0,0 0,0 0,0 0,0 0,0 0,0 0,0 0,0 0,0 0,0 0,0 0,0 0,0 0,1 0,-1 0,0 0,0 0,0 0,0 0,0 0,0 0,0 0,0 0,0 0,0 0,0 0,0 0,1 0,-1 0,0 0,0 0,0 0,0 0,0 0,0 0,0 0,0 0,0 0,0 0,0 0,0 0,3-3,-1-3,2-10,-1-7,0 0,1 6,-4 16,0-3,0 1,0 0,1 0,2-7,-3 10,0 0,0 0,0 0,0 0,0 0,0 0,0 0,0 0,0 0,0 0,0 0,0-1,0 1,1 0,-1 0,0 0,0 0,0 0,0 0,0 0,0 0,0 0,0 0,1 0,-1 0,0 0,0 0,0 0,0 0,0 0,1 0,-1 0,0 0,0 0,5 2,3 4,-7-5,5 4,0 0,0 1,-1-1,4 8,-5-6,-2 0,1-1,0 14,-2-13,0-6,-1 1,1-1,-1 1,0-1,0 1,0-1,0 1,-1 1,0-3,1 0,0 0,0 0,0 0,0 0,0 0,0 0,-1 0,1 0,0 0,0 0,0 0,0 0,0 0,-1 0,1 0,0 0,0 0,0 0,0 0,0 0,0 0,0 0,-1 0,1 0,0 0,0 0,0 0,0 0,0 0,0 0,0-1,0 1,0 0,0 0,0 0,0 0,0 0,-5-4,4 3,-6-4,0 1,-1-1,-16-7,20 10,0 1,-1-1,1 1,-1 0,1-1,-9 0,12 2,1 0,-1-1,0 1,1 0,-1 0,1 0,-1-1,1 1,-1 0,1 0,-1-1,1 1,-1 0,1-1,0 1,-1 0,1-1,0 1,-1 0,1-1,0 1,0-1,0 1,0 0,0-1,0 1,0-1,0 1,0 0,0-1,0 1,0 0,0-1,1 0,0-2,1 1,-1-1,5-4,-5 5,30-32,-27 30,0 0,-1 0,1 0,-2-1,3-4,-4 9,-1-1,1 0,-1 0,1 0,-1 0,0 0,0 0,0 0,0 0,0 0,0 0,0 1,-1-1,1 0,0 0,-1 0,0 0,1 0,-1 0,-1-1,0 0,-1 0,0 0,-1 1,1-1,-6-2,-2-1,8 3,-1 1,0 0,0 0,1 0,-1 0,-1 0,1 0,-7 0,-2-1,6 1,1 1,0-1,0 1,-1 0,-10 1,-2-1,15 0,3 0,0 0,0 0,0 0,0 0,-1 0,1 0,0 0,0 0,0 0,0 0,-2-1,3 1,0 0,0 0,0 0,0 0,0-1,0 1,0 0,0 0,1 0,-1 0,0 0,0-1,0 1,0 0,0 0,1 0,-1 0,0 0,0 0,0 0,1-1,-1 1,0 0,0 0,1 0,-1 0,0 0,1 0,7-3,13-2,-17 4,-1 0,0 0,1 0,-1 1,1-1,0 0,-1 1,1-1,0 1,0 0,4 0,-7 0,-1 0,0 0,1 0,-1 0,0 0,1 0,-1 0,0 1,0-1,1 0,-1 0,0 0,0 0,1 0,-1 1,0-1,0 0,0 0,0 0,1 0,-1 1,0-1,0 0,0 0,0 0,0 1,0-1,0 0,0 0,0 0,0 1,0-1,0 0,0 0,0 0,-1 1,1-1,-5 9,4-8,-9 20,8-18,0 0,-1 5,0 1,1-3,0 1,1-1,0 1,2 7,-1-5,0-9,0 1,0-1,0 0,-1 0,1 0,0 0,0 1,0-1,0 0,0 0,1 0,-1 0,0 1,0-1,0 0,0 0,0 0,0 0,0 1,1-1,-1 0,0 0,0 0,0 0,0 0,1 0,-1 1,0-1,0 0,1 0,-1 0,0 0,0 0,1 0,-1 0,0 0,1 0,-1 0,0 0,1 0,-1 0,0 0,0 0,1 0,0 0,0 0,-1 0,1 0,0 0,0-1,-1 1,1 0,-1 0,1-1,0 1,-1 0,1-1,-1 1,1 0,-1-1,1 0,17-13,-5 3,-3 2,12-14,-18 19,-1 0,-1 0,0 0,2-5,-3 7,-1 1,0-1,0 1,0-1,0 1,0 0,-1-1,1 1,-1-1,0 1,0 0,0-1,0 1,0 0,0 0,-3-3,-19-9,19 10,-1 1,-1-1,1 1,-1 0,1 0,-1 0,-10-3,16 5,-1 0,1 0,0 0,-1 0,1 0,0 0,-1 0,1 0,0 0,-1 0,1 0,0 0,-1 0,1 0,0 0,-1 0,1 0,0 0,-1 0,1 0,0 0,-1 0,1 0,3-2,-1 1,-1-1,0 1,0-1,0 1,0 0,0-1,-1 1,1-1,-1 1,1-1,-1 1,0-1,0 1,-1-1,1 0,0 1,-1-1,0 1,0 0,0-1,0 1,0-1,0 1,0 0,-1-1,1 1,-1 0,0 0,0 0,-2-2,-2 1,0-1,-1 1,-10-4,1 1,8 2,7 4,4 2,20 11,-19-11,-2-3</inkml:trace>
</inkml:ink>
</file>

<file path=ppt/ink/ink3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08.29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1,'1428'0,"-1417"0</inkml:trace>
</inkml:ink>
</file>

<file path=ppt/ink/ink3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29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21 1 24575,'0'43'0,"1"-6"0,-2 1 0,-8 54 0,1-31-1365,4-49-5461</inkml:trace>
</inkml:ink>
</file>

<file path=ppt/ink/ink3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623 1 24575,'2'0'0,"0"0"0,0 1 0,0 0 0,0 0 0,0-1 0,0 1 0,0 0 0,0 0 0,0 1 0,-1-1 0,1 0 0,-1 1 0,1-1 0,-1 1 0,1-1 0,-1 1 0,0-1 0,0 1 0,1 0 0,-1 0 0,1 3 0,20 48 0,-19-42 0,54 167 0,-52-164 0,1 0 0,13 25 0,-14-30 0,0 0 0,0 0 0,-1 1 0,0 0 0,-1 0 0,0 0 0,3 20 0,-4-16 0,1 1 0,0-1 0,1 0 0,1 0 0,0-1 0,7 14 0,-5-12 0,-1 0 0,0 0 0,-1 0 0,5 29 0,-8-29 0,1 0 0,0-1 0,1 1 0,0-1 0,1 0 0,1-1 0,0 1 0,1-1 0,9 14 0,-13-21 0,0 0 0,0 0 0,-1 0 0,1 1 0,-1-1 0,-1 1 0,1-1 0,-1 1 0,0 12 0,-3 68 0,0-37 0,2 426 0,-2-440 0,-2 0 0,-1 0 0,-18 61 0,17-77 0,1 0 0,0 1 0,2 0 0,1-1 0,-1 25 0,3-34 0,-2 0 0,0-1 0,0 1 0,-1-1 0,-7 19 0,-7 30 0,9-2 0,7-40 0,-1 1 0,-1-1 0,0 0 0,-1 0 0,-1 0 0,-13 29 0,10-30 0,1 0 0,1 0 0,1 0 0,-5 23 0,-10 29 0,-32 44 0,49-102 0,-1 0 0,-1 0 0,0 0 0,-1-1 0,1 1 0,-2-2 0,1 1 0,-13 12 0,15-16 0,0 1 0,1 0 0,-1 0 0,1 0 0,1 0 0,-1 1 0,1-1 0,0 1 0,-1 8 0,1-6 0,-1 0 0,0 0 0,0 0 0,-7 11 0,-55 92 0,11-12 0,34-71 0,-4 10 0,14-18 0,-1 0 0,-15 22 0,-13 22 0,33-55 0,0 0 0,-1 0 0,-11 12 0,11-13 0,0 0 0,0 0 0,-11 20 0,12-18 0,-1 0 0,0 0 0,-10 11 0,2-3 0,-16 20 0,16-21 0,1 1 0,-20 35 0,-36 60 0,64-105 0,-4 6-115,6-10-10,0 0 0,1 1 0,-1 0 0,1 0 0,0 0 0,1 0 0,-1 1 0,1-1 0,-2 9 0,3-1-6701</inkml:trace>
</inkml:ink>
</file>

<file path=ppt/ink/ink3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29 1 24575,'8'0'0,"0"1"0,0 0 0,0 0 0,1 1 0,-1 0 0,-1 0 0,1 1 0,12 6 0,2 3 0,31 23 0,-22-14 0,-27-18 0,0 1 0,0 0 0,-1 0 0,1 0 0,-1 0 0,0 0 0,0 1 0,0 0 0,3 7 0,-3-5 0,1-1 0,0 0 0,0 0 0,9 11 0,-10-13 0,0 0 0,1 0 0,-2 1 0,1-1 0,0 1 0,-1 0 0,0 0 0,0 0 0,0 0 0,-1 0 0,0 1 0,0-1 0,1 10 0,-1 9 0,-3 45 0,-1-22 0,2-38 0,-1-1 0,1 1 0,-2-1 0,1 0 0,-1 0 0,-1 0 0,1 0 0,-2 0 0,1-1 0,-1 1 0,0-1 0,0-1 0,-1 1 0,-6 5 0,8-8 0,-2 0 0,1-1 0,0 0 0,-1 0 0,1 0 0,-1 0 0,0-1 0,-8 2 0,7-2 0,0 0 0,0 1 0,1 0 0,-1 0 0,-11 8 0,-26 16 0,36-23 0,0 0 0,1 1 0,-1 0 0,1 0 0,0 0 0,-8 9 0,12-11 0,0 0 0,0 0 0,0 0 0,0 0 0,1 0 0,-1 1 0,1-1 0,0 1 0,0 0 0,0 0 0,1 0 0,-1 0 0,1 0 0,0 0 0,0 0 0,0 0 0,1 0 0,-1 1 0,1-1 0,0 0 0,0 0 0,1 1 0,-1-1 0,2 6 0,7 28-341,-3 0 0,-1 1-1,0 66 1,-5-89-6485</inkml:trace>
</inkml:ink>
</file>

<file path=ppt/ink/ink3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24575,'0'2'0,"0"6"0,0 4 0,0 2 0,0 2 0,0 2 0,0 0 0,0 1 0,0-2 0,0 2 0,0 0 0,0-2 0,0 0 0,0 1 0,0 1 0,0-2 0,0 0 0,0-4-8191</inkml:trace>
</inkml:ink>
</file>

<file path=ppt/ink/ink3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6:43.79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170 68 24575,'-12'13'0,"-14"14"0,14-14 0,-1-1 0,-23 18 0,30-25 0,1 0 0,-1 0 0,1 1 0,0-1 0,1 1 0,-1 0 0,1 1 0,1-1 0,-1 1 0,1 0 0,0 0 0,0 0 0,1 0 0,0 0 0,-1 8 0,1 0 0,-1-1 0,2 1 0,0-1 0,1 1 0,0 0 0,5 26 0,-3-36 0,-1 1 0,1 0 0,1-1 0,-1 1 0,1-1 0,0 0 0,0 0 0,1 0 0,-1 0 0,8 6 0,48 43 0,-27-27 0,11 3 0,-35-26 0,0 1 0,-1 0 0,1 1 0,-1 0 0,6 7 0,34 38-1365,-38-44-5461</inkml:trace>
</inkml:ink>
</file>

<file path=ppt/ink/ink3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6:43.79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315 0 24575,'0'8'0,"-2"-1"0,1 0 0,0 1 0,-1-1 0,-5 12 0,-6 24 0,12-37 0,0-1 0,-1 1 0,1-1 0,-2 1 0,1-1 0,0 0 0,-1 0 0,0 0 0,0 0 0,-1-1 0,-7 9 0,-15 23 0,18-21 0,0 1 0,0 0 0,2 0 0,0 1 0,1-1 0,1 1 0,0 1 0,-2 28 0,6-35 0,-2 0 0,1 0 0,-2 0 0,1-1 0,-2 1 0,1-1 0,-1 1 0,-1-1 0,-8 13 0,7-11 0,0 0 0,1 0 0,0 0 0,1 0 0,-6 26 0,8-27 0,0 0 0,-1-1 0,-1 1 0,0-1 0,0 1 0,-1-1 0,0 0 0,-10 13 0,10-14 0,-1 1 0,1-1 0,1 1 0,0 0 0,0 0 0,1 1 0,0-1 0,1 1 0,0 0 0,0 11 0,-4 15 0,2 1 0,0 0 0,3 0 0,3 44 0,1-2 0,-4-32 0,0-13 0,1 1 0,10 64 0,-7-80 0,-2-12 0,1-1 0,-1 0 0,1 0 0,0 0 0,4 10 0,-2-8 0,0 1 0,-1 0 0,0 1 0,0-1 0,-2 0 0,2 22 0,-4 69 0,-2-39 0,2-29 0,1 1 0,2-1 0,2 0 0,0 0 0,15 51 0,1-30 0,-10-28 0,12 49 0,-13-19 0,-4-26 0,12 46 0,19 19 0,-28-70 0,-2 1 0,4 36 0,4 44 0,-11-94 0,1 0 0,1 0 0,0 0 0,0-1 0,1 0 0,12 16 0,1 5 0,-3-1 0,24 64 0,-37-89 0,0 1 0,1-1 0,0 0 0,0 0 0,0 0 0,10 9 0,-9-10 0,0 1 0,-1 0 0,1 0 0,-1 0 0,0 1 0,4 9 0,-6-10 0,1 0 0,-1 0 0,1 0 0,0-1 0,1 1 0,0-1 0,-1 0 0,2 0 0,7 8 0,-4-4 0,-1-1 0,-1 1 0,9 15 0,16 20 0,-25-36 0,-1 0 0,0 0 0,0 1 0,-1-1 0,0 1 0,6 17 0,13 28 0,62 95 0,-61-102 0,-19-34 0,1 0 0,1-1 0,16 22 0,-18-26 0,0 0 0,-1 0 0,1 0 0,3 10 0,-5-10 0,0 0 0,1 0 0,0-1 0,1 0 0,9 12 0,12 15 0,-21-27 0,0-1 0,0 1 0,0-1 0,1 0 0,0 0 0,0 0 0,1-1 0,4 3 0</inkml:trace>
</inkml:ink>
</file>

<file path=ppt/ink/ink3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287 1297 24575,'-5'-2'0,"-1"1"0,1-1 0,0 0 0,0 0 0,0 0 0,0 0 0,0-1 0,1 0 0,-1 0 0,-6-7 0,-10-4 0,16 10 0,0-1 0,1 1 0,0-1 0,0 0 0,0 0 0,0 0 0,1 0 0,0-1 0,0 1 0,0-1 0,1 0 0,0 0 0,-2-9 0,1 6 0,0 0 0,-1 1 0,1-1 0,-2 1 0,1 0 0,-6-7 0,4 7 0,0 0 0,1-1 0,0 1 0,1-1 0,0 0 0,0-1 0,-4-16 0,-8-20 0,12 39 0,0 0 0,0 1 0,0-1 0,-7-6 0,8 9 0,-1 0 0,1-1 0,0 1 0,0-1 0,0 0 0,1 0 0,-1 0 0,1 0 0,0 0 0,-2-10 0,1-27 0,1-1 0,4-50 0,0 9 0,-1 68 0,1 0 0,1-1 0,1 1 0,0 0 0,1 0 0,7-15 0,11-37 0,-20 56 0,1 0 0,0 1 0,0-1 0,1 1 0,1 0 0,13-19 0,-15 23 0,-1-1 0,1 0 0,-1 1 0,-1-1 0,1-1 0,-1 1 0,2-15 0,-3 14 0,0 1 0,1 0 0,0 0 0,0-1 0,1 1 0,0 1 0,8-16 0,-4 12 0,0-1 0,-2 1 0,1-1 0,3-15 0,6-12 0,-14 37 1,0 0 0,1 0-1,-1 0 1,1 0 0,-1 0-1,1 0 1,0 1-1,-1-1 1,1 0 0,0 1-1,0 0 1,3-2 0,6-6-1375,-1 1-5452</inkml:trace>
</inkml:ink>
</file>

<file path=ppt/ink/ink3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0 397 24575,'0'-6'0,"1"0"0,0-1 0,0 1 0,0 0 0,0 0 0,1 0 0,0 0 0,1 0 0,-1 0 0,1 1 0,0-1 0,0 1 0,1 0 0,-1 0 0,1 0 0,1 0 0,-1 1 0,1-1 0,-1 1 0,1 0 0,0 1 0,0-1 0,8-3 0,-9 5 0,0-1 0,0 0 0,0 0 0,-1-1 0,1 1 0,5-8 0,-5 7 0,-1 0 0,0 0 0,1 1 0,0-1 0,-1 1 0,1 0 0,6-3 0,47-27 0,-34 18 0,42-18 0,-60 31 0,-1 0 0,0-1 0,1 0 0,-1 0 0,-1 0 0,8-7 0,-8 7 0,1-1 0,-1 1 0,1 0 0,0 0 0,0 0 0,1 0 0,5-2 0,12-2 0,0 1 0,36-6 0,-21 6 0,22-14 0,-50 15 0,1 2 0,0-1 0,-1 1 0,1 1 0,0-1 0,14 0 0,183 3 0,-96 1 0,-97 1 0,0 0 0,0 1 0,0 1 0,0 0 0,-1 1 0,1 0 0,-1 1 0,-1 1 0,16 9 0,-6-3 0,40 15 0,-57-26 0,-1 0 0,0 1 0,0 0 0,0 0 0,0 0 0,0 0 0,0 0 0,-1 1 0,0-1 0,0 1 0,5 7 0,-5-6 0,1 0 0,0-1 0,0 1 0,1-1 0,-1 0 0,1 0 0,6 5 0,27 8 43,-30-14-278,0 1 1,0 0-1,0 0 0,-1 0 1,9 7-1,-8-4-6591</inkml:trace>
</inkml:ink>
</file>

<file path=ppt/ink/ink3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24575,'2'4'0,"0"0"0,1-1 0,-1 1 0,1 0 0,0-1 0,0 0 0,6 5 0,0 1 0,21 27 0,-19-22 0,0-1 0,0-1 0,1 0 0,24 18 0,-28-24 0,0 1 0,-1 0 0,0 0 0,0 0 0,-1 1 0,0 0 0,9 16 0,30 69 0,-33-65 0,14 52 0,-21-65 0,1-1 0,-2 1 0,0 0 0,0 0 0,1 21 0,-2 77 0,-4-79 0,0 8 0,-9 61 0,9-96 0,0-1 0,0 1 0,-1-1 0,0 1 0,0-1 0,0 0 0,-1 0 0,0 0 0,-5 7 0,8-13-32,0 1-1,-1-1 1,1 1-1,0-1 1,0 1-1,0-1 1,-1 1-1,1-1 1,0 1-1,0-1 1,0 1-1,0-1 1,0 1-1,0 0 1,0-1-1,0 1 1,0-1-1,0 1 1,1-1-1,-1 1 1,0-1-1,0 1 1,0-1-1,1 1 1,-1-1-1,0 1 1,0-1-1,1 0 1,-1 1-1,0-1 1,1 1-1,-1-1 1,1 0-1,-1 1 1,0-1-1,1 0 0,-1 1 1,1-1-1,-1 0 1,1 0-1,0 1 1,8 3-6794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0,'227'0,"-227"0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0,'-1'4,"1"-3,0 0,0 0,0 0,0 0,1 0,-1 0,1 2,21 34,-21-35,0-1,0 1,-1 0,1 0,-1 0,0 2,-1-2,1 0,0-1,1 1,-1 0,1-1,-1 1,1 0,1 1,10 17,-6-10,9 14,-6-10,-8-12,0 1,0-1,0 3,3 6,1 0,-4-8,0-1,0 1,3 3,7 9,13 18,8 0,-28-28,5 7,-1 0,18 19,-14-14,-13-19,-1 0,1 0,-4-2,-4-6,6 5,-2 0,-5-5,-2-1,-19-22,27 29,3 3</inkml:trace>
</inkml:ink>
</file>

<file path=ppt/ink/ink4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0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264 0 24575,'0'2'0,"-1"0"0,1-1 0,-1 1 0,0 0 0,1-1 0,-1 1 0,0-1 0,0 1 0,0-1 0,0 0 0,-2 2 0,-7 13 0,-2 25 0,10-29 0,-1-1 0,-1 0 0,0 1 0,0-2 0,-1 1 0,-7 11 0,-2 1 0,1 0 0,-19 45 0,25-52 0,-1 0 0,-1-1 0,0 0 0,-14 16 0,10-14 0,1 1 0,-11 21 0,-6 49-1365,25-77-5461</inkml:trace>
</inkml:ink>
</file>

<file path=ppt/ink/ink4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1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24575,'0'8'0,"1"0"0,0 0 0,0 0 0,1 0 0,0 0 0,7 14 0,0 4 0,-6-12 0,-1 0 0,-1 0 0,0 0 0,-1 0 0,0 0 0,-1 0 0,-3 15 0,-3 5 0,1-1 0,-2 61 0,8-93-76,0 0 1,0 0-1,0 0 0,0 0 0,1 0 0,-1 1 0,0-1 0,0 0 1,1 0-1,-1 0 0,0 0 0,1 0 0,-1 0 0,1 0 1,0 0-1,-1 0 0,2 2 0</inkml:trace>
</inkml:ink>
</file>

<file path=ppt/ink/ink4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1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4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1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</inkml:trace>
</inkml:ink>
</file>

<file path=ppt/ink/ink4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1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24575,'0'3'0,"2"0"0,-1 1 0</inkml:trace>
</inkml:ink>
</file>

<file path=ppt/ink/ink4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08.31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4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35.610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116 14 24575,'0'-2'0,"-3"-1"0,-1 0 0,-2 0 0,-1 2 0,-1 0 0,-1 0 0,1 2 0,1 1 0,0-1 0,-1 1 0,0-1 0,0-1 0,0 1 0,-1-1 0,1 1 0,1 0 0</inkml:trace>
</inkml:ink>
</file>

<file path=ppt/ink/ink4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46.165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1019 1 24575,'-9'0'0,"0"0"0,-1 1 0,1 0 0,1 1 0,-1 0 0,0 0 0,-10 5 0,-20 5 0,-20 8 0,-1 1 0,8-4 0,13-3 0,-17 8 0,48-17 0,0 0 0,0 0 0,1 1 0,-1 0 0,1 0 0,1 0 0,-1 1 0,-8 12 0,1-3 0,11-14 0,0 1 0,0 0 0,1 0 0,0 0 0,-1 1 0,1-1 0,0 1 0,0-1 0,1 1 0,-2 4 0,-11 18 0,12-22 0,0-1 0,0 1 0,0-1 0,0 1 0,1 0 0,-3 7 0,-12 34 0,13-38 0,-1 1 0,1-1 0,1 1 0,-3 9 0,-6 30 0,7-34 0,1 0 0,-3 26 0,6-31 0,-1 8 0,0 0 0,-1 0 0,0 0 0,-10 30 0,6-31 0,1 1 0,0-1 0,1 1 0,1 1 0,-2 22 0,2 84 0,4-76 0,-1-40 0,1 0 0,1-1 0,0 1 0,-1 0 0,2-1 0,3 8 0,6 21 0,-9-28 0,-1 0 0,1 0 0,0-1 0,1 1 0,5 7 0,10 18 0,8 20 0,-19-39 0,-1 1 0,0 0 0,6 18 0,23 55 0,-13-30 0,-9-27 0,19 25 0,9 33 0,-8-41 0,-26-31 0,0 1 0,6 23 0,-12-32 0,13 23 0,-12-25 0,0-1 0,0 1 0,-1 0 0,0 1 0,2 7 0,2 4 0,0 0 0,1 0 0,1-1 0,0 0 0,17 25 0,-17-28 0,-1-3 0,-1 1 0,-1-1 0,0 1 0,-1 0 0,0 0 0,-1 0 0,-1 1 0,1-1 0,-1 16 0,1-8 0,1 0 0,0 0 0,14 35 0,-6-18 0,12 40 0,-17-31 0,-3 0 0,-1 1 0,-4 49 0,0-30 0,0-46 0,-1 0 0,-5 26 0,3-27 0,1 1 0,-1 31 0,-3 81 0,6-103 0,-1-1 0,-9 48 0,-10 13 0,18-75 0,0 0 0,-9 21 0,-4 18 0,9-15 0,-1-1 0,-17 42 0,-3 18 0,14-60 0,-9 28 0,-11 43 0,21-71 0,5-18 0,-1 0 0,-17 27 0,-4 8 0,-9 22 0,-11-8 0,16-2 0,-86 170 0,83-150 0,21-46 0,-33 59 0,41-83 0,-61 102 0,42-72 0,-19 29 0,17-24 0,20-39 0,1 2 0,1-1 0,-11 27 0,5-10 0,10-25 0,0 1 0,1-1 0,0 1 0,0 0 0,0-1 0,-1 10 0,-9 24 0,-4 7 0,16-44 0,0-1 0,-1 1 0,1 0 0,0 0 0,0 0 0,0-1 0,0 1 0,0 0 0,0 0 0,0 0 0,1-1 0,-1 1 0,1 0 0,-1 0 0,1-1 0,0 1 0,0 0 0,0-1 0,2 4 0,0-3 0,0 1 0,0-1 0,1 0 0,-1 1 0,1-2 0,-1 1 0,1 0 0,0-1 0,0 1 0,0-1 0,0 0 0,0 0 0,0-1 0,6 1 0,66-2 0,-39-1 0,378 2 0,-283-7 0,44-1 0,-170 8 0,0-1 0,0 0 0,0 0 0,-1-1 0,1 0 0,0 0 0,-1 0 0,1-1 0,-1 0 0,0 0 0,0 0 0,0-1 0,0 1 0,0-1 0,-1 0 0,0-1 0,0 1 0,0-1 0,6-9 0,-1-2 0,0 0 0,-2 0 0,0-1 0,0 0 0,-2 0 0,6-30 0,3-6 0,-6 17 0,-1 0 0,-1 0 0,0-41 0,1-118 0,0 37 0,-6 82 0,-3-78 0,-4-48 0,-9 122 0,17 42 0,-1 27 0,0 0 0,-1 0 0,0-1 0,0 1 0,-1 0 0,-1 0 0,-3-14 0,-4 63 0,7 11 0,2-32 0,0 0 0,-2 0 0,0 0 0,0 0 0,-7 18 0,-7 40 0,14-59 0,-1 1 0,0-1 0,-12 28 0,-16 49 0,19-55 0,-23 104 0,21-80 0,6-32 0,4-13 0,0 0 0,-3 25 0,4 2 0,-18 79 0,20-119 0,-10 31 0,10-33 0,1-1 0,-1 0 0,1 0 0,-1 1 0,0-1 0,1 0 0,-1 0 0,0 0 0,0 0 0,0 0 0,0 0 0,0 0 0,0 0 0,0 0 0,0 0 0,0-1 0,-1 1 0,1 0 0,0-1 0,0 1 0,-1-1 0,-1 1 0,3-1 0,-1-1 0,0 1 0,0 0 0,1-1 0,-1 1 0,0-1 0,1 1 0,-1-1 0,0 0 0,1 1 0,-1-1 0,1 0 0,-1 1 0,1-1 0,-1 0 0,1 0 0,0 1 0,-1-1 0,1 0 0,0 0 0,0 1 0,-1-1 0,1 0 0,0 0 0,0 0 0,0 0 0,0 0 0,0 1 0,0-1 0,0 0 0,1-1 0,0-30 0,-1 32 0,4-34 0,1 0 0,13-40 0,-10 47 0,-4 18 0,-1 0 0,0-1 0,-1 1 0,2-15 0,-2 3 0,2 1 0,0 0 0,10-24 0,-8 25 0,0-1 0,-2 0 0,4-28 0,-1 13 0,-5 28 0,0 1 0,-1-1 0,0 0 0,1-10 0,-2 11 0,0 0 0,-1-1 0,1 1 0,-4-11 0,4 17 0,0-1 0,0 1 0,0-1 0,0 1 0,0 0 0,-1-1 0,1 1 0,0 0 0,0-1 0,0 1 0,-1 0 0,1-1 0,0 1 0,0 0 0,-1-1 0,1 1 0,0 0 0,-1 0 0,1 0 0,0-1 0,-1 1 0,1 0 0,0 0 0,-1 0 0,1 0 0,-1-1 0,1 1 0,0 0 0,-1 0 0,1 0 0,-1 0 0,0 1 0,-1-1 0,1 1 0,0 0 0,-1 0 0,1 0 0,0 0 0,0 0 0,0 0 0,0 0 0,0 0 0,0 0 0,0 0 0,-1 3 0,-11 17 0,1 0 0,-15 36 0,2-3 0,-86 166 0,43-60 0,54-126 0,-20 67 0,6-10 0,22-74 0,1-5 0,4-32 0,1 11 0,0-1 0,0 0 0,2 0 0,-1 1 0,1-1 0,0 1 0,7-18 0,30-84 0,-13 29 0,-10 28 0,29-59 0,-4 16 0,-30 69 0,-7 20 0,0-1 0,-1 0 0,0 0 0,1-10 0,-4 55 0,0-12 0,0 1 0,-2-1 0,-7 34 0,-1-9 0,5-24 0,-1-1 0,-10 28 0,-26 63 0,26-73 0,-15 36 0,19-51 0,8-18 0,-1 1 0,1-1 0,-12 16 0,16-25 0,0 0 0,0 0 0,0 0 0,0 1 0,0-1 0,0 0 0,0 0 0,-1 0 0,1 0 0,0 0 0,0 0 0,0 1 0,0-1 0,0 0 0,0 0 0,-1 0 0,1 0 0,0 0 0,0 0 0,0 0 0,0 0 0,-1 0 0,1 0 0,0 0 0,0 0 0,0 0 0,-1 0 0,1 0 0,0 0 0,0 0 0,0 0 0,0 0 0,-1 0 0,1 0 0,0 0 0,0 0 0,0 0 0,0 0 0,-1 0 0,1 0 0,0 0 0,0 0 0,0 0 0,0-1 0,0 1 0,-1 0 0,1 0 0,0 0 0,0 0 0,0 0 0,0-1 0,0 1 0,-4-14 0,2-16 0,9-140 0,0 47 0,-6 123 0,-1-1 0,0 1 0,0-1 0,1 0 0,-1 1 0,0-1 0,0 0 0,0 1 0,0-1 0,0 1 0,0-1 0,0 0 0,0 1 0,0-1 0,-1 0 0,1 1 0,0-1 0,0 1 0,0-1 0,-1 0 0,1 1 0,0-1 0,-1 1 0,1-1 0,0 1 0,-1-1 0,1 1 0,-1-1 0,1 1 0,-1 0 0,1-1 0,-1 1 0,1-1 0,-1 1 0,1 0 0,-1 0 0,0-1 0,1 1 0,-1 0 0,0 0 0,0 0 0,0 0 0,0 0 0,0 1 0,-1 0 0,1-1 0,0 1 0,0 0 0,0-1 0,0 1 0,0 0 0,0 0 0,0 0 0,0 0 0,1 0 0,-1 0 0,0 0 0,1 0 0,-1 0 0,0 1 0,1-1 0,-1 2 0,-46 94 0,28-61 0,-14 39 0,24-57 0,0 1 0,-1-2 0,-19 28 0,-4 5 0,-26 54 0,58-103 0,-9 15 0,8-10 0,8-6 0,-4-2 0,1 0 0,-1 0 0,1 0 0,-1 0 0,0 0 0,0-1 0,0 1 0,0-1 0,1-2 0,-2 3 0,0 0 0,0 1 0,0-1 0,0 0 0,0 1 0,0-1 0,0 1 0,1 0 0,-1-1 0,0 1 0,1 0 0,-1 0 0,1 0 0,-1 0 0,1 0 0,0 0 0,-1 0 0,1 0 0,0 1 0,0-1 0,0 1 0,-1-1 0,1 1 0,0 0 0,0 0 0,0 0 0,0 0 0,0 0 0,2 0 0,-2 0 0,0 1 0,1-1 0,-1 0 0,0-1 0,1 1 0,-1 0 0,0-1 0,1 1 0,-1-1 0,0 0 0,0 1 0,0-1 0,1 0 0,-1-1 0,0 1 0,0 0 0,-1-1 0,1 1 0,0-1 0,0 1 0,-1-1 0,1 0 0,-1 0 0,3-2 0,4-8 0,-1 0 0,1-1 0,4-13 0,1 0 0,25-36-1365</inkml:trace>
</inkml:ink>
</file>

<file path=ppt/ink/ink4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4:05.857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243 142 24575,'160'-6'0,"-151"5"0,4 1 0,1-2 0,-1 1 0,0-2 0,0 0 0,0 0 0,16-7 0,5 3 0,-30 7 0,0-1 0,0 1 0,0-1 0,-1 0 0,1 0 0,0 0 0,-1 0 0,1 0 0,5-4 0,-10 1 0,-9 2 0,-9 0 0,15 2 0,-1-1 0,0 1 0,1-1 0,-1 1 0,1-1 0,-1-1 0,1 1 0,-1-1 0,1 1 0,-5-4 0,10 5 0,-1-1 0,1 1 0,-1-1 0,0 1 0,1-1 0,-1 1 0,1-1 0,-1 1 0,1 0 0,0-1 0,-1 1 0,1 0 0,-1-1 0,1 1 0,0 0 0,-1 0 0,1 0 0,0-1 0,-1 1 0,1 0 0,0 0 0,-1 0 0,1 0 0,0 0 0,25-5 0,-26 5 0,3 0 0,25-6 0,-19 0 0,-9 6 0,0 0 0,0 0 0,0-1 0,0 1 0,0 0 0,0-1 0,0 1 0,0 0 0,0 0 0,0-1 0,0 1 0,0 0 0,0-1 0,-1 1 0,1 0 0,0 0 0,0-1 0,0 1 0,0 0 0,0 0 0,-1-1 0,1 1 0,0 0 0,0 0 0,0 0 0,-1-1 0,1 1 0,0 0 0,0 0 0,-1 0 0,1 0 0,0 0 0,-1-1 0,-3 0 0,-1-1 0,0 0 0,1 1 0,-1 0 0,0 0 0,1 0 0,-1 1 0,-5 0 0,9 0 0,-1 0 0,1 0 0,0 0 0,0 0 0,0 0 0,0 0 0,0 0 0,0 0 0,-1-1 0,1 1 0,0 0 0,0-1 0,0 1 0,0-1 0,-1 0 0,-1 0 0,1 0 0,0 0 0,-1 1 0,1-1 0,0 1 0,-1-1 0,1 1 0,-1 0 0,1 0 0,-5 0 0,3 0 0,-69-7 0,64 3 0,18-1 0,19 0 0,80 13 0,-89-6 0,0 2 0,0 0 0,0 1 0,23 10 0,-15-5 0,-12-4 0,-1 1 0,0 0 0,0 1 0,13 10 0,20 12 0,-24-16 0,-1 2 0,36 32 0,-21-16 0,-29-24 0,-1 0 0,-1 0 0,0 1 0,0 0 0,8 18 0,11 13 0,-19-30 0,0 0 0,0 0 0,5 13 0,3 14 0,8 40 0,-12-48 0,2 12 0,-9-24 0,0 0 0,8 22 0,-7-26 0,0 0 0,-1 0 0,0 0 0,-1 0 0,0 16 0,0 12 0,10 59 0,-5-71 0,-5-21 0,0 1 0,-1-1 0,0 0 0,0 10 0,-2-7 0,0-1 0,0 1 0,-2-1 0,1 1 0,-1-1 0,-1 0 0,0 0 0,0 0 0,-1-1 0,-8 14 0,4-7 0,-66 120 0,53-94 0,-24 68 0,32-75 0,8-19 0,0 0 0,-6 29 0,9-32 0,-1 0 0,-1 0 0,0-1 0,0 0 0,-11 17 0,8-14 0,0-1 0,-10 31 0,-14 29 0,10-25 0,7-20 0,6-7 0,-11 44 0,12-34 0,-20 85 0,17-71 0,5-27 0,2 0 0,-5 36 0,6-33 0,0 1 0,-2-1 0,-8 24 0,-6 25 0,8-25 0,5-25 0,-4 36 0,-4 373 0,14-427 0,1 5 0,0 0 0,0 0 0,1 0 0,0 0 0,6 14 0,-5-12 0,1-1 0,-2 1 0,3 14 0,-3-12 0,1 1 0,0-1 0,7 16 0,-6-16 0,0 0 0,-1 0 0,3 19 0,-1-2 0,13 49 0,-16-69 0,1 9 0,0 0 0,-2 0 0,0 0 0,-4 34 0,1-1 0,4-24 0,-1-19 0,-1 0 0,0 0 0,0 0 0,0 0 0,-1 0 0,-2 11 0,3-18 0,0-1 0,-1 0 0,1 0 0,0 1 0,0-1 0,0 0 0,-1 0 0,1 1 0,0-1 0,0 0 0,-1 0 0,1 0 0,0 0 0,0 1 0,-1-1 0,1 0 0,0 0 0,-1 0 0,1 0 0,0 0 0,0 0 0,-1 0 0,1 0 0,0 0 0,-1 0 0,1 0 0,0 0 0,-1 0 0,1 0 0,0 0 0,-1 0 0,1 0 0,0 0 0,0 0 0,-1 0 0,-16-9 0,-13-14 0,-70-72 0,76 71 0,14 15 0,0 0 0,0-1 0,-9-14 0,0-6 0,2 0 0,-16-36 0,-5-26 0,27 63 0,8 23 0,0-1 0,0 1 0,1-1 0,0 0 0,-2-11 0,1-1 0,-1 1 0,-6-21 0,5 25 0,1 0 0,1-1 0,0 1 0,-1-28 0,3 24 0,0-1 0,-2 1 0,0 0 0,-7-25 0,7 28 0,1 0 0,1 0 0,0-1 0,1 1 0,1 0 0,3-24 0,-2 32 0,1-1 0,0 0 0,0 1 0,1 0 0,-1 0 0,8-10 0,13-28 0,-13 18 0,-6 16 0,-1 1 0,0-1 0,2-11 0,6-28 0,-7 30 0,0 0 0,2-30 0,0-357 0,-7 276 0,1 111 0,2-1 0,0 1 0,1 0 0,12-33 0,-2 2 0,22-56 0,-29 85 0,1 1 0,18-38 0,-5 12 0,52-114 0,-35 66 0,-33 82 0,4-9 0,-1-1 0,5-24 0,-2 4 0,-8 30 0,1 0 0,-1-1 0,-1 0 0,1-22 0,3-79 0,1-17 0,-6 58 0,-2-72 0,1 144 0,0-1 0,0 1 0,-1 0 0,1 0 0,-1 0 0,1 0 0,-1 0 0,0 0 0,0 0 0,0 0 0,0 0 0,0 1 0,0-1 0,0 0 0,-1 0 0,1 1 0,-1-1 0,1 1 0,-1-1 0,0 1 0,1 0 0,-1 0 0,0 0 0,0 0 0,0 0 0,-2-1 0,-5 0 0,1-1 0,-1 2 0,0-1 0,0 2 0,-10-1 0,-11-1 0,24 1 0,1 0 0,0 0 0,-1 1 0,1 0 0,-1 0 0,1 1 0,-1-1 0,-9 3 0,13-2 0,0 0 0,0 1 0,0-1 0,0 0 0,0 1 0,0-1 0,0 1 0,0 0 0,0-1 0,1 1 0,-1 0 0,1 0 0,0 0 0,-1 0 0,1 0 0,0 1 0,0-1 0,0 0 0,0 0 0,1 1 0,-2 2 0,-9 32 0,7-28 0,1 0 0,0 0 0,1 0 0,0 0 0,1 0 0,-1 14 0,1-10 0,0 0 0,-1 0 0,-5 18 0,-3 32 0,3 113 0,0 71 0,8-238 0,0 0 0,1 0 0,0 0 0,5 14 0,3 15 0,8 38 0,-10-45 0,7 56 0,-8 36 0,0-88 0,-5-29 0,-1 0 0,1 0 0,-1 0 0,-1 0 0,1 0 0,-1-1 0,0 1 0,0 0 0,0 0 0,-1 0 0,0 0 0,0 0 0,-3 6 0,3-9 0,0-1 0,1 1 0,-2-1 0,1 0 0,0 1 0,0-1 0,-1 0 0,1 0 0,-1 0 0,0 0 0,1 0 0,-1 0 0,0 0 0,0-1 0,0 1 0,0-1 0,-5 3 0,4-4 0,1 1 0,-1-1 0,0 0 0,0 0 0,0 0 0,0-1 0,0 1 0,0-1 0,1 1 0,-1-1 0,0 0 0,0 0 0,1 0 0,-1 0 0,-4-3 0,-1-1 0,0-1 0,0 0 0,0 0 0,1-1 0,0 1 0,0-2 0,-11-14 0,4 3 0,1-1 0,-12-25 0,-16-42 0,7 8 0,-5-20 0,9 4 0,27 82 0,1-1 0,0 0 0,0 0 0,1-17 0,0-6 0,-8-86 0,3 92 0,4 23 0,0 1 0,0-1 0,1 0 0,0-10 0,0-11 0,-2 0 0,-1 0 0,-13-51 0,10 53 0,6 18 0,0 0 0,0 0 0,1 0 0,2-18 0,-1 19 0,0 1 0,-1-1 0,0 0 0,-1 1 0,1-1 0,-4-14 0,4 22 0,0 0 0,0 0 0,0-1 0,0 1 0,0 0 0,0 0 0,0 0 0,0-1 0,-1 1 0,1 0 0,0 0 0,0 0 0,0-1 0,0 1 0,0 0 0,0 0 0,-1 0 0,1 0 0,0-1 0,0 1 0,0 0 0,0 0 0,-1 0 0,1 0 0,0 0 0,0 0 0,0-1 0,-1 1 0,1 0 0,0 0 0,0 0 0,0 0 0,-1 0 0,1 0 0,0 0 0,0 0 0,-1 0 0,1 0 0,0 0 0,0 0 0,0 0 0,-1 0 0,1 0 0,0 1 0,-10 9 0,-7 19 0,16-27 0,-7 17 0,1 0 0,-8 35 0,8-30 0,4-9 0,1 1 0,0 1 0,1-1 0,2 22 0,-4 36 0,2-65 0,-1 0 0,0 0 0,0 0 0,-1 0 0,0-1 0,-8 15 0,6-9 0,1 0 0,0 0 0,1 1 0,0-1 0,1 1 0,1-1 0,0 1 0,1-1 0,4 28 0,-3-39 0,0 0 0,0 0 0,0 0 0,1 0 0,-1 0 0,1-1 0,0 1 0,0 0 0,0-1 0,0 1 0,1-1 0,-1 0 0,1 0 0,-1 0 0,4 2 0,-2-1 0,0 0 0,0 0 0,-1 1 0,1 0 0,-1-1 0,4 8 0,5 9 0,1 0 0,1-1 0,19 21 0,-10-14 0,-1 1 0,29 26 0,-33-39 0,-14-11 0,0 1 0,0-1 0,0 0 0,0 1 0,-1 0 0,4 5 0,-2-4 0,0 0 0,0 0 0,0-1 0,0 1 0,1-1 0,10 6 0,8 6 0,28 18 0,-38-26-1365</inkml:trace>
</inkml:ink>
</file>

<file path=ppt/ink/ink4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4:29.586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208 39 24575,'1'3'0,"0"0"0,0 1 0,0-1 0,0 0 0,1 1 0,0-1 0,-1 0 0,6 5 0,3 9 0,31 71 0,-22-36 0,-7-17 0,30 89 0,-36-106 0,38 132 0,-21-62 0,-11 27 0,-5-80 0,-5-24 0,0 1 0,0 0 0,-1 14 0,6 204 0,0-72 0,0 2 0,-7-159 0,0 0 0,0 1 0,0-1 0,1 1 0,-1-1 0,0 0 0,1 1 0,-1-1 0,1 0 0,-1 1 0,1-1 0,0 0 0,1 3 0,1-5 0,-3-12 0,-6-9 0,-1 1 0,-1 0 0,-1 1 0,-13-23 0,-2-9 0,3-2 0,-24-87 0,14 38 0,-9-64 0,33 140 0,2 0 0,-2-30 0,-1-6 0,4 22 0,1 0 0,5-64 0,0 24 0,11-115 0,-4 119 0,-9 77 0,0 0 0,1 0 0,-1-1 0,0 1 0,0 0 0,0 0 0,1-1 0,-1 1 0,0 0 0,0 0 0,1-1 0,-1 1 0,0 0 0,1 0 0,-1 0 0,0 0 0,1 0 0,-1 0 0,0-1 0,1 1 0,-1 0 0,0 0 0,1 0 0,-1 0 0,0 0 0,1 0 0,-1 0 0,0 0 0,1 0 0,-1 1 0,0-1 0,1 0 0,-1 0 0,19 6 0,-2-2 0,-14-4 0,0-1 0,0 0 0,0 0 0,0 0 0,0 0 0,0 0 0,0-1 0,-1 1 0,1-1 0,0 0 0,-1 0 0,1 0 0,-1 0 0,0 0 0,3-4 0,-2 3 0,-1 0 0,1 1 0,0-1 0,1 1 0,-1-1 0,0 1 0,1 0 0,-1 0 0,1 0 0,7-2 0,-5 3 0,-1 0 0,0 0 0,1 0 0,0 1 0,-1 0 0,10 1 0,-12 0 0,0 0 0,0 0 0,0 1 0,0-1 0,-1 1 0,1 0 0,0 0 0,-1 0 0,1 0 0,-1 0 0,0 0 0,0 0 0,2 4 0,15 14 0,-14-15 0,0-1 0,-1 1 0,1 0 0,-1 1 0,-1-1 0,1 1 0,-1-1 0,5 13 0,0 2 0,-5-11 0,0-1 0,-1 1 0,1 0 0,0 13 0,-1-1 0,-1-4 0,0 0 0,1 0 0,1-1 0,1 1 0,0-1 0,9 20 0,-6-20 0,0-4 0,-2 1 0,0-1 0,0 1 0,-1 0 0,4 25 0,-6-23 0,1-1 0,0 0 0,1 0 0,1 0 0,8 17 0,-6-12 0,64 127 0,-43-90 0,-13-28 0,-7-12 0,0 0 0,11 30 0,9 17 0,-21-48 0,0-1 0,1 0 0,18 25 0,-21-32 0,-1-1 0,0 1 0,0 1 0,4 12 0,-1-3 0,-1-1 0,1-1 0,0 0 0,2-1 0,-1 0 0,2 0 0,0 0 0,15 15 0,-20-25 0,7 9 0,1-1 0,-1 2 0,-1 0 0,-1 0 0,16 28 0,-22-36 0,0 1 0,0-1 0,1 0 0,8 8 0,-8-8 0,1 0 0,-2 0 0,1 1 0,6 10 0,-6-7 0,1-1 0,0-1 0,0 1 0,1-1 0,10 10 0,7 8 0,-18-17 0,0 0 0,0 1 0,-1-1 0,0 1 0,0 0 0,-1 1 0,-1-1 0,0 1 0,0 0 0,-1 0 0,-1-1 0,1 17 0,-2-26 0,0 1 0,-1 0 0,1-1 0,-1 1 0,0 0 0,0-1 0,1 1 0,-1-1 0,0 1 0,0-1 0,-1 1 0,1-1 0,0 0 0,0 0 0,-1 0 0,1 1 0,0-1 0,-1 0 0,1-1 0,-1 1 0,-3 1 0,-40 14 0,33-12 0,1 0 0,0 1 0,0 1 0,1 0 0,-1 1 0,1 0 0,-13 12 0,18-15 0,-2 2 0,3-3 0,0 0 0,0 0 0,1 0 0,0 0 0,0 1 0,0-1 0,0 1 0,0 0 0,-2 4 0,-41 87 0,26-52 0,3-89 0,12 15 0,2 0 0,1-1 0,3-44 0,-2-37 0,-1 97 0,-1 1 0,0-1 0,-1 1 0,-10-24 0,6 16 0,0 0 0,-21-50 0,5 10 0,18 45 0,-1 0 0,-10-21 0,15 36 0,-1-3 0,0 1 0,-1-1 0,1 1 0,-1 0 0,-5-5 0,9 10 0,-1-1 0,1 1 0,-1-1 0,1 1 0,-1 0 0,1-1 0,-1 1 0,1 0 0,-1-1 0,0 1 0,1 0 0,-1 0 0,1 0 0,-1-1 0,0 1 0,1 0 0,-1 0 0,0 0 0,1 0 0,-1 0 0,0 0 0,1 0 0,-2 1 0,1-1 0,0 1 0,0 0 0,0 0 0,0 0 0,0 0 0,0 0 0,0 0 0,1 0 0,-1 0 0,0 0 0,1 0 0,-1 0 0,1 0 0,-1 0 0,1 1 0,-1-1 0,1 2 0,-69 169 0,62-151 0,0-1 0,1 2 0,1-1 0,-3 38 0,5-24 0,1-27 0,1 1 0,0-1 0,1 1 0,0-1 0,0 1 0,1 0 0,0-1 0,0 1 0,1-1 0,0 1 0,6 11 0,29 61 0,-35-77 0,0 0 0,0-1 0,0 1 0,1-1 0,-1 0 0,1 1 0,5 4 0,-7-8 0,-1 0 0,1 1 0,-1-1 0,0 0 0,1 0 0,-1 1 0,1-1 0,-1 0 0,1 0 0,-1 0 0,0 0 0,1 0 0,-1 1 0,1-1 0,-1 0 0,1 0 0,-1 0 0,1 0 0,-1 0 0,1 0 0,-1-1 0,1 1 0,-1 0 0,1 0 0,-1 0 0,1 0 0,0-1 0,0 0 0,-1 0 0,1 0 0,0 0 0,0 0 0,0 0 0,-1-1 0,1 1 0,-1 0 0,1-1 0,-1 1 0,1 0 0,-1-1 0,0 1 0,1-3 0,5-122 0,-4 115 0,-1-1 0,-1 0 0,0-20 0,-1 27 0,1 1 0,-1-1 0,0 1 0,-1 0 0,1-1 0,-1 1 0,1 0 0,-1 0 0,0 0 0,-1 0 0,1 0 0,-5-5 0,-8-8 0,9 10 0,-1-1 0,0 1 0,-13-10 0,17 15 0,0 0 0,-1 0 0,1 0 0,-1 0 0,0 1 0,1 0 0,-1-1 0,0 1 0,0 1 0,0-1 0,0 1 0,-6-1 0,5 2 0,1-1 0,0 0 0,0 1 0,1 0 0,-1 0 0,0 1 0,0-1 0,0 1 0,1-1 0,-1 1 0,1 0 0,-1 1 0,1-1 0,0 0 0,0 1 0,0 0 0,0 0 0,0 0 0,1 0 0,-4 6 0,-4 6 0,1 2 0,1-1 0,-9 25 0,1-4 0,6-15 0,2-1 0,0 1 0,2 1 0,0-1 0,1 1 0,2 0 0,0 0 0,1 1 0,2-1 0,2 34 0,-1-53 0,0 0 0,0 0 0,1 0 0,-1 0 0,1-1 0,0 1 0,0 0 0,0-1 0,1 1 0,-1-1 0,1 0 0,-1 0 0,1 0 0,0 0 0,1 0 0,3 3 0,-5-5 0,-1 0 0,0-1 0,1 1 0,-1 0 0,1-1 0,-1 1 0,1-1 0,-1 1 0,1-1 0,-1 0 0,1 0 0,-1 1 0,1-1 0,0 0 0,-1-1 0,1 1 0,-1 0 0,3-1 0,-2 0 0,0 0 0,-1 0 0,1 0 0,0 0 0,-1 0 0,1 0 0,-1-1 0,0 1 0,1-1 0,-1 1 0,0-1 0,0 0 0,0 1 0,0-1 0,0 0 0,0 0 0,-1 1 0,2-4 0,39-95 0,-32 76 0,-1-2 0,-1 1 0,-1-1 0,-1 0 0,-2 0 0,0 0 0,-2-1 0,-1 1 0,-4-37 0,2 57 0,0 0 0,0 0 0,0 0 0,-1 0 0,0 0 0,0 0 0,-1 1 0,0-1 0,-4-5 0,-3-4 0,5 7 0,-1 0 0,0 0 0,0 0 0,-1 1 0,0 0 0,0 0 0,-14-8 0,19 13 0,-1 0 0,0 0 0,0 1 0,0-1 0,0 1 0,0 0 0,0 0 0,0 0 0,-8 0 0,10 1 0,-1 0 0,1 0 0,0 0 0,0 1 0,-1-1 0,1 1 0,0 0 0,0 0 0,0 0 0,0 0 0,0 0 0,0 0 0,0 0 0,0 1 0,0-1 0,0 1 0,1-1 0,-1 1 0,-1 2 0,-9 15 0,0 0 0,2 1 0,0 0 0,1 1 0,-7 25 0,-12 25 0,18-47 0,0 0 0,1 1 0,-8 43 0,8 52 0,8-99 0,0-13 0,0 1 0,1-1 0,1 1 0,-1-1 0,1 0 0,1 1 0,-1-1 0,1 0 0,1 0 0,0 0 0,0 0 0,0 0 0,1 0 0,0-1 0,10 14 0,-6-11 0,0 0 0,1-1 0,0 0 0,13 10 0,-17-16 0,0 1 0,0-1 0,1 1 0,0-2 0,-1 1 0,1-1 0,0 1 0,0-1 0,0-1 0,11 2 0,-13-3 0,0 0 0,0-1 0,0 0 0,0 1 0,0-2 0,0 1 0,-1 0 0,1-1 0,0 1 0,-1-1 0,1 0 0,-1-1 0,1 1 0,-1 0 0,0-1 0,0 0 0,0 0 0,-1 0 0,1 0 0,-1 0 0,3-4 0,7-10 0,-1-2 0,15-31 0,-22 43 0,1-6 0,0-1 0,0-1 0,-1 1 0,-1 0 0,0-1 0,0-25 0,-1 0 0,-6-50 0,3 83 0,-1 0 0,1 1 0,-1-1 0,0 1 0,-1-1 0,0 1 0,0 0 0,0 0 0,0 0 0,-1 0 0,0 0 0,-7-6 0,-1-1 0,0 1 0,-1 0 0,-23-16 0,23 19 0,1 1 0,-2 0 0,1 1 0,-1 1 0,0 0 0,0 1 0,-1 0 0,1 1 0,-1 0 0,0 2 0,0 0 0,0 0 0,-1 2 0,1-1 0,-19 4 0,31-2 0,-1 0 0,1 0 0,0 1 0,0-1 0,0 1 0,-1 0 0,2 0 0,-1 0 0,0 0 0,0 0 0,1 1 0,-1-1 0,1 1 0,0 0 0,-3 3 0,-27 48 0,30-50 0,-5 11 0,1 0 0,0 1 0,1 0 0,-5 25 0,5-2 0,2-1 0,3 71 0,1-101 0,0-1 0,0 1 0,1 0 0,0-1 0,0 1 0,1-1 0,0 0 0,0 1 0,1-1 0,0-1 0,0 1 0,1-1 0,-1 1 0,1-1 0,1-1 0,-1 1 0,1-1 0,0 0 0,0 0 0,1 0 0,-1-1 0,1 0 0,0 0 0,0-1 0,0 0 0,1 0 0,-1-1 0,1 0 0,-1 0 0,1-1 0,13 1 0,-4 0 0,0-1 0,0-1 0,28-2 0,-37 0 0,0 1 0,0-2 0,0 1 0,-1-1 0,1 0 0,-1 0 0,0-1 0,0 0 0,0 0 0,7-6 0,-7 4 0,0-1 0,0 0 0,-1 0 0,0 0 0,0-1 0,0 0 0,-1 0 0,-1 0 0,1-1 0,-1 1 0,0-1 0,-1 0 0,0 0 0,-1 0 0,0-1 0,0 1 0,-1-1 0,0 1 0,-1-1 0,0 1 0,0-1 0,-1 0 0,0 1 0,-1 0 0,0-1 0,-1 1 0,0 0 0,0 0 0,-1 0 0,0 0 0,0 1 0,-8-12 0,5 11 0,1 1 0,-2-1 0,1 1 0,-1 0 0,0 0 0,-1 1 0,0 0 0,0 1 0,0 0 0,-1 0 0,0 1 0,0 1 0,0-1 0,-1 2 0,1-1 0,-1 1 0,-16-2 0,-1 3 0,22 0 0,-1 1 0,1 0 0,0 1 0,0-1 0,-1 1 0,1 1 0,0-1 0,-1 1 0,1 0 0,0 0 0,0 1 0,0 0 0,0 0 0,0 0 0,0 1 0,-5 3 0,2 1 0,1-1 0,0 1 0,0 0 0,0 1 0,1 0 0,1 0 0,-1 1 0,1 0 0,1 0 0,-1 0 0,2 0 0,-7 17 0,0 1 0,2-4 0,-10 33 0,11-24 0,4-23 0,2 0 0,-1 1 0,1 0 0,1-1 0,-1 18 0,1 4 0,1-15 0,0 1 0,3 29 0,-2-43 0,-1 1 0,1-1 0,0 1 0,0-1 0,0 1 0,0-1 0,1 0 0,-1 0 0,1 1 0,0-1 0,0-1 0,0 1 0,1 0 0,-1 0 0,0-1 0,1 1 0,0-1 0,4 3 0,-5-4 0,0 0 0,0 0 0,0 0 0,0 0 0,0 0 0,0-1 0,0 1 0,0-1 0,0 0 0,1 1 0,-1-1 0,0 0 0,0 0 0,0-1 0,1 1 0,-1 0 0,0-1 0,0 1 0,0-1 0,0 0 0,0 0 0,0 0 0,0 0 0,0 0 0,0 0 0,2-2 0,4-3 0,0-1 0,-1-1 0,0 1 0,9-13 0,9-9 0,-17 20 0,0 0 0,-1-1 0,0 1 0,0-2 0,-1 1 0,-1-1 0,0 0 0,0 0 0,-1 0 0,-1-1 0,1 1 0,-2-1 0,0 0 0,0 0 0,-1 0 0,-1 0 0,0 0 0,0 0 0,-2 0 0,-2-16 0,2 23 0,0 0 0,0 1 0,-1-1 0,1 1 0,-1-1 0,0 1 0,0 0 0,-1 0 0,1 0 0,-1 0 0,-8-6 0,0 1 0,-1-1 0,-23-11 0,29 17 0,-1 1 0,1-1 0,-1 1 0,1 1 0,-1 0 0,0 0 0,0 0 0,-11 0 0,16 2 0,0 0 0,0 0 0,0 0 0,0 1 0,1-1 0,-1 1 0,0-1 0,0 1 0,0 0 0,0 0 0,1 0 0,-1 1 0,1-1 0,-1 1 0,1-1 0,-1 1 0,1 0 0,0 0 0,0 0 0,0 0 0,0 0 0,0 1 0,0-1 0,1 1 0,-3 3 0,3-4 0,-5 9 0,0 1 0,1 0 0,1 0 0,-7 24 0,8-7 0,0 1 0,2-1 0,4 51 0,-2-76 25,0 0-1,-1 0 0,1 0 1,0 0-1,1 0 1,-1 0-1,1 0 0,0 0 1,0-1-1,0 1 0,0-1 1,0 0-1,4 4 1,2 1-452,0 0 0,1 0 1,12 8-1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6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0,'0'5,"0"-4,-1 0,1 1,0-1,0 0,0 0,1 1,-1-1,1 0,0 2,-1-3,0 0,1 0,-1 0,0 0,0 0,0 0,0 0,1 1,-1-1,0 0,0 0,0 0,1 0,-1 0,0 0,0 0,0 0,1 0,-1 0,0 0,0 0,1 0,-1 0,0 0,1 0,-1 0,0 0,1 0,-1 0,0 0,1 0,-1 0,0 0,1 0,-1 0,0 0,0 0,1 0,-1 0,0 0,0 0,1 0,-1 0,0 1,0-1,1 0,-1 0,0 0,0 0,1 1,5 9,-3-3,6 8,5 16,-7-19,0-1,-3-3,-3-7,1 2,-1-1,0 0,0 2,1 2,0 3,-2-6,0-1,1 1,-1-1,1 1,0-1,1 3,3-1,-4-3,-1-1,1 1,0-1,-1 1,1-1,-1 1,1-1,0 2,9 10,-7-9,-1 0,0 0,0 0,-1 0,2 6,-1-4,3 6,-4-10,-1 1,1-1,0 0,0 0,0 0,3 2,-12-16,6 10,1 3,0-1,0 0,1 0,-1 0,1 1,-1-1,1 0,0 0,0 0,0 0,-1 1,1-1,1-1,-1 2,0 0,0 0,0 0,0 0,0 0,0 0,0 0,0 0,0 0,0 0,0-1,0 1,0 0,0 0,0 0,0 0,0 0,0 0,0 0,0 0,0 0,0 0,0 0,0 0,1 0,-1 0,0 0,0 0,0 0,0 0,0 0,0 0,0 0,0 0,0 0,0 0,0 0,0 0,0 0,0 0,0 0,0 0,0 0,1 0,-1 0,0 0,0 0,0 0,0 0,0 0,3 2,2 2,13 21,-8-9,8 3,-5 3,-7-15,11 10,0 1,-12-14,-2-1,0 0,3 4,3 5,-4-7,-1 1,3 6,-2-5,-4-6,0 0,0 1,-1-1,1 0,0 2,-1-1,1-1,-1 0,1 1,-1-1,1 0,0 1,3 1,-7-6,1 1,-1-1,-2-6,3 3,2 5,0 0,-1 0,1 0,-1 0,1 0,-1 0,0 0,0 0,-1-2,1 2,0 0,1-1,-1 1,1 0,-1-1,1 1,0 0,0-1,0 1,1-3,0-2,-1 6,0 0,0 0,0 1,0-1,0 0,0 0,0 0,0 0,0 0,0 0,0 0,0 0,0 0,1 0,-1 0,0 0,0 0,0 0,0 0,0 0,0 0,0 0,0 0,0 0,0 0,0 0,0 0,0 0,0 0,0 0,1-1,-1 1,0 0,0 0,0 0,0 0,0 0,0 0,0 0,0 0,0 0,0 0,0 0,0 0,0 0,0 0,0 0,0 0,0 0,0 0,0 0,0 0,0 0,0 0,0 0,0 0,0 0,0 0,0 0,0 0,0 0,5 4,-3-2,0 0,-1 0,3 4,0 2,-3-6,0-1,0 1,-1 0,1-1,0 3,-1 0,2 0,-1 0,1-1,0 1,0-1,0 1,6 4,-5-4,-3-3,1-1,-1 1,1 0,-1 0,1-1,0 1,0 0,0-1,1 2,0-2,-2-3,-1-1,-2-2,2 5,1 0,-1-1,1 1,-1 0,0 0,0 0,0 0,-2-1,11 14,7 8,-8-7,-3-5,0 0,-4-8,0 0,1 1,-1-1,1 0,-1 1,1-1,-1 0,1 0,-1 1,1-1,0 0,-1 0,1 0,0 1,-1-1,1 0,0 0,-1 0,2 0,3 2,-2-2,-5-3,-3-2,4 4,0 0,0-1,0 1,1 0,-1 0,0-2,-1-1,0 1,6 6,18 14,-19-15,-2 0,1 0,0-1,0 1,0-1,0 1,0-1,0 0,1 1,5 1,-6-2,-1-1,1 1,0-1,-1 1,1-1,-1 1,1 0,-1 0,1-1,-1 1,0 0,0 0,0 0,0 0,1 1,-1-2,-1 1,1-1,-1 0,1 1,-1-1,1 1,-1-1,1 0,0 1,0-1,-1 0,2 1,-1-1,0 0,0 1,0-1,0 1,0-1,-1 1,1-1,0 0,1 2,2 2,7 8,-11-11,1 0,-1-1,1 1,-1 0,0 0,0-1,0 1,0 0,0-1,0 1,0 0,0 0,0-1,-1 2,1-1,-1-1,1 0,0 0,-1 1,1-1,-1 0,1 0,0 0,-1 1,1-1,-1 0,1 0,-1 0,1 0,-1 0,0 0,1 1,-1-1,0 0,-14 1,8-1,1 1,1-1,-1 1,1 0,0 0,-1 1,1-1,-9 4,11-4,0 0,0 1,0-1,1 0,-1 1,1-1,-1 1,-3 3,-8 8,11-10,-3 3,8-13,4-2,-5 8,0 0,0 0,0-1,0 1,0 0,-1-1,1 1,-1 0,1-3,-1 3</inkml:trace>
</inkml:ink>
</file>

<file path=ppt/ink/ink4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4:31.31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0 243 24575,'0'14'0,"1"1"0,0-1 0,0 0 0,7 24 0,-6-28 0,0 1 0,-1 0 0,0 16 0,0-17 0,-1 1 0,1-1 0,4 19 0,-3-24 0,-1 1 0,1 1 0,0-1 0,0 0 0,0 0 0,7 10 0,-9-16 0,0 1 0,1-1 0,-1 1 0,1-1 0,-1 1 0,1-1 0,-1 1 0,1-1 0,-1 0 0,1 1 0,-1-1 0,1 0 0,0 1 0,-1-1 0,1 0 0,-1 0 0,1 0 0,0 1 0,-1-1 0,1 0 0,0 0 0,-1 0 0,1 0 0,0 0 0,0 0 0,1-1 0,-1 0 0,1 1 0,-1-1 0,1 0 0,-1 0 0,0 0 0,1-1 0,-1 1 0,0 0 0,0 0 0,0-1 0,0 1 0,0 0 0,2-3 0,5-12 0,-1 0 0,-1 0 0,0-1 0,-1 1 0,-1-1 0,4-29 0,-7 39 0,1-6 0,0 0 0,1 0 0,1 1 0,0-1 0,0 1 0,1 0 0,8-12 0,-11 19 0,1 1 0,0-1 0,1 0 0,-1 1 0,1 0 0,0 0 0,0 0 0,0 0 0,0 1 0,1 0 0,0-1 0,-1 2 0,1-1 0,6-2 0,-7 3 0,-1 1 0,1-1 0,-1 0 0,0-1 0,0 1 0,0 0 0,0-1 0,0 1 0,4-6 0,-6 6 0,0 1 0,0-1 0,0 1 0,-1-1 0,1 1 0,0-1 0,-1 1 0,1-1 0,-1 0 0,0 1 0,1-1 0,-1 0 0,0 1 0,0-1 0,0 0 0,0 0 0,0 1 0,0-1 0,-1 0 0,1 1 0,-1-1 0,0-2 0,0 2 14,0 0 0,0-1 0,1 1 0,-1 0 0,1 0 0,0 0 0,0-1 0,0 1 0,0 0 0,0 0 0,0 0 0,0-1 0,1 1 0,-1 0 0,1 0 0,-1 0 0,1 0 0,0 0 0,0 0 0,0 0 0,2-3 0,3-3-115,-1 1 1,2 0 0,-1 1 0,8-7 0,4-4-1072</inkml:trace>
</inkml:ink>
</file>

<file path=ppt/ink/ink4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4:36.38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1285 444,'-2'-1,"0"-1,1 0,-1 1,0-1,0 1,0 0,0-1,0 1,0 0,0 0,0 0,-1 1,1-1,-4 0,-7-5,6 2,1 0,-1 0,0 1,1 0,-1 0,-1 0,1 1,0 0,-1 1,1-1,-1 2,-7-1,4 0,1 0,0 0,0-1,0-1,-16-5,-7-2,-23-2,32 7,1 0,-42-16,59 18,0 0,1 0,-1-1,1 1,0-1,-5-5,9 9,0-1,1 1,-1-1,0 0,1 1,-1-1,0 0,1 0,-1 0,1 1,-1-1,1 0,-1 0,1 0,0 0,0 0,-1 0,1 0,0 0,0 1,0-1,0 0,0 0,0 0,0 0,0 0,0 0,0 0,1 0,-1 0,0 0,1 0,-1 0,1 1,-1-1,1 0,-1 0,1 0,0 1,-1-1,1 0,0 1,-1-1,1 0,0 1,0-1,1 0,20-15,-1 0,0-2,-1-1,21-24,-37 38,-1 0,1 1,-1-1,0-1,-1 1,1 0,-1-1,3-9,-5 14,0 0,-1 1,1-1,-1 1,0-1,1 1,-1-1,1 1,-1-1,0 1,1 0,-1-1,0 1,1 0,-1-1,0 1,1 0,-1 0,0 0,0 0,1 0,-1 0,0 0,0 0,1 0,-1 0,0 0,-1 1,-25 4,23-4,-156 42,67-32,88-9,0-1,0 0,0 0,0 0,0 0,0-1,0 0,0 0,0 0,0-1,0 0,0 0,0 0,1 0,-1-1,0 0,0 0,1 0,0 0,-5-4,-3-2,0 0,-1 1,0 0,0 1,0 1,-18-5,13 3,-50-16,-9 14,21 4,-6-9,-79 8,112 1,24 4</inkml:trace>
</inkml:ink>
</file>

<file path=ppt/ink/ink4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4:52.11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33 0,'-2'6,"1"0,-1 0,0-1,0 1,-1-1,1 0,-1 1,-6 6,3-1,6-11,0 0,0 1,1-1,-1 0,0 1,1-1,-1 0,0 1,1-1,-1 0,0 0,1 1,-1-1,1 0,-1 0,0 0,1 0,-1 0,1 1,-1-1,1 0,-1 0,1 0,-1 0,0 0,1 0,-1-1,1 1,-1 0,1 0,-1 0,1 0,-1-1,21-2,-20 3,-1 0,1-1,0 1,-1 0,1-1,0 1,-1-1,1 1,0-1,-1 1,1-1,-1 0,1 1,-1-1,1 0,-1 0,0 1,1-1,-1 0,0 0,0 1,1-1,-1 0,0 0,0 0,0 1,0-1,0 0,0-1,-1 0,8 14,-3-8,-1 0,1 0,0 0,1 0,-1-1,1 0,-1 0,1 0,0 0,9 2,23 16,-32-18,0 0,0 0,1-1,0 0,6 3,23 9,-21-5,2 0,-1-1,1 0,1-2,-1 0,27 6,-34-9,-1-1,0 1,14 8,5 1,-18-8,0 1,0 0,0 1,12 10,16 12,-15-15,-14-7,0-1,0-1,1 1,9 2,45 22,-15-12,-28-9,0-1,1-1,34 6,1 3,-6-1,10 4,-52-14,1-1,-1 0,1-1,-1 0,16 2,-40-5,0 2,1 0,-1 1,0 0,1 1,-29 10,-37 16,30-12,40-15,0 2,0 0,0 0,-14 8,9-2,0-2,0 0,-31 11,1-3,33-11,1 0,-1-2,-24 5,33-7,-1 0,1-1,-1 0,1 0,-1 0,1-1,-1 0,1 1,-1-2,1 1,0 0,-1-1,1 0,0 0,0 0,0 0,1-1,-1 1,-5-6,6 3,0 1,0-1,1 0,-1 0,-1-7,-7-11,7 14,0 0,1-1,0 1,0-1,-2-16,3 12,0 8</inkml:trace>
</inkml:ink>
</file>

<file path=ppt/ink/ink4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4:55.21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 30,'2'1,"-1"-1,1 1,-1 0,1 0,-1 0,0 0,1 0,-1 0,0 0,1 0,-1 0,0 1,0-1,0 0,1 3,13 22,-10-16,0 0,1-1,0 0,0 0,12 12,-23-27,0 0,0-1,0 1,1-1,0 0,-5-12,6 12,0 0,0 0,-1 1,0-1,0 1,0 0,-1 0,0 0,0 0,-1 1,1 0,-9-5,9 10,8 9,8 11,-9-17,17 21,-16-22,0 1,-1 0,1 1,-1-1,1 0,-1 1,3 5,-2 0,0-1,1 0,1 0,-1 0,11 13,-62-88,21 19,113 159,-81-101,-7-13</inkml:trace>
</inkml:ink>
</file>

<file path=ppt/ink/ink4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5:09.59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0,'5'3,"-1"0,0 0,0 1,0-1,0 1,0 0,3 6,-5-9,20 20,-18-18,0 1,0-1,0 1,-1 0,1 0,4 7,-6-7,1 0,-1-1,1 1,0-1,0 0,0 1,0-1,1-1,-1 1,1 0,0-1,0 0,4 2,-1 1,9 8,-12-9</inkml:trace>
</inkml:ink>
</file>

<file path=ppt/ink/ink4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6:43.79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77 2,'-10'-1,"-15"0,-10 1,28 0</inkml:trace>
</inkml:ink>
</file>

<file path=ppt/ink/ink4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6:43.79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188 79,'-33'-7,"11"1,1-2,0 0,0-1,1-2,-26-16,42 24</inkml:trace>
</inkml:ink>
</file>

<file path=ppt/ink/ink4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5:16.33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23 0,'-8'95,"2"-64,4-23,0-1,1 1,0 0,-1 9,3-5,-2-8,1 0,-1-1,1 1,1 0,-1-1,0 1,1 0,0-1,-1 1,2-1,-1 1,0-1,1 1,-1-1,1 0,0 0,0 0,0 0,1 0,3 4,13 13,11 8,21-4,-11-7,-88-83,44 60,0 1,0-1,1 0,0 0,0 0,0-1,1 1,-3-11,4 11</inkml:trace>
</inkml:ink>
</file>

<file path=ppt/ink/ink4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5:26.39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36,'260'-7,"-144"9,120-4,-188-5,-32 4,0 1,20-1,31 3,51 1,-106 0,60 4,91-4,-31-23,80 23,-80 6,-101-3,-28-2,-21-1,-42-2,-85 2,141 0,6 0,15 1,24 1,99-1,109-4,-161-5,-9-8,124 23,80-1,-270-7,3 0,-32 4,-26-1,35-3,-1 0,0 1,1 0,-1 0,-13 4,6 0,-2-1,1-1,0 0,-1-1,1-1,-17-1,-19 2,-80 5,53 8,-62-23,133 8</inkml:trace>
</inkml:ink>
</file>

<file path=ppt/ink/ink4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5:30.15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432 205,'-13'-1,"0"-1,0-1,-24-7,25 6,-61-28,68 30,1 0,0 0,0 0,-1 0,-6-6,8 5,-1 1,0-1,0 1,0 0,0 0,0 0,-5-1,0 0,1 0,0-1,1 0,-1 0,1 0,-11-9,-24-14,17 15,-44-30,192 125,-93-60,-24-18,-1 0,1-1,0 0,0 0,0 0,1-1,-1 0,8 3,-7-4,-1 1,1 0,-1 0,0 0,0 1,10 7,-13-8,0 0,1 0,-1 0,1-1,0 0,0 0,0 0,0 0,0 0,0-1,1 0,-1 0,0 0,1 0,-1-1,0 0,9 0,-8-1,-1 0,1 0,0 0,0 1,1 0,-1 0,0 0,0 1,0 0,-1 0,1 0,0 0,0 1,0 0,-1 0,1 0,-1 0,1 1,-1 0,0 0,0 0,-1 0,1 1,0-1,-1 1,0 0,0 0,0 0,0 0,3 9,11 7,-14-16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7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0,'526'0,"-584"0,55 0</inkml:trace>
</inkml:ink>
</file>

<file path=ppt/ink/ink4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5:31.83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574 64,'-16'-1,"1"-1,-1 0,1-2,-26-8,-14-4,11 12,36 4,-1-1,1 0,0 0,0-1,-9-3,4 2,-1 1,1 0,-1 0,1 1,-1 1,-25 3,-6-1,-95-9,132 7</inkml:trace>
</inkml:ink>
</file>

<file path=ppt/ink/ink4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5:36.74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2427 332,'-74'-1,"-76"2,-18 6,36 0,89-5,24-1,-1-1,-30-3,-23-23,-23 4,-114-1,181 17,21 4,0 0,0 1,0-1,-10 1,-186-11,181 10,17 2,-1 0,1 0,-1-1,1 0,0 0,-1 0,1-1,0 0,-11-5,20 5,1 1,-1 0,1 0,-1 0,1 1,-1-1,7 1,-1-2,105-9,-28 4,-51 0,-23 5,0 0,0 0,14 1,168-6,0 0,-179 5,0 0,0-1,-1 0,1-1,-1-1,17-8,-31 13,0 0,1 0,-1 0,0 0,0 0,0 0,0 0,0 0,1 0,-1 0,0 0,0 0,0-1,0 1,0 0,0 0,0 0,1 0,-1 0,0 0,0-1,0 1,0 0,0 0,0 0,0 0,0-1,0 1,0 0,0 0,0 0,0 0,0 0,0-1,0 1,0 0,0 0,0 0,0 0,0-1,0 1,0 0,0 0,0 0,0 0,-1 0,1-1,0 1,0 0,0 0,0 0,0 0,0 0,-1 0,1 0,0 0,0 0,0-1,-16-7,-21-2,-176 3,212 7,-327-14,200 0,-120 7,245 7,-1 0,0 0,1 0,-1 0,1-1,-1 0,1 0,0 0,-1 0,1 0,-4-3,11 3,0 0,0 0,0 1,1-1,-1 1,0-1,6 2,17-1,-14 1,0-1,0 0,0-1,0-1,20-4,-6-1,0 2,49-4,-30 4,-16 1,-1 0,37-13,-151 12,-250 5,256 15,31-12,-66 13,100-14,-48 13,50-13,-1 1,1 0,0 1,-23 10,-24 8,-38 13,94-34,-1 0,1 1,-1-1,1 1,0 0,-1 0,1 0,-5 5,5-4,0-1,0 1,0-1,-1 0,1 0,-1 0,0-1,-7 3,-3 0,0 1,-26 12,21-8,-61 27,51-19,25-14,0 0,0 0,-1-1,1 0,-1 1,-8 1,12-3,0 0,-1 0,1-1,-1 1,1 0,0 0,0 0,0 0,0 1,0-1,0 0,0 0,0 1,0-1,0 0,1 1,-1-1,0 1,1-1,-1 1,1-1,0 1,-1 3,0 1</inkml:trace>
</inkml:ink>
</file>

<file path=ppt/ink/ink4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6:09.63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1,'690'0,"-982"0,2523 0,-2226 0</inkml:trace>
</inkml:ink>
</file>

<file path=ppt/ink/ink4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6:12.41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14 19,'0'-1,"-1"0,0-2,-1-1,0 0,-2 1,0 0</inkml:trace>
</inkml:ink>
</file>

<file path=ppt/ink/ink4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02.91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1,'3314'0,"-3300"0</inkml:trace>
</inkml:ink>
</file>

<file path=ppt/ink/ink4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10.64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0,'3222'0,"-3224"0</inkml:trace>
</inkml:ink>
</file>

<file path=ppt/ink/ink4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16.239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0,'3362'0,"-3351"0</inkml:trace>
</inkml:ink>
</file>

<file path=ppt/ink/ink4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22.74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1,'1880'0,"-1868"0</inkml:trace>
</inkml:ink>
</file>

<file path=ppt/ink/ink4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28.37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1,'2190'0,"-2174"0</inkml:trace>
</inkml:ink>
</file>

<file path=ppt/ink/ink4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39.86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1,'634'0,"-660"0,10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7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0,'520'0,"-518"0</inkml:trace>
</inkml:ink>
</file>

<file path=ppt/ink/ink4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43.29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1,'606'0,"-599"0</inkml:trace>
</inkml:ink>
</file>

<file path=ppt/ink/ink4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59.33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1,'0'499,"0"-495</inkml:trace>
</inkml:ink>
</file>

<file path=ppt/ink/ink4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0:05.55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1,'0'527,"0"-666,0 128</inkml:trace>
</inkml:ink>
</file>

<file path=ppt/ink/ink4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0:09.78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1,'0'477,"0"-465</inkml:trace>
</inkml:ink>
</file>

<file path=ppt/ink/ink4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0:17.60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1,'0'488,"0"-478</inkml:trace>
</inkml:ink>
</file>

<file path=ppt/ink/ink4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0:20.50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1,'0'493,"0"-481</inkml:trace>
</inkml:ink>
</file>

<file path=ppt/ink/ink4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0:25.58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1,'0'443,"0"-427</inkml:trace>
</inkml:ink>
</file>

<file path=ppt/ink/ink4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0:36.48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24575,'2'7'0,"0"0"0,0 0 0,1 0 0,0-1 0,0 1 0,1-1 0,0 1 0,0-1 0,0 0 0,7 7 0,-2-2 0,4 8 0,-2 0 0,15 34 0,-16-33 0,0 1 0,21 29 0,-20-37 0,0 0 0,17 14 0,-9-9 0,-14-12 0,0 0 0,-1 0 0,0 1 0,0-1 0,5 12 0,14 22 0,-19-33 0,0 0 0,0 0 0,0 1 0,-1-1 0,0 1 0,0 0 0,-1-1 0,0 1 0,0 0 0,0 11 0,1 13 0,-3 41 0,0-46 0,0-14 0,0 0 0,-1 0 0,-1 0 0,1-1 0,-2 1 0,-8 23 0,-41 101 0,6-35 0,37-63-1365,7-25-5461</inkml:trace>
</inkml:ink>
</file>

<file path=ppt/ink/ink4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0:42.10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370 1 24575,'-5'0'0,"0"1"0,1 0 0,-1 0 0,0 1 0,0-1 0,0 1 0,1 0 0,-8 5 0,-39 25 0,33-20 0,12-8 0,0 0 0,1 1 0,0 0 0,0 0 0,0 0 0,0 0 0,1 1 0,0 0 0,-4 6 0,-2 7 0,-11 33 0,2-6 0,16-40 0,-1 0 0,-1-1 0,1 1 0,-1-1 0,0 1 0,0-1 0,-1-1 0,-8 7 0,-25 24 0,32-26 0,1 1 0,1 0 0,-1 0 0,2 0 0,-1 0 0,2 1 0,-1 0 0,1 0 0,-2 20 0,1 5 0,1 62 0,2-60 0,0-20 0,0 0 0,4 25 0,-2-38 0,0 0 0,0-1 0,0 1 0,0 0 0,1-1 0,0 1 0,0-1 0,0 0 0,1 0 0,-1 0 0,1 0 0,0 0 0,6 6 0,-4-5 0,-1 1 0,1 0 0,-1 0 0,0 1 0,0-1 0,-1 1 0,1 0 0,-2 0 0,4 11 0,-3-10 0,-1-1 0,1 1 0,0-1 0,1 0 0,-1 0 0,1 0 0,1-1 0,8 11 0,-10-14 15,0 1-1,0 0 1,0 1 0,-1-1-1,1 0 1,-1 1 0,0-1-1,2 10 1,-2-9-229,-1 0 0,1 0 0,1 0 0,-1 0 1,1-1-1,4 7 0,1-3-6612</inkml:trace>
</inkml:ink>
</file>

<file path=ppt/ink/ink4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0:52.86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764 1 24575,'2'8'0,"1"1"0,0 0 0,0-1 0,1 1 0,0-1 0,1 0 0,0 0 0,7 9 0,-6-8 0,16 26 0,-1 1 0,26 60 0,0-8 0,-16-22 0,28 90 0,-36-103 0,-17-42 0,-1 0 0,0 0 0,5 18 0,-4 4 0,-1 0 0,-2 0 0,-1 60 0,-2-81 0,2 0 0,-1 1 0,2-1 0,0 0 0,0 0 0,6 14 0,6 19 0,-7 0 0,-1-1 0,-2 1 0,-3 1 0,-3 62 0,-1-28 0,1-61 0,-1 1 0,-1 0 0,-6 21 0,-5 33 0,11-40 0,-7 110 0,10-137 0,-1 0 0,0 0 0,0 0 0,0 0 0,-1-1 0,0 1 0,0 0 0,-1-1 0,0 0 0,0 1 0,-1-1 0,-4 6 0,-6 14 0,9-16 0,1 2 0,0-1 0,1 0 0,0 1 0,1-1 0,-2 17 0,3-16 0,0-1 0,-1 0 0,0 0 0,-1 0 0,-1 0 0,1-1 0,-6 11 0,0-2 0,1 1 0,0 0 0,-8 40 0,9-27 0,-1 0 0,-14 41 0,5-13 0,13-44 0,-1 0 0,0 0 0,-9 18 0,0-13 0,11-19 0,1 0 0,0 1 0,-1-1 0,2 1 0,-1 0 0,0-1 0,1 1 0,-3 7 0,0 12 0,-1 1 0,-2-1 0,0 0 0,-2-1 0,0 0 0,-19 32 0,23-46 0,1 1 0,0 0 0,1 0 0,0 0 0,-3 12 0,5-13 0,-1 0 0,-1 0 0,0 0 0,0 0 0,0-1 0,-1 1 0,-6 10 0,3-8 0,1 1 0,0 0 0,1 1 0,0 0 0,1-1 0,-4 16 0,-1 4 0,6-25 0,0 0 0,0 0 0,0 0 0,-1-1 0,0 1 0,-8 8 0,7-9 0,0 1 0,0 0 0,1 0 0,0 0 0,-6 13 0,-1 5 0,-24 41 0,-4 4 0,34-59 0,0-1 0,-1 0 0,-8 11 0,8-14 0,1 1 0,0 1 0,0-1 0,1 1 0,0-1 0,-4 11 0,4-7 0,-2-1 0,0 0 0,0 0 0,0-1 0,-1 0 0,-1 0 0,-14 13 0,-16 21 0,15-8 0,17-26 0,1 0 0,-1 0 0,-1-1 0,-11 12 0,-6 15 0,20-29 0,1-1 0,-1 1 0,1-1 0,-9 9 0,3-5 0,1 0 0,1 1 0,0 0 0,-8 14 0,9-13 0,-1 0 0,-1-1 0,-17 20 0,-7 9 0,28-32 0,-1 0 0,0 0 0,-1-1 0,0 0 0,0 0 0,-11 8 0,13-10 0,0 0 0,0 0 0,1 0 0,-1 0 0,1 1 0,0-1 0,1 1 0,-1 0 0,1 0 0,-4 10 0,3-8 0,0 0 0,0 0 0,-1 0 0,-8 12 0,2-8-1365,1-3-5461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7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0,'498'0</inkml:trace>
  <inkml:trace contextRef="#ctx0" brushRef="#br0" timeOffset="1">498 0,'-8'0,"5"0</inkml:trace>
</inkml:ink>
</file>

<file path=ppt/ink/ink4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1:17.92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413 1 24575,'-2'1'0,"0"0"0,-1 0 0,1 0 0,0 0 0,-1 0 0,1 1 0,0-1 0,0 1 0,0-1 0,0 1 0,0 0 0,-2 3 0,-22 26 0,21-22 0,0-1 0,1 1 0,0 0 0,0 0 0,-2 11 0,3-9 0,0-1 0,-1 1 0,-11 18 0,-18 19 0,21-31 0,0 0 0,0 1 0,2 0 0,1 0 0,0 1 0,-9 28 0,12-24 0,-17 37 0,19-51 0,-20 67 0,20-59 0,-1 0 0,0 0 0,-1-1 0,-13 24 0,13-28 0,1 0 0,1 0 0,0 1 0,0-1 0,2 1 0,-1 0 0,2 0 0,-1 15 0,0-9 0,0 1 0,-9 33 0,7-39 0,2 0 0,-1 0 0,2 0 0,-1 24 0,-2 22 0,-9-13 0,10-38 0,0-1 0,1 1 0,-1-1 0,0 18 0,1 323 0,4-169 0,-4-123 0,1-32 0,0 0 0,2 1 0,5 33 0,-3-46 0,1-1 0,10 23 0,5 14 0,-2 4 0,-10-32 0,0 0 0,4 26 0,-6-21 0,2 0 0,1 0 0,15 33 0,-4-10 0,8 56 0,-25-99 0,0-1 0,0 1 0,1-1 0,-1 1 0,1-1 0,0 0 0,1 0 0,-1-1 0,6 7 0,-3-4 0,-2 0 0,1 1 0,-1 0 0,0 0 0,-1 0 0,0 1 0,0-1 0,3 17 0,-3-12 0,0 0 0,1-1 0,7 15 0,-2-7 0,-1 1 0,8 27 0,6 17 0,-19-58 0,1-1 0,-1 0 0,1 0 0,0 0 0,11 10 0,-10-11 0,0 1 0,-1-1 0,1 1 0,-1 1 0,6 11 0,-5-9 0,-1-1 0,1 0 0,1 0 0,10 12 0,-11-14 0,0 0 0,0 0 0,-1 1 0,0 0 0,0-1 0,0 1 0,4 13 0,-2-4 0,0 0 0,1-1 0,1 0 0,0 0 0,1-1 0,11 14 0,-7-10 0,-1 0 0,17 34 0,14 34 0,10 25 0,-20-46 0,-16-33 0,-6-10 0,-6-11 0,0-1 0,1 0 0,0 0 0,0 0 0,15 15 0,-15-17 0,0 0 0,0 0 0,-1 1 0,8 15 0,4 8 0,20 23 0,-20-31 0,-1 1 0,0 0 0,11 28 0,-24-45 0,0-1 0,1 0 0,0 0 0,1 0 0,0-1 0,0 0 0,0 0 0,1 0 0,-1 0 0,1-1 0,1 0 0,-1 0 0,15 8 0,-17-11-136,0 0-1,0 0 1,-1 0-1,1 1 1,-1 0-1,1 0 1,-1 0-1,0 0 0,4 6 1,-1 0-6690</inkml:trace>
</inkml:ink>
</file>

<file path=ppt/ink/ink4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1:22.76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24575,'1'7'0,"0"-1"0,0 1 0,1 0 0,-1-1 0,2 0 0,-1 1 0,1-1 0,4 8 0,-3-7 0,-1 0 0,0 1 0,0-1 0,0 0 0,-1 1 0,2 10 0,7 129 0,-10-118-88,-1-22 129,0 0 0,1 1-1,-1-1 1,4 11 0,-4-16-103,1-1 1,-1 1-1,1 0 0,0-1 0,0 1 1,0-1-1,0 1 0,0-1 1,0 1-1,0-1 0,0 0 1,0 1-1,1-1 0,-1 0 0,1 0 1,-1 0-1,1 0 0,-1 0 1,1 0-1,-1-1 0,1 1 0,0 0 1,1 0-1,11 1-6764</inkml:trace>
</inkml:ink>
</file>

<file path=ppt/ink/ink4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1:33.18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 1 24575,'3'0'0,"1"1"0,-1 0 0,0 1 0,1-1 0,-1 1 0,0-1 0,0 1 0,0 0 0,0 0 0,0 1 0,-1-1 0,1 0 0,-1 1 0,1 0 0,-1-1 0,3 6 0,22 18 0,-17-21 0,-1-1 0,1 0 0,-1 0 0,1-1 0,19 3 0,-18-4 0,1 1 0,-1 0 0,23 10 0,-14-3 0,-7-4 0,-1 0 0,1 1 0,18 15 0,-27-19 0,-1 0 0,0 0 0,0 1 0,0-1 0,0 1 0,0 0 0,-1-1 0,0 1 0,1 1 0,-2-1 0,1 0 0,0 0 0,-1 1 0,0-1 0,1 8 0,5 29 0,-4-26 0,-1 1 0,0 1 0,-1 18 0,-1-30 0,0 0 0,-1 1 0,0-1 0,0 0 0,-1 1 0,0-1 0,1 0 0,-2 0 0,1 0 0,0 0 0,-1-1 0,0 1 0,-5 6 0,-5 4 0,8-8 0,0-1 0,-1 0 0,0 0 0,0 0 0,0-1 0,-1 0 0,-12 8 0,-31 24 0,19-12 0,18-14 0,0 0 0,0 1 0,-10 14 0,-28 25 0,41-44-98,-1-1-1,1 0 0,-18 7 1,17-8-873,1 0-5855</inkml:trace>
</inkml:ink>
</file>

<file path=ppt/ink/ink4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38.5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24575,'1'0'0,"0"1"0,-1 0 0,1 0 0,0-1 0,-1 1 0,1-1 0,0 1 0,-1 0 0,1-1 0,0 1 0,0-1 0,0 0 0,0 1 0,0-1 0,-1 0 0,1 1 0,0-1 0,0 0 0,0 0 0,0 0 0,0 0 0,0 0 0,1 0 0,24 1 0,41 10 0,98-16 0,-39-1 0,-76 4-1365</inkml:trace>
</inkml:ink>
</file>

<file path=ppt/ink/ink4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32.42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1,'534'0,"-520"0</inkml:trace>
</inkml:ink>
</file>

<file path=ppt/ink/ink4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9:34.69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1,'602'0,"-587"0</inkml:trace>
</inkml:ink>
</file>

<file path=ppt/ink/ink4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42.06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24575,'455'0'0,"-343"5"-1365,-106-5-5461</inkml:trace>
</inkml:ink>
</file>

<file path=ppt/ink/ink4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44.3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 49 24575,'0'-2'0,"0"-1"0,0-1 0,-1-1 0,-2 1 0,1-1 0,0-1 0,1 0 0,0 0 0,1-1 0</inkml:trace>
</inkml:ink>
</file>

<file path=ppt/ink/ink4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7:51.59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1 444 24575,'1'0'0,"1"0"0,0-1 0,-1 1 0,1-1 0,0 1 0,-1-1 0,1 0 0,-1 1 0,1-1 0,-1 0 0,0 0 0,1 0 0,-1 0 0,0-1 0,0 1 0,2-2 0,20-28 0,-5 7 0,-10 14 0,-1 0 0,-1 0 0,0 0 0,0-1 0,-1 0 0,0 0 0,5-20 0,-9 22 0,0-1 0,0 1 0,0-1 0,-1 1 0,-1-1 0,-2-17 0,-1-20 0,4 38 18,-1 0-1,-1 1 1,1-1-1,-2 0 1,1 1-1,-5-10 1,4 10-266,0-1 0,0 0 0,1 0 0,0 0 0,-1-15 0</inkml:trace>
</inkml:ink>
</file>

<file path=ppt/ink/ink4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08.14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15,'0'-1,"1"1,-1-1,1 0,0 1,-1-1,1 1,0-1,0 1,-1 0,1-1,0 1,0 0,0 0,-1-1,1 1,0 0,0 0,0 0,0 0,-1 0,3 0,22-1,-22 1,209-6,-204 6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7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0,'511'0</inkml:trace>
</inkml:ink>
</file>

<file path=ppt/ink/ink4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09.71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4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13.86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708 8,'-103'-1,"-106"2,63 0,72-2,-59-6,98 7,27 0</inkml:trace>
</inkml:ink>
</file>

<file path=ppt/ink/ink4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16.08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1,'3'0,"0"1,0 2,-1 1,0 3,0 0,1 0,-1-2,1 1,1-2,1-1,2-1,1-1,0-1,1 0,0 0,-1 0</inkml:trace>
</inkml:ink>
</file>

<file path=ppt/ink/ink4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18.96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243 0,'-4'3,"-1"-1,0 0,0-1,0 1,1-1,-2 0,-6 0,-8 1,0-2,-26-2,30 0,-1 2,1-1,0 2,-24 4,35-4</inkml:trace>
</inkml:ink>
</file>

<file path=ppt/ink/ink4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27.34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1,'541'0,"-536"0,-1 1,1 0,0 0,-1 0,1 1,-1-1,9 6,-8-5,0 0,0 0,0 0,0 0,0-1,9 2,109 5,-123-8,1 0,-1 0,1 0,0 1,-1-1,1 0,-1 0,1 1,-1-1,1 0,-1 1,1-1,-1 1,0-1,1 1,-1-1,1 1,-1-1,0 1,0-1,1 1,-1-1,0 1,0-1,1 1,-1 0,0-1,0 1,0-1,0 1,0 0,0-1,0 1,0 0,0-1,0 1,-1-1,1 1,0-1,-1 2,-12 33,5-16,-8 26,7-26,-58 113,54-110,3-5,8-14,-1 0,1 1,0-1,0 0,0 1,1-1,-1 1,1-1,0 1,0 0,0 0,0-1,1 1,-1 0,1 0,0 0,0 0,1 0,-1-1,1 1,1 4,3 9,0-1,-1 1,-1 0,0 0,-2 0,0 0,0 0,-5 31,4-48,0 1,-1 0,1 0,0 1,0-1,-1 0,1 1,0-1,0 0,0 1,0-1,1 0,-1 1,0-1,1 3,1-4,-1 1,1-1,-1 1,1-1,0 0,-1 1,1-1,-1 0,1 0,0 0,-1 0,4-1,-3 1,88 0,34-1,-123 0,0 1,0-1,0 1,0-1,0 1,0-1,-1 1,1-1,0 0,0 0,0 1,-1-1,1 0,0 0,-1 0,1 0,0 0,-1 0,0 0,1 0,-1 0,1 0,-1 0,0 0,0 0,0 0,0 0,0 0,0 0,0-2,-1-44,0 32,2-61,-2-50,0 121,0 0,0 0,-1 0,1 1,-1-1,-4-8,3 8,1 1,0 0,1-1,-1 1,1-1,-1 0,2 1,-2-6,3 9,-1-1,0 1,0 0,0 0,0 0,0-1,0 1,0 0,-1 0,1 0,0-1,-1 1,1 0,-1 0,1 0,-1 0,1 0,-1 0,0 0,1 0,-1 0,0 0,0 0,0 1,0-1,0 0,0 0,0 1,0-1,-2 0,1 1,-1 0,1 0,0 1,-1-1,1 1,0-1,-1 1,1 0,0 0,0 0,0 0,-1 0,1 1,-3 2,-13 11,0 0,-19 23,42-45,-1 0,0 1,-1-1,1 0,-1-1,-1 1,1-1,-2 1,3-11,8-27,2 13,-11 27</inkml:trace>
</inkml:ink>
</file>

<file path=ppt/ink/ink4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32.97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0,'4'1,"0"-1,0 1,0 0,0 0,0 1,0-1,7 5,19 6,17-5,0-2,0-3,73-4,-28 0,-31 2,64 1,-125-1,1-1,-1 1,1 0,0 0,-1 0,1 1,0-1,-1 0,1 0,0 0,-1 0,1 1,-1-1,1 0,0 0,-1 1,1-1,-1 0,1 1,-1-1,1 1,-1-1,1 1,-1-1,0 1,1-1,-1 1,0-1,1 1,-1-1,0 1,0 0,1-1,-1 1,0 0,0-1,0 2,0-1,0-1,-1 1,1 0,-1 0,1-1,0 1,-1 0,1 0,-1-1,1 1,-1-1,0 1,1 0,-1-1,0 1,1-1,-1 1,0-1,0 0,1 1,-1-1,0 0,0 1,0-1,1 0,-1 0,0 0,-1 0,-415 14,400-14,250 0,-154 14,80-22,-132 10,-23-2</inkml:trace>
</inkml:ink>
</file>

<file path=ppt/ink/ink4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36.74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588 8,'-58'-8,"-208"9,187 13,-97-14,168 0</inkml:trace>
</inkml:ink>
</file>

<file path=ppt/ink/ink4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41.25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 0,'-2'130,"5"132,-2-243,0-10,0 1,-1 0,0 0,-2 13,0-1,1 0,1 0,1 1,1-1,4 23,11 9,-14-45,1 0,-1 0,-1 0,0 1,2 14,3 13,1 5,-10-8,2 35,0-63,1 0,0 1,0-1,1 0,-1-1,1 1,1 0,4 9,-7-15,0 1,1 0,-1-1,0 1,1-1,-1 1,1-1,-1 1,1-1,-1 1,1-1,-1 1,1-1,-1 0,1 1,-1-1,1 0,0 0,-1 1,1-1,0 0,-1 0,1 0,0 0,-1 0,1 0,0 0,-1 0,1 0,0 0,0 0,1-1,0 0,0 0,0 0,-1 0,1-1,0 1,-1 0,0-1,1 1,1-4,2-1,-1 0,0 0,-1-1,1 1,2-10,1-8,-2-1,0 0,-1 0,0-44,-4 47,1 11,-1-1,0 1,-1-1,-1 0,1 1,-2-1,-5-18,-6 4,10 19,0 0,0 0,1-1,-3-8,4 8,0-1,0 0,1 1,1-1,-1-12,1 18,0 1,0-1,1 1,-1 0,1-1,-1 1,1 0,0-1,0 1,0 0,0 0,0-1,0 1,1 0,-1 0,1 1,-1-1,1 0,0 0,0 1,-1-1,1 1,0 0,4-3,-4 4,0 0,0 0,0 0,0 0,0 0,0 0,0 0,0 0,0 1,0-1,0 1,0 0,0-1,0 1,-1 0,1 0,0 0,-1 0,4 3,-3-2,0-1,0 1,1-1,-1 0,0 1,1-1,-1 0,1-1,0 1,-1 0,1-1,0 1,-1-1,6 0,23-10,-28 8,1 1,0-1,-1 1,1 0,0 0,0 0,7 0,-9 2,0-1,-1 0,1 1,-1-1,0 1,1-1,-1 1,1 0,-1 0,0 0,1-1,-1 1,0 0,0 1,0-1,0 0,0 0,0 0,0 1,0-1,-1 0,1 1,0-1,-1 1,1 1,3 4,-1 0,0 1,-1-1,1 1,-2 0,1-1,-1 1,0 0,-1 14,0-14,1 4,-1 1,-1 0,0 0,-1 0,0 0,-1 0,0-1,-1 1,-7 14,9-24,-63 118,63-119,0 1,0-1,-1 1,1-1,-1 0,1 0,-1 0,1 0,-1-1,0 1,0-1,0 0,0 0,0 0,0 0,0 0,-1 0,1-1,0 0,0 1,0-1,-1-1,1 1,0 0,0-1,-6-1,6 2,1-1,-1 0,1 0,-1 0,1 0,-1 0,1 0,0-1,0 1,-1-1,1 1,0-1,0 0,1 0,-1 0,0 0,1 0,-1-1,1 1,-1 0,1-1,0 1,0-1,0 1,1-1,-1 1,0-1,1 0,0 1,0-1,0 0,0-3,2-1,1 0</inkml:trace>
</inkml:ink>
</file>

<file path=ppt/ink/ink4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7:43.76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157 83,'-1'14,"0"1,-1-1,-1 0,0-1,0 1,-2 0,0-1,0 0,-1 0,-14 21,14-25,-1-1,0 1,0-2,0 1,-11 7,9-7,0 1,-16 18,24-26,1 0,-1-1,0 1,1 0,-1 0,0 0,1 0,-1 0,1 0,0 0,-1 0,1 0,0 0,-1 0,1 0,0 0,0 0,0 0,0 0,0 0,0 0,0 0,1 0,-1 0,0 0,1 1,0-1,0 0,0 0,0 0,0 0,0 0,0-1,1 1,-1 0,0-1,1 1,-1-1,0 1,1-1,-1 0,0 1,3-1,5 1,0-1,1 0,-1-1,13-1,19-6,59-18,-42 15,-48 10,-1 0,0 0,1-1,-1-1,0 0,10-4,13-4,-23 9,-1-1,1 1,13-8,-21 9,1 0,-1 0,1 0,-1 0,1 0,-1 0,0 0,0-1,1 1,-1 0,0-1,0 1,0-1,-1 1,1-1,0 0,0 1,-1-1,1 0,-1 1,0-1,1 0,-1-2,0 3,0 0,0 0,-1 0,1 0,0 0,-1 0,1-1,-1 1,1 0,-1 0,1 1,-1-1,0 0,1 0,-1 0,0 0,0 0,1 1,-1-1,0 0,0 1,0-1,0 1,0-1,0 1,0-1,-2 0,-37-7,13 2,20 4,0 0,1 0,-1 1,0 0,-13-1,-25-5,45 7,-1 0,0 0,1 0,-1 0,1 0,-1-1,1 1,-1 0,1 0,-1-1,1 1,-1 0,1-1,-1 1,1-1,-1 1,1 0,-1-1,1 1,0-1,-1 1,1-1,0 1,0-1,-1 0,1 1,0-1,0 1,0-1,0 1,0-1,0-1,0 1,1-1,-1 1,1-1,-1 1,1-1,0 1,0 0,0-1,0 1,0 0,3-3,33-24,53-25,-64 39,-18 10,0-1,1 1,-1 1,1-1,11-1,-9 2,120-29,-88 13,-94 21,-69 19,96-18,17-2,0 0,0 0,0 1,0-1,0 2,-6 2,-75 39,81-40,-1 1,1 0,0 0,0 0,1 1,0 0,0 1,0-1,1 1,0 0,0 0,1 1,0-1,0 1,-4 12,-10 9,16-24</inkml:trace>
</inkml:ink>
</file>

<file path=ppt/ink/ink4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8:10.876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1993 2 24575,'-232'7'0,"90"-14"0,-264 7 0,274 7 0,64-3 0,48-1 0,0-2 0,0 0 0,-28-4 0,17-4 0,27 5 0,-1 1 0,0 0 0,1 0 0,-1 0 0,0 0 0,1 1 0,-1-1 0,0 1 0,0 0 0,1 1 0,-9 1 0,13-2 0,0 0 0,0 0 0,0 1 0,0-1 0,0 0 0,-1 0 0,1 0 0,0 1 0,0-1 0,0 0 0,0 0 0,0 1 0,0-1 0,0 0 0,0 0 0,0 1 0,0-1 0,0 0 0,0 0 0,0 1 0,0-1 0,0 0 0,1 0 0,-1 0 0,0 1 0,0-1 0,0 0 0,0 0 0,0 0 0,0 1 0,1-1 0,-1 0 0,0 0 0,0 0 0,0 0 0,1 1 0,-1-1 0,0 0 0,0 0 0,0 0 0,1 0 0,-1 0 0,0 0 0,0 0 0,0 0 0,1 0 0,-1 0 0,0 0 0,0 0 0,1 0 0,-1 0 0,20 12 0,-12-7 0,54 39 0,19 2 0,-61-27 0,-4-2 0,1-3 0,-1 1 0,-1 0 0,20 25 0,18 19 0,-41-46 0,0 1 0,16 26 0,-18-25 0,1-1 0,17 20 0,-8-12 0,-1 1 0,-1 1 0,-1 1 0,-1 0 0,23 51 0,8 42 0,-36-83 0,-5-19 0,-1 1 0,0-1 0,3 24 0,-7-23 0,10 47 0,-8-45 0,-1 0 0,0 0 0,-2 0 0,-2 35 0,0 0 0,9 69 0,-7-122 0,0 1 0,0-1 0,0 0 0,0 0 0,0 1 0,0-1 0,-1 0 0,1 0 0,0 1 0,0-1 0,-1 0 0,1 0 0,-1 1 0,1-1 0,-1 0 0,0 0 0,-1 1 0,2-1 0,-1-1 0,0 1 0,1-1 0,-1 1 0,0-1 0,1 0 0,-1 0 0,0 1 0,1-1 0,-1 0 0,0 0 0,0 0 0,0 0 0,1 1 0,-1-1 0,0 0 0,0-1 0,1 1 0,-1 0 0,0 0 0,-1 0 0,0-1 0,-1 0 0,0 0 0,1-1 0,-1 1 0,1 0 0,0-1 0,-1 0 0,1 1 0,0-1 0,0 0 0,0 0 0,0 0 0,0-1 0,-2-2 0,-62-100 0,50 76 0,10 16 0,-1 0 0,-1 0 0,-17-22 0,-27-38 0,36 50 0,-23-45 0,34 61 0,-11-21 0,9 17 0,1-1 0,-9-20 0,-18-44 0,22 47 0,8 23 0,1 0 0,0 0 0,0 0 0,0 0 0,1 0 0,0 0 0,0 0 0,0-8 0,1-10 0,1-14 0,-1 0 0,-9-55 0,-16 36 0,21 44 0,0 0 0,-1 0 0,-1 0 0,0 1 0,0 0 0,-1 0 0,-1 1 0,0 0 0,-1 0 0,0 1 0,0 0 0,-1 0 0,-21-14 0,-48-31 0,79 55 0,0-1 0,-1 1 0,1-1 0,-1 1 0,1-1 0,-1 1 0,1 0 0,-1-1 0,1 1 0,-1-1 0,1 1 0,-1 0 0,1-1 0,-1 1 0,0 0 0,1 0 0,-1 0 0,0 0 0,1-1 0,-1 1 0,1 0 0,-1 0 0,0 0 0,1 0 0,-1 0 0,0 0 0,1 1 0,-1-1 0,0 0 0,1 0 0,-1 0 0,-1 1 0,1 21 0,2-6 0,0-4 0,1 0 0,0 1 0,1-1 0,7 18 0,-6-17 0,0 0 0,-1-1 0,0 1 0,1 17 0,-4 181 0,-2-200 0,-1-1 0,0 0 0,0 0 0,-1 0 0,0 0 0,-11 17 0,9-15 0,-7 11 0,8-16 0,1 0 0,1 0 0,-1 0 0,1 0 0,-3 12 0,-7 5 0,12-23 0,0 0 0,1-1 0,-1 1 0,0 0 0,1 0 0,-1-1 0,0 1 0,1 0 0,-1 0 0,1 0 0,-1 0 0,1 0 0,0 0 0,-1 0 0,1 0 0,0 0 0,0 0 0,0 0 0,0 0 0,0 0 0,0 0 0,0 0 0,0 0 0,0 0 0,0 0 0,0 0 0,1 0 0,-1 0 0,0 0 0,1 0 0,-1 0 0,1 0 0,-1 0 0,1 0 0,0 0 0,-1 0 0,1-1 0,0 1 0,-1 0 0,1 0 0,0-1 0,2 2 0,2 3 0,0 0 0,0 0 0,-1 0 0,1 0 0,-1 1 0,0 0 0,-1 0 0,1 0 0,-1 1 0,-1-1 0,1 1 0,2 11 0,30 88 0,-26-81 0,1-1 0,19 32 0,-19-37 0,0 0 0,-1 1 0,-1 0 0,8 31 0,-1-7 0,-11-35 0,0 0 0,-1 0 0,0 1 0,1 10 0,-3-11 0,1 0 0,1-1 0,-1 0 0,1 0 0,5 11 0,3 6 0,11 59 0,-19-75 0,0 1 0,-1-1 0,0 1 0,2 16 0,4 26 0,22 52 0,-27-88 0,-1 0 0,0 30 0,0-3 0,0-30 0,0 0 0,8 22 0,-4-13 0,-3-6 0,0 1 0,1 25 0,-4-28 0,2 0 0,-1-1 0,2 1 0,6 22 0,-6-26 0,0-1 0,-1 1 0,0 0 0,-1 0 0,0 0 0,0 0 0,-2 11 0,-10 74 0,1-19 0,-4 7 0,9-64 0,2 1 0,0 0 0,0 24 0,3-17 0,0 1 0,-2 0 0,-10 48 0,-23 38 0,1-32 0,9-31 0,18-40 0,1 0 0,1 0 0,0 1 0,-5 14 0,-1 17 0,-11 48 0,20-83 0,0 0 0,0-1 0,-1 0 0,0 0 0,-6 9 0,-11 30 0,-25 109 0,31-127 0,12-24 0,0-1 0,0 1 0,0 0 0,0 0 0,1 0 0,-1 0 0,1 0 0,-1 6 0,1-2 0,-1-1 0,0 1 0,0-1 0,-6 11 0,-4 16 0,-20 48 0,20-45 0,-15 37 0,-56 79 0,71-128 0,-12 36 0,19-52 0,0 0 0,0 0 0,-1-1 0,-11 14 0,14-18 0,-16 21 0,10-14 0,0 1 0,0-1 0,-1 0 0,-16 12 0,16-12 0,0-1 0,1 1 0,0 1 0,1 0 0,0 0 0,1 1 0,-9 20 0,10-21 0,-1 1 0,-4 9 0,0 0 0,-22 28 0,-67 80 0,-8 18 0,69-100 0,18-7 0,18-33 0,-1-1 0,0 1 0,0-1 0,-10 14 0,10-16 0,1 0 0,-1 0 0,1 0 0,0 1 0,1-1 0,-4 10 0,-3 8 0,5-13 98,1-6-261,1 0 1,0 0-1,1 1 1,-1-1-1,1 1 0,0-1 1,0 1-1,0 5 1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7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0,'271'0,"-269"0</inkml:trace>
</inkml:ink>
</file>

<file path=ppt/ink/ink4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8:21.354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100 3885 24575,'-43'17'0,"40"-16"0,0 0 0,0 0 0,0 1 0,1-1 0,-1 0 0,0 1 0,1 0 0,0 0 0,-1-1 0,1 1 0,0 1 0,0-1 0,0 0 0,0 0 0,0 1 0,1-1 0,-1 1 0,1 0 0,-3 5 0,2-2 0,0 0 0,1 0 0,-1 0 0,1 0 0,1 0 0,-1 0 0,1 1 0,1 11 0,0-15 0,0 0 0,1 0 0,-1 0 0,1-1 0,-1 1 0,1 0 0,0-1 0,0 1 0,0-1 0,1 0 0,-1 0 0,1 1 0,-1-2 0,5 4 0,-2-2 0,-1 0 0,1 0 0,-1 0 0,1-1 0,0 0 0,0 0 0,0 0 0,6 1 0,-6-3 0,0 0 0,0 1 0,0 0 0,0 0 0,0 1 0,0-1 0,0 1 0,0 0 0,0 0 0,-1 1 0,1 0 0,7 5 0,19 8 0,-28-15 0,0 0 0,0 0 0,0 0 0,0 0 0,-1 1 0,1-1 0,0 1 0,-1 0 0,1 0 0,-1 0 0,0 0 0,1 0 0,-1 0 0,0 1 0,0-1 0,-1 1 0,1-1 0,0 1 0,-1 0 0,2 3 0,17 31 0,-16-32 0,-1 0 0,1 1 0,-1-1 0,0 1 0,3 11 0,28 62 0,-21-45 0,-11-30 0,0 1 0,1 0 0,-2 1 0,1-1 0,-1 0 0,0 0 0,0 1 0,1 7 0,-4 33 0,-10 60 0,12-105 0,-1 1 0,1 0 0,0-1 0,-1 1 0,1 0 0,0 0 0,0-1 0,0 1 0,0 0 0,1-1 0,-1 1 0,0 0 0,1 0 0,-1-1 0,1 1 0,0-1 0,0 1 0,-1 0 0,1-1 0,0 1 0,2 1 0,0-1 0,0 0 0,0-1 0,0 1 0,0-1 0,1 0 0,-1 0 0,0 0 0,1-1 0,3 1 0,2 1 0,32 3 0,1-2 0,79-4 0,-39-1 0,430 2 0,-504-1 0,1 0 0,-1 0 0,1-1 0,-1 0 0,0 0 0,1-1 0,-1 0 0,0-1 0,-1 0 0,1 0 0,-1 0 0,0-1 0,0 0 0,12-12 0,-2 1 0,-2-1 0,0 0 0,-1-1 0,17-30 0,-27 42 0,-1 0 0,0 0 0,0 0 0,0-1 0,-1 1 0,0-1 0,0 0 0,-1 1 0,0-1 0,0 0 0,-1 0 0,1 0 0,-2-9 0,-1 7 0,0 0 0,0 0 0,-1-1 0,0 1 0,0 1 0,-1-1 0,0 1 0,-1-1 0,-5-7 0,8 12 0,-1 0 0,1 0 0,-1 0 0,1 0 0,-1 0 0,0 1 0,0 0 0,-1-1 0,1 1 0,-1 0 0,0 1 0,1-1 0,-1 1 0,0-1 0,-1 1 0,1 0 0,0 1 0,0-1 0,-1 1 0,-7-2 0,-5 0 0,14 2 0,0 0 0,-1 1 0,1-1 0,-1 1 0,1-1 0,-1 1 0,1 0 0,-1 1 0,1-1 0,-1 0 0,1 1 0,0 0 0,-1 0 0,1 0 0,0 0 0,0 1 0,-6 3 0,-73 47 0,65-43 0,13-7 0,0 0 0,1-1 0,-1 1 0,1 0 0,0 1 0,-1-1 0,1 1 0,0 0 0,0-1 0,1 1 0,-6 7 0,9-10 0,-1 0 0,0 1 0,1-1 0,-1 1 0,0-1 0,1 1 0,-1-1 0,1 0 0,-1 1 0,1-1 0,-1 0 0,1 1 0,-1-1 0,1 0 0,-1 0 0,1 1 0,-1-1 0,1 0 0,0 0 0,-1 0 0,1 0 0,-1 0 0,1 0 0,0 0 0,-1 0 0,1 0 0,-1 0 0,1 0 0,0-1 0,24 2 0,-23-1 0,8 0 0,0-1 0,0 0 0,1 0 0,-1-1 0,0 0 0,0-1 0,-1 0 0,1 0 0,0-1 0,-1 0 0,0-1 0,0 0 0,0-1 0,-1 0 0,0 0 0,0-1 0,0 0 0,7-9 0,-11 10 0,0 0 0,0-1 0,-1 0 0,0 1 0,0-1 0,-1 0 0,1-1 0,-2 1 0,1 0 0,-1-1 0,0 1 0,0-1 0,-1 1 0,0-1 0,-1 1 0,-2-14 0,2 17 0,0 0 0,-1 0 0,0 0 0,0 0 0,0 1 0,-1-1 0,1 0 0,-1 1 0,0-1 0,0 1 0,0 0 0,-7-5 0,0-1 0,-1 1 0,-23-13 0,20 13 0,0 1 0,-1 1 0,0 0 0,0 1 0,0 1 0,0 0 0,-1 1 0,0 1 0,0 0 0,1 1 0,-1 1 0,-21 2 0,31-1 0,0 1 0,0 0 0,1 0 0,-1 0 0,0 1 0,1 0 0,0 0 0,0 1 0,0-1 0,0 1 0,0 0 0,1 1 0,-1-1 0,1 1 0,0 0 0,1 0 0,-1 0 0,-3 8 0,0 0 0,0 1 0,1 1 0,0-1 0,2 1 0,-1 0 0,-1 18 0,-4 99 0,3-101 0,5-24 0,0 1 0,1 0 0,0-1 0,0 11 0,0-12 0,2-1 0,-1 1 0,1-1 0,0 1 0,0-1 0,0 1 0,1-1 0,3 9 0,-4-13 0,0 1 0,0-1 0,0 0 0,0 1 0,0-1 0,0 0 0,0 0 0,0 0 0,1 0 0,-1 0 0,0 0 0,1 0 0,-1 0 0,1-1 0,-1 1 0,1-1 0,-1 1 0,1-1 0,-1 1 0,1-1 0,-1 0 0,1 0 0,0 0 0,-1 0 0,1 0 0,0 0 0,-1 0 0,1 0 0,-1-1 0,1 1 0,-1-1 0,1 1 0,2-2 0,4-2 0,0 0 0,-1-1 0,0 0 0,1-1 0,-2 1 0,1-1 0,-1-1 0,1 1 0,-2-1 0,1 0 0,8-15 0,-10 15 0,1 0 0,-1 0 0,-1-1 0,1 0 0,-1 1 0,-1-1 0,0 0 0,0 0 0,0-1 0,-1 1 0,0 0 0,-1-1 0,0 1 0,0 0 0,0-1 0,-1 1 0,-1 0 0,1 0 0,-2 0 0,1 0 0,-1 0 0,0 0 0,0 0 0,-1 1 0,0 0 0,0 0 0,-1 0 0,-11-12 0,7 10 0,0 2 0,0-1 0,-1 1 0,0 1 0,-1-1 0,1 2 0,-1-1 0,0 2 0,-23-7 0,31 9 0,0 1 0,0 0 0,-1 1 0,1-1 0,0 0 0,-1 1 0,1 0 0,0 0 0,-1 0 0,1 0 0,-1 0 0,1 1 0,0-1 0,0 1 0,-1 0 0,1 0 0,0 0 0,0 1 0,0-1 0,0 1 0,0 0 0,0 0 0,0 0 0,1 0 0,-1 0 0,1 0 0,-1 1 0,1-1 0,0 1 0,0-1 0,0 1 0,0 0 0,-2 5 0,0 3 0,0 1 0,1 0 0,0 0 0,1 0 0,0 0 0,0 0 0,2 0 0,0 14 0,-2 5 0,1-23 0,1 1 0,-1-1 0,2 1 0,-1 0 0,1-1 0,3 13 0,-4-21 0,0 1 0,0 0 0,1 0 0,-1-1 0,0 1 0,1 0 0,-1 0 0,1-1 0,-1 1 0,1-1 0,-1 1 0,1 0 0,-1-1 0,1 1 0,0-1 0,-1 0 0,1 1 0,0-1 0,0 1 0,-1-1 0,1 0 0,0 1 0,0-1 0,-1 0 0,1 0 0,0 0 0,0 0 0,0 0 0,-1 0 0,1 0 0,0 0 0,0 0 0,0 0 0,-1 0 0,1 0 0,0 0 0,0-1 0,-1 1 0,1 0 0,0-1 0,0 1 0,-1-1 0,1 1 0,0 0 0,-1-1 0,1 0 0,30-25 0,-31 25 0,9-9 0,-2-1 0,0 0 0,0 0 0,-1 0 0,0-1 0,-1 0 0,0-1 0,5-23 0,-5 5 0,-1 0 0,-2 0 0,-1 0 0,-4-36 0,3 65 0,-1-1 0,1 1 0,-1-1 0,0 1 0,0 0 0,0-1 0,0 1 0,0 0 0,-1 0 0,1-1 0,0 1 0,-1 0 0,0 1 0,0-1 0,1 0 0,-1 0 0,0 1 0,0-1 0,0 1 0,-1-1 0,1 1 0,0 0 0,-1 0 0,1 0 0,0 0 0,-1 0 0,1 1 0,-1-1 0,1 1 0,-1 0 0,1 0 0,-1 0 0,0 0 0,1 0 0,-1 0 0,1 0 0,-1 1 0,1 0 0,-1-1 0,1 1 0,0 0 0,-1 0 0,1 0 0,0 0 0,0 1 0,-1-1 0,1 1 0,0-1 0,0 1 0,1 0 0,-1 0 0,0-1 0,0 1 0,-2 5 0,-38 84 0,8-15 0,22-50 0,0 1 0,2 0 0,1 1 0,-7 34 0,12-28 0,0-2 0,3-29 0,0-15 0,3-34 0,-1 21 0,-1 1 0,-3-34 0,0 46 0,-1 0 0,0 1 0,0-1 0,-1 1 0,-1 0 0,-8-12 0,-8-20 0,-17-39 0,29 58 0,6 15 0,0 0 0,1 0 0,0 0 0,0 0 0,1 0 0,0-1 0,1 1 0,0-11 0,0 9 0,1 0 0,1 0 0,0 0 0,0 0 0,1 1 0,1-1 0,-1 0 0,2 1 0,7-17 0,31-42 0,38-42 0,-13 22 0,33-64 0,2-37 0,-88 161 0,-3 5 0,21-33 0,4-17 0,-20 45 0,-1-1 0,-1-1 0,12-45 0,11-73 0,-33 131 0,0 0 0,-1 0 0,0-22 0,-2 21 0,1 0 0,9-35 0,-6 31 0,-1 0 0,-1-1 0,1-38 0,-1 9 0,5-78 0,-2 93 0,-3 24 0,-1 0 0,1-24 0,-3-406 0,-2 421 0,0 1 0,-2-1 0,0 1 0,-14-37 0,-7-39 0,-5-8 0,17 50 0,9 44 0,1 0 0,0 0 0,1 0 0,-2-24 0,6 3 0,6-38 0,-5 50 0,0 6 0,1-1 0,0 1 0,9-20 0,3-11 0,10-38 0,-20 65 0,1 0 0,2-21 0,1 2 0,4-40 0,-12 60 0,1 0 0,0 1 0,1-1 0,9-22 0,-9 31 0,-1-1 0,-1 0 0,1-1 0,0-10 0,-2 11 0,1-1 0,0 0 0,6-17 0,4-5 0,11-56 0,-19 72 0,16-117 0,-16 106 0,-12 249 0,8-169 0,0-44 0,-1 0 0,-1 0 0,1 0 0,-5 11 0,3-10 0,1-1 0,0 0 0,0 1 0,0 11 0,9 149 0,-4-130 0,-1-4 0,14 66 0,-7-63 0,-1 0 0,4 45 0,-5 67 0,-1-124 176</inkml:trace>
</inkml:ink>
</file>

<file path=ppt/ink/ink4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8:38.60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615 545 24575,'4'2'0,"0"0"0,-1 0 0,1 1 0,0-1 0,-1 1 0,0 0 0,1 0 0,-1 1 0,-1-1 0,1 0 0,4 7 0,19 34 0,28 61 0,-18-13 0,-27-70 0,-6-16 0,-1 1 0,1 0 0,-1 0 0,0 0 0,1 13 0,-1-4 0,1 0 0,6 20 0,4 29 0,-6 113 0,-7 139 0,-2-258 0,-3-1 0,-14 69 0,-11-17 0,-10 46 0,37-144 0,0 0 0,-1 0 0,-10 21 0,14-33 0,0 0 0,0 0 0,0 0 0,0 0 0,0 1 0,0-1 0,0 0 0,0 0 0,0 0 0,0 0 0,0 1 0,0-1 0,-1 0 0,1 0 0,0 0 0,0 0 0,0 1 0,0-1 0,0 0 0,0 0 0,0 0 0,0 0 0,-1 0 0,1 0 0,0 1 0,0-1 0,0 0 0,0 0 0,0 0 0,-1 0 0,1 0 0,0 0 0,0 0 0,0 0 0,-1 0 0,1 0 0,0 0 0,0 0 0,0 0 0,0 0 0,-1 0 0,1 0 0,0 0 0,0 0 0,0 0 0,0 0 0,-1 0 0,1 0 0,0 0 0,0 0 0,0 0 0,0 0 0,-1 0 0,1-1 0,0 1 0,0 0 0,0 0 0,-5-15 0,3-18 0,2 5 0,7-157 0,-6 119 0,-2 48 0,1 1 0,1-1 0,0 1 0,6-23 0,-3 17 0,-1-1 0,-1 0 0,-1 0 0,-4-39 0,1 2 0,1-12 0,3-77 0,0 118 0,-1-5 0,3 1 0,9-44 0,22-88 0,-3 27 0,-3 56 0,-24 61 0,-1 2 0,-3 18 0,0 9 0,-2 26 0,-6 126 0,1-123 0,3-22 0,1 1 0,-1 24 0,-8 140 0,2-75 0,-16 77 0,12-91 0,-33 121 0,28-135 0,-44 134 0,-10 42 0,67-223 0,-4 13 0,1-1 0,3 1 0,1 1 0,2 55 0,2-96 0,0 0 0,0 0 0,1 0 0,-1 0 0,0 0 0,0-1 0,0 1 0,0 0 0,0 0 0,0 0 0,0 0 0,0 0 0,1 0 0,-1 0 0,0 0 0,0 0 0,0 0 0,0 0 0,0 0 0,0 0 0,0 0 0,0 1 0,0-1 0,1 0 0,-1 0 0,0 0 0,0 0 0,0 0 0,0 0 0,0 0 0,0 0 0,0 0 0,0 0 0,0 0 0,0 0 0,0 0 0,0 0 0,1 1 0,-1-1 0,0 0 0,0 0 0,0 0 0,0 0 0,0 0 0,0 0 0,0 0 0,0 0 0,0 0 0,0 1 0,6-18 0,4-24 0,-7 21 0,1 1 0,8-25 0,-6 20 0,2-6 0,2-34 0,-6 35 0,11-42 0,-6 35 0,5-46 0,-6 30 0,1-15 0,-1-89 0,-3 47 0,1 38 0,1-52 0,1-211 0,-2 231 0,1-61 0,8 77 0,-9-46 0,-4 123 0,-1-1 0,1 1 0,1 0 0,0 0 0,0 0 0,1 0 0,0 0 0,6-9 0,5-13 0,36-69 0,-33 68 0,59-85 0,-47 75 0,30-59 0,-55 88 0,9-22 0,-13 36 0,-1-1 0,0 1 0,0-1 0,0 1 0,1-1 0,-1 1 0,0-1 0,1 1 0,-1-1 0,0 1 0,1-1 0,-1 1 0,1 0 0,-1-1 0,0 1 0,1 0 0,-1-1 0,1 1 0,-1 0 0,1 0 0,-1 0 0,1-1 0,-1 1 0,1 0 0,-1 0 0,1 0 0,-1 0 0,1 0 0,0 0 0,-1 0 0,1 0 0,-1 0 0,1 0 0,-1 0 0,1 0 0,-1 0 0,1 1 0,-1-1 0,1 0 0,-1 0 0,1 0 0,-1 1 0,1-1 0,-1 0 0,1 1 0,-1-1 0,0 0 0,1 1 0,-1-1 0,1 1 0,-1 0 0,3 3 0,0 1 0,0 0 0,-1-1 0,0 1 0,0 0 0,2 8 0,11 24 0,-7-25 0,-1 1 0,0 0 0,-1 1 0,-1-1 0,5 17 0,12 12 0,-10-21 0,-5-8 0,-1-2 0,2 1 0,0-1 0,15 17 0,-20-24 0,1 0 0,0 0 0,-1 1 0,0-1 0,0 1 0,0 0 0,-1 0 0,0 0 0,0 0 0,0 0 0,0 0 0,-1 1 0,1 6 0,-1-9 0,-1 1 0,0-1 0,-1 1 0,1-1 0,-1 1 0,1-1 0,-1 1 0,0-1 0,-1 0 0,1 0 0,0 1 0,-1-1 0,0 0 0,0 0 0,0 0 0,0 0 0,0-1 0,0 1 0,-1-1 0,1 1 0,-4 2 0,1 0 0,0 0 0,1 0 0,-1 1 0,1-1 0,0 1 0,1 0 0,0 1 0,-4 7 0,-10 19 0,-21 36 0,27-47 0,-11 28 0,-14 19 0,-2 43 0,37-108 0,-6 14 0,1 1 0,-6 30 0,-8 23 0,1-7 0,2 8 0,-4 45 0,19-103 0,-8 37 0,-3 17 0,10-40 0,-2 0 0,-10 35 0,14-60 0,-3 15 0,1 1 0,0 31 0,3-37 0,-7 61 0,-1 26 0,-6-22 0,15-17 0,-2 70 0,0-117 0,-4 39 0,5 89 0,20 17 0,-18-142 0,2 0 0,10 34 0,1 2 0,26 63 0,-13-43 0,2 25 0,-20-66 0,-9-30 0,-4-10 0,-2-3 0,-85-138 0,85 139 0,-65-106 0,62 100 0,0-1 0,1-1 0,1 0 0,-7-33 0,9 36 0,-1-6 0,1 0 0,1 0 0,0 0 0,1-1 0,2-21 0,0 41 0,0 1 0,0 0 0,-1 0 0,1-1 0,0 1 0,0 0 0,0 0 0,0-1 0,0 1 0,0 0 0,1-1 0,-1 1 0,0 0 0,0 0 0,0-1 0,0 1 0,0 0 0,0 0 0,0-1 0,1 1 0,-1 0 0,0 0 0,0 0 0,0-1 0,0 1 0,1 0 0,-1 0 0,0 0 0,0-1 0,0 1 0,1 0 0,-1 0 0,0 0 0,0 0 0,1 0 0,-1 0 0,0 0 0,1 0 0,-1-1 0,0 1 0,0 0 0,1 0 0,-1 0 0,0 0 0,0 0 0,1 1 0,14 10 0,9 20 0,25 62 0,-43-82 0,0 0 0,1 0 0,8 9 0,-7-9 0,-1-1 0,11 22 0,-1-4 0,-14-24 0,0 0 0,-1 1 0,1 0 0,-1-1 0,0 1 0,3 9 0,22 65 0,-15-50 0,24 76 0,-34-97 0,0-1 0,1 1 0,0-1 0,1 0 0,-1 0 0,1 0 0,1 0 0,-1-1 0,1 0 0,0 0 0,0 0 0,13 10 0,-53-82 0,30 59 0,1 1 0,1-1 0,-1 1 0,1-1 0,-3-11 0,3 10 0,0 0 0,0 0 0,-1 0 0,-5-7 0,6 10 0,0-1 0,1 1 0,0-1 0,0 0 0,-3-11 0,-6-18 0,9 31 0,-13-27 0,-16-51 0,25 56 0,1 0 0,2-1 0,1 0 0,1-42 0,1 62 0,0 6 0,0 1 0,1-1 0,-1 1 0,0-1 0,0 0 0,0 1 0,0-1 0,0 1 0,0-1 0,0 1 0,0-1 0,0 0 0,0 1 0,0-1 0,0 1 0,-1-1 0,1 1 0,0-1 0,0 0 0,0 1 0,-1-1 0,1 1 0,0-1 0,-1 1 0,1 0 0,-1-1 0,1 1 0,0-1 0,-1 1 0,1 0 0,-1-1 0,1 1 0,-1 0 0,1-1 0,-1 1 0,1 0 0,-1 0 0,0-1 0,0 2 0,0-1 0,0 1 0,0 0 0,1-1 0,-1 1 0,0-1 0,0 1 0,1 0 0,-1 0 0,1 0 0,-1-1 0,0 1 0,1 0 0,0 0 0,-1 0 0,1 0 0,-1 0 0,1 0 0,0 0 0,0 0 0,0 0 0,-1 1 0,-6 27 0,-2 0 0,-1 0 0,-1-1 0,-21 36 0,30-59 0,-82 138 0,64-111 0,-57 91 0,49-83 0,-44 82 0,63-100 0,2 0 0,0 0 0,1 0 0,1 1 0,2 0 0,0 0 0,1 0 0,2 30 0,-3-38 0,-3-12 0,5-4 0,0 1 0,0-1 0,0 0 0,0 0 0,0 1 0,0-1 0,0 0 0,1 0 0,-1 0 0,0 0 0,1 0 0,-1 0 0,1 0 0,-1 0 0,1 0 0,-1-1 0,1 1 0,-1-2 0,-3-19 0,1 1 0,1-1 0,1 0 0,1 0 0,2-24 0,0-13 0,6-245 0,-1 78 0,-6 190 0,0 23 0,0 1 0,-1-1 0,-1 1 0,0-1 0,0 1 0,-4-13 0,5 25 0,0 0 0,0-1 0,0 1 0,0 0 0,0 0 0,0 0 0,0 0 0,0-1 0,0 1 0,0 0 0,0 0 0,0 0 0,0 0 0,0-1 0,0 1 0,0 0 0,0 0 0,-1 0 0,1 0 0,0 0 0,0-1 0,0 1 0,0 0 0,0 0 0,0 0 0,-1 0 0,1 0 0,0 0 0,0 0 0,0 0 0,0-1 0,0 1 0,-1 0 0,1 0 0,0 0 0,0 0 0,0 0 0,0 0 0,-1 0 0,1 0 0,0 0 0,0 0 0,0 0 0,0 0 0,-1 0 0,1 0 0,0 0 0,0 0 0,-6 11 0,-4 20 0,9-26 0,0 0 0,-3 8 0,0 1 0,1 0 0,-2 21 0,-16 209 0,14-166 0,-6 85 0,6 22 0,0 70 0,-8-49 0,15-191 0,8 277 0,-3-250 0,-4-39 0,-1 0 0,1 0 0,0-1 0,0 1 0,0-1 0,0 1 0,0-1 0,0 1 0,1-1 0,-1 1 0,1-1 0,0 0 0,2 2 0,-4-3 0,0-1 0,0 0 0,0 0 0,0 0 0,1 0 0,-1 0 0,0 0 0,0 0 0,0 0 0,1 1 0,-1-1 0,0 0 0,0 0 0,0 0 0,0 0 0,1 0 0,-1 0 0,0 0 0,0 0 0,0 0 0,1 0 0,-1 0 0,0 0 0,0 0 0,0 0 0,1-1 0,-1 1 0,0 0 0,0 0 0,0 0 0,0 0 0,1 0 0,-1 0 0,0 0 0,0 0 0,0-1 0,0 1 0,0 0 0,1 0 0,-1 0 0,0 0 0,0-1 0,0 1 0,0 0 0,0 0 0,4-15 0,-3-15 0,-1 29 0,-8-282 0,1 10 0,0-11 0,7-68 0,-1 343 0,-2 9 0,-4 15 0,-5 27 0,-9 55 0,-8 46 0,-1 24 0,-4 27 0,-17 137-431,25-168 285,-23 74 146,27-143 0,-18 56 577,-14 107-577,46-156 0,7-77 0,3-1 0,-1-23 0,-1 0 0,1 0 0,-1 0 0,1 0 0,-1-1 0,0 1 0,1 0 0,-1 0 0,0 0 0,1-1 0,-1 1 0,1 0 0,-1 0 0,0-1 0,0 1 0,1 0 0,-1-1 0,0 1 0,1 0 0,-1-1 0,0 1 0,0 0 0,0-1 0,1 1 0,-1-1 0,0 1 0,0-1 0,18-44 0,37-106 0,-37 107 0,17-44 0,0-5 0,34-118 0,-61 184 0,59-214 0,-44 154 0,3-18 0,31-198 0,-21 102 0,-33 187 0,8-64 0,4-121 0,-8 91 0,-1 73 0,-3 23 0,-1 0 0,0 0 0,-1-14 0,2-32 0,0 36 0,-2 19 0,-1 8 0,-7 383 0,4-215-144,-10 161-250,-23 90 394,17-275 193,9-81-20,-1 83-1,3-99-172,6-45 0,0 0 0,1-1 0,0 1 0,0 0 0,0 0 0,1 0 0,0 0 0,1 0 0,-1 0 0,4 11 0,-4-18 0,0 1 0,0-1 0,0 1 0,0-1 0,0 0 0,0 1 0,1-1 0,-1 1 0,0-1 0,0 0 0,0 1 0,0-1 0,1 0 0,-1 1 0,0-1 0,0 0 0,1 0 0,-1 1 0,0-1 0,1 0 0,-1 0 0,0 1 0,1-1 0,-1 0 0,0 0 0,1 0 0,-1 0 0,1 1 0,-1-1 0,0 0 0,1 0 0,-1 0 0,1 0 0,-1 0 0,0 0 0,1 0 0,0 0 0,13-13 0,5-22 0,22-51 0,27-75 0,-64 147 0,101-333 0,-91 281 0,38-192 0,-40 198 0,22-59 0,-10 33 0,37-168 0,-45 184 0,0 16 0,3-18 0,-6 15 0,-3 28 0,-10 38 0,-19 435 0,-23-69 0,10-133 0,26-200 0,-2 0 0,-14 45 0,-6 25 0,17-63 0,-2 0 0,-21 52 0,-11 42 0,54-194 0,-3 0 0,-2-1 0,-2-60 0,4-355 0,9 277 0,-5 32 0,-1 52 0,7-61 0,5-66 0,-24 270 0,4 67 0,1-34 0,-17 121 0,1-46 0,-4 6 0,5-60 0,-28 237 0,34-269 0,2 1 0,5 97 0,4-146 0,3-12 0,-6 0 0,0 0 0,0 0 0,0 0 0,-1-1 0,1 1 0,0 0 0,0 0 0,-1-1 0,1 1 0,-1 0 0,1-1 0,-1 1 0,1-3 0,5-149 0,0 37 0,-4 65 0,5-387 0,-5 400 0,7-41 0,-4 45 0,-1-44 0,-3 39 0,0 18 0,-2 16 0,1 0 0,0 0 0,0 0 0,1 0 0,-1 0 0,1 0 0,0 0 0,0 0 0,1 1 0,0-1 0,-1 0 0,1 1 0,1 0 0,-1-1 0,1 1 0,0 0 0,4-5 0,64-72 0,-65 76 0,0-1 0,0 2 0,1-1 0,-1 0 0,15-6 0,11-7 0,-32 18 0,0 0 0,0-1 0,1 1 0,-1 0 0,0-1 0,1 1 0,-1 0 0,1 0 0,-1-1 0,0 1 0,1 0 0,-1 0 0,1 0 0,-1 0 0,1 0 0,-1-1 0,0 1 0,1 0 0,-1 0 0,1 0 0,-1 0 0,1 0 0,-1 0 0,1 1 0,-1-1 0,0 0 0,1 0 0,-1 0 0,1 0 0,-1 0 0,0 1 0,1-1 0,-1 0 0,1 0 0,-1 1 0,0-1 0,1 0 0,-1 1 0,0-1 0,1 0 0,-1 1 0,1 0 0,5 23 0,-6-22 0,0 0 0,0 0 0,0 0 0,0-1 0,1 1 0,-1 0 0,0 0 0,1-1 0,0 1 0,-1 0 0,1-1 0,0 1 0,0-1 0,0 1 0,0-1 0,0 1 0,0-1 0,0 0 0,3 3 0,20 0 0,-22-4 0,-1 0 0,1 0 0,0 0 0,0 0 0,-1 0 0,1 0 0,0 1 0,-1-1 0,1 1 0,0-1 0,-1 1 0,1 0 0,-1-1 0,1 1 0,-1 0 0,1 0 0,-1 0 0,0 0 0,1 0 0,-1 0 0,0 1 0,0-1 0,0 0 0,0 1 0,0-1 0,0 1 0,0-1 0,-1 1 0,1-1 0,0 1 0,-1-1 0,1 1 0,-1 0 0,1 2 0,3 12 0,2-1 0,-1 0 0,11 19 0,-12-26 0,37 57 0,-14-18 0,-20-37 0,-1-1 0,0 1 0,-1 1 0,0-1 0,-1 1 0,6 19 0,-5-11 0,16 36 0,-21-54 0,-4-34 0,-54-129 0,43 134 0,11 20 0,0 1 0,0-1 0,1 1 0,-3-9 0,2 6 0,-6-11 0,10 20 0,-1 1 0,1 0 0,0-1 0,0 1 0,-1-1 0,1 1 0,0 0 0,0-1 0,0 1 0,0-1 0,0 1 0,0-1 0,0 1 0,0 0 0,0-1 0,0 1 0,0-1 0,0 1 0,0-1 0,0 1 0,0-1 0,0 1 0,0 0 0,1-1 0,-1 1 0,0-1 0,0 1 0,1 0 0,-1-1 0,0 1 0,0 0 0,1-1 0,1 3 0,1 0 0,-1 0 0,0 0 0,-1 0 0,1 0 0,0 1 0,-1-1 0,1 0 0,-1 1 0,0 0 0,1 2 0,2 3 0,5 9 0,0 0 0,10 31 0,-12-30 0,5 24 0,-10-32 0,1-1 0,-1 0 0,2 0 0,-1 0 0,9 14 0,53 80 0,-25-35 0,-10-14 0,7 16 0,-1 10 0,-5-15 0,-25-55 0,2 1 0,-5-25 0,-5 2 0,1 1 0,-1 0 0,-1-1 0,0 1 0,-1 0 0,0 1 0,-1-1 0,-6-10 0,3 4 0,-11-34 0,6 21 0,10 27 0,1-1 0,0 1 0,1-1 0,-1 0 0,1 0 0,-1 0 0,1 0 0,0 0 0,1 0 0,-1-7 0,23 50 0,-14-21 0,-1 1 0,8 27 0,-6-14 0,19 56 0,-1 2 0,-24-82 0,1 0 0,-1-1 0,1 0 0,6 10 0,9 15 0,20 25 0,-32-44 0,0-2 0,0 1 0,11 12 0,0-1 0,-19-26 0,0-1 0,0 1 0,0-1 0,1 1 0,0-1 0,0 1 0,0-1 0,0-4 0,0-14 0,-5-4 0,-2 0 0,-12-30 0,-5-23 0,23 75 0,0 0 0,0 1 0,0-1 0,-1 0 0,1 1 0,-1-1 0,0 1 0,0-1 0,0 1 0,0 0 0,-1 0 0,0 0 0,1 0 0,-1 0 0,0 1 0,0-1 0,0 1 0,-5-3 0,4 1 0,-1-1 0,0 0 0,1 0 0,0 0 0,1-1 0,-1 1 0,1-1 0,-3-7 0,-8-12 0,-6-4 0,2-1 0,-17-39 0,19 37 0,-6-13 0,-12-32 0,-3-14 0,3 1 0,-2-5 0,21 57 0,12 32 0,0-1 0,0 1 0,0-1 0,1 1 0,-1-8 0,-12-31 0,0 2 0,12 29 0,-1 1 0,-1 0 0,-7-15 0,-8-25 0,-15-34 0,-4-6 0,-16-23 0,15 7 0,13 34 0,17 45 0,5 14 0,-1 0 0,-12-24 0,9 25 0,3 4 0,0 0 0,0 0 0,1 0 0,1 0 0,0-1 0,0 0 0,-2-13 0,-5-15 0,9 33 0,0 1 0,0-1 0,0 1 0,1-1 0,0 0 0,0-8 0,0-34 0,-1 1 0,-10-49 0,6 70 0,4 21 0,0 0 0,1-1 0,0 1 0,-1-13 0,1 3-341,0-1 0,-1 1-1,-9-31 1</inkml:trace>
</inkml:ink>
</file>

<file path=ppt/ink/ink4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8:50.291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1365 846 24575,'1'8'0,"0"-1"0,0 0 0,1 0 0,0-1 0,0 1 0,1 0 0,0-1 0,0 1 0,7 10 0,-5-8 0,0 0 0,0 1 0,5 17 0,20 50 0,1-10 0,-28-59 0,1 0 0,-1 0 0,10 14 0,8 18 0,-4-8 0,2 6 0,-3 3 0,-11-33 0,-2 0 0,1 1 0,-1-1 0,-1 1 0,3 10 0,2 12 0,-5-27 0,-1-1 0,0 1 0,0-1 0,0 1 0,-1 0 0,1-1 0,-1 1 0,0 0 0,0 0 0,0-1 0,0 1 0,-1 0 0,0-1 0,1 1 0,-4 6 0,3-5 0,-1 0 0,-1 0 0,1 0 0,-1 0 0,0-1 0,0 1 0,0-1 0,0 0 0,-1 0 0,0 0 0,0 0 0,0-1 0,-5 4 0,-37 28 0,34-26 0,11-8 0,0 1 0,-1-1 0,1 0 0,-1 1 0,1-1 0,-1 0 0,1 0 0,-1 0 0,0 0 0,0 0 0,1-1 0,-1 1 0,0 0 0,0-1 0,0 1 0,0-1 0,0 0 0,0 0 0,-3 0 0,8-2 0,1-1 0,-1 0 0,1 1 0,-1 0 0,1 0 0,5-2 0,29-9 0,-24 10 0,0-2 0,-1 0 0,0 0 0,14-9 0,-23 12 0,-1-1 0,1 1 0,-1-1 0,1 0 0,-1 0 0,0 0 0,0-1 0,0 1 0,-1-1 0,1 0 0,-1 0 0,0 0 0,0 0 0,0 0 0,-1 0 0,1 0 0,0-6 0,8-24 0,3-21 0,-13 52 0,1 0 0,-1-1 0,0 1 0,-1 0 0,1 0 0,0 0 0,-1-1 0,0 1 0,0 0 0,0 0 0,0 0 0,0 0 0,0 0 0,-4-4 0,-8-14 0,11 17 0,0 0 0,0 0 0,-1 0 0,1 1 0,-1-1 0,0 1 0,0-1 0,0 1 0,-1 0 0,1 0 0,-1 0 0,1 1 0,-8-4 0,5 3 0,0 0 0,0-1 0,1 1 0,0-1 0,0 0 0,0-1 0,0 1 0,0-1 0,1 0 0,0 0 0,0 0 0,0-1 0,1 1 0,-4-8 0,-4-5 0,-24-45 0,21 42 0,9 15 0,1-1 0,0 0 0,0 0 0,-4-10 0,-27-72 0,19 54 0,-35-57 0,50 91 0,-15-18 0,14 17 0,0 0 0,0 0 0,0-1 0,0 1 0,0-1 0,0 1 0,-2-6 0,-34-61 0,-36-60 0,19 23 0,34 74 0,15 24 0,1-1 0,-1 0 0,-4-13 0,5 12 0,0 1 0,0 0 0,-13-17 0,11 17 0,0 0 0,1-1 0,-6-12 0,7 11 0,-1 2 0,0-1 0,-13-15 0,11 15 0,1 0 0,-13-22 0,7 9 0,-1 1 0,-1 0 0,-19-20 0,33 41 0,-10-13 0,-24-28 0,33 41 0,1-1 0,-1 0 0,0 1 0,1-1 0,-1 1 0,0 0 0,0 0 0,0 0 0,0 0 0,0 0 0,-1 0 0,1 0 0,0 1 0,0-1 0,0 1 0,-1-1 0,1 1 0,-5 0 0,5 1 0,0-1 0,1 1 0,-1 0 0,0 0 0,0 0 0,0 0 0,1 0 0,-1 0 0,1 0 0,-1 1 0,1-1 0,-1 1 0,1-1 0,0 1 0,0-1 0,-1 1 0,1 0 0,0 0 0,1 0 0,-1-1 0,-1 4 0,-12 49 0,9-29 0,-1 0 0,1 0 0,1 0 0,-1 40 0,3-30 0,-5 299 0,7-262 0,1-63 0,1 0 0,0 0 0,1 0 0,0 0 0,0 0 0,7 11 0,0 4 0,38 115 0,-48-139 0,0 1 0,0 0 0,0-1 0,0 1 0,1-1 0,-1 1 0,0 0 0,0-1 0,1 1 0,-1-1 0,0 1 0,1-1 0,-1 1 0,1-1 0,-1 1 0,1-1 0,-1 1 0,0-1 0,1 0 0,0 1 0,-1-1 0,1 0 0,-1 1 0,1-1 0,-1 0 0,1 0 0,0 0 0,-1 1 0,1-1 0,0 0 0,0-1 0,0 1 0,1 0 0,-1-1 0,0 0 0,0 1 0,0-1 0,0 0 0,0 1 0,0-1 0,0 0 0,0 0 0,-1 0 0,1 0 0,1-2 0,25-46 0,-22 40 0,76-124 0,-72 116 0,-7 10 0,1 0 0,1 1 0,0 0 0,0-1 0,0 1 0,6-6 0,-10 11 0,1 1 0,0-1 0,0 0 0,0 1 0,0-1 0,0 1 0,0-1 0,0 1 0,0-1 0,0 1 0,0 0 0,0-1 0,0 1 0,0 0 0,0 0 0,0 0 0,0 0 0,0 0 0,2 0 0,-1 0 0,-1 1 0,1 0 0,0-1 0,0 1 0,-1 0 0,1 0 0,-1 0 0,1 0 0,-1 0 0,1 1 0,-1-1 0,1 0 0,-1 1 0,2 2 0,48 59 0,-27-36 0,-1 1 0,-1 1 0,26 49 0,-29-41 0,-3-7 0,17 46 0,-6 2 0,-24-70 0,0 1 0,-1 0 0,0 0 0,0-1 0,-1 1 0,-1 0 0,1 1 0,-1-1 0,-1 0 0,1 0 0,-2 0 0,1-1 0,-1 1 0,-1 0 0,1 0 0,-1-1 0,-1 0 0,-4 9 0,-8 13 0,-2 0 0,-1-2 0,-29 35 0,37-50 0,8-9 0,-1 0 0,1-1 0,0 1 0,1 1 0,-1-1 0,1 0 0,-1 1 0,2-1 0,-1 1 0,0-1 0,-1 8 0,-4 14 0,-5 24 0,11-48 0,1 0 0,0 1 0,0-1 0,0 0 0,0 1 0,0-1 0,0 0 0,1 1 0,-1-1 0,1 0 0,0 0 0,-1 0 0,1 1 0,0-1 0,0 0 0,0 0 0,3 3 0,-3-4 0,1 1 0,-1-1 0,1 0 0,-1 0 0,1-1 0,-1 1 0,1 0 0,0 0 0,-1-1 0,1 1 0,0-1 0,-1 1 0,1-1 0,0 0 0,0 0 0,-1 1 0,1-1 0,0 0 0,0-1 0,-1 1 0,1 0 0,0-1 0,0 1 0,2-2 0,-1 2 0,-1-1 0,1 0 0,-1-1 0,0 1 0,0 0 0,1-1 0,-1 1 0,0-1 0,0 1 0,0-1 0,-1 0 0,1 0 0,0 0 0,-1 0 0,3-4 0,2-9 0,0-1 0,-2 1 0,6-30 0,-11 30 0,-5 11 0,4 5 0,1-1 0,0 1 0,0 0 0,-1-1 0,1 1 0,0 0 0,0 0 0,0 0 0,0 0 0,0 0 0,0 0 0,0 0 0,0 0 0,1 1 0,-2 1 0,0 0 0,0 1 0,0-1 0,0 1 0,0-1 0,0 0 0,-1 0 0,0 0 0,1-1 0,-1 1 0,-4 2 0,6-4 0,-1-1 0,1 1 0,-1-1 0,1 0 0,-1 0 0,0 1 0,1-1 0,-1 0 0,1-1 0,-1 1 0,1 0 0,-1 0 0,1-1 0,-1 1 0,1 0 0,-1-1 0,1 0 0,-1 1 0,1-1 0,0 0 0,-1 0 0,1 1 0,0-1 0,0 0 0,-1 0 0,1-1 0,-1 0 0,-5-5 0,0-1 0,0 1 0,1-1 0,-1 0 0,2-1 0,-1 0 0,1 1 0,-5-16 0,6 17 0,-12-23 0,-1 1 0,-1 1 0,-36-42 0,42 55 0,-1 1 0,0 0 0,-1 1 0,-28-21 0,38 31 0,-1 1 0,1-1 0,-1 1 0,0 0 0,1 0 0,-1 0 0,0 1 0,0 0 0,0 0 0,-1 0 0,1 1 0,0-1 0,0 1 0,0 0 0,0 1 0,-1-1 0,1 1 0,0 0 0,0 0 0,0 1 0,0 0 0,-7 3 0,-129 57 0,70-31 0,53-25 0,0 1 0,1 1 0,-31 20 0,44-26 0,0 1 0,0 0 0,1 1 0,-1-1 0,1 1 0,0-1 0,0 1 0,0 0 0,-3 7 0,5-9 0,0-1 0,1 1 0,-1 0 0,0 0 0,1 0 0,0 0 0,-1-1 0,1 1 0,0 0 0,0 0 0,0 0 0,0 0 0,1 0 0,-1 0 0,0-1 0,1 1 0,-1 0 0,1 0 0,0 0 0,0-1 0,-1 1 0,1 0 0,0-1 0,0 1 0,1-1 0,-1 1 0,3 2 0,-1-2 0,0 0 0,0 0 0,0 0 0,0 0 0,0-1 0,1 1 0,-1-1 0,1 0 0,-1 0 0,1 0 0,0 0 0,-1 0 0,5-1 0,55 1 0,-44-1 0,7-1 0,0-1 0,36-7 0,-37 3 0,39-15 0,-47 15 0,16-4 0,-18 5 0,0 0 0,23-11 0,-108 49 0,59-27 0,-1 0 0,-1-1 0,-18 5 0,-17 8 0,-111 50 0,32-21 0,-55 25 0,165-63 0,-1-1 0,0-1 0,0-1 0,-25 5 0,17-1 0,25-10 0,0 0 0,-1 1 0,1-1 0,0 1 0,-1 0 0,1-1 0,0 1 0,0 0 0,0 0 0,0-1 0,0 1 0,0 0 0,0 0 0,0 0 0,-2 3 0,4-4 0,0 1 0,-1-1 0,1 1 0,0-1 0,-1 1 0,1-1 0,0 1 0,-1-1 0,1 0 0,0 1 0,0-1 0,0 0 0,-1 0 0,1 0 0,0 1 0,0-1 0,0 0 0,-1 0 0,1 0 0,0 0 0,1-1 0,24 1 0,-21 0 0,490-1 0,-475 3 0,-1 0 0,0 1 0,0 1 0,29 10 0,22 4 0,-69-17 0,1-1 0,0 0 0,-1 0 0,1 1 0,-1-1 0,1 1 0,0-1 0,-1 1 0,0 0 0,1 0 0,-1-1 0,1 1 0,-1 0 0,0 0 0,0 1 0,3 1 0,-4-2 0,0-1 0,0 1 0,1 0 0,-1 0 0,0-1 0,0 1 0,0 0 0,0 0 0,0-1 0,0 1 0,0 0 0,0 0 0,0-1 0,0 1 0,-1 0 0,1-1 0,0 1 0,0 0 0,-1-1 0,1 1 0,-1 0 0,1-1 0,0 1 0,-1 0 0,0 0 0,-2 2 0,-1 1 0,0-1 0,1 1 0,-1-1 0,-1-1 0,1 1 0,0 0 0,-1-1 0,-4 2 0,-25 12 0,24-12 0,1 1 0,-1-1 0,-15 4 0,-91 27 0,-15 4 0,129-38 0,-19 5 0,-1-1 0,-39 5 0,43-9 0,19-1 0,30 0 0,-6-1 0,179-5 0,46 3 0,-130 5 0,-112-2 0,-2 0 0,0 0 0,1 0 0,-1 0 0,12-4 0,-16 4 0,0-1 0,-1 1 0,1-1 0,-1 0 0,1 0 0,-1 1 0,1-1 0,-1 0 0,0-1 0,1 1 0,-1 0 0,0 0 0,0 0 0,0-1 0,0 1 0,0-1 0,0 1 0,0 0 0,0-1 0,-1 0 0,1 1 0,0-4 0,1 0 0,0 0 0,0 0 0,1 1 0,-1-1 0,1 1 0,0 0 0,1 0 0,-1 0 0,0 0 0,1 0 0,0 1 0,0-1 0,0 1 0,1 0 0,-1 0 0,1 1 0,-1-1 0,9-2 0,15-11 0,-25 15 0,9-8 0,1 2 0,23-11 0,-32 17 0,0-1 0,-1 1 0,1 0 0,0 0 0,0 1 0,0-1 0,-1 1 0,1 0 0,0 0 0,0 0 0,0 0 0,0 1 0,0-1 0,0 1 0,-1 0 0,5 2 0,-6-1 0,0 0 0,0 0 0,0 0 0,-1 1 0,1-1 0,-1 1 0,1-1 0,-1 1 0,0 0 0,0-1 0,0 1 0,0 0 0,0 0 0,-1 0 0,0 0 0,1 0 0,-1 5 0,8 27 0,-7-33 0,0-1 0,0 1 0,0 0 0,0-1 0,0 1 0,0 0 0,1-1 0,-1 0 0,1 1 0,-1-1 0,1 0 0,2 2 0,-4-3 0,1 0 0,0 0 0,0 1 0,-1-1 0,1 0 0,0 0 0,0 0 0,-1 0 0,1 0 0,0 0 0,0 0 0,-1 0 0,1 0 0,0 0 0,0 0 0,-1 0 0,1-1 0,0 1 0,0 0 0,-1-1 0,2 0 0,0 0 0,0-1 0,0 0 0,0 0 0,-1 0 0,1 0 0,-1-1 0,1 1 0,-1 0 0,0 0 0,0-1 0,0 1 0,0-1 0,0 1 0,0-1 0,0-4 0,1-5 0,-2 19 0,-5 22 0,-53 118 0,55-142 0,1-1 0,-2 1 0,1 0 0,0-1 0,-1 0 0,0 0 0,0 0 0,0 0 0,-1-1 0,1 1 0,-1-1 0,0 0 0,-7 3 0,-7 2 0,0 0 0,-28 5 0,2 1 0,35-12 0,1 0 0,-1-1 0,0 0 0,1-1 0,-1 0 0,0 0 0,1-1 0,-13-2 0,-32-2 0,-105-2 0,18 15 0,9-2 0,65-7 0,-78 3 0,75 13 0,41-10 0,19-2 0,-1-1 0,0-1 0,-17 1 0,-104-2-1365</inkml:trace>
</inkml:ink>
</file>

<file path=ppt/ink/ink4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8:58.79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361 1 24575,'-7'1'0,"1"0"0,0 0 0,0 0 0,0 1 0,0 0 0,0 1 0,1-1 0,-1 1 0,1 0 0,-10 7 0,-9 4 0,-15 0 0,34-13 0,0 1 0,-1 0 0,1 0 0,0 0 0,0 0 0,0 1 0,0 0 0,-6 4 0,-57 36 0,34-24 0,26-16 0,0 1 0,0 0 0,1 1 0,-1 0 0,1 0 0,0 0 0,-8 10 0,15-15 0,0 0 0,0 0 0,-1 0 0,1 0 0,0 0 0,0 0 0,0 0 0,0 0 0,0 0 0,0 1 0,0-1 0,0 0 0,0 0 0,0 0 0,0 0 0,0 0 0,0 0 0,-1 0 0,1 1 0,0-1 0,0 0 0,0 0 0,0 0 0,0 0 0,0 0 0,0 0 0,0 1 0,0-1 0,1 0 0,-1 0 0,0 0 0,0 0 0,0 0 0,0 0 0,0 0 0,0 1 0,0-1 0,0 0 0,0 0 0,0 0 0,0 0 0,0 0 0,0 0 0,1 0 0,-1 0 0,0 0 0,0 1 0,0-1 0,0 0 0,0 0 0,0 0 0,0 0 0,1 0 0,-1 0 0,0 0 0,0 0 0,0 0 0,12 0 0,12-4 0,20-13 0,-37 13 0,1 1 0,0 0 0,0 0 0,0 0 0,0 1 0,1 0 0,-1 1 0,1 0 0,-1 0 0,1 1 0,-1 0 0,14 2 0,11 2 0,36 1 0,-59-4 0,3 0 0,-8 0 0,1-1 0,0 1 0,0-1 0,-1 0 0,1-1 0,0 1 0,0-1 0,8-3 0,-49-13 0,19 16-1365</inkml:trace>
</inkml:ink>
</file>

<file path=ppt/ink/ink4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1:26.16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55 1 24575,'0'8'0,"1"1"0,0-1 0,1 1 0,0-1 0,0 0 0,1 0 0,0 0 0,0 0 0,7 12 0,-6-13 0,-1 1 0,0 0 0,-1-1 0,0 1 0,0 0 0,-1 0 0,0 0 0,0 12 0,-4 56 0,2-71-52,0 0-1,0 0 1,-1 0-1,1 0 1,-1-1-1,0 1 1,0 0-1,0-1 1,-1 1-1,0-1 1,0 0-1,0 0 1,0 0-1,-1 0 1,1 0-1,-1-1 1,0 0-1,0 0 1,0 0-1,-1 0 0,1 0 1,-1-1-1,1 0 1,-1 0-1,-7 2 1,1-2-6774</inkml:trace>
</inkml:ink>
</file>

<file path=ppt/ink/ink4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1:29.12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202 0 24575,'-6'1'0,"0"0"0,0 0 0,1 1 0,-1 0 0,0 0 0,1 0 0,-1 1 0,1-1 0,0 1 0,0 1 0,0-1 0,0 1 0,-5 5 0,-3 2 0,2 1 0,-1 0 0,-15 23 0,15-16 0,1 0 0,-9 22 0,17-32 0,0-1 0,1 0 0,0 1 0,0-1 0,1 1 0,0 0 0,1-1 0,0 1 0,0 0 0,1 0 0,0-1 0,0 1 0,1 0 0,0-1 0,1 0 0,0 1 0,0-1 0,8 14 0,5 1 0,2-2 0,-1 0 0,41 35 0,13 14 0,0 1 0,-45-41 96,-23-25-340,0 0 1,1 0-1,0-1 1,0 1-1,9 6 1,-4-4-6583</inkml:trace>
</inkml:ink>
</file>

<file path=ppt/ink/ink4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9:04.04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1115 1 24575,'-7'-1'0,"-1"1"0,1 0 0,0 1 0,0 0 0,0 0 0,0 0 0,0 1 0,0 0 0,0 0 0,1 1 0,-1 0 0,1 0 0,0 0 0,-1 1 0,1 0 0,1 0 0,-1 1 0,1 0 0,-6 6 0,-67 60 0,71-63 0,1 0 0,1 0 0,-1 1 0,2 0 0,-1 0 0,1 1 0,-5 16 0,-8 19 0,11-29 0,0-1 0,2 1 0,-5 28 0,9-40 0,0-1 0,0 1 0,0 0 0,1 0 0,0-1 0,-1 1 0,2-1 0,-1 1 0,0 0 0,1-1 0,-1 0 0,1 1 0,0-1 0,0 0 0,0 0 0,1 0 0,-1 0 0,4 2 0,14 24 0,-11-16 0,0 0 0,1 0 0,19 17 0,29 24 0,-20-23 0,-16-15 0,0 1 0,29 32 0,-40-41 0,11 8 0,-22-16 0,1 1 0,-1-1 0,1 0 0,-1 0 0,0 1 0,1-1 0,-1 0 0,1 1 0,-1-1 0,0 1 0,0-1 0,1 1 0,-1-1 0,0 0 0,0 1 0,1-1 0,-1 1 0,0-1 0,0 1 0,0-1 0,0 1 0,0-1 0,0 1 0,0-1 0,0 1 0,0-1 0,0 1 0,0-1 0,0 1 0,0-1 0,0 1 0,0-1 0,-1 2 0,-2-1 0,-1 0 0,0-1 0,1 1 0,-1-1 0,0 0 0,0 0 0,1 0 0,-1 0 0,0 0 0,-5-2 0,-4 1 0,-77 1 0,-41-1 0,79-5 0,-20-2 0,56 8 0,1-2 0,-1 0 0,-15-4 0,15 2 0,1 1 0,-1 1 0,-18 0 0,-380 2 0,330-8 0,27 2 0,29 1-1365</inkml:trace>
</inkml:ink>
</file>

<file path=ppt/ink/ink4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9:06.317"/>
    </inkml:context>
    <inkml:brush xml:id="br0">
      <inkml:brushProperty name="width" value="0.1" units="cm"/>
      <inkml:brushProperty name="height" value="0.1" units="cm"/>
    </inkml:brush>
  </inkml:definitions>
  <inkml:trace contextRef="#ctx0" brushRef="#br0">2485 252 24575,'-11'-1'0,"-1"-1"0,1 0 0,-1-1 0,1 0 0,0-1 0,-19-9 0,-20-6 0,9 3 0,-19-4 0,29 17 0,31 3 0,-1 1 0,1-1 0,0 0 0,-1 0 0,1 0 0,0 0 0,0 0 0,-1 0 0,1 0 0,0 0 0,-1 1 0,1-1 0,0 0 0,0 0 0,0 0 0,-1 1 0,1-1 0,0 0 0,0 0 0,0 0 0,-1 1 0,1-1 0,0 0 0,0 1 0,0-1 0,0 0 0,0 0 0,0 1 0,0-1 0,-1 0 0,1 1 0,9 16 0,-5-12 0,0-1 0,0 0 0,0 0 0,1-1 0,0 1 0,-1-1 0,1 0 0,1 0 0,-1-1 0,0 1 0,0-1 0,1 0 0,0-1 0,-1 1 0,9 0 0,8 0 0,1 0 0,38-4 0,-13 0 0,-48 3 0,1-1 0,0 0 0,0 0 0,0 0 0,-1 0 0,1 0 0,0 0 0,0 0 0,-1 0 0,1-1 0,0 1 0,0 0 0,0 0 0,-1-1 0,1 1 0,0 0 0,-1-1 0,1 1 0,0-1 0,-1 1 0,1-1 0,0 1 0,-1-1 0,1 1 0,-1-1 0,1 0 0,-1 1 0,0-1 0,1 0 0,-1 1 0,1-1 0,-1-1 0,0 0 0,0 0 0,0 0 0,0 0 0,0-1 0,-1 1 0,1 0 0,-1 0 0,1 0 0,-1 0 0,0 0 0,0 0 0,-1-2 0,-4-6 0,-1 0 0,0 0 0,-11-13 0,-16-11 0,0 2 0,-61-43 0,95 75 0,0-1 0,0 1 0,0 0 0,0 0 0,0 0 0,-1 0 0,1 0 0,0 0 0,0 0 0,0 0 0,0 0 0,-1-1 0,1 1 0,0 0 0,0 0 0,0 0 0,0 0 0,-1 0 0,1 0 0,0 0 0,0 0 0,0 0 0,0 0 0,-1 1 0,1-1 0,0 0 0,0 0 0,0 0 0,0 0 0,-1 0 0,1 0 0,0 0 0,0 0 0,0 0 0,0 0 0,0 1 0,-1-1 0,1 0 0,0 0 0,0 0 0,0 0 0,0 1 0,-3 10 0,2 17 0,1-25 0,1 4 0,-1 0 0,1 1 0,0-1 0,1 0 0,0 0 0,0 0 0,1 0 0,-1 0 0,1-1 0,1 1 0,-1-1 0,1 0 0,0 0 0,1 0 0,-1 0 0,1-1 0,0 0 0,1 0 0,-1 0 0,1-1 0,0 1 0,0-2 0,1 1 0,-1 0 0,1-1 0,11 4 0,90 26 0,-23 10 0,-50-29 0,-26-11 0,0 0 0,-1 0 0,1 1 0,-1 1 0,0-1 0,11 9 0,-19-13 0,0 0 0,1 0 0,-1 1 0,0-1 0,0 0 0,1 0 0,-1 0 0,0 0 0,0 1 0,0-1 0,1 0 0,-1 0 0,0 0 0,0 1 0,0-1 0,1 0 0,-1 0 0,0 1 0,0-1 0,0 0 0,0 1 0,0-1 0,0 0 0,0 0 0,0 1 0,0-1 0,0 0 0,0 1 0,0-1 0,0 0 0,0 0 0,0 1 0,0-1 0,0 0 0,0 1 0,0-1 0,0 0 0,0 0 0,0 1 0,-1-1 0,1 0 0,0 0 0,0 1 0,-16 3 0,-21-7 0,32 1 0,-161-65 0,66 32 0,12 3 0,51 22 0,27 7 0,1 0 0,-1 1 0,1 0 0,-1 1 0,-11-1 0,-29 1 0,33-1 0,-1 2 0,-32 3 0,24-2 0,0 0 0,-1-1 0,1-2 0,-28-5 0,-5 1 0,9-5 0,41 8 0,-1 1 0,1 0 0,0 0 0,-18 0 0,-90-5 0,48 0 0,-54-13 0,-107 12 0,-87 1 0,140 0 0,107-7 0,-186 0 0,-70 14-1365</inkml:trace>
</inkml:ink>
</file>

<file path=ppt/ink/ink4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9:16.473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2754 1,'609'0,"-3964"0,3347 0</inkml:trace>
</inkml:ink>
</file>

<file path=ppt/ink/ink4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9:17.925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95 1,'-66'0,"40"0,24 0,9 0,27 0,-29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7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 0 24575,'0'8'0,"0"-1"0,0 1 0,-2 9 0,1-5-1365,0-10-5461</inkml:trace>
</inkml:ink>
</file>

<file path=ppt/ink/ink4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9:19.826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36 1,'-33'0,"30"0,22 0,36 0,-47 0</inkml:trace>
</inkml:ink>
</file>

<file path=ppt/ink/ink4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9:32.549"/>
    </inkml:context>
    <inkml:brush xml:id="br0">
      <inkml:brushProperty name="width" value="0.1" units="cm"/>
      <inkml:brushProperty name="height" value="0.1" units="cm"/>
      <inkml:brushProperty name="ignorePressure" value="1"/>
    </inkml:brush>
  </inkml:definitions>
  <inkml:trace contextRef="#ctx0" brushRef="#br0">0 0,'2278'0,"-2272"0</inkml:trace>
</inkml:ink>
</file>

<file path=ppt/ink/ink4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7:48.960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108 0 24575,'-2'0'0,"-1"1"0,1-1 0,-1 1 0,1 0 0,0 0 0,-1 0 0,1 0 0,0 0 0,0 0 0,0 0 0,0 1 0,0-1 0,0 1 0,0 0 0,0-1 0,1 1 0,-1 0 0,0 0 0,1 0 0,0 0 0,0 0 0,-1 1 0,1-1 0,0 0 0,1 1 0,-2 3 0,-3 9 0,1 1 0,-4 31 0,6-33 0,-4 26 0,-15 76 0,18-99 0,1 0 0,-1 32 0,1-5 0,-1 206 0,5-130 0,-1-107 0,1 1 0,0-1 0,4 16 0,-3-16 0,0 1 0,-1 0 0,1 16 0,4 65-1365</inkml:trace>
</inkml:ink>
</file>

<file path=ppt/ink/ink4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7:50.457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0 101 24575,'7'137'0,"0"22"0,0 332 0,1-687 0,0 154 0,0 14 0,-2-1 0,1 0 0,16-37 0,-18 50 0,5-14 0,-6 16 0,1 0 0,0 1 0,1-1 0,0 1 0,9-13 0,4-5 0,-16 24 0,1 1 0,-1 0 0,1 0 0,0 0 0,1 0 0,-1 0 0,1 1 0,0 0 0,1 0 0,10-8 0,-15 13 0,-1 0 0,1 0 0,-1 0 0,1 0 0,0 0 0,-1-1 0,1 1 0,0 0 0,-1 1 0,1-1 0,0 0 0,-1 0 0,1 0 0,-1 0 0,1 0 0,0 1 0,-1-1 0,1 0 0,-1 0 0,1 1 0,-1-1 0,1 0 0,-1 1 0,1-1 0,-1 1 0,1-1 0,-1 1 0,1-1 0,-1 1 0,0-1 0,1 1 0,-1-1 0,0 1 0,1-1 0,-1 1 0,0 0 0,0-1 0,0 1 0,0-1 0,1 2 0,6 36 0,-3-14 0,1-8 0,-1 1 0,0 0 0,-2 0 0,1 0 0,-2 0 0,-1 0 0,-2 33 0,0-2 0,3 21 0,-2 73 0,-1-133 0,0-24 0,-1-26 0,3 17 0,0-10 0,5-41 0,-3 62 0,1 1 0,0 0 0,0 0 0,1 0 0,1 0 0,10-20 0,18-36 0,3-10 0,-29 68 0,0 0 0,1 1 0,12-13 0,14-18 0,-12 7 0,20-39 0,-14-5 0,-4 24-1365</inkml:trace>
</inkml:ink>
</file>

<file path=ppt/ink/ink4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7:51.85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2 133 24575,'-1'-4'0,"1"1"0,0 0 0,0-1 0,0 1 0,0 0 0,1-1 0,-1 1 0,1 0 0,0 0 0,0-1 0,0 1 0,0 0 0,1 0 0,-1 0 0,1 0 0,0 1 0,-1-1 0,2 0 0,-1 1 0,0-1 0,0 1 0,1-1 0,-1 1 0,1 0 0,0 0 0,-1 1 0,1-1 0,0 0 0,0 1 0,7-3 0,-6 3-97,-1-1-1,1-1 1,0 1-1,0 0 1,-1-1-1,0 0 1,1 0-1,-1 0 1,0 0-1,0 0 1,-1-1-1,1 0 0,3-6 1</inkml:trace>
</inkml:ink>
</file>

<file path=ppt/ink/ink4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9:40.485"/>
    </inkml:context>
    <inkml:brush xml:id="br0">
      <inkml:brushProperty name="width" value="0.1" units="cm"/>
      <inkml:brushProperty name="height" value="0.1" units="cm"/>
    </inkml:brush>
  </inkml:definitions>
  <inkml:trace contextRef="#ctx0" brushRef="#br0">314 0 24575,'-6'1'0,"1"0"0,-1 0 0,1 1 0,-1-1 0,1 1 0,0 0 0,0 0 0,0 1 0,0 0 0,0 0 0,0 0 0,-4 4 0,-31 17 0,26-17 0,1 1 0,-1 0 0,2 1 0,-1 0 0,-14 15 0,1-2 0,1-6 0,20-13 0,1 0 0,-1 0 0,1 0 0,-1 1 0,1-1 0,-4 5 0,0 1-22,7-8-90,-1 0 0,1 0 0,-1 1 0,1-1 0,0 0 0,0 1 0,0-1 1,0 1-1,0 0 0,0-1 0,-1 3 0</inkml:trace>
</inkml:ink>
</file>

<file path=ppt/ink/ink4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9:41.312"/>
    </inkml:context>
    <inkml:brush xml:id="br0">
      <inkml:brushProperty name="width" value="0.1" units="cm"/>
      <inkml:brushProperty name="height" value="0.1" units="cm"/>
    </inkml:brush>
  </inkml:definitions>
  <inkml:trace contextRef="#ctx0" brushRef="#br0">0 0 24575,'0'0'-8191</inkml:trace>
</inkml:ink>
</file>

<file path=ppt/ink/ink4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9:42.09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299 0 24575,'-79'8'0,"27"-1"0,-11 6 0,21-3 0,-20 3-1365</inkml:trace>
</inkml:ink>
</file>

<file path=ppt/ink/ink4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9:44.411"/>
    </inkml:context>
    <inkml:brush xml:id="br0">
      <inkml:brushProperty name="width" value="0.1" units="cm"/>
      <inkml:brushProperty name="height" value="0.1" units="cm"/>
    </inkml:brush>
  </inkml:definitions>
  <inkml:trace contextRef="#ctx0" brushRef="#br0">1667 25 24575,'-42'-1'0,"21"0"0,0 0 0,-25 4 0,15 4 0,24-5 0,0 0 0,-1-1 0,1 0 0,-13 1 0,-235 4 0,-610-6 0,778-7 0,50 2 0,0-1 0,-45-14 0,77 19 0,-11-2 0,0 1 0,1 1 0,-26 1 0,43 2 0,1 0 0,0 0 0,-1 0 0,0 0 0,1 0 0,-1 1 0,0-1 0,0 1 0,0 0 0,1 3 0,6 6 0,12 24 0,-18-31 0,0 1 0,-1-1 0,1 0 0,1 0 0,-1 0 0,6 5 0,4 5 0,-12-12 0,1-1 0,0 0 0,0 0 0,0 1 0,0-1 0,0 0 0,0-1 0,3 3 0,6 4 0,0 1 0,-1 0 0,0 0 0,-1 1 0,16 21 0,-6-8 0,-8-7-3,-9-14-134,-1 1 1,1 0 0,0-1 0,0 1 0,0-1 0,0 0-1,0 1 1,0-1 0,6 3 0</inkml:trace>
</inkml:ink>
</file>

<file path=ppt/ink/ink4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6:20.57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802 1218 24575,'-10'-30'0,"0"6"0,7 13 0,0 0 0,-1 1 0,0-1 0,-7-10 0,6 12 0,1-1 0,-1 0 0,2 0 0,-5-20 0,3-21 0,5 42 0,-1-1 0,0 1 0,0 0 0,0 0 0,-2 0 0,1 0 0,-1 0 0,0 0 0,-5-8 0,5 10 0,-2 0 0,1 0 0,-1 1 0,-5-6 0,8 10 0,0 0 0,0 0 0,0 0 0,0 1 0,0-1 0,0 1 0,0 0 0,0 0 0,-1 0 0,1 0 0,0 0 0,-1 0 0,1 0 0,-1 1 0,1-1 0,0 1 0,-4 0 0,6 0 0,-1 0 0,1 0 0,-1 0 0,0 0 0,1 0 0,-1 0 0,1 0 0,-1 1 0,1-1 0,-1 0 0,1 0 0,-1 1 0,1-1 0,-1 0 0,1 1 0,-1-1 0,1 1 0,-1-1 0,1 0 0,0 1 0,-1-1 0,1 1 0,0-1 0,-1 1 0,1 0 0,0-1 0,-1 1 0,1-1 0,0 1 0,0-1 0,0 1 0,0 0 0,0-1 0,0 1 0,0-1 0,0 1 0,0 0 0,0-1 0,0 1 0,0-1 0,0 1 0,0 0 0,1-1 0,-1 1 0,0-1 0,0 1 0,1-1 0,-1 1 0,0-1 0,1 1 0,-1-1 0,1 1 0,0 3 0,1-1 0,0 0 0,0 1 0,0-1 0,0 0 0,6 6 0,-8-9 0,0 0 0,1 1 0,-1-1 0,0 0 0,1 1 0,-1-1 0,1 0 0,-1 1 0,1-1 0,-1 0 0,1 0 0,-1 0 0,1 1 0,-1-1 0,1 0 0,-1 0 0,1 0 0,-1 0 0,1 0 0,-1 0 0,1 0 0,-1 0 0,1 0 0,-1 0 0,1 0 0,-1 0 0,1 0 0,-1-1 0,1 1 0,-1 0 0,1 0 0,-1-1 0,1 1 0,-1 0 0,0 0 0,1-1 0,-1 1 0,1 0 0,-1-1 0,0 1 0,1-1 0,-1 1 0,0 0 0,0-1 0,1 1 0,-1-1 0,0 1 0,0-1 0,1 1 0,-1-1 0,0 0 0,8-38 0,-1 8 0,14 0 0,-15 24 0,-1 0 0,0 0 0,0 0 0,-1 0 0,0-1 0,0 0 0,-1 0 0,0 0 0,0 0 0,-1 0 0,0 0 0,0-1 0,0-9 0,-1 1 0,-2-13 0,1 30 0,0 0 0,-1 0 0,1-1 0,0 1 0,0 0 0,0 0 0,0 0 0,-1-1 0,1 1 0,0 0 0,0 0 0,0 0 0,-1 0 0,1-1 0,0 1 0,0 0 0,-1 0 0,1 0 0,0 0 0,0 0 0,-1 0 0,1 0 0,0 0 0,0 0 0,-1 0 0,1 0 0,0 0 0,0 0 0,-1 0 0,1 0 0,0 0 0,-1 0 0,-16 11 0,3 1 0,8-8 0,1 0 0,0 1 0,0 0 0,0 0 0,-4 7 0,4-6 0,-19 28 0,24-34 0,-1 1 0,1-1 0,0 1 0,-1-1 0,1 1 0,0-1 0,0 1 0,-1-1 0,1 1 0,0-1 0,0 1 0,0-1 0,0 1 0,0 0 0,0-1 0,0 1 0,0-1 0,0 1 0,0 0 0,0-1 0,0 1 0,0-1 0,0 1 0,1-1 0,-1 1 0,0-1 0,0 1 0,1 0 0,-1-1 0,0 0 0,1 1 0,-1-1 0,0 1 0,1-1 0,-1 1 0,1-1 0,-1 0 0,1 1 0,-1-1 0,1 0 0,-1 1 0,1-1 0,-1 0 0,1 0 0,-1 0 0,1 1 0,-1-1 0,1 0 0,0 0 0,-1 0 0,1 0 0,-1 0 0,1 0 0,0 0 0,-1 0 0,2 0 0,3-1 0,0-1 0,0 1 0,0 0 0,0-1 0,0 0 0,0 0 0,0-1 0,-1 0 0,1 1 0,-1-1 0,1-1 0,-1 1 0,6-7 0,-4 5 0,0-1 0,1 1 0,0 1 0,10-6 0,-9 6 0,-1-1 0,1 1 0,-1-1 0,0-1 0,0 0 0,0 0 0,-1 0 0,0-1 0,0 1 0,0-1 0,-1-1 0,0 1 0,-1-1 0,0 0 0,0 0 0,0 0 0,-1-1 0,2-10 0,-1 11 0,-1 1 0,2 0 0,-1-1 0,1 1 0,0 1 0,0-1 0,1 1 0,0 0 0,9-8 0,22-24 0,-31 31 0,0 1 0,1 0 0,-1 1 0,1-1 0,0 1 0,0 1 0,1-1 0,0 1 0,12-5 0,7-1 0,44-10 0,-46 13 0,38-17 0,-15 5 0,35-22 0,105-30 0,-120 40 0,-27 11 0,-30 15 0,9-5 0,1 2 0,0 0 0,22-5 0,-33 11 0,-1-1 0,0-1 0,17-8 0,16-6 0,-31 14 0,0 1 0,0 0 0,0 1 0,0 1 0,0-1 0,1 2 0,-1-1 0,1 2 0,-1 0 0,0 0 0,1 1 0,-1 0 0,0 1 0,0 0 0,13 6 0,-16-6 0,1 0 0,-1-1 0,17 3 0,-20-4 0,1 0 0,-1 0 0,1 0 0,-1 1 0,1-1 0,-1 1 0,0 0 0,0 1 0,0-1 0,0 1 0,6 5 0,67 59 0,-63-55 0,1 0 0,0-2 0,0 1 0,1-2 0,0 0 0,20 6 0,-32-12 0,76 39 0,-73-38 0,1 1 0,-1 0 0,14 9 0,-15-8 0,0-1 0,1-1 0,-1 1 0,16 5 0,-19-8 0,1 1 0,0-1 0,-1 1 0,0 0 0,0 0 0,6 6 0,17 11 0,7 4 0,10 5 0,-34-22 0,-1-1 0,0 2 0,0-1 0,0 1 0,-1 0 0,0 1 0,-1 0 0,8 13 0,23 24 0,-1-19 0,-33-25 0,1 1 0,0 0 0,-1 0 0,0 0 0,1 1 0,-2-1 0,1 1 0,5 7 0,30 37 0,-30-38 0,0 1 0,0-1 0,-1 2 0,6 11 0,-12-19 0,2 4 0,0 1 0,1-1 0,-1 0 0,2-1 0,-1 1 0,11 10 0,-12-13 0,0-1 0,-1 1 0,1 0 0,-1 1 0,0-1 0,3 8 0,-4-6 0,1-1 0,1 0 0,-1 0 0,9 10 0,-5-7 0,-1 1 0,0-1 0,0 1 0,-1 0 0,0 1 0,3 12 0,10 19 0,10 30 0,-13-29 0,4 21 0,-16-49 0,1 0 0,1 0 0,1 0 0,10 20 0,-11-23 0,0-1 0,0 1 0,-2 0 0,1 0 0,-1 1 0,-1-1 0,0 1 0,-1-1 0,0 1 0,-1 0 0,-2 16 0,1 1 0,3 26 0,-1-27 0,-4 58 0,0-73 0,-1 1 0,-1 0 0,-8 19 0,0-2 0,8-18 0,-28 69 0,-20 50 0,50-124 0,1-1 0,0 0 0,0 1 0,1 0 0,0-1 0,0 1 0,1 10 0,-3 24 0,1-7 0,2-30 0,0 1 0,-1 0 0,0-1 0,0 1 0,0 0 0,-1-1 0,1 0 0,-2 1 0,1-1 0,-5 9 0,-3 1 0,2 1 0,-10 24 0,-5 12 0,9-24 0,-12 41 0,-6 13 0,-10 33 0,37-104 0,1 0 0,1 0 0,-4 24 0,5-23 0,0-1 0,-1 0 0,-1 0 0,-5 15 0,5-16 0,0 0 0,1 0 0,1 1 0,0-1 0,0 1 0,0 19 0,-6 38 0,1-25 0,1 1 0,2 1 0,2 64 0,2-87 0,0-15 0,-1-1 0,0 0 0,-1 1 0,0-1 0,-3 8 0,-6 25 0,7-17 0,1-1 0,1 1 0,1 0 0,0 0 0,2 0 0,1 0 0,1 0 0,7 28 0,2 16 0,-10-52 0,0 0 0,9 28 0,5-2 0,-8-21 0,10 37 0,11 37 0,-21-43 0,-7-43 0,-1-1 0,1 1 0,1-1 0,-1 1 0,1-1 0,1 0 0,-1 0 0,1 0 0,1 0 0,6 12 0,68 105 0,-63-100 0,-13-19 0,0 0 0,1 0 0,0-1 0,0 1 0,1-1 0,5 6 0,-1-1 0,13 12 0,-21-20 0,0-1 0,1 0 0,-1 1 0,1-1 0,-1 0 0,1 1 0,-1-1 0,1 0 0,-1 1 0,1-1 0,-1 0 0,1 0 0,-1 0 0,1 0 0,-1 0 0,1 0 0,-1 1 0,1-1 0,0 0 0,-1-1 0,1 1 0,-1 0 0,1 0 0,-1 0 0,1 0 0,-1 0 0,1 0 0,-1-1 0,1 1 0,-1 0 0,1 0 0,-1-1 0,1 1 0,-1 0 0,1-1 0,-1 1 0,1-1 0,-1 1 0,0 0 0,1-1 0,-1 0 0,0 1 0,0-1 0,0 1 0,0-1 0,0 1 0,0 0 0,0-1 0,-1 1 0,1 0 0,0-1 0,0 1 0,0 0 0,-1-1 0,1 1 0,0 0 0,-1-1 0,1 1 0,0 0 0,-1-1 0,1 1 0,0 0 0,-1 0 0,1 0 0,0-1 0,-1 1 0,1 0 0,0 0 0,-1 0 0,1 0 0,-1 0 0,1 0 0,0 0 0,-1 0 0,1 0 0,-1 0 0,1 0 0,-1 0 0,1 0 0,0 0 0,-1 0 0,0 0 0,-19 0 0,-104 9 0,89-6 0,1 1 0,0 2 0,-38 11 0,-21 25 0,88-39 0,1 0 0,-1 0 0,1 0 0,-1 1 0,1-1 0,0 1 0,0 0 0,1 0 0,-1 1 0,1-1 0,0 1 0,-4 7 0,-16 19 0,-19 25 0,34-44 0,3-6 0,0-1 0,1 1 0,0 0 0,0 0 0,1 1 0,0-1 0,0 1 0,0-1 0,1 1 0,0 0 0,-1 8 0,3-14 0,1 0 0,-1 0 0,0 0 0,1 0 0,-1 0 0,1 0 0,-1 0 0,1 0 0,0 0 0,-1-1 0,1 1 0,0 0 0,0 0 0,0-1 0,-1 1 0,1 0 0,0-1 0,0 1 0,0-1 0,0 1 0,0-1 0,0 0 0,0 1 0,0-1 0,0 0 0,0 0 0,0 1 0,0-1 0,0 0 0,0 0 0,0 0 0,1 0 0,-1-1 0,0 1 0,1 0 0,41-7 0,-40 6 0,8 0 0,0-2 0,-1 1 0,1-2 0,-1 1 0,1-1 0,-1-1 0,0 0 0,-1 0 0,1-1 0,-1 0 0,0-1 0,-1 0 0,0 0 0,0-1 0,12-15 0,-17 18 0,1 1 0,-1-1 0,0 0 0,-1-1 0,1 1 0,-1 0 0,3-12 0,-4 15 0,-1 0 0,1 0 0,0 0 0,0 0 0,0 0 0,0 0 0,1 1 0,-1-1 0,0 0 0,1 1 0,-1-1 0,1 1 0,0-1 0,0 1 0,-1 0 0,1-1 0,0 1 0,0 0 0,0 0 0,0 1 0,0-1 0,0 0 0,0 1 0,0-1 0,1 1 0,-1 0 0,0-1 0,0 1 0,4 0 0,-3 0 0,0 0 0,0 0 0,0-1 0,0 0 0,1 1 0,-1-1 0,0-1 0,-1 1 0,1 0 0,0-1 0,5-3 0,-8 5 0,1 0 0,-1 0 0,0 0 0,0-1 0,0 1 0,1 0 0,-1 0 0,0-1 0,0 1 0,0 0 0,0 0 0,1-1 0,-1 1 0,0 0 0,0 0 0,0-1 0,0 1 0,0 0 0,0-1 0,0 1 0,0 0 0,0 0 0,0-1 0,0 1 0,0 0 0,0-1 0,0 1 0,0 0 0,0-1 0,0 1 0,0 0 0,-1 0 0,1-1 0,0 1 0,0 0 0,0 0 0,0-1 0,-1 1 0,-12-9 0,-19 0 0,18 8 0,1 0 0,-1 1 0,0 1 0,0 0 0,-24 6 0,-66 24 0,4 9 0,57-25 0,-76 38 0,90-38 0,-31 7 0,49-19 0,0 0 0,0 1 0,1 0 0,-1 1 0,1 0 0,0 1 0,-17 13 0,24-15 0,-1 0 0,1 1 0,1-1 0,-1 1 0,1-1 0,-1 1 0,2 0 0,-1 0 0,0 0 0,1 0 0,-1 6 0,0 1 0,0 0 0,1 1 0,0 19 0,2-30 0,-1 1 0,1-1 0,0 1 0,-1-1 0,1 1 0,0-1 0,0 0 0,1 1 0,-1-1 0,0 0 0,1 0 0,0 0 0,-1 0 0,1 0 0,0 0 0,0-1 0,0 1 0,0 0 0,0-1 0,0 0 0,1 1 0,3 1 0,7 2 0,0 0 0,1 0 0,14 2 0,-12-3 0,10 2 0,1-1 0,38 2 0,-60-7 0,0 1 0,-1 0 0,1 0 0,-1 0 0,1 1 0,-1-1 0,0 1 0,0 0 0,0 1 0,0-1 0,0 0 0,0 1 0,0 0 0,-1 0 0,0 0 0,1 1 0,-1-1 0,3 5 0,4 7 0,0 1 0,-1 0 0,9 24 0,-10-22 0,18 32 0,-13-20 0,-12-27 0,0 0 0,1 1 0,-1-1 0,0 0 0,1 1 0,0-1 0,-1 0 0,1 0 0,1-1 0,2 4 0,8 12 0,-6-9 0,-4-27 0,-5 2 0,-1 1 0,0-1 0,-1 1 0,0 0 0,-1 0 0,-1 1 0,0-1 0,-1 1 0,-14-20 0,18 30 0,-1 0 0,1 0 0,-1 0 0,0 1 0,0-1 0,0 1 0,-1 0 0,-6-3 0,-22-19 0,47 68 0,32 68 0,4 11 0,-38-99 0,1-1 0,16 21 0,18 32 0,-35-46 0,-10-23 0,0-1 0,0 1 0,1-1 0,0 0 0,0 1 0,6 7 0,38 58 0,-33-36 0,-13-31 0,-1-1 0,1 0 0,0 1 0,1-1 0,-1 0 0,0 0 0,1 0 0,0 1 0,0-2 0,0 1 0,0 0 0,0 0 0,1-1 0,4 5 0,-7-6 0,1-1 0,-1 0 0,0 0 0,0 0 0,0 0 0,0 0 0,0 0 0,0 0 0,1 0 0,-1 1 0,0-1 0,0 0 0,0 0 0,0 0 0,1 0 0,-1 0 0,0 0 0,0 0 0,0 0 0,0 0 0,1 0 0,-1 0 0,0 0 0,0 0 0,0 0 0,0 0 0,1 0 0,-1 0 0,0 0 0,0-1 0,0 1 0,0 0 0,1 0 0,-1 0 0,0 0 0,0 0 0,0 0 0,0 0 0,0 0 0,0-1 0,1 1 0,-1 0 0,0 0 0,0 0 0,0 0 0,0-1 0,0 1 0,0-12 0,-5-11 0,-13-18 0,-2 0 0,-2 1 0,-41-57 0,19 43 0,41 49 0,-1 0 0,0-1 0,-1 2 0,-8-9 0,9 10 0,0-1 0,0 0 0,1 0 0,-1 0 0,1-1 0,0 1 0,0-1 0,-3-7 0,-13-23 0,15 30 0,1-1 0,0 1 0,0 0 0,0-1 0,0 1 0,1-1 0,0 0 0,0 0 0,1 0 0,0 0 0,0 0 0,-1-11 0,3 16 0,-1 1 0,0-1 0,0 1 0,0 0 0,0-1 0,0 1 0,0-1 0,1 1 0,-1-1 0,0 1 0,0-1 0,1 1 0,-1 0 0,0-1 0,1 1 0,-1 0 0,0-1 0,1 1 0,-1 0 0,0-1 0,1 1 0,-1 0 0,1 0 0,-1 0 0,1-1 0,-1 1 0,0 0 0,1 0 0,-1 0 0,1 0 0,-1 0 0,1 0 0,20 5 0,13 16 0,-29-17 0,0 0 0,-1 0 0,1 1 0,-1 0 0,0-1 0,0 1 0,0 0 0,-1 1 0,0-1 0,0 1 0,0 0 0,-1-1 0,1 1 0,-2 0 0,1 0 0,0 1 0,-1-1 0,0 0 0,-1 0 0,0 1 0,0-1 0,0 0 0,0 0 0,-3 12 0,2-7 0,0 1 0,1 0 0,1 0 0,0 0 0,0 0 0,1 0 0,1 0 0,0-1 0,7 17 0,4 24 0,8 8 0,-3-11 0,23 69 0,-35-93 0,-5-15 0,1-1 0,0 0 0,1 1 0,4 8 0,-7-16 0,1 0 0,-1 0 0,0-1 0,0 1 0,1 0 0,-1-1 0,1 1 0,-1-1 0,1 1 0,0-1 0,0 0 0,-1 0 0,1 0 0,0 0 0,0 0 0,0 0 0,0 0 0,0 0 0,0-1 0,1 1 0,-1-1 0,0 0 0,3 0 0,-4 1 0,0-1 0,0 0 0,0 0 0,0-1 0,0 1 0,0 0 0,0 0 0,0 0 0,0-1 0,0 1 0,0 0 0,0-1 0,0 1 0,0-1 0,0 1 0,-1-1 0,1 0 0,0 1 0,0-1 0,-1 0 0,1 1 0,0-1 0,-1 0 0,1 0 0,-1 0 0,1 1 0,-1-1 0,1-1 0,0-1 0,-1 0 0,1 0 0,-1 1 0,0-1 0,1 0 0,-1 0 0,-1 0 0,1 0 0,0 1 0,-1-4 0,-3-7 0,0 0 0,0 0 0,-8-13 0,0 4 0,19 39 0,99 147 0,-101-156 0,0 0 0,-1 1 0,1 0 0,2 9 0,-5-11 0,1 0 0,0-1 0,0 1 0,0 0 0,1-1 0,0 0 0,0 0 0,8 8 0,-7-9 0,-1 0 0,1 0 0,-1 1 0,-1-1 0,5 8 0,-6-8 0,1 0 0,0-1 0,0 1 0,0-1 0,1 0 0,-1 0 0,1 0 0,9 7 0,-4-5 0,0 1 0,0 0 0,-1 1 0,0 0 0,0 0 0,-1 1 0,0 0 0,-1 0 0,0 0 0,7 14 0,7 4 0,-17-24 0,0 1 0,0-1 0,-1 0 0,1 1 0,-1 0 0,0-1 0,0 1 0,2 5 0,-1 0 0,1 0 0,0 0 0,0 0 0,1-1 0,0 0 0,1 0 0,-1 0 0,2-1 0,-1 0 0,1 0 0,0 0 0,9 5 0,-13-8 0,1 0 0,-1 0 0,0 1 0,0-1 0,0 0 0,-1 1 0,0 0 0,0-1 0,0 1 0,0 0 0,-1 0 0,2 8 0,11 28 0,-13-40 0,-1 1 0,1-1 0,0 0 0,-1 1 0,1-1 0,-1 0 0,0 1 0,1-1 0,-1 1 0,0-1 0,0 1 0,0-1 0,0 1 0,0-1 0,0 1 0,0-1 0,0 1 0,-1-1 0,1 0 0,-1 1 0,1-1 0,-1 0 0,1 1 0,-1-1 0,0 0 0,1 1 0,-1-1 0,0 0 0,0 0 0,0 0 0,0 0 0,0 0 0,-2 1 0,-4 3 0,-1 0 0,0 0 0,0-1 0,-15 6 0,-13 7 0,16-4 0,16-12 0,0 1 0,0 1 0,0-1 0,1 1 0,-1-1 0,1 1 0,0 0 0,-1 0 0,1 1 0,1-1 0,-5 7 0,5-7 0,-1 0 0,1 0 0,-1 0 0,1 0 0,-1 0 0,0-1 0,-5 4 0,5-3 0,-1-1 0,1 1 0,0 0 0,0 0 0,0 0 0,1 0 0,-4 4 0,-55 102 0,54-101 0,1 0 0,-1-1 0,-15 13 0,15-14 0,1-1 0,-1 1 0,1 0 0,1 1 0,-1 0 0,-6 10 0,-24 34 0,2-4 0,33-46 0,1-1 0,0 1 0,0 0 0,-1-1 0,1 1 0,0 0 0,-1-1 0,1 1 0,0 0 0,-1-1 0,1 1 0,-1-1 0,1 1 0,-1-1 0,1 1 0,-1-1 0,0 0 0,1 1 0,-1-1 0,0 1 0,1-1 0,-1 0 0,0 0 0,1 1 0,-1-1 0,0 0 0,0 0 0,0 0 0,0-1 0,1 0 0,-1 1 0,1-1 0,-1 0 0,1 0 0,-1 1 0,1-1 0,-1 0 0,1 0 0,0 0 0,-1 1 0,1-1 0,0 0 0,0 0 0,-1 0 0,1-1 0,-3-44 0,4-34 0,-9-82 0,-5-169 0,13 319 0,-11-121 0,12 115 0,-1-24 0,0 40 0,0 0 0,-1 0 0,1 0 0,-1 0 0,1 0 0,-1 0 0,0 0 0,0 0 0,0 0 0,0 0 0,0 0 0,0 1 0,0-1 0,-1 0 0,-1-2 0,2 4 0,1 0 0,0 0 0,0-1 0,0 1 0,-1 0 0,1 0 0,0 0 0,0 0 0,-1-1 0,1 1 0,0 0 0,0 0 0,-1 0 0,1 0 0,0 0 0,0 0 0,-1 0 0,1 0 0,0 0 0,-1 0 0,1 0 0,0 0 0,0 0 0,-1 0 0,1 0 0,0 0 0,0 0 0,-1 0 0,1 0 0,0 0 0,-1 1 0,1-1 0,0 0 0,0 0 0,0 0 0,-1 0 0,1 1 0,0-1 0,0 0 0,0 0 0,-1 0 0,1 1 0,0-1 0,0 0 0,-6 19 0,4 18 0,2-37 0,1 43 0,-2 0 0,-2 0 0,-10 48 0,6-62 0,-14 36 0,20-64 0,-2 11 0,0 0 0,1 1 0,-2 12 0,-4 26 0,-13 31 0,25-114 0,-2 0 0,-4-49 0,1 16 0,-10-66 0,5 0 0,2 63 0,-6-117 0,6 9 0,-1-11 0,1-32 0,5 126 0,-1 83 0,-1 1 0,-1-1 0,0 0 0,-3-10 0,2 10 0,0 0 0,1 0 0,-1-20 0,2 2 0,0-1 0,-2 0 0,-1 1 0,-2 0 0,-9-31 0,11 49 0,-1 0 0,0 1 0,0 0 0,-8-10 0,11 16 0,0 0 0,-1 0 0,1 0 0,-1 1 0,0-1 0,0 1 0,-3-2 0,5 3 0,0 0 0,0 1 0,0 0 0,0-1 0,0 1 0,0-1 0,0 1 0,-1 0 0,1 0 0,0 0 0,0 0 0,0 0 0,0 0 0,0 0 0,-1 0 0,1 0 0,0 0 0,0 0 0,0 1 0,0-1 0,0 0 0,-1 2 0,-2 2 0,0 0 0,1 0 0,0 0 0,0 1 0,0-1 0,1 1 0,-1 0 0,1 0 0,-2 10 0,-5 6 0,-20 41 0,-30 102 0,6-4 0,15-54 0,6-21 0,-39 120 0,56-150 0,9-29 0,-17 46 0,21-70 0,1 0 0,0 0 0,0 0 0,1 0 0,-1 1 0,0-1 0,1 0 0,-1 0 0,1 1 0,0-1 0,0 1 0,0-1 0,0 0 0,0 1 0,1-1 0,-1 0 0,1 1 0,-1-1 0,3 4 0,-3-6 0,0 0 0,1 0 0,-1 0 0,0 1 0,1-1 0,-1 0 0,1 0 0,-1 0 0,0 0 0,1 0 0,-1 0 0,1 0 0,-1-1 0,0 1 0,1 0 0,-1 0 0,0 0 0,1 0 0,-1 0 0,0-1 0,1 1 0,-1 0 0,0 0 0,1 0 0,-1-1 0,0 1 0,1 0 0,-1-1 0,0 1 0,0 0 0,1 0 0,-1-1 0,0 1 0,0-1 0,0 1 0,0 0 0,1-1 0,-1 1 0,0 0 0,0-1 0,0 1 0,0-1 0,0 1 0,0 0 0,0-1 0,0 1 0,0 0 0,0-1 0,0 0 0,4-21 0,-4-171 0,0 12 0,3 137 0,4-111 0,-7-719 0,11 716 0,-9 44 0,-4-89 0,-1 187 0,-1 25 0,0 27 0,13 206 0,-5-189 0,7 43 0,-5-47 0,-2-1 0,-1 1 0,-6 55 0,1-10 0,2-58 0,-8 189 0,5-187 0,1 0 0,5 45 0,0-67 0,0-25 0,1-28 0,5-125 0,-5 115 0,16-131 0,20 9 0,6-61 0,-45 222 0,4-12 0,3-16 0,16-44 0,-8 16 0,-13 49 0,1 0 0,0 0 0,9-21 0,-3 13 0,-2-1 0,-1 0 0,6-32 0,9-28 0,-13 54 0,0 0 0,-2 0 0,-1 0 0,3-49 0,-8 72 0,0 0 0,0 0 0,0 1 0,1-1 0,2-6 0,-1 6 0,-1 0 0,0 0 0,0-1 0,0-9 0,-2 4 0,1-1 0,0 1 0,1 0 0,0 0 0,9-26 0,-7 95 0,-2-25 0,1 0 0,1 0 0,9 34 0,4 18 0,-11 5 0,-5-59 0,6 41 0,2-3 0,-6-39 0,9 35 0,-7-34 0,-1 0 0,1 41 0,-2-26 0,0 103 0,3 36 0,-4-107 0,-3-59 0,1 0 0,0 0 0,6 27 0,-6-44 0,0 0 0,0 0 0,0 0 0,0 0 0,0 0 0,0 0 0,0 0 0,0 0 0,0 0 0,0 0 0,1 0 0,-1 0 0,0 0 0,0 0 0,0 0 0,0 0 0,0 0 0,0 0 0,0 0 0,0 0 0,0 0 0,0 0 0,0 0 0,0 0 0,1 0 0,-1 0 0,0 0 0,0 0 0,0 0 0,0 0 0,0 1 0,0-1 0,0 0 0,0 0 0,0 0 0,1-16 0,-2-25 0,-5-19 0,5 42 0,-1 1 0,-1-1 0,-4-18 0,2 15 0,1-1 0,2 0 0,0 1 0,1-1 0,3-33 0,0 26 0,-2 0 0,-5-40 0,0 17 0,2-1 0,5-66 0,0 26 0,-10-61 0,6 135 0,-7-153 0,5 111 0,4 46 0,0-1 0,-2 1 0,0 0 0,-5-22 0,2 15 0,1-1 0,2 0 0,0 0 0,1 0 0,4-36 0,-1-5 0,-2-1484 0,-10 1389 0,10-357 0,-11 357 0,5 104 0,2 27 0,4 28 0,4 13 0,41 117 0,-41-120 0,0 1 0,1-1 0,0-1 0,0 1 0,7 8 0,17 33 0,48 156 0,-21-12-550,-35-122 550,-4 2 0,10 87 0,-20-82 221,-5 141 0,-5-102-113,4-106-108,-2 0 0,0 0 0,0 0 0,-1 0 0,-7 21 0,4-12 0,-6 36 0,9-39 0,-1 0 0,-1 0 0,-7 19 0,10-37 0,1 0 0,0 0 0,-1 0 0,1 0 0,0 0 0,-1 0 0,1 0 0,-1 0 0,0 0 0,1-1 0,-1 1 0,0 0 0,1 0 0,-1-1 0,0 1 0,0 0 0,0-1 0,0 1 0,1-1 0,-1 1 0,-1 0 0,1-1 0,0 0 0,0 0 0,0 0 0,0-1 0,1 1 0,-1 0 0,0 0 0,0-1 0,0 1 0,0 0 0,1-1 0,-1 1 0,0-1 0,1 1 0,-1-1 0,0 1 0,1-1 0,-1 1 0,-1-2 0,-3-5 0,0 0 0,0-1 0,-8-15 0,8 13 0,-1 0 0,1-1 0,1 0 0,0 0 0,0-1 0,1 1 0,0-1 0,1 0 0,-1-13 0,2-102 0,2 72 0,-1 27 0,-8-195 0,6 199 0,3-36 0,0 37 0,-4-42 0,-11 3 0,-1-8 0,12 52 0,-1 1 0,-1-1 0,0 1 0,-15-33 0,0 1 0,14 31 0,1 3 0,0 2 0,-1-1 0,0 0 0,-13-19 0,-3 3 0,-1 1 0,-51-50 0,56 65 0,-1 0 0,0 2 0,-27-14 0,43 25 0,-32-20 0,24 14 0,-1 0 0,0 0 0,0 2 0,0-1 0,-1 1 0,-17-4 0,-32-5 0,43 8 0,-1 1 0,-1 1 0,1 1 0,-22 0 0,-502 3 0,466-10 0,78 10 0,-1 0 0,0 0 0,1 0 0,-1 0 0,1 0 0,-1 0 0,1 0 0,-1 0 0,1-1 0,-1 1 0,1 0 0,-1 0 0,1 0 0,0-1 0,-1 1 0,1 0 0,-1 0 0,1-1 0,-1 1 0,1 0 0,0-1 0,-1 1 0,1 0 0,0-1 0,-1 1 0,1-1 0,0 1 0,-1 0 0,1-1 0,0 1 0,0-1 0,0 1 0,-1-1 0,1 0 0,11-15 0,26-9 0,167-86 0,-191 101 0,0-1 0,-1 0 0,0 0 0,16-21 0,-2 3 0,-26 29 0,1-1 0,-1 1 0,1-1 0,-1 1 0,1 0 0,-1-1 0,1 0 0,-1 1 0,1-1 0,-1 1 0,0-1 0,1 1 0,-1-1 0,0 0 0,1 1 0,-1-1 0,0 0 0,0 1 0,0-1 0,0 0 0,0 1 0,0-1 0,0 0 0,0 0 0,0 1 0,0-1 0,0 0 0,0 1 0,0-1 0,0 0 0,-1-1 0,0 1 0,-1 0 0,1 0 0,0 1 0,-1-1 0,1 0 0,0 0 0,-1 1 0,1-1 0,-1 1 0,1-1 0,-1 1 0,1-1 0,-4 1 0,-10-1 0,0 0 0,-20 2 0,27-1 0,-139 10 0,108-6 0,0 2 0,0 2 0,-55 18 0,65-19 0,-47 8 0,47-11 0,-49 14 0,5 0 0,58-15 0,0 0 0,0 1 0,0 1 0,0 0 0,0 1 0,-19 11 0,32-15 0,-1 0 0,1 0 0,0 0 0,0 1 0,0-1 0,0 1 0,0-1 0,0 1 0,1 0 0,-1 0 0,1-1 0,0 1 0,-1 0 0,1 0 0,1 0 0,-1 1 0,0-1 0,1 5 0,-1 9 0,0 0 0,4 24 0,-1-3 0,-1-10 0,0-20 0,0 0 0,0 1 0,-1-1 0,-1 0 0,1 0 0,-1 0 0,-1 0 0,-3 12 0,3-18 0,0 1 0,0-1 0,0 1 0,0-1 0,-1 0 0,1 0 0,-1 0 0,1 0 0,-1-1 0,0 1 0,0-1 0,0 1 0,0-1 0,-4 1 0,-48 13 0,47-14 0,-3 2 0,2-2 0,0 1 0,0 0 0,0 1 0,1 0 0,-14 7 0,19-9 0,1 1 0,-1 0 0,1 0 0,0 0 0,-1 1 0,1-1 0,0 0 0,0 1 0,1 0 0,-1-1 0,0 1 0,1 0 0,0 0 0,-1 0 0,1 0 0,0 0 0,1 0 0,-1 0 0,0 0 0,1 4 0,-2 15 0,1 0 0,1 1 0,0-1 0,2 0 0,8 37 0,5-13 0,-10-34 0,-1 1 0,4 21 0,1 67 0,-7-56 0,2-19 0,-3-24 0,0 0 0,-1 0 0,1 0 0,-1 0 0,1 0 0,-1 0 0,0 0 0,0 0 0,1 0 0,-2 0 0,1 0 0,0 0 0,0 0 0,-1 0 0,1 0 0,-1 0 0,1 0 0,-1 0 0,0 0 0,0 0 0,0 0 0,0-1 0,0 1 0,0 0 0,0-1 0,-1 1 0,1-1 0,-1 1 0,1-1 0,-3 2 0,-10 5 0,1 0 0,-1-1 0,0-1 0,-1-1 0,-26 7 0,-10 4 0,-16 25 0,64-40 0,0 0 0,0 1 0,0-1 0,0 1 0,0 0 0,0 0 0,1 0 0,-1 0 0,0 0 0,1 0 0,0 1 0,0-1 0,-1 1 0,1 0 0,1 0 0,-1 0 0,0 0 0,1 0 0,0 0 0,-1 0 0,1 0 0,0 0 0,1 1 0,-1-1 0,1 0 0,-1 1 0,1-1 0,0 0 0,0 1 0,0-1 0,1 0 0,-1 1 0,1-1 0,0 0 0,0 1 0,0-1 0,0 0 0,3 5 0,9 24 0,-8-17 0,1 0 0,0-1 0,13 19 0,-15-24 0,0-1 0,0 1 0,0 0 0,-1 0 0,-1 0 0,4 18 0,-5-17 0,1 0 0,1 0 0,0 0 0,0 0 0,1-1 0,6 11 0,-7-13 0,0 0 0,1 1 0,-2-1 0,1 1 0,-1 0 0,-1-1 0,2 17 0,-1 59 0,-2-69 0,0 2 0,1-5 0,-1 1 0,0 0 0,-1 0 0,-1 0 0,1-1 0,-2 1 0,0-1 0,0 1 0,-6 11 0,5-14 0,1 1 0,0-1 0,-3 16 0,5-18 0,-1 1 0,0-1 0,0 1 0,-1-1 0,0 0 0,-7 13 0,5-11 0,1 1 0,-1-1 0,1 1 0,1 0 0,0 0 0,0 1 0,-1 12 0,3-12 0,-1-1 0,-1 1 0,0-1 0,0 0 0,-1 0 0,0-1 0,-10 18 0,-27 47 0,21-47 0,7-11 0,1 0 0,1 2 0,0-1 0,-14 34 0,11-15 0,1-2 0,-16 64 0,27-90 0,-1 0 0,0 1 0,0-1 0,-7 10 0,-10 26 0,12-20 0,-17 34 0,-4 8 0,14-32 0,11-26 0,1 0 0,-1 1 0,1-1 0,1 1 0,-1 0 0,-1 16 0,-15 96 0,19-120 0,0 1 0,0-1 0,0 1 0,0-1 0,1 1 0,-1-1 0,0 0 0,1 1 0,-1-1 0,1 0 0,-1 0 0,1 1 0,0-1 0,0 0 0,-1 0 0,1 0 0,0 0 0,0 0 0,0 0 0,0 0 0,0 0 0,1 0 0,-1 0 0,0 0 0,2 0 0,42 15 0,-39-15 0,-1 0 0,1 1 0,0 0 0,-1 0 0,7 4 0,5 5 0,-11-7 0,0 0 0,-1 0 0,1 1 0,-1 0 0,0 0 0,0 0 0,6 8 0,-9-10 0,0 0 0,0 1 0,0-1 0,1 0 0,0 0 0,-1-1 0,1 1 0,0-1 0,0 1 0,0-1 0,4 2 0,-6-4 0,0 1 0,-1-1 0,1 0 0,0 0 0,0 0 0,-1 0 0,1 0 0,0 0 0,0 0 0,-1 0 0,1 0 0,0 0 0,-1-1 0,1 1 0,0 0 0,-1 0 0,1-1 0,0 1 0,-1 0 0,1-1 0,0 1 0,0-1 0,1-1 0,0 0 0,-1 0 0,1 0 0,0-1 0,-1 1 0,1 0 0,-1-1 0,2-4 0,9-25 0,-11 26 0,1 0 0,0 0 0,0 0 0,1 1 0,-1-1 0,1 0 0,1 1 0,-1 0 0,1 0 0,0 0 0,0 0 0,0 1 0,6-5 0,-1 1 0,0 1 0,-1-1 0,0 0 0,0-1 0,-1 0 0,0 0 0,-1-1 0,9-16 0,-10 20 0,0-1 0,1 1 0,-1 1 0,1-1 0,1 1 0,-1 0 0,1 0 0,-1 0 0,2 1 0,9-5 0,-7 4 0,0-1 0,0 0 0,0-1 0,10-9 0,13-9 0,-28 22 0,0-1 0,0 1 0,0-1 0,0 0 0,-1 0 0,6-6 0,61-95 0,-67 100 0,0 0 0,0 0 0,0 0 0,1 1 0,0-1 0,-1 1 0,2 0 0,-1 0 0,0 1 0,1-1 0,0 1 0,10-4 0,-10 5 0,1-1 0,-1 1 0,1 1 0,-1-1 0,1 1 0,-1 0 0,12 1 0,-14 0 0,0 1 0,-1-1 0,1 1 0,-1 0 0,1 0 0,-1 0 0,1 1 0,-1 0 0,0-1 0,1 1 0,-1 0 0,0 0 0,0 1 0,0-1 0,2 3 0,-5-4 0,1-1 0,-1 1 0,0-1 0,1 0 0,-1 1 0,1-1 0,-1 0 0,0 1 0,1-1 0,-1 0 0,1 1 0,-1-1 0,1 0 0,-1 0 0,1 0 0,-1 1 0,1-1 0,-1 0 0,1 0 0,0 0 0,-1 0 0,1 0 0,-1 0 0,1 0 0,-1 0 0,1 0 0,-1 0 0,1 0 0,-1-1 0,1 1 0,-1 0 0,1 0 0,-1 0 0,1-1 0,-1 1 0,1 0 0,-1-1 0,1 1 0,-1 0 0,1-1 0,-1 1 0,0-1 0,1 1 0,-1 0 0,0-1 0,0 1 0,1-1 0,-1 1 0,0-1 0,0 1 0,1-1 0,-1 1 0,0-1 0,0 0 0,11-42 0,-7 23 0,2 7 0,1 0 0,0 1 0,1 0 0,0 0 0,1 1 0,18-19 0,-21 24 0,0 0 0,-1 0 0,0-1 0,0 1 0,6-13 0,-5 11 0,-3 3 0,1 0 0,0 0 0,1 0 0,-1 1 0,1-1 0,0 1 0,0 0 0,0 1 0,1-1 0,-1 1 0,7-3 0,15-8 0,-18 7 0,1 1 0,1 0 0,-1 0 0,1 1 0,0 1 0,1 0 0,-1 1 0,1 0 0,14-2 0,25-1 0,1 3 0,57 2 0,-106 2 0,-1-1 0,0 1 0,1 0 0,-1 0 0,1 0 0,-1 0 0,0 0 0,0 0 0,0 0 0,0 1 0,0-1 0,0 1 0,0 0 0,0-1 0,0 1 0,-1 0 0,1 0 0,-1 0 0,1 0 0,-1 0 0,2 5 0,3 5 0,-1 1 0,7 25 0,-5-12 0,-3-9 0,0 0 0,-2 1 0,0-1 0,-1 1 0,-1 0 0,-3 29 0,1 9 0,3-27 0,2-1 0,9 42 0,3 27 0,-12-36 0,-5 77 0,0-127 0,1 1 0,-1-1 0,-1 0 0,0 0 0,-1 0 0,0-1 0,-9 17 0,-4 3 0,-25 32 0,39-59 0,-39 76 0,30-58 0,1 1 0,1 0 0,1 0 0,-11 41 0,14-25 0,5-29 0,-1 1 0,0-1 0,0 0 0,0 0 0,-1 0 0,-1 0 0,-6 13 0,4-12 0,1 1 0,0 0 0,1 0 0,0 0 0,-3 14 0,5-14 0,-1 0 0,-1-1 0,1 1 0,-2-1 0,1 0 0,-8 11 0,4-9 0,1 1 0,-8 20 0,9-21 0,1 0 0,-2 0 0,-9 14 0,6-11 0,1 1 0,0 1 0,1-1 0,-8 28 0,-55 119 0,63-138 0,-2 0 0,-25 46 0,21-51 0,10-14 0,-1 1 0,1 0 0,0 0 0,-5 13 0,-7 20 0,12-31 0,0 0 0,0 0 0,1 0 0,0 1 0,1-1 0,0 1 0,-1 19 0,3-13 0,1-8 0,-1 0 0,0 0 0,0 0 0,0 0 0,-1 0 0,0 0 0,-1 0 0,0-1 0,0 1 0,-1 0 0,0-1 0,0 0 0,-1 0 0,-7 13 0,6-14 0,2 0 0,-1 0 0,1 0 0,0 1 0,0-1 0,0 1 0,-1 7 0,-3 7 0,4-13 0,-1 0 0,-1 0 0,1-1 0,-1 1 0,-6 5 0,5-6 0,1 1 0,0-1 0,0 1 0,-6 15 0,4-8 0,-1-1 0,0 1 0,-1-1 0,-1-1 0,-22 25 0,12-14 0,5-5 0,-1 0 0,-1-1 0,-1-1 0,-21 16 0,33-28 0,1 0 0,0 0 0,0 1 0,1-1 0,-1 1 0,1 0 0,-6 12 0,7-11 0,-1-1 0,-1 1 0,1-1 0,-1 0 0,-10 10 0,4-7 0,0-1 0,-1 0 0,-19 8 0,6-3 0,12-4 0,0-1 0,0 1 0,1 1 0,0 0 0,-21 24 0,31-31 0,-1 0 0,0 0 0,-1-1 0,1 1 0,-1-1 0,-6 4 0,7-4 0,0-1 0,0 1 0,0 0 0,0 0 0,1 0 0,-1 1 0,0-1 0,1 1 0,0-1 0,-1 1 0,-1 4 0,-8 14 0,0-1 0,-1 0 0,-1-1 0,-24 26 0,-12 15 0,-6 12 0,5 10 0,29-43 0,18-30 0,-1 0 0,0-1 0,0 1 0,-8 9 0,-11 7 0,19-21 0,0 0 0,0 1 0,1 0 0,0 0 0,0 0 0,0 0 0,1 1 0,-1-1 0,1 1 0,1 0 0,-1 0 0,1 0 0,-2 7 0,-11 21 0,13-30 0,-1 0 0,1 0 0,0 0 0,1 0 0,-1 0 0,1 0 0,-2 7 0,3-9 0,0-1 0,0 1 0,0-1 0,0 1 0,1 0 0,-1-1 0,1 0 0,-1 1 0,1-1 0,-1 1 0,1-1 0,0 1 0,0-1 0,0 0 0,0 0 0,0 1 0,0-1 0,0 0 0,0 0 0,0 0 0,0 0 0,1 0 0,-1 0 0,0-1 0,1 1 0,-1 0 0,2 0 0,8 4 0,1-1 0,-1 0 0,1-1 0,0 0 0,0-1 0,0 0 0,0-1 0,17-1 0,26 5 0,-47-4 0,-1 2 0,0-1 0,0 1 0,-1 0 0,1 0 0,0 1 0,8 6 0,19 10 0,-24-13 0,1 0 0,-1 0 0,0 1 0,-1 1 0,0 0 0,12 15 0,-4-5 0,-10-9 0,-1-1 0,0 1 0,-1 1 0,0-1 0,6 21 0,-3-6 0,-1 2 0,2 1 0,14 30 0,-16-42 0,-1-1 0,-1 1 0,-1 0 0,0 0 0,3 26 0,2 4 0,-5-34 0,-2 0 0,1 1 0,0 24 0,-3-3 0,1-19 0,-1 0 0,0 0 0,-1 0 0,-1 0 0,0-1 0,-1 1 0,-5 15 0,5-22 0,1 0 0,0 0 0,1 1 0,-2 11 0,3-13 0,-1 0 0,0 0 0,0 0 0,-1 0 0,0 0 0,0 0 0,-4 8 0,-13 35 0,17-40 0,-1 0 0,-1-1 0,-7 17 0,8-23 0,1 0 0,0 0 0,-1 0 0,1-1 0,-1 1 0,0-1 0,0 1 0,0-1 0,0 0 0,0 0 0,0 0 0,-1-1 0,-3 2 0,-51 13 0,48-15 0,0 1 0,1 1 0,-1 0 0,1 0 0,-11 5 0,2 3 0,6-5 0,0 1 0,1 0 0,-17 14 0,7 1 0,1 1 0,-33 52 0,52-74 0,0 0 0,0 0 0,0 1 0,0-1 0,0 0 0,1 0 0,-1 1 0,0-1 0,1 0 0,-1 1 0,1-1 0,-1 1 0,1-1 0,0 1 0,0-1 0,-1 1 0,1-1 0,0 1 0,0-1 0,1 1 0,-1-1 0,0 1 0,0-1 0,1 0 0,-1 1 0,1-1 0,-1 1 0,1-1 0,0 0 0,-1 1 0,1-1 0,0 0 0,0 0 0,0 0 0,2 3 0,0-3 0,-1 0 0,1 1 0,0-1 0,-1 0 0,1 0 0,0-1 0,0 1 0,0-1 0,0 1 0,0-1 0,-1 0 0,1 0 0,0 0 0,0 0 0,0-1 0,0 1 0,5-2 0,12-3 0,0 2 0,29-2 0,-26 3 0,37-7 0,17-10 0,-58 13 0,1 1 0,0 1 0,26-1 0,37-9 0,-45 7 0,-28 6 0,0-1 0,0 0 0,13-5 0,-13 4 0,1 1 0,-1 0 0,0 0 0,1 1 0,0 0 0,17 2 0,-13-1 0,-1 0 0,25-4 0,-23 2 0,-1 2 0,1 0 0,-1 0 0,1 1 0,-1 1 0,1 1 0,24 7 0,17 3 0,65 15 0,-105-25 0,0 0 0,0-2 0,0 1 0,0-2 0,20-2 0,-16 1 0,-1 1 0,1 0 0,22 5 0,-4-1 0,0-1 0,76-4 0,-35-1 0,46 4 0,131-5 0,-210-1 0,52-2 0,21 16 0,-37-7 0,21 3 0,28 5 0,196-7 0,-169-6 0,92 2 0,-249 0 0,0 0 0,1 0 0,-1 1 0,0-1 0,0 1 0,0-1 0,0 1 0,0 0 0,-1 0 0,1 0 0,0 0 0,0 0 0,0 0 0,-1 1 0,1-1 0,-1 0 0,1 1 0,1 2 0,-5-17 0,0 0 0,-1 0 0,-1 1 0,0-1 0,-1 1 0,0 0 0,-10-16 0,6 9 0,4 13 0,0 0 0,0 0 0,0 0 0,-1 1 0,0 0 0,0 0 0,-10-5 0,0-1 0,-96-65 0,105 72 0,0 0 0,0-1 0,0 1 0,1-1 0,0-1 0,0 1 0,0-1 0,0 0 0,1 0 0,0-1 0,1 0 0,-1 1 0,1-2 0,-3-7 0,0-1 0,-2-1 0,-11-18 0,-5-8 0,16 26 0,3 7 0,1-1 0,0 0 0,1 0 0,-4-15 0,0-15 0,3-1 0,1 1 0,2-62 0,1 96 0,0-1 0,0 1 0,0 0 0,-1 0 0,-3-8 0,-6-26 0,9 10 0,3-58 0,1 24 0,-2 54 0,1-1 0,0 1 0,1 0 0,0-1 0,1 1 0,0 0 0,1 1 0,8-19 0,-2 12 0,0 0 0,1 0 0,1 1 0,15-16 0,-9 3 0,-16 26 0,0-1 0,0 0 0,1 1 0,-1-1 0,1 1 0,-1-1 0,1 1 0,0 0 0,6-4 0,-8 7-40,0-1 0,1 0 0,-1 0 0,0 0-1,0 0 1,0 0 0,0 0 0,0 0 0,0 0 0,0-1 0,0 1-1,0 0 1,0 0 0,0-1 0,-1 1 0,1-1 0,-1 1-1,1-1 1,-1 1 0,0-1 0,1 1 0,-1-1 0,0 1 0,0-1-1,0 1 1,0-1 0,0 1 0,0-1 0,-1 1 0,1-1-1,0 1 1,-1-1 0,0-1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7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118 0 24575,'1'0'0,"-1"0"0,1 0 0,-1 1 0,0-1 0,1 0 0,-1 0 0,0 0 0,1 0 0,-1 1 0,0-1 0,1 0 0,-1 0 0,0 1 0,1-1 0,-1 0 0,0 1 0,0-1 0,1 0 0,-1 1 0,0-1 0,0 1 0,5 9 0,-5-8 0,11 32 0,-10-31 0,0-1 0,3 6 0,-3-7 0,0 1 0,0 0 0,-1 0 0,1 0 0,0-1 0,-1 1 0,1 4 0,0-3 0,-1-1 0,1 1 0,0 0 0,-1-1 0,1 1 0,2 2 0,-2-2 0,0 0 0,0 0 0,0 0 0,1 5 0,-1-5 0,-1 0 0,1-1 0,-1 1 0,1 0 0,0-1 0,0 1 0,1 0 0,-1-1 0,2 3 0,-3-4 0,1 0 0,0 1 0,-1-1 0,1 0 0,-1 0 0,0 0 0,0 1 0,1-1 0,-1 3 0,0 12 0,-1-6 0,1 80 0,0-83 0,-1 0 0,0 0 0,-3 11 0,2-14 0,2 0 0,-1 0 0,0 0 0,1-1 0,-1 6 0,1-7 0,0 0 0,-1 0 0,1 0 0,-1 0 0,0 4 0,-3 5 0,3 0 0,1-8 0,-1 0 0,1 0 0,-1 1 0,0-1 0,0 0 0,-2 6 0,1-6 0,1 0 0,0 0 0,0 0 0,-1 5 0,-2 4 0,-6 10 0,10-20 0,-1 0 0,0-1 0,0 1 0,0 0 0,0 0 0,0-1 0,0 1 0,-3 2 0,3-3 0,1 0 0,-1 0 0,0 0 0,1 1 0,-1-1 0,1 0 0,-1 0 0,1 1 0,-1 0 0,1 0 0,-1 0 0,1-1 0,-1 1 0,-1 2 0,-10 17 0,2-2 0,6-13 0,-1 1 0,3-3 0,0 0 0,-3 4 0,-2 5 0,6-11 0,0 0 0,-1-1 0,-1 4 0,2-4 0,-1 1 0,1 0 0,-2 3 0,1-3 0,1 0 0,0 0 0,-3 3 0,2-2 0,-4 5 0,3-5 0,0 1 0,-3 6 0,-7 12 0,11-21 0,1 2-115,0-2-10,0 0 0,0 0 0,1 0 0,-1 1 0,1-1 0,-1 0 0,1 0 0,-1 0 0,0 2 0,1 0-6701</inkml:trace>
</inkml:ink>
</file>

<file path=ppt/ink/ink4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7:01.99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1638 208 24575,'-17'-2'0,"1"0"0,-32-8 0,40 8 0,-2-2 0,0 0 0,0 0 0,0-1 0,0 0 0,-9-8 0,-15-8 0,7 9 0,1 2 0,-2 0 0,-32-7 0,34 11 0,24 5 0,0 1 0,0-1 0,0 0 0,0 0 0,0 0 0,0 1 0,1-2 0,-1 1 0,0 0 0,0 0 0,1 0 0,-1-1 0,-1-2 0,3 4 0,-1 0 0,1 0 0,0-1 0,0 1 0,0 0 0,0-1 0,0 1 0,0 0 0,0 0 0,0-1 0,-1 1 0,1 0 0,0-1 0,0 1 0,0 0 0,1-1 0,-1 1 0,0 0 0,0-1 0,0 1 0,0 0 0,0 0 0,0-1 0,0 1 0,0 0 0,1 0 0,-1-1 0,0 1 0,0 0 0,1-1 0,15-6 0,-8 6 0,2 0 0,-1-1 0,0 0 0,1-1 0,-1 0 0,0 0 0,-1-1 0,11-5 0,-16 6 0,0 1 0,0 0 0,0 0 0,1 1 0,-1-1 0,0 1 0,1-1 0,-1 1 0,1 0 0,-1 0 0,1 1 0,-1-1 0,1 1 0,0-1 0,-1 1 0,1 0 0,0 1 0,-1-1 0,1 1 0,-1-1 0,1 1 0,-1 0 0,1 1 0,-1-1 0,1 0 0,-1 1 0,0 0 0,0 0 0,6 4 0,14 18 0,29 41 0,-39-49 0,14 18 0,-15-22 0,-1 2 0,0 0 0,-1 0 0,0 0 0,-2 1 0,13 29 0,-19-37 0,0 1 0,-1 0 0,0 0 0,0 0 0,-1 0 0,-1 12 0,1-18 0,0 0 0,0 0 0,0 0 0,0 0 0,-1 0 0,1 0 0,0-1 0,-1 1 0,0 0 0,1 0 0,-1 0 0,0-1 0,0 1 0,0 0 0,0-1 0,0 1 0,-1-1 0,1 1 0,0-1 0,-1 0 0,1 1 0,-1-1 0,1 0 0,-1 0 0,0 0 0,1 0 0,-1 0 0,0-1 0,0 1 0,1 0 0,-4 0 0,-2-1 0,0 0 0,0 0 0,0 0 0,0-1 0,-1 0 0,1-1 0,0 1 0,1-1 0,-1-1 0,0 1 0,1-1 0,-13-7 0,10 6 0,1 0 0,-1 1 0,0 0 0,-1 1 0,1 0 0,0 0 0,-13 0 0,-71 3 0,42 1 0,42-1 0,0 0 0,0 1 0,0 0 0,1 0 0,-15 7 0,-18 4 0,34-11 0,-18 2 0,1 2 0,-1 1 0,1 1 0,0 1 0,-40 22 0,-18 21 0,32 2 0,38-40 0,2 1 0,0 0 0,0 0 0,-10 26 0,-1 6 0,17-35 0,-1-1 0,0 1 0,-1-1 0,0 0 0,0-1 0,-2 1 0,1-1 0,-1 0 0,-13 12 0,-32 30 0,49-48 0,0 0 0,0 1 0,1 0 0,-1 0 0,1 0 0,-4 10 0,-17 23 0,14-26 0,1 1 0,0 0 0,-8 17 0,5-9 0,7-11 0,0 0 0,-1-21 0,1-29 0,1 0 0,1 0 0,5-63 0,0 19 0,-2-123 0,0 221 0,-1 1 0,0 0 0,-1-1 0,-1 1 0,0-1 0,-10 25 0,8-25 0,2 1 0,0-1 0,0 1 0,1 0 0,0 23 0,1-9 0,-10 41 0,7-51 0,1 1 0,-1 30 0,3-39 0,0-1 0,-2 1 0,1-1 0,-1 1 0,-7 15 0,2-6 0,-66 187 0,62-172 0,-1 0 0,-14 58 0,25-85 0,-1 0 0,1 0 0,-9 14 0,8-15 0,0 0 0,0 0 0,0 0 0,1 0 0,-3 12 0,3 4 0,-2 0 0,-1 0 0,-1 0 0,-10 22 0,10-23 0,0 0 0,1 0 0,1 1 0,-2 28 0,-3 21 0,5-41 0,4-24 0,0-1 0,-1 1 0,0-1 0,-1 1 0,1-1 0,-1 0 0,0 0 0,-1 0 0,-3 7 0,1-3 0,0 0 0,1 1 0,0-1 0,-4 21 0,6-20 0,-1-1 0,0 0 0,-1 1 0,0-1 0,-7 12 0,6-13 0,1 0 0,1 0 0,-1 1 0,2-1 0,-1 1 0,-1 15 0,2-13 0,-1 1 0,0-1 0,-6 15 0,0-5 0,2 1 0,-5 24 0,-4 9 0,1-25 0,12-27 0,1 0 0,0 1 0,0-1 0,0 0 0,0 1 0,1-1 0,-1 1 0,0 6 0,-5 30 0,12-52 0,0 0 0,1 1 0,1 0 0,0 0 0,0 0 0,12-11 0,6-8 0,25-36 0,-7 5 0,73-107 0,-107 152 0,21-27 0,-25 36 0,-1 0 0,0 0 0,0-1 0,5-9 0,16-24 0,-13 24 0,-1 0 0,0-1 0,9-19 0,-10 16 0,26-36 0,14-20 0,-33 46 0,30-54 0,50-65 0,-61 76 0,-4 9 0,37-81 0,-68 145 0,29-77 0,-18 52 0,16-46 0,-23 55 0,0 1 0,1-1 0,1 2 0,0-1 0,1 1 0,0 0 0,1 0 0,22-24 0,26-25 0,-48 51 0,2-1 0,-1 1 0,2 1 0,0 0 0,0 1 0,19-13 0,-31 23 0,0 0 0,1-1 0,-1 1 0,1 0 0,-1 0 0,0-1 0,1 1 0,-1 0 0,1 0 0,-1 0 0,1 0 0,-1 0 0,1 0 0,-1 0 0,1-1 0,-1 1 0,1 1 0,-1-1 0,1 0 0,-1 0 0,1 0 0,-1 0 0,1 0 0,-1 0 0,1 1 0,-1-1 0,1 0 0,-1 0 0,1 0 0,-1 1 0,0-1 0,1 0 0,0 1 0,6 20 0,-7 33 0,-1-44 0,2 1 0,-1-1 0,2 1 0,0-1 0,4 15 0,-3-15 0,-1 1 0,1 1 0,-2-1 0,1 11 0,-2 29 0,-4 92 0,2-125 0,-1 0 0,-1 0 0,0 0 0,-1-1 0,-14 32 0,-6 14 0,17-42 0,0-1 0,-17 29 0,1 5 0,22-45 0,-2 0 0,1-1 0,-2 1 0,1-1 0,-10 14 0,9-14 0,0 1 0,1-1 0,0 1 0,1 0 0,-1 0 0,2 0 0,-4 16 0,-9 26 0,-37 97 0,39-110 0,11-30 0,0 0 0,-1 0 0,-6 14 0,5-18 0,0-1 0,0 1 0,0-1 0,0 0 0,-1 0 0,1 0 0,-1-1 0,1 0 0,-9 3 0,-11 6 0,-53 36 0,2-3 0,34-11 0,33-25 0,-1-1 0,0 0 0,0 0 0,-19 10 0,23-15 0,0 2 0,0-1 0,1 0 0,0 1 0,-1 0 0,-4 6 0,-10 8 0,38-56 0,80-74 0,1-2 0,-35 40 0,-44 52 0,0-1 0,-2-1 0,17-28 0,74-121 0,-89 142 0,-15 23 0,-1 0 0,1 0 0,5-15 0,43-83 0,-7 15 0,35-56 0,-60 110 0,15-24 0,-21 39 0,-8 9 0,1 0 0,22-21 0,-28 31 0,0 0 0,1 1 0,-1-1 0,1 1 0,0-1 0,0 1 0,-1 0 0,2 1 0,-1-1 0,0 1 0,0-1 0,0 1 0,1 1 0,7-2 0,11 2 0,-17 1 0,0-1 0,0 0 0,0 0 0,1-1 0,-1 0 0,0 0 0,0 0 0,0-1 0,-1 0 0,1 0 0,0 0 0,6-4 0,4-4 0,-6 4 0,1-1 0,-1 0 0,13-12 0,-2-3 0,-15 15 0,0 1 0,0 0 0,0 0 0,1 0 0,0 1 0,0-1 0,0 2 0,1-1 0,0 1 0,14-5 0,-3-2 0,-19 11 0,0 0 0,1-1 0,-1 1 0,0 0 0,0-1 0,1 1 0,-1-1 0,0 1 0,0 0 0,0-1 0,0 1 0,0-1 0,0 1 0,1-1 0,-1 1 0,0-1 0,0 1 0,0-1 0,-1 1 0,1 0 0,0-1 0,0 1 0,0-1 0,0 1 0,-1-1 0,0-1 0,0 1 0,0 0 0,0 0 0,0-1 0,0 1 0,-1 0 0,1 0 0,-1 1 0,1-1 0,-1 0 0,1 0 0,-1 1 0,1-1 0,-1 1 0,1-1 0,-1 1 0,0-1 0,1 1 0,-4 0 0,-66-2 0,-24-3 0,40 0 0,-98 5 0,60 2 0,77-2 0,7-1 0,0 1 0,0 0 0,0 1 0,0 0 0,-16 4 0,24-5 0,0 0 0,0 1 0,0-1 0,0 1 0,0-1 0,0 1 0,0-1 0,0 1 0,0 0 0,0-1 0,1 1 0,-1 0 0,0 0 0,0 0 0,1-1 0,-1 1 0,1 0 0,-1 0 0,1 0 0,-1 0 0,0 2 0,1-1 0,0 1 0,0-1 0,0 0 0,1 0 0,-1 0 0,0 0 0,1 0 0,0 1 0,-1-1 0,1 0 0,0 0 0,0 0 0,0-1 0,0 1 0,3 3 0,-1-2 0,0 1 0,1-1 0,0 1 0,0-1 0,0 0 0,0 0 0,0-1 0,0 1 0,1-1 0,-1 0 0,1 0 0,0-1 0,0 1 0,-1-1 0,7 1 0,35 14 0,-33-11 0,0 0 0,0-1 0,1 0 0,0-1 0,-1 0 0,1-1 0,19 0 0,-17-1 0,0 1 0,0 0 0,-1 1 0,0 0 0,24 9 0,-9 1 0,-21-10 0,0 0 0,0 0 0,-1 1 0,0 0 0,0 1 0,0 0 0,0 0 0,-1 1 0,1 0 0,-2 0 0,1 0 0,-1 1 0,8 9 0,13 28 0,-5-12 0,-1 1 0,-2 1 0,29 72 0,-11 13 0,-30-95 0,-1 0 0,-2 1 0,0-1 0,-1 1 0,-1 0 0,-2-1 0,-2 29 0,1 2 0,0-47 0,0 0 0,0 0 0,-1 0 0,0-1 0,0 1 0,-1 0 0,0-1 0,-5 10 0,-37 59 0,27-48 0,7-11 0,-2-1 0,0-1 0,0 0 0,-23 18 0,15-12 0,9-11 0,0-1 0,-1 0 0,-14 8 0,14-10 0,1 1 0,0 0 0,-17 16 0,29-24 0,0 0 0,0 0 0,0 0 0,0 0 0,0 0 0,0 0 0,0 0 0,0 0 0,0 1 0,0-1 0,0 0 0,0 0 0,0 0 0,0 0 0,0 0 0,0 0 0,0 0 0,0 0 0,0 1 0,0-1 0,0 0 0,0 0 0,0 0 0,0 0 0,0 0 0,0 0 0,0 0 0,0 0 0,0 1 0,0-1 0,0 0 0,0 0 0,0 0 0,0 0 0,0 0 0,1 0 0,-1 0 0,0 0 0,0 0 0,0 0 0,0 0 0,0 0 0,0 0 0,0 0 0,0 0 0,0 0 0,1 1 0,-1-1 0,0 0 0,0 0 0,0 0 0,0 0 0,0 0 0,0 0 0,0 0 0,1-1 0,-1 1 0,0 0 0,13 2 0,14-3 0,-9-2 0,-3 1 0,0-1 0,0 0 0,-1-1 0,1 0 0,25-12 0,-39 15 0,0 1 0,0-1 0,1 0 0,-1 1 0,0-1 0,0 0 0,0 0 0,0 0 0,0 0 0,0 0 0,0 0 0,0 0 0,0 0 0,0-1 0,-1 1 0,1 0 0,-1 0 0,1-1 0,-1 1 0,1 0 0,-1-1 0,1 1 0,-1-1 0,0 1 0,0 0 0,0-1 0,0 1 0,0-1 0,0 1 0,0 0 0,-1-1 0,1 1 0,0-1 0,-1-1 0,-3-3 0,1-1 0,-1 1 0,0 0 0,0 0 0,-10-9 0,-10-17 0,14 14 0,0 1 0,-2 1 0,0 0 0,0 0 0,-2 2 0,-28-27 0,32 34 0,0-1 0,-1 1 0,1 1 0,-15-7 0,-21-13 0,-63-38 0,89 54 0,0 0 0,-1 2 0,1 1 0,-28-7 0,4 2 0,12 4 0,0 2 0,-1 2 0,1 1 0,-1 1 0,-34 3 0,32 0 0,33-1 0,0 0 0,0 0 0,0 0 0,0 0 0,0 1 0,0-1 0,0 1 0,0-1 0,0 1 0,0 0 0,0 0 0,0 0 0,1 0 0,-1 0 0,0 0 0,1 0 0,-1 0 0,1 1 0,-1-1 0,1 1 0,0-1 0,0 1 0,0-1 0,-1 1 0,2 0 0,-1 0 0,0-1 0,0 1 0,-1 4 0,2-5 0,0 1 0,0-1 0,0 1 0,0 0 0,0-1 0,0 1 0,1-1 0,-1 1 0,0-1 0,1 1 0,0-1 0,-1 0 0,1 1 0,-1-1 0,1 0 0,0 1 0,0-1 0,0 0 0,0 0 0,0 0 0,0 1 0,0-1 0,0 0 0,1-1 0,-1 1 0,0 0 0,1 0 0,-1 0 0,0-1 0,1 1 0,-1-1 0,1 1 0,-1-1 0,1 0 0,-1 1 0,1-1 0,-1 0 0,1 0 0,1 0 0,33 2 0,50-3 0,-19-1 0,-41-1 0,0 0 0,1-1 0,-2-2 0,1-1 0,34-14 0,27-6 0,-58 18 0,-2-1 0,50-26 0,25-17 0,-97 51 0,-1-1 0,1 1 0,-1-1 0,0 0 0,0-1 0,0 1 0,0-1 0,0 0 0,-1 1 0,0-2 0,1 1 0,-2 0 0,1-1 0,0 1 0,-1-1 0,0 0 0,0 0 0,2-9 0,2-3 0,-5 15 0,0 0 0,0-1 0,-1 1 0,1 0 0,0 0 0,-1-1 0,0 1 0,1-1 0,-1-3 0,-1 5 0,1 0 0,-1 0 0,1 0 0,-1 0 0,1 1 0,-1-1 0,0 0 0,1 0 0,-1 1 0,0-1 0,0 0 0,0 1 0,1-1 0,-1 1 0,0-1 0,0 1 0,0-1 0,0 1 0,0 0 0,0-1 0,0 1 0,0 0 0,0 0 0,0 0 0,0-1 0,0 1 0,0 0 0,-2 1 0,-9-1 0,0 0 0,0 1 0,0 1 0,0 0 0,0 0 0,0 1 0,0 1 0,1 0 0,0 1 0,0 0 0,0 0 0,0 1 0,1 1 0,0 0 0,0 0 0,1 1 0,0 0 0,0 1 0,1 0 0,-12 17 0,12-14 0,1 1 0,1 1 0,-8 21 0,3-7 0,4-6 0,0 1 0,-6 44 0,-7 21 0,11-50 0,2 2 0,1-1 0,0 73 0,6-103 0,-1 255 0,3-250 0,0 0 0,1 0 0,1 0 0,0-1 0,0 1 0,1-1 0,1 0 0,0 0 0,12 16 0,-13-21 0,1 1 0,1 0 0,-1 0 0,12 10 0,-17-17 0,0-1 0,1 0 0,-1 1 0,1-1 0,0 0 0,-1 0 0,1 0 0,0 0 0,-1 0 0,1 0 0,0 0 0,0-1 0,0 1 0,0-1 0,0 1 0,0-1 0,0 0 0,0 0 0,0 0 0,0 0 0,0 0 0,0 0 0,-1 0 0,1-1 0,3 0 0,-4 1 0,0-1 0,0 1 0,0 0 0,-1-1 0,1 1 0,0 0 0,0-1 0,-1 1 0,1-1 0,0 1 0,-1-1 0,1 0 0,0 1 0,-1-1 0,1 0 0,-1 1 0,1-1 0,-1 0 0,0 1 0,1-1 0,-1 0 0,0 0 0,1 0 0,-1 1 0,0-1 0,0 0 0,0 0 0,0 0 0,1 0 0,-1 0 0,0 1 0,-1-1 0,1 0 0,0 0 0,0 0 0,0 0 0,0 1 0,-1-1 0,1 0 0,0 0 0,-1 0 0,1 1 0,-1-1 0,1 0 0,-1 1 0,1-1 0,-1 0 0,1 1 0,-2-2 0,-1-1 0,-1-1 0,1 1 0,-1 0 0,1 0 0,-1 0 0,0 1 0,-6-4 0,-5-2 0,0 0 0,1-1 0,-20-15 0,21 13 0,-1 1 0,-1 0 0,-19-8 0,-51-33 0,71 45 0,-1-1 0,2 0 0,-1 0 0,1-2 0,0 0 0,0 0 0,-14-15 0,15-1 0,13 15 0,-1 10 0,1 0 0,-1-1 0,1 1 0,0 0 0,-1 0 0,1 0 0,-1 0 0,1 0 0,0 0 0,-1 0 0,1 0 0,-1 0 0,1 0 0,0 0 0,-1 0 0,1 0 0,-1 1 0,1-1 0,-1 0 0,1 0 0,0 1 0,0-1 0,8 5 0,0 1 0,0 0 0,0 0 0,-1 1 0,0-1 0,0 2 0,10 11 0,-8-7 0,2-1 0,16 13 0,28 20 0,20 14 0,-52-41 0,29 27 0,-14-11 0,-30-25 0,1 0 0,-1 0 0,0 1 0,-1 1 0,0-1 0,-1 1 0,0 1 0,0-1 0,-1 1 0,-1 0 0,0 1 0,0-1 0,-1 1 0,4 19 0,0 3 0,19 45 0,-14-42 0,-6-10 0,-1 1 0,4 48 0,-8-56 0,2 35 0,-5 65 0,0-43 0,1-75 0,0-1 0,1 0 0,-1 0 0,0 1 0,0-1 0,0 0 0,-1 0 0,1 0 0,0 1 0,0-1 0,-1 0 0,1 0 0,0 0 0,-1 0 0,1 1 0,-1-1 0,0 0 0,0 1 0,0-2 0,1 0 0,-1 0 0,1-1 0,-1 1 0,0 0 0,1 0 0,-1 0 0,1-1 0,-1 1 0,1 0 0,-1-1 0,1 1 0,-1 0 0,1-1 0,-1 1 0,1 0 0,0-1 0,-1 1 0,1-1 0,0 1 0,-1-1 0,1 1 0,0-1 0,-1 0 0,-20-45 0,-17-101 0,32 126 0,1 1 0,1 0 0,1-1 0,-1-26 0,5-87 0,1 52 0,-2-1 0,17-138 0,-7 175 0,28-84 0,-35 122 0,1 16 0,3 20 0,5 34 0,-3-17 0,17 50 0,-5-23 0,-11-37 0,-4-13 0,-1 0 0,0 0 0,1 23 0,4 65 0,2 63 0,-11-162 0,0 0 0,1-1 0,5 22 0,-4-21 0,0 0 0,-1 1 0,1 17 0,-4 39 0,-16 128 0,13-178 0,0 1 0,-9 19 0,2-4 0,-6 65 0,17-98 0,0-1 0,0 0 0,0 0 0,0 0 0,0 0 0,0 0 0,0 1 0,0-1 0,0 0 0,0 0 0,0 0 0,0 0 0,0 0 0,0 1 0,0-1 0,0 0 0,0 0 0,0 0 0,0 0 0,0 0 0,0 0 0,-1 0 0,1 1 0,0-1 0,0 0 0,0 0 0,0 0 0,0 0 0,0 0 0,-1 0 0,1 0 0,0 0 0,0 0 0,0 0 0,0 0 0,0 0 0,-1 0 0,1 0 0,0 0 0,0 0 0,0 0 0,0 0 0,0 0 0,-1 0 0,1 0 0,0 0 0,0 0 0,0 0 0,-6-8 0,0-12 0,-11-42 0,13 50 0,0 0 0,1 0 0,0 0 0,1 0 0,-1-17 0,-6-143 0,1-53 0,5 179 0,2 32 0,0-1 0,-1 1 0,0 0 0,-4-15 0,1 8 0,4 17 0,1-1 0,-1 0 0,0 1 0,0-1 0,0 1 0,-1 0 0,0-1 0,0 1 0,0 0 0,0 0 0,0 0 0,-1 0 0,-5-6 0,7 10 0,1 0 0,0-1 0,-1 1 0,0 0 0,1 0 0,-1-1 0,1 1 0,-1 0 0,1 0 0,-1 0 0,1 0 0,-1 0 0,0 0 0,1 0 0,-1 0 0,1 0 0,-1 0 0,1 0 0,-1 0 0,0 0 0,1 0 0,-1 0 0,1 1 0,-1-1 0,1 0 0,-1 0 0,1 1 0,-1-1 0,1 0 0,-1 1 0,-8 19 0,5 24 0,4-44 0,1 730 0,-12-597 0,11-124 0,-1 2 0,1 0 0,-2 0 0,1 0 0,-1-1 0,-4 12 0,5-22 0,1 0 0,0 1 0,-1-1 0,1 0 0,-1 0 0,1 0 0,-1 0 0,1 0 0,-1 0 0,1 0 0,0 0 0,-1 0 0,1 0 0,-1 0 0,1 0 0,-1 0 0,1-1 0,-1 1 0,1 0 0,0 0 0,-1 0 0,1-1 0,0 1 0,-1 0 0,1 0 0,-1-1 0,1 1 0,0 0 0,0-1 0,-1 1 0,1 0 0,0-1 0,-1 1 0,1-1 0,0 1 0,0 0 0,0-1 0,0 1 0,-1-1 0,-11-17 0,-7-33 0,16 39 0,-1 1 0,0 0 0,-7-14 0,2 7 0,1 0 0,1-1 0,-7-27 0,-11-31 0,23 91 0,0-1 0,1 26 0,11 84 0,-7 136 0,-5-136 0,-1-57 0,-3 1 0,-23 105 0,4-82 0,7-31 0,15-51 0,0 0 0,-1 0 0,1 0 0,-7 8 0,6-10 0,1 0 0,-1 1 0,1-1 0,0 1 0,1 0 0,-3 9 0,4-11 0,0 0 0,-1 0 0,0 1 0,0-1 0,0 0 0,-1 0 0,1-1 0,-1 1 0,-1-1 0,1 1 0,-6 5 0,-11 15 0,-92 148 0,112-172 0,-17 24 0,17-25 0,-1 0 0,1 0 0,0 1 0,0-1 0,-1 0 0,1 0 0,0 0 0,0 1 0,-1-1 0,1 0 0,0 0 0,0 0 0,-1 0 0,1 0 0,0 0 0,-1 0 0,1 0 0,0 0 0,-1 0 0,1 0 0,0 0 0,0 0 0,-1 0 0,1 0 0,0 0 0,-1 0 0,1 0 0,0 0 0,-1 0 0,1-1 0,-7-15 0,-5-95 0,4 31 0,4 20 0,4-98 0,2 61 0,-2-128 0,1 215 0,0 1 0,0-1 0,1 1 0,4-12 0,-3 12 0,-1-1 0,0 0 0,2-20 0,-4-18 0,-1 45 0,1 28 0,2 85 0,-4 116 0,-5-169 0,-17 67 0,23-120 0,-18 60 0,12-47 0,2 1 0,-6 29 0,6-28 0,-1 0 0,0-1 0,-1 0 0,-1 0 0,-1 0 0,-13 19 0,-15 27 0,-73 111 0,16-43 0,-43 33 0,129-154 0,-15 18 0,0-1 0,-38 35 0,-8-9 0,42-34 0,1 0 0,2 2 0,-33 36 0,53-52 0,0 0 0,1 0 0,0 0 0,0 1 0,0-1 0,-2 11 0,3-11 0,0 0 0,0 0 0,0 0 0,-1-1 0,0 1 0,0-1 0,-1 1 0,-4 5 0,-3 2 0,1 0 0,1 1 0,0 0 0,0 1 0,2 0 0,0 0 0,0 0 0,-7 33 0,-17 43 0,30-89 0,0 1 0,0 0 0,0 0 0,1-1 0,-1 1 0,1 0 0,0 0 0,0 0 0,0 0 0,0-1 0,0 1 0,1 0 0,0 0 0,-1 0 0,1-1 0,0 1 0,0 0 0,2 3 0,0-3 0,-1-1 0,1 0 0,0 1 0,-1-2 0,1 1 0,0 0 0,0 0 0,0-1 0,0 0 0,1 1 0,-1-1 0,0 0 0,1-1 0,-1 1 0,5 0 0,1 1 0,-1 0 0,1 1 0,-1 0 0,0 1 0,0 0 0,15 9 0,-17-9 0,0 0 0,1 0 0,0 0 0,0-1 0,0 0 0,0-1 0,0 0 0,1 0 0,-1 0 0,12 0 0,4 0 0,1-2 0,0-1 0,-1-1 0,1-1 0,-1-1 0,0-1 0,25-8 0,-28 4 0,-1-1 0,0 0 0,-1-1 0,0-1 0,0-1 0,-1-1 0,22-23 0,94-95 0,6-37 0,-93 100 0,-34 49 0,1 1 0,1 0 0,20-21 0,-25 29 0,0 1 0,12-22 0,13-14 0,13-10 0,-23 26 0,53-50 0,42-37 0,-90 93 0,1 1 0,56-32 0,39-18 0,-106 66 0,-33 15 0,-97 50 0,-5 2 0,102-52 0,0 0 0,1 0 0,-1 2 0,-19 17 0,-26 18 0,-88 62 0,119-88 0,-42 38 0,12-9 0,-60 54 0,24-19 0,75-66 0,-23 29 0,13-15 0,-25 23 0,21-23 0,2 1 0,1 2 0,-32 47 0,51-63 0,-22 37 0,31-50 0,0-1 0,0 0 0,1 0 0,-1 1 0,1-1 0,0 1 0,0-1 0,1 1 0,-1-1 0,1 9 0,0-13 0,0 0 0,0 1 0,0-1 0,0 0 0,0 0 0,0 1 0,0-1 0,0 0 0,0 0 0,0 0 0,0 1 0,0-1 0,0 0 0,0 0 0,0 1 0,0-1 0,0 0 0,0 0 0,0 1 0,0-1 0,0 0 0,0 0 0,1 0 0,-1 1 0,0-1 0,0 0 0,0 0 0,0 0 0,1 0 0,-1 0 0,0 1 0,0-1 0,0 0 0,1 0 0,-1 0 0,0 0 0,0 0 0,0 0 0,1 0 0,5-8 0,2-17 0,-4 4 0,0 1 0,2-1 0,15-38 0,-20 56 0,15-47 0,-12 35 0,0 0 0,2 0 0,11-22 0,52-95 0,-22 46 0,4-5 0,-45 81 0,-1 0 0,0-1 0,4-12 0,-5 13 0,0-1 0,1 1 0,9-15 0,-4 8 0,-1-1 0,0 0 0,8-25 0,5-10 0,7-2 0,-19 40 0,-1-2 0,13-32 0,-20 43 0,0 1 0,0-1 0,1 0 0,0 0 0,0 1 0,1 0 0,-1 0 0,6-6 0,-8 11 0,-1 0 0,0 0 0,1 0 0,-1 0 0,1 0 0,-1 0 0,0 0 0,1 0 0,-1 0 0,0 1 0,1-1 0,-1 0 0,0 0 0,1 0 0,-1 1 0,0-1 0,0 0 0,1 0 0,-1 1 0,0-1 0,0 0 0,1 1 0,-1-1 0,0 0 0,0 1 0,0-1 0,0 0 0,0 1 0,1-1 0,-1 0 0,0 1 0,0-1 0,0 1 0,0-1 0,0 0 0,0 1 0,0-1 0,0 0 0,0 1 0,0-1 0,-1 1 0,1-1 0,0 1 0,1 21 0,-1-22 0,0 0 0,-6 165 0,4-145 0,-2 0 0,0 0 0,-1 0 0,-1-1 0,-1 0 0,-9 20 0,-15 25 0,16-30 0,-1 0 0,-36 52 0,-12 24 0,58-101 0,0 1 0,0 0 0,-4 13 0,-11 18 0,20-39 0,0 0 0,0 0 0,0 1 0,0-1 0,0 0 0,0 1 0,0-1 0,1 1 0,-1-1 0,1 1 0,0-1 0,0 1 0,0 0 0,0-1 0,0 1 0,0-1 0,1 1 0,0 3 0,0-5 0,-1 0 0,0-1 0,1 1 0,-1 0 0,1-1 0,-1 1 0,0 0 0,1-1 0,0 1 0,-1-1 0,1 1 0,-1-1 0,1 0 0,-1 1 0,1-1 0,0 1 0,-1-1 0,1 0 0,0 0 0,0 1 0,-1-1 0,1 0 0,1 0 0,0 0 0,0 0 0,0 0 0,-1-1 0,1 1 0,0-1 0,-1 1 0,1-1 0,0 0 0,-1 1 0,1-1 0,0 0 0,-1 0 0,1 0 0,1-2 0,4-4 0,0-1 0,0 0 0,-1 0 0,0-1 0,-1 1 0,6-12 0,4-7 0,48-91 0,54-94 0,-4 15 0,-4 1 0,-17 33 0,-61 109 0,-21 38 0,-1 0 0,13-30 0,-9 12 0,2 1 0,34-56 0,-49 89 0,0 0 0,0 0 0,0 0 0,0 0 0,1 0 0,-1 0 0,0-1 0,0 1 0,0 0 0,0 0 0,0 0 0,0 0 0,0 0 0,0 0 0,0 0 0,0 0 0,0 0 0,0 0 0,1-1 0,-1 1 0,0 0 0,0 0 0,0 0 0,0 0 0,0 0 0,0 0 0,0 0 0,1 0 0,-1 0 0,0 0 0,0 0 0,0 0 0,0 0 0,0 0 0,0 0 0,0 0 0,1 0 0,-1 0 0,0 0 0,0 0 0,0 0 0,0 0 0,0 0 0,0 1 0,0-1 0,0 0 0,1 0 0,-1 0 0,0 0 0,0 0 0,0 0 0,0 0 0,0 0 0,0 0 0,0 0 0,0 0 0,0 1 0,0-1 0,0 0 0,0 0 0,0 0 0,0 0 0,0 0 0,4 13 0,-2 14 0,-2-8 0,1 1 0,1 0 0,1-1 0,1 1 0,0-1 0,2 0 0,13 33 0,-12-35 0,-1 1 0,0-1 0,-1 1 0,-2 0 0,1 1 0,-2-1 0,0 30 0,-1-39 0,0 0 0,0 0 0,0 0 0,5 13 0,-3-15 0,-2-1 0,1 1 0,-1-1 0,0 1 0,0 0 0,0 0 0,-1-1 0,0 1 0,-1 0 0,-1 9 0,-21 107 0,-1-63 0,16-43 0,1 0 0,-6 22 0,8-22 0,-1 0 0,-15 28 0,-3 8 0,20-44 0,0 0 0,-1-1 0,-8 13 0,-14 25 0,-65 152 0,86-185 0,-1 0 0,-11 18 0,-2 1 0,6-3 0,10-20 0,0-1 0,0 1 0,-1-1 0,0-1 0,-6 8 0,-35 45 0,35-47 0,0-1 0,0 0 0,-1-1 0,0 0 0,-1-1 0,0-1 0,-15 8 0,-18 14 0,23-17 0,-2-1 0,1-1 0,-2-1 0,1-1 0,-35 8 0,24-9 0,23-6 0,0 1 0,-1 0 0,2 1 0,-21 9 0,22-9 0,0-1 0,0 0 0,0-1 0,-1 0 0,1-1 0,-1-1 0,0 1 0,-18-2 0,-38 6 0,3 12 0,36-10 0,24-7 0,0 0 0,0 1 0,1-1 0,-1 1 0,1 0 0,-1 0 0,-4 4 0,8-5 0,-1 1 0,0 0 0,0 0 0,1-1 0,0 1 0,-1 1 0,1-1 0,0 0 0,0 0 0,0 0 0,0 1 0,0-1 0,0 0 0,1 1 0,-1-1 0,1 0 0,0 1 0,0 3 0,-1 14 0,0-1 0,-1 0 0,-1 0 0,-1 0 0,-1 0 0,0-1 0,-10 22 0,9-22 0,0 0 0,1 1 0,1 0 0,1 0 0,1 0 0,0 0 0,1 0 0,3 28 0,-2-18 0,2-19 0,0 1 0,0 0 0,1-1 0,1 1 0,0-1 0,0 0 0,1 0 0,0 0 0,10 13 0,-9-15 0,2 0 0,-1 0 0,1-1 0,0 0 0,1 0 0,-1-1 0,1 0 0,1-1 0,-1 0 0,1 0 0,0-1 0,0 0 0,0-1 0,15 3 0,-10-1 0,-1-1 0,0 0 0,25 3 0,-33-6 0,0-1 0,1 0 0,-1-1 0,0 1 0,1-1 0,-1-1 0,0 1 0,0-1 0,8-3 0,5-5 0,-1-1 0,-1 0 0,0-1 0,-1-1 0,0-1 0,-1 0 0,21-26 0,-18 21 0,-1 0 0,-1-2 0,-1 0 0,-1 0 0,-1-2 0,15-34 0,1-56 0,-26 100 0,0-1 0,-1 0 0,0 0 0,-1 1 0,-1-1 0,-2-26 0,-17-82 0,17 114 0,-2-9 14,-1 0-1,-8-18 0,7 22-64,1-1 0,1-1 0,-6-28 0,-8-214 215,19 221-164,0 17 0,-1-1 0,-3-23 0,3 42 0,0 0 0,0 1 0,0-1 0,0 0 0,0 1 0,0-1 0,0 0 0,0 1 0,-1-1 0,1 0 0,0 1 0,-1-1 0,1 1 0,0-1 0,-1 1 0,1-1 0,-1 1 0,1-1 0,0 1 0,-1-1 0,0 0 0,-8 6 0,7-3 0,0 1 0,0-1 0,1 1 0,-1-1 0,1 1 0,0 0 0,0-1 0,-1 5 0,-2 27 0,2 0 0,4 63 0,0-22 0,0 38 0,-4 118 0,-9-112 0,7-85 0,-1 0 0,-11 36 0,5-23 0,5-18 0,1 1 0,-1 52 0,-4-95 0,0-1 0,-8-18 0,-20-88 0,33 105 0,2 0 0,0 0 0,0 0 0,2 0 0,0-29 0,1 29 0,-1-1 0,0 1 0,-1-1 0,0 1 0,-6-20 0,8 34 0,0 1 0,0 0 0,0-1 0,-1 1 0,1 0 0,0-1 0,0 1 0,0 0 0,0-1 0,0 1 0,-1 0 0,1-1 0,0 1 0,0 0 0,0 0 0,-1-1 0,1 1 0,0 0 0,0 0 0,-1-1 0,1 1 0,0 0 0,-1 0 0,1 0 0,0-1 0,-1 1 0,1 0 0,0 0 0,-1 0 0,1 0 0,0 0 0,-1 0 0,0 0 0,-8 9 0,-3 18 0,9 9 0,1 0 0,4 57 0,0-17 0,-8-14 0,3-40 0,0 41 0,3-57 0,1-1 0,-1 0 0,1 1 0,0-1 0,0 0 0,1 0 0,-1 0 0,1 0 0,0 0 0,1 0 0,-1 0 0,7 7 0,-7-10 0,0 0 0,0-1 0,0 0 0,0 1 0,0-1 0,0 0 0,0 0 0,1 0 0,-1 0 0,0 0 0,1-1 0,-1 1 0,1-1 0,-1 0 0,5 1 0,46-3 0,-30 0 0,-10 0 0,1 0 0,-1-2 0,0 1 0,1-2 0,-2 0 0,1 0 0,0-2 0,16-10 0,-5 4 0,188-108 0,-119 67 0,-69 41 0,1 1 0,45-17 0,-43 20 0,0-1 0,-11 4 0,-1 0 0,1 0 0,16-12 0,-30 17 0,-1 0 0,1 0 0,-1 0 0,1 0 0,0 0 0,0 0 0,-1 0 0,1 1 0,0-1 0,0 1 0,0-1 0,0 1 0,0 0 0,0 0 0,0-1 0,0 1 0,2 1 0,-3-1 0,-1 0 0,0 1 0,1-1 0,-1 0 0,1 0 0,-1 1 0,0-1 0,1 0 0,-1 1 0,0-1 0,0 1 0,1-1 0,-1 0 0,0 1 0,0-1 0,0 1 0,1-1 0,-1 1 0,0-1 0,0 1 0,0-1 0,0 1 0,0-1 0,0 1 0,-4 21 0,-21 26 0,19-37 0,0-1 0,1 1 0,-5 13 0,-4 15 0,-30 57 0,32-72 0,0-1 0,1 0 0,1 0 0,-8 29 0,14-38 0,1 4 0,3-18 0,1 1 0,0 0 0,-1-1 0,1 1 0,0-1 0,0 1 0,0-1 0,0 1 0,-1-1 0,1 1 0,0-1 0,0 0 0,0 0 0,0 1 0,0-1 0,0 0 0,0 0 0,0 0 0,0 0 0,0 0 0,0 0 0,1 0 0,450 8 0,-55-8 0,-375-2 0,-21-1 0,-13-2 0,-7-1 0,9 2 0,0 1 0,0 0 0,0 1 0,0 0 0,-18 0 0,-131-9 0,123 10 0,-47-8 0,46 4 0,-41-1 0,40 4 0,-66-12 0,65 8 0,-66-4 0,-527 11 0,514 10 0,118-11 0,0 0 0,-1 0 0,1 0 0,-1 0 0,1 0 0,0 0 0,-1 0 0,1 0 0,0 0 0,-1 0 0,1 0 0,-1 0 0,1 0 0,0 0 0,-1 0 0,1 1 0,0-1 0,-1 0 0,1 0 0,0 0 0,-1 1 0,1-1 0,0 0 0,0 0 0,-1 1 0,1-1 0,0 0 0,0 0 0,-1 1 0,1-1 0,0 0 0,0 1 0,0-1 0,0 0 0,-1 1 0,11 10 0,33 12 0,-33-18 0,14 7 0,2-1 0,40 11 0,-8-2 0,-41-16 0,-1-1 0,1 0 0,0-1 0,20 1 0,-16-2 0,11 2 0,42 11 0,-8-1 0,-35-9 0,54-2 0,15 0 0,177 4 0,-164-7 0,35-11 0,-99 8 0,60-2 0,-104 7 0,-1-1 0,1 0 0,-1 0 0,1-1 0,-1 0 0,1 0 0,-1 0 0,0 0 0,6-2 0,-49 0 0,-296 3 0,324 1 0,-1 1 0,1 0 0,-1 0 0,-12 5 0,-12 3 0,-135 20 0,87-7 0,26-6 0,123-17 0,-22 1 0,13 1 0,-25-1 0,55-4 0,-43-7 0,-33 7 0,0 0 0,1 1 0,-1 0 0,11 0 0,190-8 0,31 0 0,-47-1 0,14 12 0,-218-1 0,-1 1 0,0 0 0,1 1 0,0 0 0,-1 1 0,1 0 0,0 0 0,-12 7 0,1-1 0,12-6 0,-1 0 0,1 0 0,-1 0 0,0-1 0,1 0 0,-1-1 0,0 0 0,0-1 0,0 1 0,-15-3 0,19 1 0,0 0 0,0 0 0,1-1 0,-1 1 0,1-1 0,-1 0 0,1-1 0,0 1 0,0-1 0,0 0 0,0 0 0,1 0 0,-1 0 0,1-1 0,-1 1 0,1-1 0,0 0 0,1 0 0,-1 0 0,1 0 0,-3-5 0,-17-45 0,-20-69 0,38 111 0,-33-78 0,30 72 0,0 0 0,-2 0 0,0 1 0,-14-20 0,-16-29 0,23 36 0,-35-47 0,0 2 0,40 59 0,-1 1 0,0 0 0,-20-19 0,-13-15 0,27 28 0,-1 1 0,-40-33 0,18 22 0,2 1 0,-38-36 0,20 6 0,34 35 0,0 0 0,-2 2 0,-34-25 0,45 38 0,-1 0 0,0 1 0,-1 1 0,0 0 0,0 1 0,-1 1 0,0 0 0,0 2 0,0 0 0,-23-2 0,39 5 0,-1 1 0,1 0 0,-1 0 0,1 0 0,-1 0 0,1 0 0,-1 0 0,1 1 0,0-1 0,-1 0 0,1 1 0,-1-1 0,1 1 0,0 0 0,-1-1 0,1 1 0,0 0 0,0 0 0,-1 0 0,1 0 0,0 0 0,0 0 0,-1 2 0,0-1 0,1 0 0,0 1 0,1-1 0,-1 1 0,0-1 0,1 1 0,-1-1 0,1 1 0,0 0 0,0-1 0,0 1 0,0 3 0,3 10 0,0-1 0,1 0 0,9 25 0,-10-32 0,6 20 0,1 0 0,1-1 0,2 0 0,29 46 0,-2-11 0,-29-42 0,1 0 0,1-2 0,22 25 0,-12-20 0,43 33 0,63 56 0,-86-81 0,125 96 0,-66-36 0,-102-90 0,1 0 0,-1-1 0,0 1 0,1-1 0,-1 1 0,1-1 0,-1 1 0,0-1 0,1 1 0,-1-1 0,1 1 0,-1-1 0,1 0 0,-1 1 0,1-1 0,0 0 0,-1 1 0,1-1 0,-1 0 0,1 0 0,0 0 0,-1 1 0,1-1 0,0 0 0,-1 0 0,1 0 0,0 0 0,-1 0 0,1 0 0,0 0 0,0-1 0,3-23 0,-3-627 0,-3 305 0,1 341 0,1-1 0,-2 1 0,1-1 0,0 1 0,-1 0 0,0 0 0,0 0 0,-4-6 0,5 9 0,1 1 0,-1-1 0,0 0 0,0 0 0,0 1 0,0-1 0,-1 1 0,1-1 0,0 1 0,0 0 0,-1-1 0,1 1 0,-1 0 0,0 0 0,1 0 0,-1 0 0,0 0 0,1 0 0,-1 0 0,0 1 0,0-1 0,0 1 0,0-1 0,0 1 0,1 0 0,-4 0 0,4 0 0,0 1 0,0-1 0,0 1 0,0 0 0,0 0 0,0-1 0,0 1 0,0 0 0,0 0 0,1 0 0,-1 0 0,0 0 0,1 0 0,-1 0 0,0 0 0,1 0 0,-1 1 0,1-1 0,0 0 0,-1 0 0,1 0 0,0 0 0,0 1 0,0-1 0,0 2 0,-1 37 0,2-33 0,0 51 0,-1 177 0,-11-115 0,8-80 0,-4 118 0,7-157 0,0 1 0,-1-1 0,1 0 0,0 1 0,0-1 0,1 1 0,-1-1 0,0 1 0,0-1 0,1 0 0,-1 1 0,1-1 0,-1 0 0,2 2 0,-2-3 0,1 0 0,-1 0 0,1-1 0,-1 1 0,1 0 0,-1 0 0,1-1 0,-1 1 0,0-1 0,1 1 0,-1 0 0,0-1 0,1 1 0,-1-1 0,0 1 0,1-1 0,-1 1 0,0-1 0,0 1 0,1-1 0,-1 1 0,0-1 0,0 0 0,16-47 0,-9 17 0,1 0 0,20-50 0,-22 64 0,0 0 0,-2-1 0,0 1 0,-1-1 0,2-36 0,2-17 0,3 28 0,-7 31 0,0 0 0,-1-1 0,0 1 0,0-14 0,-2 6 0,0 2 0,0 1 0,-5-27 0,4 38 0,0 0 0,-1 1 0,0-1 0,0 0 0,-1 1 0,1-1 0,-1 1 0,0 0 0,-1 0 0,1 0 0,-6-5 0,0 0 0,-1 0 0,-1 1 0,-15-12 0,23 19 0,0 0 0,0 0 0,0 1 0,0-1 0,0 1 0,-1-1 0,1 1 0,-1 0 0,1 0 0,0 0 0,-1 1 0,1-1 0,-1 1 0,0 0 0,1 0 0,-1 0 0,1 1 0,-1-1 0,-3 2 0,3-1 0,1 1 0,0 0 0,0 0 0,0 0 0,0 1 0,0-1 0,0 1 0,0-1 0,1 1 0,0 0 0,-1 0 0,1 0 0,0 0 0,0 0 0,1 1 0,-1-1 0,1 1 0,-2 5 0,-3 9 0,2 1 0,-4 27 0,3-13 0,-14 24 0,-1 6 0,19-58 0,0 0 0,0 0 0,1 0 0,0 0 0,0 0 0,0 0 0,0 0 0,1 0 0,0 0 0,2 7 0,-3-11 0,0-1 0,0 0 0,0 1 0,0-1 0,1 0 0,-1 1 0,0-1 0,0 1 0,0-1 0,1 0 0,-1 0 0,0 1 0,0-1 0,1 0 0,-1 1 0,0-1 0,1 0 0,-1 0 0,0 0 0,1 1 0,-1-1 0,0 0 0,1 0 0,-1 0 0,1 0 0,-1 0 0,0 0 0,1 0 0,-1 0 0,1 0 0,-1 0 0,0 0 0,1 0 0,-1 0 0,0 0 0,1 0 0,16-10 0,11-20 0,31-79 0,-40 79 0,26-56 0,-40 66 0,0 0 0,-1 0 0,-1-1 0,-1 1 0,0-35 0,-2 51 0,-1 0 0,1 0 0,-1 0 0,0 0 0,0 0 0,0 1 0,0-1 0,-1 0 0,1 1 0,-1-1 0,0 1 0,0-1 0,0 1 0,-1 0 0,1 0 0,-1 0 0,0 0 0,0 0 0,0 1 0,0-1 0,0 1 0,-6-4 0,5 4 0,-1 0 0,1 0 0,0 0 0,-1 1 0,1-1 0,-1 1 0,0 0 0,1 0 0,-1 1 0,0-1 0,0 1 0,1 0 0,-1 0 0,0 1 0,0-1 0,1 1 0,-1 0 0,-8 4 0,9-3 0,1 0 0,-1 0 0,1 1 0,-1-1 0,1 1 0,0 0 0,0 0 0,1 0 0,-1 0 0,0 1 0,1-1 0,-4 7 0,-21 54 0,11-25 0,-32 75 0,30-68 0,14-35 0,0 1 0,0 0 0,1-1 0,1 2 0,0-1 0,0 0 0,1 0 0,2 24 0,-1-35 0,0 0 0,0 0 0,0 0 0,0 0 0,1 0 0,-1 0 0,0 0 0,0 0 0,1 0 0,-1 0 0,1 0 0,-1-1 0,0 1 0,1 0 0,0 0 0,-1 0 0,1-1 0,0 1 0,-1 0 0,1-1 0,0 1 0,0 0 0,-1-1 0,1 1 0,0-1 0,0 1 0,0-1 0,2 1 0,-2-1 0,1 0 0,0 0 0,0-1 0,0 1 0,0 0 0,0-1 0,0 0 0,0 1 0,-1-1 0,1 0 0,0 0 0,-1 0 0,4-2 0,2-2 0,0-1 0,0 0 0,0 0 0,0-1 0,5-8 0,33-34 0,-34 38 0,0-1 0,15-21 0,45-74 0,-6-2 0,-55 88 0,0 0 0,12-43 0,-19 54 0,0 0 0,-2 1 0,1-1 0,-1 0 0,-1 0 0,1 0 0,-2 0 0,1 0 0,-4-14 0,4 23 0,0 1 0,0 0 0,0 0 0,0-1 0,0 1 0,0 0 0,0-1 0,0 1 0,0 0 0,0 0 0,-1-1 0,1 1 0,0 0 0,0-1 0,0 1 0,0 0 0,0 0 0,-1 0 0,1-1 0,0 1 0,0 0 0,0 0 0,-1 0 0,1-1 0,0 1 0,0 0 0,-1 0 0,1 0 0,0 0 0,-1 0 0,1-1 0,0 1 0,0 0 0,-1 0 0,1 0 0,0 0 0,-1 0 0,1 0 0,-11 9 0,-4 18 0,-27 135 0,37-142 0,1 0 0,1 0 0,-1 27 0,2-22 0,1-2 0,1 40 0,0-56 0,1 1 0,0-1 0,1 0 0,0 1 0,0-1 0,0 0 0,1 0 0,0-1 0,6 11 0,-7-15 0,1 0 0,-1-1 0,0 1 0,1-1 0,-1 1 0,1-1 0,-1 0 0,1 0 0,0 0 0,0 0 0,-1 0 0,1-1 0,0 1 0,0-1 0,0 0 0,0 1 0,4-2 0,52-4 0,-55 3 0,-1 1 0,0 0 0,1-1 0,-1 0 0,0 0 0,0 0 0,0 0 0,0 0 0,0-1 0,0 1 0,-1-1 0,1 0 0,2-3 0,28-47 0,-24 39 0,-5 4 0,0 1 0,0-1 0,-1 0 0,-1 0 0,0 0 0,0 0 0,-1 0 0,0-1 0,0 1 0,-2 0 0,-1-19 0,1 26 0,0-1 0,0 1 0,0 0 0,0-1 0,-1 1 0,0 0 0,1 0 0,-1 0 0,0 0 0,0 0 0,-1 1 0,1-1 0,-1 0 0,1 1 0,-1 0 0,0 0 0,0 0 0,0 0 0,0 0 0,-4-2 0,5 3 0,0 0 0,0 1 0,-1-1 0,1 0 0,0 1 0,0-1 0,-1 1 0,1 0 0,0 0 0,0 0 0,-1 0 0,1 0 0,0 0 0,0 1 0,-1-1 0,1 1 0,0 0 0,0-1 0,0 1 0,0 0 0,0 0 0,0 0 0,0 1 0,0-1 0,0 0 0,0 1 0,1-1 0,-1 1 0,0 0 0,1-1 0,-2 4 0,-3 5 0,1 0 0,0 1 0,1-1 0,0 1 0,-5 22 0,6-19 0,-1-1 0,0 1 0,-9 18 0,8-22 0,2 0 0,-1 1 0,2 0 0,-1 0 0,1 0 0,1 0 0,0 0 0,1 0 0,0 0 0,2 21 0,-2-31 0,0 0 0,1 0 0,-1 1 0,0-1 0,0 0 0,0 0 0,1 0 0,-1 1 0,1-1 0,-1 0 0,1 0 0,-1 0 0,1 0 0,0 0 0,-1 0 0,1 0 0,0 0 0,0 0 0,0 0 0,0 0 0,0-1 0,0 1 0,0 0 0,1 0 0,0 0 0,0-1 0,0 1 0,1-1 0,-1 0 0,0 0 0,0 0 0,0 0 0,0 0 0,0 0 0,0 0 0,0-1 0,0 1 0,3-2 0,0 0 0,1 0 0,-1-1 0,0 1 0,0-1 0,0-1 0,0 1 0,-1 0 0,1-1 0,7-8 0,-9 8-59,-1 0 0,0 0-1,0 0 1,0 0-1,0 0 1,-1 0 0,1-1-1,-1 1 1,0-1 0,0 1-1,-1-1 1,1 1 0,-1-1-1,0 1 1,0-1-1,-1 1 1,0-1 0,1 1-1,-1-1 1,-1 1 0,1 0-1,-4-9 1</inkml:trace>
</inkml:ink>
</file>

<file path=ppt/ink/ink4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4:42.04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0,'3661'0,"-3645"0</inkml:trace>
</inkml:ink>
</file>

<file path=ppt/ink/ink4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4:56.19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0,'3647'0,"-3633"0</inkml:trace>
</inkml:ink>
</file>

<file path=ppt/ink/ink4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15:01.4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123 1 24575,'-3'0'0,"0"0"0,1 0 0,-1 0 0,1 0 0,-1 0 0,1 1 0,-1-1 0,1 1 0,-1-1 0,1 1 0,0 0 0,-1 0 0,1 1 0,0-1 0,0 0 0,-1 1 0,-1 1 0,3-1 0,-1 1 0,1-1 0,-1 1 0,1 0 0,0 0 0,0-1 0,0 1 0,0 0 0,0 0 0,1 0 0,-1 0 0,1 0 0,0 0 0,0 4 0,0 50 0,1-35 0,-2 0 0,0 0 0,-4 25 0,-1-19 0,5-19 0,0 0 0,-1 0 0,0 0 0,-1 0 0,0 0 0,0-1 0,-6 10 0,4-9-136,1 1-1,0-1 1,1 1-1,0 0 1,0 0-1,1 0 1,0 0-1,1 0 0,0 15 1,3-16-6690</inkml:trace>
</inkml:ink>
</file>

<file path=ppt/ink/ink4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15:03.52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24575,'0'9'0,"1"1"0,0-1 0,1 1 0,0-1 0,0 0 0,1 0 0,0 0 0,1 0 0,5 10 0,-5-11 0,1 5 0,0 0 0,-1 0 0,0 0 0,-1 1 0,-1-1 0,2 25 0,9 69 0,-9-68 0,6 98 0,-10-119-1365,-1-3-5461</inkml:trace>
</inkml:ink>
</file>

<file path=ppt/ink/ink4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15:53.33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3817 7709 24575,'-4'0'0,"1"-1"0,0 1 0,0-1 0,0 0 0,0 1 0,0-1 0,0-1 0,0 1 0,0 0 0,0-1 0,0 1 0,-4-5 0,-31-29 0,15 12 0,-2-9 0,24 29 0,-1 0 0,0 0 0,-1-1 0,1 1 0,0 0 0,-1 1 0,0-1 0,0 0 0,0 1 0,0 0 0,0-1 0,0 1 0,0 1 0,-4-3 0,-5-1 0,1-1 0,0-1 0,-13-10 0,-6-3 0,16 10 0,0-1 0,-14-15 0,7 7 0,15 13 0,0-1 0,0-1 0,1 1 0,0-1 0,1 0 0,-1 0 0,1 0 0,1-1 0,0 1 0,0-1 0,0 0 0,1 0 0,1 0 0,0 0 0,0 0 0,0-16 0,2 4 0,1 0 0,0 0 0,2 0 0,0 0 0,2 1 0,15-40 0,0 30 0,-17 26 0,-1-1 0,0 1 0,0-1 0,0 1 0,4-10 0,-3 3 0,1 0 0,0 1 0,1-1 0,0 1 0,0 0 0,1 0 0,1 1 0,13-15 0,-1 7 0,0 0 0,0 2 0,24-14 0,16-12 0,-55 38 0,0-1 0,0 0 0,0 0 0,0 0 0,-1 0 0,0-1 0,1 1 0,-2-1 0,1 0 0,-1-1 0,0 1 0,0-1 0,0 1 0,-1-1 0,1 0 0,1-9 0,-1 5 0,0 0 0,1 0 0,0 0 0,10-14 0,-10 17 0,0 0 0,0-1 0,0 1 0,-1-1 0,0 0 0,-1 0 0,3-16 0,3-30 0,-5 37 0,-1 0 0,0 0 0,-1 0 0,-1-1 0,-2-17 0,1 32 0,0 0 0,0-1 0,-1 1 0,1 0 0,-1 0 0,0 0 0,0 0 0,0 0 0,0 0 0,0 1 0,-1-1 0,1 1 0,-1-1 0,1 1 0,-1 0 0,0 0 0,0 0 0,0 0 0,0 1 0,-6-3 0,4 2 0,1 0 0,-1-1 0,1 1 0,0-1 0,0 0 0,0 0 0,0-1 0,1 1 0,-1-1 0,1 1 0,-4-7 0,-13-37 0,17 39 0,0-1 0,-1 1 0,0-1 0,0 1 0,0 0 0,-12-14 0,7 11 0,1 0 0,1-1 0,-13-25 0,-15-22 0,15 32 0,9 11 0,0 1 0,-27-26 0,-1-8 0,30 39 0,1 1 0,1-1 0,-11-17 0,3 3 0,4 7 0,4 7 0,0 0 0,1 0 0,0-1 0,1 0 0,0 0 0,-4-13 0,4 9 0,-1 1 0,0 0 0,-1 0 0,-14-20 0,11 18 0,0-1 0,-9-22 0,12 22 0,-2 0 0,-15-23 0,-11-20 0,16 27 0,16 28 0,-1 0 0,1 0 0,0-1 0,0 1 0,1-1 0,0 0 0,0 0 0,0 0 0,-1-11 0,3 8 0,-1-1 0,0 1 0,0 0 0,-1-1 0,0 1 0,-1 0 0,0 0 0,0 1 0,-1-1 0,0 0 0,-1 1 0,0 0 0,-6-8 0,5 8 0,0 0 0,1 0 0,-1 0 0,2 0 0,-1-1 0,1 0 0,1 0 0,-1 0 0,1-1 0,1 1 0,-2-14 0,2 15 0,0-1 0,0 1 0,-1-1 0,0 1 0,-7-12 0,6 13 0,1 0 0,0-1 0,0 1 0,0-1 0,-1-12 0,3 17 0,1-1 0,0 1 0,0 0 0,1 0 0,-1 0 0,1 0 0,-1-1 0,1 1 0,0 0 0,0 0 0,1 0 0,-1 1 0,0-1 0,1 0 0,0 0 0,0 1 0,0-1 0,3-3 0,4-3 0,1 1 0,0 0 0,0 0 0,22-11 0,-22 13 0,0 0 0,0 0 0,0-1 0,-1 0 0,0-1 0,12-14 0,-15 17 0,0-1 0,0 1 0,0 0 0,1 0 0,-1 1 0,1 0 0,0 0 0,0 0 0,1 1 0,-1 0 0,1 1 0,13-3 0,19-9 0,-22 8 0,-1-1 0,0-1 0,0 0 0,-1-1 0,0-1 0,0-1 0,22-20 0,-10 11 0,-24 18 0,-1 0 0,1 0 0,-1 0 0,0-1 0,1 1 0,-1-1 0,-1 0 0,1 0 0,0 0 0,-1 0 0,3-5 0,28-34 0,-28 36 0,0 0 0,1 0 0,-2-1 0,1 1 0,-1-1 0,0 0 0,3-8 0,-5 10 0,-1 0 0,1 1 0,-1-1 0,0 0 0,0 0 0,-1 0 0,1 0 0,-1 0 0,0 0 0,-1 0 0,1 1 0,-1-1 0,-1-7 0,-1 5 0,0 0 0,-1 0 0,1 0 0,-1 1 0,0-1 0,-1 1 0,-9-11 0,3 6 0,0 0 0,-24-17 0,7 6 0,17 12 0,1 0 0,0 0 0,0-1 0,2 0 0,-1-1 0,1 0 0,1 0 0,0-1 0,-7-17 0,2 1 0,1-1 0,-8-34 0,13 41 0,-2 0 0,-15-34 0,-3-6 0,19 42 0,2 0 0,0-1 0,1 1 0,-1-36 0,6-91 0,1 59 0,-2 55 0,-2 23 0,2 1 0,-1 0 0,1-1 0,1 1 0,0 0 0,1-1 0,0 1 0,0 0 0,1 0 0,0 0 0,1 0 0,6-11 0,-6 13 0,0-1 0,0 1 0,-1-1 0,0 0 0,0 0 0,-1 0 0,0 0 0,1-16 0,-2 11 0,1 1 0,8-27 0,4 8 0,-10 25 0,0-1 0,-1 1 0,0-1 0,2-13 0,23-201 0,-27 215 0,-1-2 0,1 1 0,0-1 0,0 1 0,1-1 0,0 1 0,1 0 0,0 0 0,0 0 0,0 0 0,1 0 0,6-8 0,22-35 0,-27 40 0,1 1 0,0 0 0,0 1 0,9-10 0,-10 13 0,-1-1 0,1 0 0,-1 0 0,-1 0 0,1 0 0,-1 0 0,-1-1 0,1 0 0,1-10 0,-2 8 0,1 0 0,0 0 0,1 0 0,9-16 0,2-3 0,-1 0 0,-2-1 0,13-44 0,-13 37 0,-1-4 0,-2-1 0,-1 1 0,3-82 0,-10 112 0,1 0 0,1 0 0,0 0 0,0 0 0,6-12 0,-4 14 0,-2-1 0,1-1 0,-1 1 0,-1 0 0,3-21 0,-5-198 0,-1 104 0,0 112 0,-1 0 0,0 0 0,-1 0 0,0 1 0,-1-1 0,-10-20 0,2 0 0,-8-7 0,17 35 0,-1-1 0,1 0 0,0 0 0,1 0 0,0 0 0,0 0 0,0-1 0,-1-8 0,1-35 0,3 41 0,-1 0 0,0-1 0,-1 1 0,0-1 0,0 1 0,-1 0 0,0-1 0,-1 1 0,0 0 0,0 1 0,-1-1 0,-5-9 0,1 5 0,1-1 0,0 0 0,-8-25 0,12 28 0,-1 0 0,0 1 0,-1-1 0,0 1 0,-1 0 0,0 0 0,-13-15 0,-6-11 0,22 30 0,0 1 0,0 0 0,0 1 0,-1-1 0,0 0 0,0 1 0,-7-6 0,6 5 0,1 1 0,0 0 0,0-1 0,0 0 0,0 0 0,-5-9 0,-18-22 0,22 30 0,0 0 0,0 0 0,0-1 0,1 1 0,-5-12 0,6 12 0,0 0 0,0 1 0,0 0 0,-1-1 0,1 1 0,-1 0 0,-1 0 0,1 1 0,-8-6 0,-45-37 0,47 36 0,-2 1 0,0 1 0,0 0 0,0 1 0,-19-10 0,-6-6 0,31 19 0,-1 0 0,1 0 0,-1 1 0,-8-4 0,1 1 0,0 0 0,-20-15 0,22 14 0,0 1 0,0 0 0,-24-10 0,25 12 0,1 0 0,0-1 0,0 0 0,-10-8 0,-19-11 0,23 16 0,0 0 0,2-2 0,-1 0 0,-15-14 0,2 6 0,24 17 0,-1 0 0,1-1 0,0 0 0,0 0 0,0 0 0,-5-5 0,-58-70 0,61 72 0,-1 0 0,0 1 0,0 0 0,-1 1 0,1 0 0,-14-6 0,12 6 0,0 0 0,0-1 0,1 0 0,-14-11 0,14 10 0,0 1 0,0-1 0,0 1 0,-1 1 0,1-1 0,-1 1 0,0 1 0,-1 0 0,1 0 0,0 1 0,-20-2 0,-7 1 0,-69 4 0,39 1 0,20-2 0,8-1 0,0 2 0,-58 8 0,53-3 0,33-6 0,0 1 0,0 1 0,0 0 0,0 1 0,0-1 0,1 2 0,-15 6 0,-38 18 0,48-23 0,1 0 0,0 1 0,0 1 0,1 0 0,0 0 0,-13 11 0,17-12 0,0 0 0,-1-1 0,1 0 0,-1-1 0,-17 6 0,-10 6 0,16-7 0,-36 11 0,37-14 0,0 0 0,-24 14 0,25-12 0,0 0 0,-1-2 0,1 0 0,-1-1 0,-22 3 0,-37 11 0,-37 30 0,107-45 0,0 0 0,0 1 0,1-1 0,-1 1 0,1 1 0,0-1 0,0 1 0,1 1 0,0-1 0,0 1 0,0 0 0,1 1 0,0-1 0,-8 17 0,8-16 0,0-1 0,-1 1 0,1-1 0,-2 0 0,1-1 0,-1 1 0,0-1 0,-10 6 0,13-8 0,-45 28 0,34-23 0,2 0 0,-24 19 0,-44 32 0,70-47 0,0 0 0,0 0 0,2 1 0,-14 25 0,17-28 0,-7 10 0,1 1 0,1 1 0,-11 32 0,4-20 0,16-32 0,0-1 0,0 1 0,0 0 0,0 0 0,1 0 0,0 0 0,-1 0 0,1 0 0,0 0 0,0 0 0,1 0 0,-1 0 0,1 1 0,0-1 0,-1 0 0,1 1 0,1-1 0,0 6 0,35 143 0,-30-137 0,0 0 0,1 0 0,10 14 0,-3-4 0,-12-22 0,1 0 0,-1 1 0,1-1 0,0 0 0,0 0 0,0 0 0,7 4 0,-7-5 0,0 1 0,1-1 0,-1 1 0,0 0 0,-1 0 0,1 0 0,0 0 0,-1 0 0,3 5 0,18 34 0,-17-34 0,-1 1 0,0-1 0,-1 1 0,0 0 0,0 0 0,-1 0 0,-1 1 0,4 14 0,-1 10 0,-3-26 0,-1 0 0,1 0 0,-2 0 0,1 14 0,-2-19 0,1-1 0,-1 1 0,1-1 0,-1 1 0,0-1 0,0 0 0,0 0 0,0 1 0,0-1 0,-1 0 0,1 0 0,0 0 0,-1 0 0,0 0 0,1-1 0,-1 1 0,0 0 0,0-1 0,-4 3 0,-14 8 0,13-8 0,0 0 0,0 0 0,1 1 0,-1 0 0,1 0 0,0 0 0,0 1 0,0 0 0,-5 8 0,-51 69 0,59-79 0,-1 1 0,0-1 0,0 1 0,0-1 0,0-1 0,-1 1 0,0 0 0,0-1 0,0 0 0,0 0 0,-5 2 0,5-4 0,0 1 0,1 1 0,-1-1 0,1 1 0,0-1 0,0 1 0,0 1 0,0-1 0,1 0 0,-1 1 0,1 0 0,0 0 0,0 0 0,0 0 0,0 0 0,-2 7 0,1 0 0,0 0 0,1 1 0,1 0 0,0 0 0,0 0 0,1 0 0,1 0 0,0 0 0,0 0 0,1 0 0,1 0 0,0 0 0,1 0 0,0-1 0,0 1 0,11 21 0,-9-21 0,-1 1 0,0 0 0,-1 0 0,3 20 0,-6-23 0,1-1 0,1 0 0,0 1 0,0-1 0,1 0 0,0 0 0,1-1 0,0 1 0,0-1 0,1 1 0,5 7 0,-1-5 0,-1 1 0,-1 0 0,0 0 0,6 14 0,3 7 0,-13-28 0,-1 0 0,1 0 0,-1 1 0,0 0 0,-1-1 0,1 1 0,-1 0 0,-1-1 0,1 1 0,-1 0 0,0 0 0,0 0 0,0 0 0,-1-1 0,0 1 0,0 0 0,-3 7 0,-3 5 0,0-1 0,-2 1 0,-19 30 0,0-1 0,-7 38 0,-28 50 0,51-110 0,0 0 0,-9 32 0,2-4 0,-36 66 0,51-110 0,0 0 0,0 0 0,-11 15 0,9-16 0,1 1 0,0 0 0,-6 13 0,-57 137 0,65-152 0,1 1 0,-1 0 0,1 0 0,1-1 0,0 1 0,-1 15 0,2-14 0,-1 1 0,0-1 0,-1 0 0,-4 15 0,-5 10 0,8-24 0,0 0 0,-1-1 0,0 1 0,-6 10 0,6-12 0,0 0 0,0 1 0,1-1 0,1 1 0,-1-1 0,1 1 0,1 0 0,-1 0 0,2-1 0,-1 15 0,3 9 0,8 50 0,-4-44 0,-5-33 0,0-1 0,0 1 0,0 0 0,0 0 0,1 0 0,0 0 0,0-1 0,1 1 0,-1-1 0,1 0 0,0 0 0,0 0 0,0 0 0,0 0 0,1 0 0,0-1 0,-1 0 0,1 0 0,1 0 0,-1 0 0,0 0 0,1-1 0,6 3 0,5 3 0,60 33 0,-64-33 0,-6-5 0,0 0 0,-1 1 0,1 0 0,-1 0 0,0 0 0,0 1 0,-1 0 0,0-1 0,5 7 0,-2-3 0,0 0 0,0 0 0,1-1 0,0 0 0,1-1 0,-1 0 0,1 0 0,18 8 0,-3-1 0,-16-9 0,0 0 0,1-1 0,-1 0 0,1-1 0,-1 0 0,1 0 0,0-1 0,0 0 0,0-1 0,0 0 0,0 0 0,-1-1 0,1 0 0,0 0 0,0-1 0,-1 0 0,1-1 0,-1 0 0,1 0 0,-1-1 0,0 0 0,-1 0 0,1-1 0,-1 0 0,9-8 0,-13 10 0,-1 0 0,0-1 0,0 1 0,0-1 0,-1 1 0,1-1 0,-1 1 0,1-5 0,0 3 0,-1 1 0,1 0 0,-1 0 0,1 0 0,0 0 0,4-6 0,8-10 0,0-1 0,17-38 0,-24 46 0,39-50 0,-36 46 0,1 2 0,14-16 0,-3 3 0,37-52 0,-41 51 0,-15 24 0,0-1 0,0 1 0,1 0 0,0 0 0,0 0 0,0 0 0,0 1 0,9-7 0,22-24 0,-33 31 0,1 1 0,-1-1 0,1 1 0,0 0 0,0 0 0,0 1 0,0-1 0,0 1 0,1-1 0,-1 1 0,1 0 0,0 0 0,-1 1 0,1-1 0,0 1 0,0 0 0,0 0 0,0 0 0,8-1 0,1 2 0,-1 0 0,1 1 0,-1 1 0,0-1 0,0 2 0,0 0 0,0 0 0,0 1 0,12 6 0,-23-9 0,1-1 0,-1 1 0,0-1 0,1 1 0,-1-1 0,0 0 0,1 0 0,-1 0 0,1 0 0,-1 0 0,0 0 0,1 0 0,-1 0 0,1 0 0,-1-1 0,0 1 0,1 0 0,-1-1 0,0 1 0,1-1 0,-1 0 0,0 1 0,0-1 0,0 0 0,1 0 0,1-2 0,28-34 0,-9 10 0,6 2 0,-21 18 0,0 0 0,1 0 0,0 1 0,0 0 0,1 0 0,17-8 0,-20 11 0,1 0 0,-1-1 0,0 0 0,-1 0 0,1-1 0,-1 1 0,0-1 0,0-1 0,0 1 0,-1 0 0,7-12 0,14-14 0,12 1 0,-30 25 0,0 0 0,0 0 0,11-12 0,-9 7 0,1 1 0,1 1 0,-1 0 0,1 0 0,18-9 0,-28 17 0,-1-1 0,1 1 0,-1 0 0,1 0 0,0-1 0,-1 1 0,1 0 0,-1 0 0,1 0 0,0 0 0,-1 0 0,1 0 0,0 0 0,-1 0 0,1 0 0,-1 0 0,1 0 0,0 0 0,-1 1 0,1-1 0,-1 0 0,1 0 0,0 1 0,-1-1 0,1 0 0,-1 1 0,1-1 0,0 1 0,8 20 0,-6 29 0,-3-47 0,-8 62 0,-1-3 0,7-38 0,-1 0 0,-1-1 0,-8 26 0,6-26 0,2-11 0,-1 0 0,-11 23 0,-4 9 0,4 24 0,15-56 0,-1 0 0,-1-1 0,0 1 0,-1-1 0,0 0 0,-9 18 0,5-15 0,1 0 0,0 1 0,1 0 0,1-1 0,0 2 0,-3 21 0,4-24 0,0 0 0,-11 25 0,9-26 0,1 0 0,1 1 0,-5 20 0,5-18 0,0-1 0,0 1 0,-2-1 0,-12 24 0,10-23 0,1 0 0,1 1 0,-6 21 0,-18 100 0,26-126 0,1 0 0,-1 0 0,-1-1 0,1 1 0,-10 12 0,-14 33 0,5-6 0,18-40 0,-1 0 0,2 0 0,-1 0 0,-3 16 0,2-4 0,-1 0 0,-1-1 0,-15 29 0,-9 22 0,18-28 0,11-31 0,-2 1 0,0-1 0,0 0 0,-10 18 0,11-23 0,0-1 0,1 1 0,0 0 0,0 1 0,1-1 0,-2 15 0,3-16 0,0 0 0,0 0 0,0-1 0,-1 1 0,-1 0 0,1-1 0,-1 1 0,0-1 0,0 0 0,-1 0 0,-4 6 0,1-3 0,0 0 0,1 1 0,0 0 0,-7 15 0,9-15 0,-1 0 0,-1-1 0,0 1 0,0-1 0,-10 11 0,9-12 0,1 1 0,0 0 0,0 0 0,-8 18 0,-14 23 0,-92 108 0,53-47 0,63-106 0,-1 1 0,1-1 0,-1 0 0,-10 8 0,10-8 0,0-1 0,0 1 0,0-1 0,1 1 0,-7 10 0,3-1 0,-1-1 0,-1 0 0,0-1 0,0 0 0,-1 0 0,-21 16 0,9-12 0,1 1 0,1 0 0,-36 40 0,51-51 0,0 0 0,-1 0 0,0-1 0,0 0 0,-1 0 0,-12 5 0,10-5 0,1 0 0,0 0 0,1 1 0,-12 10 0,-12 13 0,20-18 0,-1 0 0,-18 23 0,10-9 0,-34 32 0,34-36 0,0 0 0,-21 30 0,-16 33 0,-12-14 0,43-44 0,22-22 0,1 0 0,-1 0 0,1 0 0,0 0 0,1 1 0,-1-1 0,1 1 0,0 0 0,0 0 0,-4 10 0,7-15 0,1 0 0,-1-1 0,0 1 0,1 0 0,-1 0 0,0-1 0,1 1 0,-1 0 0,0 0 0,1 0 0,-1 0 0,1 0 0,-1 0 0,0-1 0,1 1 0,-1 0 0,1 0 0,-1 0 0,1 0 0,-1 1 0,0-1 0,1 0 0,-1 0 0,1 0 0,-1 0 0,0 0 0,1 0 0,-1 1 0,0-1 0,1 0 0,-1 0 0,0 1 0,1-1 0,-1 0 0,0 0 0,1 1 0,-1-1 0,0 0 0,0 1 0,1-1 0,-1 0 0,0 1 0,0-1 0,0 0 0,0 1 0,1-1 0,-1 1 0,0-1 0,0 0 0,0 1 0,0-1 0,0 1 0,0-1 0,0 1 0,0-1 0,0 0 0,0 1 0,0-1 0,0 1 0,-1-1 0,1 0 0,0 1 0,0-1 0,0 0 0,0 1 0,-1-1 0,1 1 0,-1-1 0,29-16 0,-24 11 0,0 0 0,0 0 0,-1 0 0,0 0 0,0 0 0,0-1 0,-1 1 0,1-1 0,-1 1 0,-1-1 0,3-8 0,-3 8 0,0 0 0,1 0 0,-1 1 0,2-1 0,-1 1 0,0-1 0,1 1 0,0 0 0,0 0 0,1 0 0,-1 1 0,6-5 0,-9 8 0,0 1 0,0 0 0,1-1 0,-1 1 0,0 0 0,0-1 0,1 1 0,-1 0 0,0-1 0,1 1 0,-1 0 0,0 0 0,1 0 0,-1-1 0,1 1 0,-1 0 0,0 0 0,1 0 0,-1 0 0,1 0 0,-1 0 0,0 0 0,1 0 0,-1 0 0,1 0 0,-1 0 0,1 0 0,-1 0 0,0 0 0,1 0 0,0 0 0,0 13 0,-10 22 0,9-33 0,-2 5 0,-6 16 0,2 0 0,1 1 0,-3 26 0,3 2 0,-3 73 0,8-105 0,-1-12 0,1 0 0,0 0 0,1 0 0,0 0 0,2 9 0,-2-14 0,0-1 0,0 1 0,0 0 0,1-1 0,-1 0 0,1 1 0,-1-1 0,1 0 0,0 1 0,0-1 0,0 0 0,0-1 0,0 1 0,0 0 0,1-1 0,-1 1 0,1-1 0,4 3 0,9 3 0,0 2 0,0 0 0,0 1 0,-1 1 0,-1 0 0,0 1 0,24 26 0,-34-34 0,1 0 0,0 0 0,0 0 0,11 5 0,11 9 0,22 16 0,-38-28 0,0 1 0,-1 1 0,0-1 0,-1 2 0,0-1 0,11 14 0,0 5 0,26 45 0,-39-60 0,-2 0 0,0 0 0,0 1 0,-1-1 0,-1 1 0,4 25 0,0 13 0,-3-28 0,-2 0 0,0 0 0,-1 0 0,-1 0 0,-5 37 0,4-56 0,0-1 0,0 1 0,-1-1 0,1 1 0,-1-1 0,0 1 0,0-1 0,0 0 0,0 0 0,-1 0 0,1 0 0,-1 0 0,-3 2 0,-44 28 0,10-7 0,-15 5 0,6-3 0,-33 29 0,54-34 0,24-20 0,0 1 0,-1 0 0,1-1 0,0 0 0,-1 0 0,-5 3 0,-2-1-1365,1-1-5461</inkml:trace>
</inkml:ink>
</file>

<file path=ppt/ink/ink4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6:07.93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0,'3589'0,"-3579"0</inkml:trace>
</inkml:ink>
</file>

<file path=ppt/ink/ink4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16:15.97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1,'3706'0,"-3691"0</inkml:trace>
</inkml:ink>
</file>

<file path=ppt/ink/ink4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16:21.6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160 31 24575,'-10'-1'0,"1"1"0,-1 1 0,1 0 0,0 0 0,-1 1 0,-14 4 0,19-4 0,1 1 0,-1-1 0,1 1 0,-1 0 0,1 1 0,0-1 0,0 1 0,0-1 0,1 1 0,-1 0 0,1 0 0,0 1 0,-3 6 0,2-3 0,1 0 0,0 0 0,0 0 0,1 0 0,0 1 0,1-1 0,0 1 0,0-1 0,1 1 0,0-1 0,0 1 0,1-1 0,0 1 0,0-1 0,6 17 0,-5-22 0,0 0 0,1 0 0,-1 0 0,1 0 0,-1 0 0,1 0 0,0-1 0,0 1 0,1-1 0,-1 0 0,0 0 0,1 0 0,-1-1 0,1 1 0,0-1 0,0 1 0,4 0 0,6 1 0,-1 0 0,1-1 0,22 1 0,-30-3 0,1 1 0,0-2 0,-1 1 0,1-1 0,-1 0 0,1-1 0,-1 1 0,1-1 0,7-4 0,-11 5 0,0-1 0,0 0 0,-1 0 0,1 0 0,-1 0 0,1 0 0,-1-1 0,0 1 0,0-1 0,0 1 0,0-1 0,0 0 0,-1 1 0,1-1 0,-1 0 0,0 0 0,0 0 0,0-1 0,0 1 0,0-5 0,1-2 0,2-6 0,-1 0 0,-1 0 0,-1 0 0,0-1 0,-1 1 0,0 0 0,-2 0 0,-6-32 0,7 46 5,0 0 0,0 0 0,0-1-1,0 1 1,0 0 0,-1 0 0,1 0-1,-1 1 1,1-1 0,-1 0 0,0 1 0,0-1-1,0 1 1,0-1 0,0 1 0,0 0-1,0 0 1,0 0 0,0 0 0,-1 0 0,1 0-1,-3 0 1,-4-1-299,-1 1-1,0 0 0,-19 0 1,25 1-3,-13 1-6529</inkml:trace>
</inkml:ink>
</file>

<file path=ppt/ink/ink4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6.29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0 477,'26'-2,"-1"-1,-1-1,1-1,37-14,-13 5,57-15,364-102,-335 90,190-31,-203 45,-80 16,61-8,256-22,-329 39,200-12,-202 13,49-9,-50 6,53-3,107-3,-55 11,-121-1</inkml:trace>
  <inkml:trace contextRef="#ctx0" brushRef="#br0" timeOffset="1">2689 1,'33'26,"-5"-9,2-1,35 14,-48-24,-12-5,-1 1,1 0,-1 0,1 0,-1 0,6 4,18 9,-20-11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0 24575,'2'0'0,"0"0"0,-1 0 0,1 1 0,-1-1 0,1 0 0,-1 1 0,1-1 0,2 2 0,0 0 0,6 5 0,-4-3 0,-6-3 0,1-1 0,0 1 0,0 0 0,-1 0 0,1-1 0,-1 1 0,1 0 0,0 0 0,0 1 0,-1 0 0,1-1 0,0 0 0,-1 0 0,3 2 0,-2-2 0,-1 0 0,1 0 0,-1 0 0,1-1 0,-1 1 0,1 0 0,-1 0 0,1 0 0,-1 0 0,0 0 0,0 0 0,1 0 0,-1 2 0,0 2 0,0 8 0,-1-4 0,1-8 0,0 1 0,-1 0 0,1-1 0,-1 1 0,1-1 0,-1 1 0,0-1 0,1 1 0,-1-1 0,0 0 0,0 1 0,0-1 0,0 0 0,-1 2 0,1-3 0,0 1 0,0 0 0,0-1 0,0 1 0,0-1 0,-1 1 0,1-1 0,-1 1 0,0 0 0,1-1 0,0 0 0,0 1 0,-1 0 0,-1 1 0,-6 3 0,8-4 0,-1-1 0,1 1 0,0 0 0,-1 0 0,1 0 0,-2 2 0,2-3 0,1 1 0,-1-1 0,1 1 0,-1 0 0,1-1 0,-1 1 0,1 0 0,-1-1 0,1 1 0,0 0 0,-1 0 0,1-1 0,0 1 0,0 0 0,0 0 0,-1-1 0,1 1 0,0 0 0,0 0 0,0 0 0,0-1 0,0 1 0,0 0 0,1 1 0,0 5-341,1 0 0,-1 1-1,0 12 1,-2-17-6485</inkml:trace>
</inkml:ink>
</file>

<file path=ppt/ink/ink4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7.331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1 590,'0'0,"1"1,-1-1,1 1,0-1,-1 1,1-1,-1 1,1-1,-1 1,1-1,-1 1,0-1,1 1,-1 0,1-1,-1 1,0 0,0-1,1 1,-1 0,0-1,0 1,0 0,0 0,0-1,0 2,1 25,-1-24,0 18,-1-17,1-1,0 0,-1 0,1 1,0-1,0 0,1 0,-1 0,1 1,0-1,0 0,0 0,0 0,0 0,1 0,-1 0,1 0,0-1,0 1,0 0,0-1,5 5,0-2,1-1,0 1,0-2,0 1,1-1,-1 0,1 0,0-1,11 1,9 0,45-2,-45-2,-25 1,-1 0,1-1,-1 1,1-1,-1 0,0 0,1 0,-1 0,0-1,0 1,0-1,0 0,0 0,0 0,0 0,-1-1,1 1,-1-1,0 1,1-1,-1 0,0 0,-1 0,1 0,-1 0,1 0,-1-1,0 1,0 0,1-7,2-9,-1-1,-1 1,-1-1,-1-23,-1 31,2-6,-1 1,-2 0,1-1,-2 1,0 0,-1 0,-8-21,-5-5,-2-8,-3 1,-32-55,28 54,18 35,1 0,-12-15,13 21,-13-17,18 27,1-1,-1 0,1 1,-1-1,1 1,-1-1,0 1,1-1,-1 1,0-1,1 1,-1 0,0-1,1 1,-1 0,0 0,0 0,0-1,1 1,-1 0,0 0,0 0,0 0,1 0,-1 1,0-1,0 0,1 0,-1 0,0 1,0-1,-1 1,2-1,0 0,0 0,-1 1,1-1,0 0,0 0,-1 0,1 1,0-1,0 0,0 0,0 0,-1 1,1-1,0 0,0 1,0-1,0 0,0 0,0 1,0-1,-1 0,1 1,0-1,0 0,0 0,0 1,0-1,0 0,1 1,-1-1,0 0,0 1,0-1,0 0,0 0,1 1,10 10,15 2,103 40,-106-44,1 0,0-2,31 5,-3-5,-39-6</inkml:trace>
</inkml:ink>
</file>

<file path=ppt/ink/ink4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7.67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90 0,'0'2,"-2"1,-1 1,-1 4,0 2,1 1,-4-1,1 0,0 1,0-1,1 0,-1-2,0-3,-4-1,-1-3,0 0</inkml:trace>
</inkml:ink>
</file>

<file path=ppt/ink/ink4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17.99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1727,'0'-31,"8"-194,-6 199,-3-38,0 40,1 1,3-25,18-45,-16 48,2 0,2 0,15-45,-16 60,-2 0,0-1,2-49,2-66,-7-151,-5 158,0 80,1 28,1 1,4-36,-4 65,0-1,0 1,1 0,-1-1,1 1,-1 0,1-1,0 1,-1 0,1 0,0 0,0 0,0 0,0 0,0 0,0 0,0 0,0 0,0 0,0 1,2-2,5-1</inkml:trace>
</inkml:ink>
</file>

<file path=ppt/ink/ink4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47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1,'3314'0,"-3300"0</inkml:trace>
</inkml:ink>
</file>

<file path=ppt/ink/ink4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48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0,'3222'0,"-3224"0</inkml:trace>
</inkml:ink>
</file>

<file path=ppt/ink/ink4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4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0,'3362'0,"-3351"0</inkml:trace>
</inkml:ink>
</file>

<file path=ppt/ink/ink4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0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1,'1880'0,"-1868"0</inkml:trace>
</inkml:ink>
</file>

<file path=ppt/ink/ink4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1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1,'2190'0,"-2174"0</inkml:trace>
</inkml:ink>
</file>

<file path=ppt/ink/ink4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2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1,'634'0,"-660"0,10 0</inkml:trace>
</inkml:ink>
</file>

<file path=ppt/ink/ink4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3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1,'606'0,"-599"0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0,'0'339,"0"-336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24575,'0'1'0,"0"0"0,0 1 0,0 1 0,0 0 0,0 0 0,0 1 0,0-1 0,0 1 0,0-1 0,0 1 0,0-1 0,0 0 0,0 1 0,0-1 0,0 1 0,0-1 0,0-1-8191</inkml:trace>
</inkml:ink>
</file>

<file path=ppt/ink/ink5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4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1,'0'499,"0"-495</inkml:trace>
</inkml:ink>
</file>

<file path=ppt/ink/ink5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5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1,'0'527,"0"-666,0 128</inkml:trace>
</inkml:ink>
</file>

<file path=ppt/ink/ink5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6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1,'0'477,"0"-465</inkml:trace>
</inkml:ink>
</file>

<file path=ppt/ink/ink5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7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1,'0'488,"0"-478</inkml:trace>
</inkml:ink>
</file>

<file path=ppt/ink/ink5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8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1,'0'493,"0"-481</inkml:trace>
</inkml:ink>
</file>

<file path=ppt/ink/ink5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5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1,'0'443,"0"-427</inkml:trace>
</inkml:ink>
</file>

<file path=ppt/ink/ink5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24575,'2'7'0,"0"0"0,0 0 0,1 0 0,0-1 0,0 1 0,1-1 0,0 1 0,0-1 0,0 0 0,7 7 0,-2-2 0,4 8 0,-2 0 0,15 34 0,-16-33 0,0 1 0,21 29 0,-20-37 0,0 0 0,17 14 0,-9-9 0,-14-12 0,0 0 0,-1 0 0,0 1 0,0-1 0,5 12 0,14 22 0,-19-33 0,0 0 0,0 0 0,0 1 0,-1-1 0,0 1 0,0 0 0,-1-1 0,0 1 0,0 0 0,0 11 0,1 13 0,-3 41 0,0-46 0,0-14 0,0 0 0,-1 0 0,-1 0 0,1-1 0,-2 1 0,-8 23 0,-41 101 0,6-35 0,37-63-1365,7-25-5461</inkml:trace>
</inkml:ink>
</file>

<file path=ppt/ink/ink5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370 1 24575,'-5'0'0,"0"1"0,1 0 0,-1 0 0,0 1 0,0-1 0,0 1 0,1 0 0,-8 5 0,-39 25 0,33-20 0,12-8 0,0 0 0,1 1 0,0 0 0,0 0 0,0 0 0,0 0 0,1 1 0,0 0 0,-4 6 0,-2 7 0,-11 33 0,2-6 0,16-40 0,-1 0 0,-1-1 0,1 1 0,-1-1 0,0 1 0,0-1 0,-1-1 0,-8 7 0,-25 24 0,32-26 0,1 1 0,1 0 0,-1 0 0,2 0 0,-1 0 0,2 1 0,-1 0 0,1 0 0,-2 20 0,1 5 0,1 62 0,2-60 0,0-20 0,0 0 0,4 25 0,-2-38 0,0 0 0,0-1 0,0 1 0,0 0 0,1-1 0,0 1 0,0-1 0,0 0 0,1 0 0,-1 0 0,1 0 0,0 0 0,6 6 0,-4-5 0,-1 1 0,1 0 0,-1 0 0,0 1 0,0-1 0,-1 1 0,1 0 0,-2 0 0,4 11 0,-3-10 0,-1-1 0,1 1 0,0-1 0,1 0 0,-1 0 0,1 0 0,1-1 0,8 11 0,-10-14 15,0 1-1,0 0 1,0 1 0,-1-1-1,1 0 1,-1 1 0,0-1-1,2 10 1,-2-9-229,-1 0 0,1 0 0,1 0 0,-1 0 1,1-1-1,4 7 0,1-3-6612</inkml:trace>
</inkml:ink>
</file>

<file path=ppt/ink/ink5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764 1 24575,'2'8'0,"1"1"0,0 0 0,0-1 0,1 1 0,0-1 0,1 0 0,0 0 0,7 9 0,-6-8 0,16 26 0,-1 1 0,26 60 0,0-8 0,-16-22 0,28 90 0,-36-103 0,-17-42 0,-1 0 0,0 0 0,5 18 0,-4 4 0,-1 0 0,-2 0 0,-1 60 0,-2-81 0,2 0 0,-1 1 0,2-1 0,0 0 0,0 0 0,6 14 0,6 19 0,-7 0 0,-1-1 0,-2 1 0,-3 1 0,-3 62 0,-1-28 0,1-61 0,-1 1 0,-1 0 0,-6 21 0,-5 33 0,11-40 0,-7 110 0,10-137 0,-1 0 0,0 0 0,0 0 0,0 0 0,-1-1 0,0 1 0,0 0 0,-1-1 0,0 0 0,0 1 0,-1-1 0,-4 6 0,-6 14 0,9-16 0,1 2 0,0-1 0,1 0 0,0 1 0,1-1 0,-2 17 0,3-16 0,0-1 0,-1 0 0,0 0 0,-1 0 0,-1 0 0,1-1 0,-6 11 0,0-2 0,1 1 0,0 0 0,-8 40 0,9-27 0,-1 0 0,-14 41 0,5-13 0,13-44 0,-1 0 0,0 0 0,-9 18 0,0-13 0,11-19 0,1 0 0,0 1 0,-1-1 0,2 1 0,-1 0 0,0-1 0,1 1 0,-3 7 0,0 12 0,-1 1 0,-2-1 0,0 0 0,-2-1 0,0 0 0,-19 32 0,23-46 0,1 1 0,0 0 0,1 0 0,0 0 0,-3 12 0,5-13 0,-1 0 0,-1 0 0,0 0 0,0 0 0,0-1 0,-1 1 0,-6 10 0,3-8 0,1 1 0,0 0 0,1 1 0,0 0 0,1-1 0,-4 16 0,-1 4 0,6-25 0,0 0 0,0 0 0,0 0 0,-1-1 0,0 1 0,-8 8 0,7-9 0,0 1 0,0 0 0,1 0 0,0 0 0,-6 13 0,-1 5 0,-24 41 0,-4 4 0,34-59 0,0-1 0,-1 0 0,-8 11 0,8-14 0,1 1 0,0 1 0,0-1 0,1 1 0,0-1 0,-4 11 0,4-7 0,-2-1 0,0 0 0,0 0 0,0-1 0,-1 0 0,-1 0 0,-14 13 0,-16 21 0,15-8 0,17-26 0,1 0 0,-1 0 0,-1-1 0,-11 12 0,-6 15 0,20-29 0,1-1 0,-1 1 0,1-1 0,-9 9 0,3-5 0,1 0 0,1 1 0,0 0 0,-8 14 0,9-13 0,-1 0 0,-1-1 0,-17 20 0,-7 9 0,28-32 0,-1 0 0,0 0 0,-1-1 0,0 0 0,0 0 0,-11 8 0,13-10 0,0 0 0,0 0 0,1 0 0,-1 0 0,1 1 0,0-1 0,1 1 0,-1 0 0,1 0 0,-4 10 0,3-8 0,0 0 0,0 0 0,-1 0 0,-8 12 0,2-8-1365,1-3-5461</inkml:trace>
</inkml:ink>
</file>

<file path=ppt/ink/ink5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413 1 24575,'-2'1'0,"0"0"0,-1 0 0,1 0 0,0 0 0,-1 0 0,1 1 0,0-1 0,0 1 0,0-1 0,0 1 0,0 0 0,-2 3 0,-22 26 0,21-22 0,0-1 0,1 1 0,0 0 0,0 0 0,-2 11 0,3-9 0,0-1 0,-1 1 0,-11 18 0,-18 19 0,21-31 0,0 0 0,0 1 0,2 0 0,1 0 0,0 1 0,-9 28 0,12-24 0,-17 37 0,19-51 0,-20 67 0,20-59 0,-1 0 0,0 0 0,-1-1 0,-13 24 0,13-28 0,1 0 0,1 0 0,0 1 0,0-1 0,2 1 0,-1 0 0,2 0 0,-1 15 0,0-9 0,0 1 0,-9 33 0,7-39 0,2 0 0,-1 0 0,2 0 0,-1 24 0,-2 22 0,-9-13 0,10-38 0,0-1 0,1 1 0,-1-1 0,0 18 0,1 323 0,4-169 0,-4-123 0,1-32 0,0 0 0,2 1 0,5 33 0,-3-46 0,1-1 0,10 23 0,5 14 0,-2 4 0,-10-32 0,0 0 0,4 26 0,-6-21 0,2 0 0,1 0 0,15 33 0,-4-10 0,8 56 0,-25-99 0,0-1 0,0 1 0,1-1 0,-1 1 0,1-1 0,0 0 0,1 0 0,-1-1 0,6 7 0,-3-4 0,-2 0 0,1 1 0,-1 0 0,0 0 0,-1 0 0,0 1 0,0-1 0,3 17 0,-3-12 0,0 0 0,1-1 0,7 15 0,-2-7 0,-1 1 0,8 27 0,6 17 0,-19-58 0,1-1 0,-1 0 0,1 0 0,0 0 0,11 10 0,-10-11 0,0 1 0,-1-1 0,1 1 0,-1 1 0,6 11 0,-5-9 0,-1-1 0,1 0 0,1 0 0,10 12 0,-11-14 0,0 0 0,0 0 0,-1 1 0,0 0 0,0-1 0,0 1 0,4 13 0,-2-4 0,0 0 0,1-1 0,1 0 0,0 0 0,1-1 0,11 14 0,-7-10 0,-1 0 0,17 34 0,14 34 0,10 25 0,-20-46 0,-16-33 0,-6-10 0,-6-11 0,0-1 0,1 0 0,0 0 0,0 0 0,15 15 0,-15-17 0,0 0 0,0 0 0,-1 1 0,8 15 0,4 8 0,20 23 0,-20-31 0,-1 1 0,0 0 0,11 28 0,-24-45 0,0-1 0,1 0 0,0 0 0,1 0 0,0-1 0,0 0 0,0 0 0,1 0 0,-1 0 0,1-1 0,1 0 0,-1 0 0,15 8 0,-17-11-136,0 0-1,0 0 1,-1 0-1,1 1 1,-1 0-1,1 0 1,-1 0-1,0 0 0,4 6 1,-1 0-6690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32 68 24575,'-2'3'0,"-3"2"0,3-3 0,-1 0 0,-4 4 0,6-5 0,0 0 0,0 0 0,0 0 0,0 0 0,1 0 0,-1 0 0,0 1 0,0-1 0,1 0 0,-1 0 0,0 1 0,1-1 0,0 0 0,-1 1 0,1 1 0,-1-1 0,1 1 0,-1 0 0,1 0 0,0-1 0,0 1 0,1 5 0,-1-7 0,1 0 0,-1 0 0,1 0 0,-1 0 0,1 0 0,-1 0 0,1 0 0,-1 0 0,1 0 0,1 1 0,9 9 0,-5-6 0,3 0 0,-8-4 0,1 0 0,-1 0 0,0 0 0,1 0 0,0 2 0,7 6-1365,-7-7-5461</inkml:trace>
</inkml:ink>
</file>

<file path=ppt/ink/ink5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24575,'1'7'0,"0"-1"0,0 1 0,1 0 0,-1-1 0,2 0 0,-1 1 0,1-1 0,4 8 0,-3-7 0,-1 0 0,0 1 0,0-1 0,0 0 0,-1 1 0,2 10 0,7 129 0,-10-118-88,-1-22 129,0 0 0,1 1-1,-1-1 1,4 11 0,-4-16-103,1-1 1,-1 1-1,1 0 0,0-1 0,0 1 1,0-1-1,0 1 0,0-1 1,0 1-1,0-1 0,0 0 1,0 1-1,1-1 0,-1 0 0,1 0 1,-1 0-1,1 0 0,-1 0 1,1 0-1,-1-1 0,1 1 0,0 0 1,1 0-1,11 1-6764</inkml:trace>
</inkml:ink>
</file>

<file path=ppt/ink/ink5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11 1 24575,'3'0'0,"1"1"0,-1 0 0,0 1 0,1-1 0,-1 1 0,0-1 0,0 1 0,0 0 0,0 0 0,0 1 0,-1-1 0,1 0 0,-1 1 0,1 0 0,-1-1 0,3 6 0,22 18 0,-17-21 0,-1-1 0,1 0 0,-1 0 0,1-1 0,19 3 0,-18-4 0,1 1 0,-1 0 0,23 10 0,-14-3 0,-7-4 0,-1 0 0,1 1 0,18 15 0,-27-19 0,-1 0 0,0 0 0,0 1 0,0-1 0,0 1 0,0 0 0,-1-1 0,0 1 0,1 1 0,-2-1 0,1 0 0,0 0 0,-1 1 0,0-1 0,1 8 0,5 29 0,-4-26 0,-1 1 0,0 1 0,-1 18 0,-1-30 0,0 0 0,-1 1 0,0-1 0,0 0 0,-1 1 0,0-1 0,1 0 0,-2 0 0,1 0 0,0 0 0,-1-1 0,0 1 0,-5 6 0,-5 4 0,8-8 0,0-1 0,-1 0 0,0 0 0,0 0 0,0-1 0,-1 0 0,-12 8 0,-31 24 0,19-12 0,18-14 0,0 0 0,0 1 0,-10 14 0,-28 25 0,41-44-98,-1-1-1,1 0 0,-18 7 1,17-8-873,1 0-5855</inkml:trace>
</inkml:ink>
</file>

<file path=ppt/ink/ink5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24575,'1'0'0,"0"1"0,-1 0 0,1 0 0,0-1 0,-1 1 0,1-1 0,0 1 0,-1 0 0,1-1 0,0 1 0,0-1 0,0 0 0,0 1 0,0-1 0,-1 0 0,1 1 0,0-1 0,0 0 0,0 0 0,0 0 0,0 0 0,0 0 0,1 0 0,24 1 0,41 10 0,98-16 0,-39-1 0,-76 4-1365</inkml:trace>
</inkml:ink>
</file>

<file path=ppt/ink/ink5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9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1,'534'0,"-520"0</inkml:trace>
</inkml:ink>
</file>

<file path=ppt/ink/ink5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700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1,'602'0,"-587"0</inkml:trace>
</inkml:ink>
</file>

<file path=ppt/ink/ink5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70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24575,'455'0'0,"-343"5"-1365,-106-5-5461</inkml:trace>
</inkml:ink>
</file>

<file path=ppt/ink/ink5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11 49 24575,'0'-2'0,"0"-1"0,0-1 0,-1-1 0,-2 1 0,1-1 0,0-1 0,1 0 0,0 0 0,1-1 0</inkml:trace>
</inkml:ink>
</file>

<file path=ppt/ink/ink5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6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1 444 24575,'1'0'0,"1"0"0,0-1 0,-1 1 0,1-1 0,0 1 0,-1-1 0,1 0 0,-1 1 0,1-1 0,-1 0 0,0 0 0,1 0 0,-1 0 0,0-1 0,0 1 0,2-2 0,20-28 0,-5 7 0,-10 14 0,-1 0 0,-1 0 0,0 0 0,0-1 0,-1 0 0,0 0 0,5-20 0,-9 22 0,0-1 0,0 1 0,0-1 0,-1 1 0,-1-1 0,-2-17 0,-1-20 0,4 38 18,-1 0-1,-1 1 1,1-1-1,-2 0 1,1 1-1,-5-10 1,4 10-266,0-1 0,0 0 0,1 0 0,0 0 0,-1-15 0</inkml:trace>
</inkml:ink>
</file>

<file path=ppt/ink/ink5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69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15,'0'-1,"1"1,-1-1,1 0,0 1,-1-1,1 1,0-1,0 1,-1 0,1-1,0 1,0 0,0 0,-1-1,1 1,0 0,0 0,0 0,0 0,-1 0,3 0,22-1,-22 1,209-6,-204 6</inkml:trace>
</inkml:ink>
</file>

<file path=ppt/ink/ink5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0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1,'0'0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60 0 24575,'0'1'0,"0"1"0,-1-1 0,1 1 0,0-1 0,-2 3 0,0 4 0,2-7 0,0 0 0,-1 0 0,1 0 0,-1 0 0,1 0 0,0 0 0,-1 0 0,0 0 0,1 0 0,-1 0 0,-1 1 0,-3 5 0,4-4 0,-1 0 0,1 0 0,-1 0 0,1 0 0,0 0 0,1 1 0,-1-1 0,0 6 0,1-7 0,-1 0 0,1 0 0,0 0 0,-1 0 0,0 0 0,1 0 0,-1 0 0,0 0 0,-1 2 0,1-2 0,-1 1 0,1-1 0,0 0 0,1 1 0,-2 4 0,1-5 0,1 0 0,-1 0 0,1 0 0,-1 0 0,0 0 0,0 0 0,0 0 0,-2 2 0,2-2 0,0 0 0,0 0 0,1-1 0,-1 1 0,0 0 0,1 0 0,-1 0 0,1 0 0,-1 0 0,1 3 0,-1 2 0,0 0 0,0 0 0,1 0 0,0 9 0,1-1 0,-1-6 0,0-2 0,0 0 0,1 12 0,0-16 0,-1-1 0,1-1 0,-1 1 0,0-1 0,1 0 0,0 2 0,0-1 0,-1 0 0,1 0 0,-1 0 0,1 0 0,-1 0 0,1 4 0,-2 13 0,1-7 0,0-6 0,0 1 0,0-1 0,1 0 0,0 0 0,2 10 0,1-5 0,-2-6 0,2 9 0,-2-3 0,-1-6 0,2 10 0,4 3 0,-6-13 0,0-1 0,1 8 0,1 8 0,-2-17 0,-1-1 0,1 0 0,0 0 0,0 1 0,0-1 0,3 3 0,-1 1 0,1 0 0,3 12 0,-6-17 0,-1 0 0,1 0 0,0 1 0,-1-1 0,1 0 0,2 2 0,-2-2 0,0 0 0,0 0 0,-1 0 0,1 0 0,0 0 0,1 3 0,-2-3 0,0 0 0,1 0 0,0 0 0,-1 0 0,1 0 0,-1 0 0,1 0 0,0 0 0,1 2 0,0-2 0,-1 1 0,0 0 0,2 2 0,3 4 0,-5-6 0,0-1 0,0 1 0,0 0 0,0-1 0,0 1 0,0 3 0,4 5 0,11 18 0,-11-19 0,-4-6 0,0-1 0,0 1 0,3 3 0,-3-4 0,0-1 0,0 1 0,0-1 0,0 3 0,0-3 0,0 1 0,-1-1 0,1 0 0,0 1 0,2 1 0,2 4 0,-4-6 0,0 0 0,0 1 0,0-1 0,0 0 0,0 0 0,0 0 0,0 0 0,1 1 0</inkml:trace>
</inkml:ink>
</file>

<file path=ppt/ink/ink5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1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708 8,'-103'-1,"-106"2,63 0,72-2,-59-6,98 7,27 0</inkml:trace>
</inkml:ink>
</file>

<file path=ppt/ink/ink5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1,'3'0,"0"1,0 2,-1 1,0 3,0 0,1 0,-1-2,1 1,1-2,1-1,2-1,1-1,0-1,1 0,0 0,-1 0</inkml:trace>
</inkml:ink>
</file>

<file path=ppt/ink/ink5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243 0,'-4'3,"-1"-1,0 0,0-1,0 1,1-1,-2 0,-6 0,-8 1,0-2,-26-2,30 0,-1 2,1-1,0 2,-24 4,35-4</inkml:trace>
</inkml:ink>
</file>

<file path=ppt/ink/ink5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1,'541'0,"-536"0,-1 1,1 0,0 0,-1 0,1 1,-1-1,9 6,-8-5,0 0,0 0,0 0,0 0,0-1,9 2,109 5,-123-8,1 0,-1 0,1 0,0 1,-1-1,1 0,-1 0,1 1,-1-1,1 0,-1 1,1-1,-1 1,0-1,1 1,-1-1,1 1,-1-1,0 1,0-1,1 1,-1-1,0 1,0-1,1 1,-1 0,0-1,0 1,0-1,0 1,0 0,0-1,0 1,0 0,0-1,0 1,-1-1,1 1,0-1,-1 2,-12 33,5-16,-8 26,7-26,-58 113,54-110,3-5,8-14,-1 0,1 1,0-1,0 0,0 1,1-1,-1 1,1-1,0 1,0 0,0 0,0-1,1 1,-1 0,1 0,0 0,0 0,1 0,-1-1,1 1,1 4,3 9,0-1,-1 1,-1 0,0 0,-2 0,0 0,0 0,-5 31,4-48,0 1,-1 0,1 0,0 1,0-1,-1 0,1 1,0-1,0 0,0 1,0-1,1 0,-1 1,0-1,1 3,1-4,-1 1,1-1,-1 1,1-1,0 0,-1 1,1-1,-1 0,1 0,0 0,-1 0,4-1,-3 1,88 0,34-1,-123 0,0 1,0-1,0 1,0-1,0 1,0-1,-1 1,1-1,0 0,0 0,0 1,-1-1,1 0,0 0,-1 0,1 0,0 0,-1 0,0 0,1 0,-1 0,1 0,-1 0,0 0,0 0,0 0,0 0,0 0,0 0,0-2,-1-44,0 32,2-61,-2-50,0 121,0 0,0 0,-1 0,1 1,-1-1,-4-8,3 8,1 1,0 0,1-1,-1 1,1-1,-1 0,2 1,-2-6,3 9,-1-1,0 1,0 0,0 0,0 0,0-1,0 1,0 0,-1 0,1 0,0-1,-1 1,1 0,-1 0,1 0,-1 0,1 0,-1 0,0 0,1 0,-1 0,0 0,0 0,0 1,0-1,0 0,0 0,0 1,0-1,-2 0,1 1,-1 0,1 0,0 1,-1-1,1 1,0-1,-1 1,1 0,0 0,0 0,0 0,-1 0,1 1,-3 2,-13 11,0 0,-19 23,42-45,-1 0,0 1,-1-1,1 0,-1-1,-1 1,1-1,-2 1,3-11,8-27,2 13,-11 27</inkml:trace>
</inkml:ink>
</file>

<file path=ppt/ink/ink5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0,'4'1,"0"-1,0 1,0 0,0 0,0 1,0-1,7 5,19 6,17-5,0-2,0-3,73-4,-28 0,-31 2,64 1,-125-1,1-1,-1 1,1 0,0 0,-1 0,1 1,0-1,-1 0,1 0,0 0,-1 0,1 1,-1-1,1 0,0 0,-1 1,1-1,-1 0,1 1,-1-1,1 1,-1-1,1 1,-1-1,0 1,1-1,-1 1,0-1,1 1,-1-1,0 1,0 0,1-1,-1 1,0 0,0-1,0 2,0-1,0-1,-1 1,1 0,-1 0,1-1,0 1,-1 0,1 0,-1-1,1 1,-1-1,0 1,1 0,-1-1,0 1,1-1,-1 1,0-1,0 0,1 1,-1-1,0 0,0 1,0-1,1 0,-1 0,0 0,-1 0,-415 14,400-14,250 0,-154 14,80-22,-132 10,-23-2</inkml:trace>
</inkml:ink>
</file>

<file path=ppt/ink/ink5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588 8,'-58'-8,"-208"9,187 13,-97-14,168 0</inkml:trace>
</inkml:ink>
</file>

<file path=ppt/ink/ink5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 0,'-2'130,"5"132,-2-243,0-10,0 1,-1 0,0 0,-2 13,0-1,1 0,1 0,1 1,1-1,4 23,11 9,-14-45,1 0,-1 0,-1 0,0 1,2 14,3 13,1 5,-10-8,2 35,0-63,1 0,0 1,0-1,1 0,-1-1,1 1,1 0,4 9,-7-15,0 1,1 0,-1-1,0 1,1-1,-1 1,1-1,-1 1,1-1,-1 1,1-1,-1 1,1-1,-1 0,1 1,-1-1,1 0,0 0,-1 1,1-1,0 0,-1 0,1 0,0 0,-1 0,1 0,0 0,-1 0,1 0,0 0,0 0,1-1,0 0,0 0,0 0,-1 0,1-1,0 1,-1 0,0-1,1 1,1-4,2-1,-1 0,0 0,-1-1,1 1,2-10,1-8,-2-1,0 0,-1 0,0-44,-4 47,1 11,-1-1,0 1,-1-1,-1 0,1 1,-2-1,-5-18,-6 4,10 19,0 0,0 0,1-1,-3-8,4 8,0-1,0 0,1 1,1-1,-1-12,1 18,0 1,0-1,1 1,-1 0,1-1,-1 1,1 0,0-1,0 1,0 0,0 0,0-1,0 1,1 0,-1 0,1 1,-1-1,1 0,0 0,0 1,-1-1,1 1,0 0,4-3,-4 4,0 0,0 0,0 0,0 0,0 0,0 0,0 0,0 0,0 1,0-1,0 1,0 0,0-1,0 1,-1 0,1 0,0 0,-1 0,4 3,-3-2,0-1,0 1,1-1,-1 0,0 1,1-1,-1 0,1-1,0 1,-1 0,1-1,0 1,-1-1,6 0,23-10,-28 8,1 1,0-1,-1 1,1 0,0 0,0 0,7 0,-9 2,0-1,-1 0,1 1,-1-1,0 1,1-1,-1 1,1 0,-1 0,0 0,1-1,-1 1,0 0,0 1,0-1,0 0,0 0,0 0,0 1,0-1,-1 0,1 1,0-1,-1 1,1 1,3 4,-1 0,0 1,-1-1,1 1,-2 0,1-1,-1 1,0 0,-1 14,0-14,1 4,-1 1,-1 0,0 0,-1 0,0 0,-1 0,0-1,-1 1,-7 14,9-24,-63 118,63-119,0 1,0-1,-1 1,1-1,-1 0,1 0,-1 0,1 0,-1-1,0 1,0-1,0 0,0 0,0 0,0 0,0 0,-1 0,1-1,0 0,0 1,0-1,-1-1,1 1,0 0,0-1,-6-1,6 2,1-1,-1 0,1 0,-1 0,1 0,-1 0,1 0,0-1,0 1,-1-1,1 1,0-1,0 0,1 0,-1 0,0 0,1 0,-1-1,1 1,-1 0,1-1,0 1,0-1,0 1,1-1,-1 1,0-1,1 0,0 1,0-1,0 0,0-3,2-1,1 0</inkml:trace>
</inkml:ink>
</file>

<file path=ppt/ink/ink5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7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157 83,'-1'14,"0"1,-1-1,-1 0,0-1,0 1,-2 0,0-1,0 0,-1 0,-14 21,14-25,-1-1,0 1,0-2,0 1,-11 7,9-7,0 1,-16 18,24-26,1 0,-1-1,0 1,1 0,-1 0,0 0,1 0,-1 0,1 0,0 0,-1 0,1 0,0 0,-1 0,1 0,0 0,0 0,0 0,0 0,0 0,0 0,0 0,1 0,-1 0,0 0,1 1,0-1,0 0,0 0,0 0,0 0,0 0,0-1,1 1,-1 0,0-1,1 1,-1-1,0 1,1-1,-1 0,0 1,3-1,5 1,0-1,1 0,-1-1,13-1,19-6,59-18,-42 15,-48 10,-1 0,0 0,1-1,-1-1,0 0,10-4,13-4,-23 9,-1-1,1 1,13-8,-21 9,1 0,-1 0,1 0,-1 0,1 0,-1 0,0 0,0-1,1 1,-1 0,0-1,0 1,0-1,-1 1,1-1,0 0,0 1,-1-1,1 0,-1 1,0-1,1 0,-1-2,0 3,0 0,0 0,-1 0,1 0,0 0,-1 0,1-1,-1 1,1 0,-1 0,1 1,-1-1,0 0,1 0,-1 0,0 0,0 0,1 1,-1-1,0 0,0 1,0-1,0 1,0-1,0 1,0-1,-2 0,-37-7,13 2,20 4,0 0,1 0,-1 1,0 0,-13-1,-25-5,45 7,-1 0,0 0,1 0,-1 0,1 0,-1-1,1 1,-1 0,1 0,-1-1,1 1,-1 0,1-1,-1 1,1-1,-1 1,1 0,-1-1,1 1,0-1,-1 1,1-1,0 1,0-1,-1 0,1 1,0-1,0 1,0-1,0 1,0-1,0-1,0 1,1-1,-1 1,1-1,-1 1,1-1,0 1,0 0,0-1,0 1,0 0,3-3,33-24,53-25,-64 39,-18 10,0-1,1 1,-1 1,1-1,11-1,-9 2,120-29,-88 13,-94 21,-69 19,96-18,17-2,0 0,0 0,0 1,0-1,0 2,-6 2,-75 39,81-40,-1 1,1 0,0 0,0 0,1 1,0 0,0 1,0-1,1 1,0 0,0 0,1 1,0-1,0 1,-4 12,-10 9,16-24</inkml:trace>
</inkml:ink>
</file>

<file path=ppt/ink/ink5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7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1993 2 24575,'-232'7'0,"90"-14"0,-264 7 0,274 7 0,64-3 0,48-1 0,0-2 0,0 0 0,-28-4 0,17-4 0,27 5 0,-1 1 0,0 0 0,1 0 0,-1 0 0,0 0 0,1 1 0,-1-1 0,0 1 0,0 0 0,1 1 0,-9 1 0,13-2 0,0 0 0,0 0 0,0 1 0,0-1 0,0 0 0,-1 0 0,1 0 0,0 1 0,0-1 0,0 0 0,0 0 0,0 1 0,0-1 0,0 0 0,0 0 0,0 1 0,0-1 0,0 0 0,0 0 0,0 1 0,0-1 0,0 0 0,1 0 0,-1 0 0,0 1 0,0-1 0,0 0 0,0 0 0,0 0 0,0 1 0,1-1 0,-1 0 0,0 0 0,0 0 0,0 0 0,1 1 0,-1-1 0,0 0 0,0 0 0,0 0 0,1 0 0,-1 0 0,0 0 0,0 0 0,0 0 0,1 0 0,-1 0 0,0 0 0,0 0 0,1 0 0,-1 0 0,20 12 0,-12-7 0,54 39 0,19 2 0,-61-27 0,-4-2 0,1-3 0,-1 1 0,-1 0 0,20 25 0,18 19 0,-41-46 0,0 1 0,16 26 0,-18-25 0,1-1 0,17 20 0,-8-12 0,-1 1 0,-1 1 0,-1 1 0,-1 0 0,23 51 0,8 42 0,-36-83 0,-5-19 0,-1 1 0,0-1 0,3 24 0,-7-23 0,10 47 0,-8-45 0,-1 0 0,0 0 0,-2 0 0,-2 35 0,0 0 0,9 69 0,-7-122 0,0 1 0,0-1 0,0 0 0,0 0 0,0 1 0,0-1 0,-1 0 0,1 0 0,0 1 0,0-1 0,-1 0 0,1 0 0,-1 1 0,1-1 0,-1 0 0,0 0 0,-1 1 0,2-1 0,-1-1 0,0 1 0,1-1 0,-1 1 0,0-1 0,1 0 0,-1 0 0,0 1 0,1-1 0,-1 0 0,0 0 0,0 0 0,0 0 0,1 1 0,-1-1 0,0 0 0,0-1 0,1 1 0,-1 0 0,0 0 0,-1 0 0,0-1 0,-1 0 0,0 0 0,1-1 0,-1 1 0,1 0 0,0-1 0,-1 0 0,1 1 0,0-1 0,0 0 0,0 0 0,0 0 0,0-1 0,-2-2 0,-62-100 0,50 76 0,10 16 0,-1 0 0,-1 0 0,-17-22 0,-27-38 0,36 50 0,-23-45 0,34 61 0,-11-21 0,9 17 0,1-1 0,-9-20 0,-18-44 0,22 47 0,8 23 0,1 0 0,0 0 0,0 0 0,0 0 0,1 0 0,0 0 0,0 0 0,0-8 0,1-10 0,1-14 0,-1 0 0,-9-55 0,-16 36 0,21 44 0,0 0 0,-1 0 0,-1 0 0,0 1 0,0 0 0,-1 0 0,-1 1 0,0 0 0,-1 0 0,0 1 0,0 0 0,-1 0 0,-21-14 0,-48-31 0,79 55 0,0-1 0,-1 1 0,1-1 0,-1 1 0,1-1 0,-1 1 0,1 0 0,-1-1 0,1 1 0,-1-1 0,1 1 0,-1 0 0,1-1 0,-1 1 0,0 0 0,1 0 0,-1 0 0,0 0 0,1-1 0,-1 1 0,1 0 0,-1 0 0,0 0 0,1 0 0,-1 0 0,0 0 0,1 1 0,-1-1 0,0 0 0,1 0 0,-1 0 0,-1 1 0,1 21 0,2-6 0,0-4 0,1 0 0,0 1 0,1-1 0,7 18 0,-6-17 0,0 0 0,-1-1 0,0 1 0,1 17 0,-4 181 0,-2-200 0,-1-1 0,0 0 0,0 0 0,-1 0 0,0 0 0,-11 17 0,9-15 0,-7 11 0,8-16 0,1 0 0,1 0 0,-1 0 0,1 0 0,-3 12 0,-7 5 0,12-23 0,0 0 0,1-1 0,-1 1 0,0 0 0,1 0 0,-1-1 0,0 1 0,1 0 0,-1 0 0,1 0 0,-1 0 0,1 0 0,0 0 0,-1 0 0,1 0 0,0 0 0,0 0 0,0 0 0,0 0 0,0 0 0,0 0 0,0 0 0,0 0 0,0 0 0,0 0 0,0 0 0,1 0 0,-1 0 0,0 0 0,1 0 0,-1 0 0,1 0 0,-1 0 0,1 0 0,0 0 0,-1 0 0,1-1 0,0 1 0,-1 0 0,1 0 0,0-1 0,2 2 0,2 3 0,0 0 0,0 0 0,-1 0 0,1 0 0,-1 1 0,0 0 0,-1 0 0,1 0 0,-1 1 0,-1-1 0,1 1 0,2 11 0,30 88 0,-26-81 0,1-1 0,19 32 0,-19-37 0,0 0 0,-1 1 0,-1 0 0,8 31 0,-1-7 0,-11-35 0,0 0 0,-1 0 0,0 1 0,1 10 0,-3-11 0,1 0 0,1-1 0,-1 0 0,1 0 0,5 11 0,3 6 0,11 59 0,-19-75 0,0 1 0,-1-1 0,0 1 0,2 16 0,4 26 0,22 52 0,-27-88 0,-1 0 0,0 30 0,0-3 0,0-30 0,0 0 0,8 22 0,-4-13 0,-3-6 0,0 1 0,1 25 0,-4-28 0,2 0 0,-1-1 0,2 1 0,6 22 0,-6-26 0,0-1 0,-1 1 0,0 0 0,-1 0 0,0 0 0,0 0 0,-2 11 0,-10 74 0,1-19 0,-4 7 0,9-64 0,2 1 0,0 0 0,0 24 0,3-17 0,0 1 0,-2 0 0,-10 48 0,-23 38 0,1-32 0,9-31 0,18-40 0,1 0 0,1 0 0,0 1 0,-5 14 0,-1 17 0,-11 48 0,20-83 0,0 0 0,0-1 0,-1 0 0,0 0 0,-6 9 0,-11 30 0,-25 109 0,31-127 0,12-24 0,0-1 0,0 1 0,0 0 0,0 0 0,1 0 0,-1 0 0,1 0 0,-1 6 0,1-2 0,-1-1 0,0 1 0,0-1 0,-6 11 0,-4 16 0,-20 48 0,20-45 0,-15 37 0,-56 79 0,71-128 0,-12 36 0,19-52 0,0 0 0,0 0 0,-1-1 0,-11 14 0,14-18 0,-16 21 0,10-14 0,0 1 0,0-1 0,-1 0 0,-16 12 0,16-12 0,0-1 0,1 1 0,0 1 0,1 0 0,0 0 0,1 1 0,-9 20 0,10-21 0,-1 1 0,-4 9 0,0 0 0,-22 28 0,-67 80 0,-8 18 0,69-100 0,18-7 0,18-33 0,-1-1 0,0 1 0,0-1 0,-10 14 0,10-16 0,1 0 0,-1 0 0,1 0 0,0 1 0,1-1 0,-4 10 0,-3 8 0,5-13 98,1-6-261,1 0 1,0 0-1,1 1 1,-1-1-1,1 1 0,0-1 1,0 1-1,0 5 1</inkml:trace>
</inkml:ink>
</file>

<file path=ppt/ink/ink5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100 3885 24575,'-43'17'0,"40"-16"0,0 0 0,0 0 0,0 1 0,1-1 0,-1 0 0,0 1 0,1 0 0,0 0 0,-1-1 0,1 1 0,0 1 0,0-1 0,0 0 0,0 0 0,0 1 0,1-1 0,-1 1 0,1 0 0,-3 5 0,2-2 0,0 0 0,1 0 0,-1 0 0,1 0 0,1 0 0,-1 0 0,1 1 0,1 11 0,0-15 0,0 0 0,1 0 0,-1 0 0,1-1 0,-1 1 0,1 0 0,0-1 0,0 1 0,0-1 0,1 0 0,-1 0 0,1 1 0,-1-2 0,5 4 0,-2-2 0,-1 0 0,1 0 0,-1 0 0,1-1 0,0 0 0,0 0 0,0 0 0,6 1 0,-6-3 0,0 0 0,0 1 0,0 0 0,0 0 0,0 1 0,0-1 0,0 1 0,0 0 0,0 0 0,-1 1 0,1 0 0,7 5 0,19 8 0,-28-15 0,0 0 0,0 0 0,0 0 0,0 0 0,-1 1 0,1-1 0,0 1 0,-1 0 0,1 0 0,-1 0 0,0 0 0,1 0 0,-1 0 0,0 1 0,0-1 0,-1 1 0,1-1 0,0 1 0,-1 0 0,2 3 0,17 31 0,-16-32 0,-1 0 0,1 1 0,-1-1 0,0 1 0,3 11 0,28 62 0,-21-45 0,-11-30 0,0 1 0,1 0 0,-2 1 0,1-1 0,-1 0 0,0 0 0,0 1 0,1 7 0,-4 33 0,-10 60 0,12-105 0,-1 1 0,1 0 0,0-1 0,-1 1 0,1 0 0,0 0 0,0-1 0,0 1 0,0 0 0,1-1 0,-1 1 0,0 0 0,1 0 0,-1-1 0,1 1 0,0-1 0,0 1 0,-1 0 0,1-1 0,0 1 0,2 1 0,0-1 0,0 0 0,0-1 0,0 1 0,0-1 0,1 0 0,-1 0 0,0 0 0,1-1 0,3 1 0,2 1 0,32 3 0,1-2 0,79-4 0,-39-1 0,430 2 0,-504-1 0,1 0 0,-1 0 0,1-1 0,-1 0 0,0 0 0,1-1 0,-1 0 0,0-1 0,-1 0 0,1 0 0,-1 0 0,0-1 0,0 0 0,12-12 0,-2 1 0,-2-1 0,0 0 0,-1-1 0,17-30 0,-27 42 0,-1 0 0,0 0 0,0 0 0,0-1 0,-1 1 0,0-1 0,0 0 0,-1 1 0,0-1 0,0 0 0,-1 0 0,1 0 0,-2-9 0,-1 7 0,0 0 0,0 0 0,-1-1 0,0 1 0,0 1 0,-1-1 0,0 1 0,-1-1 0,-5-7 0,8 12 0,-1 0 0,1 0 0,-1 0 0,1 0 0,-1 0 0,0 1 0,0 0 0,-1-1 0,1 1 0,-1 0 0,0 1 0,1-1 0,-1 1 0,0-1 0,-1 1 0,1 0 0,0 1 0,0-1 0,-1 1 0,-7-2 0,-5 0 0,14 2 0,0 0 0,-1 1 0,1-1 0,-1 1 0,1-1 0,-1 1 0,1 0 0,-1 1 0,1-1 0,-1 0 0,1 1 0,0 0 0,-1 0 0,1 0 0,0 0 0,0 1 0,-6 3 0,-73 47 0,65-43 0,13-7 0,0 0 0,1-1 0,-1 1 0,1 0 0,0 1 0,-1-1 0,1 1 0,0 0 0,0-1 0,1 1 0,-6 7 0,9-10 0,-1 0 0,0 1 0,1-1 0,-1 1 0,0-1 0,1 1 0,-1-1 0,1 0 0,-1 1 0,1-1 0,-1 0 0,1 1 0,-1-1 0,1 0 0,-1 0 0,1 1 0,-1-1 0,1 0 0,0 0 0,-1 0 0,1 0 0,-1 0 0,1 0 0,0 0 0,-1 0 0,1 0 0,-1 0 0,1 0 0,0-1 0,24 2 0,-23-1 0,8 0 0,0-1 0,0 0 0,1 0 0,-1-1 0,0 0 0,0-1 0,-1 0 0,1 0 0,0-1 0,-1 0 0,0-1 0,0 0 0,0-1 0,-1 0 0,0 0 0,0-1 0,0 0 0,7-9 0,-11 10 0,0 0 0,0-1 0,-1 0 0,0 1 0,0-1 0,-1 0 0,1-1 0,-2 1 0,1 0 0,-1-1 0,0 1 0,0-1 0,-1 1 0,0-1 0,-1 1 0,-2-14 0,2 17 0,0 0 0,-1 0 0,0 0 0,0 0 0,0 1 0,-1-1 0,1 0 0,-1 1 0,0-1 0,0 1 0,0 0 0,-7-5 0,0-1 0,-1 1 0,-23-13 0,20 13 0,0 1 0,-1 1 0,0 0 0,0 1 0,0 1 0,0 0 0,-1 1 0,0 1 0,0 0 0,1 1 0,-1 1 0,-21 2 0,31-1 0,0 1 0,0 0 0,1 0 0,-1 0 0,0 1 0,1 0 0,0 0 0,0 1 0,0-1 0,0 1 0,0 0 0,1 1 0,-1-1 0,1 1 0,0 0 0,1 0 0,-1 0 0,-3 8 0,0 0 0,0 1 0,1 1 0,0-1 0,2 1 0,-1 0 0,-1 18 0,-4 99 0,3-101 0,5-24 0,0 1 0,1 0 0,0-1 0,0 11 0,0-12 0,2-1 0,-1 1 0,1-1 0,0 1 0,0-1 0,0 1 0,1-1 0,3 9 0,-4-13 0,0 1 0,0-1 0,0 0 0,0 1 0,0-1 0,0 0 0,0 0 0,0 0 0,1 0 0,-1 0 0,0 0 0,1 0 0,-1 0 0,1-1 0,-1 1 0,1-1 0,-1 1 0,1-1 0,-1 1 0,1-1 0,-1 0 0,1 0 0,0 0 0,-1 0 0,1 0 0,0 0 0,-1 0 0,1 0 0,-1-1 0,1 1 0,-1-1 0,1 1 0,2-2 0,4-2 0,0 0 0,-1-1 0,0 0 0,1-1 0,-2 1 0,1-1 0,-1-1 0,1 1 0,-2-1 0,1 0 0,8-15 0,-10 15 0,1 0 0,-1 0 0,-1-1 0,1 0 0,-1 1 0,-1-1 0,0 0 0,0 0 0,0-1 0,-1 1 0,0 0 0,-1-1 0,0 1 0,0 0 0,0-1 0,-1 1 0,-1 0 0,1 0 0,-2 0 0,1 0 0,-1 0 0,0 0 0,0 0 0,-1 1 0,0 0 0,0 0 0,-1 0 0,-11-12 0,7 10 0,0 2 0,0-1 0,-1 1 0,0 1 0,-1-1 0,1 2 0,-1-1 0,0 2 0,-23-7 0,31 9 0,0 1 0,0 0 0,-1 1 0,1-1 0,0 0 0,-1 1 0,1 0 0,0 0 0,-1 0 0,1 0 0,-1 0 0,1 1 0,0-1 0,0 1 0,-1 0 0,1 0 0,0 0 0,0 1 0,0-1 0,0 1 0,0 0 0,0 0 0,0 0 0,1 0 0,-1 0 0,1 0 0,-1 1 0,1-1 0,0 1 0,0-1 0,0 1 0,0 0 0,-2 5 0,0 3 0,0 1 0,1 0 0,0 0 0,1 0 0,0 0 0,0 0 0,2 0 0,0 14 0,-2 5 0,1-23 0,1 1 0,-1-1 0,2 1 0,-1 0 0,1-1 0,3 13 0,-4-21 0,0 1 0,0 0 0,1 0 0,-1-1 0,0 1 0,1 0 0,-1 0 0,1-1 0,-1 1 0,1-1 0,-1 1 0,1 0 0,-1-1 0,1 1 0,0-1 0,-1 0 0,1 1 0,0-1 0,0 1 0,-1-1 0,1 0 0,0 1 0,0-1 0,-1 0 0,1 0 0,0 0 0,0 0 0,0 0 0,-1 0 0,1 0 0,0 0 0,0 0 0,0 0 0,-1 0 0,1 0 0,0 0 0,0-1 0,-1 1 0,1 0 0,0-1 0,0 1 0,-1-1 0,1 1 0,0 0 0,-1-1 0,1 0 0,30-25 0,-31 25 0,9-9 0,-2-1 0,0 0 0,0 0 0,-1 0 0,0-1 0,-1 0 0,0-1 0,5-23 0,-5 5 0,-1 0 0,-2 0 0,-1 0 0,-4-36 0,3 65 0,-1-1 0,1 1 0,-1-1 0,0 1 0,0 0 0,0-1 0,0 1 0,0 0 0,-1 0 0,1-1 0,0 1 0,-1 0 0,0 1 0,0-1 0,1 0 0,-1 0 0,0 1 0,0-1 0,0 1 0,-1-1 0,1 1 0,0 0 0,-1 0 0,1 0 0,0 0 0,-1 0 0,1 1 0,-1-1 0,1 1 0,-1 0 0,1 0 0,-1 0 0,0 0 0,1 0 0,-1 0 0,1 0 0,-1 1 0,1 0 0,-1-1 0,1 1 0,0 0 0,-1 0 0,1 0 0,0 0 0,0 1 0,-1-1 0,1 1 0,0-1 0,0 1 0,1 0 0,-1 0 0,0-1 0,0 1 0,-2 5 0,-38 84 0,8-15 0,22-50 0,0 1 0,2 0 0,1 1 0,-7 34 0,12-28 0,0-2 0,3-29 0,0-15 0,3-34 0,-1 21 0,-1 1 0,-3-34 0,0 46 0,-1 0 0,0 1 0,0-1 0,-1 1 0,-1 0 0,-8-12 0,-8-20 0,-17-39 0,29 58 0,6 15 0,0 0 0,1 0 0,0 0 0,0 0 0,1 0 0,0-1 0,1 1 0,0-11 0,0 9 0,1 0 0,1 0 0,0 0 0,0 0 0,1 1 0,1-1 0,-1 0 0,2 1 0,7-17 0,31-42 0,38-42 0,-13 22 0,33-64 0,2-37 0,-88 161 0,-3 5 0,21-33 0,4-17 0,-20 45 0,-1-1 0,-1-1 0,12-45 0,11-73 0,-33 131 0,0 0 0,-1 0 0,0-22 0,-2 21 0,1 0 0,9-35 0,-6 31 0,-1 0 0,-1-1 0,1-38 0,-1 9 0,5-78 0,-2 93 0,-3 24 0,-1 0 0,1-24 0,-3-406 0,-2 421 0,0 1 0,-2-1 0,0 1 0,-14-37 0,-7-39 0,-5-8 0,17 50 0,9 44 0,1 0 0,0 0 0,1 0 0,-2-24 0,6 3 0,6-38 0,-5 50 0,0 6 0,1-1 0,0 1 0,9-20 0,3-11 0,10-38 0,-20 65 0,1 0 0,2-21 0,1 2 0,4-40 0,-12 60 0,1 0 0,0 1 0,1-1 0,9-22 0,-9 31 0,-1-1 0,-1 0 0,1-1 0,0-10 0,-2 11 0,1-1 0,0 0 0,6-17 0,4-5 0,11-56 0,-19 72 0,16-117 0,-16 106 0,-12 249 0,8-169 0,0-44 0,-1 0 0,-1 0 0,1 0 0,-5 11 0,3-10 0,1-1 0,0 0 0,0 1 0,0 11 0,9 149 0,-4-130 0,-1-4 0,14 66 0,-7-63 0,-1 0 0,4 45 0,-5 67 0,-1-124 176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55 246 24575,'-1'0'0,"-1"0"0,2 0 0,-1-1 0,0 1 0,0-1 0,0 1 0,0-1 0,0 1 0,0-1 0,-1-1 0,-2 0 0,3 1 0,0 0 0,0 0 0,0 0 0,1 0 0,-1 0 0,0 0 0,1 0 0,-1 0 0,1 0 0,-1 0 0,1 0 0,-1 0 0,0-2 0,1 1 0,-1 1 0,1-1 0,-1 1 0,0-1 0,0 0 0,-1 0 0,1 0 0,0 0 0,0 1 0,0-1 0,0 1 0,1-1 0,-1 0 0,-1-3 0,-1-4 0,3 8 0,-1 0 0,0-1 0,0 1 0,-1-1 0,2 1 0,-1 0 0,0 0 0,1 0 0,-1 1 0,1-1 0,-1 0 0,1 0 0,-1 0 0,1 0 0,-1-2 0,0-5 0,1 0 0,1-10 0,-1 2 0,0 13 0,1 0 0,-1 0 0,1 0 0,0 0 0,0 0 0,1-3 0,2-7 0,-3 11 0,-1-1 0,1 1 0,0 0 0,0 0 0,0 0 0,3-4 0,-4 5 0,1-1 0,0 1 0,-1-1 0,1 1 0,-1-1 0,1 1 0,-1-4 0,1 4 0,-1-1 0,0 0 0,1 1 0,-1-1 0,1 1 0,-1-1 0,2-2 0,0 2 0,-1 0 0,0 0 0,0-1 0,1-2 0,1-2 0,-3 6 1,0 1 0,0 0-1,1-1 1,-1 1 0,0 0-1,0-1 1,1 1-1,-1 0 1,0-1 0,1 1-1,-1 0 1,1-1 0,1 0-1375,0-1-5452</inkml:trace>
</inkml:ink>
</file>

<file path=ppt/ink/ink5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615 545 24575,'4'2'0,"0"0"0,-1 0 0,1 1 0,0-1 0,-1 1 0,0 0 0,1 0 0,-1 1 0,-1-1 0,1 0 0,4 7 0,19 34 0,28 61 0,-18-13 0,-27-70 0,-6-16 0,-1 1 0,1 0 0,-1 0 0,0 0 0,1 13 0,-1-4 0,1 0 0,6 20 0,4 29 0,-6 113 0,-7 139 0,-2-258 0,-3-1 0,-14 69 0,-11-17 0,-10 46 0,37-144 0,0 0 0,-1 0 0,-10 21 0,14-33 0,0 0 0,0 0 0,0 0 0,0 0 0,0 1 0,0-1 0,0 0 0,0 0 0,0 0 0,0 0 0,0 1 0,0-1 0,-1 0 0,1 0 0,0 0 0,0 0 0,0 1 0,0-1 0,0 0 0,0 0 0,0 0 0,0 0 0,-1 0 0,1 0 0,0 1 0,0-1 0,0 0 0,0 0 0,0 0 0,-1 0 0,1 0 0,0 0 0,0 0 0,0 0 0,-1 0 0,1 0 0,0 0 0,0 0 0,0 0 0,0 0 0,-1 0 0,1 0 0,0 0 0,0 0 0,0 0 0,0 0 0,-1 0 0,1 0 0,0 0 0,0 0 0,0 0 0,0 0 0,-1 0 0,1-1 0,0 1 0,0 0 0,0 0 0,-5-15 0,3-18 0,2 5 0,7-157 0,-6 119 0,-2 48 0,1 1 0,1-1 0,0 1 0,6-23 0,-3 17 0,-1-1 0,-1 0 0,-1 0 0,-4-39 0,1 2 0,1-12 0,3-77 0,0 118 0,-1-5 0,3 1 0,9-44 0,22-88 0,-3 27 0,-3 56 0,-24 61 0,-1 2 0,-3 18 0,0 9 0,-2 26 0,-6 126 0,1-123 0,3-22 0,1 1 0,-1 24 0,-8 140 0,2-75 0,-16 77 0,12-91 0,-33 121 0,28-135 0,-44 134 0,-10 42 0,67-223 0,-4 13 0,1-1 0,3 1 0,1 1 0,2 55 0,2-96 0,0 0 0,0 0 0,1 0 0,-1 0 0,0 0 0,0-1 0,0 1 0,0 0 0,0 0 0,0 0 0,0 0 0,0 0 0,1 0 0,-1 0 0,0 0 0,0 0 0,0 0 0,0 0 0,0 0 0,0 0 0,0 0 0,0 1 0,0-1 0,1 0 0,-1 0 0,0 0 0,0 0 0,0 0 0,0 0 0,0 0 0,0 0 0,0 0 0,0 0 0,0 0 0,0 0 0,0 0 0,0 0 0,1 1 0,-1-1 0,0 0 0,0 0 0,0 0 0,0 0 0,0 0 0,0 0 0,0 0 0,0 0 0,0 0 0,0 1 0,6-18 0,4-24 0,-7 21 0,1 1 0,8-25 0,-6 20 0,2-6 0,2-34 0,-6 35 0,11-42 0,-6 35 0,5-46 0,-6 30 0,1-15 0,-1-89 0,-3 47 0,1 38 0,1-52 0,1-211 0,-2 231 0,1-61 0,8 77 0,-9-46 0,-4 123 0,-1-1 0,1 1 0,1 0 0,0 0 0,0 0 0,1 0 0,0 0 0,6-9 0,5-13 0,36-69 0,-33 68 0,59-85 0,-47 75 0,30-59 0,-55 88 0,9-22 0,-13 36 0,-1-1 0,0 1 0,0-1 0,0 1 0,1-1 0,-1 1 0,0-1 0,1 1 0,-1-1 0,0 1 0,1-1 0,-1 1 0,1 0 0,-1-1 0,0 1 0,1 0 0,-1-1 0,1 1 0,-1 0 0,1 0 0,-1 0 0,1-1 0,-1 1 0,1 0 0,-1 0 0,1 0 0,-1 0 0,1 0 0,0 0 0,-1 0 0,1 0 0,-1 0 0,1 0 0,-1 0 0,1 0 0,-1 0 0,1 1 0,-1-1 0,1 0 0,-1 0 0,1 0 0,-1 1 0,1-1 0,-1 0 0,1 1 0,-1-1 0,0 0 0,1 1 0,-1-1 0,1 1 0,-1 0 0,3 3 0,0 1 0,0 0 0,-1-1 0,0 1 0,0 0 0,2 8 0,11 24 0,-7-25 0,-1 1 0,0 0 0,-1 1 0,-1-1 0,5 17 0,12 12 0,-10-21 0,-5-8 0,-1-2 0,2 1 0,0-1 0,15 17 0,-20-24 0,1 0 0,0 0 0,-1 1 0,0-1 0,0 1 0,0 0 0,-1 0 0,0 0 0,0 0 0,0 0 0,0 0 0,-1 1 0,1 6 0,-1-9 0,-1 1 0,0-1 0,-1 1 0,1-1 0,-1 1 0,1-1 0,-1 1 0,0-1 0,-1 0 0,1 0 0,0 1 0,-1-1 0,0 0 0,0 0 0,0 0 0,0 0 0,0-1 0,0 1 0,-1-1 0,1 1 0,-4 2 0,1 0 0,0 0 0,1 0 0,-1 1 0,1-1 0,0 1 0,1 0 0,0 1 0,-4 7 0,-10 19 0,-21 36 0,27-47 0,-11 28 0,-14 19 0,-2 43 0,37-108 0,-6 14 0,1 1 0,-6 30 0,-8 23 0,1-7 0,2 8 0,-4 45 0,19-103 0,-8 37 0,-3 17 0,10-40 0,-2 0 0,-10 35 0,14-60 0,-3 15 0,1 1 0,0 31 0,3-37 0,-7 61 0,-1 26 0,-6-22 0,15-17 0,-2 70 0,0-117 0,-4 39 0,5 89 0,20 17 0,-18-142 0,2 0 0,10 34 0,1 2 0,26 63 0,-13-43 0,2 25 0,-20-66 0,-9-30 0,-4-10 0,-2-3 0,-85-138 0,85 139 0,-65-106 0,62 100 0,0-1 0,1-1 0,1 0 0,-7-33 0,9 36 0,-1-6 0,1 0 0,1 0 0,0 0 0,1-1 0,2-21 0,0 41 0,0 1 0,0 0 0,-1 0 0,1-1 0,0 1 0,0 0 0,0 0 0,0-1 0,0 1 0,0 0 0,1-1 0,-1 1 0,0 0 0,0 0 0,0-1 0,0 1 0,0 0 0,0 0 0,0-1 0,1 1 0,-1 0 0,0 0 0,0 0 0,0-1 0,0 1 0,1 0 0,-1 0 0,0 0 0,0-1 0,0 1 0,1 0 0,-1 0 0,0 0 0,0 0 0,1 0 0,-1 0 0,0 0 0,1 0 0,-1-1 0,0 1 0,0 0 0,1 0 0,-1 0 0,0 0 0,0 0 0,1 1 0,14 10 0,9 20 0,25 62 0,-43-82 0,0 0 0,1 0 0,8 9 0,-7-9 0,-1-1 0,11 22 0,-1-4 0,-14-24 0,0 0 0,-1 1 0,1 0 0,-1-1 0,0 1 0,3 9 0,22 65 0,-15-50 0,24 76 0,-34-97 0,0-1 0,1 1 0,0-1 0,1 0 0,-1 0 0,1 0 0,1 0 0,-1-1 0,1 0 0,0 0 0,0 0 0,13 10 0,-53-82 0,30 59 0,1 1 0,1-1 0,-1 1 0,1-1 0,-3-11 0,3 10 0,0 0 0,0 0 0,-1 0 0,-5-7 0,6 10 0,0-1 0,1 1 0,0-1 0,0 0 0,-3-11 0,-6-18 0,9 31 0,-13-27 0,-16-51 0,25 56 0,1 0 0,2-1 0,1 0 0,1-42 0,1 62 0,0 6 0,0 1 0,1-1 0,-1 1 0,0-1 0,0 0 0,0 1 0,0-1 0,0 1 0,0-1 0,0 1 0,0-1 0,0 0 0,0 1 0,0-1 0,0 1 0,-1-1 0,1 1 0,0-1 0,0 0 0,0 1 0,-1-1 0,1 1 0,0-1 0,-1 1 0,1 0 0,-1-1 0,1 1 0,0-1 0,-1 1 0,1 0 0,-1-1 0,1 1 0,-1 0 0,1-1 0,-1 1 0,1 0 0,-1 0 0,0-1 0,0 2 0,0-1 0,0 1 0,0 0 0,1-1 0,-1 1 0,0-1 0,0 1 0,1 0 0,-1 0 0,1 0 0,-1-1 0,0 1 0,1 0 0,0 0 0,-1 0 0,1 0 0,-1 0 0,1 0 0,0 0 0,0 0 0,0 0 0,-1 1 0,-6 27 0,-2 0 0,-1 0 0,-1-1 0,-21 36 0,30-59 0,-82 138 0,64-111 0,-57 91 0,49-83 0,-44 82 0,63-100 0,2 0 0,0 0 0,1 0 0,1 1 0,2 0 0,0 0 0,1 0 0,2 30 0,-3-38 0,-3-12 0,5-4 0,0 1 0,0-1 0,0 0 0,0 0 0,0 1 0,0-1 0,0 0 0,1 0 0,-1 0 0,0 0 0,1 0 0,-1 0 0,1 0 0,-1 0 0,1 0 0,-1-1 0,1 1 0,-1-2 0,-3-19 0,1 1 0,1-1 0,1 0 0,1 0 0,2-24 0,0-13 0,6-245 0,-1 78 0,-6 190 0,0 23 0,0 1 0,-1-1 0,-1 1 0,0-1 0,0 1 0,-4-13 0,5 25 0,0 0 0,0-1 0,0 1 0,0 0 0,0 0 0,0 0 0,0 0 0,0-1 0,0 1 0,0 0 0,0 0 0,0 0 0,0 0 0,0-1 0,0 1 0,0 0 0,0 0 0,-1 0 0,1 0 0,0 0 0,0-1 0,0 1 0,0 0 0,0 0 0,0 0 0,-1 0 0,1 0 0,0 0 0,0 0 0,0 0 0,0-1 0,0 1 0,-1 0 0,1 0 0,0 0 0,0 0 0,0 0 0,0 0 0,-1 0 0,1 0 0,0 0 0,0 0 0,0 0 0,0 0 0,-1 0 0,1 0 0,0 0 0,0 0 0,-6 11 0,-4 20 0,9-26 0,0 0 0,-3 8 0,0 1 0,1 0 0,-2 21 0,-16 209 0,14-166 0,-6 85 0,6 22 0,0 70 0,-8-49 0,15-191 0,8 277 0,-3-250 0,-4-39 0,-1 0 0,1 0 0,0-1 0,0 1 0,0-1 0,0 1 0,0-1 0,0 1 0,1-1 0,-1 1 0,1-1 0,0 0 0,2 2 0,-4-3 0,0-1 0,0 0 0,0 0 0,0 0 0,1 0 0,-1 0 0,0 0 0,0 0 0,0 0 0,1 1 0,-1-1 0,0 0 0,0 0 0,0 0 0,0 0 0,1 0 0,-1 0 0,0 0 0,0 0 0,0 0 0,1 0 0,-1 0 0,0 0 0,0 0 0,0 0 0,1-1 0,-1 1 0,0 0 0,0 0 0,0 0 0,0 0 0,1 0 0,-1 0 0,0 0 0,0 0 0,0-1 0,0 1 0,0 0 0,1 0 0,-1 0 0,0 0 0,0-1 0,0 1 0,0 0 0,0 0 0,4-15 0,-3-15 0,-1 29 0,-8-282 0,1 10 0,0-11 0,7-68 0,-1 343 0,-2 9 0,-4 15 0,-5 27 0,-9 55 0,-8 46 0,-1 24 0,-4 27 0,-17 137-431,25-168 285,-23 74 146,27-143 0,-18 56 577,-14 107-577,46-156 0,7-77 0,3-1 0,-1-23 0,-1 0 0,1 0 0,-1 0 0,1 0 0,-1-1 0,0 1 0,1 0 0,-1 0 0,0 0 0,1-1 0,-1 1 0,1 0 0,-1 0 0,0-1 0,0 1 0,1 0 0,-1-1 0,0 1 0,1 0 0,-1-1 0,0 1 0,0 0 0,0-1 0,1 1 0,-1-1 0,0 1 0,0-1 0,18-44 0,37-106 0,-37 107 0,17-44 0,0-5 0,34-118 0,-61 184 0,59-214 0,-44 154 0,3-18 0,31-198 0,-21 102 0,-33 187 0,8-64 0,4-121 0,-8 91 0,-1 73 0,-3 23 0,-1 0 0,0 0 0,-1-14 0,2-32 0,0 36 0,-2 19 0,-1 8 0,-7 383 0,4-215-144,-10 161-250,-23 90 394,17-275 193,9-81-20,-1 83-1,3-99-172,6-45 0,0 0 0,1-1 0,0 1 0,0 0 0,0 0 0,1 0 0,0 0 0,1 0 0,-1 0 0,4 11 0,-4-18 0,0 1 0,0-1 0,0 1 0,0-1 0,0 0 0,0 1 0,1-1 0,-1 1 0,0-1 0,0 0 0,0 1 0,0-1 0,1 0 0,-1 1 0,0-1 0,0 0 0,1 0 0,-1 1 0,0-1 0,1 0 0,-1 0 0,0 1 0,1-1 0,-1 0 0,0 0 0,1 0 0,-1 0 0,1 1 0,-1-1 0,0 0 0,1 0 0,-1 0 0,1 0 0,-1 0 0,0 0 0,1 0 0,0 0 0,13-13 0,5-22 0,22-51 0,27-75 0,-64 147 0,101-333 0,-91 281 0,38-192 0,-40 198 0,22-59 0,-10 33 0,37-168 0,-45 184 0,0 16 0,3-18 0,-6 15 0,-3 28 0,-10 38 0,-19 435 0,-23-69 0,10-133 0,26-200 0,-2 0 0,-14 45 0,-6 25 0,17-63 0,-2 0 0,-21 52 0,-11 42 0,54-194 0,-3 0 0,-2-1 0,-2-60 0,4-355 0,9 277 0,-5 32 0,-1 52 0,7-61 0,5-66 0,-24 270 0,4 67 0,1-34 0,-17 121 0,1-46 0,-4 6 0,5-60 0,-28 237 0,34-269 0,2 1 0,5 97 0,4-146 0,3-12 0,-6 0 0,0 0 0,0 0 0,0 0 0,-1-1 0,1 1 0,0 0 0,0 0 0,-1-1 0,1 1 0,-1 0 0,1-1 0,-1 1 0,1-3 0,5-149 0,0 37 0,-4 65 0,5-387 0,-5 400 0,7-41 0,-4 45 0,-1-44 0,-3 39 0,0 18 0,-2 16 0,1 0 0,0 0 0,0 0 0,1 0 0,-1 0 0,1 0 0,0 0 0,0 0 0,1 1 0,0-1 0,-1 0 0,1 1 0,1 0 0,-1-1 0,1 1 0,0 0 0,4-5 0,64-72 0,-65 76 0,0-1 0,0 2 0,1-1 0,-1 0 0,15-6 0,11-7 0,-32 18 0,0 0 0,0-1 0,1 1 0,-1 0 0,0-1 0,1 1 0,-1 0 0,1 0 0,-1-1 0,0 1 0,1 0 0,-1 0 0,1 0 0,-1 0 0,1 0 0,-1-1 0,0 1 0,1 0 0,-1 0 0,1 0 0,-1 0 0,1 0 0,-1 0 0,1 1 0,-1-1 0,0 0 0,1 0 0,-1 0 0,1 0 0,-1 0 0,0 1 0,1-1 0,-1 0 0,1 0 0,-1 1 0,0-1 0,1 0 0,-1 1 0,0-1 0,1 0 0,-1 1 0,1 0 0,5 23 0,-6-22 0,0 0 0,0 0 0,0 0 0,0-1 0,1 1 0,-1 0 0,0 0 0,1-1 0,0 1 0,-1 0 0,1-1 0,0 1 0,0-1 0,0 1 0,0-1 0,0 1 0,0-1 0,0 0 0,3 3 0,20 0 0,-22-4 0,-1 0 0,1 0 0,0 0 0,0 0 0,-1 0 0,1 0 0,0 1 0,-1-1 0,1 1 0,0-1 0,-1 1 0,1 0 0,-1-1 0,1 1 0,-1 0 0,1 0 0,-1 0 0,0 0 0,1 0 0,-1 0 0,0 1 0,0-1 0,0 0 0,0 1 0,0-1 0,0 1 0,0-1 0,-1 1 0,1-1 0,0 1 0,-1-1 0,1 1 0,-1 0 0,1 2 0,3 12 0,2-1 0,-1 0 0,11 19 0,-12-26 0,37 57 0,-14-18 0,-20-37 0,-1-1 0,0 1 0,-1 1 0,0-1 0,-1 1 0,6 19 0,-5-11 0,16 36 0,-21-54 0,-4-34 0,-54-129 0,43 134 0,11 20 0,0 1 0,0-1 0,1 1 0,-3-9 0,2 6 0,-6-11 0,10 20 0,-1 1 0,1 0 0,0-1 0,0 1 0,-1-1 0,1 1 0,0 0 0,0-1 0,0 1 0,0-1 0,0 1 0,0-1 0,0 1 0,0 0 0,0-1 0,0 1 0,0-1 0,0 1 0,0-1 0,0 1 0,0-1 0,0 1 0,0 0 0,1-1 0,-1 1 0,0-1 0,0 1 0,1 0 0,-1-1 0,0 1 0,0 0 0,1-1 0,1 3 0,1 0 0,-1 0 0,0 0 0,-1 0 0,1 0 0,0 1 0,-1-1 0,1 0 0,-1 1 0,0 0 0,1 2 0,2 3 0,5 9 0,0 0 0,10 31 0,-12-30 0,5 24 0,-10-32 0,1-1 0,-1 0 0,2 0 0,-1 0 0,9 14 0,53 80 0,-25-35 0,-10-14 0,7 16 0,-1 10 0,-5-15 0,-25-55 0,2 1 0,-5-25 0,-5 2 0,1 1 0,-1 0 0,-1-1 0,0 1 0,-1 0 0,0 1 0,-1-1 0,-6-10 0,3 4 0,-11-34 0,6 21 0,10 27 0,1-1 0,0 1 0,1-1 0,-1 0 0,1 0 0,-1 0 0,1 0 0,0 0 0,1 0 0,-1-7 0,23 50 0,-14-21 0,-1 1 0,8 27 0,-6-14 0,19 56 0,-1 2 0,-24-82 0,1 0 0,-1-1 0,1 0 0,6 10 0,9 15 0,20 25 0,-32-44 0,0-2 0,0 1 0,11 12 0,0-1 0,-19-26 0,0-1 0,0 1 0,0-1 0,1 1 0,0-1 0,0 1 0,0-1 0,0-4 0,0-14 0,-5-4 0,-2 0 0,-12-30 0,-5-23 0,23 75 0,0 0 0,0 1 0,0-1 0,-1 0 0,1 1 0,-1-1 0,0 1 0,0-1 0,0 1 0,0 0 0,-1 0 0,0 0 0,1 0 0,-1 0 0,0 1 0,0-1 0,0 1 0,-5-3 0,4 1 0,-1-1 0,0 0 0,1 0 0,0 0 0,1-1 0,-1 1 0,1-1 0,-3-7 0,-8-12 0,-6-4 0,2-1 0,-17-39 0,19 37 0,-6-13 0,-12-32 0,-3-14 0,3 1 0,-2-5 0,21 57 0,12 32 0,0-1 0,0 1 0,0-1 0,1 1 0,-1-8 0,-12-31 0,0 2 0,12 29 0,-1 1 0,-1 0 0,-7-15 0,-8-25 0,-15-34 0,-4-6 0,-16-23 0,15 7 0,13 34 0,17 45 0,5 14 0,-1 0 0,-12-24 0,9 25 0,3 4 0,0 0 0,0 0 0,1 0 0,1 0 0,0-1 0,0 0 0,-2-13 0,-5-15 0,9 33 0,0 1 0,0-1 0,0 1 0,1-1 0,0 0 0,0-8 0,0-34 0,-1 1 0,-10-49 0,6 70 0,4 21 0,0 0 0,1-1 0,0 1 0,-1-13 0,1 3-341,0-1 0,-1 1-1,-9-31 1</inkml:trace>
</inkml:ink>
</file>

<file path=ppt/ink/ink5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2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1365 846 24575,'1'8'0,"0"-1"0,0 0 0,1 0 0,0-1 0,0 1 0,1 0 0,0-1 0,0 1 0,7 10 0,-5-8 0,0 0 0,0 1 0,5 17 0,20 50 0,1-10 0,-28-59 0,1 0 0,-1 0 0,10 14 0,8 18 0,-4-8 0,2 6 0,-3 3 0,-11-33 0,-2 0 0,1 1 0,-1-1 0,-1 1 0,3 10 0,2 12 0,-5-27 0,-1-1 0,0 1 0,0-1 0,0 1 0,-1 0 0,1-1 0,-1 1 0,0 0 0,0 0 0,0-1 0,0 1 0,-1 0 0,0-1 0,1 1 0,-4 6 0,3-5 0,-1 0 0,-1 0 0,1 0 0,-1 0 0,0-1 0,0 1 0,0-1 0,0 0 0,-1 0 0,0 0 0,0 0 0,0-1 0,-5 4 0,-37 28 0,34-26 0,11-8 0,0 1 0,-1-1 0,1 0 0,-1 1 0,1-1 0,-1 0 0,1 0 0,-1 0 0,0 0 0,0 0 0,1-1 0,-1 1 0,0 0 0,0-1 0,0 1 0,0-1 0,0 0 0,0 0 0,-3 0 0,8-2 0,1-1 0,-1 0 0,1 1 0,-1 0 0,1 0 0,5-2 0,29-9 0,-24 10 0,0-2 0,-1 0 0,0 0 0,14-9 0,-23 12 0,-1-1 0,1 1 0,-1-1 0,1 0 0,-1 0 0,0 0 0,0-1 0,0 1 0,-1-1 0,1 0 0,-1 0 0,0 0 0,0 0 0,0 0 0,-1 0 0,1 0 0,0-6 0,8-24 0,3-21 0,-13 52 0,1 0 0,-1-1 0,0 1 0,-1 0 0,1 0 0,0 0 0,-1-1 0,0 1 0,0 0 0,0 0 0,0 0 0,0 0 0,0 0 0,-4-4 0,-8-14 0,11 17 0,0 0 0,0 0 0,-1 0 0,1 1 0,-1-1 0,0 1 0,0-1 0,0 1 0,-1 0 0,1 0 0,-1 0 0,1 1 0,-8-4 0,5 3 0,0 0 0,0-1 0,1 1 0,0-1 0,0 0 0,0-1 0,0 1 0,0-1 0,1 0 0,0 0 0,0 0 0,0-1 0,1 1 0,-4-8 0,-4-5 0,-24-45 0,21 42 0,9 15 0,1-1 0,0 0 0,0 0 0,-4-10 0,-27-72 0,19 54 0,-35-57 0,50 91 0,-15-18 0,14 17 0,0 0 0,0 0 0,0-1 0,0 1 0,0-1 0,0 1 0,-2-6 0,-34-61 0,-36-60 0,19 23 0,34 74 0,15 24 0,1-1 0,-1 0 0,-4-13 0,5 12 0,0 1 0,0 0 0,-13-17 0,11 17 0,0 0 0,1-1 0,-6-12 0,7 11 0,-1 2 0,0-1 0,-13-15 0,11 15 0,1 0 0,-13-22 0,7 9 0,-1 1 0,-1 0 0,-19-20 0,33 41 0,-10-13 0,-24-28 0,33 41 0,1-1 0,-1 0 0,0 1 0,1-1 0,-1 1 0,0 0 0,0 0 0,0 0 0,0 0 0,0 0 0,-1 0 0,1 0 0,0 1 0,0-1 0,0 1 0,-1-1 0,1 1 0,-5 0 0,5 1 0,0-1 0,1 1 0,-1 0 0,0 0 0,0 0 0,0 0 0,1 0 0,-1 0 0,1 0 0,-1 1 0,1-1 0,-1 1 0,1-1 0,0 1 0,0-1 0,-1 1 0,1 0 0,0 0 0,1 0 0,-1-1 0,-1 4 0,-12 49 0,9-29 0,-1 0 0,1 0 0,1 0 0,-1 40 0,3-30 0,-5 299 0,7-262 0,1-63 0,1 0 0,0 0 0,1 0 0,0 0 0,0 0 0,7 11 0,0 4 0,38 115 0,-48-139 0,0 1 0,0 0 0,0-1 0,0 1 0,1-1 0,-1 1 0,0 0 0,0-1 0,1 1 0,-1-1 0,0 1 0,1-1 0,-1 1 0,1-1 0,-1 1 0,1-1 0,-1 1 0,0-1 0,1 0 0,0 1 0,-1-1 0,1 0 0,-1 1 0,1-1 0,-1 0 0,1 0 0,0 0 0,-1 1 0,1-1 0,0 0 0,0-1 0,0 1 0,1 0 0,-1-1 0,0 0 0,0 1 0,0-1 0,0 0 0,0 1 0,0-1 0,0 0 0,0 0 0,-1 0 0,1 0 0,1-2 0,25-46 0,-22 40 0,76-124 0,-72 116 0,-7 10 0,1 0 0,1 1 0,0 0 0,0-1 0,0 1 0,6-6 0,-10 11 0,1 1 0,0-1 0,0 0 0,0 1 0,0-1 0,0 1 0,0-1 0,0 1 0,0-1 0,0 1 0,0 0 0,0-1 0,0 1 0,0 0 0,0 0 0,0 0 0,0 0 0,0 0 0,2 0 0,-1 0 0,-1 1 0,1 0 0,0-1 0,0 1 0,-1 0 0,1 0 0,-1 0 0,1 0 0,-1 0 0,1 1 0,-1-1 0,1 0 0,-1 1 0,2 2 0,48 59 0,-27-36 0,-1 1 0,-1 1 0,26 49 0,-29-41 0,-3-7 0,17 46 0,-6 2 0,-24-70 0,0 1 0,-1 0 0,0 0 0,0-1 0,-1 1 0,-1 0 0,1 1 0,-1-1 0,-1 0 0,1 0 0,-2 0 0,1-1 0,-1 1 0,-1 0 0,1 0 0,-1-1 0,-1 0 0,-4 9 0,-8 13 0,-2 0 0,-1-2 0,-29 35 0,37-50 0,8-9 0,-1 0 0,1-1 0,0 1 0,1 1 0,-1-1 0,1 0 0,-1 1 0,2-1 0,-1 1 0,0-1 0,-1 8 0,-4 14 0,-5 24 0,11-48 0,1 0 0,0 1 0,0-1 0,0 0 0,0 1 0,0-1 0,0 0 0,1 1 0,-1-1 0,1 0 0,0 0 0,-1 0 0,1 1 0,0-1 0,0 0 0,0 0 0,3 3 0,-3-4 0,1 1 0,-1-1 0,1 0 0,-1 0 0,1-1 0,-1 1 0,1 0 0,0 0 0,-1-1 0,1 1 0,0-1 0,-1 1 0,1-1 0,0 0 0,0 0 0,-1 1 0,1-1 0,0 0 0,0-1 0,-1 1 0,1 0 0,0-1 0,0 1 0,2-2 0,-1 2 0,-1-1 0,1 0 0,-1-1 0,0 1 0,0 0 0,1-1 0,-1 1 0,0-1 0,0 1 0,0-1 0,-1 0 0,1 0 0,0 0 0,-1 0 0,3-4 0,2-9 0,0-1 0,-2 1 0,6-30 0,-11 30 0,-5 11 0,4 5 0,1-1 0,0 1 0,0 0 0,-1-1 0,1 1 0,0 0 0,0 0 0,0 0 0,0 0 0,0 0 0,0 0 0,0 0 0,0 0 0,1 1 0,-2 1 0,0 0 0,0 1 0,0-1 0,0 1 0,0-1 0,0 0 0,-1 0 0,0 0 0,1-1 0,-1 1 0,-4 2 0,6-4 0,-1-1 0,1 1 0,-1-1 0,1 0 0,-1 0 0,0 1 0,1-1 0,-1 0 0,1-1 0,-1 1 0,1 0 0,-1 0 0,1-1 0,-1 1 0,1 0 0,-1-1 0,1 0 0,-1 1 0,1-1 0,0 0 0,-1 0 0,1 1 0,0-1 0,0 0 0,-1 0 0,1-1 0,-1 0 0,-5-5 0,0-1 0,0 1 0,1-1 0,-1 0 0,2-1 0,-1 0 0,1 1 0,-5-16 0,6 17 0,-12-23 0,-1 1 0,-1 1 0,-36-42 0,42 55 0,-1 1 0,0 0 0,-1 1 0,-28-21 0,38 31 0,-1 1 0,1-1 0,-1 1 0,0 0 0,1 0 0,-1 0 0,0 1 0,0 0 0,0 0 0,-1 0 0,1 1 0,0-1 0,0 1 0,0 0 0,0 1 0,-1-1 0,1 1 0,0 0 0,0 0 0,0 1 0,0 0 0,-7 3 0,-129 57 0,70-31 0,53-25 0,0 1 0,1 1 0,-31 20 0,44-26 0,0 1 0,0 0 0,1 1 0,-1-1 0,1 1 0,0-1 0,0 1 0,0 0 0,-3 7 0,5-9 0,0-1 0,1 1 0,-1 0 0,0 0 0,1 0 0,0 0 0,-1-1 0,1 1 0,0 0 0,0 0 0,0 0 0,0 0 0,1 0 0,-1 0 0,0-1 0,1 1 0,-1 0 0,1 0 0,0 0 0,0-1 0,-1 1 0,1 0 0,0-1 0,0 1 0,1-1 0,-1 1 0,3 2 0,-1-2 0,0 0 0,0 0 0,0 0 0,0 0 0,0-1 0,1 1 0,-1-1 0,1 0 0,-1 0 0,1 0 0,0 0 0,-1 0 0,5-1 0,55 1 0,-44-1 0,7-1 0,0-1 0,36-7 0,-37 3 0,39-15 0,-47 15 0,16-4 0,-18 5 0,0 0 0,23-11 0,-108 49 0,59-27 0,-1 0 0,-1-1 0,-18 5 0,-17 8 0,-111 50 0,32-21 0,-55 25 0,165-63 0,-1-1 0,0-1 0,0-1 0,-25 5 0,17-1 0,25-10 0,0 0 0,-1 1 0,1-1 0,0 1 0,-1 0 0,1-1 0,0 1 0,0 0 0,0 0 0,0-1 0,0 1 0,0 0 0,0 0 0,0 0 0,-2 3 0,4-4 0,0 1 0,-1-1 0,1 1 0,0-1 0,-1 1 0,1-1 0,0 1 0,-1-1 0,1 0 0,0 1 0,0-1 0,0 0 0,-1 0 0,1 0 0,0 1 0,0-1 0,0 0 0,-1 0 0,1 0 0,0 0 0,1-1 0,24 1 0,-21 0 0,490-1 0,-475 3 0,-1 0 0,0 1 0,0 1 0,29 10 0,22 4 0,-69-17 0,1-1 0,0 0 0,-1 0 0,1 1 0,-1-1 0,1 1 0,0-1 0,-1 1 0,0 0 0,1 0 0,-1-1 0,1 1 0,-1 0 0,0 0 0,0 1 0,3 1 0,-4-2 0,0-1 0,0 1 0,1 0 0,-1 0 0,0-1 0,0 1 0,0 0 0,0 0 0,0-1 0,0 1 0,0 0 0,0 0 0,0-1 0,0 1 0,-1 0 0,1-1 0,0 1 0,0 0 0,-1-1 0,1 1 0,-1 0 0,1-1 0,0 1 0,-1 0 0,0 0 0,-2 2 0,-1 1 0,0-1 0,1 1 0,-1-1 0,-1-1 0,1 1 0,0 0 0,-1-1 0,-4 2 0,-25 12 0,24-12 0,1 1 0,-1-1 0,-15 4 0,-91 27 0,-15 4 0,129-38 0,-19 5 0,-1-1 0,-39 5 0,43-9 0,19-1 0,30 0 0,-6-1 0,179-5 0,46 3 0,-130 5 0,-112-2 0,-2 0 0,0 0 0,1 0 0,-1 0 0,12-4 0,-16 4 0,0-1 0,-1 1 0,1-1 0,-1 0 0,1 0 0,-1 1 0,1-1 0,-1 0 0,0-1 0,1 1 0,-1 0 0,0 0 0,0 0 0,0-1 0,0 1 0,0-1 0,0 1 0,0 0 0,0-1 0,-1 0 0,1 1 0,0-4 0,1 0 0,0 0 0,0 0 0,1 1 0,-1-1 0,1 1 0,0 0 0,1 0 0,-1 0 0,0 0 0,1 0 0,0 1 0,0-1 0,0 1 0,1 0 0,-1 0 0,1 1 0,-1-1 0,9-2 0,15-11 0,-25 15 0,9-8 0,1 2 0,23-11 0,-32 17 0,0-1 0,-1 1 0,1 0 0,0 0 0,0 1 0,0-1 0,-1 1 0,1 0 0,0 0 0,0 0 0,0 0 0,0 1 0,0-1 0,0 1 0,-1 0 0,5 2 0,-6-1 0,0 0 0,0 0 0,0 0 0,-1 1 0,1-1 0,-1 1 0,1-1 0,-1 1 0,0 0 0,0-1 0,0 1 0,0 0 0,0 0 0,-1 0 0,0 0 0,1 0 0,-1 5 0,8 27 0,-7-33 0,0-1 0,0 1 0,0 0 0,0-1 0,0 1 0,0 0 0,1-1 0,-1 0 0,1 1 0,-1-1 0,1 0 0,2 2 0,-4-3 0,1 0 0,0 0 0,0 1 0,-1-1 0,1 0 0,0 0 0,0 0 0,-1 0 0,1 0 0,0 0 0,0 0 0,-1 0 0,1 0 0,0 0 0,0 0 0,-1 0 0,1-1 0,0 1 0,0 0 0,-1-1 0,2 0 0,0 0 0,0-1 0,0 0 0,0 0 0,-1 0 0,1 0 0,-1-1 0,1 1 0,-1 0 0,0 0 0,0-1 0,0 1 0,0-1 0,0 1 0,0-1 0,0-4 0,1-5 0,-2 19 0,-5 22 0,-53 118 0,55-142 0,1-1 0,-2 1 0,1 0 0,0-1 0,-1 0 0,0 0 0,0 0 0,0 0 0,-1-1 0,1 1 0,-1-1 0,0 0 0,-7 3 0,-7 2 0,0 0 0,-28 5 0,2 1 0,35-12 0,1 0 0,-1-1 0,0 0 0,1-1 0,-1 0 0,0 0 0,1-1 0,-13-2 0,-32-2 0,-105-2 0,18 15 0,9-2 0,65-7 0,-78 3 0,75 13 0,41-10 0,19-2 0,-1-1 0,0-1 0,-17 1 0,-104-2-1365</inkml:trace>
</inkml:ink>
</file>

<file path=ppt/ink/ink5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361 1 24575,'-7'1'0,"1"0"0,0 0 0,0 0 0,0 1 0,0 0 0,0 1 0,1-1 0,-1 1 0,1 0 0,-10 7 0,-9 4 0,-15 0 0,34-13 0,0 1 0,-1 0 0,1 0 0,0 0 0,0 0 0,0 1 0,0 0 0,-6 4 0,-57 36 0,34-24 0,26-16 0,0 1 0,0 0 0,1 1 0,-1 0 0,1 0 0,0 0 0,-8 10 0,15-15 0,0 0 0,0 0 0,-1 0 0,1 0 0,0 0 0,0 0 0,0 0 0,0 0 0,0 0 0,0 1 0,0-1 0,0 0 0,0 0 0,0 0 0,0 0 0,0 0 0,0 0 0,-1 0 0,1 1 0,0-1 0,0 0 0,0 0 0,0 0 0,0 0 0,0 0 0,0 0 0,0 1 0,0-1 0,1 0 0,-1 0 0,0 0 0,0 0 0,0 0 0,0 0 0,0 0 0,0 1 0,0-1 0,0 0 0,0 0 0,0 0 0,0 0 0,0 0 0,0 0 0,1 0 0,-1 0 0,0 0 0,0 1 0,0-1 0,0 0 0,0 0 0,0 0 0,0 0 0,1 0 0,-1 0 0,0 0 0,0 0 0,0 0 0,12 0 0,12-4 0,20-13 0,-37 13 0,1 1 0,0 0 0,0 0 0,0 0 0,0 1 0,1 0 0,-1 1 0,1 0 0,-1 0 0,1 1 0,-1 0 0,14 2 0,11 2 0,36 1 0,-59-4 0,3 0 0,-8 0 0,1-1 0,0 1 0,0-1 0,-1 0 0,1-1 0,0 1 0,0-1 0,8-3 0,-49-13 0,19 16-1365</inkml:trace>
</inkml:ink>
</file>

<file path=ppt/ink/ink5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9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55 1 24575,'0'8'0,"1"1"0,0-1 0,1 1 0,0-1 0,0 0 0,1 0 0,0 0 0,0 0 0,7 12 0,-6-13 0,-1 1 0,0 0 0,-1-1 0,0 1 0,0 0 0,-1 0 0,0 0 0,0 12 0,-4 56 0,2-71-52,0 0-1,0 0 1,-1 0-1,1 0 1,-1-1-1,0 1 1,0 0-1,0-1 1,-1 1-1,0-1 1,0 0-1,0 0 1,0 0-1,-1 0 1,1 0-1,-1-1 1,0 0-1,0 0 1,0 0-1,-1 0 0,1 0 1,-1-1-1,1 0 1,-1 0-1,-7 2 1,1-2-6774</inkml:trace>
</inkml:ink>
</file>

<file path=ppt/ink/ink5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9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202 0 24575,'-6'1'0,"0"0"0,0 0 0,1 1 0,-1 0 0,0 0 0,1 0 0,-1 1 0,1-1 0,0 1 0,0 1 0,0-1 0,0 1 0,-5 5 0,-3 2 0,2 1 0,-1 0 0,-15 23 0,15-16 0,1 0 0,-9 22 0,17-32 0,0-1 0,1 0 0,0 1 0,0-1 0,1 1 0,0 0 0,1-1 0,0 1 0,0 0 0,1 0 0,0-1 0,0 1 0,1 0 0,0-1 0,1 0 0,0 1 0,0-1 0,8 14 0,5 1 0,2-2 0,-1 0 0,41 35 0,13 14 0,0 1 0,-45-41 96,-23-25-340,0 0 1,1 0-1,0-1 1,0 1-1,9 6 1,-4-4-6583</inkml:trace>
</inkml:ink>
</file>

<file path=ppt/ink/ink5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9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1115 1 24575,'-7'-1'0,"-1"1"0,1 0 0,0 1 0,0 0 0,0 0 0,0 0 0,0 1 0,0 0 0,0 0 0,1 1 0,-1 0 0,1 0 0,0 0 0,-1 1 0,1 0 0,1 0 0,-1 1 0,1 0 0,-6 6 0,-67 60 0,71-63 0,1 0 0,1 0 0,-1 1 0,2 0 0,-1 0 0,1 1 0,-5 16 0,-8 19 0,11-29 0,0-1 0,2 1 0,-5 28 0,9-40 0,0-1 0,0 1 0,0 0 0,1 0 0,0-1 0,-1 1 0,2-1 0,-1 1 0,0 0 0,1-1 0,-1 0 0,1 1 0,0-1 0,0 0 0,0 0 0,1 0 0,-1 0 0,4 2 0,14 24 0,-11-16 0,0 0 0,1 0 0,19 17 0,29 24 0,-20-23 0,-16-15 0,0 1 0,29 32 0,-40-41 0,11 8 0,-22-16 0,1 1 0,-1-1 0,1 0 0,-1 0 0,0 1 0,1-1 0,-1 0 0,1 1 0,-1-1 0,0 1 0,0-1 0,1 1 0,-1-1 0,0 0 0,0 1 0,1-1 0,-1 1 0,0-1 0,0 1 0,0-1 0,0 1 0,0-1 0,0 1 0,0-1 0,0 1 0,0-1 0,0 1 0,0-1 0,0 1 0,0-1 0,0 1 0,0-1 0,-1 2 0,-2-1 0,-1 0 0,0-1 0,1 1 0,-1-1 0,0 0 0,0 0 0,1 0 0,-1 0 0,0 0 0,-5-2 0,-4 1 0,-77 1 0,-41-1 0,79-5 0,-20-2 0,56 8 0,1-2 0,-1 0 0,-15-4 0,15 2 0,1 1 0,-1 1 0,-18 0 0,-380 2 0,330-8 0,27 2 0,29 1-1365</inkml:trace>
</inkml:ink>
</file>

<file path=ppt/ink/ink5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9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2485 252 24575,'-11'-1'0,"-1"-1"0,1 0 0,-1-1 0,1 0 0,0-1 0,-19-9 0,-20-6 0,9 3 0,-19-4 0,29 17 0,31 3 0,-1 1 0,1-1 0,0 0 0,-1 0 0,1 0 0,0 0 0,0 0 0,-1 0 0,1 0 0,0 0 0,-1 1 0,1-1 0,0 0 0,0 0 0,0 0 0,-1 1 0,1-1 0,0 0 0,0 0 0,0 0 0,-1 1 0,1-1 0,0 0 0,0 1 0,0-1 0,0 0 0,0 0 0,0 1 0,0-1 0,-1 0 0,1 1 0,9 16 0,-5-12 0,0-1 0,0 0 0,0 0 0,1-1 0,0 1 0,-1-1 0,1 0 0,1 0 0,-1-1 0,0 1 0,0-1 0,1 0 0,0-1 0,-1 1 0,9 0 0,8 0 0,1 0 0,38-4 0,-13 0 0,-48 3 0,1-1 0,0 0 0,0 0 0,0 0 0,-1 0 0,1 0 0,0 0 0,0 0 0,-1 0 0,1-1 0,0 1 0,0 0 0,0 0 0,-1-1 0,1 1 0,0 0 0,-1-1 0,1 1 0,0-1 0,-1 1 0,1-1 0,0 1 0,-1-1 0,1 1 0,-1-1 0,1 0 0,-1 1 0,0-1 0,1 0 0,-1 1 0,1-1 0,-1-1 0,0 0 0,0 0 0,0 0 0,0 0 0,0-1 0,-1 1 0,1 0 0,-1 0 0,1 0 0,-1 0 0,0 0 0,0 0 0,-1-2 0,-4-6 0,-1 0 0,0 0 0,-11-13 0,-16-11 0,0 2 0,-61-43 0,95 75 0,0-1 0,0 1 0,0 0 0,0 0 0,0 0 0,-1 0 0,1 0 0,0 0 0,0 0 0,0 0 0,0 0 0,-1-1 0,1 1 0,0 0 0,0 0 0,0 0 0,0 0 0,-1 0 0,1 0 0,0 0 0,0 0 0,0 0 0,0 0 0,-1 1 0,1-1 0,0 0 0,0 0 0,0 0 0,0 0 0,-1 0 0,1 0 0,0 0 0,0 0 0,0 0 0,0 0 0,0 1 0,-1-1 0,1 0 0,0 0 0,0 0 0,0 0 0,0 1 0,-3 10 0,2 17 0,1-25 0,1 4 0,-1 0 0,1 1 0,0-1 0,1 0 0,0 0 0,0 0 0,1 0 0,-1 0 0,1-1 0,1 1 0,-1-1 0,1 0 0,0 0 0,1 0 0,-1 0 0,1-1 0,0 0 0,1 0 0,-1 0 0,1-1 0,0 1 0,0-2 0,1 1 0,-1 0 0,1-1 0,11 4 0,90 26 0,-23 10 0,-50-29 0,-26-11 0,0 0 0,-1 0 0,1 1 0,-1 1 0,0-1 0,11 9 0,-19-13 0,0 0 0,1 0 0,-1 1 0,0-1 0,0 0 0,1 0 0,-1 0 0,0 0 0,0 1 0,0-1 0,1 0 0,-1 0 0,0 0 0,0 1 0,0-1 0,1 0 0,-1 0 0,0 1 0,0-1 0,0 0 0,0 1 0,0-1 0,0 0 0,0 0 0,0 1 0,0-1 0,0 0 0,0 1 0,0-1 0,0 0 0,0 0 0,0 1 0,0-1 0,0 0 0,0 1 0,0-1 0,0 0 0,0 0 0,0 1 0,-1-1 0,1 0 0,0 0 0,0 1 0,-16 3 0,-21-7 0,32 1 0,-161-65 0,66 32 0,12 3 0,51 22 0,27 7 0,1 0 0,-1 1 0,1 0 0,-1 1 0,-11-1 0,-29 1 0,33-1 0,-1 2 0,-32 3 0,24-2 0,0 0 0,-1-1 0,1-2 0,-28-5 0,-5 1 0,9-5 0,41 8 0,-1 1 0,1 0 0,0 0 0,-18 0 0,-90-5 0,48 0 0,-54-13 0,-107 12 0,-87 1 0,140 0 0,107-7 0,-186 0 0,-70 14-1365</inkml:trace>
</inkml:ink>
</file>

<file path=ppt/ink/ink5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96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2754 1,'609'0,"-3964"0,3347 0</inkml:trace>
</inkml:ink>
</file>

<file path=ppt/ink/ink5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97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95 1,'-66'0,"40"0,24 0,9 0,27 0,-29 0</inkml:trace>
</inkml:ink>
</file>

<file path=ppt/ink/ink5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98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36 1,'-33'0,"30"0,22 0,36 0,-47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8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75 24575,'0'-1'0,"0"0"0,0 0 0,0 0 0,1 0 0,-1-1 0,0 1 0,1 0 0,-1 0 0,1 0 0,-1 0 0,1 0 0,-1 0 0,1 0 0,0 0 0,0 0 0,-1 0 0,1 0 0,0 0 0,0 1 0,0-1 0,0 0 0,0 0 0,1 0 0,-1 1 0,0-1 0,-1 1 0,1-1 0,0 0 0,0 1 0,0-2 0,0 1 0,0 0 0,-1 0 0,1 1 0,0-1 0,-1 0 0,1 1 0,1-1 0,9-6 0,-7 5 0,9-5 0,-13 7 0,1-1 0,0 1 0,0-1 0,0 1 0,-1-1 0,2-1 0,-1 2 0,0-1 0,-1 0 0,1 1 0,0-1 0,0 1 0,-1-1 0,2 0 0,3 0 0,-1 0 0,7-1 0,-4 0 0,4-2 0,-9 4 0,0-1 0,-1 0 0,1 1 0,0-1 0,0 1 0,3-1 0,34 1 0,-18 0 0,-18 1 0,-1-1 0,1 1 0,0-1 0,-1 1 0,1 0 0,-1 0 0,1 0 0,-1 1 0,4 1 0,-2-1 0,7 3 0,-10-4 0,0-1 0,0 1 0,0-1 0,-1 1 0,1-1 0,0 1 0,0 0 0,-1-1 0,1 1 0,0 0 0,0 1 0,0-1 0,-1 0 0,1 0 0,0-1 0,0 1 0,0 0 0,-1 0 0,3 0 0,4 3 43,-6-4-278,1 1 1,-1 0-1,1-1 0,-1 1 1,2 1-1,-1 0-6591</inkml:trace>
</inkml:ink>
</file>

<file path=ppt/ink/ink5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8:18.684"/>
    </inkml:context>
    <inkml:brush xml:id="br0">
      <inkml:brushProperty name="width" value="0.1" units="cm"/>
      <inkml:brushProperty name="height" value="0.1" units="cm"/>
      <inkml:brushProperty name="color" value="#FFFFFF"/>
      <inkml:brushProperty name="ignorePressure" value="1"/>
    </inkml:brush>
  </inkml:definitions>
  <inkml:trace contextRef="#ctx0" brushRef="#br0">0 0,'2278'0,"-2272"0</inkml:trace>
</inkml:ink>
</file>

<file path=ppt/ink/ink5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108 0 24575,'-2'0'0,"-1"1"0,1-1 0,-1 1 0,1 0 0,0 0 0,-1 0 0,1 0 0,0 0 0,0 0 0,0 0 0,0 1 0,0-1 0,0 1 0,0 0 0,0-1 0,1 1 0,-1 0 0,0 0 0,1 0 0,0 0 0,0 0 0,-1 1 0,1-1 0,0 0 0,1 1 0,-2 3 0,-3 9 0,1 1 0,-4 31 0,6-33 0,-4 26 0,-15 76 0,18-99 0,1 0 0,-1 32 0,1-5 0,-1 206 0,5-130 0,-1-107 0,1 1 0,0-1 0,4 16 0,-3-16 0,0 1 0,-1 0 0,1 16 0,4 65-1365</inkml:trace>
</inkml:ink>
</file>

<file path=ppt/ink/ink5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0 101 24575,'7'137'0,"0"22"0,0 332 0,1-687 0,0 154 0,0 14 0,-2-1 0,1 0 0,16-37 0,-18 50 0,5-14 0,-6 16 0,1 0 0,0 1 0,1-1 0,0 1 0,9-13 0,4-5 0,-16 24 0,1 1 0,-1 0 0,1 0 0,0 0 0,1 0 0,-1 0 0,1 1 0,0 0 0,1 0 0,10-8 0,-15 13 0,-1 0 0,1 0 0,-1 0 0,1 0 0,0 0 0,-1-1 0,1 1 0,0 0 0,-1 1 0,1-1 0,0 0 0,-1 0 0,1 0 0,-1 0 0,1 0 0,0 1 0,-1-1 0,1 0 0,-1 0 0,1 1 0,-1-1 0,1 0 0,-1 1 0,1-1 0,-1 1 0,1-1 0,-1 1 0,1-1 0,-1 1 0,0-1 0,1 1 0,-1-1 0,0 1 0,1-1 0,-1 1 0,0 0 0,0-1 0,0 1 0,0-1 0,1 2 0,6 36 0,-3-14 0,1-8 0,-1 1 0,0 0 0,-2 0 0,1 0 0,-2 0 0,-1 0 0,-2 33 0,0-2 0,3 21 0,-2 73 0,-1-133 0,0-24 0,-1-26 0,3 17 0,0-10 0,5-41 0,-3 62 0,1 1 0,0 0 0,0 0 0,1 0 0,1 0 0,10-20 0,18-36 0,3-10 0,-29 68 0,0 0 0,1 1 0,12-13 0,14-18 0,-12 7 0,20-39 0,-14-5 0,-4 24-1365</inkml:trace>
</inkml:ink>
</file>

<file path=ppt/ink/ink5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2 133 24575,'-1'-4'0,"1"1"0,0 0 0,0-1 0,0 1 0,0 0 0,1-1 0,-1 1 0,1 0 0,0 0 0,0-1 0,0 1 0,0 0 0,1 0 0,-1 0 0,1 0 0,0 1 0,-1-1 0,2 0 0,-1 1 0,0-1 0,0 1 0,1-1 0,-1 1 0,1 0 0,0 0 0,-1 1 0,1-1 0,0 0 0,0 1 0,7-3 0,-6 3-97,-1-1-1,1-1 1,0 1-1,0 0 1,-1-1-1,0 0 1,1 0-1,-1 0 1,0 0-1,0 0 1,-1-1-1,1 0 0,3-6 1</inkml:trace>
</inkml:ink>
</file>

<file path=ppt/ink/ink5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314 0 24575,'-6'1'0,"1"0"0,-1 0 0,1 1 0,-1-1 0,1 1 0,0 0 0,0 0 0,0 1 0,0 0 0,0 0 0,0 0 0,-4 4 0,-31 17 0,26-17 0,1 1 0,-1 0 0,2 1 0,-1 0 0,-14 15 0,1-2 0,1-6 0,20-13 0,1 0 0,-1 0 0,1 0 0,-1 1 0,1-1 0,-4 5 0,0 1-22,7-8-90,-1 0 0,1 0 0,-1 1 0,1-1 0,0 0 0,0 1 0,0-1 1,0 1-1,0 0 0,0-1 0,-1 3 0</inkml:trace>
</inkml:ink>
</file>

<file path=ppt/ink/ink5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8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24575,'0'0'-8191</inkml:trace>
</inkml:ink>
</file>

<file path=ppt/ink/ink5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9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299 0 24575,'-79'8'0,"27"-1"0,-11 6 0,21-3 0,-20 3-1365</inkml:trace>
</inkml:ink>
</file>

<file path=ppt/ink/ink5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8:18.69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1667 25 24575,'-42'-1'0,"21"0"0,0 0 0,-25 4 0,15 4 0,24-5 0,0 0 0,-1-1 0,1 0 0,-13 1 0,-235 4 0,-610-6 0,778-7 0,50 2 0,0-1 0,-45-14 0,77 19 0,-11-2 0,0 1 0,1 1 0,-26 1 0,43 2 0,1 0 0,0 0 0,-1 0 0,0 0 0,1 0 0,-1 1 0,0-1 0,0 1 0,0 0 0,1 3 0,6 6 0,12 24 0,-18-31 0,0 1 0,-1-1 0,1 0 0,1 0 0,-1 0 0,6 5 0,4 5 0,-12-12 0,1-1 0,0 0 0,0 0 0,0 1 0,0-1 0,0 0 0,0-1 0,3 3 0,6 4 0,0 1 0,-1 0 0,0 0 0,-1 1 0,16 21 0,-6-8 0,-8-7-3,-9-14-134,-1 1 1,1 0 0,0-1 0,0 1 0,0-1 0,0 0-1,0 1 1,0-1 0,6 3 0</inkml:trace>
</inkml:ink>
</file>

<file path=ppt/ink/ink5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1.95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12,'0'-2,"4"-1,3 1,2 0,1 1,2 0,2 0,0 1,-1 0,1 0,0 0,-2 0</inkml:trace>
</inkml:ink>
</file>

<file path=ppt/ink/ink5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2.70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33 1,'-10'53,"9"9,2-44,-1 1,0 0,-2-1,0 1,-7 26,6-33,0 1,1 0,1 0,0 0,2 16,-1-18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24575,'1'1'0,"-1"0"0,0-1 0,1 1 0,-1 0 0,1-1 0,0 1 0,0 1 0,1-1 0,4 6 0,-4-4 0,0-1 0,0 0 0,0 1 0,5 2 0,-5-3 0,-1-1 0,0 0 0,1 1 0,-1-1 0,0 0 0,0 1 0,2 3 0,6 12 0,-7-12 0,3 11 0,-4-14 0,0 1 0,0 0 0,0 0 0,-1 0 0,1 4 0,0 14 0,-1-15 0,0 2 0,-2 12 0,1-19 0,1 1 0,0-1 0,0 0 0,-1 0 0,1 0 0,0 1 0,-1-1 0,0 0 0,0 1 0,1-2-32,0 1-1,0-1 1,0 0-1,0 0 1,0 0-1,0 0 1,0 0-1,0 0 1,0 0-1,0 0 1,0 0-1,0 1 1,0-1-1,0 0 1,0 0-1,0 0 1,0 0-1,0 0 1,0 0-1,0 0 1,0 0-1,0 1 1,0-1-1,0 0 1,0 0-1,0 0 1,0 0-1,0 0 1,0 0-1,0 0 1,0 0-1,0 0 1,0 0-1,0 1 1,1-1-1,-1 0 0,0 0 1,0 0-1,0 0 1,0 0-1,0 0 1,2 1-6794</inkml:trace>
</inkml:ink>
</file>

<file path=ppt/ink/ink5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4.74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77 0,'-1'0,"-1"1,1-1,0 0,-1 1,1-1,0 1,-1-1,1 1,0 0,0-1,0 1,0 0,0 0,0 0,0 0,0 0,0 0,0 0,-1 2,-14 27,10-18,0-1,1 1,1 0,0 0,1 0,0 0,1 0,0 1,0 15,5 102,-2-123,-1 0,1 1,0-1,1 0,0 1,0-1,0 0,1 0,0-1,0 1,1 0,0-1,9 12,-5-12</inkml:trace>
</inkml:ink>
</file>

<file path=ppt/ink/ink5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5.18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13 4,'-2'-4,"-1"11,-2 11,3 276,3-149,-1-143,1 1,-1 0,0 0,1 0,-1-1,1 1,0 0,0-1,0 1,2 2,1 3</inkml:trace>
</inkml:ink>
</file>

<file path=ppt/ink/ink5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5.52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76 5,'0'0,"0"1,0-1,-1 1,1-1,0 1,-1-1,1 1,0-1,-1 0,1 1,-1-1,1 1,0-1,-1 0,1 0,-1 1,1-1,-1 0,0 0,1 1,-1-1,1 0,-1 0,1 0,-1 0,1 0,-1 0,0 0,1 0,-1 0,1 0,-1 0,1 0,-1-1,1 1,-1 0,0 0,1 0,-1-1,1 1,0 0,-1-1,1 1,-1 0,1-1,-1 1,1-1,0 1,-1-1,1 1,0-1,-1 1,1-1,0 1,0-1,0 1,-1-1,1 1,0-1,0 1,0-2,-3 38,3-33,0 1,1-1,-1 0,-1 1,1-1,0 1,-1-1,0 0,0 1,0-1,0 0,0 0,0 0,-1 0,-3 5,4-8,0 0,0 0,0 0,0 0,0 0,0 0,1 0,-1 0,0 0,0-1,0 1,0 0,0-1,0 1,0 0,0-1,0 1,1-1,-1 1,0-1,0 0,1 1,-1-1,0 0,1 0,-1 1,1-1,-1 0,1 0,-1-1,-2-1,-3-5</inkml:trace>
</inkml:ink>
</file>

<file path=ppt/ink/ink5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5.949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260 1,'-8'1,"0"0,0 0,0 1,0 0,0 1,1 0,-1 0,1 1,-1 0,1 0,0 1,-6 5,4-1,0 0,1 0,0 0,1 1,0 1,-8 15,-4 5,13-19,0 0,1 1,0-1,0 1,-2 16,-12 31,14-42,0 0,2 0,0 0,1 1,1-1,1 1,3 32,-1 9,2 25,16 93,-2-106,-4-24,-10-30</inkml:trace>
</inkml:ink>
</file>

<file path=ppt/ink/ink5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9:13.194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56 465 24575,'11'143'0,"-2"41"0,-7-165 0,-1 1 0,0-1 0,-1 0 0,-1 1 0,-1-1 0,-1 0 0,-8 27 0,8-34 0,1 0 0,0 1 0,1-1 0,0 1 0,1-1 0,1 1 0,0-1 0,4 20 0,1 40 0,-6-57 0,0-2 0,0-1 0,0 0 0,-1 1 0,-1-1 0,0 0 0,0 0 0,-6 15 0,7-26 0,1 0 0,0 0 0,-1 0 0,1 0 0,0 0 0,-1 0 0,1 0 0,-1-1 0,0 1 0,1 0 0,-1 0 0,0-1 0,1 1 0,-1 0 0,0-1 0,0 1 0,0-1 0,1 1 0,-1-1 0,0 1 0,0-1 0,0 0 0,0 1 0,0-1 0,0 0 0,0 0 0,0 0 0,0 0 0,0 0 0,0 0 0,0 0 0,0 0 0,0 0 0,0 0 0,0 0 0,-1-1 0,1 1 0,0-1 0,-1 0 0,1 0 0,0 0 0,0 1 0,0-1 0,-1 0 0,1 0 0,0-1 0,0 1 0,0 0 0,1 0 0,-1 0 0,0-1 0,0 1 0,1 0 0,-1-1 0,1 1 0,-1-1 0,1 1 0,-1-1 0,1-2 0,-1-180 0,3 87 0,-2-445 0,1 520 0,2 1 0,0-1 0,11-38 0,-8 39 0,-1-1 0,-1 1 0,3-41 0,-6 6 0,-3-72 0,2 125-5,-1 1 0,0 0-1,0 0 1,1 0 0,-1 0 0,0 0-1,-1 0 1,1 0 0,0 0 0,-1 0-1,1 1 1,-1-1 0,1 0 0,-1 1-1,-3-3 1</inkml:trace>
</inkml:ink>
</file>

<file path=ppt/ink/ink5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16.98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171 83,'2'0,"0"-1,0 1,0-1,0 0,-1 1,1-1,0 0,-1 0,1 0,0-1,-1 1,0 0,1 0,-1-1,0 1,1-1,-1 1,0-1,0 0,0 1,-1-1,1 0,1-2,-2 3,1 0,-1-1,1 1,-1 0,0 0,1 0,-1 0,0-1,0 1,0 0,0 0,0 0,0-1,0 1,0 0,0 0,-1 0,1-1,0 1,-1 0,1 0,-1 0,1 0,-1 0,0 0,1 0,-1 0,0 0,0 0,0 0,0 1,1-1,-1 0,0 0,0 1,-1-1,1 1,-1-1,-9-2,-1 1,1 1,0 0,0 1,-1 0,-16 2,13 0,0-1,-28-3,31-1,2-2</inkml:trace>
</inkml:ink>
</file>

<file path=ppt/ink/ink5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17.49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162 1,'-3'1,"0"1,0-1,0 1,0 0,0 0,0 0,0 1,1-1,-1 1,-3 4,-5 4,5-7,0-1,0 1,0-1,-1 0,1-1,-1 1,0-1,1-1,-8 2,-23 6,29-6</inkml:trace>
</inkml:ink>
</file>

<file path=ppt/ink/ink5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23.794"/>
    </inkml:context>
    <inkml:brush xml:id="br0">
      <inkml:brushProperty name="width" value="0.5" units="cm"/>
      <inkml:brushProperty name="height" value="1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129 646,'0'0,"0"0,-1 0,1 0,0 0,0 0,0 0,0 0,-1 0,1-1,0 1,0 0,0 0,0 0,0 0,0 0,-1-1,1 1,0 0,0 0,0 0,0 0,0 0,0-1,0 1,0 0,0 0,0 0,0-1,0 1,0 0,0 0,0 0,0 0,0-1,0 1,0 0,0 0,0 0,0-1,0 1,0 0,0 0,0 0,0 0,1 0,-1-1,0 1,0 0,0 0,0 0,0 0,0 0,1 0,-1-1,0 1,0 0,0 0,0 0,1 0,-1 0,0 0,0 0,0 0,0 0,1 0,-1 0,-15-12,13 10,-8-10,1 0,0 0,1-1,0 0,1 0,-10-28,11 27,-8-15,10 23,1-1,0 1,0-1,0 1,1-1,0 0,1 0,0 0,0 0,0-7,0 5,1 1,0 0,1 0,0-1,0 1,1 0,0 0,0 0,1 1,0-1,0 0,1 1,0 0,9-12,-7 12,0 1,1-1,0 1,10-7,5-3,-9 4,-1 0,-1-1,14-18,-16 19,1-1,0 1,1 1,19-16,-25 23,6-4,-1 1,1-1,1 2,-1-1,13-4,-20 10,-1 0,1 0,0 1,-1-1,1 1,0-1,-1 1,1 0,0 1,0-1,-1 1,1-1,-1 1,1 0,0 1,-1-1,0 0,1 1,-1 0,0 0,0 0,4 4,16 14,-1 2,0 1,32 47,-38-49,-2 0,0 1,-1 1,15 36,-27-53,7 14,-1 0,-1 0,-1 0,-1 1,-1-1,1 32,-4-42,-1-1,0 1,-1-1,0 0,0 1,-1-1,0 0,-1-1,0 1,0 0,-1-1,0 0,0 0,-1-1,0 1,-8 6,0-1,0 0,-1-1,-1-1,0 0,0-1,-1-1,-1 0,-24 8,15-6,10-4,0-1,0 0,0-1,-31 4,23-6,-82 4,94-7</inkml:trace>
</inkml:ink>
</file>

<file path=ppt/ink/ink5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9:38.74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25 24575,'17'-1'0,"-1"0"0,24-5 0,-34 4 0,34-3 0,75 0 0,-39 4 0,-62 0 0,-6 0 0,0 0 0,-1 1 0,1 0 0,10 2 0,-17-2 0,0 0 0,1 0 0,-1 0 0,0 1 0,0-1 0,0 1 0,0-1 0,0 1 0,0-1 0,0 1 0,1 0 0,-2-1 0,1 1 0,0 0 0,0 0 0,0-1 0,0 1 0,0 0 0,-1 0 0,1 0 0,0 0 0,-1 0 0,1 1 0,-1-1 0,1 0 0,-1 0 0,1 0 0,-1 0 0,0 0 0,0 1 0,0-1 0,1 2 0,-1 11-195,0-1 0,0 0 0,-2 0 0,1 1 0,-2-1 0,-5 19 0</inkml:trace>
</inkml:ink>
</file>

<file path=ppt/ink/ink5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9:49.06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610 65 24575,'0'-1'0,"-1"0"0,1 0 0,-1 1 0,0-1 0,1 0 0,-1 1 0,0-1 0,0 0 0,0 1 0,0-1 0,1 1 0,-1 0 0,0-1 0,0 1 0,0 0 0,0-1 0,0 1 0,0 0 0,0 0 0,0 0 0,0 0 0,0 0 0,-1 0 0,-25-2 0,-26-4 0,39 3 0,0 1 0,1 1 0,-1 0 0,0 1 0,1 0 0,-23 4 0,98 1 0,76-11 0,-299 12 0,2 4 0,140-10 0,-121-6 0,99-4 0,39 9 0,1 1 0,-1-1 0,0 1 0,1-1 0,0 0 0,-1 1 0,1-1 0,-1 0 0,1 0 0,0 0 0,-1 0 0,1 0 0,0 0 0,0-1 0,0 1 0,0 0 0,0-1 0,0 1 0,1 0 0,-1-1 0,0 1 0,0-4 0,4 3 0,1 0 0,-1 0 0,1 1 0,0-1 0,0 1 0,0 0 0,0 0 0,0 0 0,0 0 0,4 0 0,8 1 0,0 0 0,-1 1 0,1 1 0,-1 0 0,1 1 0,25 8 0,-33-9 0,1-1 0,0 0 0,0 0 0,0-1 0,1 0 0,11-3 0,-11 2 0,0 1 0,1-1 0,-1 2 0,16 1 0,-23-1 0,0 0 0,0 0 0,0 1 0,0-1 0,0 1 0,0 0 0,0 0 0,0 0 0,-1 0 0,1 0 0,-1 0 0,3 3 0,-5-4 0,1-1 0,-1 1 0,0-1 0,1 1 0,-1-1 0,0 1 0,1-1 0,-1 1 0,0-1 0,0 1 0,1-1 0,-1 1 0,0-1 0,0 1 0,0 0 0,0-1 0,0 1 0,0-1 0,0 1 0,0-1 0,0 1 0,0 0 0,0-1 0,0 1 0,-1-1 0,1 1 0,-1 0 0,0 0 0,0 0 0,0-1 0,0 1 0,0 0 0,0-1 0,0 1 0,0-1 0,0 1 0,-1-1 0,1 0 0,0 0 0,0 1 0,0-1 0,-1 0 0,1 0 0,0 0 0,-2 0 0,-69 7 0,-10 1 0,36-10 0,22 1 0,0 1 0,-27 3 0,49-3 0,1 1 0,0 0 0,0-1 0,-1 1 0,1 0 0,0 0 0,0 0 0,0 0 0,0 0 0,0 0 0,0 0 0,0 0 0,0 0 0,1 0 0,-1 0 0,0 1 0,1-1 0,-1 0 0,1 0 0,-1 1 0,1-1 0,-1 1 0,1-1 0,0 0 0,0 1 0,0-1 0,0 1 0,0-1 0,0 0 0,0 2 0,0 0 0,0-1 0,0 0 0,0 0 0,-1 0 0,1 1 0,-1-1 0,1 0 0,-1 0 0,0 0 0,-2 3 0,-4-33 0,1 11 0,3-8 0,4 24 0,2 15 0,25 103 0,-25-102 0,0-1 0,-1 1 0,-1 0 0,0 0 0,-1-1 0,-3 22 0,2-33 0,0 1 0,0-1 0,0 1 0,0-1 0,-1 0 0,0 0 0,1 0 0,-1 0 0,0 0 0,-5 5 0,7-7 0,-1-1 0,1 1 0,-1 0 0,0 0 0,1-1 0,-1 1 0,0-1 0,1 1 0,-1-1 0,0 1 0,0-1 0,0 1 0,0-1 0,1 0 0,-1 1 0,0-1 0,0 0 0,0 0 0,0 0 0,0 0 0,0 0 0,0 0 0,0 0 0,1 0 0,-1 0 0,0 0 0,0 0 0,0 0 0,0-1 0,0 1 0,0 0 0,1-1 0,-1 1 0,0-1 0,0 1 0,0-1 0,1 1 0,-1-1 0,0 1 0,1-1 0,-1 0 0,0 1 0,1-1 0,-1-1 0,-3-3 0,1-1 0,0 0 0,1 0 0,-1 0 0,1 0 0,0 0 0,0 0 0,1-1 0,0 1 0,0 0 0,1-1 0,0 1 0,0-1 0,0 1 0,1-1 0,1-7 0,2 7 0,-1-1 0,0 1 0,-1-1 0,0 0 0,0 0 0,-1 0 0,0 0 0,0 0 0,-1-10 0,0 15 0,1 0 0,-1 0 0,0 0 0,1 0 0,0 0 0,-1 0 0,1 0 0,0 0 0,1 0 0,-1 1 0,0-1 0,1 0 0,0 1 0,-1-1 0,1 1 0,0 0 0,0-1 0,0 1 0,1 0 0,-1 0 0,5-2 0,3-2 0,0 0 0,1 1 0,-1 0 0,15-3 0,-10 4 0,1 1 0,-1 1 0,1 0 0,0 2 0,0-1 0,-1 2 0,1 0 0,0 1 0,-1 0 0,27 9 0,-39-10 0,0 0 0,0 0 0,0 1 0,-1-1 0,1 1 0,-1 0 0,1 0 0,-1 0 0,0 0 0,1 0 0,2 5 0,23 33 0,-21-29 0,-6-10 0,0 0 0,0 0 0,0 0 0,-1 1 0,1-1 0,0 0 0,0 1 0,-1-1 0,1 0 0,-1 1 0,1-1 0,-1 1 0,0-1 0,1 1 0,-1-1 0,0 1 0,0-1 0,0 1 0,0-1 0,0 1 0,-1-1 0,1 1 0,0-1 0,-1 1 0,1-1 0,-1 1 0,1-1 0,-1 1 0,-1 1 0,0-2 0,0 1 0,0-1 0,0 0 0,0 0 0,0 1 0,0-1 0,-1-1 0,1 1 0,0 0 0,-1-1 0,1 1 0,0-1 0,-1 1 0,1-1 0,-1 0 0,1 0 0,-3-1 0,-40 2 0,30 0 0,1 0 0,0-2 0,-23-2 0,36 3 0,1 0 0,-1 0 0,1 0 0,-1 0 0,1 0 0,-1 0 0,1 0 0,-1 0 0,1-1 0,-1 1 0,1 0 0,-1 0 0,1 0 0,-1-1 0,1 1 0,-1 0 0,1 0 0,-1-1 0,1 1 0,0 0 0,-1-1 0,1 1 0,0-1 0,-1 1 0,1-1 0,0 1 0,0 0 0,-1-1 0,1 1 0,0-1 0,0 1 0,0-1 0,-1 0 0,13-13 0,24-6 0,13 3 0,68-14 0,-107 28 0,0 1 0,0 0 0,0 1 0,0 0 0,0 0 0,0 1 0,1 1 0,12 1 0,-23-2 0,1 0 0,-1 0 0,0 0 0,0 1 0,1-1 0,-1 0 0,0 0 0,1 0 0,-1 0 0,0 0 0,0 0 0,1 0 0,-1 0 0,0 1 0,0-1 0,0 0 0,1 0 0,-1 0 0,0 1 0,0-1 0,0 0 0,1 0 0,-1 0 0,0 1 0,0-1 0,0 0 0,0 0 0,0 1 0,0-1 0,0 0 0,0 0 0,1 1 0,-1-1 0,0 0 0,0 1 0,0-1 0,0 0 0,0 0 0,0 1 0,-1-1 0,1 0 0,0 1 0,-11 8 0,-18 4 0,-143 4 0,131-11 0,20-3 0,1 0 0,-24 0 0,20-3 0,0 0 0,1 2 0,-32 6 0,55-8 0,0 0 0,0 0 0,0 0 0,0 0 0,0 0 0,-1 0 0,1 0 0,0 0 0,0 0 0,0 0 0,0 0 0,0 0 0,-1 0 0,1 0 0,0 0 0,0 0 0,0 0 0,0 0 0,0 0 0,-1 0 0,1 0 0,0 0 0,0 0 0,0 0 0,0 0 0,0 0 0,-1 0 0,1 0 0,0 0 0,0 1 0,0-1 0,0 0 0,0 0 0,0 0 0,0 0 0,0 0 0,-1 0 0,1 0 0,0 1 0,0-1 0,0 0 0,0 0 0,0 0 0,0 0 0,0 0 0,0 1 0,0-1 0,0 0 0,0 0 0,0 0 0,0 0 0,0 0 0,0 1 0,0-1 0,0 0 0,0 0 0,0 0 0,12 4 0,17-1 0,44-2 0,47-2 0,-93-1 0,-3 0 0,43 1 0,-57 5 0,-18 3 0,-20 6 0,26-12 0,-29 11 0,-46 10 0,25-9 0,17-5 0,26-7 0,0 1 0,1 0 0,-1 1 0,0-1 0,1 2 0,-10 3 0,18-7 0,0 0 0,0 0 0,0 0 0,0 0 0,0 0 0,0 1 0,-1-1 0,1 0 0,0 0 0,0 0 0,0 0 0,0 0 0,0 0 0,0 0 0,0 0 0,0 0 0,-1 0 0,1 0 0,0 1 0,0-1 0,0 0 0,0 0 0,0 0 0,0 0 0,0 0 0,0 0 0,0 0 0,0 1 0,0-1 0,0 0 0,0 0 0,0 0 0,0 0 0,0 0 0,0 0 0,0 1 0,0-1 0,0 0 0,0 0 0,0 0 0,0 0 0,0 0 0,0 0 0,0 1 0,0-1 0,0 0 0,0 0 0,0 0 0,0 0 0,0 0 0,0 0 0,1 0 0,-1 0 0,0 1 0,0-1 0,0 0 0,0 0 0,0 0 0,0 0 0,0 0 0,1 0 0,-1 0 0,13 3 0,16-2 0,214-6 0,-184 4 0,-28 1 0,0-1 0,49-8 0,15-10 0,-94 19 0,0-1 0,0 1 0,0 0 0,0 0 0,0-1 0,0 1 0,0 0 0,0-1 0,0 1 0,-1-1 0,1 1 0,0-1 0,0 1 0,-1-1 0,1 0 0,0 0 0,0 0 0,-11-5 0,-28 3 0,-188 8 0,68 1 0,119-6 0,-14 1 0,38-2 0,15 1 0,0 0 0,0 0 0,0 0 0,0 0 0,0 0 0,0 0 0,0 0 0,0 0 0,0 0 0,0 0 0,0 0 0,1 0 0,-1 0 0,0 0 0,0 0 0,0-1 0,0 1 0,0 0 0,0 0 0,0 0 0,0 0 0,0 0 0,0 0 0,0 0 0,0 0 0,0 0 0,0 0 0,0 0 0,0 0 0,0 0 0,0 0 0,0-1 0,0 1 0,0 0 0,-1 0 0,1 0 0,0 0 0,0 0 0,0 0 0,0 0 0,0 0 0,0 0 0,0 0 0,0 0 0,0 0 0,0 0 0,17-6 0,0 1 0,1 1 0,-1 1 0,19-1 0,-11 1 0,-1-1 0,45-2 0,30 0 0,-89 5 0,28 1 0,-38 0 0,0 0 0,0 0 0,1 0 0,-1 0 0,0 0 0,0 1 0,1-1 0,-1 0 0,0 0 0,0 0 0,1 0 0,-1 0 0,0 1 0,0-1 0,0 0 0,1 0 0,-1 0 0,0 1 0,0-1 0,0 0 0,0 0 0,1 1 0,-1-1 0,0 0 0,0 0 0,0 1 0,0-1 0,0 0 0,0 0 0,0 1 0,0-1 0,0 0 0,0 0 0,0 1 0,0-1 0,0 0 0,0 1 0,-14 17 0,5-12 0,0-1 0,-1 0 0,1-1 0,-1 1 0,0-2 0,-15 5 0,-12 0 0,-19 7 0,27-5 0,0-1 0,-59 9 0,76-16 0,12-2 0,-12 2 0,1 0 0,-1 1 0,1 0 0,0 1 0,-12 5 0,72-7 0,-25-3 0,42-8 0,-43 5 0,0 1 0,27-1 0,95-1 0,-129 3 0,6 0 0,-19 9 0,-10 8 0,5-14 0,1 1 0,-1-1 0,1 0 0,-1 1 0,0-1 0,1 0 0,-1 0 0,0 0 0,0 0 0,0-1 0,0 1 0,1 0 0,-1-1 0,0 0 0,0 1 0,0-1 0,-4 0 0,-43 0 0,31-1 0,-48 2 0,26 0 0,1-1 0,-41-6 0,58-2-1365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50 0 24575,'0'0'0,"0"1"0,0-1 0,0 0 0,0 1 0,0-1 0,-1 0 0,1 0 0,0 1 0,0-1 0,0 0 0,-1 1 0,-1 2 0,0 5 0,1-6 0,1 0 0,-1 0 0,1 0 0,-1 0 0,0 0 0,-2 3 0,1-1 0,-1 0 0,-3 9 0,5-10 0,-1 0 0,1 0 0,-1 0 0,-2 3 0,1-3 0,1 1 0,-3 3 0,0 10-1365,4-15-5461</inkml:trace>
</inkml:ink>
</file>

<file path=ppt/ink/ink5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49:57.28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170 8 24575,'195'0'0,"-129"11"0,-31-11 0,1-3 0,47-8 0,-61 8 0,0 2 0,0 0 0,36 4 0,-57-2 0,1-1 0,-1 1 0,0-1 0,1 1 0,-1-1 0,0 1 0,1 0 0,-1 0 0,0 0 0,0 0 0,0 0 0,0 0 0,0 0 0,0 0 0,0 0 0,0 0 0,0 1 0,-1-1 0,1 0 0,0 1 0,-1-1 0,1 0 0,-1 1 0,1-1 0,-1 1 0,0-1 0,0 1 0,1-1 0,-1 3 0,0 2 0,1 1 0,-1 0 0,0 0 0,0-1 0,-2 9 0,-1 10 0,1 0 0,1 1 0,5 41 0,-1-35 0,-1-23 0,-1 1 0,0 0 0,0 0 0,-1-1 0,0 1 0,-1 0 0,0 0 0,-4 18 0,3-27 0,1 1 0,-1 0 0,1-1 0,-1 0 0,0 1 0,1-1 0,-1 0 0,0 1 0,0-1 0,0 0 0,0-1 0,0 1 0,0 0 0,0 0 0,0-1 0,0 1 0,0-1 0,-4 0 0,-42 4 0,-329-5 0,354 3 0,22-1 0,-1 0 0,0-1 0,0 0 0,1 1 0,-1-1 0,0 0 0,0 0 0,1 0 0,-1 0 0,0 0 0,0 0 0,1 0 0,-1-1 0,0 1 0,0-1 0,1 1 0,-1-1 0,0 1 0,1-1 0,-1 0 0,1 0 0,-1 0 0,1 0 0,-1 0 0,1 0 0,0-1 0,0 1 0,-1 0 0,1-1 0,0 1 0,0-1 0,0 1 0,0-1 0,0-1 0,-2-3 0,0 0 0,1 0 0,0 0 0,0 0 0,0 0 0,1 0 0,-1-1 0,2 1 0,-1-1 0,1 1 0,0-1 0,0 1 0,1 0 0,0-1 0,0 1 0,0-1 0,1 1 0,0 0 0,0 0 0,0 0 0,1 0 0,0 0 0,0 1 0,6-9 0,-6 11 0,-1-1 0,1 0 0,-2-1 0,1 1 0,0 0 0,-1-1 0,1 1 0,-1-1 0,-1 1 0,2-7 0,4-19 0,-6 29 0,0 0 0,0 1 0,-1-1 0,1 1 0,0-1 0,0 1 0,-1-1 0,1 1 0,0-1 0,0 1 0,-1-1 0,1 1 0,-1-1 0,1 1 0,0 0 0,-1-1 0,1 1 0,-1 0 0,1-1 0,-1 1 0,1 0 0,-1-1 0,1 1 0,-1 0 0,1 0 0,-1 0 0,1 0 0,-1-1 0,0 1 0,1 0 0,-1 0 0,1 0 0,-1 0 0,1 0 0,-1 0 0,0 0 0,1 1 0,-2-1 0,-32 1 0,26-1 0,-12-3 0,21 1 0,12 2 0,406 0 0,-389-6 0,-25 3 0,-21 1 0,-58 1 0,-46 2 0,103 2 0,0-1 0,-33 11 0,27-6 0,4-4 0,0 0 0,0-1 0,-28 0 0,-8 0 0,19-1 0,27-1 0,0 0 0,0 1 0,0-1 0,0 2 0,0-1 0,-15 6 0,14-3 0,-8 4 0,21-6 0,13-1 0,62-2 0,84 2 0,-81 0 0,-47-1 0,43 4 0,-75-4 0,0 1 0,0-1 0,0 0 0,0 1 0,0-1 0,0 1 0,0 0 0,0-1 0,0 1 0,0 0 0,-1 0 0,3 2 0,-7 1 0,-16-2 0,-208 3 0,208-2 0,-1 1 0,-30 9 0,14-3 0,36-10 0,-1 0 0,1 0 0,0 0 0,0 0 0,0 0 0,0 0 0,0 0 0,0 0 0,-1 0 0,1 0 0,0 0 0,0 0 0,0 0 0,0 0 0,0 0 0,-1 0 0,1 0 0,0 0 0,0 0 0,0 0 0,0 0 0,0 0 0,-1 0 0,1 0 0,0 0 0,0 0 0,0 1 0,0-1 0,0 0 0,0 0 0,0 0 0,0 0 0,0 0 0,-1 0 0,1 1 0,0-1 0,0 0 0,0 0 0,0 0 0,0 0 0,0 0 0,0 0 0,0 1 0,0-1 0,0 0 0,0 0 0,0 0 0,0 0 0,0 0 0,0 1 0,0-1 0,0 0 0,0 0 0,10 5 0,13 1 0,7-2 0,0-2 0,33-1 0,20 0 0,-82-1 0,-1 0 0,0 0 0,1 0 0,-1 0 0,0 0 0,1 0 0,-1-1 0,0 1 0,1 0 0,-1 0 0,0 0 0,1 1 0,-1-1 0,0 0 0,1 0 0,-1 0 0,0 0 0,1 0 0,-1 0 0,0 0 0,1 1 0,-1-1 0,0 0 0,1 0 0,-1 0 0,0 1 0,0-1 0,1 0 0,-1 0 0,0 1 0,0-1 0,1 0 0,-1 1 0,0-1 0,0 0 0,0 1 0,0-1 0,1 0 0,-1 1 0,0-1 0,0 0 0,0 1 0,0-1 0,0 0 0,0 1 0,0-1 0,0 0 0,0 1 0,0-1 0,0 0 0,0 1 0,0-1 0,-1 0 0,1 1 0,0-1 0,0 0 0,0 1 0,0-1 0,-1 0 0,1 1 0,0-1 0,0 0 0,-1 0 0,1 1 0,0-1 0,0 0 0,-1 0 0,1 1 0,-1-1 0,-22 15 0,-78 13 0,88-24 0,0 1 0,0 1 0,1 0 0,-22 14 0,39-22 0,-1 1 0,1 0 0,0 0 0,-1 0 0,1 1 0,0-1 0,0 1 0,-1 0 0,1 1 0,5 0 0,30-1 0,112-15 0,-27-11 0,-118 24 0,9-1 0,1 1 0,29-2 0,-40 4 0,-2 1 0,0-1 0,0 0 0,0 0 0,0-1 0,0 1 0,0-1 0,0 1 0,6-4 0,-8 3 0,-1 0 0,0 0 0,0 0 0,0-1 0,0 1 0,0 0 0,0-1 0,0 1 0,0-1 0,0 1 0,-1-1 0,1 1 0,0-1 0,-1 1 0,0-1 0,1 0 0,-1 1 0,0-1 0,0 0 0,0 1 0,0-1 0,0 1 0,0-1 0,-1-2 0,1 0 0,-1-1 0,0 1 0,0-1 0,-1 1 0,1 0 0,-1 0 0,0 0 0,0 0 0,0 0 0,-1 0 0,1 0 0,-1 0 0,0 1 0,0 0 0,0-1 0,-1 1 0,1 0 0,-1 1 0,1-1 0,-1 0 0,-5-1 0,3 0 0,0 1 0,-1 0 0,1 1 0,0-1 0,-1 1 0,0 1 0,1-1 0,-1 1 0,0 0 0,0 1 0,0-1 0,0 1 0,-12 2 0,17-1 0,0 0 0,0 0 0,0 0 0,0 0 0,0 1 0,0-1 0,0 1 0,0-1 0,1 1 0,-1-1 0,1 1 0,-1 0 0,1 0 0,0 0 0,-1 0 0,1 0 0,0 0 0,0 0 0,1 0 0,-1 1 0,0-1 0,1 0 0,-1 0 0,1 1 0,0-1 0,0 4 0,-1-4 0,1 0 0,0 0 0,0 0 0,0 0 0,0 0 0,0 0 0,0 0 0,0 0 0,1 0 0,-1 0 0,1-1 0,0 1 0,-1 0 0,1 0 0,0-1 0,0 1 0,0 0 0,0-1 0,0 1 0,0-1 0,1 1 0,-1-1 0,1 1 0,-1-1 0,1 0 0,-1 0 0,1 0 0,-1 0 0,1 0 0,0 0 0,0 0 0,2 0 0,5 1 0,-1-1 0,1 0 0,0-1 0,0 0 0,-1 0 0,1-1 0,13-3 0,-22 4 0,0 0 0,1 0 0,-1 0 0,0 0 0,0 0 0,0 0 0,0 0 0,0 0 0,0 0 0,0 0 0,0 0 0,0 0 0,1 0 0,-1 0 0,0 0 0,0 0 0,0 0 0,0 0 0,0 0 0,0 0 0,0 0 0,0 0 0,0 0 0,0 0 0,0-1 0,1 1 0,-1 0 0,0 0 0,0 0 0,0 0 0,0 0 0,0 0 0,0 0 0,0 0 0,0 0 0,0-1 0,0 1 0,0 0 0,0 0 0,0 0 0,0 0 0,0 0 0,0 0 0,0 0 0,0 0 0,0 0 0,0-1 0,0 1 0,0 0 0,0 0 0,0 0 0,0 0 0,0 0 0,0 0 0,0 0 0,-1 0 0,1 0 0,0 0 0,0-1 0,0 1 0,0 0 0,0 0 0,0 0 0,0 0 0,0 0 0,-10-3 0,-14 2 0,-6 14-1365</inkml:trace>
</inkml:ink>
</file>

<file path=ppt/ink/ink5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1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1,'3314'0,"-3300"0</inkml:trace>
</inkml:ink>
</file>

<file path=ppt/ink/ink5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1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0,'3222'0,"-3224"0</inkml:trace>
</inkml:ink>
</file>

<file path=ppt/ink/ink5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19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0,'3362'0,"-3351"0</inkml:trace>
</inkml:ink>
</file>

<file path=ppt/ink/ink5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1,'1880'0,"-1868"0</inkml:trace>
</inkml:ink>
</file>

<file path=ppt/ink/ink5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1,'2190'0,"-2174"0</inkml:trace>
</inkml:ink>
</file>

<file path=ppt/ink/ink5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1,'634'0,"-660"0,10 0</inkml:trace>
</inkml:ink>
</file>

<file path=ppt/ink/ink5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1,'606'0,"-599"0</inkml:trace>
</inkml:ink>
</file>

<file path=ppt/ink/ink5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1,'0'499,"0"-495</inkml:trace>
</inkml:ink>
</file>

<file path=ppt/ink/ink5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1,'0'527,"0"-666,0 128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8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24575,'0'2'0,"0"-1"0,1 1 0,-1-1 0,0 1 0,1-1 0,0 3 0,1 2 0,-2-4 0,1 1 0,-1-1 0,0 1 0,0 0 0,0-1 0,0 1 0,-1 3 0,0 0 0,0 0 0,-1 12 0,2-18-76,0 1 1,0-1-1,0 0 0,0 0 0,0 0 0,0 1 0,1-1 0,-1 0 1,0 0-1,0 0 0,0 1 0,0-1 0,0 0 0,0 0 1,0 0-1,0 1 0,1-1 0</inkml:trace>
</inkml:ink>
</file>

<file path=ppt/ink/ink5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1,'0'477,"0"-465</inkml:trace>
</inkml:ink>
</file>

<file path=ppt/ink/ink5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1,'0'488,"0"-478</inkml:trace>
</inkml:ink>
</file>

<file path=ppt/ink/ink5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1,'0'493,"0"-481</inkml:trace>
</inkml:ink>
</file>

<file path=ppt/ink/ink5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29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1,'0'443,"0"-427</inkml:trace>
</inkml:ink>
</file>

<file path=ppt/ink/ink5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24575,'2'7'0,"0"0"0,0 0 0,1 0 0,0-1 0,0 1 0,1-1 0,0 1 0,0-1 0,0 0 0,7 7 0,-2-2 0,4 8 0,-2 0 0,15 34 0,-16-33 0,0 1 0,21 29 0,-20-37 0,0 0 0,17 14 0,-9-9 0,-14-12 0,0 0 0,-1 0 0,0 1 0,0-1 0,5 12 0,14 22 0,-19-33 0,0 0 0,0 0 0,0 1 0,-1-1 0,0 1 0,0 0 0,-1-1 0,0 1 0,0 0 0,0 11 0,1 13 0,-3 41 0,0-46 0,0-14 0,0 0 0,-1 0 0,-1 0 0,1-1 0,-2 1 0,-8 23 0,-41 101 0,6-35 0,37-63-1365,7-25-5461</inkml:trace>
</inkml:ink>
</file>

<file path=ppt/ink/ink5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370 1 24575,'-5'0'0,"0"1"0,1 0 0,-1 0 0,0 1 0,0-1 0,0 1 0,1 0 0,-8 5 0,-39 25 0,33-20 0,12-8 0,0 0 0,1 1 0,0 0 0,0 0 0,0 0 0,0 0 0,1 1 0,0 0 0,-4 6 0,-2 7 0,-11 33 0,2-6 0,16-40 0,-1 0 0,-1-1 0,1 1 0,-1-1 0,0 1 0,0-1 0,-1-1 0,-8 7 0,-25 24 0,32-26 0,1 1 0,1 0 0,-1 0 0,2 0 0,-1 0 0,2 1 0,-1 0 0,1 0 0,-2 20 0,1 5 0,1 62 0,2-60 0,0-20 0,0 0 0,4 25 0,-2-38 0,0 0 0,0-1 0,0 1 0,0 0 0,1-1 0,0 1 0,0-1 0,0 0 0,1 0 0,-1 0 0,1 0 0,0 0 0,6 6 0,-4-5 0,-1 1 0,1 0 0,-1 0 0,0 1 0,0-1 0,-1 1 0,1 0 0,-2 0 0,4 11 0,-3-10 0,-1-1 0,1 1 0,0-1 0,1 0 0,-1 0 0,1 0 0,1-1 0,8 11 0,-10-14 15,0 1-1,0 0 1,0 1 0,-1-1-1,1 0 1,-1 1 0,0-1-1,2 10 1,-2-9-229,-1 0 0,1 0 0,1 0 0,-1 0 1,1-1-1,4 7 0,1-3-6612</inkml:trace>
</inkml:ink>
</file>

<file path=ppt/ink/ink5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764 1 24575,'2'8'0,"1"1"0,0 0 0,0-1 0,1 1 0,0-1 0,1 0 0,0 0 0,7 9 0,-6-8 0,16 26 0,-1 1 0,26 60 0,0-8 0,-16-22 0,28 90 0,-36-103 0,-17-42 0,-1 0 0,0 0 0,5 18 0,-4 4 0,-1 0 0,-2 0 0,-1 60 0,-2-81 0,2 0 0,-1 1 0,2-1 0,0 0 0,0 0 0,6 14 0,6 19 0,-7 0 0,-1-1 0,-2 1 0,-3 1 0,-3 62 0,-1-28 0,1-61 0,-1 1 0,-1 0 0,-6 21 0,-5 33 0,11-40 0,-7 110 0,10-137 0,-1 0 0,0 0 0,0 0 0,0 0 0,-1-1 0,0 1 0,0 0 0,-1-1 0,0 0 0,0 1 0,-1-1 0,-4 6 0,-6 14 0,9-16 0,1 2 0,0-1 0,1 0 0,0 1 0,1-1 0,-2 17 0,3-16 0,0-1 0,-1 0 0,0 0 0,-1 0 0,-1 0 0,1-1 0,-6 11 0,0-2 0,1 1 0,0 0 0,-8 40 0,9-27 0,-1 0 0,-14 41 0,5-13 0,13-44 0,-1 0 0,0 0 0,-9 18 0,0-13 0,11-19 0,1 0 0,0 1 0,-1-1 0,2 1 0,-1 0 0,0-1 0,1 1 0,-3 7 0,0 12 0,-1 1 0,-2-1 0,0 0 0,-2-1 0,0 0 0,-19 32 0,23-46 0,1 1 0,0 0 0,1 0 0,0 0 0,-3 12 0,5-13 0,-1 0 0,-1 0 0,0 0 0,0 0 0,0-1 0,-1 1 0,-6 10 0,3-8 0,1 1 0,0 0 0,1 1 0,0 0 0,1-1 0,-4 16 0,-1 4 0,6-25 0,0 0 0,0 0 0,0 0 0,-1-1 0,0 1 0,-8 8 0,7-9 0,0 1 0,0 0 0,1 0 0,0 0 0,-6 13 0,-1 5 0,-24 41 0,-4 4 0,34-59 0,0-1 0,-1 0 0,-8 11 0,8-14 0,1 1 0,0 1 0,0-1 0,1 1 0,0-1 0,-4 11 0,4-7 0,-2-1 0,0 0 0,0 0 0,0-1 0,-1 0 0,-1 0 0,-14 13 0,-16 21 0,15-8 0,17-26 0,1 0 0,-1 0 0,-1-1 0,-11 12 0,-6 15 0,20-29 0,1-1 0,-1 1 0,1-1 0,-9 9 0,3-5 0,1 0 0,1 1 0,0 0 0,-8 14 0,9-13 0,-1 0 0,-1-1 0,-17 20 0,-7 9 0,28-32 0,-1 0 0,0 0 0,-1-1 0,0 0 0,0 0 0,-11 8 0,13-10 0,0 0 0,0 0 0,1 0 0,-1 0 0,1 1 0,0-1 0,1 1 0,-1 0 0,1 0 0,-4 10 0,3-8 0,0 0 0,0 0 0,-1 0 0,-8 12 0,2-8-1365,1-3-5461</inkml:trace>
</inkml:ink>
</file>

<file path=ppt/ink/ink5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413 1 24575,'-2'1'0,"0"0"0,-1 0 0,1 0 0,0 0 0,-1 0 0,1 1 0,0-1 0,0 1 0,0-1 0,0 1 0,0 0 0,-2 3 0,-22 26 0,21-22 0,0-1 0,1 1 0,0 0 0,0 0 0,-2 11 0,3-9 0,0-1 0,-1 1 0,-11 18 0,-18 19 0,21-31 0,0 0 0,0 1 0,2 0 0,1 0 0,0 1 0,-9 28 0,12-24 0,-17 37 0,19-51 0,-20 67 0,20-59 0,-1 0 0,0 0 0,-1-1 0,-13 24 0,13-28 0,1 0 0,1 0 0,0 1 0,0-1 0,2 1 0,-1 0 0,2 0 0,-1 15 0,0-9 0,0 1 0,-9 33 0,7-39 0,2 0 0,-1 0 0,2 0 0,-1 24 0,-2 22 0,-9-13 0,10-38 0,0-1 0,1 1 0,-1-1 0,0 18 0,1 323 0,4-169 0,-4-123 0,1-32 0,0 0 0,2 1 0,5 33 0,-3-46 0,1-1 0,10 23 0,5 14 0,-2 4 0,-10-32 0,0 0 0,4 26 0,-6-21 0,2 0 0,1 0 0,15 33 0,-4-10 0,8 56 0,-25-99 0,0-1 0,0 1 0,1-1 0,-1 1 0,1-1 0,0 0 0,1 0 0,-1-1 0,6 7 0,-3-4 0,-2 0 0,1 1 0,-1 0 0,0 0 0,-1 0 0,0 1 0,0-1 0,3 17 0,-3-12 0,0 0 0,1-1 0,7 15 0,-2-7 0,-1 1 0,8 27 0,6 17 0,-19-58 0,1-1 0,-1 0 0,1 0 0,0 0 0,11 10 0,-10-11 0,0 1 0,-1-1 0,1 1 0,-1 1 0,6 11 0,-5-9 0,-1-1 0,1 0 0,1 0 0,10 12 0,-11-14 0,0 0 0,0 0 0,-1 1 0,0 0 0,0-1 0,0 1 0,4 13 0,-2-4 0,0 0 0,1-1 0,1 0 0,0 0 0,1-1 0,11 14 0,-7-10 0,-1 0 0,17 34 0,14 34 0,10 25 0,-20-46 0,-16-33 0,-6-10 0,-6-11 0,0-1 0,1 0 0,0 0 0,0 0 0,15 15 0,-15-17 0,0 0 0,0 0 0,-1 1 0,8 15 0,4 8 0,20 23 0,-20-31 0,-1 1 0,0 0 0,11 28 0,-24-45 0,0-1 0,1 0 0,0 0 0,1 0 0,0-1 0,0 0 0,0 0 0,1 0 0,-1 0 0,1-1 0,1 0 0,-1 0 0,15 8 0,-17-11-136,0 0-1,0 0 1,-1 0-1,1 1 1,-1 0-1,1 0 1,-1 0-1,0 0 0,4 6 1,-1 0-6690</inkml:trace>
</inkml:ink>
</file>

<file path=ppt/ink/ink5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24575,'1'7'0,"0"-1"0,0 1 0,1 0 0,-1-1 0,2 0 0,-1 1 0,1-1 0,4 8 0,-3-7 0,-1 0 0,0 1 0,0-1 0,0 0 0,-1 1 0,2 10 0,7 129 0,-10-118-88,-1-22 129,0 0 0,1 1-1,-1-1 1,4 11 0,-4-16-103,1-1 1,-1 1-1,1 0 0,0-1 0,0 1 1,0-1-1,0 1 0,0-1 1,0 1-1,0-1 0,0 0 1,0 1-1,1-1 0,-1 0 0,1 0 1,-1 0-1,1 0 0,-1 0 1,1 0-1,-1-1 0,1 1 0,0 0 1,1 0-1,11 1-6764</inkml:trace>
</inkml:ink>
</file>

<file path=ppt/ink/ink5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 1 24575,'3'0'0,"1"1"0,-1 0 0,0 1 0,1-1 0,-1 1 0,0-1 0,0 1 0,0 0 0,0 0 0,0 1 0,-1-1 0,1 0 0,-1 1 0,1 0 0,-1-1 0,3 6 0,22 18 0,-17-21 0,-1-1 0,1 0 0,-1 0 0,1-1 0,19 3 0,-18-4 0,1 1 0,-1 0 0,23 10 0,-14-3 0,-7-4 0,-1 0 0,1 1 0,18 15 0,-27-19 0,-1 0 0,0 0 0,0 1 0,0-1 0,0 1 0,0 0 0,-1-1 0,0 1 0,1 1 0,-2-1 0,1 0 0,0 0 0,-1 1 0,0-1 0,1 8 0,5 29 0,-4-26 0,-1 1 0,0 1 0,-1 18 0,-1-30 0,0 0 0,-1 1 0,0-1 0,0 0 0,-1 1 0,0-1 0,1 0 0,-2 0 0,1 0 0,0 0 0,-1-1 0,0 1 0,-5 6 0,-5 4 0,8-8 0,0-1 0,-1 0 0,0 0 0,0 0 0,0-1 0,-1 0 0,-12 8 0,-31 24 0,19-12 0,18-14 0,0 0 0,0 1 0,-10 14 0,-28 25 0,41-44-98,-1-1-1,1 0 0,-18 7 1,17-8-873,1 0-5855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5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24575,'1'0'0,"0"1"0,-1 0 0,1 0 0,0-1 0,-1 1 0,1-1 0,0 1 0,-1 0 0,1-1 0,0 1 0,0-1 0,0 0 0,0 1 0,0-1 0,-1 0 0,1 1 0,0-1 0,0 0 0,0 0 0,0 0 0,0 0 0,0 0 0,1 0 0,24 1 0,41 10 0,98-16 0,-39-1 0,-76 4-1365</inkml:trace>
</inkml:ink>
</file>

<file path=ppt/ink/ink5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3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1,'534'0,"-520"0</inkml:trace>
</inkml:ink>
</file>

<file path=ppt/ink/ink5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33:13.23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1,'602'0,"-587"0</inkml:trace>
</inkml:ink>
</file>

<file path=ppt/ink/ink5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3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24575,'455'0'0,"-343"5"-1365,-106-5-5461</inkml:trace>
</inkml:ink>
</file>

<file path=ppt/ink/ink5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4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11 49 24575,'0'-2'0,"0"-1"0,0-1 0,-1-1 0,-2 1 0,1-1 0,0-1 0,1 0 0,0 0 0,1-1 0</inkml:trace>
</inkml:ink>
</file>

<file path=ppt/ink/ink5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4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55 1 24575,'0'8'0,"1"1"0,0-1 0,1 1 0,0-1 0,0 0 0,1 0 0,0 0 0,0 0 0,7 12 0,-6-13 0,-1 1 0,0 0 0,-1-1 0,0 1 0,0 0 0,-1 0 0,0 0 0,0 12 0,-4 56 0,2-71-52,0 0-1,0 0 1,-1 0-1,1 0 1,-1-1-1,0 1 1,0 0-1,0-1 1,-1 1-1,0-1 1,0 0-1,0 0 1,0 0-1,-1 0 1,1 0-1,-1-1 1,0 0-1,0 0 1,0 0-1,-1 0 0,1 0 1,-1-1-1,1 0 1,-1 0-1,-7 2 1,1-2-6774</inkml:trace>
</inkml:ink>
</file>

<file path=ppt/ink/ink5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4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202 0 24575,'-6'1'0,"0"0"0,0 0 0,1 1 0,-1 0 0,0 0 0,1 0 0,-1 1 0,1-1 0,0 1 0,0 1 0,0-1 0,0 1 0,-5 5 0,-3 2 0,2 1 0,-1 0 0,-15 23 0,15-16 0,1 0 0,-9 22 0,17-32 0,0-1 0,1 0 0,0 1 0,0-1 0,1 1 0,0 0 0,1-1 0,0 1 0,0 0 0,1 0 0,0-1 0,0 1 0,1 0 0,0-1 0,1 0 0,0 1 0,0-1 0,8 14 0,5 1 0,2-2 0,-1 0 0,41 35 0,13 14 0,0 1 0,-45-41 96,-23-25-340,0 0 1,1 0-1,0-1 1,0 1-1,9 6 1,-4-4-6583</inkml:trace>
</inkml:ink>
</file>

<file path=ppt/ink/ink5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33:13.24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1 444 24575,'1'0'0,"1"0"0,0-1 0,-1 1 0,1-1 0,0 1 0,-1-1 0,1 0 0,-1 1 0,1-1 0,-1 0 0,0 0 0,1 0 0,-1 0 0,0-1 0,0 1 0,2-2 0,20-28 0,-5 7 0,-10 14 0,-1 0 0,-1 0 0,0 0 0,0-1 0,-1 0 0,0 0 0,5-20 0,-9 22 0,0-1 0,0 1 0,0-1 0,-1 1 0,-1-1 0,-2-17 0,-1-20 0,4 38 18,-1 0-1,-1 1 1,1-1-1,-2 0 1,1 1-1,-5-10 1,4 10-266,0-1 0,0 0 0,1 0 0,0 0 0,-1-15 0</inkml:trace>
</inkml:ink>
</file>

<file path=ppt/ink/ink5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49:06.77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459 0,'-8'1,"-1"1,1-1,-1 2,1-1,-1 1,1 0,0 1,0 0,1 0,-1 1,1 0,0 0,-10 10,10-8,-1 1,1 0,0 0,-7 13,-1 0,-9 15,-13 14,-48 49,77-90,1 0,0 0,-9 15,-17 23,30-44,0 1,0 0,1 0,0 0,-1 1,-1 4,-10 20,10-23,0 0,1 0,0 1,0 0,0-1,1 1,0 0,1 0,0 0,0 1,0-1,1 0,0 0,1 9,0 1,2 0,1 0,0-1,11 30,-12-41,0 0,0 1,0-1,1 0,0-1,0 1,0-1,1 1,-1-1,9 5,-5-4,0 1,1-1,0 0,1-1,15 6,-15-8</inkml:trace>
</inkml:ink>
</file>

<file path=ppt/ink/ink5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68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1,'2768'0,"-3073"0,289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1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</inkml:trace>
</inkml:ink>
</file>

<file path=ppt/ink/ink5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69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1,'2738'0,"-2728"0</inkml:trace>
</inkml:ink>
</file>

<file path=ppt/ink/ink5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70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1 1,'2621'0</inkml:trace>
  <inkml:trace contextRef="#ctx0" brushRef="#br0" timeOffset="1">2622 1,'-42'0,"26"0</inkml:trace>
</inkml:ink>
</file>

<file path=ppt/ink/ink5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72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0,'2688'0</inkml:trace>
</inkml:ink>
</file>

<file path=ppt/ink/ink5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73"/>
    </inkml:context>
    <inkml:brush xml:id="br0">
      <inkml:brushProperty name="width" value="0.035" units="cm"/>
      <inkml:brushProperty name="height" value="0.035" units="cm"/>
      <inkml:brushProperty name="color" value="#FFFFFF"/>
      <inkml:brushProperty name="ignorePressure" value="1"/>
    </inkml:brush>
  </inkml:definitions>
  <inkml:trace contextRef="#ctx0" brushRef="#br0">0 1,'1428'0,"-1417"0</inkml:trace>
</inkml:ink>
</file>

<file path=ppt/ink/ink5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7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21 1 24575,'0'43'0,"1"-6"0,-2 1 0,-8 54 0,1-31-1365,4-49-5461</inkml:trace>
</inkml:ink>
</file>

<file path=ppt/ink/ink5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7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623 1 24575,'2'0'0,"0"0"0,0 1 0,0 0 0,0 0 0,0-1 0,0 1 0,0 0 0,0 0 0,0 1 0,-1-1 0,1 0 0,-1 1 0,1-1 0,-1 1 0,1-1 0,-1 1 0,0-1 0,0 1 0,1 0 0,-1 0 0,1 3 0,20 48 0,-19-42 0,54 167 0,-52-164 0,1 0 0,13 25 0,-14-30 0,0 0 0,0 0 0,-1 1 0,0 0 0,-1 0 0,0 0 0,3 20 0,-4-16 0,1 1 0,0-1 0,1 0 0,1 0 0,0-1 0,7 14 0,-5-12 0,-1 0 0,0 0 0,-1 0 0,5 29 0,-8-29 0,1 0 0,0-1 0,1 1 0,0-1 0,1 0 0,1-1 0,0 1 0,1-1 0,9 14 0,-13-21 0,0 0 0,0 0 0,-1 0 0,1 1 0,-1-1 0,-1 1 0,1-1 0,-1 1 0,0 12 0,-3 68 0,0-37 0,2 426 0,-2-440 0,-2 0 0,-1 0 0,-18 61 0,17-77 0,1 0 0,0 1 0,2 0 0,1-1 0,-1 25 0,3-34 0,-2 0 0,0-1 0,0 1 0,-1-1 0,-7 19 0,-7 30 0,9-2 0,7-40 0,-1 1 0,-1-1 0,0 0 0,-1 0 0,-1 0 0,-13 29 0,10-30 0,1 0 0,1 0 0,1 0 0,-5 23 0,-10 29 0,-32 44 0,49-102 0,-1 0 0,-1 0 0,0 0 0,-1-1 0,1 1 0,-2-2 0,1 1 0,-13 12 0,15-16 0,0 1 0,1 0 0,-1 0 0,1 0 0,1 0 0,-1 1 0,1-1 0,0 1 0,-1 8 0,1-6 0,-1 0 0,0 0 0,0 0 0,-7 11 0,-55 92 0,11-12 0,34-71 0,-4 10 0,14-18 0,-1 0 0,-15 22 0,-13 22 0,33-55 0,0 0 0,-1 0 0,-11 12 0,11-13 0,0 0 0,0 0 0,-11 20 0,12-18 0,-1 0 0,0 0 0,-10 11 0,2-3 0,-16 20 0,16-21 0,1 1 0,-20 35 0,-36 60 0,64-105 0,-4 6-115,6-10-10,0 0 0,1 1 0,-1 0 0,1 0 0,0 0 0,1 0 0,-1 1 0,1-1 0,-2 9 0,3-1-6701</inkml:trace>
</inkml:ink>
</file>

<file path=ppt/ink/ink5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29 1 24575,'8'0'0,"0"1"0,0 0 0,0 0 0,1 1 0,-1 0 0,-1 0 0,1 1 0,12 6 0,2 3 0,31 23 0,-22-14 0,-27-18 0,0 1 0,0 0 0,-1 0 0,1 0 0,-1 0 0,0 0 0,0 1 0,0 0 0,3 7 0,-3-5 0,1-1 0,0 0 0,0 0 0,9 11 0,-10-13 0,0 0 0,1 0 0,-2 1 0,1-1 0,0 1 0,-1 0 0,0 0 0,0 0 0,0 0 0,-1 0 0,0 1 0,0-1 0,1 10 0,-1 9 0,-3 45 0,-1-22 0,2-38 0,-1-1 0,1 1 0,-2-1 0,1 0 0,-1 0 0,-1 0 0,1 0 0,-2 0 0,1-1 0,-1 1 0,0-1 0,0-1 0,-1 1 0,-6 5 0,8-8 0,-2 0 0,1-1 0,0 0 0,-1 0 0,1 0 0,-1 0 0,0-1 0,-8 2 0,7-2 0,0 0 0,0 1 0,1 0 0,-1 0 0,-11 8 0,-26 16 0,36-23 0,0 0 0,1 1 0,-1 0 0,1 0 0,0 0 0,-8 9 0,12-11 0,0 0 0,0 0 0,0 0 0,0 0 0,1 0 0,-1 1 0,1-1 0,0 1 0,0 0 0,0 0 0,1 0 0,-1 0 0,1 0 0,0 0 0,0 0 0,0 0 0,1 0 0,-1 1 0,1-1 0,0 0 0,0 0 0,1 1 0,-1-1 0,2 6 0,7 28-341,-3 0 0,-1 1-1,0 66 1,-5-89-6485</inkml:trace>
</inkml:ink>
</file>

<file path=ppt/ink/ink5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24575,'0'2'0,"0"6"0,0 4 0,0 2 0,0 2 0,0 2 0,0 0 0,0 1 0,0-2 0,0 2 0,0 0 0,0-2 0,0 0 0,0 1 0,0 1 0,0-2 0,0 0 0,0-4-8191</inkml:trace>
</inkml:ink>
</file>

<file path=ppt/ink/ink5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170 68 24575,'-12'13'0,"-14"14"0,14-14 0,-1-1 0,-23 18 0,30-25 0,1 0 0,-1 0 0,1 1 0,0-1 0,1 1 0,-1 0 0,1 1 0,1-1 0,-1 1 0,1 0 0,0 0 0,0 0 0,1 0 0,0 0 0,-1 8 0,1 0 0,-1-1 0,2 1 0,0-1 0,1 1 0,0 0 0,5 26 0,-3-36 0,-1 1 0,1 0 0,1-1 0,-1 1 0,1-1 0,0 0 0,0 0 0,1 0 0,-1 0 0,8 6 0,48 43 0,-27-27 0,11 3 0,-35-26 0,0 1 0,-1 0 0,1 1 0,-1 0 0,6 7 0,34 38-1365,-38-44-5461</inkml:trace>
</inkml:ink>
</file>

<file path=ppt/ink/ink5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315 0 24575,'0'8'0,"-2"-1"0,1 0 0,0 1 0,-1-1 0,-5 12 0,-6 24 0,12-37 0,0-1 0,-1 1 0,1-1 0,-2 1 0,1-1 0,0 0 0,-1 0 0,0 0 0,0 0 0,-1-1 0,-7 9 0,-15 23 0,18-21 0,0 1 0,0 0 0,2 0 0,0 1 0,1-1 0,1 1 0,0 1 0,-2 28 0,6-35 0,-2 0 0,1 0 0,-2 0 0,1-1 0,-2 1 0,1-1 0,-1 1 0,-1-1 0,-8 13 0,7-11 0,0 0 0,1 0 0,0 0 0,1 0 0,-6 26 0,8-27 0,0 0 0,-1-1 0,-1 1 0,0-1 0,0 1 0,-1-1 0,0 0 0,-10 13 0,10-14 0,-1 1 0,1-1 0,1 1 0,0 0 0,0 0 0,1 1 0,0-1 0,1 1 0,0 0 0,0 11 0,-4 15 0,2 1 0,0 0 0,3 0 0,3 44 0,1-2 0,-4-32 0,0-13 0,1 1 0,10 64 0,-7-80 0,-2-12 0,1-1 0,-1 0 0,1 0 0,0 0 0,4 10 0,-2-8 0,0 1 0,-1 0 0,0 1 0,0-1 0,-2 0 0,2 22 0,-4 69 0,-2-39 0,2-29 0,1 1 0,2-1 0,2 0 0,0 0 0,15 51 0,1-30 0,-10-28 0,12 49 0,-13-19 0,-4-26 0,12 46 0,19 19 0,-28-70 0,-2 1 0,4 36 0,4 44 0,-11-94 0,1 0 0,1 0 0,0 0 0,0-1 0,1 0 0,12 16 0,1 5 0,-3-1 0,24 64 0,-37-89 0,0 1 0,1-1 0,0 0 0,0 0 0,0 0 0,10 9 0,-9-10 0,0 1 0,-1 0 0,1 0 0,-1 0 0,0 1 0,4 9 0,-6-10 0,1 0 0,-1 0 0,1 0 0,0-1 0,1 1 0,0-1 0,-1 0 0,2 0 0,7 8 0,-4-4 0,-1-1 0,-1 1 0,9 15 0,16 20 0,-25-36 0,-1 0 0,0 0 0,0 1 0,-1-1 0,0 1 0,6 17 0,13 28 0,62 95 0,-61-102 0,-19-34 0,1 0 0,1-1 0,16 22 0,-18-26 0,0 0 0,-1 0 0,1 0 0,3 10 0,-5-10 0,0 0 0,1 0 0,0-1 0,1 0 0,9 12 0,12 15 0,-21-27 0,0-1 0,0 1 0,0-1 0,1 0 0,0 0 0,0 0 0,1-1 0,4 3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0,'0'133,"0"-129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24575,'0'0'0,"0"1"0,1 0 0</inkml:trace>
</inkml:ink>
</file>

<file path=ppt/ink/ink6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7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287 1297 24575,'-5'-2'0,"-1"1"0,1-1 0,0 0 0,0 0 0,0 0 0,0 0 0,0-1 0,1 0 0,-1 0 0,-6-7 0,-10-4 0,16 10 0,0-1 0,1 1 0,0-1 0,0 0 0,0 0 0,0 0 0,1 0 0,0-1 0,0 1 0,0-1 0,1 0 0,0 0 0,-2-9 0,1 6 0,0 0 0,-1 1 0,1-1 0,-2 1 0,1 0 0,-6-7 0,4 7 0,0 0 0,1-1 0,0 1 0,1-1 0,0 0 0,0-1 0,-4-16 0,-8-20 0,12 39 0,0 0 0,0 1 0,0-1 0,-7-6 0,8 9 0,-1 0 0,1-1 0,0 1 0,0-1 0,0 0 0,1 0 0,-1 0 0,1 0 0,0 0 0,-2-10 0,1-27 0,1-1 0,4-50 0,0 9 0,-1 68 0,1 0 0,1-1 0,1 1 0,0 0 0,1 0 0,7-15 0,11-37 0,-20 56 0,1 0 0,0 1 0,0-1 0,1 1 0,1 0 0,13-19 0,-15 23 0,-1-1 0,1 0 0,-1 1 0,-1-1 0,1-1 0,-1 1 0,2-15 0,-3 14 0,0 1 0,1 0 0,0 0 0,0-1 0,1 1 0,0 1 0,8-16 0,-4 12 0,0-1 0,-2 1 0,1-1 0,3-15 0,6-12 0,-14 37 1,0 0 0,1 0-1,-1 0 1,1 0 0,-1 0-1,1 0 1,0 1-1,-1-1 1,1 0 0,0 1-1,0 0 1,3-2 0,6-6-1375,-1 1-5452</inkml:trace>
</inkml:ink>
</file>

<file path=ppt/ink/ink6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7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0 397 24575,'0'-6'0,"1"0"0,0-1 0,0 1 0,0 0 0,0 0 0,1 0 0,0 0 0,1 0 0,-1 0 0,1 1 0,0-1 0,0 1 0,1 0 0,-1 0 0,1 0 0,1 0 0,-1 1 0,1-1 0,-1 1 0,1 0 0,0 1 0,0-1 0,8-3 0,-9 5 0,0-1 0,0 0 0,0 0 0,-1-1 0,1 1 0,5-8 0,-5 7 0,-1 0 0,0 0 0,1 1 0,0-1 0,-1 1 0,1 0 0,6-3 0,47-27 0,-34 18 0,42-18 0,-60 31 0,-1 0 0,0-1 0,1 0 0,-1 0 0,-1 0 0,8-7 0,-8 7 0,1-1 0,-1 1 0,1 0 0,0 0 0,0 0 0,1 0 0,5-2 0,12-2 0,0 1 0,36-6 0,-21 6 0,22-14 0,-50 15 0,1 2 0,0-1 0,-1 1 0,1 1 0,0-1 0,14 0 0,183 3 0,-96 1 0,-97 1 0,0 0 0,0 1 0,0 1 0,0 0 0,-1 1 0,1 0 0,-1 1 0,-1 1 0,16 9 0,-6-3 0,40 15 0,-57-26 0,-1 0 0,0 1 0,0 0 0,0 0 0,0 0 0,0 0 0,0 0 0,-1 1 0,0-1 0,0 1 0,5 7 0,-5-6 0,1 0 0,0-1 0,0 1 0,1-1 0,-1 0 0,1 0 0,6 5 0,27 8 43,-30-14-278,0 1 1,0 0-1,0 0 0,-1 0 1,9 7-1,-8-4-6591</inkml:trace>
</inkml:ink>
</file>

<file path=ppt/ink/ink6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24575,'2'4'0,"0"0"0,1-1 0,-1 1 0,1 0 0,0-1 0,0 0 0,6 5 0,0 1 0,21 27 0,-19-22 0,0-1 0,0-1 0,1 0 0,24 18 0,-28-24 0,0 1 0,-1 0 0,0 0 0,0 0 0,-1 1 0,0 0 0,9 16 0,30 69 0,-33-65 0,14 52 0,-21-65 0,1-1 0,-2 1 0,0 0 0,0 0 0,1 21 0,-2 77 0,-4-79 0,0 8 0,-9 61 0,9-96 0,0-1 0,0 1 0,-1-1 0,0 1 0,0-1 0,0 0 0,-1 0 0,0 0 0,-5 7 0,8-13-32,0 1-1,-1-1 1,1 1-1,0-1 1,0 1-1,0-1 1,-1 1-1,1-1 1,0 1-1,0-1 1,0 1-1,0-1 1,0 1-1,0 0 1,0-1-1,0 1 1,0-1-1,0 1 1,1-1-1,-1 1 1,0-1-1,0 1 1,0-1-1,1 1 1,-1-1-1,0 1 1,0-1-1,1 0 1,-1 1-1,0-1 1,1 1-1,-1-1 1,1 0-1,-1 1 1,0-1-1,1 0 0,-1 1 1,1-1-1,-1 0 1,1 0-1,0 1 1,8 3-6794</inkml:trace>
</inkml:ink>
</file>

<file path=ppt/ink/ink6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264 0 24575,'0'2'0,"-1"0"0,1-1 0,-1 1 0,0 0 0,1-1 0,-1 1 0,0-1 0,0 1 0,0-1 0,0 0 0,-2 2 0,-7 13 0,-2 25 0,10-29 0,-1-1 0,-1 0 0,0 1 0,0-2 0,-1 1 0,-7 11 0,-2 1 0,1 0 0,-19 45 0,25-52 0,-1 0 0,-1-1 0,0 0 0,-14 16 0,10-14 0,1 1 0,-11 21 0,-6 49-1365,25-77-5461</inkml:trace>
</inkml:ink>
</file>

<file path=ppt/ink/ink6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7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24575,'0'8'0,"1"0"0,0 0 0,0 0 0,1 0 0,0 0 0,7 14 0,0 4 0,-6-12 0,-1 0 0,-1 0 0,0 0 0,-1 0 0,0 0 0,-1 0 0,-3 15 0,-3 5 0,1-1 0,-2 61 0,8-93-76,0 0 1,0 0-1,0 0 0,0 0 0,1 0 0,-1 1 0,0-1 0,0 0 1,1 0-1,-1 0 0,0 0 0,1 0 0,-1 0 0,1 0 1,0 0-1,-1 0 0,2 2 0</inkml:trace>
</inkml:ink>
</file>

<file path=ppt/ink/ink6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9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24575,'0'0'-8191</inkml:trace>
</inkml:ink>
</file>

<file path=ppt/ink/ink6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98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</inkml:trace>
</inkml:ink>
</file>

<file path=ppt/ink/ink6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9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24575,'0'3'0,"2"0"0,-1 1 0</inkml:trace>
</inkml:ink>
</file>

<file path=ppt/ink/ink6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50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1 24575,'0'0'-8191</inkml:trace>
</inkml:ink>
</file>

<file path=ppt/ink/ink6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79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116 14 24575,'0'-2'0,"-3"-1"0,-1 0 0,-2 0 0,-1 2 0,-1 0 0,-1 0 0,1 2 0,1 1 0,0-1 0,-1 1 0,0-1 0,0-1 0,0 1 0,-1-1 0,1 1 0,1 0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0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6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80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1019 1 24575,'-9'0'0,"0"0"0,-1 1 0,1 0 0,1 1 0,-1 0 0,0 0 0,-10 5 0,-20 5 0,-20 8 0,-1 1 0,8-4 0,13-3 0,-17 8 0,48-17 0,0 0 0,0 0 0,1 1 0,-1 0 0,1 0 0,1 0 0,-1 1 0,-8 12 0,1-3 0,11-14 0,0 1 0,0 0 0,1 0 0,0 0 0,-1 1 0,1-1 0,0 1 0,0-1 0,1 1 0,-2 4 0,-11 18 0,12-22 0,0-1 0,0 1 0,0-1 0,0 1 0,1 0 0,-3 7 0,-12 34 0,13-38 0,-1 1 0,1-1 0,1 1 0,-3 9 0,-6 30 0,7-34 0,1 0 0,-3 26 0,6-31 0,-1 8 0,0 0 0,-1 0 0,0 0 0,-10 30 0,6-31 0,1 1 0,0-1 0,1 1 0,1 1 0,-2 22 0,2 84 0,4-76 0,-1-40 0,1 0 0,1-1 0,0 1 0,-1 0 0,2-1 0,3 8 0,6 21 0,-9-28 0,-1 0 0,1 0 0,0-1 0,1 1 0,5 7 0,10 18 0,8 20 0,-19-39 0,-1 1 0,0 0 0,6 18 0,23 55 0,-13-30 0,-9-27 0,19 25 0,9 33 0,-8-41 0,-26-31 0,0 1 0,6 23 0,-12-32 0,13 23 0,-12-25 0,0-1 0,0 1 0,-1 0 0,0 1 0,2 7 0,2 4 0,0 0 0,1 0 0,1-1 0,0 0 0,17 25 0,-17-28 0,-1-3 0,-1 1 0,-1-1 0,0 1 0,-1 0 0,0 0 0,-1 0 0,-1 1 0,1-1 0,-1 16 0,1-8 0,1 0 0,0 0 0,14 35 0,-6-18 0,12 40 0,-17-31 0,-3 0 0,-1 1 0,-4 49 0,0-30 0,0-46 0,-1 0 0,-5 26 0,3-27 0,1 1 0,-1 31 0,-3 81 0,6-103 0,-1-1 0,-9 48 0,-10 13 0,18-75 0,0 0 0,-9 21 0,-4 18 0,9-15 0,-1-1 0,-17 42 0,-3 18 0,14-60 0,-9 28 0,-11 43 0,21-71 0,5-18 0,-1 0 0,-17 27 0,-4 8 0,-9 22 0,-11-8 0,16-2 0,-86 170 0,83-150 0,21-46 0,-33 59 0,41-83 0,-61 102 0,42-72 0,-19 29 0,17-24 0,20-39 0,1 2 0,1-1 0,-11 27 0,5-10 0,10-25 0,0 1 0,1-1 0,0 1 0,0 0 0,0-1 0,-1 10 0,-9 24 0,-4 7 0,16-44 0,0-1 0,-1 1 0,1 0 0,0 0 0,0 0 0,0-1 0,0 1 0,0 0 0,0 0 0,0 0 0,1-1 0,-1 1 0,1 0 0,-1 0 0,1-1 0,0 1 0,0 0 0,0-1 0,2 4 0,0-3 0,0 1 0,0-1 0,1 0 0,-1 1 0,1-2 0,-1 1 0,1 0 0,0-1 0,0 1 0,0-1 0,0 0 0,0 0 0,0-1 0,6 1 0,66-2 0,-39-1 0,378 2 0,-283-7 0,44-1 0,-170 8 0,0-1 0,0 0 0,0 0 0,-1-1 0,1 0 0,0 0 0,-1 0 0,1-1 0,-1 0 0,0 0 0,0 0 0,0-1 0,0 1 0,0-1 0,-1 0 0,0-1 0,0 1 0,0-1 0,6-9 0,-1-2 0,0 0 0,-2 0 0,0-1 0,0 0 0,-2 0 0,6-30 0,3-6 0,-6 17 0,-1 0 0,-1 0 0,0-41 0,1-118 0,0 37 0,-6 82 0,-3-78 0,-4-48 0,-9 122 0,17 42 0,-1 27 0,0 0 0,-1 0 0,0-1 0,0 1 0,-1 0 0,-1 0 0,-3-14 0,-4 63 0,7 11 0,2-32 0,0 0 0,-2 0 0,0 0 0,0 0 0,-7 18 0,-7 40 0,14-59 0,-1 1 0,0-1 0,-12 28 0,-16 49 0,19-55 0,-23 104 0,21-80 0,6-32 0,4-13 0,0 0 0,-3 25 0,4 2 0,-18 79 0,20-119 0,-10 31 0,10-33 0,1-1 0,-1 0 0,1 0 0,-1 1 0,0-1 0,1 0 0,-1 0 0,0 0 0,0 0 0,0 0 0,0 0 0,0 0 0,0 0 0,0 0 0,0 0 0,0-1 0,-1 1 0,1 0 0,0-1 0,0 1 0,-1-1 0,-1 1 0,3-1 0,-1-1 0,0 1 0,0 0 0,1-1 0,-1 1 0,0-1 0,1 1 0,-1-1 0,0 0 0,1 1 0,-1-1 0,1 0 0,-1 1 0,1-1 0,-1 0 0,1 0 0,0 1 0,-1-1 0,1 0 0,0 0 0,0 1 0,-1-1 0,1 0 0,0 0 0,0 0 0,0 0 0,0 0 0,0 1 0,0-1 0,0 0 0,1-1 0,0-30 0,-1 32 0,4-34 0,1 0 0,13-40 0,-10 47 0,-4 18 0,-1 0 0,0-1 0,-1 1 0,2-15 0,-2 3 0,2 1 0,0 0 0,10-24 0,-8 25 0,0-1 0,-2 0 0,4-28 0,-1 13 0,-5 28 0,0 1 0,-1-1 0,0 0 0,1-10 0,-2 11 0,0 0 0,-1-1 0,1 1 0,-4-11 0,4 17 0,0-1 0,0 1 0,0-1 0,0 1 0,0 0 0,-1-1 0,1 1 0,0 0 0,0-1 0,0 1 0,-1 0 0,1-1 0,0 1 0,0 0 0,-1-1 0,1 1 0,0 0 0,-1 0 0,1 0 0,0-1 0,-1 1 0,1 0 0,0 0 0,-1 0 0,1 0 0,-1-1 0,1 1 0,0 0 0,-1 0 0,1 0 0,-1 0 0,0 1 0,-1-1 0,1 1 0,0 0 0,-1 0 0,1 0 0,0 0 0,0 0 0,0 0 0,0 0 0,0 0 0,0 0 0,0 0 0,-1 3 0,-11 17 0,1 0 0,-15 36 0,2-3 0,-86 166 0,43-60 0,54-126 0,-20 67 0,6-10 0,22-74 0,1-5 0,4-32 0,1 11 0,0-1 0,0 0 0,2 0 0,-1 1 0,1-1 0,0 1 0,7-18 0,30-84 0,-13 29 0,-10 28 0,29-59 0,-4 16 0,-30 69 0,-7 20 0,0-1 0,-1 0 0,0 0 0,1-10 0,-4 55 0,0-12 0,0 1 0,-2-1 0,-7 34 0,-1-9 0,5-24 0,-1-1 0,-10 28 0,-26 63 0,26-73 0,-15 36 0,19-51 0,8-18 0,-1 1 0,1-1 0,-12 16 0,16-25 0,0 0 0,0 0 0,0 0 0,0 1 0,0-1 0,0 0 0,0 0 0,-1 0 0,1 0 0,0 0 0,0 0 0,0 1 0,0-1 0,0 0 0,0 0 0,-1 0 0,1 0 0,0 0 0,0 0 0,0 0 0,0 0 0,-1 0 0,1 0 0,0 0 0,0 0 0,0 0 0,-1 0 0,1 0 0,0 0 0,0 0 0,0 0 0,0 0 0,-1 0 0,1 0 0,0 0 0,0 0 0,0 0 0,0 0 0,-1 0 0,1 0 0,0 0 0,0 0 0,0 0 0,0-1 0,0 1 0,-1 0 0,1 0 0,0 0 0,0 0 0,0 0 0,0-1 0,0 1 0,-4-14 0,2-16 0,9-140 0,0 47 0,-6 123 0,-1-1 0,0 1 0,0-1 0,1 0 0,-1 1 0,0-1 0,0 0 0,0 1 0,0-1 0,0 1 0,0-1 0,0 0 0,0 1 0,0-1 0,-1 0 0,1 1 0,0-1 0,0 1 0,0-1 0,-1 0 0,1 1 0,0-1 0,-1 1 0,1-1 0,0 1 0,-1-1 0,1 1 0,-1-1 0,1 1 0,-1 0 0,1-1 0,-1 1 0,1-1 0,-1 1 0,1 0 0,-1 0 0,0-1 0,1 1 0,-1 0 0,0 0 0,0 0 0,0 0 0,0 0 0,0 1 0,-1 0 0,1-1 0,0 1 0,0 0 0,0-1 0,0 1 0,0 0 0,0 0 0,0 0 0,0 0 0,1 0 0,-1 0 0,0 0 0,1 0 0,-1 0 0,0 1 0,1-1 0,-1 2 0,-46 94 0,28-61 0,-14 39 0,24-57 0,0 1 0,-1-2 0,-19 28 0,-4 5 0,-26 54 0,58-103 0,-9 15 0,8-10 0,8-6 0,-4-2 0,1 0 0,-1 0 0,1 0 0,-1 0 0,0 0 0,0-1 0,0 1 0,0-1 0,1-2 0,-2 3 0,0 0 0,0 1 0,0-1 0,0 0 0,0 1 0,0-1 0,0 1 0,1 0 0,-1-1 0,0 1 0,1 0 0,-1 0 0,1 0 0,-1 0 0,1 0 0,0 0 0,-1 0 0,1 0 0,0 1 0,0-1 0,0 1 0,-1-1 0,1 1 0,0 0 0,0 0 0,0 0 0,0 0 0,0 0 0,2 0 0,-2 0 0,0 1 0,1-1 0,-1 0 0,0-1 0,1 1 0,-1 0 0,0-1 0,1 1 0,-1-1 0,0 0 0,0 1 0,0-1 0,1 0 0,-1-1 0,0 1 0,0 0 0,-1-1 0,1 1 0,0-1 0,0 1 0,-1-1 0,1 0 0,-1 0 0,3-2 0,4-8 0,-1 0 0,1-1 0,4-13 0,1 0 0,25-36-1365</inkml:trace>
</inkml:ink>
</file>

<file path=ppt/ink/ink6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8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243 142 24575,'160'-6'0,"-151"5"0,4 1 0,1-2 0,-1 1 0,0-2 0,0 0 0,0 0 0,16-7 0,5 3 0,-30 7 0,0-1 0,0 1 0,0-1 0,-1 0 0,1 0 0,0 0 0,-1 0 0,1 0 0,5-4 0,-10 1 0,-9 2 0,-9 0 0,15 2 0,-1-1 0,0 1 0,1-1 0,-1 1 0,1-1 0,-1-1 0,1 1 0,-1-1 0,1 1 0,-5-4 0,10 5 0,-1-1 0,1 1 0,-1-1 0,0 1 0,1-1 0,-1 1 0,1-1 0,-1 1 0,1 0 0,0-1 0,-1 1 0,1 0 0,-1-1 0,1 1 0,0 0 0,-1 0 0,1 0 0,0-1 0,-1 1 0,1 0 0,0 0 0,-1 0 0,1 0 0,0 0 0,25-5 0,-26 5 0,3 0 0,25-6 0,-19 0 0,-9 6 0,0 0 0,0 0 0,0-1 0,0 1 0,0 0 0,0-1 0,0 1 0,0 0 0,0 0 0,0-1 0,0 1 0,0 0 0,0-1 0,-1 1 0,1 0 0,0 0 0,0-1 0,0 1 0,0 0 0,0 0 0,-1-1 0,1 1 0,0 0 0,0 0 0,0 0 0,-1-1 0,1 1 0,0 0 0,0 0 0,-1 0 0,1 0 0,0 0 0,-1-1 0,-3 0 0,-1-1 0,0 0 0,1 1 0,-1 0 0,0 0 0,1 0 0,-1 1 0,-5 0 0,9 0 0,-1 0 0,1 0 0,0 0 0,0 0 0,0 0 0,0 0 0,0 0 0,0 0 0,-1-1 0,1 1 0,0 0 0,0-1 0,0 1 0,0-1 0,-1 0 0,-1 0 0,1 0 0,0 0 0,-1 1 0,1-1 0,0 1 0,-1-1 0,1 1 0,-1 0 0,1 0 0,-5 0 0,3 0 0,-69-7 0,64 3 0,18-1 0,19 0 0,80 13 0,-89-6 0,0 2 0,0 0 0,0 1 0,23 10 0,-15-5 0,-12-4 0,-1 1 0,0 0 0,0 1 0,13 10 0,20 12 0,-24-16 0,-1 2 0,36 32 0,-21-16 0,-29-24 0,-1 0 0,-1 0 0,0 1 0,0 0 0,8 18 0,11 13 0,-19-30 0,0 0 0,0 0 0,5 13 0,3 14 0,8 40 0,-12-48 0,2 12 0,-9-24 0,0 0 0,8 22 0,-7-26 0,0 0 0,-1 0 0,0 0 0,-1 0 0,0 16 0,0 12 0,10 59 0,-5-71 0,-5-21 0,0 1 0,-1-1 0,0 0 0,0 10 0,-2-7 0,0-1 0,0 1 0,-2-1 0,1 1 0,-1-1 0,-1 0 0,0 0 0,0 0 0,-1-1 0,-8 14 0,4-7 0,-66 120 0,53-94 0,-24 68 0,32-75 0,8-19 0,0 0 0,-6 29 0,9-32 0,-1 0 0,-1 0 0,0-1 0,0 0 0,-11 17 0,8-14 0,0-1 0,-10 31 0,-14 29 0,10-25 0,7-20 0,6-7 0,-11 44 0,12-34 0,-20 85 0,17-71 0,5-27 0,2 0 0,-5 36 0,6-33 0,0 1 0,-2-1 0,-8 24 0,-6 25 0,8-25 0,5-25 0,-4 36 0,-4 373 0,14-427 0,1 5 0,0 0 0,0 0 0,1 0 0,0 0 0,6 14 0,-5-12 0,1-1 0,-2 1 0,3 14 0,-3-12 0,1 1 0,0-1 0,7 16 0,-6-16 0,0 0 0,-1 0 0,3 19 0,-1-2 0,13 49 0,-16-69 0,1 9 0,0 0 0,-2 0 0,0 0 0,-4 34 0,1-1 0,4-24 0,-1-19 0,-1 0 0,0 0 0,0 0 0,0 0 0,-1 0 0,-2 11 0,3-18 0,0-1 0,-1 0 0,1 0 0,0 1 0,0-1 0,0 0 0,-1 0 0,1 1 0,0-1 0,0 0 0,-1 0 0,1 0 0,0 0 0,0 1 0,-1-1 0,1 0 0,0 0 0,-1 0 0,1 0 0,0 0 0,0 0 0,-1 0 0,1 0 0,0 0 0,-1 0 0,1 0 0,0 0 0,-1 0 0,1 0 0,0 0 0,-1 0 0,1 0 0,0 0 0,0 0 0,-1 0 0,-16-9 0,-13-14 0,-70-72 0,76 71 0,14 15 0,0 0 0,0-1 0,-9-14 0,0-6 0,2 0 0,-16-36 0,-5-26 0,27 63 0,8 23 0,0-1 0,0 1 0,1-1 0,0 0 0,-2-11 0,1-1 0,-1 1 0,-6-21 0,5 25 0,1 0 0,1-1 0,0 1 0,-1-28 0,3 24 0,0-1 0,-2 1 0,0 0 0,-7-25 0,7 28 0,1 0 0,1 0 0,0-1 0,1 1 0,1 0 0,3-24 0,-2 32 0,1-1 0,0 0 0,0 1 0,1 0 0,-1 0 0,8-10 0,13-28 0,-13 18 0,-6 16 0,-1 1 0,0-1 0,2-11 0,6-28 0,-7 30 0,0 0 0,2-30 0,0-357 0,-7 276 0,1 111 0,2-1 0,0 1 0,1 0 0,12-33 0,-2 2 0,22-56 0,-29 85 0,1 1 0,18-38 0,-5 12 0,52-114 0,-35 66 0,-33 82 0,4-9 0,-1-1 0,5-24 0,-2 4 0,-8 30 0,1 0 0,-1-1 0,-1 0 0,1-22 0,3-79 0,1-17 0,-6 58 0,-2-72 0,1 144 0,0-1 0,0 1 0,-1 0 0,1 0 0,-1 0 0,1 0 0,-1 0 0,0 0 0,0 0 0,0 0 0,0 0 0,0 1 0,0-1 0,0 0 0,-1 0 0,1 1 0,-1-1 0,1 1 0,-1-1 0,0 1 0,1 0 0,-1 0 0,0 0 0,0 0 0,0 0 0,-2-1 0,-5 0 0,1-1 0,-1 2 0,0-1 0,0 2 0,-10-1 0,-11-1 0,24 1 0,1 0 0,0 0 0,-1 1 0,1 0 0,-1 0 0,1 1 0,-1-1 0,-9 3 0,13-2 0,0 0 0,0 1 0,0-1 0,0 0 0,0 1 0,0-1 0,0 1 0,0 0 0,0-1 0,1 1 0,-1 0 0,1 0 0,0 0 0,-1 0 0,1 0 0,0 1 0,0-1 0,0 0 0,0 0 0,1 1 0,-2 2 0,-9 32 0,7-28 0,1 0 0,0 0 0,1 0 0,0 0 0,1 0 0,-1 14 0,1-10 0,0 0 0,-1 0 0,-5 18 0,-3 32 0,3 113 0,0 71 0,8-238 0,0 0 0,1 0 0,0 0 0,5 14 0,3 15 0,8 38 0,-10-45 0,7 56 0,-8 36 0,0-88 0,-5-29 0,-1 0 0,1 0 0,-1 0 0,-1 0 0,1 0 0,-1-1 0,0 1 0,0 0 0,0 0 0,-1 0 0,0 0 0,0 0 0,-3 6 0,3-9 0,0-1 0,1 1 0,-2-1 0,1 0 0,0 1 0,0-1 0,-1 0 0,1 0 0,-1 0 0,0 0 0,1 0 0,-1 0 0,0 0 0,0-1 0,0 1 0,0-1 0,-5 3 0,4-4 0,1 1 0,-1-1 0,0 0 0,0 0 0,0 0 0,0-1 0,0 1 0,0-1 0,1 1 0,-1-1 0,0 0 0,0 0 0,1 0 0,-1 0 0,-4-3 0,-1-1 0,0-1 0,0 0 0,0 0 0,1-1 0,0 1 0,0-2 0,-11-14 0,4 3 0,1-1 0,-12-25 0,-16-42 0,7 8 0,-5-20 0,9 4 0,27 82 0,1-1 0,0 0 0,0 0 0,1-17 0,0-6 0,-8-86 0,3 92 0,4 23 0,0 1 0,0-1 0,1 0 0,0-10 0,0-11 0,-2 0 0,-1 0 0,-13-51 0,10 53 0,6 18 0,0 0 0,0 0 0,1 0 0,2-18 0,-1 19 0,0 1 0,-1-1 0,0 0 0,-1 1 0,1-1 0,-4-14 0,4 22 0,0 0 0,0 0 0,0-1 0,0 1 0,0 0 0,0 0 0,0 0 0,0-1 0,-1 1 0,1 0 0,0 0 0,0 0 0,0-1 0,0 1 0,0 0 0,0 0 0,-1 0 0,1 0 0,0-1 0,0 1 0,0 0 0,0 0 0,-1 0 0,1 0 0,0 0 0,0 0 0,0-1 0,-1 1 0,1 0 0,0 0 0,0 0 0,0 0 0,-1 0 0,1 0 0,0 0 0,0 0 0,-1 0 0,1 0 0,0 0 0,0 0 0,0 0 0,-1 0 0,1 0 0,0 1 0,-10 9 0,-7 19 0,16-27 0,-7 17 0,1 0 0,-8 35 0,8-30 0,4-9 0,1 1 0,0 1 0,1-1 0,2 22 0,-4 36 0,2-65 0,-1 0 0,0 0 0,0 0 0,-1 0 0,0-1 0,-8 15 0,6-9 0,1 0 0,0 0 0,1 1 0,0-1 0,1 1 0,1-1 0,0 1 0,1-1 0,4 28 0,-3-39 0,0 0 0,0 0 0,0 0 0,1 0 0,-1 0 0,1-1 0,0 1 0,0 0 0,0-1 0,0 1 0,1-1 0,-1 0 0,1 0 0,-1 0 0,4 2 0,-2-1 0,0 0 0,0 0 0,-1 1 0,1 0 0,-1-1 0,4 8 0,5 9 0,1 0 0,1-1 0,19 21 0,-10-14 0,-1 1 0,29 26 0,-33-39 0,-14-11 0,0 1 0,0-1 0,0 0 0,0 1 0,-1 0 0,4 5 0,-2-4 0,0 0 0,0 0 0,0-1 0,0 1 0,1-1 0,10 6 0,8 6 0,28 18 0,-38-26-1365</inkml:trace>
</inkml:ink>
</file>

<file path=ppt/ink/ink6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95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208 39 24575,'1'3'0,"0"0"0,0 1 0,0-1 0,0 0 0,1 1 0,0-1 0,-1 0 0,6 5 0,3 9 0,31 71 0,-22-36 0,-7-17 0,30 89 0,-36-106 0,38 132 0,-21-62 0,-11 27 0,-5-80 0,-5-24 0,0 1 0,0 0 0,-1 14 0,6 204 0,0-72 0,0 2 0,-7-159 0,0 0 0,0 1 0,0-1 0,1 1 0,-1-1 0,0 0 0,1 1 0,-1-1 0,1 0 0,-1 1 0,1-1 0,0 0 0,1 3 0,1-5 0,-3-12 0,-6-9 0,-1 1 0,-1 0 0,-1 1 0,-13-23 0,-2-9 0,3-2 0,-24-87 0,14 38 0,-9-64 0,33 140 0,2 0 0,-2-30 0,-1-6 0,4 22 0,1 0 0,5-64 0,0 24 0,11-115 0,-4 119 0,-9 77 0,0 0 0,1 0 0,-1-1 0,0 1 0,0 0 0,0 0 0,1-1 0,-1 1 0,0 0 0,0 0 0,1-1 0,-1 1 0,0 0 0,1 0 0,-1 0 0,0 0 0,1 0 0,-1 0 0,0-1 0,1 1 0,-1 0 0,0 0 0,1 0 0,-1 0 0,0 0 0,1 0 0,-1 0 0,0 0 0,1 0 0,-1 1 0,0-1 0,1 0 0,-1 0 0,19 6 0,-2-2 0,-14-4 0,0-1 0,0 0 0,0 0 0,0 0 0,0 0 0,0 0 0,0-1 0,-1 1 0,1-1 0,0 0 0,-1 0 0,1 0 0,-1 0 0,0 0 0,3-4 0,-2 3 0,-1 0 0,1 1 0,0-1 0,1 1 0,-1-1 0,0 1 0,1 0 0,-1 0 0,1 0 0,7-2 0,-5 3 0,-1 0 0,0 0 0,1 0 0,0 1 0,-1 0 0,10 1 0,-12 0 0,0 0 0,0 0 0,0 1 0,0-1 0,-1 1 0,1 0 0,0 0 0,-1 0 0,1 0 0,-1 0 0,0 0 0,0 0 0,2 4 0,15 14 0,-14-15 0,0-1 0,-1 1 0,1 0 0,-1 1 0,-1-1 0,1 1 0,-1-1 0,5 13 0,0 2 0,-5-11 0,0-1 0,-1 1 0,1 0 0,0 13 0,-1-1 0,-1-4 0,0 0 0,1 0 0,1-1 0,1 1 0,0-1 0,9 20 0,-6-20 0,0-4 0,-2 1 0,0-1 0,0 1 0,-1 0 0,4 25 0,-6-23 0,1-1 0,0 0 0,1 0 0,1 0 0,8 17 0,-6-12 0,64 127 0,-43-90 0,-13-28 0,-7-12 0,0 0 0,11 30 0,9 17 0,-21-48 0,0-1 0,1 0 0,18 25 0,-21-32 0,-1-1 0,0 1 0,0 1 0,4 12 0,-1-3 0,-1-1 0,1-1 0,0 0 0,2-1 0,-1 0 0,2 0 0,0 0 0,15 15 0,-20-25 0,7 9 0,1-1 0,-1 2 0,-1 0 0,-1 0 0,16 28 0,-22-36 0,0 1 0,0-1 0,1 0 0,8 8 0,-8-8 0,1 0 0,-2 0 0,1 1 0,6 10 0,-6-7 0,1-1 0,0-1 0,0 1 0,1-1 0,10 10 0,7 8 0,-18-17 0,0 0 0,0 1 0,-1-1 0,0 1 0,0 0 0,-1 1 0,-1-1 0,0 1 0,0 0 0,-1 0 0,-1-1 0,1 17 0,-2-26 0,0 1 0,-1 0 0,1-1 0,-1 1 0,0 0 0,0-1 0,1 1 0,-1-1 0,0 1 0,0-1 0,-1 1 0,1-1 0,0 0 0,0 0 0,-1 0 0,1 1 0,0-1 0,-1 0 0,1-1 0,-1 1 0,-3 1 0,-40 14 0,33-12 0,1 0 0,0 1 0,0 1 0,1 0 0,-1 1 0,1 0 0,-13 12 0,18-15 0,-2 2 0,3-3 0,0 0 0,0 0 0,1 0 0,0 0 0,0 1 0,0-1 0,0 1 0,0 0 0,-2 4 0,-41 87 0,26-52 0,3-89 0,12 15 0,2 0 0,1-1 0,3-44 0,-2-37 0,-1 97 0,-1 1 0,0-1 0,-1 1 0,-10-24 0,6 16 0,0 0 0,-21-50 0,5 10 0,18 45 0,-1 0 0,-10-21 0,15 36 0,-1-3 0,0 1 0,-1-1 0,1 1 0,-1 0 0,-5-5 0,9 10 0,-1-1 0,1 1 0,-1-1 0,1 1 0,-1 0 0,1-1 0,-1 1 0,1 0 0,-1-1 0,0 1 0,1 0 0,-1 0 0,1 0 0,-1-1 0,0 1 0,1 0 0,-1 0 0,0 0 0,1 0 0,-1 0 0,0 0 0,1 0 0,-2 1 0,1-1 0,0 1 0,0 0 0,0 0 0,0 0 0,0 0 0,0 0 0,0 0 0,1 0 0,-1 0 0,0 0 0,1 0 0,-1 0 0,1 0 0,-1 0 0,1 1 0,-1-1 0,1 2 0,-69 169 0,62-151 0,0-1 0,1 2 0,1-1 0,-3 38 0,5-24 0,1-27 0,1 1 0,0-1 0,1 1 0,0-1 0,0 1 0,1 0 0,0-1 0,0 1 0,1-1 0,0 1 0,6 11 0,29 61 0,-35-77 0,0 0 0,0-1 0,0 1 0,1-1 0,-1 0 0,1 1 0,5 4 0,-7-8 0,-1 0 0,1 1 0,-1-1 0,0 0 0,1 0 0,-1 1 0,1-1 0,-1 0 0,1 0 0,-1 0 0,0 0 0,1 0 0,-1 1 0,1-1 0,-1 0 0,1 0 0,-1 0 0,1 0 0,-1 0 0,1 0 0,-1-1 0,1 1 0,-1 0 0,1 0 0,-1 0 0,1 0 0,0-1 0,0 0 0,-1 0 0,1 0 0,0 0 0,0 0 0,0 0 0,-1-1 0,1 1 0,-1 0 0,1-1 0,-1 1 0,1 0 0,-1-1 0,0 1 0,1-3 0,5-122 0,-4 115 0,-1-1 0,-1 0 0,0-20 0,-1 27 0,1 1 0,-1-1 0,0 1 0,-1 0 0,1-1 0,-1 1 0,1 0 0,-1 0 0,0 0 0,-1 0 0,1 0 0,-5-5 0,-8-8 0,9 10 0,-1-1 0,0 1 0,-13-10 0,17 15 0,0 0 0,-1 0 0,1 0 0,-1 0 0,0 1 0,1 0 0,-1-1 0,0 1 0,0 1 0,0-1 0,0 1 0,-6-1 0,5 2 0,1-1 0,0 0 0,0 1 0,1 0 0,-1 0 0,0 1 0,0-1 0,0 1 0,1-1 0,-1 1 0,1 0 0,-1 1 0,1-1 0,0 0 0,0 1 0,0 0 0,0 0 0,0 0 0,1 0 0,-4 6 0,-4 6 0,1 2 0,1-1 0,-9 25 0,1-4 0,6-15 0,2-1 0,0 1 0,2 1 0,0-1 0,1 1 0,2 0 0,0 0 0,1 1 0,2-1 0,2 34 0,-1-53 0,0 0 0,0 0 0,1 0 0,-1 0 0,1-1 0,0 1 0,0 0 0,0-1 0,1 1 0,-1-1 0,1 0 0,-1 0 0,1 0 0,0 0 0,1 0 0,3 3 0,-5-5 0,-1 0 0,0-1 0,1 1 0,-1 0 0,1-1 0,-1 1 0,1-1 0,-1 1 0,1-1 0,-1 0 0,1 0 0,-1 1 0,1-1 0,0 0 0,-1-1 0,1 1 0,-1 0 0,3-1 0,-2 0 0,0 0 0,-1 0 0,1 0 0,0 0 0,-1 0 0,1 0 0,-1-1 0,0 1 0,1-1 0,-1 1 0,0-1 0,0 0 0,0 1 0,0-1 0,0 0 0,0 0 0,-1 1 0,2-4 0,39-95 0,-32 76 0,-1-2 0,-1 1 0,-1-1 0,-1 0 0,-2 0 0,0 0 0,-2-1 0,-1 1 0,-4-37 0,2 57 0,0 0 0,0 0 0,0 0 0,-1 0 0,0 0 0,0 0 0,-1 1 0,0-1 0,-4-5 0,-3-4 0,5 7 0,-1 0 0,0 0 0,0 0 0,-1 1 0,0 0 0,0 0 0,-14-8 0,19 13 0,-1 0 0,0 0 0,0 1 0,0-1 0,0 1 0,0 0 0,0 0 0,0 0 0,-8 0 0,10 1 0,-1 0 0,1 0 0,0 0 0,0 1 0,-1-1 0,1 1 0,0 0 0,0 0 0,0 0 0,0 0 0,0 0 0,0 0 0,0 0 0,0 1 0,0-1 0,0 1 0,1-1 0,-1 1 0,-1 2 0,-9 15 0,0 0 0,2 1 0,0 0 0,1 1 0,-7 25 0,-12 25 0,18-47 0,0 0 0,1 1 0,-8 43 0,8 52 0,8-99 0,0-13 0,0 1 0,1-1 0,1 1 0,-1-1 0,1 0 0,1 1 0,-1-1 0,1 0 0,1 0 0,0 0 0,0 0 0,0 0 0,1 0 0,0-1 0,10 14 0,-6-11 0,0 0 0,1-1 0,0 0 0,13 10 0,-17-16 0,0 1 0,0-1 0,1 1 0,0-2 0,-1 1 0,1-1 0,0 1 0,0-1 0,0-1 0,11 2 0,-13-3 0,0 0 0,0-1 0,0 0 0,0 1 0,0-2 0,0 1 0,-1 0 0,1-1 0,0 1 0,-1-1 0,1 0 0,-1-1 0,1 1 0,-1 0 0,0-1 0,0 0 0,0 0 0,-1 0 0,1 0 0,-1 0 0,3-4 0,7-10 0,-1-2 0,15-31 0,-22 43 0,1-6 0,0-1 0,0-1 0,-1 1 0,-1 0 0,0-1 0,0-25 0,-1 0 0,-6-50 0,3 83 0,-1 0 0,1 1 0,-1-1 0,0 1 0,-1-1 0,0 1 0,0 0 0,0 0 0,0 0 0,-1 0 0,0 0 0,-7-6 0,-1-1 0,0 1 0,-1 0 0,-23-16 0,23 19 0,1 1 0,-2 0 0,1 1 0,-1 1 0,0 0 0,0 1 0,-1 0 0,1 1 0,-1 0 0,0 2 0,0 0 0,0 0 0,-1 2 0,1-1 0,-19 4 0,31-2 0,-1 0 0,1 0 0,0 1 0,0-1 0,0 1 0,-1 0 0,2 0 0,-1 0 0,0 0 0,0 0 0,1 1 0,-1-1 0,1 1 0,0 0 0,-3 3 0,-27 48 0,30-50 0,-5 11 0,1 0 0,0 1 0,1 0 0,-5 25 0,5-2 0,2-1 0,3 71 0,1-101 0,0-1 0,0 1 0,1 0 0,0-1 0,0 1 0,1-1 0,0 0 0,0 1 0,1-1 0,0-1 0,0 1 0,1-1 0,-1 1 0,1-1 0,1-1 0,-1 1 0,1-1 0,0 0 0,0 0 0,1 0 0,-1-1 0,1 0 0,0 0 0,0-1 0,0 0 0,1 0 0,-1-1 0,1 0 0,-1 0 0,1-1 0,13 1 0,-4 0 0,0-1 0,0-1 0,28-2 0,-37 0 0,0 1 0,0-2 0,0 1 0,-1-1 0,1 0 0,-1 0 0,0-1 0,0 0 0,0 0 0,7-6 0,-7 4 0,0-1 0,0 0 0,-1 0 0,0 0 0,0-1 0,0 0 0,-1 0 0,-1 0 0,1-1 0,-1 1 0,0-1 0,-1 0 0,0 0 0,-1 0 0,0-1 0,0 1 0,-1-1 0,0 1 0,-1-1 0,0 1 0,0-1 0,-1 0 0,0 1 0,-1 0 0,0-1 0,-1 1 0,0 0 0,0 0 0,-1 0 0,0 0 0,0 1 0,-8-12 0,5 11 0,1 1 0,-2-1 0,1 1 0,-1 0 0,0 0 0,-1 1 0,0 0 0,0 1 0,0 0 0,-1 0 0,0 1 0,0 1 0,0-1 0,-1 2 0,1-1 0,-1 1 0,-16-2 0,-1 3 0,22 0 0,-1 1 0,1 0 0,0 1 0,0-1 0,-1 1 0,1 1 0,0-1 0,-1 1 0,1 0 0,0 0 0,0 1 0,0 0 0,0 0 0,0 0 0,0 1 0,-5 3 0,2 1 0,1-1 0,0 1 0,0 0 0,0 1 0,1 0 0,1 0 0,-1 1 0,1 0 0,1 0 0,-1 0 0,2 0 0,-7 17 0,0 1 0,2-4 0,-10 33 0,11-24 0,4-23 0,2 0 0,-1 1 0,1 0 0,1-1 0,-1 18 0,1 4 0,1-15 0,0 1 0,3 29 0,-2-43 0,-1 1 0,1-1 0,0 1 0,0-1 0,0 1 0,0-1 0,1 0 0,-1 0 0,1 1 0,0-1 0,0-1 0,0 1 0,1 0 0,-1 0 0,0-1 0,1 1 0,0-1 0,4 3 0,-5-4 0,0 0 0,0 0 0,0 0 0,0 0 0,0 0 0,0-1 0,0 1 0,0-1 0,0 0 0,1 1 0,-1-1 0,0 0 0,0 0 0,0-1 0,1 1 0,-1 0 0,0-1 0,0 1 0,0-1 0,0 0 0,0 0 0,0 0 0,0 0 0,0 0 0,0 0 0,2-2 0,4-3 0,0-1 0,-1-1 0,0 1 0,9-13 0,9-9 0,-17 20 0,0 0 0,-1-1 0,0 1 0,0-2 0,-1 1 0,-1-1 0,0 0 0,0 0 0,-1 0 0,-1-1 0,1 1 0,-2-1 0,0 0 0,0 0 0,-1 0 0,-1 0 0,0 0 0,0 0 0,-2 0 0,-2-16 0,2 23 0,0 0 0,0 1 0,-1-1 0,1 1 0,-1-1 0,0 1 0,0 0 0,-1 0 0,1 0 0,-1 0 0,-8-6 0,0 1 0,-1-1 0,-23-11 0,29 17 0,-1 1 0,1-1 0,-1 1 0,1 1 0,-1 0 0,0 0 0,0 0 0,-11 0 0,16 2 0,0 0 0,0 0 0,0 0 0,0 1 0,1-1 0,-1 1 0,0-1 0,0 1 0,0 0 0,0 0 0,1 0 0,-1 1 0,1-1 0,-1 1 0,1-1 0,-1 1 0,1 0 0,0 0 0,0 0 0,0 0 0,0 0 0,0 1 0,0-1 0,1 1 0,-3 3 0,3-4 0,-5 9 0,0 1 0,1 0 0,1 0 0,-7 24 0,8-7 0,0 1 0,2-1 0,4 51 0,-2-76 25,0 0-1,-1 0 0,1 0 1,0 0-1,1 0 1,-1 0-1,1 0 0,0 0 1,0-1-1,0 1 0,0-1 1,0 0-1,4 4 1,2 1-452,0 0 0,1 0 1,12 8-1</inkml:trace>
</inkml:ink>
</file>

<file path=ppt/ink/ink6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0:49.49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0 243 24575,'0'14'0,"1"1"0,0-1 0,0 0 0,7 24 0,-6-28 0,0 1 0,-1 0 0,0 16 0,0-17 0,-1 1 0,1-1 0,4 19 0,-3-24 0,-1 1 0,1 1 0,0-1 0,0 0 0,0 0 0,7 10 0,-9-16 0,0 1 0,1-1 0,-1 1 0,1-1 0,-1 1 0,1-1 0,-1 1 0,1-1 0,-1 0 0,1 1 0,-1-1 0,1 0 0,0 1 0,-1-1 0,1 0 0,-1 0 0,1 0 0,0 1 0,-1-1 0,1 0 0,0 0 0,-1 0 0,1 0 0,0 0 0,0 0 0,1-1 0,-1 0 0,1 1 0,-1-1 0,1 0 0,-1 0 0,0 0 0,1-1 0,-1 1 0,0 0 0,0 0 0,0-1 0,0 1 0,0 0 0,2-3 0,5-12 0,-1 0 0,-1 0 0,0-1 0,-1 1 0,-1-1 0,4-29 0,-7 39 0,1-6 0,0 0 0,1 0 0,1 1 0,0-1 0,0 1 0,1 0 0,8-12 0,-11 19 0,1 1 0,0-1 0,1 0 0,-1 1 0,1 0 0,0 0 0,0 0 0,0 0 0,0 1 0,1 0 0,0-1 0,-1 2 0,1-1 0,6-2 0,-7 3 0,-1 1 0,1-1 0,-1 0 0,0-1 0,0 1 0,0 0 0,0-1 0,0 1 0,4-6 0,-6 6 0,0 1 0,0-1 0,0 1 0,-1-1 0,1 1 0,0-1 0,-1 1 0,1-1 0,-1 0 0,0 1 0,1-1 0,-1 0 0,0 1 0,0-1 0,0 0 0,0 0 0,0 1 0,0-1 0,-1 0 0,1 1 0,-1-1 0,0-2 0,0 2 14,0 0 0,0-1 0,1 1 0,-1 0 0,1 0 0,0 0 0,0-1 0,0 1 0,0 0 0,0 0 0,0 0 0,0-1 0,1 1 0,-1 0 0,1 0 0,-1 0 0,1 0 0,0 0 0,0 0 0,0 0 0,2-3 0,3-3-115,-1 1 1,2 0 0,-1 1 0,8-7 0,4-4-1072</inkml:trace>
</inkml:ink>
</file>

<file path=ppt/ink/ink6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1285 444,'-2'-1,"0"-1,1 0,-1 1,0-1,0 1,0 0,0-1,0 1,0 0,0 0,0 0,-1 1,1-1,-4 0,-7-5,6 2,1 0,-1 0,0 1,1 0,-1 0,-1 0,1 1,0 0,-1 1,1-1,-1 2,-7-1,4 0,1 0,0 0,0-1,0-1,-16-5,-7-2,-23-2,32 7,1 0,-42-16,59 18,0 0,1 0,-1-1,1 1,0-1,-5-5,9 9,0-1,1 1,-1-1,0 0,1 1,-1-1,0 0,1 0,-1 0,1 1,-1-1,1 0,-1 0,1 0,0 0,0 0,-1 0,1 0,0 0,0 1,0-1,0 0,0 0,0 0,0 0,0 0,0 0,0 0,1 0,-1 0,0 0,1 0,-1 0,1 1,-1-1,1 0,-1 0,1 0,0 1,-1-1,1 0,0 1,-1-1,1 0,0 1,0-1,1 0,20-15,-1 0,0-2,-1-1,21-24,-37 38,-1 0,1 1,-1-1,0-1,-1 1,1 0,-1-1,3-9,-5 14,0 0,-1 1,1-1,-1 1,0-1,1 1,-1-1,1 1,-1-1,0 1,1 0,-1-1,0 1,1 0,-1-1,0 1,1 0,-1 0,0 0,0 0,1 0,-1 0,0 0,0 0,1 0,-1 0,0 0,-1 1,-25 4,23-4,-156 42,67-32,88-9,0-1,0 0,0 0,0 0,0 0,0-1,0 0,0 0,0 0,0-1,0 0,0 0,0 0,1 0,-1-1,0 0,0 0,1 0,0 0,-5-4,-3-2,0 0,-1 1,0 0,0 1,0 1,-18-5,13 3,-50-16,-9 14,21 4,-6-9,-79 8,112 1,24 4</inkml:trace>
</inkml:ink>
</file>

<file path=ppt/ink/ink6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33 0,'-2'6,"1"0,-1 0,0-1,0 1,-1-1,1 0,-1 1,-6 6,3-1,6-11,0 0,0 1,1-1,-1 0,0 1,1-1,-1 0,0 1,1-1,-1 0,0 0,1 1,-1-1,1 0,-1 0,0 0,1 0,-1 0,1 1,-1-1,1 0,-1 0,1 0,-1 0,0 0,1 0,-1-1,1 1,-1 0,1 0,-1 0,1 0,-1-1,21-2,-20 3,-1 0,1-1,0 1,-1 0,1-1,0 1,-1-1,1 1,0-1,-1 1,1-1,-1 0,1 1,-1-1,1 0,-1 0,0 1,1-1,-1 0,0 0,0 1,1-1,-1 0,0 0,0 0,0 1,0-1,0 0,0-1,-1 0,8 14,-3-8,-1 0,1 0,0 0,1 0,-1-1,1 0,-1 0,1 0,0 0,9 2,23 16,-32-18,0 0,0 0,1-1,0 0,6 3,23 9,-21-5,2 0,-1-1,1 0,1-2,-1 0,27 6,-34-9,-1-1,0 1,14 8,5 1,-18-8,0 1,0 0,0 1,12 10,16 12,-15-15,-14-7,0-1,0-1,1 1,9 2,45 22,-15-12,-28-9,0-1,1-1,34 6,1 3,-6-1,10 4,-52-14,1-1,-1 0,1-1,-1 0,16 2,-40-5,0 2,1 0,-1 1,0 0,1 1,-29 10,-37 16,30-12,40-15,0 2,0 0,0 0,-14 8,9-2,0-2,0 0,-31 11,1-3,33-11,1 0,-1-2,-24 5,33-7,-1 0,1-1,-1 0,1 0,-1 0,1-1,-1 0,1 1,-1-2,1 1,0 0,-1-1,1 0,0 0,0 0,0 0,1-1,-1 1,-5-6,6 3,0 1,0-1,1 0,-1 0,-1-7,-7-11,7 14,0 0,1-1,0 1,0-1,-2-16,3 12,0 8</inkml:trace>
</inkml:ink>
</file>

<file path=ppt/ink/ink6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24 30,'2'1,"-1"-1,1 1,-1 0,1 0,-1 0,0 0,1 0,-1 0,0 0,1 0,-1 0,0 1,0-1,0 0,1 3,13 22,-10-16,0 0,1-1,0 0,0 0,12 12,-23-27,0 0,0-1,0 1,1-1,0 0,-5-12,6 12,0 0,0 0,-1 1,0-1,0 1,0 0,-1 0,0 0,0 0,-1 1,1 0,-9-5,9 10,8 9,8 11,-9-17,17 21,-16-22,0 1,-1 0,1 1,-1-1,1 0,-1 1,3 5,-2 0,0-1,1 0,1 0,-1 0,11 13,-62-88,21 19,113 159,-81-101,-7-13</inkml:trace>
</inkml:ink>
</file>

<file path=ppt/ink/ink6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5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0,'5'3,"-1"0,0 0,0 1,0-1,0 1,0 0,3 6,-5-9,20 20,-18-18,0 1,0-1,0 1,-1 0,1 0,4 7,-6-7,1 0,-1-1,1 1,0-1,0 0,0 1,0-1,1-1,-1 1,1 0,0-1,0 0,4 2,-1 1,9 8,-12-9</inkml:trace>
</inkml:ink>
</file>

<file path=ppt/ink/ink6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6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77 2,'-10'-1,"-15"0,-10 1,28 0</inkml:trace>
</inkml:ink>
</file>

<file path=ppt/ink/ink6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7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188 79,'-33'-7,"11"1,1-2,0 0,0-1,1-2,-26-16,42 24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82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22 3 24575,'0'-1'0,"0"1"0,-1-1 0,0 1 0,-1-1 0,1 1 0,-1 0 0,0 0 0,1 0 0,0 1 0,-1-1 0,1 0 0,-1 0 0,1 0 0,-1 0 0,1 1 0,-1-1 0</inkml:trace>
</inkml:ink>
</file>

<file path=ppt/ink/ink6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8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23 0,'-8'95,"2"-64,4-23,0-1,1 1,0 0,-1 9,3-5,-2-8,1 0,-1-1,1 1,1 0,-1-1,0 1,1 0,0-1,-1 1,2-1,-1 1,0-1,1 1,-1-1,1 0,0 0,0 0,0 0,1 0,3 4,13 13,11 8,21-4,-11-7,-88-83,44 60,0 1,0-1,1 0,0 0,0 0,0-1,1 1,-3-11,4 11</inkml:trace>
</inkml:ink>
</file>

<file path=ppt/ink/ink6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89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 36,'260'-7,"-144"9,120-4,-188-5,-32 4,0 1,20-1,31 3,51 1,-106 0,60 4,91-4,-31-23,80 23,-80 6,-101-3,-28-2,-21-1,-42-2,-85 2,141 0,6 0,15 1,24 1,99-1,109-4,-161-5,-9-8,124 23,80-1,-270-7,3 0,-32 4,-26-1,35-3,-1 0,0 1,1 0,-1 0,-13 4,6 0,-2-1,1-1,0 0,-1-1,1-1,-17-1,-19 2,-80 5,53 8,-62-23,133 8</inkml:trace>
</inkml:ink>
</file>

<file path=ppt/ink/ink6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90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432 205,'-13'-1,"0"-1,0-1,-24-7,25 6,-61-28,68 30,1 0,0 0,0 0,-1 0,-6-6,8 5,-1 1,0-1,0 1,0 0,0 0,0 0,-5-1,0 0,1 0,0-1,1 0,-1 0,1 0,-11-9,-24-14,17 15,-44-30,192 125,-93-60,-24-18,-1 0,1-1,0 0,0 0,0 0,1-1,-1 0,8 3,-7-4,-1 1,1 0,-1 0,0 0,0 1,10 7,-13-8,0 0,1 0,-1 0,1-1,0 0,0 0,0 0,0 0,0 0,0-1,1 0,-1 0,0 0,1 0,-1-1,0 0,9 0,-8-1,-1 0,1 0,0 0,0 1,1 0,-1 0,0 0,0 1,0 0,-1 0,1 0,0 0,0 1,0 0,-1 0,1 0,-1 0,1 1,-1 0,0 0,0 0,-1 0,1 1,0-1,-1 1,0 0,0 0,0 0,0 0,3 9,11 7,-14-16</inkml:trace>
</inkml:ink>
</file>

<file path=ppt/ink/ink6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91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574 64,'-16'-1,"1"-1,-1 0,1-2,-26-8,-14-4,11 12,36 4,-1-1,1 0,0 0,0-1,-9-3,4 2,-1 1,1 0,-1 0,1 1,-1 1,-25 3,-6-1,-95-9,132 7</inkml:trace>
</inkml:ink>
</file>

<file path=ppt/ink/ink6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92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2427 332,'-74'-1,"-76"2,-18 6,36 0,89-5,24-1,-1-1,-30-3,-23-23,-23 4,-114-1,181 17,21 4,0 0,0 1,0-1,-10 1,-186-11,181 10,17 2,-1 0,1 0,-1-1,1 0,0 0,-1 0,1-1,0 0,-11-5,20 5,1 1,-1 0,1 0,-1 0,1 1,-1-1,7 1,-1-2,105-9,-28 4,-51 0,-23 5,0 0,0 0,14 1,168-6,0 0,-179 5,0 0,0-1,-1 0,1-1,-1-1,17-8,-31 13,0 0,1 0,-1 0,0 0,0 0,0 0,0 0,0 0,1 0,-1 0,0 0,0 0,0-1,0 1,0 0,0 0,0 0,1 0,-1 0,0 0,0-1,0 1,0 0,0 0,0 0,0 0,0-1,0 1,0 0,0 0,0 0,0 0,0 0,0-1,0 1,0 0,0 0,0 0,0 0,0-1,0 1,0 0,0 0,0 0,0 0,-1 0,1-1,0 1,0 0,0 0,0 0,0 0,0 0,-1 0,1 0,0 0,0 0,0-1,-16-7,-21-2,-176 3,212 7,-327-14,200 0,-120 7,245 7,-1 0,0 0,1 0,-1 0,1-1,-1 0,1 0,0 0,-1 0,1 0,-4-3,11 3,0 0,0 0,0 1,1-1,-1 1,0-1,6 2,17-1,-14 1,0-1,0 0,0-1,0-1,20-4,-6-1,0 2,49-4,-30 4,-16 1,-1 0,37-13,-151 12,-250 5,256 15,31-12,-66 13,100-14,-48 13,50-13,-1 1,1 0,0 1,-23 10,-24 8,-38 13,94-34,-1 0,1 1,-1-1,1 1,0 0,-1 0,1 0,-5 5,5-4,0-1,0 1,0-1,-1 0,1 0,-1 0,0-1,-7 3,-3 0,0 1,-26 12,21-8,-61 27,51-19,25-14,0 0,0 0,-1-1,1 0,-1 1,-8 1,12-3,0 0,-1 0,1-1,-1 1,1 0,0 0,0 0,0 0,0 1,0-1,0 0,0 0,0 1,0-1,0 0,1 1,-1-1,0 1,1-1,-1 1,1-1,0 1,-1 3,0 1</inkml:trace>
</inkml:ink>
</file>

<file path=ppt/ink/ink6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93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1,'690'0,"-982"0,2523 0,-2226 0</inkml:trace>
</inkml:ink>
</file>

<file path=ppt/ink/ink6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0:49.494"/>
    </inkml:context>
    <inkml:brush xml:id="br0">
      <inkml:brushProperty name="width" value="0.2" units="cm"/>
      <inkml:brushProperty name="height" value="0.4" units="cm"/>
      <inkml:brushProperty name="color" value="#FFFFFF"/>
      <inkml:brushProperty name="tip" value="rectangle"/>
      <inkml:brushProperty name="rasterOp" value="maskPen"/>
      <inkml:brushProperty name="ignorePressure" value="1"/>
    </inkml:brush>
  </inkml:definitions>
  <inkml:trace contextRef="#ctx0" brushRef="#br0">14 19,'0'-1,"-1"0,0-2,-1-1,0 0,-2 1,0 0</inkml:trace>
</inkml:ink>
</file>

<file path=ppt/ink/ink6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1:22.41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38 1 24575,'-5'156'0,"5"-155"0,0 0 0,0 0 0,1 0 0,-1-1 0,0 1 0,1 0 0,-1 0 0,1-1 0,-1 1 0,1 0 0,-1-1 0,1 1 0,-1-1 0,1 1 0,0-1 0,-1 1 0,1-1 0,0 1 0,-1-1 0,1 1 0,0-1 0,0 0 0,-1 1 0,1-1 0,0 0 0,0 0 0,0 0 0,-1 0 0,1 0 0,0 0 0,0 0 0,0 0 0,-1 0 0,2 0 0,39-1 0,-31 0 0,6 1 0,-7 1 0,0-1 0,0-1 0,0 1 0,0-2 0,0 1 0,0-1 0,-1 0 0,16-6 0,-6 0 0,-4 1 0,-15 6 0,0 1 0,0-1 0,0 0 0,0 1 0,0-1 0,-1 1 0,1-1 0,0 1 0,0 0 0,0 0 0,-1-1 0,1 1 0,0 0 0,-1 0 0,1 0 0,-1 0 0,-53-10 0,41 7 0,0 0 0,0 1 0,-24-1 0,8 8 0,30-5 0,0 0 0,0 0 0,0 0 0,0 0 0,0 0 0,-1 0 0,1 1 0,0-1 0,0 0 0,0 0 0,0 0 0,0 0 0,0 1 0,0-1 0,0 0 0,0 0 0,0 0 0,0 0 0,0 1 0,0-1 0,0 0 0,0 0 0,0 0 0,0 0 0,0 1 0,0-1 0,0 0 0,0 0 0,0 0 0,0 1 0,0-1 0,0 0 0,0 0 0,0 0 0,0 0 0,1 0 0,-1 1 0,0-1 0,0 0 0,0 0 0,0 0 0,16 12 0,8 1 0,1-1 0,0-1 0,46 13 0,-53-23 0,13 2 0,-30-3 0,0 0 0,-1 0 0,1 0 0,0 0 0,-1 1 0,1-1 0,0 0 0,-1 0 0,1 1 0,0-1 0,-1 0 0,1 1 0,-1-1 0,1 0 0,-1 1 0,1-1 0,-1 1 0,1-1 0,-1 1 0,1-1 0,-1 1 0,0-1 0,1 1 0,-1-1 0,0 1 0,1 0 0,-1-1 0,0 1 0,0 0 0,0-1 0,1 1 0,-1 1 0,-1-2 0,1 1 0,-1 0 0,1 0 0,-1 0 0,0 0 0,1 0 0,-1-1 0,0 1 0,0 0 0,1-1 0,-1 1 0,0-1 0,0 1 0,0 0 0,0-1 0,0 0 0,0 1 0,0-1 0,0 0 0,0 1 0,0-1 0,0 0 0,0 0 0,-1 0 0,-33 4 0,29-4 0,0 1 0,0 0 0,0-1 0,0 0 0,0 0 0,-1-1 0,1 0 0,0 0 0,0 0 0,0-1 0,1 1 0,-1-2 0,-8-3 0,-47-17 0,63 26 0,0 1 0,0 0 0,1-1 0,-1 1 0,1-1 0,0 0 0,0 0 0,5 5 0,20 4 0,7 5 0,-15 1 0,-16-14 0,1 0 0,-1 0 0,1-1 0,-1 1 0,1-1 0,7 3 0,-7-4 0,-1 1 0,0 0 0,1 0 0,-1 0 0,0 1 0,0-1 0,-1 1 0,1 0 0,-1 0 0,0 0 0,0 0 0,0 1 0,-1-1 0,4 8 0,2 8 0,-1-1 0,6 27 0,-9-32 0,-1 1 0,0 0 0,-1 0 0,-1 0 0,0 0 0,-1 1 0,0-1 0,-1 0 0,-1 1 0,-1-1 0,0 0 0,-1 0 0,-7 19 0,-4 0 0,10-24 0,1-1 0,0 1 0,0 0 0,-2 11 0,4-11 0,-1 1 0,-1-1 0,0 0 0,0 0 0,-1 0 0,-10 16 0,6-18 0,-1-1 0,0 0 0,0 0 0,0-1 0,-1 0 0,0 0 0,0-1 0,0-1 0,-1 0 0,1-1 0,-25 4 0,34-10 0,8-5 0,14-11 0,-17 15 0,-1 2 0,0-1 0,0 1 0,1 0 0,-1 0 0,0 0 0,1 0 0,-1 1 0,1-1 0,0 1 0,0-1 0,-1 1 0,1 0 0,0 0 0,0 0 0,0 0 0,4 0 0,-7 1 0,0 0 0,0 0 0,0 0 0,1 0 0,-1 0 0,0 0 0,0 1 0,0-1 0,0 0 0,1 0 0,-1 0 0,0 0 0,0 0 0,0 0 0,0 0 0,0 0 0,1 0 0,-1 1 0,0-1 0,0 0 0,0 0 0,0 0 0,0 0 0,0 1 0,0-1 0,1 0 0,-1 0 0,0 0 0,0 0 0,0 1 0,0-1 0,0 0 0,0 0 0,0 0 0,0 0 0,0 1 0,0-1 0,0 0 0,0 0 0,0 0 0,0 1 0,0-1 0,0 0 0,-1 0 0,-6 11 0,-13 4 0,7-10 0,3-1 0,0 0 0,0 0 0,1 1 0,-12 7 0,18-9 0,-1 0 0,1 1 0,-1-1 0,1 1 0,0-1 0,1 1 0,-1 0 0,0 0 0,1 0 0,0 0 0,0 1 0,-2 6 0,0 2 0,1 0 0,0 0 0,-3 22 0,6-32 0,-1 1 0,1-1 0,0 1 0,0-1 0,1 1 0,-1-1 0,1 1 0,-1-1 0,1 0 0,0 1 0,0-1 0,1 0 0,-1 0 0,1 0 0,-1 0 0,1 0 0,0 0 0,0 0 0,5 4 0,-3-5 0,-1-1 0,1 0 0,-1 0 0,1 0 0,0 0 0,0-1 0,-1 0 0,1 1 0,0-1 0,0-1 0,-1 1 0,1 0 0,0-1 0,6-2 0,19-1 0,157-2 0,-76 4 0,115 4 0,185 5 0,-282-7 0,31 7 0,317 0 0,-456-7 0,0 1 0,0 1 0,0 1 0,0 0 0,29 11 0,-32-11 0,0 0 0,0-1 0,0-1 0,1 0 0,31-4 0,2 1 0,85 4 0,142-4 0,-266 1 0,39-4 0,-47 5 0,-1-1 0,1 1 0,0-1 0,0 0 0,-1-1 0,1 1 0,-1-1 0,0 1 0,1-1 0,2-2 0,-3 1 0,-1 1 0,0-1 0,0 1 0,0-1 0,0 0 0,0 0 0,0 1 0,-1-1 0,1 0 0,-1-1 0,0 1 0,0 0 0,0 0 0,0 0 0,-1-1 0,1 1 0,-1 0 0,0-1 0,0 1 0,0-1 0,-1 1 0,1 0 0,-1 0 0,1-1 0,-1 1 0,0 0 0,-1 0 0,1 0 0,0 0 0,-1 0 0,0 0 0,-3-5 0,-19-36 0,20 34 0,-1 1 0,0 0 0,0 0 0,-1 0 0,-8-9 0,9 12 0,0-1 0,1 1 0,0-1 0,0 0 0,-4-11 0,5 10 0,0 1 0,-1 0 0,0 0 0,0 1 0,0-1 0,-6-6 0,-23-23 0,25 26 0,0 0 0,-1 1 0,0 0 0,0 1 0,-1 0 0,-16-10 0,-65-31 0,150 58 0,-55-9 0,0 1 0,0 0 0,0 0 0,0 0 0,0 0 0,0 1 0,-1 0 0,1 0 0,0 0 0,-1 0 0,0 0 0,1 1 0,-1-1 0,0 1 0,0 0 0,-1 0 0,1 0 0,-1 0 0,1 0 0,2 7 0,-2-6 0,0 1 0,0-1 0,0 1 0,1-1 0,-1 0 0,1 0 0,0-1 0,0 1 0,0-1 0,1 0 0,-1 0 0,1 0 0,-1-1 0,7 3 0,-8-3 0,1 1 0,1 0 0,-1 0 0,0 1 0,0-1 0,-1 1 0,1 0 0,-1 0 0,5 7 0,-5-6 0,1 0 0,0 0 0,0 0 0,0-1 0,0 1 0,6 3 0,-7-7 0,-1 0 0,1 1 0,0 0 0,-1 0 0,1-1 0,-1 1 0,1 1 0,-1-1 0,0 0 0,0 1 0,0-1 0,-1 1 0,1-1 0,0 1 0,-1 0 0,0 0 0,1 0 0,-1 0 0,0 0 0,-1 0 0,1 0 0,0 0 0,-1 0 0,0 0 0,0 0 0,0 0 0,0 5 0,-1 115 0,0-121 0,1-1 0,0 0 0,0 1 0,-1-1 0,1 0 0,-1 0 0,1 1 0,-1-1 0,1 0 0,-1 0 0,0 1 0,1-1 0,-1 0 0,0 0 0,0 0 0,0 0 0,0 0 0,0 0 0,0-1 0,0 1 0,0 0 0,-1 0 0,1-1 0,0 1 0,0-1 0,-1 1 0,1-1 0,0 1 0,-3-1 0,-4 2 0,-1-1 0,0-1 0,-17 0 0,20-1 0,0 1 0,0 0 0,0 0 0,0 1 0,-7 1 0,-15 5 0,1-2 0,-2-1 0,1-1 0,0-1 0,-1-1 0,-34-5 0,-11 2 0,-9 4 0,-89-4 0,4-5 0,89-7 0,-371 21 0,245-19 0,188 9 0,-1-1 0,-21-8 0,-20-4 0,11 10 0,-1 2 0,-89 4 0,58 1 0,72 0 0,0 0 0,0 1 0,-1 0 0,1 0 0,-11 5 0,-27 6 0,20-10 0,-49-2 0,50-2 0,0 2 0,-26 3 0,-11 10 0,-15 0 0,48-7 0,24-6 0,-1 1 0,1 0 0,-1 1 0,1-1 0,0 1 0,0 0 0,0 0 0,1 0 0,-1 1 0,1 0 0,-8 7 0,-15 13 0,36-28 0,0 0 0,0 1 0,0-1 0,0 2 0,1 0 0,-1 0 0,18-1 0,86-3 0,584 6 0,-609 15 0,-13-14 0,71-3 0,31-5 0,-84 8 0,96-2 0,-166-1 0,-7 2 0,1-2 0,-1 0 0,17-4 0,-30 5 0,1 0 0,-1 0 0,0 0 0,0-1 0,-1 1 0,1-1 0,0 0 0,0 0 0,-1 0 0,1 0 0,-1 0 0,0-1 0,1 1 0,-1-1 0,0 1 0,-1-1 0,3-4 0,-3 6 0,-1-1 0,1 0 0,-1 0 0,1 0 0,-1 1 0,0-1 0,0 0 0,0 0 0,0 0 0,0 0 0,0 0 0,0 0 0,-1 1 0,1-1 0,-1 0 0,1 0 0,-1 1 0,0-1 0,0 0 0,0 1 0,0-1 0,0 0 0,0 1 0,0-1 0,0 1 0,-1 0 0,1-1 0,0 1 0,-1 0 0,1 0 0,-4-1 0,-24-28-1365</inkml:trace>
</inkml:ink>
</file>

<file path=ppt/ink/ink6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1:28.407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593 175 24575,'-3'-1'0,"1"0"0,-1 0 0,1-1 0,0 1 0,-1-1 0,1 0 0,0 0 0,0 0 0,0 0 0,-2-3 0,-11-9 0,-47-13 0,-23-11 0,71 30 0,1 1 0,-1 1 0,-1 1 0,1 0 0,-1 0 0,0 2 0,0-1 0,0 2 0,-1 0 0,-17 1 0,22 0 0,1 0 0,-1 0 0,1-1 0,-20-7 0,19 6 0,0 0 0,0 0 0,-18-1 0,27 5 0,0-1 0,1 1 0,-1-1 0,0 1 0,0 0 0,1 0 0,-1-1 0,1 1 0,-1 0 0,1 1 0,-1-1 0,1 0 0,-1 0 0,1 1 0,0-1 0,0 0 0,0 1 0,0-1 0,0 1 0,0 0 0,0-1 0,0 1 0,1 0 0,-1-1 0,1 1 0,-1 3 0,-12 52 0,13-56 0,-4 39 0,2 0 0,5 47 0,-1-9 0,-2 231 0,-1-301 0,-1 1 0,0 0 0,0-1 0,0 1 0,-8 14 0,-1 7 0,-1-13 197</inkml:trace>
</inkml:ink>
</file>

<file path=ppt/ink/ink6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1:30.606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1 0 24575,'0'0'-8191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83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194 0 24575,'-2'0'0,"0"0"0,0 0 0,1 1 0,-1-1 0,0 0 0,1 1 0,-3 0 0,-3 1 0,-5 2 0,1 0 0,1-1 0,3 0 0,-4 1 0,10-3 0,-1 0 0,1 0 0,-1 0 0,1 0 0,-1 0 0,1 1 0,0-1 0,-2 3 0,0-2 0,3-1 0,-1 0 0,1-1 0,-1 1 0,1-1 0,-1 1 0,1 0 0,0-1 0,-1 1 0,1 0 0,-1 0 0,-1 4 0,1-4 0,1-1 0,0 1 0,-1 0 0,1 0 0,0-1 0,-1 2 0,-2 7 0,2-8 0,1 1 0,-1-1 0,1 1 0,-1 1 0,-1 6 0,1-7 0,0 1 0,0 4 0,1-5 0,0 1 0,0 0 0,-1 0 0,1 0 0,-2 6 0,1-7 0,0 1 0,0 0 0,0 0 0,0 0 0,0 5 0,1 15 0,0-14 0,0-7 0,0-1 0,1 0 0,-1 0 0,0 1 0,1-1 0,0 2 0,1 3 0,-1-4 0,-1-1 0,1 0 0,-1 0 0,1 1 0,1 0 0,1 4 0,2 4 0,-3-7 0,-1-1 0,1 1 0,0 3 0,5 11 0,-3-7 0,-1-4 0,3 5 0,2 5 0,-1-7 0,-6-6 0,1 1 0,0 3 0,-1-5 0,1 4 0,-1-5 0,0 0 0,-1 0 0,1 0 0,-1 0 0,1 2 0,0 0 0,0 1 0,0-1 0,1 1 0,-1-1 0,4 5 0,-3-6 0,-1 1 0,0-1 0,0 0 0,0 0 0,0 0 0,0 1 0,-1-1 0,1 0 0,-1 1 0,1 2 0,-1-1 0,1 0 0,0-1 0,2 8 0,-1-4 0,3 7 0,-4-5 0,0 0 0,0 0 0,-2 9 0,1-5 0,0-9 0,0-1 0,-2 6 0,1-5 0,1-1 0,-1 7 0,0 15 0,1-19 0,-1-1 0,-1 10 0,-2 1 0,4-13 0,-1 0 0,-1 3 0,-1 5 0,1-4 0,1 0 0,-4 8 0,0 3 0,2-11 0,-1 6 0,-3 7 0,5-13 0,0-3 0,1-1 0,-4 6 0,-1 1 0,-1 5 0,-3-2 0,4-1 0,-17 33 0,16-29 0,4-8 0,-7 11 0,9-16 0,-12 19 0,8-13 0,-4 5 0,3-4 0,5-8 0,-1 1 0,1-1 0,-3 6 0,2-2 0,1-5 0,1 0 0,-1 0 0,1 0 0,0 0 0,-1 0 0,1 2 0,-3 4 0,0 2 0,3-9 0,0 1 0,0-1 0,0 0 0,0 1 0,0-1 0,0 0 0,0 1 0,0-1 0,0 0 0,0 1 0,0-1 0,0 0 0,1 1 0,-1-1 0,0 0 0,0 1 0,0-1 0,0 0 0,1 1 0,-1 0 0,1-1 0,0 1 0,-1-1 0,1 0 0,0 1 0,-1-1 0,1 0 0,0 1 0,0-1 0,-1 0 0,1 0 0,0 0 0,0 1 0,0-1 0,14-1 0,-8 1 0,72 0 0,-54-1 0,8-1 0,-32 2 0,1 0 0,-1 0 0,0 0 0,0-1 0,0 1 0,0 0 0,0-1 0,0 1 0,0-1 0,0 1 0,0-1 0,0 0 0,0 1 0,0-1 0,0 0 0,-1 0 0,1 0 0,0 0 0,1-1 0,0-1 0,-1 0 0,1 0 0,-1-1 0,0 1 0,0 0 0,1-6 0,1-1 0,-1 3 0,-1 0 0,0 1 0,0-9 0,0-22 0,1 7 0,-2 15 0,0-14 0,-2-9 0,0 22 0,2 9 0,0 5 0,0 0 0,0 0 0,0 0 0,0 0 0,0 0 0,0-1 0,-1-1 0,-1 11 0,2 2 0,0-6 0,0 1 0,-1-1 0,1 0 0,0 0 0,-2 4 0,-1 7 0,2-11 0,1 0 0,-1 0 0,-1 6 0,-4 9 0,3-11 0,-3 20 0,3-15 0,2-7 0,0-2 0,0 1 0,0 4 0,0 0 0,-3 15 0,4-22 0,-2 6 0,2-7 0,0 0 0,-1 1 0,1-1 0,0 0 0,0 0 0,0 1 0,0-1 0,0 0 0,-1 0 0,1 0 0,0 1 0,0-1 0,0 0 0,0 0 0,-1 0 0,1 0 0,0 0 0,0 1 0,-1-1 0,1 0 0,0 0 0,-1 0 0,1 0 0,0 0 0,0 0 0,0 0 0,0 0 0,-1 0 0,1-1 0,0 1 0,0 0 0,0 0 0,0 0 0,0 0 0,0 0 0,0 0 0,-1-1 0,1 1 0,0 0 0,0 0 0,0 0 0,0 0 0,0 0 0,0-1 0,0 1 0,0 0 0,0 0 0,0 0 0,0 0 0,0-1 0,0 1 0,0 0 0,0 0 0,0 0 0,0-6 0,0 6 0,1-7 0,0 1 0,2-9 0,-1 11 0,-1 2 0,-1 0 0,1 0 0,-1 0 0,1-2 0,-1 0 0,1 0 0,0 0 0,1-4 0,0 4 0,-1 0 0,0 1 0,0-6 0,1 2 0,-2 6 0,0-1 0,0 1 0,1 0 0,-1-2 0,0 1 0,0 1 0,0 0 0,0 0 0,-1-2 0,1 2 0,0 1 0,0 0 0,0 0 0,0 0 0,0 0 0,0 0 0,0 0 0,0 0 0,0 0 0,0 0 0,0 0 0,0 0 0,0 0 0,0 0 0,0 0 0,-1-1 0,1 1 0,0 0 0,0 0 0,0 0 0,0 0 0,0 0 0,0 0 0,0 0 0,0 0 0,0 0 0,0 0 0,0 0 0,0 0 0,0 0 0,-1 0 0,1 0 0,0 0 0,0 0 0,-1 1 0,1-1 0,0 0 0,0 0 0,-1 0 0,1 1 0,0-1 0,0 0 0,0 0 0,-1 0 0,1 1 0,-2 3 0,-1 0 0,-2 7 0,0-1 0,-16 32 0,9-12 0,9-23 0,-4 12 0,2-2 0,4-13 0,0-2 0,1-6 0,0 2 0,0 0 0,0 1 0,0-1 0,0 0 0,1 0 0,-1 0 0,2-3 0,5-16 0,-2 5 0,-2 6 0,6-11 0,-1 2 0,-6 14 0,-2 3 0,1 1 0,0-1 0,-1 0 0,1-1 0,-1 10 0,0-3 0,0 1 0,0 0 0,-2 6 0,0-2 0,1-5 0,0 1 0,-2 5 0,-5 12 0,5-14 0,-3 7 0,4-10 0,1-3 0,0-1 0,0 1 0,-2 3 0,3-5 0,0 0 0,0 0 0,0 0 0,0 0 0,0 0 0,0 0 0,0 0 0,0 0 0,0 0 0,0 0 0,0 0 0,0 0 0,0 0 0,0 0 0,0 0 0,0 0 0,0 0 0,0 0 0,0 0 0,0 0 0,0 0 0,0 0 0,0 0 0,0 0 0,0 0 0,0 0 0,0 0 0,-1 0 0,1 0 0,0 0 0,0 0 0,0 0 0,0 0 0,0 0 0,0 0 0,0 0 0,0 0 0,0 0 0,0 0 0,0 0 0,0 0 0,0 0 0,0 0 0,0 0 0,0 0 0,0 0 0,0 0 0,0 0 0,0 0 0,0 0 0,0 0 0,0 0 0,-1-3 0,1-3 0,1-26 0,0 9 0,0 23 0,-1 0 0,0 0 0,0-1 0,0 1 0,0 0 0,0 0 0,0 0 0,0 0 0,0 0 0,0 0 0,0-1 0,0 1 0,0 0 0,0 0 0,0 0 0,0 0 0,0 0 0,0 0 0,-1 0 0,1-1 0,0 1 0,0 0 0,0 0 0,0 0 0,0 0 0,0 0 0,0 0 0,0 0 0,0 0 0,0-1 0,0 1 0,-1 0 0,1 0 0,0 0 0,0 0 0,0 0 0,0 0 0,0 0 0,0 0 0,0 0 0,-1 0 0,1 0 0,0 0 0,0 0 0,-1 0 0,1 0 0,0 1 0,0-1 0,0 0 0,-1 0 0,1 0 0,0 0 0,0 1 0,0-1 0,0 0 0,-1 0 0,1 0 0,0 1 0,0-1 0,0 0 0,0 0 0,0 1 0,-9 17 0,5-11 0,-2 7 0,4-10 0,0-1 0,1 1 0,-5 4 0,0 2 0,-5 9 0,10-18 0,0 2 0,0-2 0,2-1 0,0-1 0,-1 1 0,1 0 0,-1-1 0,0 1 0,1-1 0,-1 1 0,1-1 0,-1 1 0,1-1 0,-1 1 0,0-1 0,0 1 0,0 0 0,1-1 0,-1 1 0,0 0 0,0 0 0,0-1 0,1 1 0,-1 0 0,0 0 0,0-1 0,1 1 0,-1 0 0,0 0 0,1 0 0,-1-1 0,0 1 0,1 0 0,-1 0 0,0 0 0,1 0 0,-1 0 0,0 0 0,1 0 0,-1 0 0,1 0 0,-1 0 0,1 0 0,-1 0 0,1 0 0,-1 0 0,0 0 0,1 0 0,-1 0 0,1 0 0,-1 0 0,1 0 0,-1 0 0,0-1 0,1 1 0,-1 0 0,1 0 0,-1 0 0,0-1 0,1 1 0,-1 0 0,1 0 0,-1-1 0,0 1 0,1 0 0,-1-1 0,0 1 0,1-1 0,0-1 0,1 0 0,-1-1 0,1-2 0,1 0 0,4-7-1365</inkml:trace>
</inkml:ink>
</file>

<file path=ppt/ink/ink6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1:35.191"/>
    </inkml:context>
    <inkml:brush xml:id="br0">
      <inkml:brushProperty name="width" value="0.35" units="cm"/>
      <inkml:brushProperty name="height" value="0.35" units="cm"/>
      <inkml:brushProperty name="color" value="#FFFFFF"/>
    </inkml:brush>
  </inkml:definitions>
  <inkml:trace contextRef="#ctx0" brushRef="#br0">5 463 24575,'0'-11'0,"0"5"0,-1-1 0,1 1 0,0 0 0,1-1 0,0 1 0,0 0 0,0 0 0,1 0 0,-1-1 0,2 2 0,-1-1 0,1 0 0,4-8 0,14-20 0,32-72 0,-34 68 0,10-23 0,4 7 0,1-2 0,-28 47 0,-3 11 0,-3-1 0,-1 1 0,1-1 0,0 0 0,0 0 0,0 0 0,-1 0 0,1 0 0,-1 0 0,1 0 0,-1 0 0,1 0 0,-1 0 0,1 0 0,-1 0 0,0 0 0,0-1 0,1 1 0,-2 1 0,-10 7 0,-1 0 0,-21 13 0,21-15 0,1 0 0,0 1 0,-12 12 0,19-16 0,1 1 0,0 0 0,1 0 0,-1 1 0,1-1 0,0 1 0,0 0 0,1 0 0,0 0 0,0 0 0,0 0 0,1 0 0,0 0 0,-1 9 0,1 10 0,0 0 0,5 31 0,-4-52 0,0 0 0,1 1 0,-1-1 0,1 1 0,0-1 0,0 1 0,1-1 0,-1 1 0,1-1 0,0 0 0,0 0 0,1 0 0,-1 0 0,1 0 0,0-1 0,0 1 0,0-1 0,0 0 0,1 0 0,-1 0 0,1 0 0,0 0 0,0-1 0,0 0 0,0 1 0,0-2 0,0 1 0,1 0 0,-1-1 0,5 1 0,13 2 0,1-1 0,-1-1 0,1-1 0,40-3 0,-15 0 0,-35 2 0,221-6 0,-150 5 0,-50 1 0,-27 0 0,-10 0 0,-46 0 0,0 2 0,-77 13 0,114-12 0,-14 2 0,1 0 0,-53 1 0,-15 1 0,1 0 0,-14 0 0,101-6 0,-1-1 0,0 1 0,1 1 0,-1-1 0,1 1 0,0 0 0,-1 0 0,-4 4 0,137 30 0,1-7 0,-96-23 0,1-2 0,35 2 0,-61-6 0,337 3 0,-178-6 0,-87-11 0,160 22 0,-142-1 0,8 15 0,14-4 0,-105-16 0,-5 1 0,-1 0 0,1 0 0,0 0 0,-1 1 0,0 1 0,0-1 0,0 1 0,-1 1 0,0 0 0,0 0 0,0 0 0,0 0 0,-1 1 0,7 11 0,-12-18 0,-1 0 0,0 0 0,0 0 0,0 0 0,0 0 0,0 0 0,0 1 0,0-1 0,0 0 0,0 0 0,0 0 0,0 0 0,0 0 0,0 0 0,0 0 0,0 0 0,0 1 0,0-1 0,0 0 0,0 0 0,0 0 0,0 0 0,0 0 0,0 0 0,0 0 0,0 1 0,0-1 0,0 0 0,0 0 0,0 0 0,0 0 0,0 0 0,0 0 0,0 0 0,0 0 0,0 0 0,0 1 0,0-1 0,0 0 0,-1 0 0,1 0 0,0 0 0,0 0 0,0 0 0,0 0 0,0 0 0,0 0 0,0 0 0,0 0 0,-1 0 0,1 0 0,0 0 0,0 0 0,0 0 0,0 0 0,0 0 0,0 0 0,0 0 0,0 0 0,-1 0 0,1 0 0,-13-1 0,-13-5 0,-12-15 0,26 14 0,-1 0 0,-26-10 0,-58-19 0,89 32 0,1 0 0,-1 0 0,1 0 0,-9-7 0,0 0 0,5 2 0,1 0 0,0 0 0,0-1 0,1 0 0,1 0 0,-14-22 0,4 7 0,11 16 0,5 8 0,1 0 0,0-1 0,0 1 0,0 0 0,0-1 0,0 1 0,1-1 0,-1 1 0,0-1 0,1 1 0,-1-1 0,0-1 0,1 1 0,1 1 0,-1 0 0,1 0 0,-1 0 0,1 0 0,-1 0 0,1 0 0,0 0 0,-1 0 0,1 1 0,0-1 0,0 0 0,0 0 0,-1 0 0,1 1 0,0-1 0,0 0 0,0 1 0,0-1 0,0 1 0,0-1 0,0 1 0,2-1 0,1-1 0,0-1 0,-1 1 0,1-1 0,-1 0 0,0 0 0,0 0 0,0 0 0,3-5 0,14-15 0,-18 21 0,-1 1 0,0-1 0,0 1 0,0-1 0,0 1 0,0-1 0,0 0 0,-1 1 0,1-1 0,0 0 0,-1 0 0,0 0 0,1 1 0,-1-1 0,0 0 0,0 0 0,0 0 0,0 0 0,0 1 0,-1-5 0,1 5 0,-1-1 0,1 0 0,0 0 0,0 0 0,0 1 0,0-1 0,0 0 0,1 0 0,-1 1 0,1-1 0,-1 0 0,1 0 0,-1 1 0,1-1 0,0 0 0,1-2 0,-1 3 0,0 1 0,0-1 0,0 1 0,0-1 0,0 1 0,0-1 0,0 1 0,0 0 0,1-1 0,-1 1 0,0 0 0,0 0 0,0 0 0,0 0 0,0 0 0,0 0 0,0 0 0,1 0 0,-1 0 0,0 0 0,0 1 0,0-1 0,0 1 0,0-1 0,0 1 0,0-1 0,0 1 0,0-1 0,0 1 0,0 0 0,0-1 0,0 2 0,30 26 0,-29-26 0,30 26 0,-31-26 0,0-1 0,1 0 0,-1 0 0,1 0 0,0 0 0,-1 0 0,1 0 0,0 0 0,-1-1 0,1 1 0,0 0 0,0-1 0,0 0 0,0 1 0,-1-1 0,1 0 0,0 0 0,0 0 0,3-1 0,-5 1 0,1 0 0,-1-1 0,0 1 0,0 0 0,0 0 0,0-1 0,1 1 0,-1-1 0,0 1 0,0 0 0,0-1 0,0 1 0,0 0 0,0-1 0,0 1 0,0 0 0,0-1 0,0 1 0,0-1 0,0 1 0,0 0 0,0-1 0,0 1 0,-1 0 0,1-1 0,0 1 0,0 0 0,0-1 0,-1 1 0,1 0 0,0 0 0,0-1 0,0 1 0,-1 0 0,1-1 0,-1 1 0,-12-17 0,8 11 0,-9-21-1365</inkml:trace>
</inkml:ink>
</file>

<file path=ppt/ink/ink6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1:55.18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1,'2768'0,"-3073"0,289 0</inkml:trace>
</inkml:ink>
</file>

<file path=ppt/ink/ink6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2:01.13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1,'2738'0,"-2728"0</inkml:trace>
</inkml:ink>
</file>

<file path=ppt/ink/ink6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2:07.72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1,'2758'0,"-2937"0,163 0</inkml:trace>
</inkml:ink>
</file>

<file path=ppt/ink/ink6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2:12.80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1 0,'2725'0,"-2709"0</inkml:trace>
</inkml:ink>
</file>

<file path=ppt/ink/ink6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22:19.96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1,'1428'0,"-1417"0</inkml:trace>
</inkml:ink>
</file>

<file path=ppt/ink/ink6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2:32.6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21 1 24575,'0'43'0,"1"-6"0,-2 1 0,-8 54 0,1-31-1365,4-49-5461</inkml:trace>
</inkml:ink>
</file>

<file path=ppt/ink/ink6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3:05.46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623 1 24575,'2'0'0,"0"0"0,0 1 0,0 0 0,0 0 0,0-1 0,0 1 0,0 0 0,0 0 0,0 1 0,-1-1 0,1 0 0,-1 1 0,1-1 0,-1 1 0,1-1 0,-1 1 0,0-1 0,0 1 0,1 0 0,-1 0 0,1 3 0,20 48 0,-19-42 0,54 167 0,-52-164 0,1 0 0,13 25 0,-14-30 0,0 0 0,0 0 0,-1 1 0,0 0 0,-1 0 0,0 0 0,3 20 0,-4-16 0,1 1 0,0-1 0,1 0 0,1 0 0,0-1 0,7 14 0,-5-12 0,-1 0 0,0 0 0,-1 0 0,5 29 0,-8-29 0,1 0 0,0-1 0,1 1 0,0-1 0,1 0 0,1-1 0,0 1 0,1-1 0,9 14 0,-13-21 0,0 0 0,0 0 0,-1 0 0,1 1 0,-1-1 0,-1 1 0,1-1 0,-1 1 0,0 12 0,-3 68 0,0-37 0,2 426 0,-2-440 0,-2 0 0,-1 0 0,-18 61 0,17-77 0,1 0 0,0 1 0,2 0 0,1-1 0,-1 25 0,3-34 0,-2 0 0,0-1 0,0 1 0,-1-1 0,-7 19 0,-7 30 0,9-2 0,7-40 0,-1 1 0,-1-1 0,0 0 0,-1 0 0,-1 0 0,-13 29 0,10-30 0,1 0 0,1 0 0,1 0 0,-5 23 0,-10 29 0,-32 44 0,49-102 0,-1 0 0,-1 0 0,0 0 0,-1-1 0,1 1 0,-2-2 0,1 1 0,-13 12 0,15-16 0,0 1 0,1 0 0,-1 0 0,1 0 0,1 0 0,-1 1 0,1-1 0,0 1 0,-1 8 0,1-6 0,-1 0 0,0 0 0,0 0 0,-7 11 0,-55 92 0,11-12 0,34-71 0,-4 10 0,14-18 0,-1 0 0,-15 22 0,-13 22 0,33-55 0,0 0 0,-1 0 0,-11 12 0,11-13 0,0 0 0,0 0 0,-11 20 0,12-18 0,-1 0 0,0 0 0,-10 11 0,2-3 0,-16 20 0,16-21 0,1 1 0,-20 35 0,-36 60 0,64-105 0,-4 6-115,6-10-10,0 0 0,1 1 0,-1 0 0,1 0 0,0 0 0,1 0 0,-1 1 0,1-1 0,-2 9 0,3-1-6701</inkml:trace>
</inkml:ink>
</file>

<file path=ppt/ink/ink6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2:38.37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29 1 24575,'8'0'0,"0"1"0,0 0 0,0 0 0,1 1 0,-1 0 0,-1 0 0,1 1 0,12 6 0,2 3 0,31 23 0,-22-14 0,-27-18 0,0 1 0,0 0 0,-1 0 0,1 0 0,-1 0 0,0 0 0,0 1 0,0 0 0,3 7 0,-3-5 0,1-1 0,0 0 0,0 0 0,9 11 0,-10-13 0,0 0 0,1 0 0,-2 1 0,1-1 0,0 1 0,-1 0 0,0 0 0,0 0 0,0 0 0,-1 0 0,0 1 0,0-1 0,1 10 0,-1 9 0,-3 45 0,-1-22 0,2-38 0,-1-1 0,1 1 0,-2-1 0,1 0 0,-1 0 0,-1 0 0,1 0 0,-2 0 0,1-1 0,-1 1 0,0-1 0,0-1 0,-1 1 0,-6 5 0,8-8 0,-2 0 0,1-1 0,0 0 0,-1 0 0,1 0 0,-1 0 0,0-1 0,-8 2 0,7-2 0,0 0 0,0 1 0,1 0 0,-1 0 0,-11 8 0,-26 16 0,36-23 0,0 0 0,1 1 0,-1 0 0,1 0 0,0 0 0,-8 9 0,12-11 0,0 0 0,0 0 0,0 0 0,0 0 0,1 0 0,-1 1 0,1-1 0,0 1 0,0 0 0,0 0 0,1 0 0,-1 0 0,1 0 0,0 0 0,0 0 0,0 0 0,1 0 0,-1 1 0,1-1 0,0 0 0,0 0 0,1 1 0,-1-1 0,2 6 0,7 28-341,-3 0 0,-1 1-1,0 66 1,-5-89-6485</inkml:trace>
</inkml:ink>
</file>

<file path=ppt/ink/ink6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2:40.53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24575,'0'2'0,"0"6"0,0 4 0,0 2 0,0 2 0,0 2 0,0 0 0,0 1 0,0-2 0,0 2 0,0 0 0,0-2 0,0 0 0,0 1 0,0 1 0,0-2 0,0 0 0,0-4-8191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84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46 27 24575,'31'-1'0,"-30"1"0,2 0 0,-1-1 0,1 1 0,-1 0 0,1-1 0,-1 0 0,4-1 0,0 1 0,-5 1 0,0 0 0,0 0 0,-1 0 0,1 0 0,0-1 0,-1 1 0,1 0 0,0 0 0,0-1 0,-1 0 0,-2 1 0,-1-1 0,2 1 0,0 0 0,0 0 0,0 0 0,0 0 0,1 0 0,-1-1 0,0 1 0,0 0 0,0 0 0,0-1 0,1 1 0,0 0 0,0-1 0,0 1 0,0 0 0,0 0 0,0 0 0,0 0 0,0 0 0,0 0 0,1 0 0,-1 0 0,0 0 0,0 0 0,0 0 0,0 0 0,0-1 0,0 1 0,0 0 0,1 0 0,-1 0 0,0 0 0,0 0 0,0 0 0,0 0 0,5-1 0,-5 1 0,1 0 0,4-1 0,-3 0 0,-2 1 0,0 0 0,0 0 0,0 0 0,0 0 0,0 0 0,0 0 0,0 0 0,0 0 0,0 0 0,0 0 0,0 0 0,0-1 0,0 1 0,0 0 0,0 0 0,0 0 0,0 0 0,0 0 0,0 0 0,0 0 0,0 0 0,0 0 0,-1 0 0,1 0 0,0 0 0,0 0 0,0 0 0,0 0 0,0 0 0,0 0 0,0 0 0,0 0 0,0 0 0,-1-1 0,0 1 0,0 0 0,0-1 0,1 1 0,-1 0 0,0 0 0,0 0 0,-1 0 0,2 0 0,-1 0 0,1 0 0,0 0 0,0 0 0,0 0 0,-1 0 0,1 0 0,0 0 0,0 0 0,0 0 0,-1 0 0,1 0 0,0-1 0,0 1 0,-1 0 0,1 0 0,-1 0 0,1 0 0,0-1 0,-1 1 0,1 0 0,-1 0 0,1 0 0,-1 0 0,1 0 0,-1 0 0,0 0 0,-13-1 0,12 0 0,4 0 0,3 0 0,16 3 0,-18-2 0,1 1 0,0 0 0,-1 0 0,5 1 0,-3 0 0,-2-1 0,0 1 0,0-1 0,-1 1 0,3 1 0,4 3 0,-5-4 0,1 1 0,6 7 0,-4-4 0,-6-5 0,1 1 0,-1-1 0,0 1 0,0 0 0,2 3 0,1 2 0,-2-5 0,-1 0 0,0 0 0,1 2 0,1 3 0,1 8 0,-2-9 0,0 1 0,-2-3 0,1-1 0,1 4 0,-1-4 0,0-1 0,-1 1 0,1-1 0,-1 1 0,1 2 0,-1 3 0,2 11 0,0-13 0,-2-5 0,0 1 0,1-1 0,-1 1 0,0 1 0,0-1 0,0 0 0,-1 0 0,1 0 0,-1 0 0,1 0 0,-1 0 0,0 0 0,1 0 0,-1 0 0,-2 2 0,1-1 0,-12 23 0,10-18 0,-5 13 0,7-15 0,0-3 0,1 0 0,-1 6 0,1-7 0,1 1 0,-1-1 0,0 1 0,0-1 0,-2 3 0,1-2 0,1 0 0,-3 6 0,-2 5 0,2-5 0,1-4 0,2 0 0,-3 7 0,2-6 0,-3 16 0,3-13 0,1-5 0,0-1 0,-1 8 0,2-7 0,-1 0 0,0 1 0,-1 3 0,-2 6 0,2-6 0,1-4 0,-1 7 0,-1 71 0,3-81 0,0 0 0,1 1 0,-1-1 0,0 1 0,1-1 0,0 3 0,0-2 0,-1 0 0,1 0 0,0 2 0,-1-1 0,1-1 0,-1 0 0,2 4 0,-1-4 0,0 0 0,-1 1 0,1 2 0,0 1 0,3 9 0,-4-13 0,1 1 0,-1 0 0,0 1 0,1-1 0,-2 7 0,1 0 0,0-5 0,0-3 0,0-1 0,0 1 0,0-1 0,0 1 0,0-1 0,-1 3 0,1-4 0,0 0 0,0 0 0,0 0 0,0 0 0,0 0 0,0 0 0,0 0 0,0 0 0,0 0 0,0 0 0,0 0 0,0 0 0,0 0 0,0 0 0,0 0 0,0 0 0,0 0 0,0 0 0,0 0 0,0 1 0,-1-1 0,1 0 0,0 0 0,0 0 0,0 0 0,0 0 0,0 0 0,0 0 0,0 0 0,0-1 0,0 1 0,0 0 0,0 0 0,0 0 0,0 0 0,-4-1 0,-1-4 0,-14-13 0,14 14 0,3 2 0,0 0 0,1 0 0,-3-2 0,0-2 0,1 0 0,-3-6 0,-1-6 0,4 13 0,3 4 0,-1 0 0,1-1 0,-1 1 0,1 0 0,-1-3 0,1 1 0,-1-1 0,-1-3 0,1 4 0,0 0 0,1 1 0,-1-1 0,0-5 0,1 5 0,0-1 0,-1 1 0,1-1 0,-2-4 0,1 5 0,1 0 0,0 0 0,0 0 0,0 1 0,0-1 0,1-5 0,-1 7 0,0-1 0,1 1 0,0 0 0,-1-1 0,1 1 0,1-2 0,3-6 0,-3 4 0,-1 3 0,-1 0 0,1 0 0,0-2 0,2-6 0,-2 6 0,-1 1 0,2-7 0,-1-67 0,-1 52 0,0 21 0,1 0 0,-1 0 0,1 0 0,2-6 0,0 1 0,4-12 0,-6 17 0,1 0 0,3-7 0,-1 2 0,10-21 0,-7 11 0,-6 17 0,0-2 0,1-1 0,0-4 0,0 1 0,-1 6 0,0-1 0,-1 1 0,1-1 0,-1-4 0,1-15 0,1-3 0,-2 11 0,0-14 0,0 28 0,0 0 0,0-1 0,0 1 0,-1-1 0,1 1 0,0 0 0,0-1 0,0 1 0,0 0 0,0-1 0,-1 1 0,1-1 0,0 1 0,0 0 0,-1-1 0,1 1 0,0 0 0,0 0 0,-1-1 0,1 1 0,0 0 0,-1 0 0,1-1 0,0 1 0,-1 0 0,0 0 0,0-1 0,-1 1 0,1 0 0,-1-1 0,0 1 0,-1 0 0,-3 0 0,5-1 0,0 1 0,0 0 0,0 0 0,0 0 0,0 0 0,-1 0 0,1 0 0,-1 1 0,1-1 0,1 0 0,-1 1 0,1-1 0,0 0 0,-1 0 0,1 1 0,0-1 0,-1 0 0,1 1 0,0-1 0,-1 0 0,1 1 0,0-1 0,-1 0 0,1 1 0,0-1 0,0 1 0,0-1 0,0 1 0,-1-1 0,1 1 0,-2 6 0,1-5 0,1-1 0,-1 1 0,1 0 0,-1 0 0,1-1 0,0 4 0,0-3 0,-1 1 0,1-1 0,-1 4 0,-1 6 0,0 21 0,1 14 0,1-45 0,1 0 0,-1 0 0,0-1 0,2 4 0,-1 2 0,3 7 0,-3-8 0,2 11 0,-1 6 0,-1-16 0,-1-6 0,1 0 0,-1 0 0,0 0 0,0 0 0,0 0 0,0 1 0,0-1 0,0 0 0,0 0 0,0 0 0,0 0 0,0 0 0,-1 2 0,1-3 0,0 1 0,-1-1 0,1 0 0,0 1 0,0-1 0,0 1 0,-1-1 0,1 1 0,0-1 0,-1 0 0,1 1 0,0-1 0,-1 0 0,1 1 0,0-1 0,-1 0 0,0 1 0,0-1 0,1 0 0,-1 0 0,1 0 0,-1 0 0,1 0 0,-1 0 0,1 0 0,-1 0 0,0 0 0,1 0 0,-1-1 0,1 1 0,-1 0 0,1 0 0,-1-1 0,-1 0 0,0 0 0,1 0 0,0 0 0,-1-1 0,1 1 0,-1 0 0,-1-3 0,0 0 0,1 0 0,-3-4 0,-3-9 0,2 2 0,-1-4 0,1 1 0,5 16 0,1-1 0,-1 0 0,1 1 0,0-4 0,0-1 0,-2-17 0,1 19 0,0 3 0,1 1 0,0-1 0,0 1 0,-1-3 0,1-1 0,0-1 0,-1 1 0,-2-10 0,1 9 0,2 5 0,0-1 0,0 0 0,0 0 0,0-3 0,0 4 0,0-1 0,0 1 0,0 0 0,0-1 0,0 1 0,-1-3 0,1 3 0,0 1 0,0 0 0,0 0 0,0 0 0,0 0 0,0 0 0,0 0 0,0 0 0,0 0 0,0 0 0,0 0 0,0 0 0,0 0 0,0 0 0,0 0 0,0 0 0,0 0 0,0 0 0,0 0 0,0 0 0,0 0 0,0 0 0,0 0 0,0 0 0,0 0 0,0 0 0,0 0 0,0 0 0,0 0 0,0 0 0,0 0 0,0 0 0,0 0 0,0 0 0,0 0 0,-1 0 0,1 0 0,0 0 0,0 0 0,0 0 0,0 0 0,0 0 0,0 0 0,0 0 0,-2 2 0,-1 3 0,3-5 0,-2 4 0,1 0 0,-2 6 0,2-6 0,0-1 0,1 1 0,0-1 0,-1 0 0,1 4 0,0 7 0,0-12 0,-1-1 0,1 1 0,0 0 0,-1-1 0,0 1 0,-1 3 0,1-3 0,1 1 0,-1-1 0,0 1 0,1 0 0,-1 0 0,1-1 0,0 1 0,0 0 0,1 5 0,-1-8 0,0 1 0,0 0 0,1-1 0,-1 1 0,0-1 0,1 1 0,-1-1 0,0 1 0,1-1 0,-1 1 0,1-1 0,-1 1 0,0-1 0,1 0 0,0 1 0,0 0 0,0-1 0,-1 1 0,1 0 0,0-1 0,-1 1 0,2 1 0,0 2 0,0 0 0,1-1 0,3 5 0,-1-3 0,-1 0 0,5 5 0,-5-7 0,-3-3 0,-1 1 0,1-1 0,0 1 0,0 0 0,-1 0 0,2 0 0,-2 0 0,1 0 0,0 0 0,0 0 0,0 0 0,0 0 0,2 0 0,2 3 0,5 2 0,-7-5-1365</inkml:trace>
</inkml:ink>
</file>

<file path=ppt/ink/ink6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2:43.59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258 1 24575,'-3'0'0,"0"1"0,0-1 0,0 1 0,0 0 0,1 0 0,-1 0 0,0 0 0,0 0 0,1 1 0,-1-1 0,1 1 0,-1 0 0,-3 3 0,-31 34 0,16-17 0,-5 5 0,14-14 0,-1-1 0,-23 18 0,30-25 0,1 0 0,-1 0 0,1 1 0,0-1 0,1 1 0,-1 0 0,1 1 0,1-1 0,-1 1 0,1 0 0,0 0 0,0 0 0,1 0 0,0 0 0,-1 8 0,1 0 0,-1-1 0,2 1 0,0-1 0,1 1 0,0 0 0,5 26 0,-3-36 0,-1 1 0,1 0 0,1-1 0,-1 1 0,1-1 0,0 0 0,0 0 0,1 0 0,-1 0 0,8 6 0,48 43 0,-27-27 0,11 3 0,-35-26 0,0 1 0,-1 0 0,1 1 0,-1 0 0,6 7 0,34 38-1365,-38-44-5461</inkml:trace>
</inkml:ink>
</file>

<file path=ppt/ink/ink6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2:45.7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6 1 24575,'1'87'0,"-2"96"0,-2-167-1365,0-4-5461</inkml:trace>
</inkml:ink>
</file>

<file path=ppt/ink/ink6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3:18.94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315 1 24575,'0'7'0,"-1"1"0,-1-1 0,1 0 0,-1 1 0,-5 10 0,-5 26 0,10-39 0,1 1 0,-1-1 0,1 1 0,-1-1 0,-1 0 0,1 1 0,-1-1 0,0 0 0,0-1 0,-1 1 0,-7 7 0,-15 24 0,18-20 0,0-1 0,1 1 0,0 1 0,1-1 0,1 1 0,1 0 0,0 0 0,-1 30 0,4-36 0,-1 0 0,1 0 0,-2-1 0,1 1 0,-1 0 0,-1-1 0,0 0 0,-1 0 0,-8 14 0,7-13 0,0 1 0,1 0 0,0 0 0,1 1 0,-6 24 0,8-26 0,0 0 0,-1 0 0,-1-1 0,1 1 0,-2-1 0,0 0 0,0 0 0,-10 14 0,10-15 0,-1 0 0,1 1 0,1 0 0,0 0 0,0 0 0,1 0 0,1 1 0,-1-1 0,2 1 0,-2 12 0,-3 13 0,2 2 0,1 1 0,1-1 0,5 43 0,-1-1 0,-3-31 0,0-14 0,1 0 0,10 65 0,-6-79 0,-4-14 0,2 0 0,-1 1 0,1-1 0,0 0 0,4 9 0,-1-6 0,-2 0 0,1 0 0,-2 0 0,1 1 0,-1-1 0,0 22 0,-3 68 0,-2-37 0,2-30 0,2 0 0,0 1 0,3-1 0,0 0 0,15 51 0,1-30 0,-10-28 0,12 49 0,-12-19 0,-6-26 0,13 45 0,19 20 0,-28-69 0,-2-1 0,4 38 0,4 42 0,-11-92 0,1-1 0,1-1 0,0 1 0,0 0 0,1-1 0,12 16 0,1 5 0,-3-1 0,24 63 0,-37-87 0,0-1 0,1 1 0,0-1 0,0 0 0,0-1 0,10 11 0,-9-11 0,0 1 0,0-1 0,-1 1 0,0 1 0,0-1 0,4 10 0,-6-9 0,1-1 0,0-1 0,-1 1 0,2 0 0,-1-1 0,1 1 0,0-1 0,0 0 0,8 8 0,-4-5 0,-1 1 0,-1 0 0,9 14 0,16 22 0,-25-37 0,-1 0 0,1 0 0,-2 0 0,1 1 0,-1 0 0,5 16 0,14 30 0,62 93 0,-61-100 0,-19-35 0,1-1 0,1 1 0,16 21 0,-18-26 0,0-1 0,0 1 0,-1 0 0,4 11 0,-5-11 0,1 0 0,-1-1 0,2 1 0,-1-1 0,10 12 0,12 14 0,-21-26 0,0 0 0,0-1 0,0 1 0,1-1 0,0 0 0,0-1 0,1 0 0,7 5 0,1-2-98,-10-5-60,1 0-1,0 0 1,-1 0-1,0 1 1,0 0 0,0 0-1,6 5 1,-4 2-6668</inkml:trace>
</inkml:ink>
</file>

<file path=ppt/ink/ink6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3:43.18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287 1297 24575,'-5'-2'0,"-1"1"0,1-1 0,0 0 0,0 0 0,0 0 0,0 0 0,0-1 0,1 0 0,-1 0 0,-6-7 0,-10-4 0,16 10 0,0-1 0,1 1 0,0-1 0,0 0 0,0 0 0,0 0 0,1 0 0,0-1 0,0 1 0,0-1 0,1 0 0,0 0 0,-2-9 0,1 6 0,0 0 0,-1 1 0,1-1 0,-2 1 0,1 0 0,-6-7 0,4 7 0,0 0 0,1-1 0,0 1 0,1-1 0,0 0 0,0-1 0,-4-16 0,-8-20 0,12 39 0,0 0 0,0 1 0,0-1 0,-7-6 0,8 9 0,-1 0 0,1-1 0,0 1 0,0-1 0,0 0 0,1 0 0,-1 0 0,1 0 0,0 0 0,-2-10 0,1-27 0,1-1 0,4-50 0,0 9 0,-1 68 0,1 0 0,1-1 0,1 1 0,0 0 0,1 0 0,7-15 0,11-37 0,-20 56 0,1 0 0,0 1 0,0-1 0,1 1 0,1 0 0,13-19 0,-15 23 0,-1-1 0,1 0 0,-1 1 0,-1-1 0,1-1 0,-1 1 0,2-15 0,-3 14 0,0 1 0,1 0 0,0 0 0,0-1 0,1 1 0,0 1 0,8-16 0,-4 12 0,0-1 0,-2 1 0,1-1 0,3-15 0,6-12 0,-14 37 1,0 0 0,1 0-1,-1 0 1,1 0 0,-1 0-1,1 0 1,0 1-1,-1-1 1,1 0 0,0 1-1,0 0 1,3-2 0,6-6-1375,-1 1-5452</inkml:trace>
</inkml:ink>
</file>

<file path=ppt/ink/ink6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3:51.66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0 397 24575,'0'-6'0,"1"0"0,0-1 0,0 1 0,0 0 0,0 0 0,1 0 0,0 0 0,1 0 0,-1 0 0,1 1 0,0-1 0,0 1 0,1 0 0,-1 0 0,1 0 0,1 0 0,-1 1 0,1-1 0,-1 1 0,1 0 0,0 1 0,0-1 0,8-3 0,-9 5 0,0-1 0,0 0 0,0 0 0,-1-1 0,1 1 0,5-8 0,-5 7 0,-1 0 0,0 0 0,1 1 0,0-1 0,-1 1 0,1 0 0,6-3 0,47-27 0,-34 18 0,42-18 0,-60 31 0,-1 0 0,0-1 0,1 0 0,-1 0 0,-1 0 0,8-7 0,-8 7 0,1-1 0,-1 1 0,1 0 0,0 0 0,0 0 0,1 0 0,5-2 0,12-2 0,0 1 0,36-6 0,-21 6 0,22-14 0,-50 15 0,1 2 0,0-1 0,-1 1 0,1 1 0,0-1 0,14 0 0,183 3 0,-96 1 0,-97 1 0,0 0 0,0 1 0,0 1 0,0 0 0,-1 1 0,1 0 0,-1 1 0,-1 1 0,16 9 0,-6-3 0,40 15 0,-57-26 0,-1 0 0,0 1 0,0 0 0,0 0 0,0 0 0,0 0 0,0 0 0,-1 1 0,0-1 0,0 1 0,5 7 0,-5-6 0,1 0 0,0-1 0,0 1 0,1-1 0,-1 0 0,1 0 0,6 5 0,27 8 43,-30-14-278,0 1 1,0 0-1,0 0 0,-1 0 1,9 7-1,-8-4-6591</inkml:trace>
</inkml:ink>
</file>

<file path=ppt/ink/ink6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4:00.72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24575,'2'4'0,"0"0"0,1-1 0,-1 1 0,1 0 0,0-1 0,0 0 0,6 5 0,0 1 0,21 27 0,-19-22 0,0-1 0,0-1 0,1 0 0,24 18 0,-28-24 0,0 1 0,-1 0 0,0 0 0,0 0 0,-1 1 0,0 0 0,9 16 0,30 69 0,-33-65 0,14 52 0,-21-65 0,1-1 0,-2 1 0,0 0 0,0 0 0,1 21 0,-2 77 0,-4-79 0,0 8 0,-9 61 0,9-96 0,0-1 0,0 1 0,-1-1 0,0 1 0,0-1 0,0 0 0,-1 0 0,0 0 0,-5 7 0,8-13-32,0 1-1,-1-1 1,1 1-1,0-1 1,0 1-1,0-1 1,-1 1-1,1-1 1,0 1-1,0-1 1,0 1-1,0-1 1,0 1-1,0 0 1,0-1-1,0 1 1,0-1-1,0 1 1,1-1-1,-1 1 1,0-1-1,0 1 1,0-1-1,1 1 1,-1-1-1,0 1 1,0-1-1,1 0 1,-1 1-1,0-1 1,1 1-1,-1-1 1,1 0-1,-1 1 1,0-1-1,1 0 0,-1 1 1,1-1-1,-1 0 1,1 0-1,0 1 1,8 3-6794</inkml:trace>
</inkml:ink>
</file>

<file path=ppt/ink/ink6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4:02.502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264 0 24575,'0'2'0,"-1"0"0,1-1 0,-1 1 0,0 0 0,1-1 0,-1 1 0,0-1 0,0 1 0,0-1 0,0 0 0,-2 2 0,-7 13 0,-2 25 0,10-29 0,-1-1 0,-1 0 0,0 1 0,0-2 0,-1 1 0,-7 11 0,-2 1 0,1 0 0,-19 45 0,25-52 0,-1 0 0,-1-1 0,0 0 0,-14 16 0,10-14 0,1 1 0,-11 21 0,-6 49-1365,25-77-5461</inkml:trace>
</inkml:ink>
</file>

<file path=ppt/ink/ink6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8:03.30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 1 24575,'0'8'0,"1"0"0,0 0 0,0 0 0,1 0 0,0 0 0,7 14 0,0 4 0,-6-12 0,-1 0 0,-1 0 0,0 0 0,-1 0 0,0 0 0,-1 0 0,-3 15 0,-3 5 0,1-1 0,-2 61 0,8-93-76,0 0 1,0 0-1,0 0 0,0 0 0,1 0 0,-1 1 0,0-1 0,0 0 1,1 0-1,-1 0 0,0 0 0,1 0 0,-1 0 0,1 0 1,0 0-1,-1 0 0,2 2 0</inkml:trace>
</inkml:ink>
</file>

<file path=ppt/ink/ink6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8:05.37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24575,'0'0'-8191</inkml:trace>
</inkml:ink>
</file>

<file path=ppt/ink/ink6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8:06.26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98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40 7 24575,'0'1'0,"0"0"0,0-1 0,0 1 0,1 0 0,-1-1 0,0 1 0,0-1 0,2 2 0,0 1 0,5 14 0,-3-7 0,-2-4 0,6 18 0,-7-21 0,8 26 0,-5-12 0,-1 4 0,-2-14 0,-1-5 0,1 0 0,-1 1 0,0 2 0,1 38 0,1-13 0,-1 1 0,-1-31 0,0 0 0,0 1 0,0-1 0,0 0 0,0 0 0,0 1 0,0-1 0,1 0 0,-1 0 0,0 1 0,0-1 0,0 0 0,0 1 0,1-1 0,-1-3 0,-1-1 0,-1 0 0,1 0 0,-1 0 0,-2-4 0,0-2 0,0 0 0,-5-17 0,3 7 0,-1-11 0,5 26 0,1-1 0,0-4 0,-1-2 0,2 4 0,-1 0 0,2-12 0,-1 5 0,2-22 0,0 22 0,-2 15 0,0 0 0,0 0 0,0 0 0,0 0 0,0 0 0,0 0 0,0 0 0,0 0 0,0-1 0,0 1 0,1 0 0,-1 0 0,0 0 0,0 0 0,0 0 0,0 0 0,0 0 0,0 0 0,0 0 0,0 0 0,0 0 0,0 0 0,0 0 0,0 0 0,0 0 0,0 0 0,1 0 0,-1 0 0,0 0 0,0 0 0,0 0 0,0 0 0,0 0 0,4 1 0,-1 0 0,-3-1 0,1 0 0,-1 0 0,1 0 0,0-1 0,-1 1 0,1 0 0,-1 0 0,1-1 0,-1 1 0,1 0 0,-1-1 0,1 1 0,-1 0 0,1-1 0,-1 0 0,1 1 0,0-1 0,-1 0 0,1 1 0,-1 0 0,1-1 0,0 1 0,-1-1 0,1 1 0,0 0 0,1-1 0,-1 1 0,0-1 0,0 1 0,0 0 0,0 0 0,0 0 0,2 0 0,-3 0 0,1 1 0,0-1 0,-1 0 0,1 0 0,-1 1 0,1-1 0,-1 0 0,1 1 0,-1-1 0,0 1 0,1-1 0,-1 0 0,1 1 0,3 3 0,-3-3 0,0 0 0,-1 0 0,1 0 0,0 0 0,0 0 0,-1 0 0,1 0 0,0 2 0,1 1 0,-2-2 0,1 0 0,0-1 0,-1 1 0,1 2 0,-1 0 0,0-1 0,0 1 0,1-1 0,-1 0 0,1 0 0,0 0 0,1 4 0,0-4 0,-1-1 0,0 1 0,0-1 0,0 0 0,0 1 0,0 4 0,-1-4 0,1 0 0,0-1 0,-1 1 0,1 0 0,2 3 0,-2-3 0,13 25 0,-9-17 0,-2-6 0,-2-2 0,1 0 0,1 6 0,3 3 0,-5-10 0,0 1 0,1 0 0,3 4 0,-4-5 0,0-1 0,-1 0 0,1 1 0,1 1 0,-1 1 0,0-1 0,0-1 0,1 1 0,-1 0 0,1 0 0,0-1 0,0 1 0,3 3 0,-5-6 0,3 3 0,-1-1 0,0 1 0,1-1 0,-1 1 0,2 5 0,-3-7 0,0 0 0,0 1 0,0-1 0,1 2 0,-1-2 0,0 0 0,0 0 0,0 0 0,1 2 0,-1-1 0,0 0 0,0 0 0,0-1 0,1 1 0,1 1 0,1 2 0,-2-3 0,-1 0 0,0-1 0,0 1 0,0 0 0,0 0 0,-1 0 0,1 0 0,0 0 0,-1 0 0,1 0 0,-1 0 0,0 3 0,0-4 0,0-1 0,0 0 0,0 0 0,0 1 0,0-1 0,0 0 0,-1 1 0,1-1 0,0 0 0,0 1 0,0-1 0,-1 0 0,1 0 0,0 0 0,0 1 0,-1-1 0,1 0 0,0 0 0,0 0 0,-1 1 0,0-1 0,-7 3 0,5-2 0,1 0 0,0 0 0,0 0 0,0 0 0,0 0 0,0 0 0,-2 3 0,3-3 0,0 0 0,0-1 0,0 1 0,0 0 0,1-1 0,-1 1 0,1-1 0,-1 1 0,0 0 0,1 0 0,-1 0 0,-8 17 0,5-10 0,1-16 0,2 2 0,1 0 0,-1 0 0,1-9 0,0-6 0,0 18 0,-1 0 0,1 0 0,-1 0 0,-2-4 0,2 2 0,-1 1 0,-3-10 0,0 2 0,4 9 0,0-1 0,-3-3 0,4 6 0,0 0 0,-1 0 0,0 0 0,1 0 0,-1 0 0,-1-1 0,2 2 0,0 0 0,0 0 0,0 0 0,0 0 0,0 0 0,0 0 0,0 0 0,-1 0 0,1 0 0,0-1 0,0 1 0,0 0 0,0 0 0,0 0 0,0 0 0,-1 0 0,1 0 0,0 0 0,0 0 0,0 0 0,0 0 0,0 0 0,-1 0 0,1 1 0,0-1 0,0 0 0,0 0 0,-1 0 0,1 0 0,0 1 0,0-1 0,0 0 0,0 0 0,0 0 0,-1 1 0,1-1 0,0 0 0,0 0 0,0 0 0,0 1 0,0-1 0,-13 33 0,11-29 0,1 0 0,0 0 0,0 0 0,0 7 0,0-4 0,1-6 0,-1 1 0,1 0 0,0-1 0,0 1 0,0-1 0,0 1 0,1 0 0,-1-1 0,0 1 0,1 0 0,0 1 0,6 13 0,-7-15 0,1-1 0,-1 1 0,1 0 0,-1-1 0,1 1 0,-1-1 0,2 2 0,-2-2 0,0 0 0,0 0 0,0 0 0,0 0 0,0 0 0,0 0 0,0 0 0,0 0 0,1 0 0,-1 1 0,0-1 0,0 0 0,0 0 0,0 0 0,0 0 0,0 0 0,0 0 0,0 0 0,0 0 0,1 0 0,-1 0 0,0 0 0,0 0 0,0-1 0,0 1 0,0 0 0,0 0 0,0 0 0,1 0 0,-1 0 0,0-1 0,0 1 0,0 0 0,0 0 0,0 0 0,1-1 0,-1 1 0,0 0 0,0 0 0,0-1 0,0 1 0,0-1 0,1-23 0,-1 22 0,1 0 0,-1 0 0,0-4 0,0 5 0,-1 0 0,1 0 0,0 0 0,0 0 0,0 1 0,-1-1 0,1 0 0,0 0 0,-1 0 0,1 1 0,-1-1 0,0-1 0,-2-1 0,2 2 0,0-1 0,-1 1 0,-1-2 0,2 2 0,0 1 0,1-1 0,-1 1 0,0 0 0,1-1 0,-1 1 0,0 0 0,0 0 0,1 0 0,-1 0 0,0-1 0,-1 1 0,1 0 0,1 1 0,-1-1 0,0 0 0,0 0 0,1 0 0,-1 0 0,0 1 0,0-1 0,1 0 0,-1 1 0,0-1 0,1 0 0,-1 1 0,1-1 0,-1 1 0,0-1 0,1 1 0,-1 0 0,1-1 0,-1 2 0,-1 1 0,0 0 0,1 0 0,-3 5 0,1-1 0,2-3 0,-1 0 0,1 0 0,-1 0 0,1 1 0,0-1 0,1 0 0,-1 1 0,1-1 0,0 1 0,0 6 0,0-11 0,1 1 0,-1 0 0,0 0 0,0-1 0,1 1 0,-1 0 0,0-1 0,1 1 0,-1 0 0,1-1 0,-1 1 0,1 0 0,-1-1 0,1 1 0,0-1 0,0 1 0,-1 0 0,0-1 0,1 0 0,-1 0 0,0 0 0,1 0 0,-1 0 0,0 0 0,0 0 0,1 1 0,-1-1 0,0 0 0,1 0 0,-1 0 0,0 0 0,0 0 0,1 0 0,-1 0 0,1-1 0,-1 1 0,0 0 0,1 0 0,-1 0 0,0-1 0,1 1 0,-1 0 0,0 0 0,1-1 0,-1 1 0,0 0 0,0 0 0,0-1 0,1 1 0,-1 0 0,0-1 0,0 1 0,0 0 0,1-1 0,6-18 0,-5 14 0,0 0 0,-1 0 0,0 0 0,0 1 0,0-1 0,-1 0 0,0 0 0,0 0 0,0-7 0,-1 10 0,1 1 0,-1 0 0,1 0 0,-1 0 0,1 0 0,-1 0 0,1 0 0,-1 0 0,-1-2 0,0 1 0,1 0 0,0 0 0,-1 1 0,1-1 0,0 1 0,-1 0 0,1 0 0,-4-2 0,5 2 0,-1 1 0,0 0 0,1-1 0,-1 1 0,0 0 0,0-1 0,0 1 0,1 0 0,-3 0 0,3 0 0,0 0 0,-1 0 0,1 0 0,-1 0 0,1 0 0,-1 0 0,1 1 0,0-1 0,-1 0 0,1 0 0,-1 0 0,1 0 0,0 1 0,-1-1 0,1 0 0,0 1 0,-1-1 0,1 0 0,-1 1 0,-1 2 0,0 1 0,0 0 0,0 0 0,0 0 0,-1 5 0,-2 4 0,3-8 0,0-1 0,1 1 0,-3 8 0,2 10 0,2-19 0,0-3 0,0 1 0,0-1 0,0 1 0,0 0 0,0-1 0,1 1 0,-1-1 0,0 1 0,1-1 0,-1 1 0,1-1 0,0 1 0,-1-1 0,1 1 0,2 2 0,-2-2 0,1 0 0,0-1 0,-1 1 0,3 2 0,-3-4 0,0 1 0,0 0 0,0-1 0,0 1 0,1-1 0,-1 1 0,0-1 0,0 0 0,0 1 0,2-1 0,-2 0 0,0 0 0,0 0 0,-1 0 0,1 0 0,0 0 0,0-1 0,-1 1 0,1 0 0,0 0 0,-1-1 0,1 1 0,0-1 0,-1 1 0,1-1 0,-1 1 0,1-1 0,0 1 0,-1-1 0,1 1 0,-1-1 0,1 0 0,1-3 0,0 1 0,3-7 0,-4 9 0,0-1 0,0-1 0,0 0 0,0 0 0,-1 1 0,1-1 0,-1-5 0,1 1 0,-2-10 0,1 15 0,-1 1 0,1 0 0,0 0 0,-1-1 0,1 1 0,-1 0 0,1 0 0,-1 0 0,0-1 0,1 1 0,-1 0 0,-1-1 0,0-1 0,-1 1 0,1 0 0,-5-3 0,5 3 0,-1 0 0,1 1 0,-1 0 0,1-1 0,-1 1 0,0 0 0,0 0 0,1 1 0,-1-1 0,0 0 0,0 1 0,0 0 0,0 0 0,0 0 0,-3 0 0,5 0 0,1 0 0,-1 1 0,0-1 0,1 0 0,-1 1 0,1-1 0,-1 0 0,1 1 0,-1-1 0,1 1 0,-1-1 0,1 0 0,-1 1 0,1 0 0,-1 0 0,-5 9 0,5-9 0,0 1 0,0 1 0,0 0 0,0 1 0,-1 3 0,1 1 0,0-1 0,1 14 0,1-20 0,-1 1 0,0-1 0,0 0 0,1 1 0,-1-1 0,1 1 0,-1-1 0,1 0 0,0 1 0,-1-1 0,1 0 0,0 1 0,0-1 0,0 0 0,0 0 0,0 0 0,0 0 0,0 0 0,0 0 0,0 0 0,1 0 0,-1-1 0,0 1 0,1 0 0,-1-1 0,0 1 0,1-1 0,-1 1 0,1-1 0,-1 0 0,3 1 0,-1-1 0,1 0 0,-1 0 0,6 0 0,-8-1 0,1 1 0,-1 0 0,1-1 0,-1 1 0,0-1 0,1 0 0,-1 1 0,0-1 0,1 0 0,0-1 0,0 1 0,-1 0 0,0 0 0,1-1 0,-1 1 0,0-1 0,0 1 0,0-1 0,0 1 0,0-1 0,-1 0 0,1 1 0,0-1 0,-1 0 0,1 1 0,-1-1 0,0 0 0,1 0 0,-1 0 0,0 1 0,0-1 0,0 0 0,0 0 0,-1 0 0,1 1 0,0-1 0,-1 0 0,1 0 0,-1 1 0,0-1 0,0 0 0,1 1 0,-3-3 0,2 2 0,0 1 0,-1-1 0,1 0 0,0 1 0,-1-1 0,0 1 0,1 0 0,-1 0 0,0-1 0,0 1 0,0 0 0,1 1 0,-1-1 0,0 0 0,0 0 0,-1 1 0,-2-1 0,0 0 0,4 1 0,0 0 0,-1 0 0,1 0 0,0 0 0,0 0 0,0 0 0,-1 0 0,1 0 0,0 0 0,0 0 0,0 1 0,0-1 0,0 0 0,-1 1 0,1-1 0,-1 2 0,0-1 0,1 0 0,-1 0 0,1 1 0,-1-1 0,1 1 0,0-1 0,0 1 0,-1-1 0,1 1 0,0 0 0,0 0 0,-1 3 0,0 0 0,1-1 0,-3 7 0,2-5 0,2-4 0,-1-1 0,1 1 0,0 0 0,-1 0 0,1 3 0,0 1 0,0-3 0,0 0 0,0 6 0,0-9 0,0 1 0,1 0 0,-1-1 0,0 1 0,0 0 0,0-1 0,1 1 0,-1 0 0,0-1 0,1 1 0,-1-1 0,1 1 0,-1-1 0,0 1 0,1-1 0,-1 1 0,1-1 0,0 1 0,0-1 0,-1 1 0,0-1 0,1 0 0,-1 0 0,1 0 0,-1 0 0,0 0 0,1 1 0,-1-1 0,1 0 0,-1 0 0,0 0 0,1 0 0,-1 0 0,1 0 0,-1-1 0,0 1 0,1 0 0,-1 0 0,1 0 0,-1 0 0,0 0 0,1-1 0,-1 1 0,1 0 0,-1 0 0,2-2 0,-1 1 0,1 0 0,-1-1 0,2-2 0,2-1 0,-4 3 0,1 0 0,-1 1 0,1-1 0,-1 0 0,0 0 0,0 0 0,0 0 0,0 0 0,0-1 0,-1 1 0,1 0 0,-1 0 0,1 0 0,-1-1 0,0 1 0,0 0 0,0-1 0,0 1 0,0 0 0,-1-3 0,1 4 0,-1 0 0,1 0 0,-1 0 0,1 0 0,-1 0 0,1 0 0,-1 1 0,1-1 0,-1 0 0,0 0 0,-1 0 0,0-1 0,-1 0 0,-4-2 0,6 3 0,0 0 0,-1 1 0,1-1 0,-1 1 0,1-1 0,-1 1 0,1 0 0,-3-1 0,4 1 0,-1 0 0,0 0 0,1 0 0,-1 0 0,1 1 0,-1-1 0,1 0 0,-1 0 0,1 0 0,-1 0 0,1 1 0,-1-1 0,1 0 0,-1 0 0,1 1 0,-1-1 0,1 0 0,-1 1 0,1-1 0,0 1 0,-1-1 0,1 0 0,0 1 0,-1-1 0,1 2 0,-1-2 0,0 2 0,0 0 0,0 0 0,0 1 0,-1 4 0,2-2 0,-1 1 0,1-1 0,1 11 0,-1-16 25,0 1-1,0 0 0,0 0 1,0-1-1,1 1 1,-1 0-1,0 0 0,1-1 1,-1 1-1,0 0 0,1-1 1,-1 1-1,1 0 1,1 1-452,-1-1 0,1 1 1,2 1-1</inkml:trace>
</inkml:ink>
</file>

<file path=ppt/ink/ink6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8:06.64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24575,'0'3'0,"2"0"0,-1 1 0</inkml:trace>
</inkml:ink>
</file>

<file path=ppt/ink/ink6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28:09.370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1 24575,'0'0'-8191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99"/>
    </inkml:context>
    <inkml:brush xml:id="br0">
      <inkml:brushProperty name="width" value="0.35" units="cm"/>
      <inkml:brushProperty name="height" value="0.35" units="cm"/>
    </inkml:brush>
  </inkml:definitions>
  <inkml:trace contextRef="#ctx0" brushRef="#br0">0 46 24575,'0'3'0,"0"0"0,0-1 0,1 1 0,0 4 0,0-5 0,-1 0 0,0 0 0,0 3 0,0-3 0,0 0 0,1 0 0,0 4 0,-1-5 0,0 0 0,0 0 0,1 0 0,-1 1 0,1-1 0,0 2 0,-1-3 0,0 0 0,1 0 0,-1 0 0,0 0 0,0 0 0,0 0 0,0 0 0,0 0 0,0 1 0,0-1 0,0 0 0,0 0 0,1 0 0,-1 0 0,0 0 0,0 0 0,0 0 0,0 0 0,0 0 0,0 0 0,1 0 0,-1 0 0,0 0 0,0 0 0,0 0 0,1 0 0,-1 0 0,0 0 0,0-1 0,1 1 0,-1 0 0,0 0 0,0 0 0,1-1 0,-1 1 0,0 0 0,0 0 0,1-1 0,-1 1 0,0-1 0,2-2 0,-1 0 0,0 0 0,0 0 0,0 0 0,0 0 0,0-6 0,0 8 0,-1-2 0,1 1 0,-1-1 0,1 1 0,0 0 0,-1-1 0,1 1 0,2-2 0,-3 3 0,1 0 0,-1 0 0,1 0 0,0 0 0,-1 0 0,1 1 0,0-1 0,0 0 0,-1 0 0,1 1 0,0-1 0,0 1 0,0-1 0,1 0 0,-1 1 0,0 0 0,-1-1 0,1 1 0,-1-1 0,1 1 0,0 0 0,-1-1 0,1 1 0,0-2 0,-1 2 0,0 0 0,0-1 0,1 1 0,-1 0 0,0-1 0,0 1 0,0 0 0,0-1 0,0 1 0,0 0 0,0 0 0,0-1 0,0 1 0,1 0 0,-1-1 0,-1 1 0,1 0 0,0-1 0,0 1 0,0 0 0,0-1 0,0 0 0,0 1 14,0 0 0,-1-1 0,1 1 0,0-1 0,0 1 0,0 0 0,0-1 0,0 1 0,0-1 0,0 1 0,0 0 0,0-1 0,0 1 0,0-1 0,0 1 0,1-1 0,-1 1 0,0 0 0,0-1 0,0 1 0,1-1 0,0 0-115,0-1 1,0 1 0,0 0 0,2-2 0,1 0-1072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8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244 84,'0'0,"0"0,-1-1,1 1,-1 0,1 0,0-1,-1 1,1 0,0 0,-1 0,1-1,-1 1,1 0,-1 0,-2-1,2 0,0 0,-1 1,1-1,0 0,0 1,-1-1,1 1,-1 0,1-1,0 1,-1 0,-1 0,1 0,0-1,0 1,0 0,1-1,-4 0,-2-1,-3-1,5 3,1-1,-9-3,12 3,0 0,0 1,0-1,0 1,0-1,-1-1,2 2,0 0,0 0,0 0,0 0,-1-1,1 1,0 0,0 0,0 0,0 0,0 0,0-1,0 1,0 0,-1 0,1 0,0 0,0-1,0 1,0 0,0 0,0 0,0-1,0 1,0 0,0 0,0 0,0 0,0-1,1 1,-1 0,0 0,0 0,0 0,0-1,0 1,0 0,0 0,0 0,1 0,-1 0,0-1,0 1,0 0,0 0,0 0,1 0,3-3,0 0,0-1,0 1,4-6,-8 8,1 1,0-1,-1 0,1 0,-1 0,1 0,-1 0,1-2,-1 3,0-1,0 1,0 0,0 0,0 0,-1 0,1 0,0 0,0 0,0 0,0 0,0-1,0 1,0 0,-1 0,1 0,0 0,0 0,0 0,0 0,0 0,-1 0,1 0,0 0,0 0,0 0,0 0,-1 0,-4 1,4 0,-29 7,12-6,17-2,0 0,0 1,1-1,-1 0,0 0,0 0,0 0,0 0,0 0,0 0,0 0,0 0,0-1,0 1,0 0,0 0,0-1,1 1,-1-1,-1 0,0 0,0-1,-1 1,1 0,-1-1,1 1,-4-1,2 1,-8-3,-3 2,4 1,-1-1,-14 0,20 1,5 1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8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6 0,'0'1,"0"0,-1 0,1 0,0 0,-1 0,1 1,-1-2,-1 3,1-1,1-2,0 0,0 0,0 0,0 0,0 0,0 0,1 0,-1 0,0 0,0 1,0-1,0 0,0 0,0 0,0 0,0 0,0 0,0 0,0 0,1 0,-1 0,0 0,0 0,0 0,0 0,0 0,0 0,0 0,0 0,0 0,0 0,1 0,-1 0,4-1,-4 1,0 0,0 0,0 0,0 0,0 0,1-1,-1 1,0 0,0 0,0 0,0 0,0 0,0 0,0 0,0-1,1 1,-1 0,0 0,0 0,0 0,0 0,0-1,0 1,0 0,0 0,0 0,0 0,0 0,0-1,0 1,1 2,0-1,-1 0,1-1,0 1,0 0,0-1,-1 1,1 0,0-1,0 1,2 0,4 3,-6-4,0 1,0-1,0 1,0-1,1 1,5 2,-4-2,0 1,0 0,0-1,0 0,0 1,5 0,-6-2,-1 1,1-1,2 2,1 1,-3-3,0 1,-1 0,1 0,2 3,3 1,-3-3,-2-1,-1 0,1 0,-1 0,3 0,8 5,-3-3,-5-1,0-1,-1 0,8 1,0 1,-2 0,3 0,-11-2,1 0,-1-1,1 1,0-1,2 1,-7-1,0 0,0 0,0 0,0 1,0-1,-5 3,-8 2,7-2,7-2,0 0,-1-1,1 1,-2 1,1 0,0 0,0-1,-6 3,0-1,6-2,1 0,0 0,-5 0,6-1,0 0,0 0,0 0,0 0,0 0,1 0,-1 0,0 0,0 0,0-1,0 1,1 0,-1 0,0-1,0 1,1-1,-1 1,0-1,0 0,0 0,0 0,1 0,-1 0,1 0,-1-1,-1-2,1 2,0 0,1 0,-1 1,1-1,-1-3,0 2,1 2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8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5 6,'0'0,"0"0,0 0,1 0,-1 0,0 1,1-1,-1 0,0 0,0 0,1 1,-1-1,0 0,0 0,0 1,1-1,2 5,-2-3,0 0,0 0,0-1,0 1,2 2,-4-5,0 0,0 0,1-1,-1 1,0 0,-1-3,2 3,-1-1,1 1,-1 0,0 0,0-1,1 1,-1 0,0 0,0 0,0 0,0 0,-2-1,2 2,2 2,1 2,-2-4,4 5,-4-5,1 1,-1-1,1 1,-1 0,1-1,-1 1,1 1,0-1,-1 1,1 0,0-1,0 1,1 1,-10-15,3 3,21 30,-15-19,-1-3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0,'0'165,"0"-165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88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0,'1'1,"0"-1,0 1,-1-1,1 1,0 0,-1 0,2 0,-2 0,4 3,-3-4,0 1,0 0,-1-1,1 1,0 0,0 1,0-1,-1-1,1 1,-1 0,1-1,-1 1,1 0,0-1,-1 1,1-1,0 1,-1-1,1 1,1-1,-1 1,2 2,-2-2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89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15 0,'-2'0,"-3"0,-2 0,6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0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36 15,'-7'-1,"3"0,0-1,0 0,0 1,0-1,-4-4,7 6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1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 0,'-1'18,"0"-12,0-5,1 1,0-1,-1 1,1 1,0-1,0-1,0 0,0 0,0-1,0 1,0 0,0-1,0 1,0 0,1-1,-1 1,0 0,0-1,1 1,-1 0,0-1,1 1,-1-1,0 1,1-1,0 2,3 2,1 1,5-1,-2 0,-17-17,8 12,0 0,0 0,1 0,-1 0,1-1,-1 1,1 0,-1-2,1 2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2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7,'50'-2,"-28"3,23-2,-36 0,-6 1,0-1,3 1,7 0,10 0,-21 0,12 1,17-1,-6-4,15 4,-15 2,-19-2,-6 1,-3-1,-8 0,-17 0,27 0,2 0,2 1,5-1,18 1,22-2,-32 0,-1-2,24 4,15 1,-52-2,1 0,-6 1,-5-1,7 0,-1 0,1 0,-1 1,1-1,-3 1,1 0,0-1,0 1,0 0,0-1,0 0,-4 0,-2 1,-17 0,11 2,-11-5,24 2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3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82 39,'-2'0,"-1"-1,1 1,-5-2,4 1,-11-5,14 6,-1-1,0 1,0 0,0-1,-1 0,2 0,-1 1,0-1,0 1,1-1,-1 1,0 0,-1-1,1 0,-1 1,1-1,-1 0,1 1,-1-1,-1-2,-5-2,3 3,-8-6,37 24,-19-12,-4-3,0 0,0 0,1 0,-1-1,0 1,0 0,0-1,2 1,-2 0,1-1,-1 1,0-1,0 1,0 0,2 1,-2-1,-1-1,1 1,0-1,0 1,-1-1,1 0,0 1,0-1,-1 0,1 1,0-1,0 0,0 0,-1 0,1 0,0 0,1 0,-1 0,0 0,0 0,0 0,0 0,0 0,0 0,0 0,0 0,0 0,0 0,0 0,0 1,0-1,0 0,-1 1,1-1,0 1,0-1,0 1,-1-1,1 1,0-1,0 1,-1 0,1-1,0 1,-1 0,1 0,-1 0,1 1,2 2,-2-3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4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109 12,'-3'0,"0"0,0-1,0 1,-5-3,-2 0,2 2,6 1,1 0,-1 0,0 0,1-1,-2 1,0-1,1 0,-1 1,0 0,1 0,-1 0,-4 0,-2 0,-17-1,24 1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5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461 63,'-14'0,"-14"0,-4 1,7 1,17-2,4 0,0 0,-5 0,-5-5,-5 1,-20-1,33 4,5 1,-1-1,1 1,-1 0,-2 0,-34-3,33 3,4 0,0 0,0 0,0 0,-1 0,1-1,0 1,0 0,0-1,-3 0,5 1,0 0,-1-1,1 1,0 0,-1 0,1 0,1 0,0-1,19-1,-5 1,-9 0,-5 0,1 1,-1 0,3-1,32 0,0 0,-35 0,1 1,0-1,0 1,0-1,-1 0,4-1,-6 2,0 0,0 0,0 0,0 0,0 0,0 0,0 0,1 0,-1 0,0 0,0-1,0 1,0 0,0 0,0 0,0 0,0 0,0 0,0 0,0 0,0 0,0 0,0 0,0 0,0 0,0 0,0 0,0 0,0 0,0 0,0 0,0 0,0 0,0 0,0 0,0 0,0 0,0 0,0 0,0 0,0 0,0 0,0 0,0 0,0 0,0 0,0 0,0-1,0 1,0 0,0 0,0 0,0 0,0 0,0 0,-1 0,1 0,0 0,-3-1,-4-1,-33 1,40 0,-63-1,39-1,-23 2,46 1,1 0,-1 0,0 0,1 0,-1 0,0-1,1 1,-1 0,0 0,1 0,-2-1,3 1,0 0,0-1,0 1,-1 0,1 0,0 0,1 0,3 0,-3 0,1 0,-1 0,1 0,-1 0,5-1,-2-1,0 1,9 0,-5 0,-3 0,-1 0,8-2,-29 2,-48 1,49 3,6-3,-13 3,19-2,-8 2,8-3,1 1,0-1,-1 1,-3 2,-6 1,-6 2,17-5,1-1,-1 0,0 1,1-1,-1 0,1 1,-1-1,-1 1,2 0,-1-1,1 1,-1-1,0 1,1-1,-1 0,0 1,-1-1,0 1,-1 0,-5 2,5-1,-12 5,9-4,5-2,0-1,1 1,-1-1,0 1,0-1,-1 1,1-1,1 0,0 0,0 0,-1 1,1-1,0 0,0 0,-1 0,1 1,0-1,0 0,0 0,-1 1,1-1,0 0,0 0,0 1,0-1,0 0,0 1,0-1,0 0,-1 1,1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6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0,'131'0,"-186"0,479 0,-423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97"/>
    </inkml:context>
    <inkml:brush xml:id="br0">
      <inkml:brushProperty name="width" value="0.2" units="cm"/>
      <inkml:brushProperty name="height" value="0.4" units="cm"/>
      <inkml:brushProperty name="tip" value="rectangle"/>
      <inkml:brushProperty name="rasterOp" value="maskPen"/>
      <inkml:brushProperty name="ignorePressure" value="1"/>
    </inkml:brush>
  </inkml:definitions>
  <inkml:trace contextRef="#ctx0" brushRef="#br0">3 4,'0'-1,"-1"1,1 0,0-1,-1 0,1 1,-1-1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73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0,'0'348,"0"-344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0,'1525'0,"-1519"0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0,'1482'0,"-1483"0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0,'1546'0,"-1541"0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3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0,'865'0,"-860"0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4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0,'1007'0,"-999"0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5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0,'292'0,"-305"0,6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6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0,'279'0,"-276"0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7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0,'0'230,"0"-228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8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0,'0'243,"0"-307,0 59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19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0,'0'220,"0"-215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73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295 0 24575,'8'5'0,"-2"0"0,-5-4 0,0 1 0,0-1 0,0 0 0,0 0 0,0 0 0,-1 0 0,1 0 0,0 2 0,0 0 0,0-1 0,0 0 0,1 0 0,-1 0 0,3 3 0,-2-3 0,0 1 0,3 5 0,0-1 0,1 1 0,3 13 0,2-8 0,-6-5 0,-3-7 0,-1 1 0,0 0 0,0 0 0,0 0 0,1 2 0,-2-2 0,1 0 0,0 0 0,0 0 0,0 0 0,1-1 0,2 4 0,-2-2 0,0-1 0,0 0 0,2 4 0,6 10 0,-5-4 0,1 16 0,-3-21 0,0 5 0,-2-10 0,-1-1 0,1 1 0,0 0 0,2 3 0,2 4 0,-4-2 0,-1 0 0,0 10 0,-1-3 0,3 44 0,-1-46 0,-1-6 0,0 0 0,-1 7 0,-7 7 0,7-13 0,0-4 0,0 1 0,-2 4 0,1-4 0,1 0 0,-1 5 0,0 2 0,-6 2 0,0 5 0,7-16 0,0 1 0,0-1 0,-3 3 0,-2 7 0,-6 30 0,2-22 0,-11 14 0,10-19 0,9-11 0,-2 0 0,-4 5 0,7-9 0,-11 17 0,10-14 0,2-3 0,-1 1 0,1 0 0,-1 0 0,0-1 0,1 1 0,-1 0 0,0-1 0,0 1 0,0 0 0,-1 0 0,0 0 0,0 1 0,0-1 0,0 1 0,1-1 0,0 1 0,-1-1 0,1 1 0,-1 1 0,-3 4 0,-14 16 0,17-21 0,1 0 0,-1 0 0,0 3 0,-3 4 0,-2 3 0,3-6 0,-9 12 0,-13 12 0,24-28 0,0 1 0,-6 4 0,-32 25 0,36-29 0,0 0 0,-10 6 0,-15 9 0,8-6 0,15-9 0,1 0 0,0 0 0,0 1 0,0-1 0,-6 6 0,1 4 0,2-5 0,7-7 0,-1 1 0,1-1 0,0 1 0,0-1 0,0 1 0,0-1 0,0 1 0,0 2 0,-3 10 0,3-9 0,-2 7 0,3-7 0,0 5 0,4 13 0,-3-17 9,-1 0 0,0 8 0,-1-3-1401,1-10-5434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20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0,'0'225,"0"-220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21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0,'0'227,"0"-221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4-02-21T15:52:18.822"/>
    </inkml:context>
    <inkml:brush xml:id="br0">
      <inkml:brushProperty name="width" value="0.035" units="cm"/>
      <inkml:brushProperty name="height" value="0.035" units="cm"/>
      <inkml:brushProperty name="ignorePressure" value="1"/>
    </inkml:brush>
  </inkml:definitions>
  <inkml:trace contextRef="#ctx0" brushRef="#br0">0 0,'0'204,"0"-197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3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24575,'1'4'0,"0"-1"0,0 0 0,1 0 0,-1 0 0,0 0 0,1 0 0,0 0 0,0 0 0,0 0 0,3 3 0,-1-1 0,2 4 0,-1-1 0,7 16 0,-8-14 0,1-1 0,10 15 0,-11-18 0,1-1 0,8 8 0,-4-5 0,-6-5 0,-1 0 0,0 0 0,0 0 0,-1 0 0,3 5 0,7 10 0,-9-15 0,0 1 0,0-1 0,-1 0 0,1 1 0,-1-1 0,0 1 0,1-1 0,-2 1 0,1 0 0,0 4 0,0 7 0,0 19 0,-2-22 0,1-6 0,0 0 0,0 0 0,-1 0 0,0 0 0,0-1 0,-4 12 0,-19 46 0,3-16 0,17-29-1365,3-12-5461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4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170 0 24575,'-2'1'0,"0"-1"0,0 0 0,-1 1 0,1 0 0,0-1 0,0 1 0,0 0 0,-4 2 0,-17 12 0,14-10 0,7-3 0,-1 0 0,1 0 0,-1 1 0,1-1 0,0 0 0,-1 1 0,1-1 0,1 1 0,-3 3 0,0 2 0,-6 17 0,1-5 0,8-17 0,-1 0 0,0 0 0,0-1 0,-1 1 0,1-1 0,0 0 0,-1 0 0,-4 3 0,-11 11 0,16-11 0,-1-1 0,0 1 0,1-1 0,0 1 0,0 0 0,0 0 0,0 0 0,1 0 0,-1 9 0,0 2 0,0 29 0,2-27 0,-1-10 0,1 1 0,1 11 0,0-18 0,-1 0 0,1 0 0,-1 0 0,1 0 0,0 0 0,0 0 0,-1 0 0,1 0 0,1 0 0,-1 0 0,0 0 0,0 0 0,3 2 0,-1-1 0,-1-1 0,0 1 0,0 0 0,0 0 0,0 0 0,-1 0 0,1 0 0,-1 0 0,2 6 0,-2-6 0,0 1 0,0-1 0,1 1 0,-1-1 0,1 0 0,0 0 0,0 0 0,4 5 0,-5-7 15,1 1-1,-1 0 1,0 0 0,0 0-1,0 0 1,0 0 0,0 0-1,1 4 1,-1-3-229,0-1 0,0 0 0,0 1 0,0-1 1,0 0-1,2 3 0,1-1-6612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5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351 0 24575,'1'4'0,"1"0"0,-1 0 0,1 0 0,-1 0 0,1 0 0,0 0 0,0-1 0,4 5 0,-3-4 0,7 12 0,0 1 0,11 27 0,1-3 0,-8-11 0,13 42 0,-16-48 0,-8-19 0,-1 0 0,0 0 0,3 9 0,-2 1 0,-1 0 0,-1 0 0,0 28 0,-1-38 0,1 1 0,0 0 0,0-1 0,0 1 0,1-1 0,2 7 0,3 9 0,-3 0 0,-1-1 0,-1 1 0,-1 0 0,-2 29 0,1-14 0,-1-27 0,0 0 0,0 0 0,-3 10 0,-3 15 0,6-18 0,-4 50 0,5-63 0,0 1 0,0-1 0,-1 0 0,0 0 0,0 0 0,1 0 0,-2 0 0,1 0 0,0 0 0,-1 0 0,1 0 0,-3 2 0,-3 7 0,5-7 0,0 0 0,1 0 0,-1 1 0,1-1 0,0 0 0,-1 8 0,2-8 0,-1 1 0,0-1 0,0 0 0,0 0 0,-1 0 0,1 0 0,-4 4 0,1 0 0,1 0 0,-1 0 0,-3 19 0,3-13 0,1 0 0,-7 19 0,2-5 0,6-22 0,0 1 0,-1 0 0,-3 8 0,-1-6 0,6-9 0,0 1 0,0 0 0,0-1 0,0 1 0,0-1 0,1 1 0,-1 0 0,0 3 0,-1 6 0,-1-1 0,0 1 0,0 0 0,-1-1 0,-1 0 0,-8 15 0,11-21 0,0 0 0,1 0 0,-1 0 0,1 0 0,-2 6 0,3-7 0,-1 1 0,-1 0 0,1-1 0,0 1 0,-1 0 0,0-1 0,-2 5 0,0-3 0,2 0 0,-1 0 0,1 0 0,-1 1 0,2-1 0,-3 8 0,0 1 0,2-11 0,1-1 0,0 1 0,-1 0 0,0-1 0,1 1 0,-5 3 0,4-3 0,-1-1 0,1 1 0,0 0 0,0 0 0,-2 5 0,-1 3 0,-11 19 0,-2 2 0,16-27 0,-1-1 0,0 0 0,-3 5 0,3-6 0,1 0 0,0 1 0,-1-1 0,2 0 0,-1 1 0,-2 4 0,2-3 0,0 0 0,-1-1 0,0 1 0,0-1 0,0 0 0,-1 0 0,-6 7 0,-7 8 0,6-2 0,9-13 0,-1 0 0,0 0 0,0 0 0,-5 5 0,-3 7 0,9-14 0,0 1 0,1-1 0,-1 1 0,-3 3 0,1-2 0,0 1 0,1-1 0,-1 1 0,-2 6 0,3-6 0,-1 0 0,1 0 0,-8 8 0,-4 5 0,13-14 0,-1-1 0,1 0 0,0 0 0,-1-1 0,0 1 0,-5 4 0,6-6 0,0 1 0,1 0 0,-1 0 0,1 0 0,-1 0 0,1 0 0,0 0 0,-1 1 0,1-1 0,-1 5 0,1-4 0,-1 0 0,1 1 0,-1-1 0,-4 5 0,2-3-1365,-1-1-5461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6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190 0 24575,'-1'1'0,"0"-1"0,0 1 0,0-1 0,0 1 0,0-1 0,0 1 0,0 0 0,0-1 0,0 1 0,0 0 0,0 0 0,-1 1 0,-10 13 0,10-12 0,0 1 0,0 0 0,0 1 0,0-1 0,-1 5 0,2-4 0,-1 0 0,1-1 0,-6 10 0,-8 8 0,9-14 0,0 0 0,1 0 0,1 0 0,-1 1 0,1-1 0,-4 14 0,5-12 0,-8 18 0,10-24 0,-10 31 0,9-27 0,0 0 0,-1-1 0,0 1 0,-5 10 0,5-12 0,1-1 0,0 1 0,0 0 0,0-1 0,1 1 0,0 0 0,0 0 0,0 7 0,1-4 0,-1 0 0,-4 15 0,3-17 0,1-1 0,0 1 0,0-1 0,0 11 0,-1 11 0,-4-6 0,5-18 0,0 0 0,-1 0 0,1 0 0,0 8 0,0 148 0,2-77 0,-2-57 0,0-15 0,1 1 0,0 0 0,3 15 0,-1-21 0,-1-1 0,6 12 0,2 5 0,-2 2 0,-3-14 0,-1 0 0,2 11 0,-3-9 0,2 1 0,-1-2 0,8 17 0,-3-6 0,5 26 0,-12-45 0,0 0 0,0-1 0,0 1 0,0-1 0,0 0 0,1 1 0,-1-1 0,1 0 0,2 3 0,-1-2 0,-1 1 0,0-1 0,0 1 0,-1-1 0,1 1 0,-1 0 0,1 0 0,0 8 0,0-7 0,-1 1 0,1 0 0,3 6 0,-1-2 0,0-1 0,3 13 0,3 8 0,-8-27 0,-1 0 0,1 0 0,0 0 0,0-1 0,4 6 0,-3-6 0,-1 1 0,0-1 0,0 1 0,0 0 0,3 6 0,-3-6 0,0 1 0,0 0 0,1 0 0,4 5 0,-4-6 0,-1-1 0,0 1 0,0 0 0,0 0 0,0 0 0,0 1 0,1 5 0,0-2 0,0 0 0,0 0 0,1 0 0,-1 0 0,2-1 0,4 7 0,-3-4 0,-1-1 0,8 16 0,7 16 0,5 10 0,-10-19 0,-7-17 0,-3-4 0,-3-5 0,0 0 0,1-1 0,0 1 0,0-1 0,6 8 0,-6-8 0,0 0 0,0-1 0,-1 1 0,4 7 0,2 4 0,9 10 0,-9-14 0,-1 1 0,0-1 0,5 14 0,-10-22 0,0 1 0,-1-1 0,1 0 0,0 0 0,1 0 0,-1 0 0,0 0 0,1 0 0,0-1 0,-1 1 0,1-1 0,0 0 0,7 4 0,-8-5-136,-1 0-1,1 0 1,0 0-1,-1 0 1,1 0-1,0 1 1,-1-1-1,1 1 0,1 2 1,0 0-6690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7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24575,'0'4'0,"1"-1"0,-1 0 0,1 0 0,0 0 0,0 0 0,0 0 0,0-1 0,3 5 0,-3-4 0,1 0 0,-1 1 0,1-1 0,-1 1 0,0-1 0,1 6 0,3 58 0,-5-54-88,0-10 129,0 1 0,1-1-1,-1 1 1,1 4 0,0-7-103,-1-1 1,0 1-1,1 0 0,-1 0 0,0-1 1,1 1-1,-1 0 0,1-1 1,-1 1-1,1 0 0,-1-1 1,1 1-1,-1-1 0,1 1 0,0-1 1,-1 1-1,1-1 0,0 1 1,0-1-1,-1 0 0,1 1 0,0-1 1,0 1-1,6 0-6764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8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5 0 24575,'2'1'0,"-1"-1"0,1 1 0,-1-1 0,1 1 0,-1 0 0,1-1 0,-1 1 0,0 0 0,1 0 0,-1 0 0,0 0 0,0 0 0,0 0 0,1 1 0,-1-1 0,1 2 0,11 10 0,-9-11 0,0 0 0,1 0 0,-1-1 0,1 1 0,8 0 0,-8-1 0,0 1 0,1-1 0,9 5 0,-6-1 0,-3-3 0,0 1 0,0 1 0,8 5 0,-12-7 0,-1-1 0,1 1 0,-1-1 0,1 1 0,-1 0 0,0-1 0,0 1 0,0 0 0,0 0 0,0 0 0,0 0 0,0 0 0,-1 0 0,1 0 0,0 3 0,2 14 0,-2-12 0,0 1 0,0-1 0,0 9 0,-2-13 0,1-1 0,0 1 0,-1-1 0,1 0 0,-1 1 0,0-1 0,1 1 0,-1-1 0,-1 0 0,1 0 0,0 0 0,0 1 0,-3 2 0,-2 1 0,4-2 0,-1-1 0,1-1 0,-1 1 0,0 0 0,0-1 0,0 1 0,-5 2 0,-15 12 0,8-5 0,9-7 0,0 0 0,0 0 0,-4 7 0,-14 12 0,20-21-98,-1 0-1,0 0 0,-8 3 1,8-4-873,0 0-5855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21T15:52:18.829"/>
    </inkml:context>
    <inkml:brush xml:id="br0">
      <inkml:brushProperty name="width" value="0.035" units="cm"/>
      <inkml:brushProperty name="height" value="0.035" units="cm"/>
    </inkml:brush>
  </inkml:definitions>
  <inkml:trace contextRef="#ctx0" brushRef="#br0">0 0 24575,'0'1'0,"1"-1"0,-1 0 0,0 1 0,1-1 0,-1 0 0,0 1 0,1-1 0,-1 0 0,0 0 0,1 0 0,-1 1 0,0-1 0,1 0 0,-1 0 0,1 0 0,-1 0 0,1 1 0,-1-1 0,0 0 0,1 0 0,-1 0 0,1 0 0,0 0 0,11 0 0,18 5 0,47-7 0,-20-1 0,-34 2-1365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7AE5B6-1A7F-D4ED-67CF-325D0B75E50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81F52D8-51AC-C616-5B36-A71A37D9BA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E1B00B3-F09C-54A8-69DF-236A19861A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B0D1FD-38E7-C26A-41F7-95C37F66C3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4D34C2-98F1-7F69-5436-69C3EE723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58762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E4777F-50BE-A132-B7C9-16B56B4C13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1633FE68-2B32-D5FB-F9F0-83FEABC16D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598E86E1-11BA-4EE8-A456-0E14C3D89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A773369-9A3B-E535-40DD-1348E9755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C73F40D-3F31-AB30-3B97-444ED4F99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8220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8BCC911-569D-DF66-2C07-6833136727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8BA49AF-B801-E5E9-933C-EF1EF5227A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DED4B6-8A9C-BA39-9AC5-71FEC22C53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C2AE3C9-A51C-A153-E90D-DD6B05C1DC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255584-35D5-227F-FFF2-CDEB5319B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8952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EC842A9-69AF-3639-6B13-C213AE74A6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A3A1F43-D3D0-8ED9-FE38-2ACA4F9BA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B2FC9E-260F-97DF-A0A4-FD717BB0D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3C6E35D-C78E-EB36-FAAD-CDB4E8FC4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64CA790-4FA3-7C70-DE1C-6C7B875662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5859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8CE9BBF-9E34-DFE4-F76A-3C2806095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CF13BC6-55B3-9AEA-1306-5C8F6FBB92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97B0415-891A-7461-CF21-90D598BF5E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7E0B5EF-2CA8-BAE5-99B1-958B26420F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84A6C85-1F85-AF45-5C94-5366B710E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220028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7078A-2897-3F66-5165-57CA5A1C53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ADCACA3-D66B-CCF7-57C7-882309A1010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9A90866-78C9-7275-F0C2-F0623DA0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068E3730-AFB6-A546-A8F9-799E4A175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407A207-5790-144F-99E9-EFC9716F6E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79D6E557-F61B-2446-D2D5-031B56876B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1220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6FFEDD-1C94-9D5E-4748-D436201B0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362D5DB-6DEB-9BB0-AF4D-ABF03C6741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164EEE6B-B383-C4F9-6B83-6D5D842182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4DB40C9-0E76-2001-028E-34A20AE3D4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C09353A9-983A-E29B-72A6-EC3261EC54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DB94722D-8EB3-41F6-DA0B-57BAB3DAE2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6DA9BC04-A1AD-50C2-876C-E9419C7AE5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F591086-079D-4050-D445-7B4DEE65B1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85419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D0520A-09CF-9CF0-BD9D-3C3F7C4193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393317DB-034A-BDE1-B2BB-20A39CC96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65AB34CD-1D96-1BD6-DCF5-922682057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62DA9156-673D-80C5-245A-3B5085091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37505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F4048DE-81D2-9057-6A07-BD4194885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54AAC46E-60C6-0464-2918-64149AF467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A4E01241-DA6C-3517-1DED-747CE0037D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147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3D3CC5B-8FDA-BD5B-2456-A244EADD31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D7E23B-86A1-F9A6-D1C1-E52F16931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9CC8D7E-3D57-6C72-A22C-6DA55A708A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FC26E13-7961-EB8D-B2E5-C4B12432AD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AE0B438-9620-817A-D82F-A27256CFA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F27B164-974C-6F12-DCD5-E631ED77E9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9497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9A2A68-CE1B-22BC-78BB-EB785B321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5443454F-D344-AD78-76FC-9F5277B318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913BC130-CF63-925A-2462-F2626AA67F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518DE13-E0BC-1CE0-34F5-C327E3D7A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0D8D101-BF8E-FD08-ECB5-786357D700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784BBDB-0B12-1CB6-AF59-8F5D0E1C3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5617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88E3F5-A588-FF8B-FC1A-3A900F95CB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FB9209C-8BF3-84E4-F53C-A1C4C855ED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C566907-F83C-AAE0-13D8-3F48385BD5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3CA0FB1-EE6E-47ED-9FDF-E7E27059E9AE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65B6D7D-8206-67C2-1A42-825DE684C0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BA6885B-9DBA-A5D2-D10F-4DE67E2A94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EDD51AF-48F8-48B8-85E9-8488F52765E9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15081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59.xml"/><Relationship Id="rId21" Type="http://schemas.openxmlformats.org/officeDocument/2006/relationships/customXml" Target="../ink/ink10.xml"/><Relationship Id="rId324" Type="http://schemas.openxmlformats.org/officeDocument/2006/relationships/image" Target="../media/image144.png"/><Relationship Id="rId531" Type="http://schemas.openxmlformats.org/officeDocument/2006/relationships/customXml" Target="../ink/ink321.xml"/><Relationship Id="rId170" Type="http://schemas.openxmlformats.org/officeDocument/2006/relationships/image" Target="../media/image82.png"/><Relationship Id="rId268" Type="http://schemas.openxmlformats.org/officeDocument/2006/relationships/customXml" Target="../ink/ink139.xml"/><Relationship Id="rId475" Type="http://schemas.openxmlformats.org/officeDocument/2006/relationships/image" Target="../media/image197.png"/><Relationship Id="rId32" Type="http://schemas.openxmlformats.org/officeDocument/2006/relationships/image" Target="../media/image16.png"/><Relationship Id="rId128" Type="http://schemas.openxmlformats.org/officeDocument/2006/relationships/customXml" Target="../ink/ink66.xml"/><Relationship Id="rId335" Type="http://schemas.openxmlformats.org/officeDocument/2006/relationships/customXml" Target="../ink/ink185.xml"/><Relationship Id="rId542" Type="http://schemas.openxmlformats.org/officeDocument/2006/relationships/customXml" Target="../ink/ink332.xml"/><Relationship Id="rId181" Type="http://schemas.openxmlformats.org/officeDocument/2006/relationships/customXml" Target="../ink/ink94.xml"/><Relationship Id="rId402" Type="http://schemas.openxmlformats.org/officeDocument/2006/relationships/customXml" Target="../ink/ink223.xml"/><Relationship Id="rId279" Type="http://schemas.openxmlformats.org/officeDocument/2006/relationships/image" Target="../media/image134.png"/><Relationship Id="rId486" Type="http://schemas.openxmlformats.org/officeDocument/2006/relationships/customXml" Target="../ink/ink283.xml"/><Relationship Id="rId43" Type="http://schemas.openxmlformats.org/officeDocument/2006/relationships/customXml" Target="../ink/ink21.xml"/><Relationship Id="rId139" Type="http://schemas.openxmlformats.org/officeDocument/2006/relationships/image" Target="../media/image67.png"/><Relationship Id="rId346" Type="http://schemas.openxmlformats.org/officeDocument/2006/relationships/image" Target="../media/image154.png"/><Relationship Id="rId553" Type="http://schemas.openxmlformats.org/officeDocument/2006/relationships/customXml" Target="../ink/ink343.xml"/><Relationship Id="rId192" Type="http://schemas.openxmlformats.org/officeDocument/2006/relationships/image" Target="../media/image92.png"/><Relationship Id="rId206" Type="http://schemas.openxmlformats.org/officeDocument/2006/relationships/image" Target="../media/image98.png"/><Relationship Id="rId413" Type="http://schemas.openxmlformats.org/officeDocument/2006/relationships/customXml" Target="../ink/ink234.xml"/><Relationship Id="rId497" Type="http://schemas.openxmlformats.org/officeDocument/2006/relationships/customXml" Target="../ink/ink290.xml"/><Relationship Id="rId357" Type="http://schemas.openxmlformats.org/officeDocument/2006/relationships/customXml" Target="../ink/ink197.xml"/><Relationship Id="rId54" Type="http://schemas.openxmlformats.org/officeDocument/2006/relationships/image" Target="../media/image27.png"/><Relationship Id="rId96" Type="http://schemas.openxmlformats.org/officeDocument/2006/relationships/customXml" Target="../ink/ink48.xml"/><Relationship Id="rId161" Type="http://schemas.openxmlformats.org/officeDocument/2006/relationships/image" Target="../media/image78.png"/><Relationship Id="rId217" Type="http://schemas.openxmlformats.org/officeDocument/2006/relationships/customXml" Target="../ink/ink113.xml"/><Relationship Id="rId399" Type="http://schemas.openxmlformats.org/officeDocument/2006/relationships/customXml" Target="../ink/ink220.xml"/><Relationship Id="rId259" Type="http://schemas.openxmlformats.org/officeDocument/2006/relationships/image" Target="../media/image124.png"/><Relationship Id="rId424" Type="http://schemas.openxmlformats.org/officeDocument/2006/relationships/customXml" Target="../ink/ink244.xml"/><Relationship Id="rId466" Type="http://schemas.openxmlformats.org/officeDocument/2006/relationships/customXml" Target="../ink/ink273.xml"/><Relationship Id="rId23" Type="http://schemas.openxmlformats.org/officeDocument/2006/relationships/customXml" Target="../ink/ink11.xml"/><Relationship Id="rId119" Type="http://schemas.openxmlformats.org/officeDocument/2006/relationships/customXml" Target="../ink/ink61.xml"/><Relationship Id="rId270" Type="http://schemas.openxmlformats.org/officeDocument/2006/relationships/customXml" Target="../ink/ink140.xml"/><Relationship Id="rId326" Type="http://schemas.openxmlformats.org/officeDocument/2006/relationships/image" Target="../media/image145.png"/><Relationship Id="rId533" Type="http://schemas.openxmlformats.org/officeDocument/2006/relationships/customXml" Target="../ink/ink323.xml"/><Relationship Id="rId65" Type="http://schemas.openxmlformats.org/officeDocument/2006/relationships/customXml" Target="../ink/ink32.xml"/><Relationship Id="rId130" Type="http://schemas.openxmlformats.org/officeDocument/2006/relationships/customXml" Target="../ink/ink67.xml"/><Relationship Id="rId368" Type="http://schemas.openxmlformats.org/officeDocument/2006/relationships/image" Target="../media/image165.png"/><Relationship Id="rId172" Type="http://schemas.openxmlformats.org/officeDocument/2006/relationships/image" Target="../media/image83.png"/><Relationship Id="rId228" Type="http://schemas.openxmlformats.org/officeDocument/2006/relationships/image" Target="../media/image109.png"/><Relationship Id="rId435" Type="http://schemas.openxmlformats.org/officeDocument/2006/relationships/customXml" Target="../ink/ink253.xml"/><Relationship Id="rId477" Type="http://schemas.openxmlformats.org/officeDocument/2006/relationships/image" Target="../media/image198.png"/><Relationship Id="rId281" Type="http://schemas.openxmlformats.org/officeDocument/2006/relationships/image" Target="../media/image135.png"/><Relationship Id="rId337" Type="http://schemas.openxmlformats.org/officeDocument/2006/relationships/customXml" Target="../ink/ink186.xml"/><Relationship Id="rId502" Type="http://schemas.openxmlformats.org/officeDocument/2006/relationships/customXml" Target="../ink/ink295.xml"/><Relationship Id="rId34" Type="http://schemas.openxmlformats.org/officeDocument/2006/relationships/image" Target="../media/image17.png"/><Relationship Id="rId76" Type="http://schemas.openxmlformats.org/officeDocument/2006/relationships/image" Target="../media/image38.png"/><Relationship Id="rId141" Type="http://schemas.openxmlformats.org/officeDocument/2006/relationships/image" Target="../media/image68.png"/><Relationship Id="rId379" Type="http://schemas.openxmlformats.org/officeDocument/2006/relationships/customXml" Target="../ink/ink208.xml"/><Relationship Id="rId544" Type="http://schemas.openxmlformats.org/officeDocument/2006/relationships/customXml" Target="../ink/ink334.xml"/><Relationship Id="rId7" Type="http://schemas.openxmlformats.org/officeDocument/2006/relationships/customXml" Target="../ink/ink3.xml"/><Relationship Id="rId183" Type="http://schemas.openxmlformats.org/officeDocument/2006/relationships/customXml" Target="../ink/ink95.xml"/><Relationship Id="rId239" Type="http://schemas.openxmlformats.org/officeDocument/2006/relationships/customXml" Target="../ink/ink124.xml"/><Relationship Id="rId390" Type="http://schemas.openxmlformats.org/officeDocument/2006/relationships/image" Target="../media/image176.png"/><Relationship Id="rId404" Type="http://schemas.openxmlformats.org/officeDocument/2006/relationships/customXml" Target="../ink/ink225.xml"/><Relationship Id="rId446" Type="http://schemas.openxmlformats.org/officeDocument/2006/relationships/customXml" Target="../ink/ink262.xml"/><Relationship Id="rId250" Type="http://schemas.openxmlformats.org/officeDocument/2006/relationships/customXml" Target="../ink/ink130.xml"/><Relationship Id="rId292" Type="http://schemas.openxmlformats.org/officeDocument/2006/relationships/customXml" Target="../ink/ink154.xml"/><Relationship Id="rId306" Type="http://schemas.openxmlformats.org/officeDocument/2006/relationships/customXml" Target="../ink/ink168.xml"/><Relationship Id="rId488" Type="http://schemas.openxmlformats.org/officeDocument/2006/relationships/customXml" Target="../ink/ink284.xml"/><Relationship Id="rId45" Type="http://schemas.openxmlformats.org/officeDocument/2006/relationships/customXml" Target="../ink/ink22.xml"/><Relationship Id="rId87" Type="http://schemas.openxmlformats.org/officeDocument/2006/relationships/customXml" Target="../ink/ink43.xml"/><Relationship Id="rId110" Type="http://schemas.openxmlformats.org/officeDocument/2006/relationships/customXml" Target="../ink/ink55.xml"/><Relationship Id="rId348" Type="http://schemas.openxmlformats.org/officeDocument/2006/relationships/image" Target="../media/image155.png"/><Relationship Id="rId513" Type="http://schemas.openxmlformats.org/officeDocument/2006/relationships/customXml" Target="../ink/ink303.xml"/><Relationship Id="rId152" Type="http://schemas.openxmlformats.org/officeDocument/2006/relationships/customXml" Target="../ink/ink78.xml"/><Relationship Id="rId194" Type="http://schemas.openxmlformats.org/officeDocument/2006/relationships/image" Target="../media/image93.png"/><Relationship Id="rId208" Type="http://schemas.openxmlformats.org/officeDocument/2006/relationships/image" Target="../media/image99.png"/><Relationship Id="rId415" Type="http://schemas.openxmlformats.org/officeDocument/2006/relationships/customXml" Target="../ink/ink236.xml"/><Relationship Id="rId457" Type="http://schemas.openxmlformats.org/officeDocument/2006/relationships/image" Target="../media/image188.png"/><Relationship Id="rId261" Type="http://schemas.openxmlformats.org/officeDocument/2006/relationships/image" Target="../media/image125.png"/><Relationship Id="rId499" Type="http://schemas.openxmlformats.org/officeDocument/2006/relationships/customXml" Target="../ink/ink292.xml"/><Relationship Id="rId14" Type="http://schemas.openxmlformats.org/officeDocument/2006/relationships/image" Target="../media/image7.png"/><Relationship Id="rId56" Type="http://schemas.openxmlformats.org/officeDocument/2006/relationships/image" Target="../media/image28.png"/><Relationship Id="rId317" Type="http://schemas.openxmlformats.org/officeDocument/2006/relationships/customXml" Target="../ink/ink176.xml"/><Relationship Id="rId359" Type="http://schemas.openxmlformats.org/officeDocument/2006/relationships/customXml" Target="../ink/ink198.xml"/><Relationship Id="rId524" Type="http://schemas.openxmlformats.org/officeDocument/2006/relationships/customXml" Target="../ink/ink314.xml"/><Relationship Id="rId98" Type="http://schemas.openxmlformats.org/officeDocument/2006/relationships/customXml" Target="../ink/ink49.xml"/><Relationship Id="rId121" Type="http://schemas.openxmlformats.org/officeDocument/2006/relationships/image" Target="../media/image58.png"/><Relationship Id="rId163" Type="http://schemas.openxmlformats.org/officeDocument/2006/relationships/image" Target="../media/image79.png"/><Relationship Id="rId219" Type="http://schemas.openxmlformats.org/officeDocument/2006/relationships/customXml" Target="../ink/ink114.xml"/><Relationship Id="rId370" Type="http://schemas.openxmlformats.org/officeDocument/2006/relationships/image" Target="../media/image166.png"/><Relationship Id="rId426" Type="http://schemas.openxmlformats.org/officeDocument/2006/relationships/customXml" Target="../ink/ink246.xml"/><Relationship Id="rId230" Type="http://schemas.openxmlformats.org/officeDocument/2006/relationships/image" Target="../media/image110.png"/><Relationship Id="rId468" Type="http://schemas.openxmlformats.org/officeDocument/2006/relationships/customXml" Target="../ink/ink274.xml"/><Relationship Id="rId25" Type="http://schemas.openxmlformats.org/officeDocument/2006/relationships/customXml" Target="../ink/ink12.xml"/><Relationship Id="rId67" Type="http://schemas.openxmlformats.org/officeDocument/2006/relationships/customXml" Target="../ink/ink33.xml"/><Relationship Id="rId272" Type="http://schemas.openxmlformats.org/officeDocument/2006/relationships/customXml" Target="../ink/ink141.xml"/><Relationship Id="rId328" Type="http://schemas.openxmlformats.org/officeDocument/2006/relationships/image" Target="../media/image146.png"/><Relationship Id="rId535" Type="http://schemas.openxmlformats.org/officeDocument/2006/relationships/customXml" Target="../ink/ink325.xml"/><Relationship Id="rId132" Type="http://schemas.openxmlformats.org/officeDocument/2006/relationships/customXml" Target="../ink/ink68.xml"/><Relationship Id="rId174" Type="http://schemas.openxmlformats.org/officeDocument/2006/relationships/image" Target="../media/image84.png"/><Relationship Id="rId381" Type="http://schemas.openxmlformats.org/officeDocument/2006/relationships/customXml" Target="../ink/ink209.xml"/><Relationship Id="rId241" Type="http://schemas.openxmlformats.org/officeDocument/2006/relationships/customXml" Target="../ink/ink125.xml"/><Relationship Id="rId437" Type="http://schemas.openxmlformats.org/officeDocument/2006/relationships/customXml" Target="../ink/ink254.xml"/><Relationship Id="rId479" Type="http://schemas.openxmlformats.org/officeDocument/2006/relationships/image" Target="../media/image199.png"/><Relationship Id="rId36" Type="http://schemas.openxmlformats.org/officeDocument/2006/relationships/image" Target="../media/image18.png"/><Relationship Id="rId283" Type="http://schemas.openxmlformats.org/officeDocument/2006/relationships/image" Target="../media/image136.png"/><Relationship Id="rId339" Type="http://schemas.openxmlformats.org/officeDocument/2006/relationships/customXml" Target="../ink/ink187.xml"/><Relationship Id="rId490" Type="http://schemas.openxmlformats.org/officeDocument/2006/relationships/customXml" Target="../ink/ink285.xml"/><Relationship Id="rId504" Type="http://schemas.openxmlformats.org/officeDocument/2006/relationships/customXml" Target="../ink/ink296.xml"/><Relationship Id="rId546" Type="http://schemas.openxmlformats.org/officeDocument/2006/relationships/customXml" Target="../ink/ink336.xml"/><Relationship Id="rId78" Type="http://schemas.openxmlformats.org/officeDocument/2006/relationships/image" Target="../media/image39.png"/><Relationship Id="rId101" Type="http://schemas.openxmlformats.org/officeDocument/2006/relationships/image" Target="../media/image50.png"/><Relationship Id="rId143" Type="http://schemas.openxmlformats.org/officeDocument/2006/relationships/image" Target="../media/image69.png"/><Relationship Id="rId185" Type="http://schemas.openxmlformats.org/officeDocument/2006/relationships/customXml" Target="../ink/ink96.xml"/><Relationship Id="rId350" Type="http://schemas.openxmlformats.org/officeDocument/2006/relationships/image" Target="../media/image156.png"/><Relationship Id="rId406" Type="http://schemas.openxmlformats.org/officeDocument/2006/relationships/customXml" Target="../ink/ink227.xml"/><Relationship Id="rId9" Type="http://schemas.openxmlformats.org/officeDocument/2006/relationships/customXml" Target="../ink/ink4.xml"/><Relationship Id="rId210" Type="http://schemas.openxmlformats.org/officeDocument/2006/relationships/image" Target="../media/image100.png"/><Relationship Id="rId392" Type="http://schemas.openxmlformats.org/officeDocument/2006/relationships/image" Target="../media/image177.png"/><Relationship Id="rId448" Type="http://schemas.openxmlformats.org/officeDocument/2006/relationships/customXml" Target="../ink/ink264.xml"/><Relationship Id="rId252" Type="http://schemas.openxmlformats.org/officeDocument/2006/relationships/customXml" Target="../ink/ink131.xml"/><Relationship Id="rId294" Type="http://schemas.openxmlformats.org/officeDocument/2006/relationships/customXml" Target="../ink/ink156.xml"/><Relationship Id="rId308" Type="http://schemas.openxmlformats.org/officeDocument/2006/relationships/customXml" Target="../ink/ink170.xml"/><Relationship Id="rId515" Type="http://schemas.openxmlformats.org/officeDocument/2006/relationships/customXml" Target="../ink/ink305.xml"/><Relationship Id="rId47" Type="http://schemas.openxmlformats.org/officeDocument/2006/relationships/customXml" Target="../ink/ink23.xml"/><Relationship Id="rId89" Type="http://schemas.openxmlformats.org/officeDocument/2006/relationships/customXml" Target="../ink/ink44.xml"/><Relationship Id="rId112" Type="http://schemas.openxmlformats.org/officeDocument/2006/relationships/customXml" Target="../ink/ink56.xml"/><Relationship Id="rId154" Type="http://schemas.openxmlformats.org/officeDocument/2006/relationships/customXml" Target="../ink/ink79.xml"/><Relationship Id="rId361" Type="http://schemas.openxmlformats.org/officeDocument/2006/relationships/customXml" Target="../ink/ink199.xml"/><Relationship Id="rId196" Type="http://schemas.openxmlformats.org/officeDocument/2006/relationships/customXml" Target="../ink/ink102.xml"/><Relationship Id="rId417" Type="http://schemas.openxmlformats.org/officeDocument/2006/relationships/customXml" Target="../ink/ink238.xml"/><Relationship Id="rId459" Type="http://schemas.openxmlformats.org/officeDocument/2006/relationships/image" Target="../media/image189.png"/><Relationship Id="rId16" Type="http://schemas.openxmlformats.org/officeDocument/2006/relationships/image" Target="../media/image8.png"/><Relationship Id="rId221" Type="http://schemas.openxmlformats.org/officeDocument/2006/relationships/customXml" Target="../ink/ink115.xml"/><Relationship Id="rId263" Type="http://schemas.openxmlformats.org/officeDocument/2006/relationships/image" Target="../media/image126.png"/><Relationship Id="rId319" Type="http://schemas.openxmlformats.org/officeDocument/2006/relationships/customXml" Target="../ink/ink177.xml"/><Relationship Id="rId470" Type="http://schemas.openxmlformats.org/officeDocument/2006/relationships/customXml" Target="../ink/ink275.xml"/><Relationship Id="rId526" Type="http://schemas.openxmlformats.org/officeDocument/2006/relationships/customXml" Target="../ink/ink316.xml"/><Relationship Id="rId58" Type="http://schemas.openxmlformats.org/officeDocument/2006/relationships/image" Target="../media/image29.png"/><Relationship Id="rId123" Type="http://schemas.openxmlformats.org/officeDocument/2006/relationships/image" Target="../media/image59.png"/><Relationship Id="rId330" Type="http://schemas.openxmlformats.org/officeDocument/2006/relationships/image" Target="../media/image147.png"/><Relationship Id="rId165" Type="http://schemas.openxmlformats.org/officeDocument/2006/relationships/image" Target="../media/image80.png"/><Relationship Id="rId372" Type="http://schemas.openxmlformats.org/officeDocument/2006/relationships/image" Target="../media/image167.png"/><Relationship Id="rId428" Type="http://schemas.openxmlformats.org/officeDocument/2006/relationships/customXml" Target="../ink/ink247.xml"/><Relationship Id="rId232" Type="http://schemas.openxmlformats.org/officeDocument/2006/relationships/image" Target="../media/image111.png"/><Relationship Id="rId274" Type="http://schemas.openxmlformats.org/officeDocument/2006/relationships/customXml" Target="../ink/ink142.xml"/><Relationship Id="rId481" Type="http://schemas.openxmlformats.org/officeDocument/2006/relationships/image" Target="../media/image200.png"/><Relationship Id="rId27" Type="http://schemas.openxmlformats.org/officeDocument/2006/relationships/customXml" Target="../ink/ink13.xml"/><Relationship Id="rId69" Type="http://schemas.openxmlformats.org/officeDocument/2006/relationships/customXml" Target="../ink/ink34.xml"/><Relationship Id="rId134" Type="http://schemas.openxmlformats.org/officeDocument/2006/relationships/customXml" Target="../ink/ink69.xml"/><Relationship Id="rId537" Type="http://schemas.openxmlformats.org/officeDocument/2006/relationships/customXml" Target="../ink/ink327.xml"/><Relationship Id="rId80" Type="http://schemas.openxmlformats.org/officeDocument/2006/relationships/image" Target="../media/image40.png"/><Relationship Id="rId176" Type="http://schemas.openxmlformats.org/officeDocument/2006/relationships/customXml" Target="../ink/ink91.xml"/><Relationship Id="rId341" Type="http://schemas.openxmlformats.org/officeDocument/2006/relationships/customXml" Target="../ink/ink188.xml"/><Relationship Id="rId383" Type="http://schemas.openxmlformats.org/officeDocument/2006/relationships/customXml" Target="../ink/ink210.xml"/><Relationship Id="rId439" Type="http://schemas.openxmlformats.org/officeDocument/2006/relationships/customXml" Target="../ink/ink255.xml"/><Relationship Id="rId201" Type="http://schemas.openxmlformats.org/officeDocument/2006/relationships/image" Target="../media/image96.png"/><Relationship Id="rId243" Type="http://schemas.openxmlformats.org/officeDocument/2006/relationships/customXml" Target="../ink/ink126.xml"/><Relationship Id="rId285" Type="http://schemas.openxmlformats.org/officeDocument/2006/relationships/image" Target="../media/image137.png"/><Relationship Id="rId450" Type="http://schemas.openxmlformats.org/officeDocument/2006/relationships/customXml" Target="../ink/ink265.xml"/><Relationship Id="rId506" Type="http://schemas.openxmlformats.org/officeDocument/2006/relationships/customXml" Target="../ink/ink297.xml"/><Relationship Id="rId38" Type="http://schemas.openxmlformats.org/officeDocument/2006/relationships/image" Target="../media/image19.png"/><Relationship Id="rId103" Type="http://schemas.openxmlformats.org/officeDocument/2006/relationships/image" Target="../media/image51.png"/><Relationship Id="rId310" Type="http://schemas.openxmlformats.org/officeDocument/2006/relationships/customXml" Target="../ink/ink172.xml"/><Relationship Id="rId492" Type="http://schemas.openxmlformats.org/officeDocument/2006/relationships/customXml" Target="../ink/ink286.xml"/><Relationship Id="rId548" Type="http://schemas.openxmlformats.org/officeDocument/2006/relationships/customXml" Target="../ink/ink338.xml"/><Relationship Id="rId91" Type="http://schemas.openxmlformats.org/officeDocument/2006/relationships/customXml" Target="../ink/ink45.xml"/><Relationship Id="rId145" Type="http://schemas.openxmlformats.org/officeDocument/2006/relationships/image" Target="../media/image70.png"/><Relationship Id="rId187" Type="http://schemas.openxmlformats.org/officeDocument/2006/relationships/customXml" Target="../ink/ink97.xml"/><Relationship Id="rId352" Type="http://schemas.openxmlformats.org/officeDocument/2006/relationships/image" Target="../media/image157.png"/><Relationship Id="rId394" Type="http://schemas.openxmlformats.org/officeDocument/2006/relationships/image" Target="../media/image178.png"/><Relationship Id="rId408" Type="http://schemas.openxmlformats.org/officeDocument/2006/relationships/customXml" Target="../ink/ink229.xml"/><Relationship Id="rId212" Type="http://schemas.openxmlformats.org/officeDocument/2006/relationships/image" Target="../media/image101.png"/><Relationship Id="rId254" Type="http://schemas.openxmlformats.org/officeDocument/2006/relationships/customXml" Target="../ink/ink132.xml"/><Relationship Id="rId49" Type="http://schemas.openxmlformats.org/officeDocument/2006/relationships/customXml" Target="../ink/ink24.xml"/><Relationship Id="rId114" Type="http://schemas.openxmlformats.org/officeDocument/2006/relationships/customXml" Target="../ink/ink57.xml"/><Relationship Id="rId296" Type="http://schemas.openxmlformats.org/officeDocument/2006/relationships/customXml" Target="../ink/ink158.xml"/><Relationship Id="rId461" Type="http://schemas.openxmlformats.org/officeDocument/2006/relationships/image" Target="../media/image190.png"/><Relationship Id="rId517" Type="http://schemas.openxmlformats.org/officeDocument/2006/relationships/customXml" Target="../ink/ink307.xml"/><Relationship Id="rId60" Type="http://schemas.openxmlformats.org/officeDocument/2006/relationships/image" Target="../media/image30.png"/><Relationship Id="rId156" Type="http://schemas.openxmlformats.org/officeDocument/2006/relationships/customXml" Target="../ink/ink80.xml"/><Relationship Id="rId198" Type="http://schemas.openxmlformats.org/officeDocument/2006/relationships/customXml" Target="../ink/ink103.xml"/><Relationship Id="rId321" Type="http://schemas.openxmlformats.org/officeDocument/2006/relationships/customXml" Target="../ink/ink178.xml"/><Relationship Id="rId363" Type="http://schemas.openxmlformats.org/officeDocument/2006/relationships/customXml" Target="../ink/ink200.xml"/><Relationship Id="rId419" Type="http://schemas.openxmlformats.org/officeDocument/2006/relationships/customXml" Target="../ink/ink240.xml"/><Relationship Id="rId223" Type="http://schemas.openxmlformats.org/officeDocument/2006/relationships/customXml" Target="../ink/ink116.xml"/><Relationship Id="rId430" Type="http://schemas.openxmlformats.org/officeDocument/2006/relationships/customXml" Target="../ink/ink248.xml"/><Relationship Id="rId18" Type="http://schemas.openxmlformats.org/officeDocument/2006/relationships/image" Target="../media/image9.png"/><Relationship Id="rId265" Type="http://schemas.openxmlformats.org/officeDocument/2006/relationships/image" Target="../media/image127.png"/><Relationship Id="rId472" Type="http://schemas.openxmlformats.org/officeDocument/2006/relationships/customXml" Target="../ink/ink276.xml"/><Relationship Id="rId528" Type="http://schemas.openxmlformats.org/officeDocument/2006/relationships/customXml" Target="../ink/ink318.xml"/><Relationship Id="rId125" Type="http://schemas.openxmlformats.org/officeDocument/2006/relationships/image" Target="../media/image60.png"/><Relationship Id="rId167" Type="http://schemas.openxmlformats.org/officeDocument/2006/relationships/image" Target="../media/image81.png"/><Relationship Id="rId332" Type="http://schemas.openxmlformats.org/officeDocument/2006/relationships/image" Target="../media/image148.png"/><Relationship Id="rId374" Type="http://schemas.openxmlformats.org/officeDocument/2006/relationships/image" Target="../media/image168.png"/><Relationship Id="rId71" Type="http://schemas.openxmlformats.org/officeDocument/2006/relationships/customXml" Target="../ink/ink35.xml"/><Relationship Id="rId234" Type="http://schemas.openxmlformats.org/officeDocument/2006/relationships/image" Target="../media/image112.png"/><Relationship Id="rId2" Type="http://schemas.openxmlformats.org/officeDocument/2006/relationships/image" Target="../media/image1.jpeg"/><Relationship Id="rId29" Type="http://schemas.openxmlformats.org/officeDocument/2006/relationships/customXml" Target="../ink/ink14.xml"/><Relationship Id="rId276" Type="http://schemas.openxmlformats.org/officeDocument/2006/relationships/customXml" Target="../ink/ink143.xml"/><Relationship Id="rId441" Type="http://schemas.openxmlformats.org/officeDocument/2006/relationships/customXml" Target="../ink/ink257.xml"/><Relationship Id="rId483" Type="http://schemas.openxmlformats.org/officeDocument/2006/relationships/image" Target="../media/image201.png"/><Relationship Id="rId539" Type="http://schemas.openxmlformats.org/officeDocument/2006/relationships/customXml" Target="../ink/ink329.xml"/><Relationship Id="rId40" Type="http://schemas.openxmlformats.org/officeDocument/2006/relationships/image" Target="../media/image20.png"/><Relationship Id="rId136" Type="http://schemas.openxmlformats.org/officeDocument/2006/relationships/customXml" Target="../ink/ink70.xml"/><Relationship Id="rId178" Type="http://schemas.openxmlformats.org/officeDocument/2006/relationships/image" Target="../media/image85.png"/><Relationship Id="rId301" Type="http://schemas.openxmlformats.org/officeDocument/2006/relationships/customXml" Target="../ink/ink163.xml"/><Relationship Id="rId343" Type="http://schemas.openxmlformats.org/officeDocument/2006/relationships/customXml" Target="../ink/ink190.xml"/><Relationship Id="rId550" Type="http://schemas.openxmlformats.org/officeDocument/2006/relationships/customXml" Target="../ink/ink340.xml"/><Relationship Id="rId82" Type="http://schemas.openxmlformats.org/officeDocument/2006/relationships/image" Target="../media/image41.png"/><Relationship Id="rId203" Type="http://schemas.openxmlformats.org/officeDocument/2006/relationships/image" Target="../media/image97.png"/><Relationship Id="rId385" Type="http://schemas.openxmlformats.org/officeDocument/2006/relationships/customXml" Target="../ink/ink211.xml"/><Relationship Id="rId245" Type="http://schemas.openxmlformats.org/officeDocument/2006/relationships/image" Target="../media/image117.png"/><Relationship Id="rId287" Type="http://schemas.openxmlformats.org/officeDocument/2006/relationships/customXml" Target="../ink/ink149.xml"/><Relationship Id="rId410" Type="http://schemas.openxmlformats.org/officeDocument/2006/relationships/customXml" Target="../ink/ink231.xml"/><Relationship Id="rId452" Type="http://schemas.openxmlformats.org/officeDocument/2006/relationships/customXml" Target="../ink/ink266.xml"/><Relationship Id="rId494" Type="http://schemas.openxmlformats.org/officeDocument/2006/relationships/customXml" Target="../ink/ink288.xml"/><Relationship Id="rId508" Type="http://schemas.openxmlformats.org/officeDocument/2006/relationships/customXml" Target="../ink/ink298.xml"/><Relationship Id="rId105" Type="http://schemas.openxmlformats.org/officeDocument/2006/relationships/image" Target="../media/image52.png"/><Relationship Id="rId147" Type="http://schemas.openxmlformats.org/officeDocument/2006/relationships/image" Target="../media/image71.png"/><Relationship Id="rId312" Type="http://schemas.openxmlformats.org/officeDocument/2006/relationships/image" Target="../media/image138.png"/><Relationship Id="rId354" Type="http://schemas.openxmlformats.org/officeDocument/2006/relationships/image" Target="../media/image158.png"/><Relationship Id="rId51" Type="http://schemas.openxmlformats.org/officeDocument/2006/relationships/customXml" Target="../ink/ink25.xml"/><Relationship Id="rId93" Type="http://schemas.openxmlformats.org/officeDocument/2006/relationships/image" Target="../media/image46.png"/><Relationship Id="rId189" Type="http://schemas.openxmlformats.org/officeDocument/2006/relationships/customXml" Target="../ink/ink98.xml"/><Relationship Id="rId396" Type="http://schemas.openxmlformats.org/officeDocument/2006/relationships/customXml" Target="../ink/ink217.xml"/><Relationship Id="rId214" Type="http://schemas.openxmlformats.org/officeDocument/2006/relationships/image" Target="../media/image102.png"/><Relationship Id="rId256" Type="http://schemas.openxmlformats.org/officeDocument/2006/relationships/customXml" Target="../ink/ink133.xml"/><Relationship Id="rId298" Type="http://schemas.openxmlformats.org/officeDocument/2006/relationships/customXml" Target="../ink/ink160.xml"/><Relationship Id="rId421" Type="http://schemas.openxmlformats.org/officeDocument/2006/relationships/customXml" Target="../ink/ink242.xml"/><Relationship Id="rId463" Type="http://schemas.openxmlformats.org/officeDocument/2006/relationships/image" Target="../media/image191.png"/><Relationship Id="rId519" Type="http://schemas.openxmlformats.org/officeDocument/2006/relationships/customXml" Target="../ink/ink309.xml"/><Relationship Id="rId116" Type="http://schemas.openxmlformats.org/officeDocument/2006/relationships/customXml" Target="../ink/ink58.xml"/><Relationship Id="rId158" Type="http://schemas.openxmlformats.org/officeDocument/2006/relationships/customXml" Target="../ink/ink81.xml"/><Relationship Id="rId323" Type="http://schemas.openxmlformats.org/officeDocument/2006/relationships/customXml" Target="../ink/ink179.xml"/><Relationship Id="rId530" Type="http://schemas.openxmlformats.org/officeDocument/2006/relationships/customXml" Target="../ink/ink320.xml"/><Relationship Id="rId20" Type="http://schemas.openxmlformats.org/officeDocument/2006/relationships/image" Target="../media/image10.png"/><Relationship Id="rId62" Type="http://schemas.openxmlformats.org/officeDocument/2006/relationships/image" Target="../media/image31.png"/><Relationship Id="rId365" Type="http://schemas.openxmlformats.org/officeDocument/2006/relationships/customXml" Target="../ink/ink201.xml"/><Relationship Id="rId225" Type="http://schemas.openxmlformats.org/officeDocument/2006/relationships/customXml" Target="../ink/ink117.xml"/><Relationship Id="rId267" Type="http://schemas.openxmlformats.org/officeDocument/2006/relationships/image" Target="../media/image128.png"/><Relationship Id="rId432" Type="http://schemas.openxmlformats.org/officeDocument/2006/relationships/customXml" Target="../ink/ink250.xml"/><Relationship Id="rId474" Type="http://schemas.openxmlformats.org/officeDocument/2006/relationships/customXml" Target="../ink/ink277.xml"/><Relationship Id="rId127" Type="http://schemas.openxmlformats.org/officeDocument/2006/relationships/image" Target="../media/image61.png"/><Relationship Id="rId31" Type="http://schemas.openxmlformats.org/officeDocument/2006/relationships/customXml" Target="../ink/ink15.xml"/><Relationship Id="rId73" Type="http://schemas.openxmlformats.org/officeDocument/2006/relationships/customXml" Target="../ink/ink36.xml"/><Relationship Id="rId169" Type="http://schemas.openxmlformats.org/officeDocument/2006/relationships/customXml" Target="../ink/ink87.xml"/><Relationship Id="rId334" Type="http://schemas.openxmlformats.org/officeDocument/2006/relationships/image" Target="../media/image149.png"/><Relationship Id="rId376" Type="http://schemas.openxmlformats.org/officeDocument/2006/relationships/image" Target="../media/image169.png"/><Relationship Id="rId541" Type="http://schemas.openxmlformats.org/officeDocument/2006/relationships/customXml" Target="../ink/ink331.xml"/><Relationship Id="rId4" Type="http://schemas.openxmlformats.org/officeDocument/2006/relationships/image" Target="../media/image2.png"/><Relationship Id="rId180" Type="http://schemas.openxmlformats.org/officeDocument/2006/relationships/image" Target="../media/image86.png"/><Relationship Id="rId236" Type="http://schemas.openxmlformats.org/officeDocument/2006/relationships/image" Target="../media/image113.png"/><Relationship Id="rId278" Type="http://schemas.openxmlformats.org/officeDocument/2006/relationships/customXml" Target="../ink/ink144.xml"/><Relationship Id="rId401" Type="http://schemas.openxmlformats.org/officeDocument/2006/relationships/customXml" Target="../ink/ink222.xml"/><Relationship Id="rId443" Type="http://schemas.openxmlformats.org/officeDocument/2006/relationships/customXml" Target="../ink/ink259.xml"/><Relationship Id="rId303" Type="http://schemas.openxmlformats.org/officeDocument/2006/relationships/customXml" Target="../ink/ink165.xml"/><Relationship Id="rId485" Type="http://schemas.openxmlformats.org/officeDocument/2006/relationships/image" Target="../media/image202.png"/><Relationship Id="rId42" Type="http://schemas.openxmlformats.org/officeDocument/2006/relationships/image" Target="../media/image21.png"/><Relationship Id="rId84" Type="http://schemas.openxmlformats.org/officeDocument/2006/relationships/image" Target="../media/image42.png"/><Relationship Id="rId138" Type="http://schemas.openxmlformats.org/officeDocument/2006/relationships/customXml" Target="../ink/ink71.xml"/><Relationship Id="rId345" Type="http://schemas.openxmlformats.org/officeDocument/2006/relationships/customXml" Target="../ink/ink191.xml"/><Relationship Id="rId387" Type="http://schemas.openxmlformats.org/officeDocument/2006/relationships/customXml" Target="../ink/ink212.xml"/><Relationship Id="rId510" Type="http://schemas.openxmlformats.org/officeDocument/2006/relationships/customXml" Target="../ink/ink300.xml"/><Relationship Id="rId552" Type="http://schemas.openxmlformats.org/officeDocument/2006/relationships/customXml" Target="../ink/ink342.xml"/><Relationship Id="rId191" Type="http://schemas.openxmlformats.org/officeDocument/2006/relationships/customXml" Target="../ink/ink99.xml"/><Relationship Id="rId205" Type="http://schemas.openxmlformats.org/officeDocument/2006/relationships/customXml" Target="../ink/ink107.xml"/><Relationship Id="rId247" Type="http://schemas.openxmlformats.org/officeDocument/2006/relationships/image" Target="../media/image118.png"/><Relationship Id="rId412" Type="http://schemas.openxmlformats.org/officeDocument/2006/relationships/customXml" Target="../ink/ink233.xml"/><Relationship Id="rId107" Type="http://schemas.openxmlformats.org/officeDocument/2006/relationships/image" Target="../media/image53.png"/><Relationship Id="rId289" Type="http://schemas.openxmlformats.org/officeDocument/2006/relationships/customXml" Target="../ink/ink151.xml"/><Relationship Id="rId454" Type="http://schemas.openxmlformats.org/officeDocument/2006/relationships/customXml" Target="../ink/ink267.xml"/><Relationship Id="rId496" Type="http://schemas.openxmlformats.org/officeDocument/2006/relationships/image" Target="../media/image206.png"/><Relationship Id="rId11" Type="http://schemas.openxmlformats.org/officeDocument/2006/relationships/customXml" Target="../ink/ink5.xml"/><Relationship Id="rId53" Type="http://schemas.openxmlformats.org/officeDocument/2006/relationships/customXml" Target="../ink/ink26.xml"/><Relationship Id="rId149" Type="http://schemas.openxmlformats.org/officeDocument/2006/relationships/image" Target="../media/image72.png"/><Relationship Id="rId314" Type="http://schemas.openxmlformats.org/officeDocument/2006/relationships/image" Target="../media/image139.png"/><Relationship Id="rId356" Type="http://schemas.openxmlformats.org/officeDocument/2006/relationships/image" Target="../media/image159.png"/><Relationship Id="rId398" Type="http://schemas.openxmlformats.org/officeDocument/2006/relationships/customXml" Target="../ink/ink219.xml"/><Relationship Id="rId521" Type="http://schemas.openxmlformats.org/officeDocument/2006/relationships/customXml" Target="../ink/ink311.xml"/><Relationship Id="rId95" Type="http://schemas.openxmlformats.org/officeDocument/2006/relationships/image" Target="../media/image47.png"/><Relationship Id="rId160" Type="http://schemas.openxmlformats.org/officeDocument/2006/relationships/customXml" Target="../ink/ink82.xml"/><Relationship Id="rId216" Type="http://schemas.openxmlformats.org/officeDocument/2006/relationships/image" Target="../media/image103.png"/><Relationship Id="rId423" Type="http://schemas.openxmlformats.org/officeDocument/2006/relationships/image" Target="../media/image179.png"/><Relationship Id="rId258" Type="http://schemas.openxmlformats.org/officeDocument/2006/relationships/customXml" Target="../ink/ink134.xml"/><Relationship Id="rId465" Type="http://schemas.openxmlformats.org/officeDocument/2006/relationships/image" Target="../media/image192.png"/><Relationship Id="rId22" Type="http://schemas.openxmlformats.org/officeDocument/2006/relationships/image" Target="../media/image11.png"/><Relationship Id="rId64" Type="http://schemas.openxmlformats.org/officeDocument/2006/relationships/image" Target="../media/image32.png"/><Relationship Id="rId118" Type="http://schemas.openxmlformats.org/officeDocument/2006/relationships/customXml" Target="../ink/ink60.xml"/><Relationship Id="rId325" Type="http://schemas.openxmlformats.org/officeDocument/2006/relationships/customXml" Target="../ink/ink180.xml"/><Relationship Id="rId367" Type="http://schemas.openxmlformats.org/officeDocument/2006/relationships/customXml" Target="../ink/ink202.xml"/><Relationship Id="rId532" Type="http://schemas.openxmlformats.org/officeDocument/2006/relationships/customXml" Target="../ink/ink322.xml"/><Relationship Id="rId171" Type="http://schemas.openxmlformats.org/officeDocument/2006/relationships/customXml" Target="../ink/ink88.xml"/><Relationship Id="rId227" Type="http://schemas.openxmlformats.org/officeDocument/2006/relationships/customXml" Target="../ink/ink118.xml"/><Relationship Id="rId269" Type="http://schemas.openxmlformats.org/officeDocument/2006/relationships/image" Target="../media/image129.png"/><Relationship Id="rId434" Type="http://schemas.openxmlformats.org/officeDocument/2006/relationships/customXml" Target="../ink/ink252.xml"/><Relationship Id="rId476" Type="http://schemas.openxmlformats.org/officeDocument/2006/relationships/customXml" Target="../ink/ink278.xml"/><Relationship Id="rId33" Type="http://schemas.openxmlformats.org/officeDocument/2006/relationships/customXml" Target="../ink/ink16.xml"/><Relationship Id="rId129" Type="http://schemas.openxmlformats.org/officeDocument/2006/relationships/image" Target="../media/image62.png"/><Relationship Id="rId280" Type="http://schemas.openxmlformats.org/officeDocument/2006/relationships/customXml" Target="../ink/ink145.xml"/><Relationship Id="rId336" Type="http://schemas.openxmlformats.org/officeDocument/2006/relationships/image" Target="../media/image150.png"/><Relationship Id="rId501" Type="http://schemas.openxmlformats.org/officeDocument/2006/relationships/customXml" Target="../ink/ink294.xml"/><Relationship Id="rId543" Type="http://schemas.openxmlformats.org/officeDocument/2006/relationships/customXml" Target="../ink/ink333.xml"/><Relationship Id="rId75" Type="http://schemas.openxmlformats.org/officeDocument/2006/relationships/customXml" Target="../ink/ink37.xml"/><Relationship Id="rId140" Type="http://schemas.openxmlformats.org/officeDocument/2006/relationships/customXml" Target="../ink/ink72.xml"/><Relationship Id="rId182" Type="http://schemas.openxmlformats.org/officeDocument/2006/relationships/image" Target="../media/image87.png"/><Relationship Id="rId378" Type="http://schemas.openxmlformats.org/officeDocument/2006/relationships/image" Target="../media/image170.png"/><Relationship Id="rId403" Type="http://schemas.openxmlformats.org/officeDocument/2006/relationships/customXml" Target="../ink/ink224.xml"/><Relationship Id="rId6" Type="http://schemas.openxmlformats.org/officeDocument/2006/relationships/image" Target="../media/image3.png"/><Relationship Id="rId238" Type="http://schemas.openxmlformats.org/officeDocument/2006/relationships/image" Target="../media/image114.png"/><Relationship Id="rId445" Type="http://schemas.openxmlformats.org/officeDocument/2006/relationships/customXml" Target="../ink/ink261.xml"/><Relationship Id="rId487" Type="http://schemas.openxmlformats.org/officeDocument/2006/relationships/image" Target="../media/image203.png"/><Relationship Id="rId291" Type="http://schemas.openxmlformats.org/officeDocument/2006/relationships/customXml" Target="../ink/ink153.xml"/><Relationship Id="rId305" Type="http://schemas.openxmlformats.org/officeDocument/2006/relationships/customXml" Target="../ink/ink167.xml"/><Relationship Id="rId347" Type="http://schemas.openxmlformats.org/officeDocument/2006/relationships/customXml" Target="../ink/ink192.xml"/><Relationship Id="rId512" Type="http://schemas.openxmlformats.org/officeDocument/2006/relationships/customXml" Target="../ink/ink302.xml"/><Relationship Id="rId44" Type="http://schemas.openxmlformats.org/officeDocument/2006/relationships/image" Target="../media/image22.png"/><Relationship Id="rId86" Type="http://schemas.openxmlformats.org/officeDocument/2006/relationships/image" Target="../media/image43.png"/><Relationship Id="rId151" Type="http://schemas.openxmlformats.org/officeDocument/2006/relationships/image" Target="../media/image73.png"/><Relationship Id="rId389" Type="http://schemas.openxmlformats.org/officeDocument/2006/relationships/customXml" Target="../ink/ink213.xml"/><Relationship Id="rId554" Type="http://schemas.openxmlformats.org/officeDocument/2006/relationships/customXml" Target="../ink/ink344.xml"/><Relationship Id="rId193" Type="http://schemas.openxmlformats.org/officeDocument/2006/relationships/customXml" Target="../ink/ink100.xml"/><Relationship Id="rId207" Type="http://schemas.openxmlformats.org/officeDocument/2006/relationships/customXml" Target="../ink/ink108.xml"/><Relationship Id="rId249" Type="http://schemas.openxmlformats.org/officeDocument/2006/relationships/image" Target="../media/image119.png"/><Relationship Id="rId414" Type="http://schemas.openxmlformats.org/officeDocument/2006/relationships/customXml" Target="../ink/ink235.xml"/><Relationship Id="rId456" Type="http://schemas.openxmlformats.org/officeDocument/2006/relationships/customXml" Target="../ink/ink268.xml"/><Relationship Id="rId498" Type="http://schemas.openxmlformats.org/officeDocument/2006/relationships/customXml" Target="../ink/ink291.xml"/><Relationship Id="rId13" Type="http://schemas.openxmlformats.org/officeDocument/2006/relationships/customXml" Target="../ink/ink6.xml"/><Relationship Id="rId109" Type="http://schemas.openxmlformats.org/officeDocument/2006/relationships/image" Target="../media/image54.png"/><Relationship Id="rId260" Type="http://schemas.openxmlformats.org/officeDocument/2006/relationships/customXml" Target="../ink/ink135.xml"/><Relationship Id="rId316" Type="http://schemas.openxmlformats.org/officeDocument/2006/relationships/image" Target="../media/image140.png"/><Relationship Id="rId523" Type="http://schemas.openxmlformats.org/officeDocument/2006/relationships/customXml" Target="../ink/ink313.xml"/><Relationship Id="rId55" Type="http://schemas.openxmlformats.org/officeDocument/2006/relationships/customXml" Target="../ink/ink27.xml"/><Relationship Id="rId97" Type="http://schemas.openxmlformats.org/officeDocument/2006/relationships/image" Target="../media/image48.png"/><Relationship Id="rId120" Type="http://schemas.openxmlformats.org/officeDocument/2006/relationships/customXml" Target="../ink/ink62.xml"/><Relationship Id="rId358" Type="http://schemas.openxmlformats.org/officeDocument/2006/relationships/image" Target="../media/image160.png"/><Relationship Id="rId162" Type="http://schemas.openxmlformats.org/officeDocument/2006/relationships/customXml" Target="../ink/ink83.xml"/><Relationship Id="rId218" Type="http://schemas.openxmlformats.org/officeDocument/2006/relationships/image" Target="../media/image104.png"/><Relationship Id="rId425" Type="http://schemas.openxmlformats.org/officeDocument/2006/relationships/customXml" Target="../ink/ink245.xml"/><Relationship Id="rId467" Type="http://schemas.openxmlformats.org/officeDocument/2006/relationships/image" Target="../media/image193.png"/><Relationship Id="rId271" Type="http://schemas.openxmlformats.org/officeDocument/2006/relationships/image" Target="../media/image130.png"/><Relationship Id="rId24" Type="http://schemas.openxmlformats.org/officeDocument/2006/relationships/image" Target="../media/image12.png"/><Relationship Id="rId66" Type="http://schemas.openxmlformats.org/officeDocument/2006/relationships/image" Target="../media/image33.png"/><Relationship Id="rId131" Type="http://schemas.openxmlformats.org/officeDocument/2006/relationships/image" Target="../media/image63.png"/><Relationship Id="rId327" Type="http://schemas.openxmlformats.org/officeDocument/2006/relationships/customXml" Target="../ink/ink181.xml"/><Relationship Id="rId369" Type="http://schemas.openxmlformats.org/officeDocument/2006/relationships/customXml" Target="../ink/ink203.xml"/><Relationship Id="rId534" Type="http://schemas.openxmlformats.org/officeDocument/2006/relationships/customXml" Target="../ink/ink324.xml"/><Relationship Id="rId173" Type="http://schemas.openxmlformats.org/officeDocument/2006/relationships/customXml" Target="../ink/ink89.xml"/><Relationship Id="rId229" Type="http://schemas.openxmlformats.org/officeDocument/2006/relationships/customXml" Target="../ink/ink119.xml"/><Relationship Id="rId380" Type="http://schemas.openxmlformats.org/officeDocument/2006/relationships/image" Target="../media/image171.png"/><Relationship Id="rId436" Type="http://schemas.openxmlformats.org/officeDocument/2006/relationships/image" Target="../media/image182.png"/><Relationship Id="rId240" Type="http://schemas.openxmlformats.org/officeDocument/2006/relationships/image" Target="../media/image115.png"/><Relationship Id="rId478" Type="http://schemas.openxmlformats.org/officeDocument/2006/relationships/customXml" Target="../ink/ink279.xml"/><Relationship Id="rId35" Type="http://schemas.openxmlformats.org/officeDocument/2006/relationships/customXml" Target="../ink/ink17.xml"/><Relationship Id="rId77" Type="http://schemas.openxmlformats.org/officeDocument/2006/relationships/customXml" Target="../ink/ink38.xml"/><Relationship Id="rId100" Type="http://schemas.openxmlformats.org/officeDocument/2006/relationships/customXml" Target="../ink/ink50.xml"/><Relationship Id="rId282" Type="http://schemas.openxmlformats.org/officeDocument/2006/relationships/customXml" Target="../ink/ink146.xml"/><Relationship Id="rId338" Type="http://schemas.openxmlformats.org/officeDocument/2006/relationships/image" Target="../media/image151.png"/><Relationship Id="rId503" Type="http://schemas.openxmlformats.org/officeDocument/2006/relationships/image" Target="../media/image207.png"/><Relationship Id="rId545" Type="http://schemas.openxmlformats.org/officeDocument/2006/relationships/customXml" Target="../ink/ink335.xml"/><Relationship Id="rId8" Type="http://schemas.openxmlformats.org/officeDocument/2006/relationships/image" Target="../media/image4.png"/><Relationship Id="rId142" Type="http://schemas.openxmlformats.org/officeDocument/2006/relationships/customXml" Target="../ink/ink73.xml"/><Relationship Id="rId184" Type="http://schemas.openxmlformats.org/officeDocument/2006/relationships/image" Target="../media/image88.png"/><Relationship Id="rId391" Type="http://schemas.openxmlformats.org/officeDocument/2006/relationships/customXml" Target="../ink/ink214.xml"/><Relationship Id="rId405" Type="http://schemas.openxmlformats.org/officeDocument/2006/relationships/customXml" Target="../ink/ink226.xml"/><Relationship Id="rId447" Type="http://schemas.openxmlformats.org/officeDocument/2006/relationships/customXml" Target="../ink/ink263.xml"/><Relationship Id="rId251" Type="http://schemas.openxmlformats.org/officeDocument/2006/relationships/image" Target="../media/image120.png"/><Relationship Id="rId489" Type="http://schemas.openxmlformats.org/officeDocument/2006/relationships/image" Target="../media/image204.png"/><Relationship Id="rId46" Type="http://schemas.openxmlformats.org/officeDocument/2006/relationships/image" Target="../media/image23.png"/><Relationship Id="rId293" Type="http://schemas.openxmlformats.org/officeDocument/2006/relationships/customXml" Target="../ink/ink155.xml"/><Relationship Id="rId307" Type="http://schemas.openxmlformats.org/officeDocument/2006/relationships/customXml" Target="../ink/ink169.xml"/><Relationship Id="rId349" Type="http://schemas.openxmlformats.org/officeDocument/2006/relationships/customXml" Target="../ink/ink193.xml"/><Relationship Id="rId514" Type="http://schemas.openxmlformats.org/officeDocument/2006/relationships/customXml" Target="../ink/ink304.xml"/><Relationship Id="rId88" Type="http://schemas.openxmlformats.org/officeDocument/2006/relationships/image" Target="../media/image44.png"/><Relationship Id="rId111" Type="http://schemas.openxmlformats.org/officeDocument/2006/relationships/image" Target="../media/image55.png"/><Relationship Id="rId153" Type="http://schemas.openxmlformats.org/officeDocument/2006/relationships/image" Target="../media/image74.png"/><Relationship Id="rId195" Type="http://schemas.openxmlformats.org/officeDocument/2006/relationships/customXml" Target="../ink/ink101.xml"/><Relationship Id="rId209" Type="http://schemas.openxmlformats.org/officeDocument/2006/relationships/customXml" Target="../ink/ink109.xml"/><Relationship Id="rId360" Type="http://schemas.openxmlformats.org/officeDocument/2006/relationships/image" Target="../media/image161.png"/><Relationship Id="rId416" Type="http://schemas.openxmlformats.org/officeDocument/2006/relationships/customXml" Target="../ink/ink237.xml"/><Relationship Id="rId220" Type="http://schemas.openxmlformats.org/officeDocument/2006/relationships/image" Target="../media/image105.png"/><Relationship Id="rId458" Type="http://schemas.openxmlformats.org/officeDocument/2006/relationships/customXml" Target="../ink/ink269.xml"/><Relationship Id="rId15" Type="http://schemas.openxmlformats.org/officeDocument/2006/relationships/customXml" Target="../ink/ink7.xml"/><Relationship Id="rId57" Type="http://schemas.openxmlformats.org/officeDocument/2006/relationships/customXml" Target="../ink/ink28.xml"/><Relationship Id="rId262" Type="http://schemas.openxmlformats.org/officeDocument/2006/relationships/customXml" Target="../ink/ink136.xml"/><Relationship Id="rId318" Type="http://schemas.openxmlformats.org/officeDocument/2006/relationships/image" Target="../media/image141.png"/><Relationship Id="rId525" Type="http://schemas.openxmlformats.org/officeDocument/2006/relationships/customXml" Target="../ink/ink315.xml"/><Relationship Id="rId99" Type="http://schemas.openxmlformats.org/officeDocument/2006/relationships/image" Target="../media/image49.png"/><Relationship Id="rId122" Type="http://schemas.openxmlformats.org/officeDocument/2006/relationships/customXml" Target="../ink/ink63.xml"/><Relationship Id="rId164" Type="http://schemas.openxmlformats.org/officeDocument/2006/relationships/customXml" Target="../ink/ink84.xml"/><Relationship Id="rId371" Type="http://schemas.openxmlformats.org/officeDocument/2006/relationships/customXml" Target="../ink/ink204.xml"/><Relationship Id="rId427" Type="http://schemas.openxmlformats.org/officeDocument/2006/relationships/image" Target="../media/image180.png"/><Relationship Id="rId469" Type="http://schemas.openxmlformats.org/officeDocument/2006/relationships/image" Target="../media/image194.png"/><Relationship Id="rId26" Type="http://schemas.openxmlformats.org/officeDocument/2006/relationships/image" Target="../media/image13.png"/><Relationship Id="rId231" Type="http://schemas.openxmlformats.org/officeDocument/2006/relationships/customXml" Target="../ink/ink120.xml"/><Relationship Id="rId273" Type="http://schemas.openxmlformats.org/officeDocument/2006/relationships/image" Target="../media/image131.png"/><Relationship Id="rId329" Type="http://schemas.openxmlformats.org/officeDocument/2006/relationships/customXml" Target="../ink/ink182.xml"/><Relationship Id="rId480" Type="http://schemas.openxmlformats.org/officeDocument/2006/relationships/customXml" Target="../ink/ink280.xml"/><Relationship Id="rId536" Type="http://schemas.openxmlformats.org/officeDocument/2006/relationships/customXml" Target="../ink/ink326.xml"/><Relationship Id="rId68" Type="http://schemas.openxmlformats.org/officeDocument/2006/relationships/image" Target="../media/image34.png"/><Relationship Id="rId133" Type="http://schemas.openxmlformats.org/officeDocument/2006/relationships/image" Target="../media/image64.png"/><Relationship Id="rId175" Type="http://schemas.openxmlformats.org/officeDocument/2006/relationships/customXml" Target="../ink/ink90.xml"/><Relationship Id="rId340" Type="http://schemas.openxmlformats.org/officeDocument/2006/relationships/image" Target="../media/image152.png"/><Relationship Id="rId200" Type="http://schemas.openxmlformats.org/officeDocument/2006/relationships/customXml" Target="../ink/ink104.xml"/><Relationship Id="rId382" Type="http://schemas.openxmlformats.org/officeDocument/2006/relationships/image" Target="../media/image172.png"/><Relationship Id="rId438" Type="http://schemas.openxmlformats.org/officeDocument/2006/relationships/image" Target="../media/image183.png"/><Relationship Id="rId242" Type="http://schemas.openxmlformats.org/officeDocument/2006/relationships/image" Target="../media/image116.png"/><Relationship Id="rId284" Type="http://schemas.openxmlformats.org/officeDocument/2006/relationships/customXml" Target="../ink/ink147.xml"/><Relationship Id="rId491" Type="http://schemas.openxmlformats.org/officeDocument/2006/relationships/image" Target="../media/image205.png"/><Relationship Id="rId505" Type="http://schemas.openxmlformats.org/officeDocument/2006/relationships/image" Target="../media/image208.png"/><Relationship Id="rId37" Type="http://schemas.openxmlformats.org/officeDocument/2006/relationships/customXml" Target="../ink/ink18.xml"/><Relationship Id="rId79" Type="http://schemas.openxmlformats.org/officeDocument/2006/relationships/customXml" Target="../ink/ink39.xml"/><Relationship Id="rId102" Type="http://schemas.openxmlformats.org/officeDocument/2006/relationships/customXml" Target="../ink/ink51.xml"/><Relationship Id="rId144" Type="http://schemas.openxmlformats.org/officeDocument/2006/relationships/customXml" Target="../ink/ink74.xml"/><Relationship Id="rId547" Type="http://schemas.openxmlformats.org/officeDocument/2006/relationships/customXml" Target="../ink/ink337.xml"/><Relationship Id="rId90" Type="http://schemas.openxmlformats.org/officeDocument/2006/relationships/image" Target="../media/image45.png"/><Relationship Id="rId186" Type="http://schemas.openxmlformats.org/officeDocument/2006/relationships/image" Target="../media/image89.png"/><Relationship Id="rId351" Type="http://schemas.openxmlformats.org/officeDocument/2006/relationships/customXml" Target="../ink/ink194.xml"/><Relationship Id="rId393" Type="http://schemas.openxmlformats.org/officeDocument/2006/relationships/customXml" Target="../ink/ink215.xml"/><Relationship Id="rId407" Type="http://schemas.openxmlformats.org/officeDocument/2006/relationships/customXml" Target="../ink/ink228.xml"/><Relationship Id="rId449" Type="http://schemas.openxmlformats.org/officeDocument/2006/relationships/image" Target="../media/image184.png"/><Relationship Id="rId211" Type="http://schemas.openxmlformats.org/officeDocument/2006/relationships/customXml" Target="../ink/ink110.xml"/><Relationship Id="rId253" Type="http://schemas.openxmlformats.org/officeDocument/2006/relationships/image" Target="../media/image121.png"/><Relationship Id="rId295" Type="http://schemas.openxmlformats.org/officeDocument/2006/relationships/customXml" Target="../ink/ink157.xml"/><Relationship Id="rId309" Type="http://schemas.openxmlformats.org/officeDocument/2006/relationships/customXml" Target="../ink/ink171.xml"/><Relationship Id="rId460" Type="http://schemas.openxmlformats.org/officeDocument/2006/relationships/customXml" Target="../ink/ink270.xml"/><Relationship Id="rId516" Type="http://schemas.openxmlformats.org/officeDocument/2006/relationships/customXml" Target="../ink/ink306.xml"/><Relationship Id="rId48" Type="http://schemas.openxmlformats.org/officeDocument/2006/relationships/image" Target="../media/image24.png"/><Relationship Id="rId113" Type="http://schemas.openxmlformats.org/officeDocument/2006/relationships/image" Target="../media/image56.png"/><Relationship Id="rId320" Type="http://schemas.openxmlformats.org/officeDocument/2006/relationships/image" Target="../media/image142.png"/><Relationship Id="rId155" Type="http://schemas.openxmlformats.org/officeDocument/2006/relationships/image" Target="../media/image75.png"/><Relationship Id="rId197" Type="http://schemas.openxmlformats.org/officeDocument/2006/relationships/image" Target="../media/image94.png"/><Relationship Id="rId362" Type="http://schemas.openxmlformats.org/officeDocument/2006/relationships/image" Target="../media/image162.png"/><Relationship Id="rId418" Type="http://schemas.openxmlformats.org/officeDocument/2006/relationships/customXml" Target="../ink/ink239.xml"/><Relationship Id="rId222" Type="http://schemas.openxmlformats.org/officeDocument/2006/relationships/image" Target="../media/image106.png"/><Relationship Id="rId264" Type="http://schemas.openxmlformats.org/officeDocument/2006/relationships/customXml" Target="../ink/ink137.xml"/><Relationship Id="rId471" Type="http://schemas.openxmlformats.org/officeDocument/2006/relationships/image" Target="../media/image195.png"/><Relationship Id="rId17" Type="http://schemas.openxmlformats.org/officeDocument/2006/relationships/customXml" Target="../ink/ink8.xml"/><Relationship Id="rId59" Type="http://schemas.openxmlformats.org/officeDocument/2006/relationships/customXml" Target="../ink/ink29.xml"/><Relationship Id="rId124" Type="http://schemas.openxmlformats.org/officeDocument/2006/relationships/customXml" Target="../ink/ink64.xml"/><Relationship Id="rId527" Type="http://schemas.openxmlformats.org/officeDocument/2006/relationships/customXml" Target="../ink/ink317.xml"/><Relationship Id="rId70" Type="http://schemas.openxmlformats.org/officeDocument/2006/relationships/image" Target="../media/image35.png"/><Relationship Id="rId166" Type="http://schemas.openxmlformats.org/officeDocument/2006/relationships/customXml" Target="../ink/ink85.xml"/><Relationship Id="rId331" Type="http://schemas.openxmlformats.org/officeDocument/2006/relationships/customXml" Target="../ink/ink183.xml"/><Relationship Id="rId373" Type="http://schemas.openxmlformats.org/officeDocument/2006/relationships/customXml" Target="../ink/ink205.xml"/><Relationship Id="rId429" Type="http://schemas.openxmlformats.org/officeDocument/2006/relationships/image" Target="../media/image181.png"/><Relationship Id="rId1" Type="http://schemas.openxmlformats.org/officeDocument/2006/relationships/slideLayout" Target="../slideLayouts/slideLayout1.xml"/><Relationship Id="rId233" Type="http://schemas.openxmlformats.org/officeDocument/2006/relationships/customXml" Target="../ink/ink121.xml"/><Relationship Id="rId440" Type="http://schemas.openxmlformats.org/officeDocument/2006/relationships/customXml" Target="../ink/ink256.xml"/><Relationship Id="rId28" Type="http://schemas.openxmlformats.org/officeDocument/2006/relationships/image" Target="../media/image14.png"/><Relationship Id="rId275" Type="http://schemas.openxmlformats.org/officeDocument/2006/relationships/image" Target="../media/image132.png"/><Relationship Id="rId300" Type="http://schemas.openxmlformats.org/officeDocument/2006/relationships/customXml" Target="../ink/ink162.xml"/><Relationship Id="rId482" Type="http://schemas.openxmlformats.org/officeDocument/2006/relationships/customXml" Target="../ink/ink281.xml"/><Relationship Id="rId538" Type="http://schemas.openxmlformats.org/officeDocument/2006/relationships/customXml" Target="../ink/ink328.xml"/><Relationship Id="rId81" Type="http://schemas.openxmlformats.org/officeDocument/2006/relationships/customXml" Target="../ink/ink40.xml"/><Relationship Id="rId135" Type="http://schemas.openxmlformats.org/officeDocument/2006/relationships/image" Target="../media/image65.png"/><Relationship Id="rId177" Type="http://schemas.openxmlformats.org/officeDocument/2006/relationships/customXml" Target="../ink/ink92.xml"/><Relationship Id="rId342" Type="http://schemas.openxmlformats.org/officeDocument/2006/relationships/customXml" Target="../ink/ink189.xml"/><Relationship Id="rId384" Type="http://schemas.openxmlformats.org/officeDocument/2006/relationships/image" Target="../media/image173.png"/><Relationship Id="rId202" Type="http://schemas.openxmlformats.org/officeDocument/2006/relationships/customXml" Target="../ink/ink105.xml"/><Relationship Id="rId244" Type="http://schemas.openxmlformats.org/officeDocument/2006/relationships/customXml" Target="../ink/ink127.xml"/><Relationship Id="rId39" Type="http://schemas.openxmlformats.org/officeDocument/2006/relationships/customXml" Target="../ink/ink19.xml"/><Relationship Id="rId286" Type="http://schemas.openxmlformats.org/officeDocument/2006/relationships/customXml" Target="../ink/ink148.xml"/><Relationship Id="rId451" Type="http://schemas.openxmlformats.org/officeDocument/2006/relationships/image" Target="../media/image185.png"/><Relationship Id="rId493" Type="http://schemas.openxmlformats.org/officeDocument/2006/relationships/customXml" Target="../ink/ink287.xml"/><Relationship Id="rId507" Type="http://schemas.openxmlformats.org/officeDocument/2006/relationships/image" Target="../media/image209.png"/><Relationship Id="rId549" Type="http://schemas.openxmlformats.org/officeDocument/2006/relationships/customXml" Target="../ink/ink339.xml"/><Relationship Id="rId50" Type="http://schemas.openxmlformats.org/officeDocument/2006/relationships/image" Target="../media/image25.png"/><Relationship Id="rId104" Type="http://schemas.openxmlformats.org/officeDocument/2006/relationships/customXml" Target="../ink/ink52.xml"/><Relationship Id="rId146" Type="http://schemas.openxmlformats.org/officeDocument/2006/relationships/customXml" Target="../ink/ink75.xml"/><Relationship Id="rId188" Type="http://schemas.openxmlformats.org/officeDocument/2006/relationships/image" Target="../media/image90.png"/><Relationship Id="rId311" Type="http://schemas.openxmlformats.org/officeDocument/2006/relationships/customXml" Target="../ink/ink173.xml"/><Relationship Id="rId353" Type="http://schemas.openxmlformats.org/officeDocument/2006/relationships/customXml" Target="../ink/ink195.xml"/><Relationship Id="rId395" Type="http://schemas.openxmlformats.org/officeDocument/2006/relationships/customXml" Target="../ink/ink216.xml"/><Relationship Id="rId409" Type="http://schemas.openxmlformats.org/officeDocument/2006/relationships/customXml" Target="../ink/ink230.xml"/><Relationship Id="rId92" Type="http://schemas.openxmlformats.org/officeDocument/2006/relationships/customXml" Target="../ink/ink46.xml"/><Relationship Id="rId213" Type="http://schemas.openxmlformats.org/officeDocument/2006/relationships/customXml" Target="../ink/ink111.xml"/><Relationship Id="rId420" Type="http://schemas.openxmlformats.org/officeDocument/2006/relationships/customXml" Target="../ink/ink241.xml"/><Relationship Id="rId255" Type="http://schemas.openxmlformats.org/officeDocument/2006/relationships/image" Target="../media/image122.png"/><Relationship Id="rId297" Type="http://schemas.openxmlformats.org/officeDocument/2006/relationships/customXml" Target="../ink/ink159.xml"/><Relationship Id="rId462" Type="http://schemas.openxmlformats.org/officeDocument/2006/relationships/customXml" Target="../ink/ink271.xml"/><Relationship Id="rId518" Type="http://schemas.openxmlformats.org/officeDocument/2006/relationships/customXml" Target="../ink/ink308.xml"/><Relationship Id="rId115" Type="http://schemas.openxmlformats.org/officeDocument/2006/relationships/image" Target="../media/image57.png"/><Relationship Id="rId157" Type="http://schemas.openxmlformats.org/officeDocument/2006/relationships/image" Target="../media/image76.png"/><Relationship Id="rId322" Type="http://schemas.openxmlformats.org/officeDocument/2006/relationships/image" Target="../media/image143.png"/><Relationship Id="rId364" Type="http://schemas.openxmlformats.org/officeDocument/2006/relationships/image" Target="../media/image163.png"/><Relationship Id="rId61" Type="http://schemas.openxmlformats.org/officeDocument/2006/relationships/customXml" Target="../ink/ink30.xml"/><Relationship Id="rId199" Type="http://schemas.openxmlformats.org/officeDocument/2006/relationships/image" Target="../media/image95.png"/><Relationship Id="rId19" Type="http://schemas.openxmlformats.org/officeDocument/2006/relationships/customXml" Target="../ink/ink9.xml"/><Relationship Id="rId224" Type="http://schemas.openxmlformats.org/officeDocument/2006/relationships/image" Target="../media/image107.png"/><Relationship Id="rId266" Type="http://schemas.openxmlformats.org/officeDocument/2006/relationships/customXml" Target="../ink/ink138.xml"/><Relationship Id="rId431" Type="http://schemas.openxmlformats.org/officeDocument/2006/relationships/customXml" Target="../ink/ink249.xml"/><Relationship Id="rId473" Type="http://schemas.openxmlformats.org/officeDocument/2006/relationships/image" Target="../media/image196.png"/><Relationship Id="rId529" Type="http://schemas.openxmlformats.org/officeDocument/2006/relationships/customXml" Target="../ink/ink319.xml"/><Relationship Id="rId30" Type="http://schemas.openxmlformats.org/officeDocument/2006/relationships/image" Target="../media/image15.png"/><Relationship Id="rId126" Type="http://schemas.openxmlformats.org/officeDocument/2006/relationships/customXml" Target="../ink/ink65.xml"/><Relationship Id="rId168" Type="http://schemas.openxmlformats.org/officeDocument/2006/relationships/customXml" Target="../ink/ink86.xml"/><Relationship Id="rId333" Type="http://schemas.openxmlformats.org/officeDocument/2006/relationships/customXml" Target="../ink/ink184.xml"/><Relationship Id="rId540" Type="http://schemas.openxmlformats.org/officeDocument/2006/relationships/customXml" Target="../ink/ink330.xml"/><Relationship Id="rId72" Type="http://schemas.openxmlformats.org/officeDocument/2006/relationships/image" Target="../media/image36.png"/><Relationship Id="rId375" Type="http://schemas.openxmlformats.org/officeDocument/2006/relationships/customXml" Target="../ink/ink206.xml"/><Relationship Id="rId3" Type="http://schemas.openxmlformats.org/officeDocument/2006/relationships/customXml" Target="../ink/ink1.xml"/><Relationship Id="rId235" Type="http://schemas.openxmlformats.org/officeDocument/2006/relationships/customXml" Target="../ink/ink122.xml"/><Relationship Id="rId277" Type="http://schemas.openxmlformats.org/officeDocument/2006/relationships/image" Target="../media/image133.png"/><Relationship Id="rId400" Type="http://schemas.openxmlformats.org/officeDocument/2006/relationships/customXml" Target="../ink/ink221.xml"/><Relationship Id="rId442" Type="http://schemas.openxmlformats.org/officeDocument/2006/relationships/customXml" Target="../ink/ink258.xml"/><Relationship Id="rId484" Type="http://schemas.openxmlformats.org/officeDocument/2006/relationships/customXml" Target="../ink/ink282.xml"/><Relationship Id="rId137" Type="http://schemas.openxmlformats.org/officeDocument/2006/relationships/image" Target="../media/image66.png"/><Relationship Id="rId302" Type="http://schemas.openxmlformats.org/officeDocument/2006/relationships/customXml" Target="../ink/ink164.xml"/><Relationship Id="rId344" Type="http://schemas.openxmlformats.org/officeDocument/2006/relationships/image" Target="../media/image153.png"/><Relationship Id="rId41" Type="http://schemas.openxmlformats.org/officeDocument/2006/relationships/customXml" Target="../ink/ink20.xml"/><Relationship Id="rId83" Type="http://schemas.openxmlformats.org/officeDocument/2006/relationships/customXml" Target="../ink/ink41.xml"/><Relationship Id="rId179" Type="http://schemas.openxmlformats.org/officeDocument/2006/relationships/customXml" Target="../ink/ink93.xml"/><Relationship Id="rId386" Type="http://schemas.openxmlformats.org/officeDocument/2006/relationships/image" Target="../media/image174.png"/><Relationship Id="rId551" Type="http://schemas.openxmlformats.org/officeDocument/2006/relationships/customXml" Target="../ink/ink341.xml"/><Relationship Id="rId190" Type="http://schemas.openxmlformats.org/officeDocument/2006/relationships/image" Target="../media/image91.png"/><Relationship Id="rId204" Type="http://schemas.openxmlformats.org/officeDocument/2006/relationships/customXml" Target="../ink/ink106.xml"/><Relationship Id="rId246" Type="http://schemas.openxmlformats.org/officeDocument/2006/relationships/customXml" Target="../ink/ink128.xml"/><Relationship Id="rId288" Type="http://schemas.openxmlformats.org/officeDocument/2006/relationships/customXml" Target="../ink/ink150.xml"/><Relationship Id="rId411" Type="http://schemas.openxmlformats.org/officeDocument/2006/relationships/customXml" Target="../ink/ink232.xml"/><Relationship Id="rId453" Type="http://schemas.openxmlformats.org/officeDocument/2006/relationships/image" Target="../media/image186.png"/><Relationship Id="rId509" Type="http://schemas.openxmlformats.org/officeDocument/2006/relationships/customXml" Target="../ink/ink299.xml"/><Relationship Id="rId106" Type="http://schemas.openxmlformats.org/officeDocument/2006/relationships/customXml" Target="../ink/ink53.xml"/><Relationship Id="rId313" Type="http://schemas.openxmlformats.org/officeDocument/2006/relationships/customXml" Target="../ink/ink174.xml"/><Relationship Id="rId495" Type="http://schemas.openxmlformats.org/officeDocument/2006/relationships/customXml" Target="../ink/ink289.xml"/><Relationship Id="rId10" Type="http://schemas.openxmlformats.org/officeDocument/2006/relationships/image" Target="../media/image5.png"/><Relationship Id="rId52" Type="http://schemas.openxmlformats.org/officeDocument/2006/relationships/image" Target="../media/image26.png"/><Relationship Id="rId94" Type="http://schemas.openxmlformats.org/officeDocument/2006/relationships/customXml" Target="../ink/ink47.xml"/><Relationship Id="rId148" Type="http://schemas.openxmlformats.org/officeDocument/2006/relationships/customXml" Target="../ink/ink76.xml"/><Relationship Id="rId355" Type="http://schemas.openxmlformats.org/officeDocument/2006/relationships/customXml" Target="../ink/ink196.xml"/><Relationship Id="rId397" Type="http://schemas.openxmlformats.org/officeDocument/2006/relationships/customXml" Target="../ink/ink218.xml"/><Relationship Id="rId520" Type="http://schemas.openxmlformats.org/officeDocument/2006/relationships/customXml" Target="../ink/ink310.xml"/><Relationship Id="rId215" Type="http://schemas.openxmlformats.org/officeDocument/2006/relationships/customXml" Target="../ink/ink112.xml"/><Relationship Id="rId257" Type="http://schemas.openxmlformats.org/officeDocument/2006/relationships/image" Target="../media/image123.png"/><Relationship Id="rId422" Type="http://schemas.openxmlformats.org/officeDocument/2006/relationships/customXml" Target="../ink/ink243.xml"/><Relationship Id="rId464" Type="http://schemas.openxmlformats.org/officeDocument/2006/relationships/customXml" Target="../ink/ink272.xml"/><Relationship Id="rId299" Type="http://schemas.openxmlformats.org/officeDocument/2006/relationships/customXml" Target="../ink/ink161.xml"/><Relationship Id="rId63" Type="http://schemas.openxmlformats.org/officeDocument/2006/relationships/customXml" Target="../ink/ink31.xml"/><Relationship Id="rId159" Type="http://schemas.openxmlformats.org/officeDocument/2006/relationships/image" Target="../media/image77.png"/><Relationship Id="rId366" Type="http://schemas.openxmlformats.org/officeDocument/2006/relationships/image" Target="../media/image164.png"/><Relationship Id="rId226" Type="http://schemas.openxmlformats.org/officeDocument/2006/relationships/image" Target="../media/image108.png"/><Relationship Id="rId433" Type="http://schemas.openxmlformats.org/officeDocument/2006/relationships/customXml" Target="../ink/ink251.xml"/><Relationship Id="rId74" Type="http://schemas.openxmlformats.org/officeDocument/2006/relationships/image" Target="../media/image37.png"/><Relationship Id="rId377" Type="http://schemas.openxmlformats.org/officeDocument/2006/relationships/customXml" Target="../ink/ink207.xml"/><Relationship Id="rId500" Type="http://schemas.openxmlformats.org/officeDocument/2006/relationships/customXml" Target="../ink/ink293.xml"/><Relationship Id="rId5" Type="http://schemas.openxmlformats.org/officeDocument/2006/relationships/customXml" Target="../ink/ink2.xml"/><Relationship Id="rId237" Type="http://schemas.openxmlformats.org/officeDocument/2006/relationships/customXml" Target="../ink/ink123.xml"/><Relationship Id="rId444" Type="http://schemas.openxmlformats.org/officeDocument/2006/relationships/customXml" Target="../ink/ink260.xml"/><Relationship Id="rId290" Type="http://schemas.openxmlformats.org/officeDocument/2006/relationships/customXml" Target="../ink/ink152.xml"/><Relationship Id="rId304" Type="http://schemas.openxmlformats.org/officeDocument/2006/relationships/customXml" Target="../ink/ink166.xml"/><Relationship Id="rId388" Type="http://schemas.openxmlformats.org/officeDocument/2006/relationships/image" Target="../media/image175.png"/><Relationship Id="rId511" Type="http://schemas.openxmlformats.org/officeDocument/2006/relationships/customXml" Target="../ink/ink301.xml"/><Relationship Id="rId85" Type="http://schemas.openxmlformats.org/officeDocument/2006/relationships/customXml" Target="../ink/ink42.xml"/><Relationship Id="rId150" Type="http://schemas.openxmlformats.org/officeDocument/2006/relationships/customXml" Target="../ink/ink77.xml"/><Relationship Id="rId248" Type="http://schemas.openxmlformats.org/officeDocument/2006/relationships/customXml" Target="../ink/ink129.xml"/><Relationship Id="rId455" Type="http://schemas.openxmlformats.org/officeDocument/2006/relationships/image" Target="../media/image187.png"/><Relationship Id="rId12" Type="http://schemas.openxmlformats.org/officeDocument/2006/relationships/image" Target="../media/image6.png"/><Relationship Id="rId108" Type="http://schemas.openxmlformats.org/officeDocument/2006/relationships/customXml" Target="../ink/ink54.xml"/><Relationship Id="rId315" Type="http://schemas.openxmlformats.org/officeDocument/2006/relationships/customXml" Target="../ink/ink175.xml"/><Relationship Id="rId522" Type="http://schemas.openxmlformats.org/officeDocument/2006/relationships/customXml" Target="../ink/ink312.xml"/></Relationships>
</file>

<file path=ppt/slides/_rels/slide2.xml.rels><?xml version="1.0" encoding="UTF-8" standalone="yes"?>
<Relationships xmlns="http://schemas.openxmlformats.org/package/2006/relationships"><Relationship Id="rId117" Type="http://schemas.openxmlformats.org/officeDocument/2006/relationships/customXml" Target="../ink/ink403.xml"/><Relationship Id="rId21" Type="http://schemas.openxmlformats.org/officeDocument/2006/relationships/image" Target="../media/image11.png"/><Relationship Id="rId324" Type="http://schemas.openxmlformats.org/officeDocument/2006/relationships/customXml" Target="../ink/ink523.xml"/><Relationship Id="rId170" Type="http://schemas.openxmlformats.org/officeDocument/2006/relationships/image" Target="../media/image82.png"/><Relationship Id="rId226" Type="http://schemas.openxmlformats.org/officeDocument/2006/relationships/image" Target="../media/image243.png"/><Relationship Id="rId433" Type="http://schemas.openxmlformats.org/officeDocument/2006/relationships/customXml" Target="../ink/ink593.xml"/><Relationship Id="rId268" Type="http://schemas.openxmlformats.org/officeDocument/2006/relationships/image" Target="../media/image128.png"/><Relationship Id="rId475" Type="http://schemas.openxmlformats.org/officeDocument/2006/relationships/customXml" Target="../ink/ink621.xml"/><Relationship Id="rId32" Type="http://schemas.openxmlformats.org/officeDocument/2006/relationships/customXml" Target="../ink/ink360.xml"/><Relationship Id="rId74" Type="http://schemas.openxmlformats.org/officeDocument/2006/relationships/customXml" Target="../ink/ink381.xml"/><Relationship Id="rId128" Type="http://schemas.openxmlformats.org/officeDocument/2006/relationships/customXml" Target="../ink/ink410.xml"/><Relationship Id="rId335" Type="http://schemas.openxmlformats.org/officeDocument/2006/relationships/image" Target="../media/image270.png"/><Relationship Id="rId377" Type="http://schemas.openxmlformats.org/officeDocument/2006/relationships/image" Target="../media/image289.png"/><Relationship Id="rId500" Type="http://schemas.openxmlformats.org/officeDocument/2006/relationships/customXml" Target="../ink/ink635.xml"/><Relationship Id="rId5" Type="http://schemas.openxmlformats.org/officeDocument/2006/relationships/image" Target="../media/image3.png"/><Relationship Id="rId181" Type="http://schemas.openxmlformats.org/officeDocument/2006/relationships/customXml" Target="../ink/ink438.xml"/><Relationship Id="rId237" Type="http://schemas.openxmlformats.org/officeDocument/2006/relationships/customXml" Target="../ink/ink467.xml"/><Relationship Id="rId402" Type="http://schemas.openxmlformats.org/officeDocument/2006/relationships/customXml" Target="../ink/ink565.xml"/><Relationship Id="rId279" Type="http://schemas.openxmlformats.org/officeDocument/2006/relationships/customXml" Target="../ink/ink488.xml"/><Relationship Id="rId444" Type="http://schemas.openxmlformats.org/officeDocument/2006/relationships/customXml" Target="../ink/ink602.xml"/><Relationship Id="rId486" Type="http://schemas.openxmlformats.org/officeDocument/2006/relationships/image" Target="../media/image322.png"/><Relationship Id="rId43" Type="http://schemas.openxmlformats.org/officeDocument/2006/relationships/image" Target="../media/image22.png"/><Relationship Id="rId139" Type="http://schemas.openxmlformats.org/officeDocument/2006/relationships/image" Target="../media/image223.png"/><Relationship Id="rId290" Type="http://schemas.openxmlformats.org/officeDocument/2006/relationships/customXml" Target="../ink/ink494.xml"/><Relationship Id="rId304" Type="http://schemas.openxmlformats.org/officeDocument/2006/relationships/customXml" Target="../ink/ink508.xml"/><Relationship Id="rId346" Type="http://schemas.openxmlformats.org/officeDocument/2006/relationships/customXml" Target="../ink/ink535.xml"/><Relationship Id="rId388" Type="http://schemas.openxmlformats.org/officeDocument/2006/relationships/customXml" Target="../ink/ink556.xml"/><Relationship Id="rId511" Type="http://schemas.openxmlformats.org/officeDocument/2006/relationships/customXml" Target="../ink/ink643.xml"/><Relationship Id="rId85" Type="http://schemas.openxmlformats.org/officeDocument/2006/relationships/image" Target="../media/image43.png"/><Relationship Id="rId150" Type="http://schemas.openxmlformats.org/officeDocument/2006/relationships/customXml" Target="../ink/ink421.xml"/><Relationship Id="rId192" Type="http://schemas.openxmlformats.org/officeDocument/2006/relationships/image" Target="../media/image92.png"/><Relationship Id="rId206" Type="http://schemas.openxmlformats.org/officeDocument/2006/relationships/image" Target="../media/image233.png"/><Relationship Id="rId413" Type="http://schemas.openxmlformats.org/officeDocument/2006/relationships/customXml" Target="../ink/ink576.xml"/><Relationship Id="rId248" Type="http://schemas.openxmlformats.org/officeDocument/2006/relationships/image" Target="../media/image252.png"/><Relationship Id="rId455" Type="http://schemas.openxmlformats.org/officeDocument/2006/relationships/customXml" Target="../ink/ink611.xml"/><Relationship Id="rId497" Type="http://schemas.openxmlformats.org/officeDocument/2006/relationships/customXml" Target="../ink/ink633.xml"/><Relationship Id="rId12" Type="http://schemas.openxmlformats.org/officeDocument/2006/relationships/customXml" Target="../ink/ink350.xml"/><Relationship Id="rId108" Type="http://schemas.openxmlformats.org/officeDocument/2006/relationships/customXml" Target="../ink/ink398.xml"/><Relationship Id="rId315" Type="http://schemas.openxmlformats.org/officeDocument/2006/relationships/image" Target="../media/image261.png"/><Relationship Id="rId357" Type="http://schemas.openxmlformats.org/officeDocument/2006/relationships/image" Target="../media/image280.png"/><Relationship Id="rId54" Type="http://schemas.openxmlformats.org/officeDocument/2006/relationships/customXml" Target="../ink/ink371.xml"/><Relationship Id="rId96" Type="http://schemas.openxmlformats.org/officeDocument/2006/relationships/customXml" Target="../ink/ink392.xml"/><Relationship Id="rId161" Type="http://schemas.openxmlformats.org/officeDocument/2006/relationships/image" Target="../media/image78.png"/><Relationship Id="rId217" Type="http://schemas.openxmlformats.org/officeDocument/2006/relationships/customXml" Target="../ink/ink457.xml"/><Relationship Id="rId399" Type="http://schemas.openxmlformats.org/officeDocument/2006/relationships/customXml" Target="../ink/ink562.xml"/><Relationship Id="rId259" Type="http://schemas.openxmlformats.org/officeDocument/2006/relationships/customXml" Target="../ink/ink478.xml"/><Relationship Id="rId424" Type="http://schemas.openxmlformats.org/officeDocument/2006/relationships/customXml" Target="../ink/ink587.xml"/><Relationship Id="rId466" Type="http://schemas.openxmlformats.org/officeDocument/2006/relationships/image" Target="../media/image312.png"/><Relationship Id="rId23" Type="http://schemas.openxmlformats.org/officeDocument/2006/relationships/image" Target="../media/image12.png"/><Relationship Id="rId119" Type="http://schemas.openxmlformats.org/officeDocument/2006/relationships/customXml" Target="../ink/ink405.xml"/><Relationship Id="rId270" Type="http://schemas.openxmlformats.org/officeDocument/2006/relationships/image" Target="../media/image129.png"/><Relationship Id="rId326" Type="http://schemas.openxmlformats.org/officeDocument/2006/relationships/customXml" Target="../ink/ink524.xml"/><Relationship Id="rId65" Type="http://schemas.openxmlformats.org/officeDocument/2006/relationships/image" Target="../media/image33.png"/><Relationship Id="rId130" Type="http://schemas.openxmlformats.org/officeDocument/2006/relationships/customXml" Target="../ink/ink411.xml"/><Relationship Id="rId368" Type="http://schemas.openxmlformats.org/officeDocument/2006/relationships/customXml" Target="../ink/ink546.xml"/><Relationship Id="rId172" Type="http://schemas.openxmlformats.org/officeDocument/2006/relationships/image" Target="../media/image83.png"/><Relationship Id="rId228" Type="http://schemas.openxmlformats.org/officeDocument/2006/relationships/image" Target="../media/image244.png"/><Relationship Id="rId435" Type="http://schemas.openxmlformats.org/officeDocument/2006/relationships/customXml" Target="../ink/ink595.xml"/><Relationship Id="rId477" Type="http://schemas.openxmlformats.org/officeDocument/2006/relationships/customXml" Target="../ink/ink622.xml"/><Relationship Id="rId281" Type="http://schemas.openxmlformats.org/officeDocument/2006/relationships/customXml" Target="../ink/ink489.xml"/><Relationship Id="rId337" Type="http://schemas.openxmlformats.org/officeDocument/2006/relationships/image" Target="../media/image271.png"/><Relationship Id="rId502" Type="http://schemas.openxmlformats.org/officeDocument/2006/relationships/customXml" Target="../ink/ink637.xml"/><Relationship Id="rId34" Type="http://schemas.openxmlformats.org/officeDocument/2006/relationships/customXml" Target="../ink/ink361.xml"/><Relationship Id="rId76" Type="http://schemas.openxmlformats.org/officeDocument/2006/relationships/customXml" Target="../ink/ink382.xml"/><Relationship Id="rId141" Type="http://schemas.openxmlformats.org/officeDocument/2006/relationships/image" Target="../media/image224.png"/><Relationship Id="rId379" Type="http://schemas.openxmlformats.org/officeDocument/2006/relationships/image" Target="../media/image290.png"/><Relationship Id="rId7" Type="http://schemas.openxmlformats.org/officeDocument/2006/relationships/image" Target="../media/image4.png"/><Relationship Id="rId183" Type="http://schemas.openxmlformats.org/officeDocument/2006/relationships/customXml" Target="../ink/ink439.xml"/><Relationship Id="rId239" Type="http://schemas.openxmlformats.org/officeDocument/2006/relationships/customXml" Target="../ink/ink468.xml"/><Relationship Id="rId390" Type="http://schemas.openxmlformats.org/officeDocument/2006/relationships/customXml" Target="../ink/ink557.xml"/><Relationship Id="rId404" Type="http://schemas.openxmlformats.org/officeDocument/2006/relationships/customXml" Target="../ink/ink567.xml"/><Relationship Id="rId446" Type="http://schemas.openxmlformats.org/officeDocument/2006/relationships/customXml" Target="../ink/ink604.xml"/><Relationship Id="rId250" Type="http://schemas.openxmlformats.org/officeDocument/2006/relationships/image" Target="../media/image253.png"/><Relationship Id="rId292" Type="http://schemas.openxmlformats.org/officeDocument/2006/relationships/customXml" Target="../ink/ink496.xml"/><Relationship Id="rId306" Type="http://schemas.openxmlformats.org/officeDocument/2006/relationships/customXml" Target="../ink/ink510.xml"/><Relationship Id="rId488" Type="http://schemas.openxmlformats.org/officeDocument/2006/relationships/image" Target="../media/image323.png"/><Relationship Id="rId45" Type="http://schemas.openxmlformats.org/officeDocument/2006/relationships/image" Target="../media/image23.png"/><Relationship Id="rId87" Type="http://schemas.openxmlformats.org/officeDocument/2006/relationships/image" Target="../media/image44.png"/><Relationship Id="rId110" Type="http://schemas.openxmlformats.org/officeDocument/2006/relationships/customXml" Target="../ink/ink399.xml"/><Relationship Id="rId348" Type="http://schemas.openxmlformats.org/officeDocument/2006/relationships/customXml" Target="../ink/ink536.xml"/><Relationship Id="rId513" Type="http://schemas.openxmlformats.org/officeDocument/2006/relationships/customXml" Target="../ink/ink645.xml"/><Relationship Id="rId152" Type="http://schemas.openxmlformats.org/officeDocument/2006/relationships/customXml" Target="../ink/ink422.xml"/><Relationship Id="rId194" Type="http://schemas.openxmlformats.org/officeDocument/2006/relationships/image" Target="../media/image93.png"/><Relationship Id="rId208" Type="http://schemas.openxmlformats.org/officeDocument/2006/relationships/image" Target="../media/image234.png"/><Relationship Id="rId415" Type="http://schemas.openxmlformats.org/officeDocument/2006/relationships/customXml" Target="../ink/ink578.xml"/><Relationship Id="rId457" Type="http://schemas.openxmlformats.org/officeDocument/2006/relationships/customXml" Target="../ink/ink612.xml"/><Relationship Id="rId261" Type="http://schemas.openxmlformats.org/officeDocument/2006/relationships/customXml" Target="../ink/ink479.xml"/><Relationship Id="rId499" Type="http://schemas.openxmlformats.org/officeDocument/2006/relationships/image" Target="../media/image206.png"/><Relationship Id="rId14" Type="http://schemas.openxmlformats.org/officeDocument/2006/relationships/customXml" Target="../ink/ink351.xml"/><Relationship Id="rId56" Type="http://schemas.openxmlformats.org/officeDocument/2006/relationships/customXml" Target="../ink/ink372.xml"/><Relationship Id="rId317" Type="http://schemas.openxmlformats.org/officeDocument/2006/relationships/image" Target="../media/image139.png"/><Relationship Id="rId359" Type="http://schemas.openxmlformats.org/officeDocument/2006/relationships/image" Target="../media/image281.png"/><Relationship Id="rId98" Type="http://schemas.openxmlformats.org/officeDocument/2006/relationships/customXml" Target="../ink/ink393.xml"/><Relationship Id="rId121" Type="http://schemas.openxmlformats.org/officeDocument/2006/relationships/image" Target="../media/image214.png"/><Relationship Id="rId163" Type="http://schemas.openxmlformats.org/officeDocument/2006/relationships/image" Target="../media/image79.png"/><Relationship Id="rId219" Type="http://schemas.openxmlformats.org/officeDocument/2006/relationships/customXml" Target="../ink/ink458.xml"/><Relationship Id="rId370" Type="http://schemas.openxmlformats.org/officeDocument/2006/relationships/customXml" Target="../ink/ink547.xml"/><Relationship Id="rId426" Type="http://schemas.openxmlformats.org/officeDocument/2006/relationships/image" Target="../media/image300.png"/><Relationship Id="rId230" Type="http://schemas.openxmlformats.org/officeDocument/2006/relationships/image" Target="../media/image245.png"/><Relationship Id="rId468" Type="http://schemas.openxmlformats.org/officeDocument/2006/relationships/image" Target="../media/image313.png"/><Relationship Id="rId25" Type="http://schemas.openxmlformats.org/officeDocument/2006/relationships/image" Target="../media/image13.png"/><Relationship Id="rId67" Type="http://schemas.openxmlformats.org/officeDocument/2006/relationships/image" Target="../media/image34.png"/><Relationship Id="rId272" Type="http://schemas.openxmlformats.org/officeDocument/2006/relationships/image" Target="../media/image130.png"/><Relationship Id="rId328" Type="http://schemas.openxmlformats.org/officeDocument/2006/relationships/customXml" Target="../ink/ink525.xml"/><Relationship Id="rId132" Type="http://schemas.openxmlformats.org/officeDocument/2006/relationships/customXml" Target="../ink/ink412.xml"/><Relationship Id="rId174" Type="http://schemas.openxmlformats.org/officeDocument/2006/relationships/image" Target="../media/image84.png"/><Relationship Id="rId381" Type="http://schemas.openxmlformats.org/officeDocument/2006/relationships/image" Target="../media/image291.png"/><Relationship Id="rId241" Type="http://schemas.openxmlformats.org/officeDocument/2006/relationships/customXml" Target="../ink/ink469.xml"/><Relationship Id="rId437" Type="http://schemas.openxmlformats.org/officeDocument/2006/relationships/customXml" Target="../ink/ink597.xml"/><Relationship Id="rId479" Type="http://schemas.openxmlformats.org/officeDocument/2006/relationships/customXml" Target="../ink/ink623.xml"/><Relationship Id="rId36" Type="http://schemas.openxmlformats.org/officeDocument/2006/relationships/customXml" Target="../ink/ink362.xml"/><Relationship Id="rId283" Type="http://schemas.openxmlformats.org/officeDocument/2006/relationships/customXml" Target="../ink/ink490.xml"/><Relationship Id="rId339" Type="http://schemas.openxmlformats.org/officeDocument/2006/relationships/image" Target="../media/image272.png"/><Relationship Id="rId490" Type="http://schemas.openxmlformats.org/officeDocument/2006/relationships/image" Target="../media/image324.png"/><Relationship Id="rId504" Type="http://schemas.openxmlformats.org/officeDocument/2006/relationships/customXml" Target="../ink/ink639.xml"/><Relationship Id="rId78" Type="http://schemas.openxmlformats.org/officeDocument/2006/relationships/customXml" Target="../ink/ink383.xml"/><Relationship Id="rId101" Type="http://schemas.openxmlformats.org/officeDocument/2006/relationships/image" Target="../media/image50.png"/><Relationship Id="rId143" Type="http://schemas.openxmlformats.org/officeDocument/2006/relationships/image" Target="../media/image225.png"/><Relationship Id="rId185" Type="http://schemas.openxmlformats.org/officeDocument/2006/relationships/customXml" Target="../ink/ink440.xml"/><Relationship Id="rId350" Type="http://schemas.openxmlformats.org/officeDocument/2006/relationships/customXml" Target="../ink/ink537.xml"/><Relationship Id="rId406" Type="http://schemas.openxmlformats.org/officeDocument/2006/relationships/customXml" Target="../ink/ink569.xml"/><Relationship Id="rId9" Type="http://schemas.openxmlformats.org/officeDocument/2006/relationships/image" Target="../media/image5.png"/><Relationship Id="rId210" Type="http://schemas.openxmlformats.org/officeDocument/2006/relationships/image" Target="../media/image235.png"/><Relationship Id="rId392" Type="http://schemas.openxmlformats.org/officeDocument/2006/relationships/customXml" Target="../ink/ink558.xml"/><Relationship Id="rId448" Type="http://schemas.openxmlformats.org/officeDocument/2006/relationships/customXml" Target="../ink/ink606.xml"/><Relationship Id="rId252" Type="http://schemas.openxmlformats.org/officeDocument/2006/relationships/image" Target="../media/image254.png"/><Relationship Id="rId294" Type="http://schemas.openxmlformats.org/officeDocument/2006/relationships/customXml" Target="../ink/ink498.xml"/><Relationship Id="rId308" Type="http://schemas.openxmlformats.org/officeDocument/2006/relationships/customXml" Target="../ink/ink512.xml"/><Relationship Id="rId515" Type="http://schemas.openxmlformats.org/officeDocument/2006/relationships/customXml" Target="../ink/ink647.xml"/><Relationship Id="rId47" Type="http://schemas.openxmlformats.org/officeDocument/2006/relationships/image" Target="../media/image24.png"/><Relationship Id="rId89" Type="http://schemas.openxmlformats.org/officeDocument/2006/relationships/image" Target="../media/image210.png"/><Relationship Id="rId112" Type="http://schemas.openxmlformats.org/officeDocument/2006/relationships/customXml" Target="../ink/ink400.xml"/><Relationship Id="rId154" Type="http://schemas.openxmlformats.org/officeDocument/2006/relationships/customXml" Target="../ink/ink423.xml"/><Relationship Id="rId361" Type="http://schemas.openxmlformats.org/officeDocument/2006/relationships/image" Target="../media/image282.png"/><Relationship Id="rId196" Type="http://schemas.openxmlformats.org/officeDocument/2006/relationships/customXml" Target="../ink/ink446.xml"/><Relationship Id="rId417" Type="http://schemas.openxmlformats.org/officeDocument/2006/relationships/customXml" Target="../ink/ink580.xml"/><Relationship Id="rId459" Type="http://schemas.openxmlformats.org/officeDocument/2006/relationships/customXml" Target="../ink/ink613.xml"/><Relationship Id="rId16" Type="http://schemas.openxmlformats.org/officeDocument/2006/relationships/customXml" Target="../ink/ink352.xml"/><Relationship Id="rId221" Type="http://schemas.openxmlformats.org/officeDocument/2006/relationships/customXml" Target="../ink/ink459.xml"/><Relationship Id="rId263" Type="http://schemas.openxmlformats.org/officeDocument/2006/relationships/customXml" Target="../ink/ink480.xml"/><Relationship Id="rId319" Type="http://schemas.openxmlformats.org/officeDocument/2006/relationships/image" Target="../media/image262.png"/><Relationship Id="rId470" Type="http://schemas.openxmlformats.org/officeDocument/2006/relationships/image" Target="../media/image314.png"/><Relationship Id="rId58" Type="http://schemas.openxmlformats.org/officeDocument/2006/relationships/customXml" Target="../ink/ink373.xml"/><Relationship Id="rId123" Type="http://schemas.openxmlformats.org/officeDocument/2006/relationships/image" Target="../media/image215.png"/><Relationship Id="rId330" Type="http://schemas.openxmlformats.org/officeDocument/2006/relationships/customXml" Target="../ink/ink526.xml"/><Relationship Id="rId165" Type="http://schemas.openxmlformats.org/officeDocument/2006/relationships/image" Target="../media/image80.png"/><Relationship Id="rId372" Type="http://schemas.openxmlformats.org/officeDocument/2006/relationships/customXml" Target="../ink/ink548.xml"/><Relationship Id="rId428" Type="http://schemas.openxmlformats.org/officeDocument/2006/relationships/customXml" Target="../ink/ink590.xml"/><Relationship Id="rId232" Type="http://schemas.openxmlformats.org/officeDocument/2006/relationships/image" Target="../media/image111.png"/><Relationship Id="rId274" Type="http://schemas.openxmlformats.org/officeDocument/2006/relationships/image" Target="../media/image131.png"/><Relationship Id="rId481" Type="http://schemas.openxmlformats.org/officeDocument/2006/relationships/customXml" Target="../ink/ink624.xml"/><Relationship Id="rId27" Type="http://schemas.openxmlformats.org/officeDocument/2006/relationships/image" Target="../media/image14.png"/><Relationship Id="rId69" Type="http://schemas.openxmlformats.org/officeDocument/2006/relationships/image" Target="../media/image35.png"/><Relationship Id="rId134" Type="http://schemas.openxmlformats.org/officeDocument/2006/relationships/customXml" Target="../ink/ink413.xml"/><Relationship Id="rId80" Type="http://schemas.openxmlformats.org/officeDocument/2006/relationships/customXml" Target="../ink/ink384.xml"/><Relationship Id="rId176" Type="http://schemas.openxmlformats.org/officeDocument/2006/relationships/customXml" Target="../ink/ink435.xml"/><Relationship Id="rId341" Type="http://schemas.openxmlformats.org/officeDocument/2006/relationships/image" Target="../media/image273.png"/><Relationship Id="rId383" Type="http://schemas.openxmlformats.org/officeDocument/2006/relationships/image" Target="../media/image292.png"/><Relationship Id="rId439" Type="http://schemas.openxmlformats.org/officeDocument/2006/relationships/image" Target="../media/image303.png"/><Relationship Id="rId201" Type="http://schemas.openxmlformats.org/officeDocument/2006/relationships/image" Target="../media/image96.png"/><Relationship Id="rId243" Type="http://schemas.openxmlformats.org/officeDocument/2006/relationships/customXml" Target="../ink/ink470.xml"/><Relationship Id="rId285" Type="http://schemas.openxmlformats.org/officeDocument/2006/relationships/customXml" Target="../ink/ink491.xml"/><Relationship Id="rId450" Type="http://schemas.openxmlformats.org/officeDocument/2006/relationships/customXml" Target="../ink/ink608.xml"/><Relationship Id="rId506" Type="http://schemas.openxmlformats.org/officeDocument/2006/relationships/image" Target="../media/image207.png"/><Relationship Id="rId38" Type="http://schemas.openxmlformats.org/officeDocument/2006/relationships/customXml" Target="../ink/ink363.xml"/><Relationship Id="rId103" Type="http://schemas.openxmlformats.org/officeDocument/2006/relationships/image" Target="../media/image212.png"/><Relationship Id="rId310" Type="http://schemas.openxmlformats.org/officeDocument/2006/relationships/customXml" Target="../ink/ink514.xml"/><Relationship Id="rId492" Type="http://schemas.openxmlformats.org/officeDocument/2006/relationships/image" Target="../media/image204.png"/><Relationship Id="rId91" Type="http://schemas.openxmlformats.org/officeDocument/2006/relationships/image" Target="../media/image211.png"/><Relationship Id="rId145" Type="http://schemas.openxmlformats.org/officeDocument/2006/relationships/image" Target="../media/image226.png"/><Relationship Id="rId187" Type="http://schemas.openxmlformats.org/officeDocument/2006/relationships/customXml" Target="../ink/ink441.xml"/><Relationship Id="rId352" Type="http://schemas.openxmlformats.org/officeDocument/2006/relationships/customXml" Target="../ink/ink538.xml"/><Relationship Id="rId394" Type="http://schemas.openxmlformats.org/officeDocument/2006/relationships/customXml" Target="../ink/ink559.xml"/><Relationship Id="rId408" Type="http://schemas.openxmlformats.org/officeDocument/2006/relationships/customXml" Target="../ink/ink571.xml"/><Relationship Id="rId212" Type="http://schemas.openxmlformats.org/officeDocument/2006/relationships/image" Target="../media/image236.png"/><Relationship Id="rId254" Type="http://schemas.openxmlformats.org/officeDocument/2006/relationships/image" Target="../media/image255.png"/><Relationship Id="rId49" Type="http://schemas.openxmlformats.org/officeDocument/2006/relationships/image" Target="../media/image25.png"/><Relationship Id="rId114" Type="http://schemas.openxmlformats.org/officeDocument/2006/relationships/customXml" Target="../ink/ink401.xml"/><Relationship Id="rId296" Type="http://schemas.openxmlformats.org/officeDocument/2006/relationships/customXml" Target="../ink/ink500.xml"/><Relationship Id="rId461" Type="http://schemas.openxmlformats.org/officeDocument/2006/relationships/customXml" Target="../ink/ink614.xml"/><Relationship Id="rId517" Type="http://schemas.openxmlformats.org/officeDocument/2006/relationships/customXml" Target="../ink/ink649.xml"/><Relationship Id="rId60" Type="http://schemas.openxmlformats.org/officeDocument/2006/relationships/customXml" Target="../ink/ink374.xml"/><Relationship Id="rId156" Type="http://schemas.openxmlformats.org/officeDocument/2006/relationships/customXml" Target="../ink/ink424.xml"/><Relationship Id="rId198" Type="http://schemas.openxmlformats.org/officeDocument/2006/relationships/customXml" Target="../ink/ink447.xml"/><Relationship Id="rId321" Type="http://schemas.openxmlformats.org/officeDocument/2006/relationships/image" Target="../media/image263.png"/><Relationship Id="rId363" Type="http://schemas.openxmlformats.org/officeDocument/2006/relationships/image" Target="../media/image283.png"/><Relationship Id="rId419" Type="http://schemas.openxmlformats.org/officeDocument/2006/relationships/customXml" Target="../ink/ink582.xml"/><Relationship Id="rId223" Type="http://schemas.openxmlformats.org/officeDocument/2006/relationships/customXml" Target="../ink/ink460.xml"/><Relationship Id="rId430" Type="http://schemas.openxmlformats.org/officeDocument/2006/relationships/image" Target="../media/image301.png"/><Relationship Id="rId18" Type="http://schemas.openxmlformats.org/officeDocument/2006/relationships/customXml" Target="../ink/ink353.xml"/><Relationship Id="rId265" Type="http://schemas.openxmlformats.org/officeDocument/2006/relationships/customXml" Target="../ink/ink481.xml"/><Relationship Id="rId472" Type="http://schemas.openxmlformats.org/officeDocument/2006/relationships/image" Target="../media/image315.png"/><Relationship Id="rId125" Type="http://schemas.openxmlformats.org/officeDocument/2006/relationships/image" Target="../media/image216.png"/><Relationship Id="rId167" Type="http://schemas.openxmlformats.org/officeDocument/2006/relationships/image" Target="../media/image81.png"/><Relationship Id="rId332" Type="http://schemas.openxmlformats.org/officeDocument/2006/relationships/customXml" Target="../ink/ink527.xml"/><Relationship Id="rId374" Type="http://schemas.openxmlformats.org/officeDocument/2006/relationships/customXml" Target="../ink/ink549.xml"/><Relationship Id="rId71" Type="http://schemas.openxmlformats.org/officeDocument/2006/relationships/image" Target="../media/image36.png"/><Relationship Id="rId234" Type="http://schemas.openxmlformats.org/officeDocument/2006/relationships/image" Target="../media/image112.png"/><Relationship Id="rId2" Type="http://schemas.openxmlformats.org/officeDocument/2006/relationships/customXml" Target="../ink/ink345.xml"/><Relationship Id="rId29" Type="http://schemas.openxmlformats.org/officeDocument/2006/relationships/image" Target="../media/image15.png"/><Relationship Id="rId276" Type="http://schemas.openxmlformats.org/officeDocument/2006/relationships/image" Target="../media/image132.png"/><Relationship Id="rId441" Type="http://schemas.openxmlformats.org/officeDocument/2006/relationships/image" Target="../media/image304.png"/><Relationship Id="rId483" Type="http://schemas.openxmlformats.org/officeDocument/2006/relationships/customXml" Target="../ink/ink625.xml"/><Relationship Id="rId40" Type="http://schemas.openxmlformats.org/officeDocument/2006/relationships/customXml" Target="../ink/ink364.xml"/><Relationship Id="rId136" Type="http://schemas.openxmlformats.org/officeDocument/2006/relationships/customXml" Target="../ink/ink414.xml"/><Relationship Id="rId178" Type="http://schemas.openxmlformats.org/officeDocument/2006/relationships/image" Target="../media/image85.png"/><Relationship Id="rId301" Type="http://schemas.openxmlformats.org/officeDocument/2006/relationships/customXml" Target="../ink/ink505.xml"/><Relationship Id="rId343" Type="http://schemas.openxmlformats.org/officeDocument/2006/relationships/image" Target="../media/image274.png"/><Relationship Id="rId82" Type="http://schemas.openxmlformats.org/officeDocument/2006/relationships/customXml" Target="../ink/ink385.xml"/><Relationship Id="rId203" Type="http://schemas.openxmlformats.org/officeDocument/2006/relationships/image" Target="../media/image232.png"/><Relationship Id="rId385" Type="http://schemas.openxmlformats.org/officeDocument/2006/relationships/image" Target="../media/image293.png"/><Relationship Id="rId245" Type="http://schemas.openxmlformats.org/officeDocument/2006/relationships/customXml" Target="../ink/ink471.xml"/><Relationship Id="rId287" Type="http://schemas.openxmlformats.org/officeDocument/2006/relationships/customXml" Target="../ink/ink492.xml"/><Relationship Id="rId410" Type="http://schemas.openxmlformats.org/officeDocument/2006/relationships/customXml" Target="../ink/ink573.xml"/><Relationship Id="rId452" Type="http://schemas.openxmlformats.org/officeDocument/2006/relationships/image" Target="../media/image305.png"/><Relationship Id="rId494" Type="http://schemas.openxmlformats.org/officeDocument/2006/relationships/image" Target="../media/image325.png"/><Relationship Id="rId508" Type="http://schemas.openxmlformats.org/officeDocument/2006/relationships/image" Target="../media/image208.png"/><Relationship Id="rId105" Type="http://schemas.openxmlformats.org/officeDocument/2006/relationships/image" Target="../media/image213.png"/><Relationship Id="rId147" Type="http://schemas.openxmlformats.org/officeDocument/2006/relationships/image" Target="../media/image227.png"/><Relationship Id="rId312" Type="http://schemas.openxmlformats.org/officeDocument/2006/relationships/customXml" Target="../ink/ink516.xml"/><Relationship Id="rId354" Type="http://schemas.openxmlformats.org/officeDocument/2006/relationships/customXml" Target="../ink/ink539.xml"/><Relationship Id="rId51" Type="http://schemas.openxmlformats.org/officeDocument/2006/relationships/image" Target="../media/image26.png"/><Relationship Id="rId93" Type="http://schemas.openxmlformats.org/officeDocument/2006/relationships/image" Target="../media/image46.png"/><Relationship Id="rId189" Type="http://schemas.openxmlformats.org/officeDocument/2006/relationships/customXml" Target="../ink/ink442.xml"/><Relationship Id="rId396" Type="http://schemas.openxmlformats.org/officeDocument/2006/relationships/customXml" Target="../ink/ink560.xml"/><Relationship Id="rId214" Type="http://schemas.openxmlformats.org/officeDocument/2006/relationships/image" Target="../media/image237.png"/><Relationship Id="rId256" Type="http://schemas.openxmlformats.org/officeDocument/2006/relationships/image" Target="../media/image122.png"/><Relationship Id="rId298" Type="http://schemas.openxmlformats.org/officeDocument/2006/relationships/customXml" Target="../ink/ink502.xml"/><Relationship Id="rId421" Type="http://schemas.openxmlformats.org/officeDocument/2006/relationships/customXml" Target="../ink/ink584.xml"/><Relationship Id="rId463" Type="http://schemas.openxmlformats.org/officeDocument/2006/relationships/customXml" Target="../ink/ink615.xml"/><Relationship Id="rId519" Type="http://schemas.openxmlformats.org/officeDocument/2006/relationships/customXml" Target="../ink/ink651.xml"/><Relationship Id="rId116" Type="http://schemas.openxmlformats.org/officeDocument/2006/relationships/customXml" Target="../ink/ink402.xml"/><Relationship Id="rId158" Type="http://schemas.openxmlformats.org/officeDocument/2006/relationships/customXml" Target="../ink/ink425.xml"/><Relationship Id="rId323" Type="http://schemas.openxmlformats.org/officeDocument/2006/relationships/image" Target="../media/image264.png"/><Relationship Id="rId20" Type="http://schemas.openxmlformats.org/officeDocument/2006/relationships/customXml" Target="../ink/ink354.xml"/><Relationship Id="rId62" Type="http://schemas.openxmlformats.org/officeDocument/2006/relationships/customXml" Target="../ink/ink375.xml"/><Relationship Id="rId365" Type="http://schemas.openxmlformats.org/officeDocument/2006/relationships/image" Target="../media/image284.png"/><Relationship Id="rId225" Type="http://schemas.openxmlformats.org/officeDocument/2006/relationships/customXml" Target="../ink/ink461.xml"/><Relationship Id="rId267" Type="http://schemas.openxmlformats.org/officeDocument/2006/relationships/customXml" Target="../ink/ink482.xml"/><Relationship Id="rId432" Type="http://schemas.openxmlformats.org/officeDocument/2006/relationships/image" Target="../media/image302.png"/><Relationship Id="rId474" Type="http://schemas.openxmlformats.org/officeDocument/2006/relationships/image" Target="../media/image316.png"/><Relationship Id="rId127" Type="http://schemas.openxmlformats.org/officeDocument/2006/relationships/image" Target="../media/image217.png"/><Relationship Id="rId31" Type="http://schemas.openxmlformats.org/officeDocument/2006/relationships/image" Target="../media/image16.png"/><Relationship Id="rId73" Type="http://schemas.openxmlformats.org/officeDocument/2006/relationships/image" Target="../media/image37.png"/><Relationship Id="rId169" Type="http://schemas.openxmlformats.org/officeDocument/2006/relationships/customXml" Target="../ink/ink431.xml"/><Relationship Id="rId334" Type="http://schemas.openxmlformats.org/officeDocument/2006/relationships/customXml" Target="../ink/ink528.xml"/><Relationship Id="rId376" Type="http://schemas.openxmlformats.org/officeDocument/2006/relationships/customXml" Target="../ink/ink550.xml"/><Relationship Id="rId4" Type="http://schemas.openxmlformats.org/officeDocument/2006/relationships/customXml" Target="../ink/ink346.xml"/><Relationship Id="rId180" Type="http://schemas.openxmlformats.org/officeDocument/2006/relationships/image" Target="../media/image86.png"/><Relationship Id="rId236" Type="http://schemas.openxmlformats.org/officeDocument/2006/relationships/image" Target="../media/image246.png"/><Relationship Id="rId278" Type="http://schemas.openxmlformats.org/officeDocument/2006/relationships/image" Target="../media/image133.png"/><Relationship Id="rId401" Type="http://schemas.openxmlformats.org/officeDocument/2006/relationships/customXml" Target="../ink/ink564.xml"/><Relationship Id="rId443" Type="http://schemas.openxmlformats.org/officeDocument/2006/relationships/customXml" Target="../ink/ink601.xml"/><Relationship Id="rId303" Type="http://schemas.openxmlformats.org/officeDocument/2006/relationships/customXml" Target="../ink/ink507.xml"/><Relationship Id="rId485" Type="http://schemas.openxmlformats.org/officeDocument/2006/relationships/customXml" Target="../ink/ink626.xml"/><Relationship Id="rId42" Type="http://schemas.openxmlformats.org/officeDocument/2006/relationships/customXml" Target="../ink/ink365.xml"/><Relationship Id="rId84" Type="http://schemas.openxmlformats.org/officeDocument/2006/relationships/customXml" Target="../ink/ink386.xml"/><Relationship Id="rId138" Type="http://schemas.openxmlformats.org/officeDocument/2006/relationships/customXml" Target="../ink/ink415.xml"/><Relationship Id="rId345" Type="http://schemas.openxmlformats.org/officeDocument/2006/relationships/customXml" Target="../ink/ink534.xml"/><Relationship Id="rId387" Type="http://schemas.openxmlformats.org/officeDocument/2006/relationships/image" Target="../media/image294.png"/><Relationship Id="rId510" Type="http://schemas.openxmlformats.org/officeDocument/2006/relationships/image" Target="../media/image209.png"/><Relationship Id="rId191" Type="http://schemas.openxmlformats.org/officeDocument/2006/relationships/customXml" Target="../ink/ink443.xml"/><Relationship Id="rId205" Type="http://schemas.openxmlformats.org/officeDocument/2006/relationships/customXml" Target="../ink/ink451.xml"/><Relationship Id="rId247" Type="http://schemas.openxmlformats.org/officeDocument/2006/relationships/customXml" Target="../ink/ink472.xml"/><Relationship Id="rId412" Type="http://schemas.openxmlformats.org/officeDocument/2006/relationships/customXml" Target="../ink/ink575.xml"/><Relationship Id="rId107" Type="http://schemas.openxmlformats.org/officeDocument/2006/relationships/image" Target="../media/image53.png"/><Relationship Id="rId289" Type="http://schemas.openxmlformats.org/officeDocument/2006/relationships/customXml" Target="../ink/ink493.xml"/><Relationship Id="rId454" Type="http://schemas.openxmlformats.org/officeDocument/2006/relationships/image" Target="../media/image306.png"/><Relationship Id="rId496" Type="http://schemas.openxmlformats.org/officeDocument/2006/relationships/customXml" Target="../ink/ink632.xml"/><Relationship Id="rId11" Type="http://schemas.openxmlformats.org/officeDocument/2006/relationships/image" Target="../media/image6.png"/><Relationship Id="rId53" Type="http://schemas.openxmlformats.org/officeDocument/2006/relationships/image" Target="../media/image27.png"/><Relationship Id="rId149" Type="http://schemas.openxmlformats.org/officeDocument/2006/relationships/image" Target="../media/image228.png"/><Relationship Id="rId314" Type="http://schemas.openxmlformats.org/officeDocument/2006/relationships/customXml" Target="../ink/ink518.xml"/><Relationship Id="rId356" Type="http://schemas.openxmlformats.org/officeDocument/2006/relationships/customXml" Target="../ink/ink540.xml"/><Relationship Id="rId398" Type="http://schemas.openxmlformats.org/officeDocument/2006/relationships/customXml" Target="../ink/ink561.xml"/><Relationship Id="rId95" Type="http://schemas.openxmlformats.org/officeDocument/2006/relationships/image" Target="../media/image47.png"/><Relationship Id="rId160" Type="http://schemas.openxmlformats.org/officeDocument/2006/relationships/customXml" Target="../ink/ink426.xml"/><Relationship Id="rId216" Type="http://schemas.openxmlformats.org/officeDocument/2006/relationships/image" Target="../media/image238.png"/><Relationship Id="rId423" Type="http://schemas.openxmlformats.org/officeDocument/2006/relationships/customXml" Target="../ink/ink586.xml"/><Relationship Id="rId258" Type="http://schemas.openxmlformats.org/officeDocument/2006/relationships/image" Target="../media/image256.png"/><Relationship Id="rId465" Type="http://schemas.openxmlformats.org/officeDocument/2006/relationships/customXml" Target="../ink/ink616.xml"/><Relationship Id="rId22" Type="http://schemas.openxmlformats.org/officeDocument/2006/relationships/customXml" Target="../ink/ink355.xml"/><Relationship Id="rId64" Type="http://schemas.openxmlformats.org/officeDocument/2006/relationships/customXml" Target="../ink/ink376.xml"/><Relationship Id="rId118" Type="http://schemas.openxmlformats.org/officeDocument/2006/relationships/customXml" Target="../ink/ink404.xml"/><Relationship Id="rId325" Type="http://schemas.openxmlformats.org/officeDocument/2006/relationships/image" Target="../media/image265.png"/><Relationship Id="rId367" Type="http://schemas.openxmlformats.org/officeDocument/2006/relationships/image" Target="../media/image163.png"/><Relationship Id="rId171" Type="http://schemas.openxmlformats.org/officeDocument/2006/relationships/customXml" Target="../ink/ink432.xml"/><Relationship Id="rId227" Type="http://schemas.openxmlformats.org/officeDocument/2006/relationships/customXml" Target="../ink/ink462.xml"/><Relationship Id="rId269" Type="http://schemas.openxmlformats.org/officeDocument/2006/relationships/customXml" Target="../ink/ink483.xml"/><Relationship Id="rId434" Type="http://schemas.openxmlformats.org/officeDocument/2006/relationships/customXml" Target="../ink/ink594.xml"/><Relationship Id="rId476" Type="http://schemas.openxmlformats.org/officeDocument/2006/relationships/image" Target="../media/image317.png"/><Relationship Id="rId33" Type="http://schemas.openxmlformats.org/officeDocument/2006/relationships/image" Target="../media/image17.png"/><Relationship Id="rId129" Type="http://schemas.openxmlformats.org/officeDocument/2006/relationships/image" Target="../media/image218.png"/><Relationship Id="rId280" Type="http://schemas.openxmlformats.org/officeDocument/2006/relationships/image" Target="../media/image134.png"/><Relationship Id="rId336" Type="http://schemas.openxmlformats.org/officeDocument/2006/relationships/customXml" Target="../ink/ink529.xml"/><Relationship Id="rId501" Type="http://schemas.openxmlformats.org/officeDocument/2006/relationships/customXml" Target="../ink/ink636.xml"/><Relationship Id="rId75" Type="http://schemas.openxmlformats.org/officeDocument/2006/relationships/image" Target="../media/image38.png"/><Relationship Id="rId140" Type="http://schemas.openxmlformats.org/officeDocument/2006/relationships/customXml" Target="../ink/ink416.xml"/><Relationship Id="rId182" Type="http://schemas.openxmlformats.org/officeDocument/2006/relationships/image" Target="../media/image87.png"/><Relationship Id="rId378" Type="http://schemas.openxmlformats.org/officeDocument/2006/relationships/customXml" Target="../ink/ink551.xml"/><Relationship Id="rId403" Type="http://schemas.openxmlformats.org/officeDocument/2006/relationships/customXml" Target="../ink/ink566.xml"/><Relationship Id="rId6" Type="http://schemas.openxmlformats.org/officeDocument/2006/relationships/customXml" Target="../ink/ink347.xml"/><Relationship Id="rId238" Type="http://schemas.openxmlformats.org/officeDocument/2006/relationships/image" Target="../media/image247.png"/><Relationship Id="rId445" Type="http://schemas.openxmlformats.org/officeDocument/2006/relationships/customXml" Target="../ink/ink603.xml"/><Relationship Id="rId487" Type="http://schemas.openxmlformats.org/officeDocument/2006/relationships/customXml" Target="../ink/ink627.xml"/><Relationship Id="rId291" Type="http://schemas.openxmlformats.org/officeDocument/2006/relationships/customXml" Target="../ink/ink495.xml"/><Relationship Id="rId305" Type="http://schemas.openxmlformats.org/officeDocument/2006/relationships/customXml" Target="../ink/ink509.xml"/><Relationship Id="rId347" Type="http://schemas.openxmlformats.org/officeDocument/2006/relationships/image" Target="../media/image275.png"/><Relationship Id="rId512" Type="http://schemas.openxmlformats.org/officeDocument/2006/relationships/customXml" Target="../ink/ink644.xml"/><Relationship Id="rId44" Type="http://schemas.openxmlformats.org/officeDocument/2006/relationships/customXml" Target="../ink/ink366.xml"/><Relationship Id="rId86" Type="http://schemas.openxmlformats.org/officeDocument/2006/relationships/customXml" Target="../ink/ink387.xml"/><Relationship Id="rId151" Type="http://schemas.openxmlformats.org/officeDocument/2006/relationships/image" Target="../media/image229.png"/><Relationship Id="rId389" Type="http://schemas.openxmlformats.org/officeDocument/2006/relationships/image" Target="../media/image295.png"/><Relationship Id="rId193" Type="http://schemas.openxmlformats.org/officeDocument/2006/relationships/customXml" Target="../ink/ink444.xml"/><Relationship Id="rId207" Type="http://schemas.openxmlformats.org/officeDocument/2006/relationships/customXml" Target="../ink/ink452.xml"/><Relationship Id="rId249" Type="http://schemas.openxmlformats.org/officeDocument/2006/relationships/customXml" Target="../ink/ink473.xml"/><Relationship Id="rId414" Type="http://schemas.openxmlformats.org/officeDocument/2006/relationships/customXml" Target="../ink/ink577.xml"/><Relationship Id="rId456" Type="http://schemas.openxmlformats.org/officeDocument/2006/relationships/image" Target="../media/image307.png"/><Relationship Id="rId498" Type="http://schemas.openxmlformats.org/officeDocument/2006/relationships/customXml" Target="../ink/ink634.xml"/><Relationship Id="rId13" Type="http://schemas.openxmlformats.org/officeDocument/2006/relationships/image" Target="../media/image7.png"/><Relationship Id="rId109" Type="http://schemas.openxmlformats.org/officeDocument/2006/relationships/image" Target="../media/image54.png"/><Relationship Id="rId260" Type="http://schemas.openxmlformats.org/officeDocument/2006/relationships/image" Target="../media/image257.png"/><Relationship Id="rId316" Type="http://schemas.openxmlformats.org/officeDocument/2006/relationships/customXml" Target="../ink/ink519.xml"/><Relationship Id="rId55" Type="http://schemas.openxmlformats.org/officeDocument/2006/relationships/image" Target="../media/image28.png"/><Relationship Id="rId97" Type="http://schemas.openxmlformats.org/officeDocument/2006/relationships/image" Target="../media/image48.png"/><Relationship Id="rId120" Type="http://schemas.openxmlformats.org/officeDocument/2006/relationships/customXml" Target="../ink/ink406.xml"/><Relationship Id="rId358" Type="http://schemas.openxmlformats.org/officeDocument/2006/relationships/customXml" Target="../ink/ink541.xml"/><Relationship Id="rId162" Type="http://schemas.openxmlformats.org/officeDocument/2006/relationships/customXml" Target="../ink/ink427.xml"/><Relationship Id="rId218" Type="http://schemas.openxmlformats.org/officeDocument/2006/relationships/image" Target="../media/image239.png"/><Relationship Id="rId425" Type="http://schemas.openxmlformats.org/officeDocument/2006/relationships/customXml" Target="../ink/ink588.xml"/><Relationship Id="rId467" Type="http://schemas.openxmlformats.org/officeDocument/2006/relationships/customXml" Target="../ink/ink617.xml"/><Relationship Id="rId271" Type="http://schemas.openxmlformats.org/officeDocument/2006/relationships/customXml" Target="../ink/ink484.xml"/><Relationship Id="rId24" Type="http://schemas.openxmlformats.org/officeDocument/2006/relationships/customXml" Target="../ink/ink356.xml"/><Relationship Id="rId66" Type="http://schemas.openxmlformats.org/officeDocument/2006/relationships/customXml" Target="../ink/ink377.xml"/><Relationship Id="rId131" Type="http://schemas.openxmlformats.org/officeDocument/2006/relationships/image" Target="../media/image219.png"/><Relationship Id="rId327" Type="http://schemas.openxmlformats.org/officeDocument/2006/relationships/image" Target="../media/image266.png"/><Relationship Id="rId369" Type="http://schemas.openxmlformats.org/officeDocument/2006/relationships/image" Target="../media/image285.png"/><Relationship Id="rId173" Type="http://schemas.openxmlformats.org/officeDocument/2006/relationships/customXml" Target="../ink/ink433.xml"/><Relationship Id="rId229" Type="http://schemas.openxmlformats.org/officeDocument/2006/relationships/customXml" Target="../ink/ink463.xml"/><Relationship Id="rId380" Type="http://schemas.openxmlformats.org/officeDocument/2006/relationships/customXml" Target="../ink/ink552.xml"/><Relationship Id="rId436" Type="http://schemas.openxmlformats.org/officeDocument/2006/relationships/customXml" Target="../ink/ink596.xml"/><Relationship Id="rId240" Type="http://schemas.openxmlformats.org/officeDocument/2006/relationships/image" Target="../media/image248.png"/><Relationship Id="rId478" Type="http://schemas.openxmlformats.org/officeDocument/2006/relationships/image" Target="../media/image318.png"/><Relationship Id="rId35" Type="http://schemas.openxmlformats.org/officeDocument/2006/relationships/image" Target="../media/image18.png"/><Relationship Id="rId77" Type="http://schemas.openxmlformats.org/officeDocument/2006/relationships/image" Target="../media/image39.png"/><Relationship Id="rId100" Type="http://schemas.openxmlformats.org/officeDocument/2006/relationships/customXml" Target="../ink/ink394.xml"/><Relationship Id="rId282" Type="http://schemas.openxmlformats.org/officeDocument/2006/relationships/image" Target="../media/image135.png"/><Relationship Id="rId338" Type="http://schemas.openxmlformats.org/officeDocument/2006/relationships/customXml" Target="../ink/ink530.xml"/><Relationship Id="rId503" Type="http://schemas.openxmlformats.org/officeDocument/2006/relationships/customXml" Target="../ink/ink638.xml"/><Relationship Id="rId8" Type="http://schemas.openxmlformats.org/officeDocument/2006/relationships/customXml" Target="../ink/ink348.xml"/><Relationship Id="rId142" Type="http://schemas.openxmlformats.org/officeDocument/2006/relationships/customXml" Target="../ink/ink417.xml"/><Relationship Id="rId184" Type="http://schemas.openxmlformats.org/officeDocument/2006/relationships/image" Target="../media/image88.png"/><Relationship Id="rId391" Type="http://schemas.openxmlformats.org/officeDocument/2006/relationships/image" Target="../media/image296.png"/><Relationship Id="rId405" Type="http://schemas.openxmlformats.org/officeDocument/2006/relationships/customXml" Target="../ink/ink568.xml"/><Relationship Id="rId447" Type="http://schemas.openxmlformats.org/officeDocument/2006/relationships/customXml" Target="../ink/ink605.xml"/><Relationship Id="rId251" Type="http://schemas.openxmlformats.org/officeDocument/2006/relationships/customXml" Target="../ink/ink474.xml"/><Relationship Id="rId489" Type="http://schemas.openxmlformats.org/officeDocument/2006/relationships/customXml" Target="../ink/ink628.xml"/><Relationship Id="rId46" Type="http://schemas.openxmlformats.org/officeDocument/2006/relationships/customXml" Target="../ink/ink367.xml"/><Relationship Id="rId293" Type="http://schemas.openxmlformats.org/officeDocument/2006/relationships/customXml" Target="../ink/ink497.xml"/><Relationship Id="rId307" Type="http://schemas.openxmlformats.org/officeDocument/2006/relationships/customXml" Target="../ink/ink511.xml"/><Relationship Id="rId349" Type="http://schemas.openxmlformats.org/officeDocument/2006/relationships/image" Target="../media/image276.png"/><Relationship Id="rId514" Type="http://schemas.openxmlformats.org/officeDocument/2006/relationships/customXml" Target="../ink/ink646.xml"/><Relationship Id="rId88" Type="http://schemas.openxmlformats.org/officeDocument/2006/relationships/customXml" Target="../ink/ink388.xml"/><Relationship Id="rId111" Type="http://schemas.openxmlformats.org/officeDocument/2006/relationships/image" Target="../media/image55.png"/><Relationship Id="rId153" Type="http://schemas.openxmlformats.org/officeDocument/2006/relationships/image" Target="../media/image230.png"/><Relationship Id="rId195" Type="http://schemas.openxmlformats.org/officeDocument/2006/relationships/customXml" Target="../ink/ink445.xml"/><Relationship Id="rId209" Type="http://schemas.openxmlformats.org/officeDocument/2006/relationships/customXml" Target="../ink/ink453.xml"/><Relationship Id="rId360" Type="http://schemas.openxmlformats.org/officeDocument/2006/relationships/customXml" Target="../ink/ink542.xml"/><Relationship Id="rId416" Type="http://schemas.openxmlformats.org/officeDocument/2006/relationships/customXml" Target="../ink/ink579.xml"/><Relationship Id="rId220" Type="http://schemas.openxmlformats.org/officeDocument/2006/relationships/image" Target="../media/image240.png"/><Relationship Id="rId458" Type="http://schemas.openxmlformats.org/officeDocument/2006/relationships/image" Target="../media/image308.png"/><Relationship Id="rId15" Type="http://schemas.openxmlformats.org/officeDocument/2006/relationships/image" Target="../media/image8.png"/><Relationship Id="rId57" Type="http://schemas.openxmlformats.org/officeDocument/2006/relationships/image" Target="../media/image29.png"/><Relationship Id="rId262" Type="http://schemas.openxmlformats.org/officeDocument/2006/relationships/image" Target="../media/image258.png"/><Relationship Id="rId318" Type="http://schemas.openxmlformats.org/officeDocument/2006/relationships/customXml" Target="../ink/ink520.xml"/><Relationship Id="rId99" Type="http://schemas.openxmlformats.org/officeDocument/2006/relationships/image" Target="../media/image49.png"/><Relationship Id="rId122" Type="http://schemas.openxmlformats.org/officeDocument/2006/relationships/customXml" Target="../ink/ink407.xml"/><Relationship Id="rId164" Type="http://schemas.openxmlformats.org/officeDocument/2006/relationships/customXml" Target="../ink/ink428.xml"/><Relationship Id="rId371" Type="http://schemas.openxmlformats.org/officeDocument/2006/relationships/image" Target="../media/image286.png"/><Relationship Id="rId427" Type="http://schemas.openxmlformats.org/officeDocument/2006/relationships/customXml" Target="../ink/ink589.xml"/><Relationship Id="rId469" Type="http://schemas.openxmlformats.org/officeDocument/2006/relationships/customXml" Target="../ink/ink618.xml"/><Relationship Id="rId26" Type="http://schemas.openxmlformats.org/officeDocument/2006/relationships/customXml" Target="../ink/ink357.xml"/><Relationship Id="rId231" Type="http://schemas.openxmlformats.org/officeDocument/2006/relationships/customXml" Target="../ink/ink464.xml"/><Relationship Id="rId273" Type="http://schemas.openxmlformats.org/officeDocument/2006/relationships/customXml" Target="../ink/ink485.xml"/><Relationship Id="rId329" Type="http://schemas.openxmlformats.org/officeDocument/2006/relationships/image" Target="../media/image267.png"/><Relationship Id="rId480" Type="http://schemas.openxmlformats.org/officeDocument/2006/relationships/image" Target="../media/image319.png"/><Relationship Id="rId68" Type="http://schemas.openxmlformats.org/officeDocument/2006/relationships/customXml" Target="../ink/ink378.xml"/><Relationship Id="rId133" Type="http://schemas.openxmlformats.org/officeDocument/2006/relationships/image" Target="../media/image220.png"/><Relationship Id="rId175" Type="http://schemas.openxmlformats.org/officeDocument/2006/relationships/customXml" Target="../ink/ink434.xml"/><Relationship Id="rId340" Type="http://schemas.openxmlformats.org/officeDocument/2006/relationships/customXml" Target="../ink/ink531.xml"/><Relationship Id="rId200" Type="http://schemas.openxmlformats.org/officeDocument/2006/relationships/customXml" Target="../ink/ink448.xml"/><Relationship Id="rId382" Type="http://schemas.openxmlformats.org/officeDocument/2006/relationships/customXml" Target="../ink/ink553.xml"/><Relationship Id="rId438" Type="http://schemas.openxmlformats.org/officeDocument/2006/relationships/customXml" Target="../ink/ink598.xml"/><Relationship Id="rId242" Type="http://schemas.openxmlformats.org/officeDocument/2006/relationships/image" Target="../media/image249.png"/><Relationship Id="rId284" Type="http://schemas.openxmlformats.org/officeDocument/2006/relationships/image" Target="../media/image136.png"/><Relationship Id="rId491" Type="http://schemas.openxmlformats.org/officeDocument/2006/relationships/customXml" Target="../ink/ink629.xml"/><Relationship Id="rId505" Type="http://schemas.openxmlformats.org/officeDocument/2006/relationships/customXml" Target="../ink/ink640.xml"/><Relationship Id="rId37" Type="http://schemas.openxmlformats.org/officeDocument/2006/relationships/image" Target="../media/image19.png"/><Relationship Id="rId79" Type="http://schemas.openxmlformats.org/officeDocument/2006/relationships/image" Target="../media/image40.png"/><Relationship Id="rId102" Type="http://schemas.openxmlformats.org/officeDocument/2006/relationships/customXml" Target="../ink/ink395.xml"/><Relationship Id="rId144" Type="http://schemas.openxmlformats.org/officeDocument/2006/relationships/customXml" Target="../ink/ink418.xml"/><Relationship Id="rId90" Type="http://schemas.openxmlformats.org/officeDocument/2006/relationships/customXml" Target="../ink/ink389.xml"/><Relationship Id="rId186" Type="http://schemas.openxmlformats.org/officeDocument/2006/relationships/image" Target="../media/image89.png"/><Relationship Id="rId351" Type="http://schemas.openxmlformats.org/officeDocument/2006/relationships/image" Target="../media/image277.png"/><Relationship Id="rId393" Type="http://schemas.openxmlformats.org/officeDocument/2006/relationships/image" Target="../media/image297.png"/><Relationship Id="rId407" Type="http://schemas.openxmlformats.org/officeDocument/2006/relationships/customXml" Target="../ink/ink570.xml"/><Relationship Id="rId449" Type="http://schemas.openxmlformats.org/officeDocument/2006/relationships/customXml" Target="../ink/ink607.xml"/><Relationship Id="rId211" Type="http://schemas.openxmlformats.org/officeDocument/2006/relationships/customXml" Target="../ink/ink454.xml"/><Relationship Id="rId253" Type="http://schemas.openxmlformats.org/officeDocument/2006/relationships/customXml" Target="../ink/ink475.xml"/><Relationship Id="rId295" Type="http://schemas.openxmlformats.org/officeDocument/2006/relationships/customXml" Target="../ink/ink499.xml"/><Relationship Id="rId309" Type="http://schemas.openxmlformats.org/officeDocument/2006/relationships/customXml" Target="../ink/ink513.xml"/><Relationship Id="rId460" Type="http://schemas.openxmlformats.org/officeDocument/2006/relationships/image" Target="../media/image309.png"/><Relationship Id="rId516" Type="http://schemas.openxmlformats.org/officeDocument/2006/relationships/customXml" Target="../ink/ink648.xml"/><Relationship Id="rId48" Type="http://schemas.openxmlformats.org/officeDocument/2006/relationships/customXml" Target="../ink/ink368.xml"/><Relationship Id="rId113" Type="http://schemas.openxmlformats.org/officeDocument/2006/relationships/image" Target="../media/image56.png"/><Relationship Id="rId320" Type="http://schemas.openxmlformats.org/officeDocument/2006/relationships/customXml" Target="../ink/ink521.xml"/><Relationship Id="rId155" Type="http://schemas.openxmlformats.org/officeDocument/2006/relationships/image" Target="../media/image231.png"/><Relationship Id="rId197" Type="http://schemas.openxmlformats.org/officeDocument/2006/relationships/image" Target="../media/image94.png"/><Relationship Id="rId362" Type="http://schemas.openxmlformats.org/officeDocument/2006/relationships/customXml" Target="../ink/ink543.xml"/><Relationship Id="rId418" Type="http://schemas.openxmlformats.org/officeDocument/2006/relationships/customXml" Target="../ink/ink581.xml"/><Relationship Id="rId222" Type="http://schemas.openxmlformats.org/officeDocument/2006/relationships/image" Target="../media/image241.png"/><Relationship Id="rId264" Type="http://schemas.openxmlformats.org/officeDocument/2006/relationships/image" Target="../media/image259.png"/><Relationship Id="rId471" Type="http://schemas.openxmlformats.org/officeDocument/2006/relationships/customXml" Target="../ink/ink619.xml"/><Relationship Id="rId17" Type="http://schemas.openxmlformats.org/officeDocument/2006/relationships/image" Target="../media/image9.png"/><Relationship Id="rId59" Type="http://schemas.openxmlformats.org/officeDocument/2006/relationships/image" Target="../media/image30.png"/><Relationship Id="rId124" Type="http://schemas.openxmlformats.org/officeDocument/2006/relationships/customXml" Target="../ink/ink408.xml"/><Relationship Id="rId70" Type="http://schemas.openxmlformats.org/officeDocument/2006/relationships/customXml" Target="../ink/ink379.xml"/><Relationship Id="rId166" Type="http://schemas.openxmlformats.org/officeDocument/2006/relationships/customXml" Target="../ink/ink429.xml"/><Relationship Id="rId331" Type="http://schemas.openxmlformats.org/officeDocument/2006/relationships/image" Target="../media/image268.png"/><Relationship Id="rId373" Type="http://schemas.openxmlformats.org/officeDocument/2006/relationships/image" Target="../media/image287.png"/><Relationship Id="rId429" Type="http://schemas.openxmlformats.org/officeDocument/2006/relationships/customXml" Target="../ink/ink591.xml"/><Relationship Id="rId1" Type="http://schemas.openxmlformats.org/officeDocument/2006/relationships/slideLayout" Target="../slideLayouts/slideLayout2.xml"/><Relationship Id="rId233" Type="http://schemas.openxmlformats.org/officeDocument/2006/relationships/customXml" Target="../ink/ink465.xml"/><Relationship Id="rId440" Type="http://schemas.openxmlformats.org/officeDocument/2006/relationships/customXml" Target="../ink/ink599.xml"/><Relationship Id="rId28" Type="http://schemas.openxmlformats.org/officeDocument/2006/relationships/customXml" Target="../ink/ink358.xml"/><Relationship Id="rId275" Type="http://schemas.openxmlformats.org/officeDocument/2006/relationships/customXml" Target="../ink/ink486.xml"/><Relationship Id="rId300" Type="http://schemas.openxmlformats.org/officeDocument/2006/relationships/customXml" Target="../ink/ink504.xml"/><Relationship Id="rId482" Type="http://schemas.openxmlformats.org/officeDocument/2006/relationships/image" Target="../media/image320.png"/><Relationship Id="rId81" Type="http://schemas.openxmlformats.org/officeDocument/2006/relationships/image" Target="../media/image41.png"/><Relationship Id="rId135" Type="http://schemas.openxmlformats.org/officeDocument/2006/relationships/image" Target="../media/image221.png"/><Relationship Id="rId177" Type="http://schemas.openxmlformats.org/officeDocument/2006/relationships/customXml" Target="../ink/ink436.xml"/><Relationship Id="rId342" Type="http://schemas.openxmlformats.org/officeDocument/2006/relationships/customXml" Target="../ink/ink532.xml"/><Relationship Id="rId384" Type="http://schemas.openxmlformats.org/officeDocument/2006/relationships/customXml" Target="../ink/ink554.xml"/><Relationship Id="rId202" Type="http://schemas.openxmlformats.org/officeDocument/2006/relationships/customXml" Target="../ink/ink449.xml"/><Relationship Id="rId244" Type="http://schemas.openxmlformats.org/officeDocument/2006/relationships/image" Target="../media/image250.png"/><Relationship Id="rId39" Type="http://schemas.openxmlformats.org/officeDocument/2006/relationships/image" Target="../media/image20.png"/><Relationship Id="rId286" Type="http://schemas.openxmlformats.org/officeDocument/2006/relationships/image" Target="../media/image137.png"/><Relationship Id="rId451" Type="http://schemas.openxmlformats.org/officeDocument/2006/relationships/customXml" Target="../ink/ink609.xml"/><Relationship Id="rId493" Type="http://schemas.openxmlformats.org/officeDocument/2006/relationships/customXml" Target="../ink/ink630.xml"/><Relationship Id="rId507" Type="http://schemas.openxmlformats.org/officeDocument/2006/relationships/customXml" Target="../ink/ink641.xml"/><Relationship Id="rId50" Type="http://schemas.openxmlformats.org/officeDocument/2006/relationships/customXml" Target="../ink/ink369.xml"/><Relationship Id="rId104" Type="http://schemas.openxmlformats.org/officeDocument/2006/relationships/customXml" Target="../ink/ink396.xml"/><Relationship Id="rId146" Type="http://schemas.openxmlformats.org/officeDocument/2006/relationships/customXml" Target="../ink/ink419.xml"/><Relationship Id="rId188" Type="http://schemas.openxmlformats.org/officeDocument/2006/relationships/image" Target="../media/image90.png"/><Relationship Id="rId311" Type="http://schemas.openxmlformats.org/officeDocument/2006/relationships/customXml" Target="../ink/ink515.xml"/><Relationship Id="rId353" Type="http://schemas.openxmlformats.org/officeDocument/2006/relationships/image" Target="../media/image278.png"/><Relationship Id="rId395" Type="http://schemas.openxmlformats.org/officeDocument/2006/relationships/image" Target="../media/image298.png"/><Relationship Id="rId409" Type="http://schemas.openxmlformats.org/officeDocument/2006/relationships/customXml" Target="../ink/ink572.xml"/><Relationship Id="rId92" Type="http://schemas.openxmlformats.org/officeDocument/2006/relationships/customXml" Target="../ink/ink390.xml"/><Relationship Id="rId213" Type="http://schemas.openxmlformats.org/officeDocument/2006/relationships/customXml" Target="../ink/ink455.xml"/><Relationship Id="rId420" Type="http://schemas.openxmlformats.org/officeDocument/2006/relationships/customXml" Target="../ink/ink583.xml"/><Relationship Id="rId255" Type="http://schemas.openxmlformats.org/officeDocument/2006/relationships/customXml" Target="../ink/ink476.xml"/><Relationship Id="rId297" Type="http://schemas.openxmlformats.org/officeDocument/2006/relationships/customXml" Target="../ink/ink501.xml"/><Relationship Id="rId462" Type="http://schemas.openxmlformats.org/officeDocument/2006/relationships/image" Target="../media/image310.png"/><Relationship Id="rId518" Type="http://schemas.openxmlformats.org/officeDocument/2006/relationships/customXml" Target="../ink/ink650.xml"/><Relationship Id="rId115" Type="http://schemas.openxmlformats.org/officeDocument/2006/relationships/image" Target="../media/image57.png"/><Relationship Id="rId157" Type="http://schemas.openxmlformats.org/officeDocument/2006/relationships/image" Target="../media/image76.png"/><Relationship Id="rId322" Type="http://schemas.openxmlformats.org/officeDocument/2006/relationships/customXml" Target="../ink/ink522.xml"/><Relationship Id="rId364" Type="http://schemas.openxmlformats.org/officeDocument/2006/relationships/customXml" Target="../ink/ink544.xml"/><Relationship Id="rId61" Type="http://schemas.openxmlformats.org/officeDocument/2006/relationships/image" Target="../media/image31.png"/><Relationship Id="rId199" Type="http://schemas.openxmlformats.org/officeDocument/2006/relationships/image" Target="../media/image95.png"/><Relationship Id="rId19" Type="http://schemas.openxmlformats.org/officeDocument/2006/relationships/image" Target="../media/image10.png"/><Relationship Id="rId224" Type="http://schemas.openxmlformats.org/officeDocument/2006/relationships/image" Target="../media/image242.png"/><Relationship Id="rId266" Type="http://schemas.openxmlformats.org/officeDocument/2006/relationships/image" Target="../media/image127.png"/><Relationship Id="rId431" Type="http://schemas.openxmlformats.org/officeDocument/2006/relationships/customXml" Target="../ink/ink592.xml"/><Relationship Id="rId473" Type="http://schemas.openxmlformats.org/officeDocument/2006/relationships/customXml" Target="../ink/ink620.xml"/><Relationship Id="rId30" Type="http://schemas.openxmlformats.org/officeDocument/2006/relationships/customXml" Target="../ink/ink359.xml"/><Relationship Id="rId126" Type="http://schemas.openxmlformats.org/officeDocument/2006/relationships/customXml" Target="../ink/ink409.xml"/><Relationship Id="rId168" Type="http://schemas.openxmlformats.org/officeDocument/2006/relationships/customXml" Target="../ink/ink430.xml"/><Relationship Id="rId333" Type="http://schemas.openxmlformats.org/officeDocument/2006/relationships/image" Target="../media/image269.png"/><Relationship Id="rId72" Type="http://schemas.openxmlformats.org/officeDocument/2006/relationships/customXml" Target="../ink/ink380.xml"/><Relationship Id="rId375" Type="http://schemas.openxmlformats.org/officeDocument/2006/relationships/image" Target="../media/image288.png"/><Relationship Id="rId3" Type="http://schemas.openxmlformats.org/officeDocument/2006/relationships/image" Target="../media/image2.png"/><Relationship Id="rId235" Type="http://schemas.openxmlformats.org/officeDocument/2006/relationships/customXml" Target="../ink/ink466.xml"/><Relationship Id="rId277" Type="http://schemas.openxmlformats.org/officeDocument/2006/relationships/customXml" Target="../ink/ink487.xml"/><Relationship Id="rId400" Type="http://schemas.openxmlformats.org/officeDocument/2006/relationships/customXml" Target="../ink/ink563.xml"/><Relationship Id="rId442" Type="http://schemas.openxmlformats.org/officeDocument/2006/relationships/customXml" Target="../ink/ink600.xml"/><Relationship Id="rId484" Type="http://schemas.openxmlformats.org/officeDocument/2006/relationships/image" Target="../media/image321.png"/><Relationship Id="rId137" Type="http://schemas.openxmlformats.org/officeDocument/2006/relationships/image" Target="../media/image222.png"/><Relationship Id="rId302" Type="http://schemas.openxmlformats.org/officeDocument/2006/relationships/customXml" Target="../ink/ink506.xml"/><Relationship Id="rId344" Type="http://schemas.openxmlformats.org/officeDocument/2006/relationships/customXml" Target="../ink/ink533.xml"/><Relationship Id="rId41" Type="http://schemas.openxmlformats.org/officeDocument/2006/relationships/image" Target="../media/image21.png"/><Relationship Id="rId83" Type="http://schemas.openxmlformats.org/officeDocument/2006/relationships/image" Target="../media/image42.png"/><Relationship Id="rId179" Type="http://schemas.openxmlformats.org/officeDocument/2006/relationships/customXml" Target="../ink/ink437.xml"/><Relationship Id="rId386" Type="http://schemas.openxmlformats.org/officeDocument/2006/relationships/customXml" Target="../ink/ink555.xml"/><Relationship Id="rId190" Type="http://schemas.openxmlformats.org/officeDocument/2006/relationships/image" Target="../media/image91.png"/><Relationship Id="rId204" Type="http://schemas.openxmlformats.org/officeDocument/2006/relationships/customXml" Target="../ink/ink450.xml"/><Relationship Id="rId246" Type="http://schemas.openxmlformats.org/officeDocument/2006/relationships/image" Target="../media/image251.png"/><Relationship Id="rId288" Type="http://schemas.openxmlformats.org/officeDocument/2006/relationships/image" Target="../media/image260.png"/><Relationship Id="rId411" Type="http://schemas.openxmlformats.org/officeDocument/2006/relationships/customXml" Target="../ink/ink574.xml"/><Relationship Id="rId453" Type="http://schemas.openxmlformats.org/officeDocument/2006/relationships/customXml" Target="../ink/ink610.xml"/><Relationship Id="rId509" Type="http://schemas.openxmlformats.org/officeDocument/2006/relationships/customXml" Target="../ink/ink642.xml"/><Relationship Id="rId106" Type="http://schemas.openxmlformats.org/officeDocument/2006/relationships/customXml" Target="../ink/ink397.xml"/><Relationship Id="rId313" Type="http://schemas.openxmlformats.org/officeDocument/2006/relationships/customXml" Target="../ink/ink517.xml"/><Relationship Id="rId495" Type="http://schemas.openxmlformats.org/officeDocument/2006/relationships/customXml" Target="../ink/ink631.xml"/><Relationship Id="rId10" Type="http://schemas.openxmlformats.org/officeDocument/2006/relationships/customXml" Target="../ink/ink349.xml"/><Relationship Id="rId52" Type="http://schemas.openxmlformats.org/officeDocument/2006/relationships/customXml" Target="../ink/ink370.xml"/><Relationship Id="rId94" Type="http://schemas.openxmlformats.org/officeDocument/2006/relationships/customXml" Target="../ink/ink391.xml"/><Relationship Id="rId148" Type="http://schemas.openxmlformats.org/officeDocument/2006/relationships/customXml" Target="../ink/ink420.xml"/><Relationship Id="rId355" Type="http://schemas.openxmlformats.org/officeDocument/2006/relationships/image" Target="../media/image279.png"/><Relationship Id="rId397" Type="http://schemas.openxmlformats.org/officeDocument/2006/relationships/image" Target="../media/image299.png"/><Relationship Id="rId215" Type="http://schemas.openxmlformats.org/officeDocument/2006/relationships/customXml" Target="../ink/ink456.xml"/><Relationship Id="rId257" Type="http://schemas.openxmlformats.org/officeDocument/2006/relationships/customXml" Target="../ink/ink477.xml"/><Relationship Id="rId422" Type="http://schemas.openxmlformats.org/officeDocument/2006/relationships/customXml" Target="../ink/ink585.xml"/><Relationship Id="rId464" Type="http://schemas.openxmlformats.org/officeDocument/2006/relationships/image" Target="../media/image311.png"/><Relationship Id="rId299" Type="http://schemas.openxmlformats.org/officeDocument/2006/relationships/customXml" Target="../ink/ink503.xml"/><Relationship Id="rId63" Type="http://schemas.openxmlformats.org/officeDocument/2006/relationships/image" Target="../media/image32.png"/><Relationship Id="rId159" Type="http://schemas.openxmlformats.org/officeDocument/2006/relationships/image" Target="../media/image77.png"/><Relationship Id="rId366" Type="http://schemas.openxmlformats.org/officeDocument/2006/relationships/customXml" Target="../ink/ink54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Равнобедренный треугольник 3">
            <a:extLst>
              <a:ext uri="{FF2B5EF4-FFF2-40B4-BE49-F238E27FC236}">
                <a16:creationId xmlns:a16="http://schemas.microsoft.com/office/drawing/2014/main" id="{79E8EFE3-B1D4-B172-C868-F4FC22891512}"/>
              </a:ext>
            </a:extLst>
          </p:cNvPr>
          <p:cNvSpPr/>
          <p:nvPr/>
        </p:nvSpPr>
        <p:spPr>
          <a:xfrm>
            <a:off x="1538925" y="3422904"/>
            <a:ext cx="5730240" cy="284567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Равнобедренный треугольник 7">
            <a:extLst>
              <a:ext uri="{FF2B5EF4-FFF2-40B4-BE49-F238E27FC236}">
                <a16:creationId xmlns:a16="http://schemas.microsoft.com/office/drawing/2014/main" id="{FAD86BC4-1F07-F535-43D3-5B66846ECC9A}"/>
              </a:ext>
            </a:extLst>
          </p:cNvPr>
          <p:cNvSpPr/>
          <p:nvPr/>
        </p:nvSpPr>
        <p:spPr>
          <a:xfrm rot="5400000">
            <a:off x="102739" y="1986718"/>
            <a:ext cx="5730240" cy="284567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sp>
        <p:nvSpPr>
          <p:cNvPr id="9" name="Равнобедренный треугольник 8">
            <a:extLst>
              <a:ext uri="{FF2B5EF4-FFF2-40B4-BE49-F238E27FC236}">
                <a16:creationId xmlns:a16="http://schemas.microsoft.com/office/drawing/2014/main" id="{662F1C0E-D02B-6AE6-8196-C639FFDE147F}"/>
              </a:ext>
            </a:extLst>
          </p:cNvPr>
          <p:cNvSpPr/>
          <p:nvPr/>
        </p:nvSpPr>
        <p:spPr>
          <a:xfrm rot="10800000">
            <a:off x="1538925" y="544436"/>
            <a:ext cx="5730240" cy="284567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Равнобедренный треугольник 9">
            <a:extLst>
              <a:ext uri="{FF2B5EF4-FFF2-40B4-BE49-F238E27FC236}">
                <a16:creationId xmlns:a16="http://schemas.microsoft.com/office/drawing/2014/main" id="{C41BCE15-2C14-122B-568D-689ED13CD597}"/>
              </a:ext>
            </a:extLst>
          </p:cNvPr>
          <p:cNvSpPr/>
          <p:nvPr/>
        </p:nvSpPr>
        <p:spPr>
          <a:xfrm rot="16200000">
            <a:off x="2966703" y="1979468"/>
            <a:ext cx="5730240" cy="2845676"/>
          </a:xfrm>
          <a:prstGeom prst="triangle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05366B9A-355C-0C44-E52E-C887FE97BD98}"/>
              </a:ext>
            </a:extLst>
          </p:cNvPr>
          <p:cNvSpPr/>
          <p:nvPr/>
        </p:nvSpPr>
        <p:spPr>
          <a:xfrm>
            <a:off x="1943761" y="865014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8911147-9F9F-FF80-B55F-F560138F9623}"/>
              </a:ext>
            </a:extLst>
          </p:cNvPr>
          <p:cNvSpPr/>
          <p:nvPr/>
        </p:nvSpPr>
        <p:spPr>
          <a:xfrm>
            <a:off x="2560245" y="86526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60413AF5-29FA-7CB4-4448-BD713B8EF76B}"/>
              </a:ext>
            </a:extLst>
          </p:cNvPr>
          <p:cNvSpPr/>
          <p:nvPr/>
        </p:nvSpPr>
        <p:spPr>
          <a:xfrm>
            <a:off x="3175683" y="865261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A278F2A9-FD44-D80F-54F7-76ABFD2748CA}"/>
              </a:ext>
            </a:extLst>
          </p:cNvPr>
          <p:cNvSpPr/>
          <p:nvPr/>
        </p:nvSpPr>
        <p:spPr>
          <a:xfrm>
            <a:off x="3791018" y="86526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9D11C045-4A04-5056-93B5-4ED5FF999B0F}"/>
              </a:ext>
            </a:extLst>
          </p:cNvPr>
          <p:cNvSpPr/>
          <p:nvPr/>
        </p:nvSpPr>
        <p:spPr>
          <a:xfrm>
            <a:off x="4407369" y="865261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6F33AD92-B0E5-DEF9-E642-82EC7068A759}"/>
              </a:ext>
            </a:extLst>
          </p:cNvPr>
          <p:cNvSpPr/>
          <p:nvPr/>
        </p:nvSpPr>
        <p:spPr>
          <a:xfrm>
            <a:off x="5019338" y="86526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FFAA8034-0EE4-A1E5-E583-6491B1EC1ADB}"/>
              </a:ext>
            </a:extLst>
          </p:cNvPr>
          <p:cNvSpPr/>
          <p:nvPr/>
        </p:nvSpPr>
        <p:spPr>
          <a:xfrm>
            <a:off x="5636010" y="865014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A7F5EBDC-49F7-51AC-F62B-CCD7F0D7A156}"/>
              </a:ext>
            </a:extLst>
          </p:cNvPr>
          <p:cNvSpPr/>
          <p:nvPr/>
        </p:nvSpPr>
        <p:spPr>
          <a:xfrm>
            <a:off x="6247979" y="865014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38756D4B-12B5-8B4D-1FA1-D6E155EBF59F}"/>
              </a:ext>
            </a:extLst>
          </p:cNvPr>
          <p:cNvSpPr/>
          <p:nvPr/>
        </p:nvSpPr>
        <p:spPr>
          <a:xfrm>
            <a:off x="1941731" y="1481118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4E642949-1701-FA8C-69C3-58357DB93B53}"/>
              </a:ext>
            </a:extLst>
          </p:cNvPr>
          <p:cNvSpPr/>
          <p:nvPr/>
        </p:nvSpPr>
        <p:spPr>
          <a:xfrm>
            <a:off x="2558215" y="148136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4E7F0480-8E96-F7B8-A1BC-76AF20C00F47}"/>
              </a:ext>
            </a:extLst>
          </p:cNvPr>
          <p:cNvSpPr/>
          <p:nvPr/>
        </p:nvSpPr>
        <p:spPr>
          <a:xfrm>
            <a:off x="3173652" y="1481365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285E166C-E0D9-9A6C-A82A-1AE685A6B42C}"/>
              </a:ext>
            </a:extLst>
          </p:cNvPr>
          <p:cNvSpPr/>
          <p:nvPr/>
        </p:nvSpPr>
        <p:spPr>
          <a:xfrm>
            <a:off x="3788988" y="148136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C4FD6E35-E0CA-8C30-6DAD-3F8D3359B9AD}"/>
              </a:ext>
            </a:extLst>
          </p:cNvPr>
          <p:cNvSpPr/>
          <p:nvPr/>
        </p:nvSpPr>
        <p:spPr>
          <a:xfrm>
            <a:off x="4405339" y="1481365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FE87476F-4F4B-DCAB-F4A1-06A401215F06}"/>
              </a:ext>
            </a:extLst>
          </p:cNvPr>
          <p:cNvSpPr/>
          <p:nvPr/>
        </p:nvSpPr>
        <p:spPr>
          <a:xfrm>
            <a:off x="5019659" y="148136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212A488D-E7AA-ED48-AF3E-F861A70F2331}"/>
              </a:ext>
            </a:extLst>
          </p:cNvPr>
          <p:cNvSpPr/>
          <p:nvPr/>
        </p:nvSpPr>
        <p:spPr>
          <a:xfrm>
            <a:off x="5631628" y="1481118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6E2A26ED-BC98-5B39-4511-9E40BCF97C0C}"/>
              </a:ext>
            </a:extLst>
          </p:cNvPr>
          <p:cNvSpPr/>
          <p:nvPr/>
        </p:nvSpPr>
        <p:spPr>
          <a:xfrm>
            <a:off x="6248300" y="1481118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5CA9B9B0-471F-3A41-43AC-22FFA20E2765}"/>
              </a:ext>
            </a:extLst>
          </p:cNvPr>
          <p:cNvSpPr/>
          <p:nvPr/>
        </p:nvSpPr>
        <p:spPr>
          <a:xfrm>
            <a:off x="1941731" y="209697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4E11F94A-20A0-2D7E-F9F1-EDC0B85DF199}"/>
              </a:ext>
            </a:extLst>
          </p:cNvPr>
          <p:cNvSpPr/>
          <p:nvPr/>
        </p:nvSpPr>
        <p:spPr>
          <a:xfrm>
            <a:off x="2558215" y="2097222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0E38FB5E-7886-C994-8D61-0EEF83ECFA4D}"/>
              </a:ext>
            </a:extLst>
          </p:cNvPr>
          <p:cNvSpPr/>
          <p:nvPr/>
        </p:nvSpPr>
        <p:spPr>
          <a:xfrm>
            <a:off x="3173652" y="2097222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63E73DA2-8319-B600-F555-CB31BD76FAC5}"/>
              </a:ext>
            </a:extLst>
          </p:cNvPr>
          <p:cNvSpPr/>
          <p:nvPr/>
        </p:nvSpPr>
        <p:spPr>
          <a:xfrm>
            <a:off x="3788988" y="2097222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3C10E96B-46CB-AC4A-8F7C-0364B8FAB3A4}"/>
              </a:ext>
            </a:extLst>
          </p:cNvPr>
          <p:cNvSpPr/>
          <p:nvPr/>
        </p:nvSpPr>
        <p:spPr>
          <a:xfrm>
            <a:off x="4405339" y="2097222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E2113F54-8F40-3E4A-68FD-4AE1B13A09C4}"/>
              </a:ext>
            </a:extLst>
          </p:cNvPr>
          <p:cNvSpPr/>
          <p:nvPr/>
        </p:nvSpPr>
        <p:spPr>
          <a:xfrm>
            <a:off x="5017308" y="2097222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57189C3-29D8-06B2-1821-50A14C556534}"/>
              </a:ext>
            </a:extLst>
          </p:cNvPr>
          <p:cNvSpPr/>
          <p:nvPr/>
        </p:nvSpPr>
        <p:spPr>
          <a:xfrm>
            <a:off x="5633980" y="209697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3055C15F-C3B3-5907-D057-FB86C0F81209}"/>
              </a:ext>
            </a:extLst>
          </p:cNvPr>
          <p:cNvSpPr/>
          <p:nvPr/>
        </p:nvSpPr>
        <p:spPr>
          <a:xfrm>
            <a:off x="6245949" y="2096975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1A58E440-B922-B2B6-5155-2F4D8287BC1A}"/>
              </a:ext>
            </a:extLst>
          </p:cNvPr>
          <p:cNvSpPr/>
          <p:nvPr/>
        </p:nvSpPr>
        <p:spPr>
          <a:xfrm>
            <a:off x="1943438" y="2710972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71DCA338-806C-31C3-0311-4C6C362F2B8F}"/>
              </a:ext>
            </a:extLst>
          </p:cNvPr>
          <p:cNvSpPr/>
          <p:nvPr/>
        </p:nvSpPr>
        <p:spPr>
          <a:xfrm>
            <a:off x="2559922" y="2711219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2D62F09B-6873-3865-882F-924A4D29956B}"/>
              </a:ext>
            </a:extLst>
          </p:cNvPr>
          <p:cNvSpPr/>
          <p:nvPr/>
        </p:nvSpPr>
        <p:spPr>
          <a:xfrm>
            <a:off x="3175359" y="2711219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AE7E7307-C03F-D0F9-FC4E-758DA5E6A788}"/>
              </a:ext>
            </a:extLst>
          </p:cNvPr>
          <p:cNvSpPr/>
          <p:nvPr/>
        </p:nvSpPr>
        <p:spPr>
          <a:xfrm>
            <a:off x="3790695" y="2711219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347243A1-EA2E-AD56-F50D-1A76432A1FA2}"/>
              </a:ext>
            </a:extLst>
          </p:cNvPr>
          <p:cNvSpPr/>
          <p:nvPr/>
        </p:nvSpPr>
        <p:spPr>
          <a:xfrm>
            <a:off x="4407046" y="2711219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DD986038-6B26-BC3B-1EAF-7F50C1EA13F5}"/>
              </a:ext>
            </a:extLst>
          </p:cNvPr>
          <p:cNvSpPr/>
          <p:nvPr/>
        </p:nvSpPr>
        <p:spPr>
          <a:xfrm>
            <a:off x="5021366" y="2711219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FCC61C78-7DC6-7574-682E-A1322299466C}"/>
              </a:ext>
            </a:extLst>
          </p:cNvPr>
          <p:cNvSpPr/>
          <p:nvPr/>
        </p:nvSpPr>
        <p:spPr>
          <a:xfrm>
            <a:off x="5633335" y="2710972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F30DBECB-8538-AA44-AB2D-B13D94FB0300}"/>
              </a:ext>
            </a:extLst>
          </p:cNvPr>
          <p:cNvSpPr/>
          <p:nvPr/>
        </p:nvSpPr>
        <p:spPr>
          <a:xfrm>
            <a:off x="6250007" y="2710972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9A69294A-DB82-F1BA-C559-4667629E5DD1}"/>
              </a:ext>
            </a:extLst>
          </p:cNvPr>
          <p:cNvSpPr/>
          <p:nvPr/>
        </p:nvSpPr>
        <p:spPr>
          <a:xfrm>
            <a:off x="1943761" y="3328273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DCFB5EC2-9218-507F-D403-BCF4FA40FD6D}"/>
              </a:ext>
            </a:extLst>
          </p:cNvPr>
          <p:cNvSpPr/>
          <p:nvPr/>
        </p:nvSpPr>
        <p:spPr>
          <a:xfrm>
            <a:off x="2560245" y="3328520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43BFD2E1-6098-28FF-511E-8C9FBB708F54}"/>
              </a:ext>
            </a:extLst>
          </p:cNvPr>
          <p:cNvSpPr/>
          <p:nvPr/>
        </p:nvSpPr>
        <p:spPr>
          <a:xfrm>
            <a:off x="3175683" y="3328520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65D7F406-F66B-B635-AC4B-7CC8AF81E9D0}"/>
              </a:ext>
            </a:extLst>
          </p:cNvPr>
          <p:cNvSpPr/>
          <p:nvPr/>
        </p:nvSpPr>
        <p:spPr>
          <a:xfrm>
            <a:off x="3791018" y="3328520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7507117E-E21F-F002-68F6-61F1076DBBA9}"/>
              </a:ext>
            </a:extLst>
          </p:cNvPr>
          <p:cNvSpPr/>
          <p:nvPr/>
        </p:nvSpPr>
        <p:spPr>
          <a:xfrm>
            <a:off x="4407369" y="3328520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E230A111-29B5-CAEB-6A69-1B2D38BDEF9A}"/>
              </a:ext>
            </a:extLst>
          </p:cNvPr>
          <p:cNvSpPr/>
          <p:nvPr/>
        </p:nvSpPr>
        <p:spPr>
          <a:xfrm>
            <a:off x="5019338" y="3328520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FBB980E3-4514-2213-6443-38B7CEE05B39}"/>
              </a:ext>
            </a:extLst>
          </p:cNvPr>
          <p:cNvSpPr/>
          <p:nvPr/>
        </p:nvSpPr>
        <p:spPr>
          <a:xfrm>
            <a:off x="5636010" y="3328273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2D48953B-967B-7C8E-9201-81EBF22F96A2}"/>
              </a:ext>
            </a:extLst>
          </p:cNvPr>
          <p:cNvSpPr/>
          <p:nvPr/>
        </p:nvSpPr>
        <p:spPr>
          <a:xfrm>
            <a:off x="6247979" y="3328273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BACAEEAD-9799-A964-DBC6-DABBD20D8523}"/>
              </a:ext>
            </a:extLst>
          </p:cNvPr>
          <p:cNvSpPr/>
          <p:nvPr/>
        </p:nvSpPr>
        <p:spPr>
          <a:xfrm>
            <a:off x="1941731" y="3944377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D8878E31-4189-59F5-A3FA-869AC77FF1E4}"/>
              </a:ext>
            </a:extLst>
          </p:cNvPr>
          <p:cNvSpPr/>
          <p:nvPr/>
        </p:nvSpPr>
        <p:spPr>
          <a:xfrm>
            <a:off x="2558215" y="3944624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FB6ED995-AD03-93AA-1DAB-421A147044F9}"/>
              </a:ext>
            </a:extLst>
          </p:cNvPr>
          <p:cNvSpPr/>
          <p:nvPr/>
        </p:nvSpPr>
        <p:spPr>
          <a:xfrm>
            <a:off x="3173652" y="3944624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C96DF38D-62F4-3551-80F6-E5AF884586D0}"/>
              </a:ext>
            </a:extLst>
          </p:cNvPr>
          <p:cNvSpPr/>
          <p:nvPr/>
        </p:nvSpPr>
        <p:spPr>
          <a:xfrm>
            <a:off x="3788988" y="3944624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4F200567-43AF-F231-8824-99BE5EDCBDB9}"/>
              </a:ext>
            </a:extLst>
          </p:cNvPr>
          <p:cNvSpPr/>
          <p:nvPr/>
        </p:nvSpPr>
        <p:spPr>
          <a:xfrm>
            <a:off x="4402987" y="3944624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E5074D10-F210-96E4-35A4-B0FE66CABD18}"/>
              </a:ext>
            </a:extLst>
          </p:cNvPr>
          <p:cNvSpPr/>
          <p:nvPr/>
        </p:nvSpPr>
        <p:spPr>
          <a:xfrm>
            <a:off x="5019659" y="3944624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92641D14-BFCB-34EE-C3CB-A92747BEC13C}"/>
              </a:ext>
            </a:extLst>
          </p:cNvPr>
          <p:cNvSpPr/>
          <p:nvPr/>
        </p:nvSpPr>
        <p:spPr>
          <a:xfrm>
            <a:off x="5631628" y="3944377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807EF116-93A2-0E7D-D9F1-EA93DD2533DD}"/>
              </a:ext>
            </a:extLst>
          </p:cNvPr>
          <p:cNvSpPr/>
          <p:nvPr/>
        </p:nvSpPr>
        <p:spPr>
          <a:xfrm>
            <a:off x="6248300" y="3944377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7EF3F109-39DC-CD67-7DC9-4A65FF83C4E5}"/>
              </a:ext>
            </a:extLst>
          </p:cNvPr>
          <p:cNvSpPr/>
          <p:nvPr/>
        </p:nvSpPr>
        <p:spPr>
          <a:xfrm>
            <a:off x="1941731" y="456023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A7C2F54A-FC7D-D13F-5BC0-90DCFDFEDCE3}"/>
              </a:ext>
            </a:extLst>
          </p:cNvPr>
          <p:cNvSpPr/>
          <p:nvPr/>
        </p:nvSpPr>
        <p:spPr>
          <a:xfrm>
            <a:off x="2558215" y="456048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E323D8C7-D3C1-412F-51CD-A77D7390BC0A}"/>
              </a:ext>
            </a:extLst>
          </p:cNvPr>
          <p:cNvSpPr/>
          <p:nvPr/>
        </p:nvSpPr>
        <p:spPr>
          <a:xfrm>
            <a:off x="3173652" y="4560481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83D684EE-CB6D-FA6F-D4AD-26F3DB2C0284}"/>
              </a:ext>
            </a:extLst>
          </p:cNvPr>
          <p:cNvSpPr/>
          <p:nvPr/>
        </p:nvSpPr>
        <p:spPr>
          <a:xfrm>
            <a:off x="3788988" y="456048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82B85D1F-EBCA-EEB1-9CBD-46FE99D3FBE6}"/>
              </a:ext>
            </a:extLst>
          </p:cNvPr>
          <p:cNvSpPr/>
          <p:nvPr/>
        </p:nvSpPr>
        <p:spPr>
          <a:xfrm>
            <a:off x="4405339" y="4560481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E2AB9FFE-7011-95FC-3D02-81E044B9A117}"/>
              </a:ext>
            </a:extLst>
          </p:cNvPr>
          <p:cNvSpPr/>
          <p:nvPr/>
        </p:nvSpPr>
        <p:spPr>
          <a:xfrm>
            <a:off x="5017308" y="456048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Прямоугольник 138">
            <a:extLst>
              <a:ext uri="{FF2B5EF4-FFF2-40B4-BE49-F238E27FC236}">
                <a16:creationId xmlns:a16="http://schemas.microsoft.com/office/drawing/2014/main" id="{D8AA36C2-AB9D-65FA-D46E-0C88848EC8B9}"/>
              </a:ext>
            </a:extLst>
          </p:cNvPr>
          <p:cNvSpPr/>
          <p:nvPr/>
        </p:nvSpPr>
        <p:spPr>
          <a:xfrm>
            <a:off x="5633980" y="4560235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Прямоугольник 139">
            <a:extLst>
              <a:ext uri="{FF2B5EF4-FFF2-40B4-BE49-F238E27FC236}">
                <a16:creationId xmlns:a16="http://schemas.microsoft.com/office/drawing/2014/main" id="{2C42F981-9F34-32B9-0FAB-246165785369}"/>
              </a:ext>
            </a:extLst>
          </p:cNvPr>
          <p:cNvSpPr/>
          <p:nvPr/>
        </p:nvSpPr>
        <p:spPr>
          <a:xfrm>
            <a:off x="6245949" y="4560235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Прямоугольник 140">
            <a:extLst>
              <a:ext uri="{FF2B5EF4-FFF2-40B4-BE49-F238E27FC236}">
                <a16:creationId xmlns:a16="http://schemas.microsoft.com/office/drawing/2014/main" id="{24F41FEC-47C1-8E79-7323-FEED2D405E95}"/>
              </a:ext>
            </a:extLst>
          </p:cNvPr>
          <p:cNvSpPr/>
          <p:nvPr/>
        </p:nvSpPr>
        <p:spPr>
          <a:xfrm>
            <a:off x="1943438" y="517423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Прямоугольник 141">
            <a:extLst>
              <a:ext uri="{FF2B5EF4-FFF2-40B4-BE49-F238E27FC236}">
                <a16:creationId xmlns:a16="http://schemas.microsoft.com/office/drawing/2014/main" id="{41E36478-D22B-D86B-2263-835E238BA37C}"/>
              </a:ext>
            </a:extLst>
          </p:cNvPr>
          <p:cNvSpPr/>
          <p:nvPr/>
        </p:nvSpPr>
        <p:spPr>
          <a:xfrm>
            <a:off x="2559922" y="5174478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3" name="Прямоугольник 142">
            <a:extLst>
              <a:ext uri="{FF2B5EF4-FFF2-40B4-BE49-F238E27FC236}">
                <a16:creationId xmlns:a16="http://schemas.microsoft.com/office/drawing/2014/main" id="{9443FF77-FDC3-55E1-E844-2BC9B0DE8A4A}"/>
              </a:ext>
            </a:extLst>
          </p:cNvPr>
          <p:cNvSpPr/>
          <p:nvPr/>
        </p:nvSpPr>
        <p:spPr>
          <a:xfrm>
            <a:off x="3175359" y="5174478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4" name="Прямоугольник 143">
            <a:extLst>
              <a:ext uri="{FF2B5EF4-FFF2-40B4-BE49-F238E27FC236}">
                <a16:creationId xmlns:a16="http://schemas.microsoft.com/office/drawing/2014/main" id="{60A48901-D965-4FAF-46D4-57BD13FCD427}"/>
              </a:ext>
            </a:extLst>
          </p:cNvPr>
          <p:cNvSpPr/>
          <p:nvPr/>
        </p:nvSpPr>
        <p:spPr>
          <a:xfrm>
            <a:off x="3790695" y="5174478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80DABDFD-4431-180E-3D5D-0CAC2136CAD2}"/>
              </a:ext>
            </a:extLst>
          </p:cNvPr>
          <p:cNvSpPr/>
          <p:nvPr/>
        </p:nvSpPr>
        <p:spPr>
          <a:xfrm>
            <a:off x="4404694" y="5174478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1B16B892-E565-1EEA-30F6-22D4E1917052}"/>
              </a:ext>
            </a:extLst>
          </p:cNvPr>
          <p:cNvSpPr/>
          <p:nvPr/>
        </p:nvSpPr>
        <p:spPr>
          <a:xfrm>
            <a:off x="5021366" y="5174478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6650D957-28C6-FE22-08DA-FE01F9D61EAF}"/>
              </a:ext>
            </a:extLst>
          </p:cNvPr>
          <p:cNvSpPr/>
          <p:nvPr/>
        </p:nvSpPr>
        <p:spPr>
          <a:xfrm>
            <a:off x="5633335" y="5174231"/>
            <a:ext cx="616351" cy="616351"/>
          </a:xfrm>
          <a:prstGeom prst="rect">
            <a:avLst/>
          </a:prstGeom>
          <a:solidFill>
            <a:srgbClr val="59412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7C486BE5-EEDB-175D-E8FF-744F6083ED86}"/>
              </a:ext>
            </a:extLst>
          </p:cNvPr>
          <p:cNvSpPr/>
          <p:nvPr/>
        </p:nvSpPr>
        <p:spPr>
          <a:xfrm>
            <a:off x="6250007" y="5174231"/>
            <a:ext cx="616351" cy="616351"/>
          </a:xfrm>
          <a:prstGeom prst="rect">
            <a:avLst/>
          </a:prstGeom>
          <a:solidFill>
            <a:srgbClr val="FCE1B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09902BA6-BD32-A922-46D4-0A5C6EB8468B}"/>
              </a:ext>
            </a:extLst>
          </p:cNvPr>
          <p:cNvSpPr txBox="1"/>
          <p:nvPr/>
        </p:nvSpPr>
        <p:spPr>
          <a:xfrm>
            <a:off x="1613606" y="5313129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1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1" name="TextBox 150">
            <a:extLst>
              <a:ext uri="{FF2B5EF4-FFF2-40B4-BE49-F238E27FC236}">
                <a16:creationId xmlns:a16="http://schemas.microsoft.com/office/drawing/2014/main" id="{7CAE45A2-9BF1-B55C-BF5E-8B627F0C07AB}"/>
              </a:ext>
            </a:extLst>
          </p:cNvPr>
          <p:cNvSpPr txBox="1"/>
          <p:nvPr/>
        </p:nvSpPr>
        <p:spPr>
          <a:xfrm>
            <a:off x="1610538" y="4645687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2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211CF265-B7E7-8B1A-42FE-B5DE3C396F75}"/>
              </a:ext>
            </a:extLst>
          </p:cNvPr>
          <p:cNvSpPr txBox="1"/>
          <p:nvPr/>
        </p:nvSpPr>
        <p:spPr>
          <a:xfrm>
            <a:off x="1582170" y="4019214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3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38A5C2E4-82AD-5ECA-B58F-C85C7A790747}"/>
              </a:ext>
            </a:extLst>
          </p:cNvPr>
          <p:cNvSpPr txBox="1"/>
          <p:nvPr/>
        </p:nvSpPr>
        <p:spPr>
          <a:xfrm>
            <a:off x="1584201" y="3407823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4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5976BFC4-0C59-B411-778B-864A2A655E21}"/>
              </a:ext>
            </a:extLst>
          </p:cNvPr>
          <p:cNvSpPr txBox="1"/>
          <p:nvPr/>
        </p:nvSpPr>
        <p:spPr>
          <a:xfrm>
            <a:off x="6296361" y="3890181"/>
            <a:ext cx="24332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5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5" name="TextBox 154">
            <a:extLst>
              <a:ext uri="{FF2B5EF4-FFF2-40B4-BE49-F238E27FC236}">
                <a16:creationId xmlns:a16="http://schemas.microsoft.com/office/drawing/2014/main" id="{9D6B74F2-20B5-AD3B-B285-2D240A0341EA}"/>
              </a:ext>
            </a:extLst>
          </p:cNvPr>
          <p:cNvSpPr txBox="1"/>
          <p:nvPr/>
        </p:nvSpPr>
        <p:spPr>
          <a:xfrm>
            <a:off x="1593477" y="218504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6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534E177F-F258-666C-8DF0-6761BAE68E6D}"/>
              </a:ext>
            </a:extLst>
          </p:cNvPr>
          <p:cNvSpPr txBox="1"/>
          <p:nvPr/>
        </p:nvSpPr>
        <p:spPr>
          <a:xfrm>
            <a:off x="1598162" y="161214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7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9240E69F-989C-B0C2-3DC6-ECE84369DA21}"/>
              </a:ext>
            </a:extLst>
          </p:cNvPr>
          <p:cNvSpPr txBox="1"/>
          <p:nvPr/>
        </p:nvSpPr>
        <p:spPr>
          <a:xfrm>
            <a:off x="1595094" y="94470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8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5F57D716-D010-B879-A7B0-07B80219D310}"/>
              </a:ext>
            </a:extLst>
          </p:cNvPr>
          <p:cNvSpPr txBox="1"/>
          <p:nvPr/>
        </p:nvSpPr>
        <p:spPr>
          <a:xfrm>
            <a:off x="2093453" y="5867316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a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1D790648-0AB4-6FCB-875C-0759F5FFBC22}"/>
              </a:ext>
            </a:extLst>
          </p:cNvPr>
          <p:cNvSpPr txBox="1"/>
          <p:nvPr/>
        </p:nvSpPr>
        <p:spPr>
          <a:xfrm>
            <a:off x="2709937" y="586731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b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0" name="TextBox 159">
            <a:extLst>
              <a:ext uri="{FF2B5EF4-FFF2-40B4-BE49-F238E27FC236}">
                <a16:creationId xmlns:a16="http://schemas.microsoft.com/office/drawing/2014/main" id="{5FC84D1D-AE5C-7C91-73E9-76D2098AB828}"/>
              </a:ext>
            </a:extLst>
          </p:cNvPr>
          <p:cNvSpPr txBox="1"/>
          <p:nvPr/>
        </p:nvSpPr>
        <p:spPr>
          <a:xfrm>
            <a:off x="3326421" y="5875041"/>
            <a:ext cx="298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c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7D341A8-CE35-FAEB-D08A-91861644D333}"/>
              </a:ext>
            </a:extLst>
          </p:cNvPr>
          <p:cNvSpPr txBox="1"/>
          <p:nvPr/>
        </p:nvSpPr>
        <p:spPr>
          <a:xfrm>
            <a:off x="3942905" y="5883551"/>
            <a:ext cx="3417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d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BA9FBB7A-8827-4351-E6C7-2F178B0170AB}"/>
              </a:ext>
            </a:extLst>
          </p:cNvPr>
          <p:cNvSpPr txBox="1"/>
          <p:nvPr/>
        </p:nvSpPr>
        <p:spPr>
          <a:xfrm>
            <a:off x="4557766" y="5880216"/>
            <a:ext cx="3080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e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5E5BB212-7C2D-B5A1-1C88-01FBB877ECBA}"/>
              </a:ext>
            </a:extLst>
          </p:cNvPr>
          <p:cNvSpPr txBox="1"/>
          <p:nvPr/>
        </p:nvSpPr>
        <p:spPr>
          <a:xfrm>
            <a:off x="5174250" y="5880216"/>
            <a:ext cx="2696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f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D34638AC-0559-C008-5F39-FEDA669418E3}"/>
              </a:ext>
            </a:extLst>
          </p:cNvPr>
          <p:cNvSpPr txBox="1"/>
          <p:nvPr/>
        </p:nvSpPr>
        <p:spPr>
          <a:xfrm>
            <a:off x="5790734" y="5887941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g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EF742278-692C-7EB8-BB6A-A3869C4D645D}"/>
              </a:ext>
            </a:extLst>
          </p:cNvPr>
          <p:cNvSpPr txBox="1"/>
          <p:nvPr/>
        </p:nvSpPr>
        <p:spPr>
          <a:xfrm>
            <a:off x="6407218" y="5896451"/>
            <a:ext cx="3337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Book Antiqua" panose="02040602050305030304" pitchFamily="18" charset="0"/>
                <a:cs typeface="Times New Roman" panose="02020603050405020304" pitchFamily="18" charset="0"/>
              </a:rPr>
              <a:t>h</a:t>
            </a:r>
            <a:endParaRPr lang="uk-UA" sz="2000" dirty="0">
              <a:solidFill>
                <a:schemeClr val="bg1"/>
              </a:solidFill>
              <a:latin typeface="Book Antiqua" panose="0204060205030503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76" name="Группа 375">
            <a:extLst>
              <a:ext uri="{FF2B5EF4-FFF2-40B4-BE49-F238E27FC236}">
                <a16:creationId xmlns:a16="http://schemas.microsoft.com/office/drawing/2014/main" id="{06153215-A794-DC16-4F0A-EA942B72708B}"/>
              </a:ext>
            </a:extLst>
          </p:cNvPr>
          <p:cNvGrpSpPr/>
          <p:nvPr/>
        </p:nvGrpSpPr>
        <p:grpSpPr>
          <a:xfrm>
            <a:off x="5697298" y="775190"/>
            <a:ext cx="472895" cy="596157"/>
            <a:chOff x="5665245" y="3209462"/>
            <a:chExt cx="1206720" cy="2783398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3">
              <p14:nvContentPartPr>
                <p14:cNvPr id="377" name="Рукописный ввод 376">
                  <a:extLst>
                    <a:ext uri="{FF2B5EF4-FFF2-40B4-BE49-F238E27FC236}">
                      <a16:creationId xmlns:a16="http://schemas.microsoft.com/office/drawing/2014/main" id="{121EB469-54E7-E245-D886-404F5C7A09F9}"/>
                    </a:ext>
                  </a:extLst>
                </p14:cNvPr>
                <p14:cNvContentPartPr/>
                <p14:nvPr/>
              </p14:nvContentPartPr>
              <p14:xfrm>
                <a:off x="5688223" y="5989382"/>
                <a:ext cx="1182600" cy="360"/>
              </p14:xfrm>
            </p:contentPart>
          </mc:Choice>
          <mc:Fallback>
            <p:pic>
              <p:nvPicPr>
                <p:cNvPr id="377" name="Рукописный ввод 376">
                  <a:extLst>
                    <a:ext uri="{FF2B5EF4-FFF2-40B4-BE49-F238E27FC236}">
                      <a16:creationId xmlns:a16="http://schemas.microsoft.com/office/drawing/2014/main" id="{121EB469-54E7-E245-D886-404F5C7A09F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5672614" y="5983262"/>
                  <a:ext cx="1213818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">
              <p14:nvContentPartPr>
                <p14:cNvPr id="378" name="Рукописный ввод 377">
                  <a:extLst>
                    <a:ext uri="{FF2B5EF4-FFF2-40B4-BE49-F238E27FC236}">
                      <a16:creationId xmlns:a16="http://schemas.microsoft.com/office/drawing/2014/main" id="{48351213-A32E-DDE8-894B-5C9769929294}"/>
                    </a:ext>
                  </a:extLst>
                </p14:cNvPr>
                <p14:cNvContentPartPr/>
                <p14:nvPr/>
              </p14:nvContentPartPr>
              <p14:xfrm>
                <a:off x="5946343" y="3214862"/>
                <a:ext cx="223920" cy="360"/>
              </p14:xfrm>
            </p:contentPart>
          </mc:Choice>
          <mc:Fallback>
            <p:pic>
              <p:nvPicPr>
                <p:cNvPr id="378" name="Рукописный ввод 377">
                  <a:extLst>
                    <a:ext uri="{FF2B5EF4-FFF2-40B4-BE49-F238E27FC236}">
                      <a16:creationId xmlns:a16="http://schemas.microsoft.com/office/drawing/2014/main" id="{48351213-A32E-DDE8-894B-5C9769929294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930742" y="3208742"/>
                  <a:ext cx="255122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">
              <p14:nvContentPartPr>
                <p14:cNvPr id="379" name="Рукописный ввод 378">
                  <a:extLst>
                    <a:ext uri="{FF2B5EF4-FFF2-40B4-BE49-F238E27FC236}">
                      <a16:creationId xmlns:a16="http://schemas.microsoft.com/office/drawing/2014/main" id="{FDFC96AA-2472-ABBF-9F66-FB1D92CBDA7B}"/>
                    </a:ext>
                  </a:extLst>
                </p14:cNvPr>
                <p14:cNvContentPartPr/>
                <p14:nvPr/>
              </p14:nvContentPartPr>
              <p14:xfrm>
                <a:off x="6400663" y="3214862"/>
                <a:ext cx="165240" cy="360"/>
              </p14:xfrm>
            </p:contentPart>
          </mc:Choice>
          <mc:Fallback>
            <p:pic>
              <p:nvPicPr>
                <p:cNvPr id="379" name="Рукописный ввод 378">
                  <a:extLst>
                    <a:ext uri="{FF2B5EF4-FFF2-40B4-BE49-F238E27FC236}">
                      <a16:creationId xmlns:a16="http://schemas.microsoft.com/office/drawing/2014/main" id="{FDFC96AA-2472-ABBF-9F66-FB1D92CBDA7B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6385057" y="3208742"/>
                  <a:ext cx="196452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">
              <p14:nvContentPartPr>
                <p14:cNvPr id="380" name="Рукописный ввод 379">
                  <a:extLst>
                    <a:ext uri="{FF2B5EF4-FFF2-40B4-BE49-F238E27FC236}">
                      <a16:creationId xmlns:a16="http://schemas.microsoft.com/office/drawing/2014/main" id="{3B29C06A-4139-911F-5635-4B0A1F422EB6}"/>
                    </a:ext>
                  </a:extLst>
                </p14:cNvPr>
                <p14:cNvContentPartPr/>
                <p14:nvPr/>
              </p14:nvContentPartPr>
              <p14:xfrm>
                <a:off x="6192583" y="3441662"/>
                <a:ext cx="208800" cy="360"/>
              </p14:xfrm>
            </p:contentPart>
          </mc:Choice>
          <mc:Fallback>
            <p:pic>
              <p:nvPicPr>
                <p:cNvPr id="380" name="Рукописный ввод 379">
                  <a:extLst>
                    <a:ext uri="{FF2B5EF4-FFF2-40B4-BE49-F238E27FC236}">
                      <a16:creationId xmlns:a16="http://schemas.microsoft.com/office/drawing/2014/main" id="{3B29C06A-4139-911F-5635-4B0A1F422EB6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6177015" y="3435542"/>
                  <a:ext cx="239937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1">
              <p14:nvContentPartPr>
                <p14:cNvPr id="381" name="Рукописный ввод 380">
                  <a:extLst>
                    <a:ext uri="{FF2B5EF4-FFF2-40B4-BE49-F238E27FC236}">
                      <a16:creationId xmlns:a16="http://schemas.microsoft.com/office/drawing/2014/main" id="{2848A35B-0B6C-80BC-61BF-F8175600373F}"/>
                    </a:ext>
                  </a:extLst>
                </p14:cNvPr>
                <p14:cNvContentPartPr/>
                <p14:nvPr/>
              </p14:nvContentPartPr>
              <p14:xfrm>
                <a:off x="5937703" y="3222422"/>
                <a:ext cx="360" cy="574920"/>
              </p14:xfrm>
            </p:contentPart>
          </mc:Choice>
          <mc:Fallback>
            <p:pic>
              <p:nvPicPr>
                <p:cNvPr id="381" name="Рукописный ввод 380">
                  <a:extLst>
                    <a:ext uri="{FF2B5EF4-FFF2-40B4-BE49-F238E27FC236}">
                      <a16:creationId xmlns:a16="http://schemas.microsoft.com/office/drawing/2014/main" id="{2848A35B-0B6C-80BC-61BF-F8175600373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5931583" y="3193927"/>
                  <a:ext cx="12600" cy="6319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">
              <p14:nvContentPartPr>
                <p14:cNvPr id="382" name="Рукописный ввод 381">
                  <a:extLst>
                    <a:ext uri="{FF2B5EF4-FFF2-40B4-BE49-F238E27FC236}">
                      <a16:creationId xmlns:a16="http://schemas.microsoft.com/office/drawing/2014/main" id="{58959715-0163-2C1D-E0B1-6414067B5EBB}"/>
                    </a:ext>
                  </a:extLst>
                </p14:cNvPr>
                <p14:cNvContentPartPr/>
                <p14:nvPr/>
              </p14:nvContentPartPr>
              <p14:xfrm>
                <a:off x="6164863" y="3215582"/>
                <a:ext cx="360" cy="231120"/>
              </p14:xfrm>
            </p:contentPart>
          </mc:Choice>
          <mc:Fallback>
            <p:pic>
              <p:nvPicPr>
                <p:cNvPr id="382" name="Рукописный ввод 381">
                  <a:extLst>
                    <a:ext uri="{FF2B5EF4-FFF2-40B4-BE49-F238E27FC236}">
                      <a16:creationId xmlns:a16="http://schemas.microsoft.com/office/drawing/2014/main" id="{58959715-0163-2C1D-E0B1-6414067B5EBB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158743" y="3187111"/>
                  <a:ext cx="12600" cy="2880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">
              <p14:nvContentPartPr>
                <p14:cNvPr id="383" name="Рукописный ввод 382">
                  <a:extLst>
                    <a:ext uri="{FF2B5EF4-FFF2-40B4-BE49-F238E27FC236}">
                      <a16:creationId xmlns:a16="http://schemas.microsoft.com/office/drawing/2014/main" id="{33C28468-2C03-C162-B1E7-6BD4579174C8}"/>
                    </a:ext>
                  </a:extLst>
                </p14:cNvPr>
                <p14:cNvContentPartPr/>
                <p14:nvPr/>
              </p14:nvContentPartPr>
              <p14:xfrm>
                <a:off x="6379063" y="3222422"/>
                <a:ext cx="360" cy="278640"/>
              </p14:xfrm>
            </p:contentPart>
          </mc:Choice>
          <mc:Fallback>
            <p:pic>
              <p:nvPicPr>
                <p:cNvPr id="383" name="Рукописный ввод 382">
                  <a:extLst>
                    <a:ext uri="{FF2B5EF4-FFF2-40B4-BE49-F238E27FC236}">
                      <a16:creationId xmlns:a16="http://schemas.microsoft.com/office/drawing/2014/main" id="{33C28468-2C03-C162-B1E7-6BD4579174C8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6372943" y="3193887"/>
                  <a:ext cx="12600" cy="33571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">
              <p14:nvContentPartPr>
                <p14:cNvPr id="384" name="Рукописный ввод 383">
                  <a:extLst>
                    <a:ext uri="{FF2B5EF4-FFF2-40B4-BE49-F238E27FC236}">
                      <a16:creationId xmlns:a16="http://schemas.microsoft.com/office/drawing/2014/main" id="{5AFBFC5D-0B61-FC2F-7CA7-8AF1B3B65043}"/>
                    </a:ext>
                  </a:extLst>
                </p14:cNvPr>
                <p14:cNvContentPartPr/>
                <p14:nvPr/>
              </p14:nvContentPartPr>
              <p14:xfrm>
                <a:off x="6606223" y="3209462"/>
                <a:ext cx="360" cy="591480"/>
              </p14:xfrm>
            </p:contentPart>
          </mc:Choice>
          <mc:Fallback>
            <p:pic>
              <p:nvPicPr>
                <p:cNvPr id="384" name="Рукописный ввод 383">
                  <a:extLst>
                    <a:ext uri="{FF2B5EF4-FFF2-40B4-BE49-F238E27FC236}">
                      <a16:creationId xmlns:a16="http://schemas.microsoft.com/office/drawing/2014/main" id="{5AFBFC5D-0B61-FC2F-7CA7-8AF1B3B65043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6600103" y="3180977"/>
                  <a:ext cx="12600" cy="6484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">
              <p14:nvContentPartPr>
                <p14:cNvPr id="385" name="Рукописный ввод 384">
                  <a:extLst>
                    <a:ext uri="{FF2B5EF4-FFF2-40B4-BE49-F238E27FC236}">
                      <a16:creationId xmlns:a16="http://schemas.microsoft.com/office/drawing/2014/main" id="{A7E04C06-A070-09BC-4198-84BD72F49B7A}"/>
                    </a:ext>
                  </a:extLst>
                </p14:cNvPr>
                <p14:cNvContentPartPr/>
                <p14:nvPr/>
              </p14:nvContentPartPr>
              <p14:xfrm>
                <a:off x="5665245" y="3798300"/>
                <a:ext cx="405720" cy="1775520"/>
              </p14:xfrm>
            </p:contentPart>
          </mc:Choice>
          <mc:Fallback>
            <p:pic>
              <p:nvPicPr>
                <p:cNvPr id="385" name="Рукописный ввод 384">
                  <a:extLst>
                    <a:ext uri="{FF2B5EF4-FFF2-40B4-BE49-F238E27FC236}">
                      <a16:creationId xmlns:a16="http://schemas.microsoft.com/office/drawing/2014/main" id="{A7E04C06-A070-09BC-4198-84BD72F49B7A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5649640" y="3769744"/>
                  <a:ext cx="436929" cy="183263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">
              <p14:nvContentPartPr>
                <p14:cNvPr id="386" name="Рукописный ввод 385">
                  <a:extLst>
                    <a:ext uri="{FF2B5EF4-FFF2-40B4-BE49-F238E27FC236}">
                      <a16:creationId xmlns:a16="http://schemas.microsoft.com/office/drawing/2014/main" id="{1670A077-C825-7135-626A-5A93140EC49F}"/>
                    </a:ext>
                  </a:extLst>
                </p14:cNvPr>
                <p14:cNvContentPartPr/>
                <p14:nvPr/>
              </p14:nvContentPartPr>
              <p14:xfrm>
                <a:off x="5667765" y="5575620"/>
                <a:ext cx="149760" cy="417240"/>
              </p14:xfrm>
            </p:contentPart>
          </mc:Choice>
          <mc:Fallback>
            <p:pic>
              <p:nvPicPr>
                <p:cNvPr id="386" name="Рукописный ввод 385">
                  <a:extLst>
                    <a:ext uri="{FF2B5EF4-FFF2-40B4-BE49-F238E27FC236}">
                      <a16:creationId xmlns:a16="http://schemas.microsoft.com/office/drawing/2014/main" id="{1670A077-C825-7135-626A-5A93140EC49F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5652241" y="5547134"/>
                  <a:ext cx="180808" cy="47421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3">
              <p14:nvContentPartPr>
                <p14:cNvPr id="387" name="Рукописный ввод 386">
                  <a:extLst>
                    <a:ext uri="{FF2B5EF4-FFF2-40B4-BE49-F238E27FC236}">
                      <a16:creationId xmlns:a16="http://schemas.microsoft.com/office/drawing/2014/main" id="{AF4A5225-C597-688B-C65E-235DC03E6AEF}"/>
                    </a:ext>
                  </a:extLst>
                </p14:cNvPr>
                <p14:cNvContentPartPr/>
                <p14:nvPr/>
              </p14:nvContentPartPr>
              <p14:xfrm>
                <a:off x="6446445" y="3808020"/>
                <a:ext cx="195840" cy="1250280"/>
              </p14:xfrm>
            </p:contentPart>
          </mc:Choice>
          <mc:Fallback>
            <p:pic>
              <p:nvPicPr>
                <p:cNvPr id="387" name="Рукописный ввод 386">
                  <a:extLst>
                    <a:ext uri="{FF2B5EF4-FFF2-40B4-BE49-F238E27FC236}">
                      <a16:creationId xmlns:a16="http://schemas.microsoft.com/office/drawing/2014/main" id="{AF4A5225-C597-688B-C65E-235DC03E6AEF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6430888" y="3779490"/>
                  <a:ext cx="226955" cy="13073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5">
              <p14:nvContentPartPr>
                <p14:cNvPr id="388" name="Рукописный ввод 387">
                  <a:extLst>
                    <a:ext uri="{FF2B5EF4-FFF2-40B4-BE49-F238E27FC236}">
                      <a16:creationId xmlns:a16="http://schemas.microsoft.com/office/drawing/2014/main" id="{C3A96E2F-70A5-49A2-A816-B4DD7B5D1FE3}"/>
                    </a:ext>
                  </a:extLst>
                </p14:cNvPr>
                <p14:cNvContentPartPr/>
                <p14:nvPr/>
              </p14:nvContentPartPr>
              <p14:xfrm>
                <a:off x="6640845" y="5061360"/>
                <a:ext cx="231120" cy="921960"/>
              </p14:xfrm>
            </p:contentPart>
          </mc:Choice>
          <mc:Fallback>
            <p:pic>
              <p:nvPicPr>
                <p:cNvPr id="388" name="Рукописный ввод 387">
                  <a:extLst>
                    <a:ext uri="{FF2B5EF4-FFF2-40B4-BE49-F238E27FC236}">
                      <a16:creationId xmlns:a16="http://schemas.microsoft.com/office/drawing/2014/main" id="{C3A96E2F-70A5-49A2-A816-B4DD7B5D1FE3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6625254" y="5032811"/>
                  <a:ext cx="262303" cy="9790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7">
              <p14:nvContentPartPr>
                <p14:cNvPr id="389" name="Рукописный ввод 388">
                  <a:extLst>
                    <a:ext uri="{FF2B5EF4-FFF2-40B4-BE49-F238E27FC236}">
                      <a16:creationId xmlns:a16="http://schemas.microsoft.com/office/drawing/2014/main" id="{50138D6B-5E81-0CA9-314C-C08DAD484C4B}"/>
                    </a:ext>
                  </a:extLst>
                </p14:cNvPr>
                <p14:cNvContentPartPr/>
                <p14:nvPr/>
              </p14:nvContentPartPr>
              <p14:xfrm>
                <a:off x="6175725" y="3444060"/>
                <a:ext cx="19800" cy="360"/>
              </p14:xfrm>
            </p:contentPart>
          </mc:Choice>
          <mc:Fallback>
            <p:pic>
              <p:nvPicPr>
                <p:cNvPr id="389" name="Рукописный ввод 388">
                  <a:extLst>
                    <a:ext uri="{FF2B5EF4-FFF2-40B4-BE49-F238E27FC236}">
                      <a16:creationId xmlns:a16="http://schemas.microsoft.com/office/drawing/2014/main" id="{50138D6B-5E81-0CA9-314C-C08DAD484C4B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6160425" y="3437940"/>
                  <a:ext cx="5040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9">
              <p14:nvContentPartPr>
                <p14:cNvPr id="390" name="Рукописный ввод 389">
                  <a:extLst>
                    <a:ext uri="{FF2B5EF4-FFF2-40B4-BE49-F238E27FC236}">
                      <a16:creationId xmlns:a16="http://schemas.microsoft.com/office/drawing/2014/main" id="{F9D2E1EB-3B1D-0AE6-59E7-200F6986A1DB}"/>
                    </a:ext>
                  </a:extLst>
                </p14:cNvPr>
                <p14:cNvContentPartPr/>
                <p14:nvPr/>
              </p14:nvContentPartPr>
              <p14:xfrm>
                <a:off x="5937765" y="3213660"/>
                <a:ext cx="360" cy="360"/>
              </p14:xfrm>
            </p:contentPart>
          </mc:Choice>
          <mc:Fallback>
            <p:pic>
              <p:nvPicPr>
                <p:cNvPr id="390" name="Рукописный ввод 389">
                  <a:extLst>
                    <a:ext uri="{FF2B5EF4-FFF2-40B4-BE49-F238E27FC236}">
                      <a16:creationId xmlns:a16="http://schemas.microsoft.com/office/drawing/2014/main" id="{F9D2E1EB-3B1D-0AE6-59E7-200F6986A1DB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5931645" y="3207540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91" name="Группа 390">
              <a:extLst>
                <a:ext uri="{FF2B5EF4-FFF2-40B4-BE49-F238E27FC236}">
                  <a16:creationId xmlns:a16="http://schemas.microsoft.com/office/drawing/2014/main" id="{DD31A7AA-69B5-97CC-C3A1-6BA4EA0D31D1}"/>
                </a:ext>
              </a:extLst>
            </p:cNvPr>
            <p:cNvGrpSpPr/>
            <p:nvPr/>
          </p:nvGrpSpPr>
          <p:grpSpPr>
            <a:xfrm>
              <a:off x="6379485" y="3213300"/>
              <a:ext cx="218880" cy="24840"/>
              <a:chOff x="6379485" y="3213300"/>
              <a:chExt cx="218880" cy="248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1">
                <p14:nvContentPartPr>
                  <p14:cNvPr id="417" name="Рукописный ввод 416">
                    <a:extLst>
                      <a:ext uri="{FF2B5EF4-FFF2-40B4-BE49-F238E27FC236}">
                        <a16:creationId xmlns:a16="http://schemas.microsoft.com/office/drawing/2014/main" id="{774B0761-7AFE-624C-E7B4-C0006248C6CA}"/>
                      </a:ext>
                    </a:extLst>
                  </p14:cNvPr>
                  <p14:cNvContentPartPr/>
                  <p14:nvPr/>
                </p14:nvContentPartPr>
                <p14:xfrm>
                  <a:off x="6379485" y="3215460"/>
                  <a:ext cx="13680" cy="22680"/>
                </p14:xfrm>
              </p:contentPart>
            </mc:Choice>
            <mc:Fallback>
              <p:pic>
                <p:nvPicPr>
                  <p:cNvPr id="417" name="Рукописный ввод 416">
                    <a:extLst>
                      <a:ext uri="{FF2B5EF4-FFF2-40B4-BE49-F238E27FC236}">
                        <a16:creationId xmlns:a16="http://schemas.microsoft.com/office/drawing/2014/main" id="{774B0761-7AFE-624C-E7B4-C0006248C6CA}"/>
                      </a:ext>
                    </a:extLst>
                  </p:cNvPr>
                  <p:cNvPicPr/>
                  <p:nvPr/>
                </p:nvPicPr>
                <p:blipFill>
                  <a:blip r:embed="rId32"/>
                  <a:stretch>
                    <a:fillRect/>
                  </a:stretch>
                </p:blipFill>
                <p:spPr>
                  <a:xfrm>
                    <a:off x="6364950" y="3187920"/>
                    <a:ext cx="42750" cy="777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3">
                <p14:nvContentPartPr>
                  <p14:cNvPr id="418" name="Рукописный ввод 417">
                    <a:extLst>
                      <a:ext uri="{FF2B5EF4-FFF2-40B4-BE49-F238E27FC236}">
                        <a16:creationId xmlns:a16="http://schemas.microsoft.com/office/drawing/2014/main" id="{3FE9C02D-7503-8A58-3AD9-77794F1A2B30}"/>
                      </a:ext>
                    </a:extLst>
                  </p14:cNvPr>
                  <p14:cNvContentPartPr/>
                  <p14:nvPr/>
                </p14:nvContentPartPr>
                <p14:xfrm>
                  <a:off x="6507645" y="3213300"/>
                  <a:ext cx="90720" cy="16560"/>
                </p14:xfrm>
              </p:contentPart>
            </mc:Choice>
            <mc:Fallback>
              <p:pic>
                <p:nvPicPr>
                  <p:cNvPr id="418" name="Рукописный ввод 417">
                    <a:extLst>
                      <a:ext uri="{FF2B5EF4-FFF2-40B4-BE49-F238E27FC236}">
                        <a16:creationId xmlns:a16="http://schemas.microsoft.com/office/drawing/2014/main" id="{3FE9C02D-7503-8A58-3AD9-77794F1A2B30}"/>
                      </a:ext>
                    </a:extLst>
                  </p:cNvPr>
                  <p:cNvPicPr/>
                  <p:nvPr/>
                </p:nvPicPr>
                <p:blipFill>
                  <a:blip r:embed="rId34"/>
                  <a:stretch>
                    <a:fillRect/>
                  </a:stretch>
                </p:blipFill>
                <p:spPr>
                  <a:xfrm>
                    <a:off x="6492067" y="3187707"/>
                    <a:ext cx="121876" cy="67745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35">
              <p14:nvContentPartPr>
                <p14:cNvPr id="392" name="Рукописный ввод 391">
                  <a:extLst>
                    <a:ext uri="{FF2B5EF4-FFF2-40B4-BE49-F238E27FC236}">
                      <a16:creationId xmlns:a16="http://schemas.microsoft.com/office/drawing/2014/main" id="{A64DE560-45EF-FF07-D075-51C5982790B6}"/>
                    </a:ext>
                  </a:extLst>
                </p14:cNvPr>
                <p14:cNvContentPartPr/>
                <p14:nvPr/>
              </p14:nvContentPartPr>
              <p14:xfrm>
                <a:off x="5993055" y="3320280"/>
                <a:ext cx="115920" cy="12600"/>
              </p14:xfrm>
            </p:contentPart>
          </mc:Choice>
          <mc:Fallback>
            <p:pic>
              <p:nvPicPr>
                <p:cNvPr id="392" name="Рукописный ввод 391">
                  <a:extLst>
                    <a:ext uri="{FF2B5EF4-FFF2-40B4-BE49-F238E27FC236}">
                      <a16:creationId xmlns:a16="http://schemas.microsoft.com/office/drawing/2014/main" id="{A64DE560-45EF-FF07-D075-51C5982790B6}"/>
                    </a:ext>
                  </a:extLst>
                </p:cNvPr>
                <p:cNvPicPr/>
                <p:nvPr/>
              </p:nvPicPr>
              <p:blipFill>
                <a:blip r:embed="rId36"/>
                <a:stretch>
                  <a:fillRect/>
                </a:stretch>
              </p:blipFill>
              <p:spPr>
                <a:xfrm>
                  <a:off x="5856142" y="2847780"/>
                  <a:ext cx="388834" cy="9560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7">
              <p14:nvContentPartPr>
                <p14:cNvPr id="393" name="Рукописный ввод 392">
                  <a:extLst>
                    <a:ext uri="{FF2B5EF4-FFF2-40B4-BE49-F238E27FC236}">
                      <a16:creationId xmlns:a16="http://schemas.microsoft.com/office/drawing/2014/main" id="{356125F3-57B7-FABA-0051-654A18020D61}"/>
                    </a:ext>
                  </a:extLst>
                </p14:cNvPr>
                <p14:cNvContentPartPr/>
                <p14:nvPr/>
              </p14:nvContentPartPr>
              <p14:xfrm>
                <a:off x="6438735" y="3324060"/>
                <a:ext cx="110160" cy="4320"/>
              </p14:xfrm>
            </p:contentPart>
          </mc:Choice>
          <mc:Fallback>
            <p:pic>
              <p:nvPicPr>
                <p:cNvPr id="393" name="Рукописный ввод 392">
                  <a:extLst>
                    <a:ext uri="{FF2B5EF4-FFF2-40B4-BE49-F238E27FC236}">
                      <a16:creationId xmlns:a16="http://schemas.microsoft.com/office/drawing/2014/main" id="{356125F3-57B7-FABA-0051-654A18020D61}"/>
                    </a:ext>
                  </a:extLst>
                </p:cNvPr>
                <p:cNvPicPr/>
                <p:nvPr/>
              </p:nvPicPr>
              <p:blipFill>
                <a:blip r:embed="rId38"/>
                <a:stretch>
                  <a:fillRect/>
                </a:stretch>
              </p:blipFill>
              <p:spPr>
                <a:xfrm>
                  <a:off x="6301035" y="2892060"/>
                  <a:ext cx="384642" cy="866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9">
              <p14:nvContentPartPr>
                <p14:cNvPr id="394" name="Рукописный ввод 393">
                  <a:extLst>
                    <a:ext uri="{FF2B5EF4-FFF2-40B4-BE49-F238E27FC236}">
                      <a16:creationId xmlns:a16="http://schemas.microsoft.com/office/drawing/2014/main" id="{4EEFDDB4-FE1E-CA65-D16A-8F212C18B1F3}"/>
                    </a:ext>
                  </a:extLst>
                </p14:cNvPr>
                <p14:cNvContentPartPr/>
                <p14:nvPr/>
              </p14:nvContentPartPr>
              <p14:xfrm>
                <a:off x="5991615" y="3457530"/>
                <a:ext cx="95400" cy="530280"/>
              </p14:xfrm>
            </p:contentPart>
          </mc:Choice>
          <mc:Fallback>
            <p:pic>
              <p:nvPicPr>
                <p:cNvPr id="394" name="Рукописный ввод 393">
                  <a:extLst>
                    <a:ext uri="{FF2B5EF4-FFF2-40B4-BE49-F238E27FC236}">
                      <a16:creationId xmlns:a16="http://schemas.microsoft.com/office/drawing/2014/main" id="{4EEFDDB4-FE1E-CA65-D16A-8F212C18B1F3}"/>
                    </a:ext>
                  </a:extLst>
                </p:cNvPr>
                <p:cNvPicPr/>
                <p:nvPr/>
              </p:nvPicPr>
              <p:blipFill>
                <a:blip r:embed="rId40"/>
                <a:stretch>
                  <a:fillRect/>
                </a:stretch>
              </p:blipFill>
              <p:spPr>
                <a:xfrm>
                  <a:off x="5854019" y="2954100"/>
                  <a:ext cx="369675" cy="153546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1">
              <p14:nvContentPartPr>
                <p14:cNvPr id="395" name="Рукописный ввод 394">
                  <a:extLst>
                    <a:ext uri="{FF2B5EF4-FFF2-40B4-BE49-F238E27FC236}">
                      <a16:creationId xmlns:a16="http://schemas.microsoft.com/office/drawing/2014/main" id="{075FFE28-B862-0423-96F4-62C8D0570316}"/>
                    </a:ext>
                  </a:extLst>
                </p14:cNvPr>
                <p14:cNvContentPartPr/>
                <p14:nvPr/>
              </p14:nvContentPartPr>
              <p14:xfrm>
                <a:off x="5815215" y="3990870"/>
                <a:ext cx="318960" cy="1384560"/>
              </p14:xfrm>
            </p:contentPart>
          </mc:Choice>
          <mc:Fallback>
            <p:pic>
              <p:nvPicPr>
                <p:cNvPr id="395" name="Рукописный ввод 394">
                  <a:extLst>
                    <a:ext uri="{FF2B5EF4-FFF2-40B4-BE49-F238E27FC236}">
                      <a16:creationId xmlns:a16="http://schemas.microsoft.com/office/drawing/2014/main" id="{075FFE28-B862-0423-96F4-62C8D0570316}"/>
                    </a:ext>
                  </a:extLst>
                </p:cNvPr>
                <p:cNvPicPr/>
                <p:nvPr/>
              </p:nvPicPr>
              <p:blipFill>
                <a:blip r:embed="rId42"/>
                <a:stretch>
                  <a:fillRect/>
                </a:stretch>
              </p:blipFill>
              <p:spPr>
                <a:xfrm>
                  <a:off x="5677732" y="3486783"/>
                  <a:ext cx="593009" cy="239105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3">
              <p14:nvContentPartPr>
                <p14:cNvPr id="396" name="Рукописный ввод 395">
                  <a:extLst>
                    <a:ext uri="{FF2B5EF4-FFF2-40B4-BE49-F238E27FC236}">
                      <a16:creationId xmlns:a16="http://schemas.microsoft.com/office/drawing/2014/main" id="{6ED13CE1-36EA-C09E-04AF-258457EDCB1A}"/>
                    </a:ext>
                  </a:extLst>
                </p14:cNvPr>
                <p14:cNvContentPartPr/>
                <p14:nvPr/>
              </p14:nvContentPartPr>
              <p14:xfrm>
                <a:off x="5732415" y="5366160"/>
                <a:ext cx="83520" cy="104400"/>
              </p14:xfrm>
            </p:contentPart>
          </mc:Choice>
          <mc:Fallback>
            <p:pic>
              <p:nvPicPr>
                <p:cNvPr id="396" name="Рукописный ввод 395">
                  <a:extLst>
                    <a:ext uri="{FF2B5EF4-FFF2-40B4-BE49-F238E27FC236}">
                      <a16:creationId xmlns:a16="http://schemas.microsoft.com/office/drawing/2014/main" id="{6ED13CE1-36EA-C09E-04AF-258457EDCB1A}"/>
                    </a:ext>
                  </a:extLst>
                </p:cNvPr>
                <p:cNvPicPr/>
                <p:nvPr/>
              </p:nvPicPr>
              <p:blipFill>
                <a:blip r:embed="rId44"/>
                <a:stretch>
                  <a:fillRect/>
                </a:stretch>
              </p:blipFill>
              <p:spPr>
                <a:xfrm>
                  <a:off x="5596241" y="4869017"/>
                  <a:ext cx="354960" cy="109702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5">
              <p14:nvContentPartPr>
                <p14:cNvPr id="397" name="Рукописный ввод 396">
                  <a:extLst>
                    <a:ext uri="{FF2B5EF4-FFF2-40B4-BE49-F238E27FC236}">
                      <a16:creationId xmlns:a16="http://schemas.microsoft.com/office/drawing/2014/main" id="{EB016655-A829-9B18-C893-BD5348AFA609}"/>
                    </a:ext>
                  </a:extLst>
                </p14:cNvPr>
                <p14:cNvContentPartPr/>
                <p14:nvPr/>
              </p14:nvContentPartPr>
              <p14:xfrm>
                <a:off x="5733495" y="5430600"/>
                <a:ext cx="11880" cy="91080"/>
              </p14:xfrm>
            </p:contentPart>
          </mc:Choice>
          <mc:Fallback>
            <p:pic>
              <p:nvPicPr>
                <p:cNvPr id="397" name="Рукописный ввод 396">
                  <a:extLst>
                    <a:ext uri="{FF2B5EF4-FFF2-40B4-BE49-F238E27FC236}">
                      <a16:creationId xmlns:a16="http://schemas.microsoft.com/office/drawing/2014/main" id="{EB016655-A829-9B18-C893-BD5348AFA609}"/>
                    </a:ext>
                  </a:extLst>
                </p:cNvPr>
                <p:cNvPicPr/>
                <p:nvPr/>
              </p:nvPicPr>
              <p:blipFill>
                <a:blip r:embed="rId46"/>
                <a:stretch>
                  <a:fillRect/>
                </a:stretch>
              </p:blipFill>
              <p:spPr>
                <a:xfrm>
                  <a:off x="5573572" y="5140800"/>
                  <a:ext cx="330812" cy="66902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7">
              <p14:nvContentPartPr>
                <p14:cNvPr id="398" name="Рукописный ввод 397">
                  <a:extLst>
                    <a:ext uri="{FF2B5EF4-FFF2-40B4-BE49-F238E27FC236}">
                      <a16:creationId xmlns:a16="http://schemas.microsoft.com/office/drawing/2014/main" id="{AF4CD73F-488A-3AA2-D20E-CFE20C128AEB}"/>
                    </a:ext>
                  </a:extLst>
                </p14:cNvPr>
                <p14:cNvContentPartPr/>
                <p14:nvPr/>
              </p14:nvContentPartPr>
              <p14:xfrm>
                <a:off x="5826375" y="4888800"/>
                <a:ext cx="529920" cy="732240"/>
              </p14:xfrm>
            </p:contentPart>
          </mc:Choice>
          <mc:Fallback>
            <p:pic>
              <p:nvPicPr>
                <p:cNvPr id="398" name="Рукописный ввод 397">
                  <a:extLst>
                    <a:ext uri="{FF2B5EF4-FFF2-40B4-BE49-F238E27FC236}">
                      <a16:creationId xmlns:a16="http://schemas.microsoft.com/office/drawing/2014/main" id="{AF4CD73F-488A-3AA2-D20E-CFE20C128AEB}"/>
                    </a:ext>
                  </a:extLst>
                </p:cNvPr>
                <p:cNvPicPr/>
                <p:nvPr/>
              </p:nvPicPr>
              <p:blipFill>
                <a:blip r:embed="rId48"/>
                <a:stretch>
                  <a:fillRect/>
                </a:stretch>
              </p:blipFill>
              <p:spPr>
                <a:xfrm>
                  <a:off x="5688614" y="4384965"/>
                  <a:ext cx="804523" cy="173823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9">
              <p14:nvContentPartPr>
                <p14:cNvPr id="399" name="Рукописный ввод 398">
                  <a:extLst>
                    <a:ext uri="{FF2B5EF4-FFF2-40B4-BE49-F238E27FC236}">
                      <a16:creationId xmlns:a16="http://schemas.microsoft.com/office/drawing/2014/main" id="{3A97657A-53DE-8867-3960-B633E6BD5EFA}"/>
                    </a:ext>
                  </a:extLst>
                </p14:cNvPr>
                <p14:cNvContentPartPr/>
                <p14:nvPr/>
              </p14:nvContentPartPr>
              <p14:xfrm>
                <a:off x="5710455" y="5776290"/>
                <a:ext cx="182160" cy="139320"/>
              </p14:xfrm>
            </p:contentPart>
          </mc:Choice>
          <mc:Fallback>
            <p:pic>
              <p:nvPicPr>
                <p:cNvPr id="399" name="Рукописный ввод 398">
                  <a:extLst>
                    <a:ext uri="{FF2B5EF4-FFF2-40B4-BE49-F238E27FC236}">
                      <a16:creationId xmlns:a16="http://schemas.microsoft.com/office/drawing/2014/main" id="{3A97657A-53DE-8867-3960-B633E6BD5EFA}"/>
                    </a:ext>
                  </a:extLst>
                </p:cNvPr>
                <p:cNvPicPr/>
                <p:nvPr/>
              </p:nvPicPr>
              <p:blipFill>
                <a:blip r:embed="rId50"/>
                <a:stretch>
                  <a:fillRect/>
                </a:stretch>
              </p:blipFill>
              <p:spPr>
                <a:xfrm>
                  <a:off x="5618917" y="5444576"/>
                  <a:ext cx="364320" cy="8010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">
              <p14:nvContentPartPr>
                <p14:cNvPr id="400" name="Рукописный ввод 399">
                  <a:extLst>
                    <a:ext uri="{FF2B5EF4-FFF2-40B4-BE49-F238E27FC236}">
                      <a16:creationId xmlns:a16="http://schemas.microsoft.com/office/drawing/2014/main" id="{4B3180DF-59B9-5CAD-46E5-D8F2CC810CBB}"/>
                    </a:ext>
                  </a:extLst>
                </p14:cNvPr>
                <p14:cNvContentPartPr/>
                <p14:nvPr/>
              </p14:nvContentPartPr>
              <p14:xfrm>
                <a:off x="5686335" y="5901210"/>
                <a:ext cx="23400" cy="24480"/>
              </p14:xfrm>
            </p:contentPart>
          </mc:Choice>
          <mc:Fallback>
            <p:pic>
              <p:nvPicPr>
                <p:cNvPr id="400" name="Рукописный ввод 399">
                  <a:extLst>
                    <a:ext uri="{FF2B5EF4-FFF2-40B4-BE49-F238E27FC236}">
                      <a16:creationId xmlns:a16="http://schemas.microsoft.com/office/drawing/2014/main" id="{4B3180DF-59B9-5CAD-46E5-D8F2CC810CBB}"/>
                    </a:ext>
                  </a:extLst>
                </p:cNvPr>
                <p:cNvPicPr/>
                <p:nvPr/>
              </p:nvPicPr>
              <p:blipFill>
                <a:blip r:embed="rId52"/>
                <a:stretch>
                  <a:fillRect/>
                </a:stretch>
              </p:blipFill>
              <p:spPr>
                <a:xfrm>
                  <a:off x="5596335" y="5574810"/>
                  <a:ext cx="202500" cy="67564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">
              <p14:nvContentPartPr>
                <p14:cNvPr id="401" name="Рукописный ввод 400">
                  <a:extLst>
                    <a:ext uri="{FF2B5EF4-FFF2-40B4-BE49-F238E27FC236}">
                      <a16:creationId xmlns:a16="http://schemas.microsoft.com/office/drawing/2014/main" id="{E9C1DCB8-96A1-B191-2706-C20C79313B60}"/>
                    </a:ext>
                  </a:extLst>
                </p14:cNvPr>
                <p14:cNvContentPartPr/>
                <p14:nvPr/>
              </p14:nvContentPartPr>
              <p14:xfrm>
                <a:off x="5851215" y="5429250"/>
                <a:ext cx="587880" cy="334080"/>
              </p14:xfrm>
            </p:contentPart>
          </mc:Choice>
          <mc:Fallback>
            <p:pic>
              <p:nvPicPr>
                <p:cNvPr id="401" name="Рукописный ввод 400">
                  <a:extLst>
                    <a:ext uri="{FF2B5EF4-FFF2-40B4-BE49-F238E27FC236}">
                      <a16:creationId xmlns:a16="http://schemas.microsoft.com/office/drawing/2014/main" id="{E9C1DCB8-96A1-B191-2706-C20C79313B60}"/>
                    </a:ext>
                  </a:extLst>
                </p:cNvPr>
                <p:cNvPicPr/>
                <p:nvPr/>
              </p:nvPicPr>
              <p:blipFill>
                <a:blip r:embed="rId54"/>
                <a:stretch>
                  <a:fillRect/>
                </a:stretch>
              </p:blipFill>
              <p:spPr>
                <a:xfrm>
                  <a:off x="5759359" y="5095170"/>
                  <a:ext cx="770674" cy="10005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">
              <p14:nvContentPartPr>
                <p14:cNvPr id="402" name="Рукописный ввод 401">
                  <a:extLst>
                    <a:ext uri="{FF2B5EF4-FFF2-40B4-BE49-F238E27FC236}">
                      <a16:creationId xmlns:a16="http://schemas.microsoft.com/office/drawing/2014/main" id="{0E9E5647-695C-2E4C-00CF-BC2C60541A65}"/>
                    </a:ext>
                  </a:extLst>
                </p14:cNvPr>
                <p14:cNvContentPartPr/>
                <p14:nvPr/>
              </p14:nvContentPartPr>
              <p14:xfrm>
                <a:off x="5850135" y="5741370"/>
                <a:ext cx="70920" cy="2160"/>
              </p14:xfrm>
            </p:contentPart>
          </mc:Choice>
          <mc:Fallback>
            <p:pic>
              <p:nvPicPr>
                <p:cNvPr id="402" name="Рукописный ввод 401">
                  <a:extLst>
                    <a:ext uri="{FF2B5EF4-FFF2-40B4-BE49-F238E27FC236}">
                      <a16:creationId xmlns:a16="http://schemas.microsoft.com/office/drawing/2014/main" id="{0E9E5647-695C-2E4C-00CF-BC2C60541A65}"/>
                    </a:ext>
                  </a:extLst>
                </p:cNvPr>
                <p:cNvPicPr/>
                <p:nvPr/>
              </p:nvPicPr>
              <p:blipFill>
                <a:blip r:embed="rId56"/>
                <a:stretch>
                  <a:fillRect/>
                </a:stretch>
              </p:blipFill>
              <p:spPr>
                <a:xfrm>
                  <a:off x="5759212" y="5525370"/>
                  <a:ext cx="251857" cy="43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7">
              <p14:nvContentPartPr>
                <p14:cNvPr id="403" name="Рукописный ввод 402">
                  <a:extLst>
                    <a:ext uri="{FF2B5EF4-FFF2-40B4-BE49-F238E27FC236}">
                      <a16:creationId xmlns:a16="http://schemas.microsoft.com/office/drawing/2014/main" id="{810555C7-C6C7-1A47-6D19-1F8941C85EED}"/>
                    </a:ext>
                  </a:extLst>
                </p14:cNvPr>
                <p14:cNvContentPartPr/>
                <p14:nvPr/>
              </p14:nvContentPartPr>
              <p14:xfrm>
                <a:off x="5840415" y="5748930"/>
                <a:ext cx="360" cy="360"/>
              </p14:xfrm>
            </p:contentPart>
          </mc:Choice>
          <mc:Fallback>
            <p:pic>
              <p:nvPicPr>
                <p:cNvPr id="403" name="Рукописный ввод 402">
                  <a:extLst>
                    <a:ext uri="{FF2B5EF4-FFF2-40B4-BE49-F238E27FC236}">
                      <a16:creationId xmlns:a16="http://schemas.microsoft.com/office/drawing/2014/main" id="{810555C7-C6C7-1A47-6D19-1F8941C85EED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5804415" y="5676930"/>
                  <a:ext cx="7200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9">
              <p14:nvContentPartPr>
                <p14:cNvPr id="404" name="Рукописный ввод 403">
                  <a:extLst>
                    <a:ext uri="{FF2B5EF4-FFF2-40B4-BE49-F238E27FC236}">
                      <a16:creationId xmlns:a16="http://schemas.microsoft.com/office/drawing/2014/main" id="{0EE62385-E33E-A1EF-47A1-2DDA168291DC}"/>
                    </a:ext>
                  </a:extLst>
                </p14:cNvPr>
                <p14:cNvContentPartPr/>
                <p14:nvPr/>
              </p14:nvContentPartPr>
              <p14:xfrm>
                <a:off x="6124095" y="3723120"/>
                <a:ext cx="342000" cy="1192320"/>
              </p14:xfrm>
            </p:contentPart>
          </mc:Choice>
          <mc:Fallback>
            <p:pic>
              <p:nvPicPr>
                <p:cNvPr id="404" name="Рукописный ввод 403">
                  <a:extLst>
                    <a:ext uri="{FF2B5EF4-FFF2-40B4-BE49-F238E27FC236}">
                      <a16:creationId xmlns:a16="http://schemas.microsoft.com/office/drawing/2014/main" id="{0EE62385-E33E-A1EF-47A1-2DDA168291DC}"/>
                    </a:ext>
                  </a:extLst>
                </p:cNvPr>
                <p:cNvPicPr/>
                <p:nvPr/>
              </p:nvPicPr>
              <p:blipFill>
                <a:blip r:embed="rId60"/>
                <a:stretch>
                  <a:fillRect/>
                </a:stretch>
              </p:blipFill>
              <p:spPr>
                <a:xfrm>
                  <a:off x="6032406" y="3387255"/>
                  <a:ext cx="524461" cy="18623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1">
              <p14:nvContentPartPr>
                <p14:cNvPr id="405" name="Рукописный ввод 404">
                  <a:extLst>
                    <a:ext uri="{FF2B5EF4-FFF2-40B4-BE49-F238E27FC236}">
                      <a16:creationId xmlns:a16="http://schemas.microsoft.com/office/drawing/2014/main" id="{8445290C-78BD-6EA4-F3E2-8F7A684E5B6E}"/>
                    </a:ext>
                  </a:extLst>
                </p14:cNvPr>
                <p14:cNvContentPartPr/>
                <p14:nvPr/>
              </p14:nvContentPartPr>
              <p14:xfrm>
                <a:off x="6157215" y="3503250"/>
                <a:ext cx="283680" cy="32760"/>
              </p14:xfrm>
            </p:contentPart>
          </mc:Choice>
          <mc:Fallback>
            <p:pic>
              <p:nvPicPr>
                <p:cNvPr id="405" name="Рукописный ввод 404">
                  <a:extLst>
                    <a:ext uri="{FF2B5EF4-FFF2-40B4-BE49-F238E27FC236}">
                      <a16:creationId xmlns:a16="http://schemas.microsoft.com/office/drawing/2014/main" id="{8445290C-78BD-6EA4-F3E2-8F7A684E5B6E}"/>
                    </a:ext>
                  </a:extLst>
                </p:cNvPr>
                <p:cNvPicPr/>
                <p:nvPr/>
              </p:nvPicPr>
              <p:blipFill>
                <a:blip r:embed="rId62"/>
                <a:stretch>
                  <a:fillRect/>
                </a:stretch>
              </p:blipFill>
              <p:spPr>
                <a:xfrm>
                  <a:off x="6065409" y="3175650"/>
                  <a:ext cx="466374" cy="6863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3">
              <p14:nvContentPartPr>
                <p14:cNvPr id="406" name="Рукописный ввод 405">
                  <a:extLst>
                    <a:ext uri="{FF2B5EF4-FFF2-40B4-BE49-F238E27FC236}">
                      <a16:creationId xmlns:a16="http://schemas.microsoft.com/office/drawing/2014/main" id="{88C45DC7-32AB-F925-B19A-D55B685F04B4}"/>
                    </a:ext>
                  </a:extLst>
                </p14:cNvPr>
                <p14:cNvContentPartPr/>
                <p14:nvPr/>
              </p14:nvContentPartPr>
              <p14:xfrm>
                <a:off x="6180975" y="3510450"/>
                <a:ext cx="298080" cy="6120"/>
              </p14:xfrm>
            </p:contentPart>
          </mc:Choice>
          <mc:Fallback>
            <p:pic>
              <p:nvPicPr>
                <p:cNvPr id="406" name="Рукописный ввод 405">
                  <a:extLst>
                    <a:ext uri="{FF2B5EF4-FFF2-40B4-BE49-F238E27FC236}">
                      <a16:creationId xmlns:a16="http://schemas.microsoft.com/office/drawing/2014/main" id="{88C45DC7-32AB-F925-B19A-D55B685F04B4}"/>
                    </a:ext>
                  </a:extLst>
                </p:cNvPr>
                <p:cNvPicPr/>
                <p:nvPr/>
              </p:nvPicPr>
              <p:blipFill>
                <a:blip r:embed="rId64"/>
                <a:stretch>
                  <a:fillRect/>
                </a:stretch>
              </p:blipFill>
              <p:spPr>
                <a:xfrm>
                  <a:off x="6089258" y="3204450"/>
                  <a:ext cx="480597" cy="61659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5">
              <p14:nvContentPartPr>
                <p14:cNvPr id="407" name="Рукописный ввод 406">
                  <a:extLst>
                    <a:ext uri="{FF2B5EF4-FFF2-40B4-BE49-F238E27FC236}">
                      <a16:creationId xmlns:a16="http://schemas.microsoft.com/office/drawing/2014/main" id="{CCD7C3F8-7609-1575-F38E-7CA0548DA42A}"/>
                    </a:ext>
                  </a:extLst>
                </p14:cNvPr>
                <p14:cNvContentPartPr/>
                <p14:nvPr/>
              </p14:nvContentPartPr>
              <p14:xfrm>
                <a:off x="6097815" y="3457530"/>
                <a:ext cx="32040" cy="115200"/>
              </p14:xfrm>
            </p:contentPart>
          </mc:Choice>
          <mc:Fallback>
            <p:pic>
              <p:nvPicPr>
                <p:cNvPr id="407" name="Рукописный ввод 406">
                  <a:extLst>
                    <a:ext uri="{FF2B5EF4-FFF2-40B4-BE49-F238E27FC236}">
                      <a16:creationId xmlns:a16="http://schemas.microsoft.com/office/drawing/2014/main" id="{CCD7C3F8-7609-1575-F38E-7CA0548DA42A}"/>
                    </a:ext>
                  </a:extLst>
                </p:cNvPr>
                <p:cNvPicPr/>
                <p:nvPr/>
              </p:nvPicPr>
              <p:blipFill>
                <a:blip r:embed="rId66"/>
                <a:stretch>
                  <a:fillRect/>
                </a:stretch>
              </p:blipFill>
              <p:spPr>
                <a:xfrm>
                  <a:off x="6008815" y="3123617"/>
                  <a:ext cx="209150" cy="78135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7">
              <p14:nvContentPartPr>
                <p14:cNvPr id="408" name="Рукописный ввод 407">
                  <a:extLst>
                    <a:ext uri="{FF2B5EF4-FFF2-40B4-BE49-F238E27FC236}">
                      <a16:creationId xmlns:a16="http://schemas.microsoft.com/office/drawing/2014/main" id="{CCDCB7C7-4A77-673C-4B2C-7CEB37CBE895}"/>
                    </a:ext>
                  </a:extLst>
                </p14:cNvPr>
                <p14:cNvContentPartPr/>
                <p14:nvPr/>
              </p14:nvContentPartPr>
              <p14:xfrm>
                <a:off x="6434055" y="3399210"/>
                <a:ext cx="140400" cy="449280"/>
              </p14:xfrm>
            </p:contentPart>
          </mc:Choice>
          <mc:Fallback>
            <p:pic>
              <p:nvPicPr>
                <p:cNvPr id="408" name="Рукописный ввод 407">
                  <a:extLst>
                    <a:ext uri="{FF2B5EF4-FFF2-40B4-BE49-F238E27FC236}">
                      <a16:creationId xmlns:a16="http://schemas.microsoft.com/office/drawing/2014/main" id="{CCDCB7C7-4A77-673C-4B2C-7CEB37CBE895}"/>
                    </a:ext>
                  </a:extLst>
                </p:cNvPr>
                <p:cNvPicPr/>
                <p:nvPr/>
              </p:nvPicPr>
              <p:blipFill>
                <a:blip r:embed="rId68"/>
                <a:stretch>
                  <a:fillRect/>
                </a:stretch>
              </p:blipFill>
              <p:spPr>
                <a:xfrm>
                  <a:off x="6342290" y="3063926"/>
                  <a:ext cx="323012" cy="111817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9">
              <p14:nvContentPartPr>
                <p14:cNvPr id="409" name="Рукописный ввод 408">
                  <a:extLst>
                    <a:ext uri="{FF2B5EF4-FFF2-40B4-BE49-F238E27FC236}">
                      <a16:creationId xmlns:a16="http://schemas.microsoft.com/office/drawing/2014/main" id="{4B23E181-8D86-429C-E29F-6185E874701D}"/>
                    </a:ext>
                  </a:extLst>
                </p14:cNvPr>
                <p14:cNvContentPartPr/>
                <p14:nvPr/>
              </p14:nvContentPartPr>
              <p14:xfrm>
                <a:off x="6054615" y="3617730"/>
                <a:ext cx="515880" cy="491400"/>
              </p14:xfrm>
            </p:contentPart>
          </mc:Choice>
          <mc:Fallback>
            <p:pic>
              <p:nvPicPr>
                <p:cNvPr id="409" name="Рукописный ввод 408">
                  <a:extLst>
                    <a:ext uri="{FF2B5EF4-FFF2-40B4-BE49-F238E27FC236}">
                      <a16:creationId xmlns:a16="http://schemas.microsoft.com/office/drawing/2014/main" id="{4B23E181-8D86-429C-E29F-6185E874701D}"/>
                    </a:ext>
                  </a:extLst>
                </p:cNvPr>
                <p:cNvPicPr/>
                <p:nvPr/>
              </p:nvPicPr>
              <p:blipFill>
                <a:blip r:embed="rId70"/>
                <a:stretch>
                  <a:fillRect/>
                </a:stretch>
              </p:blipFill>
              <p:spPr>
                <a:xfrm>
                  <a:off x="5962821" y="3282303"/>
                  <a:ext cx="698549" cy="11605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1">
              <p14:nvContentPartPr>
                <p14:cNvPr id="410" name="Рукописный ввод 409">
                  <a:extLst>
                    <a:ext uri="{FF2B5EF4-FFF2-40B4-BE49-F238E27FC236}">
                      <a16:creationId xmlns:a16="http://schemas.microsoft.com/office/drawing/2014/main" id="{4D8C33D5-1A7D-1C17-FEE6-42DC5D9FA3E8}"/>
                    </a:ext>
                  </a:extLst>
                </p14:cNvPr>
                <p14:cNvContentPartPr/>
                <p14:nvPr/>
              </p14:nvContentPartPr>
              <p14:xfrm>
                <a:off x="6055335" y="4273110"/>
                <a:ext cx="401400" cy="1222200"/>
              </p14:xfrm>
            </p:contentPart>
          </mc:Choice>
          <mc:Fallback>
            <p:pic>
              <p:nvPicPr>
                <p:cNvPr id="410" name="Рукописный ввод 409">
                  <a:extLst>
                    <a:ext uri="{FF2B5EF4-FFF2-40B4-BE49-F238E27FC236}">
                      <a16:creationId xmlns:a16="http://schemas.microsoft.com/office/drawing/2014/main" id="{4D8C33D5-1A7D-1C17-FEE6-42DC5D9FA3E8}"/>
                    </a:ext>
                  </a:extLst>
                </p:cNvPr>
                <p:cNvPicPr/>
                <p:nvPr/>
              </p:nvPicPr>
              <p:blipFill>
                <a:blip r:embed="rId72"/>
                <a:stretch>
                  <a:fillRect/>
                </a:stretch>
              </p:blipFill>
              <p:spPr>
                <a:xfrm>
                  <a:off x="5963691" y="3937341"/>
                  <a:ext cx="583771" cy="18920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3">
              <p14:nvContentPartPr>
                <p14:cNvPr id="411" name="Рукописный ввод 410">
                  <a:extLst>
                    <a:ext uri="{FF2B5EF4-FFF2-40B4-BE49-F238E27FC236}">
                      <a16:creationId xmlns:a16="http://schemas.microsoft.com/office/drawing/2014/main" id="{E7442CA4-C0EC-F8A7-57D6-B35F36F8E181}"/>
                    </a:ext>
                  </a:extLst>
                </p14:cNvPr>
                <p14:cNvContentPartPr/>
                <p14:nvPr/>
              </p14:nvContentPartPr>
              <p14:xfrm>
                <a:off x="6735015" y="5900670"/>
                <a:ext cx="102240" cy="10800"/>
              </p14:xfrm>
            </p:contentPart>
          </mc:Choice>
          <mc:Fallback>
            <p:pic>
              <p:nvPicPr>
                <p:cNvPr id="411" name="Рукописный ввод 410">
                  <a:extLst>
                    <a:ext uri="{FF2B5EF4-FFF2-40B4-BE49-F238E27FC236}">
                      <a16:creationId xmlns:a16="http://schemas.microsoft.com/office/drawing/2014/main" id="{E7442CA4-C0EC-F8A7-57D6-B35F36F8E181}"/>
                    </a:ext>
                  </a:extLst>
                </p:cNvPr>
                <p:cNvPicPr/>
                <p:nvPr/>
              </p:nvPicPr>
              <p:blipFill>
                <a:blip r:embed="rId74"/>
                <a:stretch>
                  <a:fillRect/>
                </a:stretch>
              </p:blipFill>
              <p:spPr>
                <a:xfrm>
                  <a:off x="6643729" y="5592099"/>
                  <a:ext cx="283899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5">
              <p14:nvContentPartPr>
                <p14:cNvPr id="412" name="Рукописный ввод 411">
                  <a:extLst>
                    <a:ext uri="{FF2B5EF4-FFF2-40B4-BE49-F238E27FC236}">
                      <a16:creationId xmlns:a16="http://schemas.microsoft.com/office/drawing/2014/main" id="{D81B6869-63E2-730B-F56D-258AD3CC71FF}"/>
                    </a:ext>
                  </a:extLst>
                </p14:cNvPr>
                <p14:cNvContentPartPr/>
                <p14:nvPr/>
              </p14:nvContentPartPr>
              <p14:xfrm>
                <a:off x="6397695" y="5905350"/>
                <a:ext cx="382320" cy="12960"/>
              </p14:xfrm>
            </p:contentPart>
          </mc:Choice>
          <mc:Fallback>
            <p:pic>
              <p:nvPicPr>
                <p:cNvPr id="412" name="Рукописный ввод 411">
                  <a:extLst>
                    <a:ext uri="{FF2B5EF4-FFF2-40B4-BE49-F238E27FC236}">
                      <a16:creationId xmlns:a16="http://schemas.microsoft.com/office/drawing/2014/main" id="{D81B6869-63E2-730B-F56D-258AD3CC71FF}"/>
                    </a:ext>
                  </a:extLst>
                </p:cNvPr>
                <p:cNvPicPr/>
                <p:nvPr/>
              </p:nvPicPr>
              <p:blipFill>
                <a:blip r:embed="rId76"/>
                <a:stretch>
                  <a:fillRect/>
                </a:stretch>
              </p:blipFill>
              <p:spPr>
                <a:xfrm>
                  <a:off x="6306012" y="5617350"/>
                  <a:ext cx="564770" cy="58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7">
              <p14:nvContentPartPr>
                <p14:cNvPr id="413" name="Рукописный ввод 412">
                  <a:extLst>
                    <a:ext uri="{FF2B5EF4-FFF2-40B4-BE49-F238E27FC236}">
                      <a16:creationId xmlns:a16="http://schemas.microsoft.com/office/drawing/2014/main" id="{0964BBF4-07D4-1904-658A-69C3B62EB7F1}"/>
                    </a:ext>
                  </a:extLst>
                </p14:cNvPr>
                <p14:cNvContentPartPr/>
                <p14:nvPr/>
              </p14:nvContentPartPr>
              <p14:xfrm>
                <a:off x="5847615" y="5908950"/>
                <a:ext cx="738360" cy="10800"/>
              </p14:xfrm>
            </p:contentPart>
          </mc:Choice>
          <mc:Fallback>
            <p:pic>
              <p:nvPicPr>
                <p:cNvPr id="413" name="Рукописный ввод 412">
                  <a:extLst>
                    <a:ext uri="{FF2B5EF4-FFF2-40B4-BE49-F238E27FC236}">
                      <a16:creationId xmlns:a16="http://schemas.microsoft.com/office/drawing/2014/main" id="{0964BBF4-07D4-1904-658A-69C3B62EB7F1}"/>
                    </a:ext>
                  </a:extLst>
                </p:cNvPr>
                <p:cNvPicPr/>
                <p:nvPr/>
              </p:nvPicPr>
              <p:blipFill>
                <a:blip r:embed="rId78"/>
                <a:stretch>
                  <a:fillRect/>
                </a:stretch>
              </p:blipFill>
              <p:spPr>
                <a:xfrm>
                  <a:off x="5755779" y="5600379"/>
                  <a:ext cx="921113" cy="62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9">
              <p14:nvContentPartPr>
                <p14:cNvPr id="414" name="Рукописный ввод 413">
                  <a:extLst>
                    <a:ext uri="{FF2B5EF4-FFF2-40B4-BE49-F238E27FC236}">
                      <a16:creationId xmlns:a16="http://schemas.microsoft.com/office/drawing/2014/main" id="{47B60BC0-B2AB-1B4D-ECD5-680E39E8A298}"/>
                    </a:ext>
                  </a:extLst>
                </p14:cNvPr>
                <p14:cNvContentPartPr/>
                <p14:nvPr/>
              </p14:nvContentPartPr>
              <p14:xfrm>
                <a:off x="5897655" y="5089230"/>
                <a:ext cx="911880" cy="816840"/>
              </p14:xfrm>
            </p:contentPart>
          </mc:Choice>
          <mc:Fallback>
            <p:pic>
              <p:nvPicPr>
                <p:cNvPr id="414" name="Рукописный ввод 413">
                  <a:extLst>
                    <a:ext uri="{FF2B5EF4-FFF2-40B4-BE49-F238E27FC236}">
                      <a16:creationId xmlns:a16="http://schemas.microsoft.com/office/drawing/2014/main" id="{47B60BC0-B2AB-1B4D-ECD5-680E39E8A298}"/>
                    </a:ext>
                  </a:extLst>
                </p:cNvPr>
                <p:cNvPicPr/>
                <p:nvPr/>
              </p:nvPicPr>
              <p:blipFill>
                <a:blip r:embed="rId80"/>
                <a:stretch>
                  <a:fillRect/>
                </a:stretch>
              </p:blipFill>
              <p:spPr>
                <a:xfrm>
                  <a:off x="5805824" y="4753772"/>
                  <a:ext cx="1094623" cy="148607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1">
              <p14:nvContentPartPr>
                <p14:cNvPr id="415" name="Рукописный ввод 414">
                  <a:extLst>
                    <a:ext uri="{FF2B5EF4-FFF2-40B4-BE49-F238E27FC236}">
                      <a16:creationId xmlns:a16="http://schemas.microsoft.com/office/drawing/2014/main" id="{FB868E25-7A03-D9AD-226D-D50B9E663BD5}"/>
                    </a:ext>
                  </a:extLst>
                </p14:cNvPr>
                <p14:cNvContentPartPr/>
                <p14:nvPr/>
              </p14:nvContentPartPr>
              <p14:xfrm>
                <a:off x="6405975" y="4585230"/>
                <a:ext cx="202320" cy="600120"/>
              </p14:xfrm>
            </p:contentPart>
          </mc:Choice>
          <mc:Fallback>
            <p:pic>
              <p:nvPicPr>
                <p:cNvPr id="415" name="Рукописный ввод 414">
                  <a:extLst>
                    <a:ext uri="{FF2B5EF4-FFF2-40B4-BE49-F238E27FC236}">
                      <a16:creationId xmlns:a16="http://schemas.microsoft.com/office/drawing/2014/main" id="{FB868E25-7A03-D9AD-226D-D50B9E663BD5}"/>
                    </a:ext>
                  </a:extLst>
                </p:cNvPr>
                <p:cNvPicPr/>
                <p:nvPr/>
              </p:nvPicPr>
              <p:blipFill>
                <a:blip r:embed="rId82"/>
                <a:stretch>
                  <a:fillRect/>
                </a:stretch>
              </p:blipFill>
              <p:spPr>
                <a:xfrm>
                  <a:off x="6314427" y="4249967"/>
                  <a:ext cx="384500" cy="126896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3">
              <p14:nvContentPartPr>
                <p14:cNvPr id="416" name="Рукописный ввод 415">
                  <a:extLst>
                    <a:ext uri="{FF2B5EF4-FFF2-40B4-BE49-F238E27FC236}">
                      <a16:creationId xmlns:a16="http://schemas.microsoft.com/office/drawing/2014/main" id="{F2234796-A210-49B4-6442-B72918DC2B8B}"/>
                    </a:ext>
                  </a:extLst>
                </p14:cNvPr>
                <p14:cNvContentPartPr/>
                <p14:nvPr/>
              </p14:nvContentPartPr>
              <p14:xfrm>
                <a:off x="6393735" y="4566150"/>
                <a:ext cx="423000" cy="1015920"/>
              </p14:xfrm>
            </p:contentPart>
          </mc:Choice>
          <mc:Fallback>
            <p:pic>
              <p:nvPicPr>
                <p:cNvPr id="416" name="Рукописный ввод 415">
                  <a:extLst>
                    <a:ext uri="{FF2B5EF4-FFF2-40B4-BE49-F238E27FC236}">
                      <a16:creationId xmlns:a16="http://schemas.microsoft.com/office/drawing/2014/main" id="{F2234796-A210-49B4-6442-B72918DC2B8B}"/>
                    </a:ext>
                  </a:extLst>
                </p:cNvPr>
                <p:cNvPicPr/>
                <p:nvPr/>
              </p:nvPicPr>
              <p:blipFill>
                <a:blip r:embed="rId84"/>
                <a:stretch>
                  <a:fillRect/>
                </a:stretch>
              </p:blipFill>
              <p:spPr>
                <a:xfrm>
                  <a:off x="6301978" y="4230309"/>
                  <a:ext cx="605597" cy="1685923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19" name="Группа 418">
            <a:extLst>
              <a:ext uri="{FF2B5EF4-FFF2-40B4-BE49-F238E27FC236}">
                <a16:creationId xmlns:a16="http://schemas.microsoft.com/office/drawing/2014/main" id="{A67727C2-B4F0-1A39-95E5-4BEBF111B801}"/>
              </a:ext>
            </a:extLst>
          </p:cNvPr>
          <p:cNvGrpSpPr/>
          <p:nvPr/>
        </p:nvGrpSpPr>
        <p:grpSpPr>
          <a:xfrm>
            <a:off x="5828170" y="1532876"/>
            <a:ext cx="192430" cy="453472"/>
            <a:chOff x="2504900" y="3597240"/>
            <a:chExt cx="1012680" cy="2386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5">
              <p14:nvContentPartPr>
                <p14:cNvPr id="420" name="Рукописный ввод 419">
                  <a:extLst>
                    <a:ext uri="{FF2B5EF4-FFF2-40B4-BE49-F238E27FC236}">
                      <a16:creationId xmlns:a16="http://schemas.microsoft.com/office/drawing/2014/main" id="{20F3510F-05CA-614D-3B4A-9E22B9B3C131}"/>
                    </a:ext>
                  </a:extLst>
                </p14:cNvPr>
                <p14:cNvContentPartPr/>
                <p14:nvPr/>
              </p14:nvContentPartPr>
              <p14:xfrm>
                <a:off x="2520740" y="5983320"/>
                <a:ext cx="996840" cy="360"/>
              </p14:xfrm>
            </p:contentPart>
          </mc:Choice>
          <mc:Fallback>
            <p:pic>
              <p:nvPicPr>
                <p:cNvPr id="420" name="Рукописный ввод 419">
                  <a:extLst>
                    <a:ext uri="{FF2B5EF4-FFF2-40B4-BE49-F238E27FC236}">
                      <a16:creationId xmlns:a16="http://schemas.microsoft.com/office/drawing/2014/main" id="{20F3510F-05CA-614D-3B4A-9E22B9B3C131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2488584" y="5977200"/>
                  <a:ext cx="1061152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7">
              <p14:nvContentPartPr>
                <p14:cNvPr id="421" name="Рукописный ввод 420">
                  <a:extLst>
                    <a:ext uri="{FF2B5EF4-FFF2-40B4-BE49-F238E27FC236}">
                      <a16:creationId xmlns:a16="http://schemas.microsoft.com/office/drawing/2014/main" id="{2F638895-A34F-0051-50BE-FA3F9F736D4A}"/>
                    </a:ext>
                  </a:extLst>
                </p14:cNvPr>
                <p14:cNvContentPartPr/>
                <p14:nvPr/>
              </p14:nvContentPartPr>
              <p14:xfrm>
                <a:off x="2505620" y="5861280"/>
                <a:ext cx="989640" cy="360"/>
              </p14:xfrm>
            </p:contentPart>
          </mc:Choice>
          <mc:Fallback>
            <p:pic>
              <p:nvPicPr>
                <p:cNvPr id="421" name="Рукописный ввод 420">
                  <a:extLst>
                    <a:ext uri="{FF2B5EF4-FFF2-40B4-BE49-F238E27FC236}">
                      <a16:creationId xmlns:a16="http://schemas.microsoft.com/office/drawing/2014/main" id="{2F638895-A34F-0051-50BE-FA3F9F736D4A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473452" y="5855160"/>
                  <a:ext cx="1053976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9">
              <p14:nvContentPartPr>
                <p14:cNvPr id="422" name="Рукописный ввод 421">
                  <a:extLst>
                    <a:ext uri="{FF2B5EF4-FFF2-40B4-BE49-F238E27FC236}">
                      <a16:creationId xmlns:a16="http://schemas.microsoft.com/office/drawing/2014/main" id="{B2139911-3CC1-01F0-F7A2-8A168CB4EC25}"/>
                    </a:ext>
                  </a:extLst>
                </p14:cNvPr>
                <p14:cNvContentPartPr/>
                <p14:nvPr/>
              </p14:nvContentPartPr>
              <p14:xfrm>
                <a:off x="2510660" y="5617560"/>
                <a:ext cx="944280" cy="360"/>
              </p14:xfrm>
            </p:contentPart>
          </mc:Choice>
          <mc:Fallback>
            <p:pic>
              <p:nvPicPr>
                <p:cNvPr id="422" name="Рукописный ввод 421">
                  <a:extLst>
                    <a:ext uri="{FF2B5EF4-FFF2-40B4-BE49-F238E27FC236}">
                      <a16:creationId xmlns:a16="http://schemas.microsoft.com/office/drawing/2014/main" id="{B2139911-3CC1-01F0-F7A2-8A168CB4EC25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478490" y="5611440"/>
                  <a:ext cx="10086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1">
              <p14:nvContentPartPr>
                <p14:cNvPr id="423" name="Рукописный ввод 422">
                  <a:extLst>
                    <a:ext uri="{FF2B5EF4-FFF2-40B4-BE49-F238E27FC236}">
                      <a16:creationId xmlns:a16="http://schemas.microsoft.com/office/drawing/2014/main" id="{EE6D39ED-6488-481C-C820-C0FE86D30EE8}"/>
                    </a:ext>
                  </a:extLst>
                </p14:cNvPr>
                <p14:cNvContentPartPr/>
                <p14:nvPr/>
              </p14:nvContentPartPr>
              <p14:xfrm>
                <a:off x="2505620" y="5505960"/>
                <a:ext cx="968040" cy="360"/>
              </p14:xfrm>
            </p:contentPart>
          </mc:Choice>
          <mc:Fallback>
            <p:pic>
              <p:nvPicPr>
                <p:cNvPr id="423" name="Рукописный ввод 422">
                  <a:extLst>
                    <a:ext uri="{FF2B5EF4-FFF2-40B4-BE49-F238E27FC236}">
                      <a16:creationId xmlns:a16="http://schemas.microsoft.com/office/drawing/2014/main" id="{EE6D39ED-6488-481C-C820-C0FE86D30EE8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471587" y="5499480"/>
                  <a:ext cx="1032324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424" name="Рукописный ввод 423">
                  <a:extLst>
                    <a:ext uri="{FF2B5EF4-FFF2-40B4-BE49-F238E27FC236}">
                      <a16:creationId xmlns:a16="http://schemas.microsoft.com/office/drawing/2014/main" id="{B88ADCFD-6167-2BF6-4889-E578285BA789}"/>
                    </a:ext>
                  </a:extLst>
                </p14:cNvPr>
                <p14:cNvContentPartPr/>
                <p14:nvPr/>
              </p14:nvContentPartPr>
              <p14:xfrm>
                <a:off x="2739260" y="4169640"/>
                <a:ext cx="518400" cy="360"/>
              </p14:xfrm>
            </p:contentPart>
          </mc:Choice>
          <mc:Fallback>
            <p:pic>
              <p:nvPicPr>
                <p:cNvPr id="424" name="Рукописный ввод 423">
                  <a:extLst>
                    <a:ext uri="{FF2B5EF4-FFF2-40B4-BE49-F238E27FC236}">
                      <a16:creationId xmlns:a16="http://schemas.microsoft.com/office/drawing/2014/main" id="{B88ADCFD-6167-2BF6-4889-E578285BA789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707096" y="4163520"/>
                  <a:ext cx="582727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425" name="Рукописный ввод 424">
                  <a:extLst>
                    <a:ext uri="{FF2B5EF4-FFF2-40B4-BE49-F238E27FC236}">
                      <a16:creationId xmlns:a16="http://schemas.microsoft.com/office/drawing/2014/main" id="{C71B15DF-0F27-C258-2AFF-BF2C27D33D88}"/>
                    </a:ext>
                  </a:extLst>
                </p14:cNvPr>
                <p14:cNvContentPartPr/>
                <p14:nvPr/>
              </p14:nvContentPartPr>
              <p14:xfrm>
                <a:off x="2508500" y="5502720"/>
                <a:ext cx="7920" cy="102600"/>
              </p14:xfrm>
            </p:contentPart>
          </mc:Choice>
          <mc:Fallback>
            <p:pic>
              <p:nvPicPr>
                <p:cNvPr id="425" name="Рукописный ввод 424">
                  <a:extLst>
                    <a:ext uri="{FF2B5EF4-FFF2-40B4-BE49-F238E27FC236}">
                      <a16:creationId xmlns:a16="http://schemas.microsoft.com/office/drawing/2014/main" id="{C71B15DF-0F27-C258-2AFF-BF2C27D33D88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481572" y="5471007"/>
                  <a:ext cx="61776" cy="1660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426" name="Рукописный ввод 425">
                  <a:extLst>
                    <a:ext uri="{FF2B5EF4-FFF2-40B4-BE49-F238E27FC236}">
                      <a16:creationId xmlns:a16="http://schemas.microsoft.com/office/drawing/2014/main" id="{09FD3D8D-3FCB-9AF7-C997-29180EB3988F}"/>
                    </a:ext>
                  </a:extLst>
                </p14:cNvPr>
                <p14:cNvContentPartPr/>
                <p14:nvPr/>
              </p14:nvContentPartPr>
              <p14:xfrm>
                <a:off x="2504900" y="4161720"/>
                <a:ext cx="342720" cy="1318680"/>
              </p14:xfrm>
            </p:contentPart>
          </mc:Choice>
          <mc:Fallback>
            <p:pic>
              <p:nvPicPr>
                <p:cNvPr id="426" name="Рукописный ввод 425">
                  <a:extLst>
                    <a:ext uri="{FF2B5EF4-FFF2-40B4-BE49-F238E27FC236}">
                      <a16:creationId xmlns:a16="http://schemas.microsoft.com/office/drawing/2014/main" id="{09FD3D8D-3FCB-9AF7-C997-29180EB3988F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472888" y="4129557"/>
                  <a:ext cx="406745" cy="1383006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27" name="Группа 426">
              <a:extLst>
                <a:ext uri="{FF2B5EF4-FFF2-40B4-BE49-F238E27FC236}">
                  <a16:creationId xmlns:a16="http://schemas.microsoft.com/office/drawing/2014/main" id="{B3D6662C-318E-7E4D-3743-91766A8DD085}"/>
                </a:ext>
              </a:extLst>
            </p:cNvPr>
            <p:cNvGrpSpPr/>
            <p:nvPr/>
          </p:nvGrpSpPr>
          <p:grpSpPr>
            <a:xfrm>
              <a:off x="2510660" y="4161720"/>
              <a:ext cx="990720" cy="1820520"/>
              <a:chOff x="2910600" y="4165320"/>
              <a:chExt cx="990720" cy="18205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98">
                <p14:nvContentPartPr>
                  <p14:cNvPr id="458" name="Рукописный ввод 457">
                    <a:extLst>
                      <a:ext uri="{FF2B5EF4-FFF2-40B4-BE49-F238E27FC236}">
                        <a16:creationId xmlns:a16="http://schemas.microsoft.com/office/drawing/2014/main" id="{64CB659B-E8B2-0B7C-E38E-77FDD3957D5F}"/>
                      </a:ext>
                    </a:extLst>
                  </p14:cNvPr>
                  <p14:cNvContentPartPr/>
                  <p14:nvPr/>
                </p14:nvContentPartPr>
                <p14:xfrm>
                  <a:off x="2910600" y="5633400"/>
                  <a:ext cx="113760" cy="352440"/>
                </p14:xfrm>
              </p:contentPart>
            </mc:Choice>
            <mc:Fallback>
              <p:pic>
                <p:nvPicPr>
                  <p:cNvPr id="458" name="Рукописный ввод 457">
                    <a:extLst>
                      <a:ext uri="{FF2B5EF4-FFF2-40B4-BE49-F238E27FC236}">
                        <a16:creationId xmlns:a16="http://schemas.microsoft.com/office/drawing/2014/main" id="{64CB659B-E8B2-0B7C-E38E-77FDD3957D5F}"/>
                      </a:ext>
                    </a:extLst>
                  </p:cNvPr>
                  <p:cNvPicPr/>
                  <p:nvPr/>
                </p:nvPicPr>
                <p:blipFill>
                  <a:blip r:embed="rId99"/>
                  <a:stretch>
                    <a:fillRect/>
                  </a:stretch>
                </p:blipFill>
                <p:spPr>
                  <a:xfrm>
                    <a:off x="2878896" y="5601360"/>
                    <a:ext cx="177167" cy="416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0">
                <p14:nvContentPartPr>
                  <p14:cNvPr id="459" name="Рукописный ввод 458">
                    <a:extLst>
                      <a:ext uri="{FF2B5EF4-FFF2-40B4-BE49-F238E27FC236}">
                        <a16:creationId xmlns:a16="http://schemas.microsoft.com/office/drawing/2014/main" id="{C6B18C62-8E87-B945-09DD-D98E2CD4EE11}"/>
                      </a:ext>
                    </a:extLst>
                  </p14:cNvPr>
                  <p14:cNvContentPartPr/>
                  <p14:nvPr/>
                </p14:nvContentPartPr>
                <p14:xfrm>
                  <a:off x="3900960" y="5877120"/>
                  <a:ext cx="360" cy="101160"/>
                </p14:xfrm>
              </p:contentPart>
            </mc:Choice>
            <mc:Fallback>
              <p:pic>
                <p:nvPicPr>
                  <p:cNvPr id="459" name="Рукописный ввод 458">
                    <a:extLst>
                      <a:ext uri="{FF2B5EF4-FFF2-40B4-BE49-F238E27FC236}">
                        <a16:creationId xmlns:a16="http://schemas.microsoft.com/office/drawing/2014/main" id="{C6B18C62-8E87-B945-09DD-D98E2CD4EE11}"/>
                      </a:ext>
                    </a:extLst>
                  </p:cNvPr>
                  <p:cNvPicPr/>
                  <p:nvPr/>
                </p:nvPicPr>
                <p:blipFill>
                  <a:blip r:embed="rId101"/>
                  <a:stretch>
                    <a:fillRect/>
                  </a:stretch>
                </p:blipFill>
                <p:spPr>
                  <a:xfrm>
                    <a:off x="3894840" y="5845273"/>
                    <a:ext cx="12600" cy="16485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2">
                <p14:nvContentPartPr>
                  <p14:cNvPr id="460" name="Рукописный ввод 459">
                    <a:extLst>
                      <a:ext uri="{FF2B5EF4-FFF2-40B4-BE49-F238E27FC236}">
                        <a16:creationId xmlns:a16="http://schemas.microsoft.com/office/drawing/2014/main" id="{5738A5CA-63F4-96F0-3C0A-EF7848DE3A8F}"/>
                      </a:ext>
                    </a:extLst>
                  </p14:cNvPr>
                  <p14:cNvContentPartPr/>
                  <p14:nvPr/>
                </p14:nvContentPartPr>
                <p14:xfrm>
                  <a:off x="3793320" y="5637360"/>
                  <a:ext cx="102240" cy="217440"/>
                </p14:xfrm>
              </p:contentPart>
            </mc:Choice>
            <mc:Fallback>
              <p:pic>
                <p:nvPicPr>
                  <p:cNvPr id="460" name="Рукописный ввод 459">
                    <a:extLst>
                      <a:ext uri="{FF2B5EF4-FFF2-40B4-BE49-F238E27FC236}">
                        <a16:creationId xmlns:a16="http://schemas.microsoft.com/office/drawing/2014/main" id="{5738A5CA-63F4-96F0-3C0A-EF7848DE3A8F}"/>
                      </a:ext>
                    </a:extLst>
                  </p:cNvPr>
                  <p:cNvPicPr/>
                  <p:nvPr/>
                </p:nvPicPr>
                <p:blipFill>
                  <a:blip r:embed="rId103"/>
                  <a:stretch>
                    <a:fillRect/>
                  </a:stretch>
                </p:blipFill>
                <p:spPr>
                  <a:xfrm>
                    <a:off x="3761719" y="5605494"/>
                    <a:ext cx="165443" cy="28117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4">
                <p14:nvContentPartPr>
                  <p14:cNvPr id="461" name="Рукописный ввод 460">
                    <a:extLst>
                      <a:ext uri="{FF2B5EF4-FFF2-40B4-BE49-F238E27FC236}">
                        <a16:creationId xmlns:a16="http://schemas.microsoft.com/office/drawing/2014/main" id="{A2A0415E-6909-7EE4-F3BF-A667BEAAA85C}"/>
                      </a:ext>
                    </a:extLst>
                  </p14:cNvPr>
                  <p14:cNvContentPartPr/>
                  <p14:nvPr/>
                </p14:nvContentPartPr>
                <p14:xfrm>
                  <a:off x="3554280" y="4165320"/>
                  <a:ext cx="319320" cy="1325880"/>
                </p14:xfrm>
              </p:contentPart>
            </mc:Choice>
            <mc:Fallback>
              <p:pic>
                <p:nvPicPr>
                  <p:cNvPr id="461" name="Рукописный ввод 460">
                    <a:extLst>
                      <a:ext uri="{FF2B5EF4-FFF2-40B4-BE49-F238E27FC236}">
                        <a16:creationId xmlns:a16="http://schemas.microsoft.com/office/drawing/2014/main" id="{A2A0415E-6909-7EE4-F3BF-A667BEAAA85C}"/>
                      </a:ext>
                    </a:extLst>
                  </p:cNvPr>
                  <p:cNvPicPr/>
                  <p:nvPr/>
                </p:nvPicPr>
                <p:blipFill>
                  <a:blip r:embed="rId105"/>
                  <a:stretch>
                    <a:fillRect/>
                  </a:stretch>
                </p:blipFill>
                <p:spPr>
                  <a:xfrm>
                    <a:off x="3520270" y="4131275"/>
                    <a:ext cx="383562" cy="1390188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428" name="Рукописный ввод 427">
                  <a:extLst>
                    <a:ext uri="{FF2B5EF4-FFF2-40B4-BE49-F238E27FC236}">
                      <a16:creationId xmlns:a16="http://schemas.microsoft.com/office/drawing/2014/main" id="{87AB6895-E35E-0FB1-827D-39B65C356175}"/>
                    </a:ext>
                  </a:extLst>
                </p14:cNvPr>
                <p14:cNvContentPartPr/>
                <p14:nvPr/>
              </p14:nvContentPartPr>
              <p14:xfrm>
                <a:off x="2651420" y="3710280"/>
                <a:ext cx="103320" cy="466920"/>
              </p14:xfrm>
            </p:contentPart>
          </mc:Choice>
          <mc:Fallback>
            <p:pic>
              <p:nvPicPr>
                <p:cNvPr id="428" name="Рукописный ввод 427">
                  <a:extLst>
                    <a:ext uri="{FF2B5EF4-FFF2-40B4-BE49-F238E27FC236}">
                      <a16:creationId xmlns:a16="http://schemas.microsoft.com/office/drawing/2014/main" id="{87AB6895-E35E-0FB1-827D-39B65C356175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2619485" y="3678144"/>
                  <a:ext cx="167191" cy="531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429" name="Рукописный ввод 428">
                  <a:extLst>
                    <a:ext uri="{FF2B5EF4-FFF2-40B4-BE49-F238E27FC236}">
                      <a16:creationId xmlns:a16="http://schemas.microsoft.com/office/drawing/2014/main" id="{BD7770D4-50A9-F155-1BD1-E01EF0CEF0A6}"/>
                    </a:ext>
                  </a:extLst>
                </p14:cNvPr>
                <p14:cNvContentPartPr/>
                <p14:nvPr/>
              </p14:nvContentPartPr>
              <p14:xfrm>
                <a:off x="2734220" y="3597240"/>
                <a:ext cx="500040" cy="142920"/>
              </p14:xfrm>
            </p:contentPart>
          </mc:Choice>
          <mc:Fallback>
            <p:pic>
              <p:nvPicPr>
                <p:cNvPr id="429" name="Рукописный ввод 428">
                  <a:extLst>
                    <a:ext uri="{FF2B5EF4-FFF2-40B4-BE49-F238E27FC236}">
                      <a16:creationId xmlns:a16="http://schemas.microsoft.com/office/drawing/2014/main" id="{BD7770D4-50A9-F155-1BD1-E01EF0CEF0A6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2702142" y="3565271"/>
                  <a:ext cx="564196" cy="206858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30" name="Группа 429">
              <a:extLst>
                <a:ext uri="{FF2B5EF4-FFF2-40B4-BE49-F238E27FC236}">
                  <a16:creationId xmlns:a16="http://schemas.microsoft.com/office/drawing/2014/main" id="{B79F3E15-68DB-A72D-FAF4-CBB6F3CE5316}"/>
                </a:ext>
              </a:extLst>
            </p:cNvPr>
            <p:cNvGrpSpPr/>
            <p:nvPr/>
          </p:nvGrpSpPr>
          <p:grpSpPr>
            <a:xfrm>
              <a:off x="3237140" y="3689040"/>
              <a:ext cx="117360" cy="517320"/>
              <a:chOff x="3637080" y="3692640"/>
              <a:chExt cx="117360" cy="5173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10">
                <p14:nvContentPartPr>
                  <p14:cNvPr id="456" name="Рукописный ввод 455">
                    <a:extLst>
                      <a:ext uri="{FF2B5EF4-FFF2-40B4-BE49-F238E27FC236}">
                        <a16:creationId xmlns:a16="http://schemas.microsoft.com/office/drawing/2014/main" id="{82670C7E-D043-F809-E165-571DF6E12992}"/>
                      </a:ext>
                    </a:extLst>
                  </p14:cNvPr>
                  <p14:cNvContentPartPr/>
                  <p14:nvPr/>
                </p14:nvContentPartPr>
                <p14:xfrm>
                  <a:off x="3637080" y="3692640"/>
                  <a:ext cx="117360" cy="334800"/>
                </p14:xfrm>
              </p:contentPart>
            </mc:Choice>
            <mc:Fallback>
              <p:pic>
                <p:nvPicPr>
                  <p:cNvPr id="456" name="Рукописный ввод 455">
                    <a:extLst>
                      <a:ext uri="{FF2B5EF4-FFF2-40B4-BE49-F238E27FC236}">
                        <a16:creationId xmlns:a16="http://schemas.microsoft.com/office/drawing/2014/main" id="{82670C7E-D043-F809-E165-571DF6E12992}"/>
                      </a:ext>
                    </a:extLst>
                  </p:cNvPr>
                  <p:cNvPicPr/>
                  <p:nvPr/>
                </p:nvPicPr>
                <p:blipFill>
                  <a:blip r:embed="rId111"/>
                  <a:stretch>
                    <a:fillRect/>
                  </a:stretch>
                </p:blipFill>
                <p:spPr>
                  <a:xfrm>
                    <a:off x="3605411" y="3660484"/>
                    <a:ext cx="180697" cy="3991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2">
                <p14:nvContentPartPr>
                  <p14:cNvPr id="457" name="Рукописный ввод 456">
                    <a:extLst>
                      <a:ext uri="{FF2B5EF4-FFF2-40B4-BE49-F238E27FC236}">
                        <a16:creationId xmlns:a16="http://schemas.microsoft.com/office/drawing/2014/main" id="{FBB50A83-5E5E-F306-EA1B-4F8826B7B57D}"/>
                      </a:ext>
                    </a:extLst>
                  </p14:cNvPr>
                  <p14:cNvContentPartPr/>
                  <p14:nvPr/>
                </p14:nvContentPartPr>
                <p14:xfrm>
                  <a:off x="3659040" y="4013040"/>
                  <a:ext cx="95400" cy="196920"/>
                </p14:xfrm>
              </p:contentPart>
            </mc:Choice>
            <mc:Fallback>
              <p:pic>
                <p:nvPicPr>
                  <p:cNvPr id="457" name="Рукописный ввод 456">
                    <a:extLst>
                      <a:ext uri="{FF2B5EF4-FFF2-40B4-BE49-F238E27FC236}">
                        <a16:creationId xmlns:a16="http://schemas.microsoft.com/office/drawing/2014/main" id="{FBB50A83-5E5E-F306-EA1B-4F8826B7B57D}"/>
                      </a:ext>
                    </a:extLst>
                  </p:cNvPr>
                  <p:cNvPicPr/>
                  <p:nvPr/>
                </p:nvPicPr>
                <p:blipFill>
                  <a:blip r:embed="rId113"/>
                  <a:stretch>
                    <a:fillRect/>
                  </a:stretch>
                </p:blipFill>
                <p:spPr>
                  <a:xfrm>
                    <a:off x="3627240" y="3981158"/>
                    <a:ext cx="159000" cy="260685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431" name="Рукописный ввод 430">
                  <a:extLst>
                    <a:ext uri="{FF2B5EF4-FFF2-40B4-BE49-F238E27FC236}">
                      <a16:creationId xmlns:a16="http://schemas.microsoft.com/office/drawing/2014/main" id="{0F498AE1-F017-9732-D5F8-DF104F4C4F23}"/>
                    </a:ext>
                  </a:extLst>
                </p14:cNvPr>
                <p14:cNvContentPartPr/>
                <p14:nvPr/>
              </p14:nvContentPartPr>
              <p14:xfrm>
                <a:off x="2508100" y="5474880"/>
                <a:ext cx="12240" cy="146160"/>
              </p14:xfrm>
            </p:contentPart>
          </mc:Choice>
          <mc:Fallback>
            <p:pic>
              <p:nvPicPr>
                <p:cNvPr id="431" name="Рукописный ввод 430">
                  <a:extLst>
                    <a:ext uri="{FF2B5EF4-FFF2-40B4-BE49-F238E27FC236}">
                      <a16:creationId xmlns:a16="http://schemas.microsoft.com/office/drawing/2014/main" id="{0F498AE1-F017-9732-D5F8-DF104F4C4F23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2478374" y="5443025"/>
                  <a:ext cx="71691" cy="20987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32" name="Группа 431">
              <a:extLst>
                <a:ext uri="{FF2B5EF4-FFF2-40B4-BE49-F238E27FC236}">
                  <a16:creationId xmlns:a16="http://schemas.microsoft.com/office/drawing/2014/main" id="{F9AC217E-0683-67A0-5CF2-3B4E5EB463E5}"/>
                </a:ext>
              </a:extLst>
            </p:cNvPr>
            <p:cNvGrpSpPr/>
            <p:nvPr/>
          </p:nvGrpSpPr>
          <p:grpSpPr>
            <a:xfrm>
              <a:off x="3491260" y="5856120"/>
              <a:ext cx="10440" cy="124560"/>
              <a:chOff x="3891200" y="5859720"/>
              <a:chExt cx="10440" cy="1245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16">
                <p14:nvContentPartPr>
                  <p14:cNvPr id="452" name="Рукописный ввод 451">
                    <a:extLst>
                      <a:ext uri="{FF2B5EF4-FFF2-40B4-BE49-F238E27FC236}">
                        <a16:creationId xmlns:a16="http://schemas.microsoft.com/office/drawing/2014/main" id="{06C90453-F9D5-FC68-B9A5-13EA5B930AAC}"/>
                      </a:ext>
                    </a:extLst>
                  </p14:cNvPr>
                  <p14:cNvContentPartPr/>
                  <p14:nvPr/>
                </p14:nvContentPartPr>
                <p14:xfrm>
                  <a:off x="3893720" y="5859720"/>
                  <a:ext cx="360" cy="360"/>
                </p14:xfrm>
              </p:contentPart>
            </mc:Choice>
            <mc:Fallback>
              <p:pic>
                <p:nvPicPr>
                  <p:cNvPr id="452" name="Рукописный ввод 451">
                    <a:extLst>
                      <a:ext uri="{FF2B5EF4-FFF2-40B4-BE49-F238E27FC236}">
                        <a16:creationId xmlns:a16="http://schemas.microsoft.com/office/drawing/2014/main" id="{06C90453-F9D5-FC68-B9A5-13EA5B930AAC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87600" y="585360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7">
                <p14:nvContentPartPr>
                  <p14:cNvPr id="453" name="Рукописный ввод 452">
                    <a:extLst>
                      <a:ext uri="{FF2B5EF4-FFF2-40B4-BE49-F238E27FC236}">
                        <a16:creationId xmlns:a16="http://schemas.microsoft.com/office/drawing/2014/main" id="{1302EF5B-CC79-9639-6E17-3E1D9001CB74}"/>
                      </a:ext>
                    </a:extLst>
                  </p14:cNvPr>
                  <p14:cNvContentPartPr/>
                  <p14:nvPr/>
                </p14:nvContentPartPr>
                <p14:xfrm>
                  <a:off x="3891200" y="5867280"/>
                  <a:ext cx="360" cy="360"/>
                </p14:xfrm>
              </p:contentPart>
            </mc:Choice>
            <mc:Fallback>
              <p:pic>
                <p:nvPicPr>
                  <p:cNvPr id="453" name="Рукописный ввод 452">
                    <a:extLst>
                      <a:ext uri="{FF2B5EF4-FFF2-40B4-BE49-F238E27FC236}">
                        <a16:creationId xmlns:a16="http://schemas.microsoft.com/office/drawing/2014/main" id="{1302EF5B-CC79-9639-6E17-3E1D9001CB74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85080" y="586116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8">
                <p14:nvContentPartPr>
                  <p14:cNvPr id="454" name="Рукописный ввод 453">
                    <a:extLst>
                      <a:ext uri="{FF2B5EF4-FFF2-40B4-BE49-F238E27FC236}">
                        <a16:creationId xmlns:a16="http://schemas.microsoft.com/office/drawing/2014/main" id="{2896A2D9-8668-4CC5-75F5-047247584FEB}"/>
                      </a:ext>
                    </a:extLst>
                  </p14:cNvPr>
                  <p14:cNvContentPartPr/>
                  <p14:nvPr/>
                </p14:nvContentPartPr>
                <p14:xfrm>
                  <a:off x="3896240" y="5869800"/>
                  <a:ext cx="1440" cy="3960"/>
                </p14:xfrm>
              </p:contentPart>
            </mc:Choice>
            <mc:Fallback>
              <p:pic>
                <p:nvPicPr>
                  <p:cNvPr id="454" name="Рукописный ввод 453">
                    <a:extLst>
                      <a:ext uri="{FF2B5EF4-FFF2-40B4-BE49-F238E27FC236}">
                        <a16:creationId xmlns:a16="http://schemas.microsoft.com/office/drawing/2014/main" id="{2896A2D9-8668-4CC5-75F5-047247584FEB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84000" y="5847360"/>
                    <a:ext cx="25920" cy="48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9">
                <p14:nvContentPartPr>
                  <p14:cNvPr id="455" name="Рукописный ввод 454">
                    <a:extLst>
                      <a:ext uri="{FF2B5EF4-FFF2-40B4-BE49-F238E27FC236}">
                        <a16:creationId xmlns:a16="http://schemas.microsoft.com/office/drawing/2014/main" id="{4B75ACAD-DE64-7B5F-0DF0-D0BB2AEA0540}"/>
                      </a:ext>
                    </a:extLst>
                  </p14:cNvPr>
                  <p14:cNvContentPartPr/>
                  <p14:nvPr/>
                </p14:nvContentPartPr>
                <p14:xfrm>
                  <a:off x="3901280" y="5983920"/>
                  <a:ext cx="360" cy="360"/>
                </p14:xfrm>
              </p:contentPart>
            </mc:Choice>
            <mc:Fallback>
              <p:pic>
                <p:nvPicPr>
                  <p:cNvPr id="455" name="Рукописный ввод 454">
                    <a:extLst>
                      <a:ext uri="{FF2B5EF4-FFF2-40B4-BE49-F238E27FC236}">
                        <a16:creationId xmlns:a16="http://schemas.microsoft.com/office/drawing/2014/main" id="{4B75ACAD-DE64-7B5F-0DF0-D0BB2AEA0540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95160" y="597780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433" name="Рукописный ввод 432">
                  <a:extLst>
                    <a:ext uri="{FF2B5EF4-FFF2-40B4-BE49-F238E27FC236}">
                      <a16:creationId xmlns:a16="http://schemas.microsoft.com/office/drawing/2014/main" id="{5735B850-5376-A9CE-64D0-778DA675898B}"/>
                    </a:ext>
                  </a:extLst>
                </p14:cNvPr>
                <p14:cNvContentPartPr/>
                <p14:nvPr/>
              </p14:nvContentPartPr>
              <p14:xfrm>
                <a:off x="2963120" y="3654840"/>
                <a:ext cx="41760" cy="5400"/>
              </p14:xfrm>
            </p:contentPart>
          </mc:Choice>
          <mc:Fallback>
            <p:pic>
              <p:nvPicPr>
                <p:cNvPr id="433" name="Рукописный ввод 432">
                  <a:extLst>
                    <a:ext uri="{FF2B5EF4-FFF2-40B4-BE49-F238E27FC236}">
                      <a16:creationId xmlns:a16="http://schemas.microsoft.com/office/drawing/2014/main" id="{5735B850-5376-A9CE-64D0-778DA675898B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2645381" y="3418590"/>
                  <a:ext cx="675423" cy="4765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434" name="Рукописный ввод 433">
                  <a:extLst>
                    <a:ext uri="{FF2B5EF4-FFF2-40B4-BE49-F238E27FC236}">
                      <a16:creationId xmlns:a16="http://schemas.microsoft.com/office/drawing/2014/main" id="{751007B8-09DA-01C6-18E2-02A5B64E5A12}"/>
                    </a:ext>
                  </a:extLst>
                </p14:cNvPr>
                <p14:cNvContentPartPr/>
                <p14:nvPr/>
              </p14:nvContentPartPr>
              <p14:xfrm>
                <a:off x="2589800" y="3662400"/>
                <a:ext cx="405360" cy="1835280"/>
              </p14:xfrm>
            </p:contentPart>
          </mc:Choice>
          <mc:Fallback>
            <p:pic>
              <p:nvPicPr>
                <p:cNvPr id="434" name="Рукописный ввод 433">
                  <a:extLst>
                    <a:ext uri="{FF2B5EF4-FFF2-40B4-BE49-F238E27FC236}">
                      <a16:creationId xmlns:a16="http://schemas.microsoft.com/office/drawing/2014/main" id="{751007B8-09DA-01C6-18E2-02A5B64E5A12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2259856" y="3331293"/>
                  <a:ext cx="1063363" cy="24956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435" name="Рукописный ввод 434">
                  <a:extLst>
                    <a:ext uri="{FF2B5EF4-FFF2-40B4-BE49-F238E27FC236}">
                      <a16:creationId xmlns:a16="http://schemas.microsoft.com/office/drawing/2014/main" id="{E5FAA371-6EA1-EEBD-0CCC-E8F3B41395D7}"/>
                    </a:ext>
                  </a:extLst>
                </p14:cNvPr>
                <p14:cNvContentPartPr/>
                <p14:nvPr/>
              </p14:nvContentPartPr>
              <p14:xfrm>
                <a:off x="2851160" y="3654480"/>
                <a:ext cx="428400" cy="1289160"/>
              </p14:xfrm>
            </p:contentPart>
          </mc:Choice>
          <mc:Fallback>
            <p:pic>
              <p:nvPicPr>
                <p:cNvPr id="435" name="Рукописный ввод 434">
                  <a:extLst>
                    <a:ext uri="{FF2B5EF4-FFF2-40B4-BE49-F238E27FC236}">
                      <a16:creationId xmlns:a16="http://schemas.microsoft.com/office/drawing/2014/main" id="{E5FAA371-6EA1-EEBD-0CCC-E8F3B41395D7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520896" y="3323198"/>
                  <a:ext cx="1087041" cy="194983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36" name="Группа 435">
              <a:extLst>
                <a:ext uri="{FF2B5EF4-FFF2-40B4-BE49-F238E27FC236}">
                  <a16:creationId xmlns:a16="http://schemas.microsoft.com/office/drawing/2014/main" id="{5127C649-D03C-B7A5-4389-F9F52EC46CE8}"/>
                </a:ext>
              </a:extLst>
            </p:cNvPr>
            <p:cNvGrpSpPr/>
            <p:nvPr/>
          </p:nvGrpSpPr>
          <p:grpSpPr>
            <a:xfrm>
              <a:off x="2952680" y="4961640"/>
              <a:ext cx="461160" cy="821160"/>
              <a:chOff x="2952680" y="4961640"/>
              <a:chExt cx="461160" cy="8211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26">
                <p14:nvContentPartPr>
                  <p14:cNvPr id="450" name="Рукописный ввод 449">
                    <a:extLst>
                      <a:ext uri="{FF2B5EF4-FFF2-40B4-BE49-F238E27FC236}">
                        <a16:creationId xmlns:a16="http://schemas.microsoft.com/office/drawing/2014/main" id="{8FDDA222-13B2-1686-C1AF-1204321E5EB5}"/>
                      </a:ext>
                    </a:extLst>
                  </p14:cNvPr>
                  <p14:cNvContentPartPr/>
                  <p14:nvPr/>
                </p14:nvContentPartPr>
                <p14:xfrm>
                  <a:off x="2952680" y="4961640"/>
                  <a:ext cx="461160" cy="782280"/>
                </p14:xfrm>
              </p:contentPart>
            </mc:Choice>
            <mc:Fallback>
              <p:pic>
                <p:nvPicPr>
                  <p:cNvPr id="450" name="Рукописный ввод 449">
                    <a:extLst>
                      <a:ext uri="{FF2B5EF4-FFF2-40B4-BE49-F238E27FC236}">
                        <a16:creationId xmlns:a16="http://schemas.microsoft.com/office/drawing/2014/main" id="{8FDDA222-13B2-1686-C1AF-1204321E5EB5}"/>
                      </a:ext>
                    </a:extLst>
                  </p:cNvPr>
                  <p:cNvPicPr/>
                  <p:nvPr/>
                </p:nvPicPr>
                <p:blipFill>
                  <a:blip r:embed="rId127"/>
                  <a:stretch>
                    <a:fillRect/>
                  </a:stretch>
                </p:blipFill>
                <p:spPr>
                  <a:xfrm>
                    <a:off x="2621930" y="4630966"/>
                    <a:ext cx="1120770" cy="144173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8">
                <p14:nvContentPartPr>
                  <p14:cNvPr id="451" name="Рукописный ввод 450">
                    <a:extLst>
                      <a:ext uri="{FF2B5EF4-FFF2-40B4-BE49-F238E27FC236}">
                        <a16:creationId xmlns:a16="http://schemas.microsoft.com/office/drawing/2014/main" id="{A03D9285-D490-48DA-BFBB-F34CD47829BD}"/>
                      </a:ext>
                    </a:extLst>
                  </p14:cNvPr>
                  <p14:cNvContentPartPr/>
                  <p14:nvPr/>
                </p14:nvContentPartPr>
                <p14:xfrm>
                  <a:off x="3261200" y="5596680"/>
                  <a:ext cx="118800" cy="186120"/>
                </p14:xfrm>
              </p:contentPart>
            </mc:Choice>
            <mc:Fallback>
              <p:pic>
                <p:nvPicPr>
                  <p:cNvPr id="451" name="Рукописный ввод 450">
                    <a:extLst>
                      <a:ext uri="{FF2B5EF4-FFF2-40B4-BE49-F238E27FC236}">
                        <a16:creationId xmlns:a16="http://schemas.microsoft.com/office/drawing/2014/main" id="{A03D9285-D490-48DA-BFBB-F34CD47829BD}"/>
                      </a:ext>
                    </a:extLst>
                  </p:cNvPr>
                  <p:cNvPicPr/>
                  <p:nvPr/>
                </p:nvPicPr>
                <p:blipFill>
                  <a:blip r:embed="rId129"/>
                  <a:stretch>
                    <a:fillRect/>
                  </a:stretch>
                </p:blipFill>
                <p:spPr>
                  <a:xfrm>
                    <a:off x="2936356" y="5267680"/>
                    <a:ext cx="766631" cy="8422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437" name="Рукописный ввод 436">
                  <a:extLst>
                    <a:ext uri="{FF2B5EF4-FFF2-40B4-BE49-F238E27FC236}">
                      <a16:creationId xmlns:a16="http://schemas.microsoft.com/office/drawing/2014/main" id="{59E36817-CBD7-7C39-FE9A-03A64227F562}"/>
                    </a:ext>
                  </a:extLst>
                </p14:cNvPr>
                <p14:cNvContentPartPr/>
                <p14:nvPr/>
              </p14:nvContentPartPr>
              <p14:xfrm>
                <a:off x="2537240" y="5554920"/>
                <a:ext cx="462600" cy="160200"/>
              </p14:xfrm>
            </p:contentPart>
          </mc:Choice>
          <mc:Fallback>
            <p:pic>
              <p:nvPicPr>
                <p:cNvPr id="437" name="Рукописный ввод 436">
                  <a:extLst>
                    <a:ext uri="{FF2B5EF4-FFF2-40B4-BE49-F238E27FC236}">
                      <a16:creationId xmlns:a16="http://schemas.microsoft.com/office/drawing/2014/main" id="{59E36817-CBD7-7C39-FE9A-03A64227F562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348424" y="5177979"/>
                  <a:ext cx="838344" cy="9121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438" name="Рукописный ввод 437">
                  <a:extLst>
                    <a:ext uri="{FF2B5EF4-FFF2-40B4-BE49-F238E27FC236}">
                      <a16:creationId xmlns:a16="http://schemas.microsoft.com/office/drawing/2014/main" id="{E578C095-468C-F827-044A-42F3A5663FC3}"/>
                    </a:ext>
                  </a:extLst>
                </p14:cNvPr>
                <p14:cNvContentPartPr/>
                <p14:nvPr/>
              </p14:nvContentPartPr>
              <p14:xfrm>
                <a:off x="2533280" y="5529360"/>
                <a:ext cx="380880" cy="239760"/>
              </p14:xfrm>
            </p:contentPart>
          </mc:Choice>
          <mc:Fallback>
            <p:pic>
              <p:nvPicPr>
                <p:cNvPr id="438" name="Рукописный ввод 437">
                  <a:extLst>
                    <a:ext uri="{FF2B5EF4-FFF2-40B4-BE49-F238E27FC236}">
                      <a16:creationId xmlns:a16="http://schemas.microsoft.com/office/drawing/2014/main" id="{E578C095-468C-F827-044A-42F3A5663FC3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2344726" y="5151785"/>
                  <a:ext cx="756103" cy="9930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439" name="Рукописный ввод 438">
                  <a:extLst>
                    <a:ext uri="{FF2B5EF4-FFF2-40B4-BE49-F238E27FC236}">
                      <a16:creationId xmlns:a16="http://schemas.microsoft.com/office/drawing/2014/main" id="{FA870A44-2DB4-60DB-7E3B-3E2F8B72D812}"/>
                    </a:ext>
                  </a:extLst>
                </p14:cNvPr>
                <p14:cNvContentPartPr/>
                <p14:nvPr/>
              </p14:nvContentPartPr>
              <p14:xfrm>
                <a:off x="2640560" y="5594880"/>
                <a:ext cx="40320" cy="56160"/>
              </p14:xfrm>
            </p:contentPart>
          </mc:Choice>
          <mc:Fallback>
            <p:pic>
              <p:nvPicPr>
                <p:cNvPr id="439" name="Рукописный ввод 438">
                  <a:extLst>
                    <a:ext uri="{FF2B5EF4-FFF2-40B4-BE49-F238E27FC236}">
                      <a16:creationId xmlns:a16="http://schemas.microsoft.com/office/drawing/2014/main" id="{FA870A44-2DB4-60DB-7E3B-3E2F8B72D812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2457287" y="5232557"/>
                  <a:ext cx="405033" cy="7789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440" name="Рукописный ввод 439">
                  <a:extLst>
                    <a:ext uri="{FF2B5EF4-FFF2-40B4-BE49-F238E27FC236}">
                      <a16:creationId xmlns:a16="http://schemas.microsoft.com/office/drawing/2014/main" id="{0F3659D6-04E2-89CA-5524-67493DF9798F}"/>
                    </a:ext>
                  </a:extLst>
                </p14:cNvPr>
                <p14:cNvContentPartPr/>
                <p14:nvPr/>
              </p14:nvContentPartPr>
              <p14:xfrm>
                <a:off x="3385400" y="5516760"/>
                <a:ext cx="60480" cy="56160"/>
              </p14:xfrm>
            </p:contentPart>
          </mc:Choice>
          <mc:Fallback>
            <p:pic>
              <p:nvPicPr>
                <p:cNvPr id="440" name="Рукописный ввод 439">
                  <a:extLst>
                    <a:ext uri="{FF2B5EF4-FFF2-40B4-BE49-F238E27FC236}">
                      <a16:creationId xmlns:a16="http://schemas.microsoft.com/office/drawing/2014/main" id="{0F3659D6-04E2-89CA-5524-67493DF9798F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3202127" y="5154437"/>
                  <a:ext cx="425193" cy="7789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441" name="Рукописный ввод 440">
                  <a:extLst>
                    <a:ext uri="{FF2B5EF4-FFF2-40B4-BE49-F238E27FC236}">
                      <a16:creationId xmlns:a16="http://schemas.microsoft.com/office/drawing/2014/main" id="{C38104CB-2D4D-EA96-9951-BBF552E53A5E}"/>
                    </a:ext>
                  </a:extLst>
                </p14:cNvPr>
                <p14:cNvContentPartPr/>
                <p14:nvPr/>
              </p14:nvContentPartPr>
              <p14:xfrm>
                <a:off x="3426800" y="5580120"/>
                <a:ext cx="28080" cy="1080"/>
              </p14:xfrm>
            </p:contentPart>
          </mc:Choice>
          <mc:Fallback>
            <p:pic>
              <p:nvPicPr>
                <p:cNvPr id="441" name="Рукописный ввод 440">
                  <a:extLst>
                    <a:ext uri="{FF2B5EF4-FFF2-40B4-BE49-F238E27FC236}">
                      <a16:creationId xmlns:a16="http://schemas.microsoft.com/office/drawing/2014/main" id="{C38104CB-2D4D-EA96-9951-BBF552E53A5E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3251300" y="5364120"/>
                  <a:ext cx="377325" cy="43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442" name="Рукописный ввод 441">
                  <a:extLst>
                    <a:ext uri="{FF2B5EF4-FFF2-40B4-BE49-F238E27FC236}">
                      <a16:creationId xmlns:a16="http://schemas.microsoft.com/office/drawing/2014/main" id="{740BDFAB-7683-A2E1-0F62-371D70869F91}"/>
                    </a:ext>
                  </a:extLst>
                </p14:cNvPr>
                <p14:cNvContentPartPr/>
                <p14:nvPr/>
              </p14:nvContentPartPr>
              <p14:xfrm>
                <a:off x="3400160" y="5543040"/>
                <a:ext cx="68040" cy="28800"/>
              </p14:xfrm>
            </p:contentPart>
          </mc:Choice>
          <mc:Fallback>
            <p:pic>
              <p:nvPicPr>
                <p:cNvPr id="442" name="Рукописный ввод 441">
                  <a:extLst>
                    <a:ext uri="{FF2B5EF4-FFF2-40B4-BE49-F238E27FC236}">
                      <a16:creationId xmlns:a16="http://schemas.microsoft.com/office/drawing/2014/main" id="{740BDFAB-7683-A2E1-0F62-371D70869F91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216268" y="5183040"/>
                  <a:ext cx="433985" cy="74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443" name="Рукописный ввод 442">
                  <a:extLst>
                    <a:ext uri="{FF2B5EF4-FFF2-40B4-BE49-F238E27FC236}">
                      <a16:creationId xmlns:a16="http://schemas.microsoft.com/office/drawing/2014/main" id="{AF26BAF3-5732-38BA-A0AC-EE4869E1785F}"/>
                    </a:ext>
                  </a:extLst>
                </p14:cNvPr>
                <p14:cNvContentPartPr/>
                <p14:nvPr/>
              </p14:nvContentPartPr>
              <p14:xfrm>
                <a:off x="3329240" y="5750400"/>
                <a:ext cx="60480" cy="126720"/>
              </p14:xfrm>
            </p:contentPart>
          </mc:Choice>
          <mc:Fallback>
            <p:pic>
              <p:nvPicPr>
                <p:cNvPr id="443" name="Рукописный ввод 442">
                  <a:extLst>
                    <a:ext uri="{FF2B5EF4-FFF2-40B4-BE49-F238E27FC236}">
                      <a16:creationId xmlns:a16="http://schemas.microsoft.com/office/drawing/2014/main" id="{AF26BAF3-5732-38BA-A0AC-EE4869E1785F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145967" y="5377694"/>
                  <a:ext cx="425193" cy="8702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444" name="Рукописный ввод 443">
                  <a:extLst>
                    <a:ext uri="{FF2B5EF4-FFF2-40B4-BE49-F238E27FC236}">
                      <a16:creationId xmlns:a16="http://schemas.microsoft.com/office/drawing/2014/main" id="{D259C0D3-A771-0F6D-ECD0-CD9568513E7B}"/>
                    </a:ext>
                  </a:extLst>
                </p14:cNvPr>
                <p14:cNvContentPartPr/>
                <p14:nvPr/>
              </p14:nvContentPartPr>
              <p14:xfrm>
                <a:off x="2539760" y="5902680"/>
                <a:ext cx="927000" cy="26280"/>
              </p14:xfrm>
            </p:contentPart>
          </mc:Choice>
          <mc:Fallback>
            <p:pic>
              <p:nvPicPr>
                <p:cNvPr id="444" name="Рукописный ввод 443">
                  <a:extLst>
                    <a:ext uri="{FF2B5EF4-FFF2-40B4-BE49-F238E27FC236}">
                      <a16:creationId xmlns:a16="http://schemas.microsoft.com/office/drawing/2014/main" id="{D259C0D3-A771-0F6D-ECD0-CD9568513E7B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350576" y="5552280"/>
                  <a:ext cx="1303476" cy="7253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445" name="Рукописный ввод 444">
                  <a:extLst>
                    <a:ext uri="{FF2B5EF4-FFF2-40B4-BE49-F238E27FC236}">
                      <a16:creationId xmlns:a16="http://schemas.microsoft.com/office/drawing/2014/main" id="{4E5DA1A2-5D99-1A4B-0765-22658C818FDC}"/>
                    </a:ext>
                  </a:extLst>
                </p14:cNvPr>
                <p14:cNvContentPartPr/>
                <p14:nvPr/>
              </p14:nvContentPartPr>
              <p14:xfrm>
                <a:off x="3301520" y="5816280"/>
                <a:ext cx="182160" cy="105480"/>
              </p14:xfrm>
            </p:contentPart>
          </mc:Choice>
          <mc:Fallback>
            <p:pic>
              <p:nvPicPr>
                <p:cNvPr id="445" name="Рукописный ввод 444">
                  <a:extLst>
                    <a:ext uri="{FF2B5EF4-FFF2-40B4-BE49-F238E27FC236}">
                      <a16:creationId xmlns:a16="http://schemas.microsoft.com/office/drawing/2014/main" id="{4E5DA1A2-5D99-1A4B-0765-22658C818FDC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3113726" y="5439566"/>
                  <a:ext cx="555870" cy="8570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446" name="Рукописный ввод 445">
                  <a:extLst>
                    <a:ext uri="{FF2B5EF4-FFF2-40B4-BE49-F238E27FC236}">
                      <a16:creationId xmlns:a16="http://schemas.microsoft.com/office/drawing/2014/main" id="{C60A8494-09DB-FCA8-4605-929EFE58801B}"/>
                    </a:ext>
                  </a:extLst>
                </p14:cNvPr>
                <p14:cNvContentPartPr/>
                <p14:nvPr/>
              </p14:nvContentPartPr>
              <p14:xfrm>
                <a:off x="3270560" y="5912760"/>
                <a:ext cx="206640" cy="23400"/>
              </p14:xfrm>
            </p:contentPart>
          </mc:Choice>
          <mc:Fallback>
            <p:pic>
              <p:nvPicPr>
                <p:cNvPr id="446" name="Рукописный ввод 445">
                  <a:extLst>
                    <a:ext uri="{FF2B5EF4-FFF2-40B4-BE49-F238E27FC236}">
                      <a16:creationId xmlns:a16="http://schemas.microsoft.com/office/drawing/2014/main" id="{C60A8494-09DB-FCA8-4605-929EFE58801B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3082705" y="5552760"/>
                  <a:ext cx="580471" cy="74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447" name="Рукописный ввод 446">
                  <a:extLst>
                    <a:ext uri="{FF2B5EF4-FFF2-40B4-BE49-F238E27FC236}">
                      <a16:creationId xmlns:a16="http://schemas.microsoft.com/office/drawing/2014/main" id="{2229871A-81E4-20EF-10BA-1C9D2DC1CA36}"/>
                    </a:ext>
                  </a:extLst>
                </p14:cNvPr>
                <p14:cNvContentPartPr/>
                <p14:nvPr/>
              </p14:nvContentPartPr>
              <p14:xfrm>
                <a:off x="2537600" y="5808720"/>
                <a:ext cx="873720" cy="126000"/>
              </p14:xfrm>
            </p:contentPart>
          </mc:Choice>
          <mc:Fallback>
            <p:pic>
              <p:nvPicPr>
                <p:cNvPr id="447" name="Рукописный ввод 446">
                  <a:extLst>
                    <a:ext uri="{FF2B5EF4-FFF2-40B4-BE49-F238E27FC236}">
                      <a16:creationId xmlns:a16="http://schemas.microsoft.com/office/drawing/2014/main" id="{2229871A-81E4-20EF-10BA-1C9D2DC1CA36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2348483" y="5432601"/>
                  <a:ext cx="1250063" cy="8763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448" name="Рукописный ввод 447">
                  <a:extLst>
                    <a:ext uri="{FF2B5EF4-FFF2-40B4-BE49-F238E27FC236}">
                      <a16:creationId xmlns:a16="http://schemas.microsoft.com/office/drawing/2014/main" id="{45B6BE03-7D8E-9DD2-5C01-54AA70F2BBA6}"/>
                    </a:ext>
                  </a:extLst>
                </p14:cNvPr>
                <p14:cNvContentPartPr/>
                <p14:nvPr/>
              </p14:nvContentPartPr>
              <p14:xfrm>
                <a:off x="2531685" y="5953110"/>
                <a:ext cx="948600" cy="360"/>
              </p14:xfrm>
            </p:contentPart>
          </mc:Choice>
          <mc:Fallback>
            <p:pic>
              <p:nvPicPr>
                <p:cNvPr id="448" name="Рукописный ввод 447">
                  <a:extLst>
                    <a:ext uri="{FF2B5EF4-FFF2-40B4-BE49-F238E27FC236}">
                      <a16:creationId xmlns:a16="http://schemas.microsoft.com/office/drawing/2014/main" id="{45B6BE03-7D8E-9DD2-5C01-54AA70F2BBA6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2342721" y="5881110"/>
                  <a:ext cx="1324639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449" name="Рукописный ввод 448">
                  <a:extLst>
                    <a:ext uri="{FF2B5EF4-FFF2-40B4-BE49-F238E27FC236}">
                      <a16:creationId xmlns:a16="http://schemas.microsoft.com/office/drawing/2014/main" id="{502785E4-2F3E-A8EC-6056-3189EFB63D42}"/>
                    </a:ext>
                  </a:extLst>
                </p14:cNvPr>
                <p14:cNvContentPartPr/>
                <p14:nvPr/>
              </p14:nvContentPartPr>
              <p14:xfrm>
                <a:off x="2538165" y="5931150"/>
                <a:ext cx="5400" cy="6840"/>
              </p14:xfrm>
            </p:contentPart>
          </mc:Choice>
          <mc:Fallback>
            <p:pic>
              <p:nvPicPr>
                <p:cNvPr id="449" name="Рукописный ввод 448">
                  <a:extLst>
                    <a:ext uri="{FF2B5EF4-FFF2-40B4-BE49-F238E27FC236}">
                      <a16:creationId xmlns:a16="http://schemas.microsoft.com/office/drawing/2014/main" id="{502785E4-2F3E-A8EC-6056-3189EFB63D42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2403165" y="5589150"/>
                  <a:ext cx="274050" cy="68913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2" name="Группа 461">
            <a:extLst>
              <a:ext uri="{FF2B5EF4-FFF2-40B4-BE49-F238E27FC236}">
                <a16:creationId xmlns:a16="http://schemas.microsoft.com/office/drawing/2014/main" id="{0BCD7E1F-7FA2-0468-4716-0D5554D5EF96}"/>
              </a:ext>
            </a:extLst>
          </p:cNvPr>
          <p:cNvGrpSpPr/>
          <p:nvPr/>
        </p:nvGrpSpPr>
        <p:grpSpPr>
          <a:xfrm>
            <a:off x="6306406" y="46805"/>
            <a:ext cx="568551" cy="1272355"/>
            <a:chOff x="7645320" y="3148710"/>
            <a:chExt cx="1236240" cy="276657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463" name="Рукописный ввод 462">
                  <a:extLst>
                    <a:ext uri="{FF2B5EF4-FFF2-40B4-BE49-F238E27FC236}">
                      <a16:creationId xmlns:a16="http://schemas.microsoft.com/office/drawing/2014/main" id="{4F02E216-7B90-924B-F7A5-B76E311EDB4C}"/>
                    </a:ext>
                  </a:extLst>
                </p14:cNvPr>
                <p14:cNvContentPartPr/>
                <p14:nvPr/>
              </p14:nvContentPartPr>
              <p14:xfrm>
                <a:off x="7665480" y="5892240"/>
                <a:ext cx="1198440" cy="360"/>
              </p14:xfrm>
            </p:contentPart>
          </mc:Choice>
          <mc:Fallback>
            <p:pic>
              <p:nvPicPr>
                <p:cNvPr id="463" name="Рукописный ввод 462">
                  <a:extLst>
                    <a:ext uri="{FF2B5EF4-FFF2-40B4-BE49-F238E27FC236}">
                      <a16:creationId xmlns:a16="http://schemas.microsoft.com/office/drawing/2014/main" id="{4F02E216-7B90-924B-F7A5-B76E311EDB4C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7652181" y="5886120"/>
                  <a:ext cx="1225037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464" name="Рукописный ввод 463">
                  <a:extLst>
                    <a:ext uri="{FF2B5EF4-FFF2-40B4-BE49-F238E27FC236}">
                      <a16:creationId xmlns:a16="http://schemas.microsoft.com/office/drawing/2014/main" id="{D8EB4C18-92D0-6946-4C9F-20AFB55CF454}"/>
                    </a:ext>
                  </a:extLst>
                </p14:cNvPr>
                <p14:cNvContentPartPr/>
                <p14:nvPr/>
              </p14:nvContentPartPr>
              <p14:xfrm>
                <a:off x="7670520" y="5648520"/>
                <a:ext cx="1160280" cy="360"/>
              </p14:xfrm>
            </p:contentPart>
          </mc:Choice>
          <mc:Fallback>
            <p:pic>
              <p:nvPicPr>
                <p:cNvPr id="464" name="Рукописный ввод 463">
                  <a:extLst>
                    <a:ext uri="{FF2B5EF4-FFF2-40B4-BE49-F238E27FC236}">
                      <a16:creationId xmlns:a16="http://schemas.microsoft.com/office/drawing/2014/main" id="{D8EB4C18-92D0-6946-4C9F-20AFB55CF454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7657219" y="5642400"/>
                  <a:ext cx="1186881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465" name="Рукописный ввод 464">
                  <a:extLst>
                    <a:ext uri="{FF2B5EF4-FFF2-40B4-BE49-F238E27FC236}">
                      <a16:creationId xmlns:a16="http://schemas.microsoft.com/office/drawing/2014/main" id="{A18E6051-643D-F5E3-AAB1-5AB3DB767126}"/>
                    </a:ext>
                  </a:extLst>
                </p14:cNvPr>
                <p14:cNvContentPartPr/>
                <p14:nvPr/>
              </p14:nvContentPartPr>
              <p14:xfrm>
                <a:off x="7650360" y="5496240"/>
                <a:ext cx="1214640" cy="360"/>
              </p14:xfrm>
            </p:contentPart>
          </mc:Choice>
          <mc:Fallback>
            <p:pic>
              <p:nvPicPr>
                <p:cNvPr id="465" name="Рукописный ввод 464">
                  <a:extLst>
                    <a:ext uri="{FF2B5EF4-FFF2-40B4-BE49-F238E27FC236}">
                      <a16:creationId xmlns:a16="http://schemas.microsoft.com/office/drawing/2014/main" id="{A18E6051-643D-F5E3-AAB1-5AB3DB767126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7637055" y="5490120"/>
                  <a:ext cx="1241249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466" name="Рукописный ввод 465">
                  <a:extLst>
                    <a:ext uri="{FF2B5EF4-FFF2-40B4-BE49-F238E27FC236}">
                      <a16:creationId xmlns:a16="http://schemas.microsoft.com/office/drawing/2014/main" id="{A3A60B59-EFB2-925B-3F03-E858F07FEF1D}"/>
                    </a:ext>
                  </a:extLst>
                </p14:cNvPr>
                <p14:cNvContentPartPr/>
                <p14:nvPr/>
              </p14:nvContentPartPr>
              <p14:xfrm>
                <a:off x="7924680" y="4053360"/>
                <a:ext cx="681480" cy="360"/>
              </p14:xfrm>
            </p:contentPart>
          </mc:Choice>
          <mc:Fallback>
            <p:pic>
              <p:nvPicPr>
                <p:cNvPr id="466" name="Рукописный ввод 465">
                  <a:extLst>
                    <a:ext uri="{FF2B5EF4-FFF2-40B4-BE49-F238E27FC236}">
                      <a16:creationId xmlns:a16="http://schemas.microsoft.com/office/drawing/2014/main" id="{A3A60B59-EFB2-925B-3F03-E858F07FEF1D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7911379" y="4047240"/>
                  <a:ext cx="708082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467" name="Рукописный ввод 466">
                  <a:extLst>
                    <a:ext uri="{FF2B5EF4-FFF2-40B4-BE49-F238E27FC236}">
                      <a16:creationId xmlns:a16="http://schemas.microsoft.com/office/drawing/2014/main" id="{1B1DF080-1454-54B5-B429-939E8BAAB53B}"/>
                    </a:ext>
                  </a:extLst>
                </p14:cNvPr>
                <p14:cNvContentPartPr/>
                <p14:nvPr/>
              </p14:nvContentPartPr>
              <p14:xfrm>
                <a:off x="7873920" y="3692640"/>
                <a:ext cx="794520" cy="360"/>
              </p14:xfrm>
            </p:contentPart>
          </mc:Choice>
          <mc:Fallback>
            <p:pic>
              <p:nvPicPr>
                <p:cNvPr id="467" name="Рукописный ввод 466">
                  <a:extLst>
                    <a:ext uri="{FF2B5EF4-FFF2-40B4-BE49-F238E27FC236}">
                      <a16:creationId xmlns:a16="http://schemas.microsoft.com/office/drawing/2014/main" id="{1B1DF080-1454-54B5-B429-939E8BAAB53B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7860613" y="3686520"/>
                  <a:ext cx="821134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468" name="Рукописный ввод 467">
                  <a:extLst>
                    <a:ext uri="{FF2B5EF4-FFF2-40B4-BE49-F238E27FC236}">
                      <a16:creationId xmlns:a16="http://schemas.microsoft.com/office/drawing/2014/main" id="{977F178C-163A-D166-D771-DA0EC07504DE}"/>
                    </a:ext>
                  </a:extLst>
                </p14:cNvPr>
                <p14:cNvContentPartPr/>
                <p14:nvPr/>
              </p14:nvContentPartPr>
              <p14:xfrm>
                <a:off x="7965360" y="3509760"/>
                <a:ext cx="228600" cy="360"/>
              </p14:xfrm>
            </p:contentPart>
          </mc:Choice>
          <mc:Fallback>
            <p:pic>
              <p:nvPicPr>
                <p:cNvPr id="468" name="Рукописный ввод 467">
                  <a:extLst>
                    <a:ext uri="{FF2B5EF4-FFF2-40B4-BE49-F238E27FC236}">
                      <a16:creationId xmlns:a16="http://schemas.microsoft.com/office/drawing/2014/main" id="{977F178C-163A-D166-D771-DA0EC07504DE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7952051" y="3503640"/>
                  <a:ext cx="255218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469" name="Рукописный ввод 468">
                  <a:extLst>
                    <a:ext uri="{FF2B5EF4-FFF2-40B4-BE49-F238E27FC236}">
                      <a16:creationId xmlns:a16="http://schemas.microsoft.com/office/drawing/2014/main" id="{5B8E44AD-1A30-264D-9D3F-23DC972F0A70}"/>
                    </a:ext>
                  </a:extLst>
                </p14:cNvPr>
                <p14:cNvContentPartPr/>
                <p14:nvPr/>
              </p14:nvContentPartPr>
              <p14:xfrm>
                <a:off x="8351280" y="3509760"/>
                <a:ext cx="221040" cy="360"/>
              </p14:xfrm>
            </p:contentPart>
          </mc:Choice>
          <mc:Fallback>
            <p:pic>
              <p:nvPicPr>
                <p:cNvPr id="469" name="Рукописный ввод 468">
                  <a:extLst>
                    <a:ext uri="{FF2B5EF4-FFF2-40B4-BE49-F238E27FC236}">
                      <a16:creationId xmlns:a16="http://schemas.microsoft.com/office/drawing/2014/main" id="{5B8E44AD-1A30-264D-9D3F-23DC972F0A70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8338002" y="3503640"/>
                  <a:ext cx="247596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470" name="Рукописный ввод 469">
                  <a:extLst>
                    <a:ext uri="{FF2B5EF4-FFF2-40B4-BE49-F238E27FC236}">
                      <a16:creationId xmlns:a16="http://schemas.microsoft.com/office/drawing/2014/main" id="{11CC497C-23C8-95AF-C18D-5E0B5073CBDC}"/>
                    </a:ext>
                  </a:extLst>
                </p14:cNvPr>
                <p14:cNvContentPartPr/>
                <p14:nvPr/>
              </p14:nvContentPartPr>
              <p14:xfrm>
                <a:off x="7960320" y="3326880"/>
                <a:ext cx="360" cy="181440"/>
              </p14:xfrm>
            </p:contentPart>
          </mc:Choice>
          <mc:Fallback>
            <p:pic>
              <p:nvPicPr>
                <p:cNvPr id="470" name="Рукописный ввод 469">
                  <a:extLst>
                    <a:ext uri="{FF2B5EF4-FFF2-40B4-BE49-F238E27FC236}">
                      <a16:creationId xmlns:a16="http://schemas.microsoft.com/office/drawing/2014/main" id="{11CC497C-23C8-95AF-C18D-5E0B5073CBDC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7954200" y="3313642"/>
                  <a:ext cx="12600" cy="20791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471" name="Рукописный ввод 470">
                  <a:extLst>
                    <a:ext uri="{FF2B5EF4-FFF2-40B4-BE49-F238E27FC236}">
                      <a16:creationId xmlns:a16="http://schemas.microsoft.com/office/drawing/2014/main" id="{BF2805F5-981D-86CB-B9BB-4D9BBC143881}"/>
                    </a:ext>
                  </a:extLst>
                </p14:cNvPr>
                <p14:cNvContentPartPr/>
                <p14:nvPr/>
              </p14:nvContentPartPr>
              <p14:xfrm>
                <a:off x="8178840" y="3159480"/>
                <a:ext cx="360" cy="190080"/>
              </p14:xfrm>
            </p:contentPart>
          </mc:Choice>
          <mc:Fallback>
            <p:pic>
              <p:nvPicPr>
                <p:cNvPr id="471" name="Рукописный ввод 470">
                  <a:extLst>
                    <a:ext uri="{FF2B5EF4-FFF2-40B4-BE49-F238E27FC236}">
                      <a16:creationId xmlns:a16="http://schemas.microsoft.com/office/drawing/2014/main" id="{BF2805F5-981D-86CB-B9BB-4D9BBC143881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8172720" y="3146182"/>
                  <a:ext cx="12600" cy="21667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472" name="Рукописный ввод 471">
                  <a:extLst>
                    <a:ext uri="{FF2B5EF4-FFF2-40B4-BE49-F238E27FC236}">
                      <a16:creationId xmlns:a16="http://schemas.microsoft.com/office/drawing/2014/main" id="{316694FB-99BC-DA5F-676E-48DC8212EC94}"/>
                    </a:ext>
                  </a:extLst>
                </p14:cNvPr>
                <p14:cNvContentPartPr/>
                <p14:nvPr/>
              </p14:nvContentPartPr>
              <p14:xfrm>
                <a:off x="8178840" y="3499680"/>
                <a:ext cx="360" cy="176400"/>
              </p14:xfrm>
            </p:contentPart>
          </mc:Choice>
          <mc:Fallback>
            <p:pic>
              <p:nvPicPr>
                <p:cNvPr id="472" name="Рукописный ввод 471">
                  <a:extLst>
                    <a:ext uri="{FF2B5EF4-FFF2-40B4-BE49-F238E27FC236}">
                      <a16:creationId xmlns:a16="http://schemas.microsoft.com/office/drawing/2014/main" id="{316694FB-99BC-DA5F-676E-48DC8212EC94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8172720" y="3486411"/>
                  <a:ext cx="12600" cy="20293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473" name="Рукописный ввод 472">
                  <a:extLst>
                    <a:ext uri="{FF2B5EF4-FFF2-40B4-BE49-F238E27FC236}">
                      <a16:creationId xmlns:a16="http://schemas.microsoft.com/office/drawing/2014/main" id="{B3FA1CE3-86D9-388A-943C-C2D36E0D8434}"/>
                    </a:ext>
                  </a:extLst>
                </p14:cNvPr>
                <p14:cNvContentPartPr/>
                <p14:nvPr/>
              </p14:nvContentPartPr>
              <p14:xfrm>
                <a:off x="8351640" y="3149400"/>
                <a:ext cx="360" cy="180000"/>
              </p14:xfrm>
            </p:contentPart>
          </mc:Choice>
          <mc:Fallback>
            <p:pic>
              <p:nvPicPr>
                <p:cNvPr id="473" name="Рукописный ввод 472">
                  <a:extLst>
                    <a:ext uri="{FF2B5EF4-FFF2-40B4-BE49-F238E27FC236}">
                      <a16:creationId xmlns:a16="http://schemas.microsoft.com/office/drawing/2014/main" id="{B3FA1CE3-86D9-388A-943C-C2D36E0D8434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8345520" y="3136096"/>
                  <a:ext cx="12600" cy="20660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474" name="Рукописный ввод 473">
                  <a:extLst>
                    <a:ext uri="{FF2B5EF4-FFF2-40B4-BE49-F238E27FC236}">
                      <a16:creationId xmlns:a16="http://schemas.microsoft.com/office/drawing/2014/main" id="{3AAA9646-15DA-7710-2B34-8BED4D88391B}"/>
                    </a:ext>
                  </a:extLst>
                </p14:cNvPr>
                <p14:cNvContentPartPr/>
                <p14:nvPr/>
              </p14:nvContentPartPr>
              <p14:xfrm>
                <a:off x="8351640" y="3504720"/>
                <a:ext cx="360" cy="182160"/>
              </p14:xfrm>
            </p:contentPart>
          </mc:Choice>
          <mc:Fallback>
            <p:pic>
              <p:nvPicPr>
                <p:cNvPr id="474" name="Рукописный ввод 473">
                  <a:extLst>
                    <a:ext uri="{FF2B5EF4-FFF2-40B4-BE49-F238E27FC236}">
                      <a16:creationId xmlns:a16="http://schemas.microsoft.com/office/drawing/2014/main" id="{3AAA9646-15DA-7710-2B34-8BED4D88391B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8345520" y="3491429"/>
                  <a:ext cx="12600" cy="20874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475" name="Рукописный ввод 474">
                  <a:extLst>
                    <a:ext uri="{FF2B5EF4-FFF2-40B4-BE49-F238E27FC236}">
                      <a16:creationId xmlns:a16="http://schemas.microsoft.com/office/drawing/2014/main" id="{9826985E-D158-4069-EF22-294DE03162EC}"/>
                    </a:ext>
                  </a:extLst>
                </p14:cNvPr>
                <p14:cNvContentPartPr/>
                <p14:nvPr/>
              </p14:nvContentPartPr>
              <p14:xfrm>
                <a:off x="8565120" y="3337320"/>
                <a:ext cx="360" cy="165600"/>
              </p14:xfrm>
            </p:contentPart>
          </mc:Choice>
          <mc:Fallback>
            <p:pic>
              <p:nvPicPr>
                <p:cNvPr id="475" name="Рукописный ввод 474">
                  <a:extLst>
                    <a:ext uri="{FF2B5EF4-FFF2-40B4-BE49-F238E27FC236}">
                      <a16:creationId xmlns:a16="http://schemas.microsoft.com/office/drawing/2014/main" id="{9826985E-D158-4069-EF22-294DE03162EC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8559000" y="3324041"/>
                  <a:ext cx="12600" cy="1921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476" name="Рукописный ввод 475">
                  <a:extLst>
                    <a:ext uri="{FF2B5EF4-FFF2-40B4-BE49-F238E27FC236}">
                      <a16:creationId xmlns:a16="http://schemas.microsoft.com/office/drawing/2014/main" id="{A34E8473-BC03-7313-FAD5-010AC0DD0530}"/>
                    </a:ext>
                  </a:extLst>
                </p14:cNvPr>
                <p14:cNvContentPartPr/>
                <p14:nvPr/>
              </p14:nvContentPartPr>
              <p14:xfrm>
                <a:off x="7863480" y="3672480"/>
                <a:ext cx="112320" cy="383040"/>
              </p14:xfrm>
            </p:contentPart>
          </mc:Choice>
          <mc:Fallback>
            <p:pic>
              <p:nvPicPr>
                <p:cNvPr id="476" name="Рукописный ввод 475">
                  <a:extLst>
                    <a:ext uri="{FF2B5EF4-FFF2-40B4-BE49-F238E27FC236}">
                      <a16:creationId xmlns:a16="http://schemas.microsoft.com/office/drawing/2014/main" id="{A34E8473-BC03-7313-FAD5-010AC0DD0530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7850220" y="3659191"/>
                  <a:ext cx="138840" cy="40961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477" name="Рукописный ввод 476">
                  <a:extLst>
                    <a:ext uri="{FF2B5EF4-FFF2-40B4-BE49-F238E27FC236}">
                      <a16:creationId xmlns:a16="http://schemas.microsoft.com/office/drawing/2014/main" id="{88452DC3-DDF9-8D74-891A-512167845C46}"/>
                    </a:ext>
                  </a:extLst>
                </p14:cNvPr>
                <p14:cNvContentPartPr/>
                <p14:nvPr/>
              </p14:nvContentPartPr>
              <p14:xfrm>
                <a:off x="8558640" y="3687600"/>
                <a:ext cx="133560" cy="363960"/>
              </p14:xfrm>
            </p:contentPart>
          </mc:Choice>
          <mc:Fallback>
            <p:pic>
              <p:nvPicPr>
                <p:cNvPr id="477" name="Рукописный ввод 476">
                  <a:extLst>
                    <a:ext uri="{FF2B5EF4-FFF2-40B4-BE49-F238E27FC236}">
                      <a16:creationId xmlns:a16="http://schemas.microsoft.com/office/drawing/2014/main" id="{88452DC3-DDF9-8D74-891A-512167845C46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8545362" y="3674294"/>
                  <a:ext cx="160116" cy="3905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478" name="Рукописный ввод 477">
                  <a:extLst>
                    <a:ext uri="{FF2B5EF4-FFF2-40B4-BE49-F238E27FC236}">
                      <a16:creationId xmlns:a16="http://schemas.microsoft.com/office/drawing/2014/main" id="{A115CE9A-6474-CB88-8031-99032B8E74C6}"/>
                    </a:ext>
                  </a:extLst>
                </p14:cNvPr>
                <p14:cNvContentPartPr/>
                <p14:nvPr/>
              </p14:nvContentPartPr>
              <p14:xfrm>
                <a:off x="7655040" y="4063800"/>
                <a:ext cx="418320" cy="1430640"/>
              </p14:xfrm>
            </p:contentPart>
          </mc:Choice>
          <mc:Fallback>
            <p:pic>
              <p:nvPicPr>
                <p:cNvPr id="478" name="Рукописный ввод 477">
                  <a:extLst>
                    <a:ext uri="{FF2B5EF4-FFF2-40B4-BE49-F238E27FC236}">
                      <a16:creationId xmlns:a16="http://schemas.microsoft.com/office/drawing/2014/main" id="{A115CE9A-6474-CB88-8031-99032B8E74C6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7641748" y="4050495"/>
                  <a:ext cx="444905" cy="145724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479" name="Рукописный ввод 478">
                  <a:extLst>
                    <a:ext uri="{FF2B5EF4-FFF2-40B4-BE49-F238E27FC236}">
                      <a16:creationId xmlns:a16="http://schemas.microsoft.com/office/drawing/2014/main" id="{D01C1EDB-E4E7-03BF-4ABA-2D6D231F568E}"/>
                    </a:ext>
                  </a:extLst>
                </p14:cNvPr>
                <p14:cNvContentPartPr/>
                <p14:nvPr/>
              </p14:nvContentPartPr>
              <p14:xfrm>
                <a:off x="8471880" y="4053360"/>
                <a:ext cx="391320" cy="1433160"/>
              </p14:xfrm>
            </p:contentPart>
          </mc:Choice>
          <mc:Fallback>
            <p:pic>
              <p:nvPicPr>
                <p:cNvPr id="479" name="Рукописный ввод 478">
                  <a:extLst>
                    <a:ext uri="{FF2B5EF4-FFF2-40B4-BE49-F238E27FC236}">
                      <a16:creationId xmlns:a16="http://schemas.microsoft.com/office/drawing/2014/main" id="{D01C1EDB-E4E7-03BF-4ABA-2D6D231F568E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8458575" y="4040054"/>
                  <a:ext cx="417930" cy="145977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480" name="Рукописный ввод 479">
                  <a:extLst>
                    <a:ext uri="{FF2B5EF4-FFF2-40B4-BE49-F238E27FC236}">
                      <a16:creationId xmlns:a16="http://schemas.microsoft.com/office/drawing/2014/main" id="{77B11462-D009-E644-35E3-792A4DB4E5B4}"/>
                    </a:ext>
                  </a:extLst>
                </p14:cNvPr>
                <p14:cNvContentPartPr/>
                <p14:nvPr/>
              </p14:nvContentPartPr>
              <p14:xfrm>
                <a:off x="7645320" y="5501280"/>
                <a:ext cx="37800" cy="138240"/>
              </p14:xfrm>
            </p:contentPart>
          </mc:Choice>
          <mc:Fallback>
            <p:pic>
              <p:nvPicPr>
                <p:cNvPr id="480" name="Рукописный ввод 479">
                  <a:extLst>
                    <a:ext uri="{FF2B5EF4-FFF2-40B4-BE49-F238E27FC236}">
                      <a16:creationId xmlns:a16="http://schemas.microsoft.com/office/drawing/2014/main" id="{77B11462-D009-E644-35E3-792A4DB4E5B4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7632206" y="5488003"/>
                  <a:ext cx="64029" cy="1647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481" name="Рукописный ввод 480">
                  <a:extLst>
                    <a:ext uri="{FF2B5EF4-FFF2-40B4-BE49-F238E27FC236}">
                      <a16:creationId xmlns:a16="http://schemas.microsoft.com/office/drawing/2014/main" id="{36FA4EA3-DB7F-C96D-87F9-029082D36A2D}"/>
                    </a:ext>
                  </a:extLst>
                </p14:cNvPr>
                <p14:cNvContentPartPr/>
                <p14:nvPr/>
              </p14:nvContentPartPr>
              <p14:xfrm>
                <a:off x="7666920" y="5643480"/>
                <a:ext cx="136080" cy="257760"/>
              </p14:xfrm>
            </p:contentPart>
          </mc:Choice>
          <mc:Fallback>
            <p:pic>
              <p:nvPicPr>
                <p:cNvPr id="481" name="Рукописный ввод 480">
                  <a:extLst>
                    <a:ext uri="{FF2B5EF4-FFF2-40B4-BE49-F238E27FC236}">
                      <a16:creationId xmlns:a16="http://schemas.microsoft.com/office/drawing/2014/main" id="{36FA4EA3-DB7F-C96D-87F9-029082D36A2D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7653625" y="5630201"/>
                  <a:ext cx="162670" cy="2843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482" name="Рукописный ввод 481">
                  <a:extLst>
                    <a:ext uri="{FF2B5EF4-FFF2-40B4-BE49-F238E27FC236}">
                      <a16:creationId xmlns:a16="http://schemas.microsoft.com/office/drawing/2014/main" id="{6B6DAFF2-6CA9-2C51-3937-7CF95691F1CE}"/>
                    </a:ext>
                  </a:extLst>
                </p14:cNvPr>
                <p14:cNvContentPartPr/>
                <p14:nvPr/>
              </p14:nvContentPartPr>
              <p14:xfrm>
                <a:off x="8179860" y="3148710"/>
                <a:ext cx="163800" cy="8280"/>
              </p14:xfrm>
            </p:contentPart>
          </mc:Choice>
          <mc:Fallback>
            <p:pic>
              <p:nvPicPr>
                <p:cNvPr id="482" name="Рукописный ввод 481">
                  <a:extLst>
                    <a:ext uri="{FF2B5EF4-FFF2-40B4-BE49-F238E27FC236}">
                      <a16:creationId xmlns:a16="http://schemas.microsoft.com/office/drawing/2014/main" id="{6B6DAFF2-6CA9-2C51-3937-7CF95691F1CE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8166600" y="3135914"/>
                  <a:ext cx="190320" cy="33873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483" name="Группа 482">
              <a:extLst>
                <a:ext uri="{FF2B5EF4-FFF2-40B4-BE49-F238E27FC236}">
                  <a16:creationId xmlns:a16="http://schemas.microsoft.com/office/drawing/2014/main" id="{F6D900DD-35F9-3074-D7A5-27395153323F}"/>
                </a:ext>
              </a:extLst>
            </p:cNvPr>
            <p:cNvGrpSpPr/>
            <p:nvPr/>
          </p:nvGrpSpPr>
          <p:grpSpPr>
            <a:xfrm>
              <a:off x="7966380" y="3331590"/>
              <a:ext cx="612780" cy="5730"/>
              <a:chOff x="7966380" y="3331590"/>
              <a:chExt cx="612780" cy="573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93">
                <p14:nvContentPartPr>
                  <p14:cNvPr id="518" name="Рукописный ввод 517">
                    <a:extLst>
                      <a:ext uri="{FF2B5EF4-FFF2-40B4-BE49-F238E27FC236}">
                        <a16:creationId xmlns:a16="http://schemas.microsoft.com/office/drawing/2014/main" id="{B7D3C6D7-3F9D-619F-037C-A1592BF7D8F8}"/>
                      </a:ext>
                    </a:extLst>
                  </p14:cNvPr>
                  <p14:cNvContentPartPr/>
                  <p14:nvPr/>
                </p14:nvContentPartPr>
                <p14:xfrm>
                  <a:off x="7980480" y="3336960"/>
                  <a:ext cx="197280" cy="360"/>
                </p14:xfrm>
              </p:contentPart>
            </mc:Choice>
            <mc:Fallback>
              <p:pic>
                <p:nvPicPr>
                  <p:cNvPr id="518" name="Рукописный ввод 517">
                    <a:extLst>
                      <a:ext uri="{FF2B5EF4-FFF2-40B4-BE49-F238E27FC236}">
                        <a16:creationId xmlns:a16="http://schemas.microsoft.com/office/drawing/2014/main" id="{B7D3C6D7-3F9D-619F-037C-A1592BF7D8F8}"/>
                      </a:ext>
                    </a:extLst>
                  </p:cNvPr>
                  <p:cNvPicPr/>
                  <p:nvPr/>
                </p:nvPicPr>
                <p:blipFill>
                  <a:blip r:embed="rId194"/>
                  <a:stretch>
                    <a:fillRect/>
                  </a:stretch>
                </p:blipFill>
                <p:spPr>
                  <a:xfrm>
                    <a:off x="7967224" y="3330840"/>
                    <a:ext cx="223792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5">
                <p14:nvContentPartPr>
                  <p14:cNvPr id="519" name="Рукописный ввод 518">
                    <a:extLst>
                      <a:ext uri="{FF2B5EF4-FFF2-40B4-BE49-F238E27FC236}">
                        <a16:creationId xmlns:a16="http://schemas.microsoft.com/office/drawing/2014/main" id="{629649B5-E7AC-CCF1-45EF-952CA1B4B7C7}"/>
                      </a:ext>
                    </a:extLst>
                  </p14:cNvPr>
                  <p14:cNvContentPartPr/>
                  <p14:nvPr/>
                </p14:nvContentPartPr>
                <p14:xfrm>
                  <a:off x="8356680" y="3336960"/>
                  <a:ext cx="222480" cy="360"/>
                </p14:xfrm>
              </p:contentPart>
            </mc:Choice>
            <mc:Fallback>
              <p:pic>
                <p:nvPicPr>
                  <p:cNvPr id="519" name="Рукописный ввод 518">
                    <a:extLst>
                      <a:ext uri="{FF2B5EF4-FFF2-40B4-BE49-F238E27FC236}">
                        <a16:creationId xmlns:a16="http://schemas.microsoft.com/office/drawing/2014/main" id="{629649B5-E7AC-CCF1-45EF-952CA1B4B7C7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8343409" y="3330840"/>
                    <a:ext cx="249021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6">
                <p14:nvContentPartPr>
                  <p14:cNvPr id="520" name="Рукописный ввод 519">
                    <a:extLst>
                      <a:ext uri="{FF2B5EF4-FFF2-40B4-BE49-F238E27FC236}">
                        <a16:creationId xmlns:a16="http://schemas.microsoft.com/office/drawing/2014/main" id="{7B6AD0B6-E85D-0DC0-8091-83D9D597D726}"/>
                      </a:ext>
                    </a:extLst>
                  </p14:cNvPr>
                  <p14:cNvContentPartPr/>
                  <p14:nvPr/>
                </p14:nvContentPartPr>
                <p14:xfrm>
                  <a:off x="7966380" y="3331590"/>
                  <a:ext cx="206640" cy="2160"/>
                </p14:xfrm>
              </p:contentPart>
            </mc:Choice>
            <mc:Fallback>
              <p:pic>
                <p:nvPicPr>
                  <p:cNvPr id="520" name="Рукописный ввод 519">
                    <a:extLst>
                      <a:ext uri="{FF2B5EF4-FFF2-40B4-BE49-F238E27FC236}">
                        <a16:creationId xmlns:a16="http://schemas.microsoft.com/office/drawing/2014/main" id="{7B6AD0B6-E85D-0DC0-8091-83D9D597D726}"/>
                      </a:ext>
                    </a:extLst>
                  </p:cNvPr>
                  <p:cNvPicPr/>
                  <p:nvPr/>
                </p:nvPicPr>
                <p:blipFill>
                  <a:blip r:embed="rId197"/>
                  <a:stretch>
                    <a:fillRect/>
                  </a:stretch>
                </p:blipFill>
                <p:spPr>
                  <a:xfrm>
                    <a:off x="7953124" y="3319350"/>
                    <a:ext cx="233152" cy="266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484" name="Рукописный ввод 483">
                  <a:extLst>
                    <a:ext uri="{FF2B5EF4-FFF2-40B4-BE49-F238E27FC236}">
                      <a16:creationId xmlns:a16="http://schemas.microsoft.com/office/drawing/2014/main" id="{92190B7F-9E00-1548-2E4D-209CFCC2F80C}"/>
                    </a:ext>
                  </a:extLst>
                </p14:cNvPr>
                <p14:cNvContentPartPr/>
                <p14:nvPr/>
              </p14:nvContentPartPr>
              <p14:xfrm>
                <a:off x="8175900" y="3676110"/>
                <a:ext cx="4320" cy="17640"/>
              </p14:xfrm>
            </p:contentPart>
          </mc:Choice>
          <mc:Fallback>
            <p:pic>
              <p:nvPicPr>
                <p:cNvPr id="484" name="Рукописный ввод 483">
                  <a:extLst>
                    <a:ext uri="{FF2B5EF4-FFF2-40B4-BE49-F238E27FC236}">
                      <a16:creationId xmlns:a16="http://schemas.microsoft.com/office/drawing/2014/main" id="{92190B7F-9E00-1548-2E4D-209CFCC2F80C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8163660" y="3663072"/>
                  <a:ext cx="28800" cy="43717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485" name="Рукописный ввод 484">
                  <a:extLst>
                    <a:ext uri="{FF2B5EF4-FFF2-40B4-BE49-F238E27FC236}">
                      <a16:creationId xmlns:a16="http://schemas.microsoft.com/office/drawing/2014/main" id="{42D3F524-DF8E-0D86-80BB-56F839A8A8DF}"/>
                    </a:ext>
                  </a:extLst>
                </p14:cNvPr>
                <p14:cNvContentPartPr/>
                <p14:nvPr/>
              </p14:nvContentPartPr>
              <p14:xfrm>
                <a:off x="8827500" y="5488350"/>
                <a:ext cx="45000" cy="160200"/>
              </p14:xfrm>
            </p:contentPart>
          </mc:Choice>
          <mc:Fallback>
            <p:pic>
              <p:nvPicPr>
                <p:cNvPr id="485" name="Рукописный ввод 484">
                  <a:extLst>
                    <a:ext uri="{FF2B5EF4-FFF2-40B4-BE49-F238E27FC236}">
                      <a16:creationId xmlns:a16="http://schemas.microsoft.com/office/drawing/2014/main" id="{42D3F524-DF8E-0D86-80BB-56F839A8A8DF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8814310" y="5475065"/>
                  <a:ext cx="71379" cy="18677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486" name="Рукописный ввод 485">
                  <a:extLst>
                    <a:ext uri="{FF2B5EF4-FFF2-40B4-BE49-F238E27FC236}">
                      <a16:creationId xmlns:a16="http://schemas.microsoft.com/office/drawing/2014/main" id="{53F3C631-1E1D-C271-9ADC-56A4D7C1926B}"/>
                    </a:ext>
                  </a:extLst>
                </p14:cNvPr>
                <p14:cNvContentPartPr/>
                <p14:nvPr/>
              </p14:nvContentPartPr>
              <p14:xfrm>
                <a:off x="8214160" y="3210240"/>
                <a:ext cx="96120" cy="5400"/>
              </p14:xfrm>
            </p:contentPart>
          </mc:Choice>
          <mc:Fallback>
            <p:pic>
              <p:nvPicPr>
                <p:cNvPr id="486" name="Рукописный ввод 485">
                  <a:extLst>
                    <a:ext uri="{FF2B5EF4-FFF2-40B4-BE49-F238E27FC236}">
                      <a16:creationId xmlns:a16="http://schemas.microsoft.com/office/drawing/2014/main" id="{53F3C631-1E1D-C271-9ADC-56A4D7C1926B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8136014" y="3055954"/>
                  <a:ext cx="251631" cy="313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487" name="Рукописный ввод 486">
                  <a:extLst>
                    <a:ext uri="{FF2B5EF4-FFF2-40B4-BE49-F238E27FC236}">
                      <a16:creationId xmlns:a16="http://schemas.microsoft.com/office/drawing/2014/main" id="{911FBE55-9DD3-AF91-2E71-BA0B94A288F0}"/>
                    </a:ext>
                  </a:extLst>
                </p14:cNvPr>
                <p14:cNvContentPartPr/>
                <p14:nvPr/>
              </p14:nvContentPartPr>
              <p14:xfrm>
                <a:off x="8326120" y="3210240"/>
                <a:ext cx="360" cy="360"/>
              </p14:xfrm>
            </p:contentPart>
          </mc:Choice>
          <mc:Fallback>
            <p:pic>
              <p:nvPicPr>
                <p:cNvPr id="487" name="Рукописный ввод 486">
                  <a:extLst>
                    <a:ext uri="{FF2B5EF4-FFF2-40B4-BE49-F238E27FC236}">
                      <a16:creationId xmlns:a16="http://schemas.microsoft.com/office/drawing/2014/main" id="{911FBE55-9DD3-AF91-2E71-BA0B94A288F0}"/>
                    </a:ext>
                  </a:extLst>
                </p:cNvPr>
                <p:cNvPicPr/>
                <p:nvPr/>
              </p:nvPicPr>
              <p:blipFill>
                <a:blip r:embed="rId58"/>
                <a:stretch>
                  <a:fillRect/>
                </a:stretch>
              </p:blipFill>
              <p:spPr>
                <a:xfrm>
                  <a:off x="8290120" y="3138240"/>
                  <a:ext cx="7200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488" name="Рукописный ввод 487">
                  <a:extLst>
                    <a:ext uri="{FF2B5EF4-FFF2-40B4-BE49-F238E27FC236}">
                      <a16:creationId xmlns:a16="http://schemas.microsoft.com/office/drawing/2014/main" id="{522EF7E7-8D3C-1387-DFF5-65E86F95F115}"/>
                    </a:ext>
                  </a:extLst>
                </p14:cNvPr>
                <p14:cNvContentPartPr/>
                <p14:nvPr/>
              </p14:nvContentPartPr>
              <p14:xfrm>
                <a:off x="8299840" y="3400680"/>
                <a:ext cx="255240" cy="3600"/>
              </p14:xfrm>
            </p:contentPart>
          </mc:Choice>
          <mc:Fallback>
            <p:pic>
              <p:nvPicPr>
                <p:cNvPr id="488" name="Рукописный ввод 487">
                  <a:extLst>
                    <a:ext uri="{FF2B5EF4-FFF2-40B4-BE49-F238E27FC236}">
                      <a16:creationId xmlns:a16="http://schemas.microsoft.com/office/drawing/2014/main" id="{522EF7E7-8D3C-1387-DFF5-65E86F95F115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8221785" y="3256680"/>
                  <a:ext cx="410570" cy="29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489" name="Рукописный ввод 488">
                  <a:extLst>
                    <a:ext uri="{FF2B5EF4-FFF2-40B4-BE49-F238E27FC236}">
                      <a16:creationId xmlns:a16="http://schemas.microsoft.com/office/drawing/2014/main" id="{CB23EF0C-7581-89E9-6F74-E70408FFC002}"/>
                    </a:ext>
                  </a:extLst>
                </p14:cNvPr>
                <p14:cNvContentPartPr/>
                <p14:nvPr/>
              </p14:nvContentPartPr>
              <p14:xfrm>
                <a:off x="8290480" y="3304200"/>
                <a:ext cx="29520" cy="18360"/>
              </p14:xfrm>
            </p:contentPart>
          </mc:Choice>
          <mc:Fallback>
            <p:pic>
              <p:nvPicPr>
                <p:cNvPr id="489" name="Рукописный ввод 488">
                  <a:extLst>
                    <a:ext uri="{FF2B5EF4-FFF2-40B4-BE49-F238E27FC236}">
                      <a16:creationId xmlns:a16="http://schemas.microsoft.com/office/drawing/2014/main" id="{CB23EF0C-7581-89E9-6F74-E70408FFC002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8212796" y="3151200"/>
                  <a:ext cx="184112" cy="32359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490" name="Рукописный ввод 489">
                  <a:extLst>
                    <a:ext uri="{FF2B5EF4-FFF2-40B4-BE49-F238E27FC236}">
                      <a16:creationId xmlns:a16="http://schemas.microsoft.com/office/drawing/2014/main" id="{77DF2D33-3D86-AED7-DF80-673DB27A5C1A}"/>
                    </a:ext>
                  </a:extLst>
                </p14:cNvPr>
                <p14:cNvContentPartPr/>
                <p14:nvPr/>
              </p14:nvContentPartPr>
              <p14:xfrm>
                <a:off x="8215600" y="3329760"/>
                <a:ext cx="87840" cy="6480"/>
              </p14:xfrm>
            </p:contentPart>
          </mc:Choice>
          <mc:Fallback>
            <p:pic>
              <p:nvPicPr>
                <p:cNvPr id="490" name="Рукописный ввод 489">
                  <a:extLst>
                    <a:ext uri="{FF2B5EF4-FFF2-40B4-BE49-F238E27FC236}">
                      <a16:creationId xmlns:a16="http://schemas.microsoft.com/office/drawing/2014/main" id="{77DF2D33-3D86-AED7-DF80-673DB27A5C1A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8137865" y="3185760"/>
                  <a:ext cx="242532" cy="29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491" name="Рукописный ввод 490">
                  <a:extLst>
                    <a:ext uri="{FF2B5EF4-FFF2-40B4-BE49-F238E27FC236}">
                      <a16:creationId xmlns:a16="http://schemas.microsoft.com/office/drawing/2014/main" id="{8A3A04EE-A9D9-3557-67BF-3D19FD58E14D}"/>
                    </a:ext>
                  </a:extLst>
                </p14:cNvPr>
                <p14:cNvContentPartPr/>
                <p14:nvPr/>
              </p14:nvContentPartPr>
              <p14:xfrm>
                <a:off x="7998160" y="3400680"/>
                <a:ext cx="318960" cy="229680"/>
              </p14:xfrm>
            </p:contentPart>
          </mc:Choice>
          <mc:Fallback>
            <p:pic>
              <p:nvPicPr>
                <p:cNvPr id="491" name="Рукописный ввод 490">
                  <a:extLst>
                    <a:ext uri="{FF2B5EF4-FFF2-40B4-BE49-F238E27FC236}">
                      <a16:creationId xmlns:a16="http://schemas.microsoft.com/office/drawing/2014/main" id="{8A3A04EE-A9D9-3557-67BF-3D19FD58E14D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7919984" y="3244435"/>
                  <a:ext cx="474531" cy="54138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492" name="Рукописный ввод 491">
                  <a:extLst>
                    <a:ext uri="{FF2B5EF4-FFF2-40B4-BE49-F238E27FC236}">
                      <a16:creationId xmlns:a16="http://schemas.microsoft.com/office/drawing/2014/main" id="{759831EC-9AE0-43F2-19D1-8F1DACCCD475}"/>
                    </a:ext>
                  </a:extLst>
                </p14:cNvPr>
                <p14:cNvContentPartPr/>
                <p14:nvPr/>
              </p14:nvContentPartPr>
              <p14:xfrm>
                <a:off x="8310640" y="3411120"/>
                <a:ext cx="243000" cy="33480"/>
              </p14:xfrm>
            </p:contentPart>
          </mc:Choice>
          <mc:Fallback>
            <p:pic>
              <p:nvPicPr>
                <p:cNvPr id="492" name="Рукописный ввод 491">
                  <a:extLst>
                    <a:ext uri="{FF2B5EF4-FFF2-40B4-BE49-F238E27FC236}">
                      <a16:creationId xmlns:a16="http://schemas.microsoft.com/office/drawing/2014/main" id="{759831EC-9AE0-43F2-19D1-8F1DACCCD475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8232505" y="3255399"/>
                  <a:ext cx="398489" cy="3441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493" name="Рукописный ввод 492">
                  <a:extLst>
                    <a:ext uri="{FF2B5EF4-FFF2-40B4-BE49-F238E27FC236}">
                      <a16:creationId xmlns:a16="http://schemas.microsoft.com/office/drawing/2014/main" id="{AAADCA1E-1AEC-C8AF-589B-891574CFE8ED}"/>
                    </a:ext>
                  </a:extLst>
                </p14:cNvPr>
                <p14:cNvContentPartPr/>
                <p14:nvPr/>
              </p14:nvContentPartPr>
              <p14:xfrm>
                <a:off x="7994920" y="3438840"/>
                <a:ext cx="212040" cy="5760"/>
              </p14:xfrm>
            </p:contentPart>
          </mc:Choice>
          <mc:Fallback>
            <p:pic>
              <p:nvPicPr>
                <p:cNvPr id="493" name="Рукописный ввод 492">
                  <a:extLst>
                    <a:ext uri="{FF2B5EF4-FFF2-40B4-BE49-F238E27FC236}">
                      <a16:creationId xmlns:a16="http://schemas.microsoft.com/office/drawing/2014/main" id="{AAADCA1E-1AEC-C8AF-589B-891574CFE8ED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7916676" y="3294840"/>
                  <a:ext cx="367745" cy="293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494" name="Рукописный ввод 493">
                  <a:extLst>
                    <a:ext uri="{FF2B5EF4-FFF2-40B4-BE49-F238E27FC236}">
                      <a16:creationId xmlns:a16="http://schemas.microsoft.com/office/drawing/2014/main" id="{CFAA808F-3E99-2C35-4D7D-A2B639A9F1A4}"/>
                    </a:ext>
                  </a:extLst>
                </p14:cNvPr>
                <p14:cNvContentPartPr/>
                <p14:nvPr/>
              </p14:nvContentPartPr>
              <p14:xfrm>
                <a:off x="8210920" y="3565920"/>
                <a:ext cx="123120" cy="362880"/>
              </p14:xfrm>
            </p:contentPart>
          </mc:Choice>
          <mc:Fallback>
            <p:pic>
              <p:nvPicPr>
                <p:cNvPr id="494" name="Рукописный ввод 493">
                  <a:extLst>
                    <a:ext uri="{FF2B5EF4-FFF2-40B4-BE49-F238E27FC236}">
                      <a16:creationId xmlns:a16="http://schemas.microsoft.com/office/drawing/2014/main" id="{CFAA808F-3E99-2C35-4D7D-A2B639A9F1A4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8132996" y="3409506"/>
                  <a:ext cx="278189" cy="67492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495" name="Рукописный ввод 494">
                  <a:extLst>
                    <a:ext uri="{FF2B5EF4-FFF2-40B4-BE49-F238E27FC236}">
                      <a16:creationId xmlns:a16="http://schemas.microsoft.com/office/drawing/2014/main" id="{0894E3AE-544A-6F04-56F0-AC595575F9C1}"/>
                    </a:ext>
                  </a:extLst>
                </p14:cNvPr>
                <p14:cNvContentPartPr/>
                <p14:nvPr/>
              </p14:nvContentPartPr>
              <p14:xfrm>
                <a:off x="8264560" y="3785160"/>
                <a:ext cx="243360" cy="141480"/>
              </p14:xfrm>
            </p:contentPart>
          </mc:Choice>
          <mc:Fallback>
            <p:pic>
              <p:nvPicPr>
                <p:cNvPr id="495" name="Рукописный ввод 494">
                  <a:extLst>
                    <a:ext uri="{FF2B5EF4-FFF2-40B4-BE49-F238E27FC236}">
                      <a16:creationId xmlns:a16="http://schemas.microsoft.com/office/drawing/2014/main" id="{0894E3AE-544A-6F04-56F0-AC595575F9C1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8186309" y="3628829"/>
                  <a:ext cx="399079" cy="453361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496" name="Рукописный ввод 495">
                  <a:extLst>
                    <a:ext uri="{FF2B5EF4-FFF2-40B4-BE49-F238E27FC236}">
                      <a16:creationId xmlns:a16="http://schemas.microsoft.com/office/drawing/2014/main" id="{05CED042-014C-511D-4916-2D152320D6C0}"/>
                    </a:ext>
                  </a:extLst>
                </p14:cNvPr>
                <p14:cNvContentPartPr/>
                <p14:nvPr/>
              </p14:nvContentPartPr>
              <p14:xfrm>
                <a:off x="7735720" y="3761040"/>
                <a:ext cx="717480" cy="1763640"/>
              </p14:xfrm>
            </p:contentPart>
          </mc:Choice>
          <mc:Fallback>
            <p:pic>
              <p:nvPicPr>
                <p:cNvPr id="496" name="Рукописный ввод 495">
                  <a:extLst>
                    <a:ext uri="{FF2B5EF4-FFF2-40B4-BE49-F238E27FC236}">
                      <a16:creationId xmlns:a16="http://schemas.microsoft.com/office/drawing/2014/main" id="{05CED042-014C-511D-4916-2D152320D6C0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7598796" y="3624111"/>
                  <a:ext cx="990545" cy="203671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497" name="Рукописный ввод 496">
                  <a:extLst>
                    <a:ext uri="{FF2B5EF4-FFF2-40B4-BE49-F238E27FC236}">
                      <a16:creationId xmlns:a16="http://schemas.microsoft.com/office/drawing/2014/main" id="{82DF5568-0655-27F1-9EE6-D48B62B636EB}"/>
                    </a:ext>
                  </a:extLst>
                </p14:cNvPr>
                <p14:cNvContentPartPr/>
                <p14:nvPr/>
              </p14:nvContentPartPr>
              <p14:xfrm>
                <a:off x="7744000" y="4151280"/>
                <a:ext cx="513360" cy="1663920"/>
              </p14:xfrm>
            </p:contentPart>
          </mc:Choice>
          <mc:Fallback>
            <p:pic>
              <p:nvPicPr>
                <p:cNvPr id="497" name="Рукописный ввод 496">
                  <a:extLst>
                    <a:ext uri="{FF2B5EF4-FFF2-40B4-BE49-F238E27FC236}">
                      <a16:creationId xmlns:a16="http://schemas.microsoft.com/office/drawing/2014/main" id="{82DF5568-0655-27F1-9EE6-D48B62B636EB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7607052" y="4014316"/>
                  <a:ext cx="786474" cy="1937066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498" name="Рукописный ввод 497">
                  <a:extLst>
                    <a:ext uri="{FF2B5EF4-FFF2-40B4-BE49-F238E27FC236}">
                      <a16:creationId xmlns:a16="http://schemas.microsoft.com/office/drawing/2014/main" id="{52940909-8B59-92C8-2F36-1964C6ABBBE6}"/>
                    </a:ext>
                  </a:extLst>
                </p14:cNvPr>
                <p14:cNvContentPartPr/>
                <p14:nvPr/>
              </p14:nvContentPartPr>
              <p14:xfrm>
                <a:off x="8087080" y="3880560"/>
                <a:ext cx="577800" cy="1758600"/>
              </p14:xfrm>
            </p:contentPart>
          </mc:Choice>
          <mc:Fallback>
            <p:pic>
              <p:nvPicPr>
                <p:cNvPr id="498" name="Рукописный ввод 497">
                  <a:extLst>
                    <a:ext uri="{FF2B5EF4-FFF2-40B4-BE49-F238E27FC236}">
                      <a16:creationId xmlns:a16="http://schemas.microsoft.com/office/drawing/2014/main" id="{52940909-8B59-92C8-2F36-1964C6ABBBE6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7950253" y="3743597"/>
                  <a:ext cx="850672" cy="2031743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7">
              <p14:nvContentPartPr>
                <p14:cNvPr id="499" name="Рукописный ввод 498">
                  <a:extLst>
                    <a:ext uri="{FF2B5EF4-FFF2-40B4-BE49-F238E27FC236}">
                      <a16:creationId xmlns:a16="http://schemas.microsoft.com/office/drawing/2014/main" id="{50EB4079-47FE-D626-13D4-4D18B8F8E341}"/>
                    </a:ext>
                  </a:extLst>
                </p14:cNvPr>
                <p14:cNvContentPartPr/>
                <p14:nvPr/>
              </p14:nvContentPartPr>
              <p14:xfrm>
                <a:off x="8197960" y="5041920"/>
                <a:ext cx="605880" cy="777240"/>
              </p14:xfrm>
            </p:contentPart>
          </mc:Choice>
          <mc:Fallback>
            <p:pic>
              <p:nvPicPr>
                <p:cNvPr id="499" name="Рукописный ввод 498">
                  <a:extLst>
                    <a:ext uri="{FF2B5EF4-FFF2-40B4-BE49-F238E27FC236}">
                      <a16:creationId xmlns:a16="http://schemas.microsoft.com/office/drawing/2014/main" id="{50EB4079-47FE-D626-13D4-4D18B8F8E341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8061148" y="4905082"/>
                  <a:ext cx="878721" cy="105013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9">
              <p14:nvContentPartPr>
                <p14:cNvPr id="500" name="Рукописный ввод 499">
                  <a:extLst>
                    <a:ext uri="{FF2B5EF4-FFF2-40B4-BE49-F238E27FC236}">
                      <a16:creationId xmlns:a16="http://schemas.microsoft.com/office/drawing/2014/main" id="{071EAC4F-9931-B0B0-D280-8589D7552406}"/>
                    </a:ext>
                  </a:extLst>
                </p14:cNvPr>
                <p14:cNvContentPartPr/>
                <p14:nvPr/>
              </p14:nvContentPartPr>
              <p14:xfrm>
                <a:off x="7683160" y="5813760"/>
                <a:ext cx="140040" cy="70200"/>
              </p14:xfrm>
            </p:contentPart>
          </mc:Choice>
          <mc:Fallback>
            <p:pic>
              <p:nvPicPr>
                <p:cNvPr id="500" name="Рукописный ввод 499">
                  <a:extLst>
                    <a:ext uri="{FF2B5EF4-FFF2-40B4-BE49-F238E27FC236}">
                      <a16:creationId xmlns:a16="http://schemas.microsoft.com/office/drawing/2014/main" id="{071EAC4F-9931-B0B0-D280-8589D7552406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7644043" y="5774760"/>
                  <a:ext cx="217492" cy="1474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501" name="Группа 500">
              <a:extLst>
                <a:ext uri="{FF2B5EF4-FFF2-40B4-BE49-F238E27FC236}">
                  <a16:creationId xmlns:a16="http://schemas.microsoft.com/office/drawing/2014/main" id="{DF0F6724-2C41-B91A-5EF9-842948328EED}"/>
                </a:ext>
              </a:extLst>
            </p:cNvPr>
            <p:cNvGrpSpPr/>
            <p:nvPr/>
          </p:nvGrpSpPr>
          <p:grpSpPr>
            <a:xfrm>
              <a:off x="7664800" y="5501280"/>
              <a:ext cx="1216760" cy="414000"/>
              <a:chOff x="7664800" y="5501280"/>
              <a:chExt cx="1216760" cy="4140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31">
                <p14:nvContentPartPr>
                  <p14:cNvPr id="511" name="Рукописный ввод 510">
                    <a:extLst>
                      <a:ext uri="{FF2B5EF4-FFF2-40B4-BE49-F238E27FC236}">
                        <a16:creationId xmlns:a16="http://schemas.microsoft.com/office/drawing/2014/main" id="{4B3D36E5-73F3-4055-EE47-A95125532B6C}"/>
                      </a:ext>
                    </a:extLst>
                  </p14:cNvPr>
                  <p14:cNvContentPartPr/>
                  <p14:nvPr/>
                </p14:nvContentPartPr>
                <p14:xfrm>
                  <a:off x="8844840" y="5501280"/>
                  <a:ext cx="36720" cy="127800"/>
                </p14:xfrm>
              </p:contentPart>
            </mc:Choice>
            <mc:Fallback>
              <p:pic>
                <p:nvPicPr>
                  <p:cNvPr id="511" name="Рукописный ввод 510">
                    <a:extLst>
                      <a:ext uri="{FF2B5EF4-FFF2-40B4-BE49-F238E27FC236}">
                        <a16:creationId xmlns:a16="http://schemas.microsoft.com/office/drawing/2014/main" id="{4B3D36E5-73F3-4055-EE47-A95125532B6C}"/>
                      </a:ext>
                    </a:extLst>
                  </p:cNvPr>
                  <p:cNvPicPr/>
                  <p:nvPr/>
                </p:nvPicPr>
                <p:blipFill>
                  <a:blip r:embed="rId232"/>
                  <a:stretch>
                    <a:fillRect/>
                  </a:stretch>
                </p:blipFill>
                <p:spPr>
                  <a:xfrm>
                    <a:off x="8831558" y="5488032"/>
                    <a:ext cx="63283" cy="1542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3">
                <p14:nvContentPartPr>
                  <p14:cNvPr id="512" name="Рукописный ввод 511">
                    <a:extLst>
                      <a:ext uri="{FF2B5EF4-FFF2-40B4-BE49-F238E27FC236}">
                        <a16:creationId xmlns:a16="http://schemas.microsoft.com/office/drawing/2014/main" id="{E47BBC65-4563-049B-36AD-8F101B8BAEAA}"/>
                      </a:ext>
                    </a:extLst>
                  </p14:cNvPr>
                  <p14:cNvContentPartPr/>
                  <p14:nvPr/>
                </p14:nvContentPartPr>
                <p14:xfrm>
                  <a:off x="8751240" y="5653920"/>
                  <a:ext cx="124200" cy="251280"/>
                </p14:xfrm>
              </p:contentPart>
            </mc:Choice>
            <mc:Fallback>
              <p:pic>
                <p:nvPicPr>
                  <p:cNvPr id="512" name="Рукописный ввод 511">
                    <a:extLst>
                      <a:ext uri="{FF2B5EF4-FFF2-40B4-BE49-F238E27FC236}">
                        <a16:creationId xmlns:a16="http://schemas.microsoft.com/office/drawing/2014/main" id="{E47BBC65-4563-049B-36AD-8F101B8BAEAA}"/>
                      </a:ext>
                    </a:extLst>
                  </p:cNvPr>
                  <p:cNvPicPr/>
                  <p:nvPr/>
                </p:nvPicPr>
                <p:blipFill>
                  <a:blip r:embed="rId234"/>
                  <a:stretch>
                    <a:fillRect/>
                  </a:stretch>
                </p:blipFill>
                <p:spPr>
                  <a:xfrm>
                    <a:off x="8737961" y="5640654"/>
                    <a:ext cx="150758" cy="27781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5">
                <p14:nvContentPartPr>
                  <p14:cNvPr id="513" name="Рукописный ввод 512">
                    <a:extLst>
                      <a:ext uri="{FF2B5EF4-FFF2-40B4-BE49-F238E27FC236}">
                        <a16:creationId xmlns:a16="http://schemas.microsoft.com/office/drawing/2014/main" id="{FA6F3556-030E-8290-5B09-57F37845D893}"/>
                      </a:ext>
                    </a:extLst>
                  </p14:cNvPr>
                  <p14:cNvContentPartPr/>
                  <p14:nvPr/>
                </p14:nvContentPartPr>
                <p14:xfrm>
                  <a:off x="8460760" y="5635920"/>
                  <a:ext cx="413640" cy="261000"/>
                </p14:xfrm>
              </p:contentPart>
            </mc:Choice>
            <mc:Fallback>
              <p:pic>
                <p:nvPicPr>
                  <p:cNvPr id="513" name="Рукописный ввод 512">
                    <a:extLst>
                      <a:ext uri="{FF2B5EF4-FFF2-40B4-BE49-F238E27FC236}">
                        <a16:creationId xmlns:a16="http://schemas.microsoft.com/office/drawing/2014/main" id="{FA6F3556-030E-8290-5B09-57F37845D893}"/>
                      </a:ext>
                    </a:extLst>
                  </p:cNvPr>
                  <p:cNvPicPr/>
                  <p:nvPr/>
                </p:nvPicPr>
                <p:blipFill>
                  <a:blip r:embed="rId236"/>
                  <a:stretch>
                    <a:fillRect/>
                  </a:stretch>
                </p:blipFill>
                <p:spPr>
                  <a:xfrm>
                    <a:off x="8421664" y="5596848"/>
                    <a:ext cx="491051" cy="33836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7">
                <p14:nvContentPartPr>
                  <p14:cNvPr id="514" name="Рукописный ввод 513">
                    <a:extLst>
                      <a:ext uri="{FF2B5EF4-FFF2-40B4-BE49-F238E27FC236}">
                        <a16:creationId xmlns:a16="http://schemas.microsoft.com/office/drawing/2014/main" id="{AB674263-A9DE-8720-1E56-A48E78DF9E7E}"/>
                      </a:ext>
                    </a:extLst>
                  </p14:cNvPr>
                  <p14:cNvContentPartPr/>
                  <p14:nvPr/>
                </p14:nvContentPartPr>
                <p14:xfrm>
                  <a:off x="7883680" y="5766600"/>
                  <a:ext cx="961920" cy="123480"/>
                </p14:xfrm>
              </p:contentPart>
            </mc:Choice>
            <mc:Fallback>
              <p:pic>
                <p:nvPicPr>
                  <p:cNvPr id="514" name="Рукописный ввод 513">
                    <a:extLst>
                      <a:ext uri="{FF2B5EF4-FFF2-40B4-BE49-F238E27FC236}">
                        <a16:creationId xmlns:a16="http://schemas.microsoft.com/office/drawing/2014/main" id="{AB674263-A9DE-8720-1E56-A48E78DF9E7E}"/>
                      </a:ext>
                    </a:extLst>
                  </p:cNvPr>
                  <p:cNvPicPr/>
                  <p:nvPr/>
                </p:nvPicPr>
                <p:blipFill>
                  <a:blip r:embed="rId238"/>
                  <a:stretch>
                    <a:fillRect/>
                  </a:stretch>
                </p:blipFill>
                <p:spPr>
                  <a:xfrm>
                    <a:off x="7844546" y="5727524"/>
                    <a:ext cx="1039406" cy="20085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9">
                <p14:nvContentPartPr>
                  <p14:cNvPr id="515" name="Рукописный ввод 514">
                    <a:extLst>
                      <a:ext uri="{FF2B5EF4-FFF2-40B4-BE49-F238E27FC236}">
                        <a16:creationId xmlns:a16="http://schemas.microsoft.com/office/drawing/2014/main" id="{FEA29D94-0DCC-52FE-34CF-A4DDE51F9D2C}"/>
                      </a:ext>
                    </a:extLst>
                  </p14:cNvPr>
                  <p14:cNvContentPartPr/>
                  <p14:nvPr/>
                </p14:nvContentPartPr>
                <p14:xfrm>
                  <a:off x="7664800" y="5914920"/>
                  <a:ext cx="1210680" cy="360"/>
                </p14:xfrm>
              </p:contentPart>
            </mc:Choice>
            <mc:Fallback>
              <p:pic>
                <p:nvPicPr>
                  <p:cNvPr id="515" name="Рукописный ввод 514">
                    <a:extLst>
                      <a:ext uri="{FF2B5EF4-FFF2-40B4-BE49-F238E27FC236}">
                        <a16:creationId xmlns:a16="http://schemas.microsoft.com/office/drawing/2014/main" id="{FEA29D94-0DCC-52FE-34CF-A4DDE51F9D2C}"/>
                      </a:ext>
                    </a:extLst>
                  </p:cNvPr>
                  <p:cNvPicPr/>
                  <p:nvPr/>
                </p:nvPicPr>
                <p:blipFill>
                  <a:blip r:embed="rId240"/>
                  <a:stretch>
                    <a:fillRect/>
                  </a:stretch>
                </p:blipFill>
                <p:spPr>
                  <a:xfrm>
                    <a:off x="7625670" y="5896920"/>
                    <a:ext cx="1288157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1">
                <p14:nvContentPartPr>
                  <p14:cNvPr id="516" name="Рукописный ввод 515">
                    <a:extLst>
                      <a:ext uri="{FF2B5EF4-FFF2-40B4-BE49-F238E27FC236}">
                        <a16:creationId xmlns:a16="http://schemas.microsoft.com/office/drawing/2014/main" id="{B5F7EC54-0AC2-0A2F-A22D-304166554480}"/>
                      </a:ext>
                    </a:extLst>
                  </p14:cNvPr>
                  <p14:cNvContentPartPr/>
                  <p14:nvPr/>
                </p14:nvContentPartPr>
                <p14:xfrm>
                  <a:off x="7672000" y="5914920"/>
                  <a:ext cx="34560" cy="360"/>
                </p14:xfrm>
              </p:contentPart>
            </mc:Choice>
            <mc:Fallback>
              <p:pic>
                <p:nvPicPr>
                  <p:cNvPr id="516" name="Рукописный ввод 515">
                    <a:extLst>
                      <a:ext uri="{FF2B5EF4-FFF2-40B4-BE49-F238E27FC236}">
                        <a16:creationId xmlns:a16="http://schemas.microsoft.com/office/drawing/2014/main" id="{B5F7EC54-0AC2-0A2F-A22D-304166554480}"/>
                      </a:ext>
                    </a:extLst>
                  </p:cNvPr>
                  <p:cNvPicPr/>
                  <p:nvPr/>
                </p:nvPicPr>
                <p:blipFill>
                  <a:blip r:embed="rId242"/>
                  <a:stretch>
                    <a:fillRect/>
                  </a:stretch>
                </p:blipFill>
                <p:spPr>
                  <a:xfrm>
                    <a:off x="7633600" y="5896920"/>
                    <a:ext cx="110592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3">
                <p14:nvContentPartPr>
                  <p14:cNvPr id="517" name="Рукописный ввод 516">
                    <a:extLst>
                      <a:ext uri="{FF2B5EF4-FFF2-40B4-BE49-F238E27FC236}">
                        <a16:creationId xmlns:a16="http://schemas.microsoft.com/office/drawing/2014/main" id="{080C7D18-3597-F0A9-6897-5405DB501C0A}"/>
                      </a:ext>
                    </a:extLst>
                  </p14:cNvPr>
                  <p14:cNvContentPartPr/>
                  <p14:nvPr/>
                </p14:nvContentPartPr>
                <p14:xfrm>
                  <a:off x="7668040" y="5914920"/>
                  <a:ext cx="29880" cy="360"/>
                </p14:xfrm>
              </p:contentPart>
            </mc:Choice>
            <mc:Fallback>
              <p:pic>
                <p:nvPicPr>
                  <p:cNvPr id="517" name="Рукописный ввод 516">
                    <a:extLst>
                      <a:ext uri="{FF2B5EF4-FFF2-40B4-BE49-F238E27FC236}">
                        <a16:creationId xmlns:a16="http://schemas.microsoft.com/office/drawing/2014/main" id="{080C7D18-3597-F0A9-6897-5405DB501C0A}"/>
                      </a:ext>
                    </a:extLst>
                  </p:cNvPr>
                  <p:cNvPicPr/>
                  <p:nvPr/>
                </p:nvPicPr>
                <p:blipFill>
                  <a:blip r:embed="rId242"/>
                  <a:stretch>
                    <a:fillRect/>
                  </a:stretch>
                </p:blipFill>
                <p:spPr>
                  <a:xfrm>
                    <a:off x="7629732" y="5896920"/>
                    <a:ext cx="105729" cy="36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244">
              <p14:nvContentPartPr>
                <p14:cNvPr id="502" name="Рукописный ввод 501">
                  <a:extLst>
                    <a:ext uri="{FF2B5EF4-FFF2-40B4-BE49-F238E27FC236}">
                      <a16:creationId xmlns:a16="http://schemas.microsoft.com/office/drawing/2014/main" id="{F9B3D8A1-9F71-5C6A-DBEF-304F01B1AF0A}"/>
                    </a:ext>
                  </a:extLst>
                </p14:cNvPr>
                <p14:cNvContentPartPr/>
                <p14:nvPr/>
              </p14:nvContentPartPr>
              <p14:xfrm>
                <a:off x="7876480" y="3682440"/>
                <a:ext cx="822600" cy="360"/>
              </p14:xfrm>
            </p:contentPart>
          </mc:Choice>
          <mc:Fallback>
            <p:pic>
              <p:nvPicPr>
                <p:cNvPr id="502" name="Рукописный ввод 501">
                  <a:extLst>
                    <a:ext uri="{FF2B5EF4-FFF2-40B4-BE49-F238E27FC236}">
                      <a16:creationId xmlns:a16="http://schemas.microsoft.com/office/drawing/2014/main" id="{F9B3D8A1-9F71-5C6A-DBEF-304F01B1AF0A}"/>
                    </a:ext>
                  </a:extLst>
                </p:cNvPr>
                <p:cNvPicPr/>
                <p:nvPr/>
              </p:nvPicPr>
              <p:blipFill>
                <a:blip r:embed="rId245"/>
                <a:stretch>
                  <a:fillRect/>
                </a:stretch>
              </p:blipFill>
              <p:spPr>
                <a:xfrm>
                  <a:off x="7837383" y="3664440"/>
                  <a:ext cx="900012" cy="36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503" name="Группа 502">
              <a:extLst>
                <a:ext uri="{FF2B5EF4-FFF2-40B4-BE49-F238E27FC236}">
                  <a16:creationId xmlns:a16="http://schemas.microsoft.com/office/drawing/2014/main" id="{2E85F6F0-5230-256F-162F-64AB2ACFEAFF}"/>
                </a:ext>
              </a:extLst>
            </p:cNvPr>
            <p:cNvGrpSpPr/>
            <p:nvPr/>
          </p:nvGrpSpPr>
          <p:grpSpPr>
            <a:xfrm>
              <a:off x="7898800" y="3698040"/>
              <a:ext cx="795960" cy="532080"/>
              <a:chOff x="7898800" y="3698040"/>
              <a:chExt cx="795960" cy="532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46">
                <p14:nvContentPartPr>
                  <p14:cNvPr id="504" name="Рукописный ввод 503">
                    <a:extLst>
                      <a:ext uri="{FF2B5EF4-FFF2-40B4-BE49-F238E27FC236}">
                        <a16:creationId xmlns:a16="http://schemas.microsoft.com/office/drawing/2014/main" id="{C0C77146-B6FF-B285-D1B1-D3D0AD55494D}"/>
                      </a:ext>
                    </a:extLst>
                  </p14:cNvPr>
                  <p14:cNvContentPartPr/>
                  <p14:nvPr/>
                </p14:nvContentPartPr>
                <p14:xfrm>
                  <a:off x="8289760" y="3860760"/>
                  <a:ext cx="39240" cy="369360"/>
                </p14:xfrm>
              </p:contentPart>
            </mc:Choice>
            <mc:Fallback>
              <p:pic>
                <p:nvPicPr>
                  <p:cNvPr id="504" name="Рукописный ввод 503">
                    <a:extLst>
                      <a:ext uri="{FF2B5EF4-FFF2-40B4-BE49-F238E27FC236}">
                        <a16:creationId xmlns:a16="http://schemas.microsoft.com/office/drawing/2014/main" id="{C0C77146-B6FF-B285-D1B1-D3D0AD55494D}"/>
                      </a:ext>
                    </a:extLst>
                  </p:cNvPr>
                  <p:cNvPicPr/>
                  <p:nvPr/>
                </p:nvPicPr>
                <p:blipFill>
                  <a:blip r:embed="rId247"/>
                  <a:stretch>
                    <a:fillRect/>
                  </a:stretch>
                </p:blipFill>
                <p:spPr>
                  <a:xfrm>
                    <a:off x="8155113" y="3723815"/>
                    <a:ext cx="307765" cy="64246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8">
                <p14:nvContentPartPr>
                  <p14:cNvPr id="505" name="Рукописный ввод 504">
                    <a:extLst>
                      <a:ext uri="{FF2B5EF4-FFF2-40B4-BE49-F238E27FC236}">
                        <a16:creationId xmlns:a16="http://schemas.microsoft.com/office/drawing/2014/main" id="{E035E785-DA8C-0A37-04DC-8A89721D03FF}"/>
                      </a:ext>
                    </a:extLst>
                  </p14:cNvPr>
                  <p14:cNvContentPartPr/>
                  <p14:nvPr/>
                </p14:nvContentPartPr>
                <p14:xfrm>
                  <a:off x="8293000" y="3824400"/>
                  <a:ext cx="200160" cy="319680"/>
                </p14:xfrm>
              </p:contentPart>
            </mc:Choice>
            <mc:Fallback>
              <p:pic>
                <p:nvPicPr>
                  <p:cNvPr id="505" name="Рукописный ввод 504">
                    <a:extLst>
                      <a:ext uri="{FF2B5EF4-FFF2-40B4-BE49-F238E27FC236}">
                        <a16:creationId xmlns:a16="http://schemas.microsoft.com/office/drawing/2014/main" id="{E035E785-DA8C-0A37-04DC-8A89721D03FF}"/>
                      </a:ext>
                    </a:extLst>
                  </p:cNvPr>
                  <p:cNvPicPr/>
                  <p:nvPr/>
                </p:nvPicPr>
                <p:blipFill>
                  <a:blip r:embed="rId249"/>
                  <a:stretch>
                    <a:fillRect/>
                  </a:stretch>
                </p:blipFill>
                <p:spPr>
                  <a:xfrm>
                    <a:off x="8156172" y="3687618"/>
                    <a:ext cx="473034" cy="59246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0">
                <p14:nvContentPartPr>
                  <p14:cNvPr id="506" name="Рукописный ввод 505">
                    <a:extLst>
                      <a:ext uri="{FF2B5EF4-FFF2-40B4-BE49-F238E27FC236}">
                        <a16:creationId xmlns:a16="http://schemas.microsoft.com/office/drawing/2014/main" id="{C1079B7E-52BA-CB54-A4F2-977868AFBE70}"/>
                      </a:ext>
                    </a:extLst>
                  </p14:cNvPr>
                  <p14:cNvContentPartPr/>
                  <p14:nvPr/>
                </p14:nvContentPartPr>
                <p14:xfrm>
                  <a:off x="8490640" y="3764640"/>
                  <a:ext cx="37800" cy="47880"/>
                </p14:xfrm>
              </p:contentPart>
            </mc:Choice>
            <mc:Fallback>
              <p:pic>
                <p:nvPicPr>
                  <p:cNvPr id="506" name="Рукописный ввод 505">
                    <a:extLst>
                      <a:ext uri="{FF2B5EF4-FFF2-40B4-BE49-F238E27FC236}">
                        <a16:creationId xmlns:a16="http://schemas.microsoft.com/office/drawing/2014/main" id="{C1079B7E-52BA-CB54-A4F2-977868AFBE70}"/>
                      </a:ext>
                    </a:extLst>
                  </p:cNvPr>
                  <p:cNvPicPr/>
                  <p:nvPr/>
                </p:nvPicPr>
                <p:blipFill>
                  <a:blip r:embed="rId251"/>
                  <a:stretch>
                    <a:fillRect/>
                  </a:stretch>
                </p:blipFill>
                <p:spPr>
                  <a:xfrm>
                    <a:off x="8355640" y="3629495"/>
                    <a:ext cx="307029" cy="31739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2">
                <p14:nvContentPartPr>
                  <p14:cNvPr id="507" name="Рукописный ввод 506">
                    <a:extLst>
                      <a:ext uri="{FF2B5EF4-FFF2-40B4-BE49-F238E27FC236}">
                        <a16:creationId xmlns:a16="http://schemas.microsoft.com/office/drawing/2014/main" id="{5814950C-D3B6-D95C-4635-25F07A0B47B6}"/>
                      </a:ext>
                    </a:extLst>
                  </p14:cNvPr>
                  <p14:cNvContentPartPr/>
                  <p14:nvPr/>
                </p14:nvContentPartPr>
                <p14:xfrm>
                  <a:off x="8568760" y="3698040"/>
                  <a:ext cx="113040" cy="76680"/>
                </p14:xfrm>
              </p:contentPart>
            </mc:Choice>
            <mc:Fallback>
              <p:pic>
                <p:nvPicPr>
                  <p:cNvPr id="507" name="Рукописный ввод 506">
                    <a:extLst>
                      <a:ext uri="{FF2B5EF4-FFF2-40B4-BE49-F238E27FC236}">
                        <a16:creationId xmlns:a16="http://schemas.microsoft.com/office/drawing/2014/main" id="{5814950C-D3B6-D95C-4635-25F07A0B47B6}"/>
                      </a:ext>
                    </a:extLst>
                  </p:cNvPr>
                  <p:cNvPicPr/>
                  <p:nvPr/>
                </p:nvPicPr>
                <p:blipFill>
                  <a:blip r:embed="rId253"/>
                  <a:stretch>
                    <a:fillRect/>
                  </a:stretch>
                </p:blipFill>
                <p:spPr>
                  <a:xfrm>
                    <a:off x="8529781" y="3659313"/>
                    <a:ext cx="190219" cy="1533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4">
                <p14:nvContentPartPr>
                  <p14:cNvPr id="508" name="Рукописный ввод 507">
                    <a:extLst>
                      <a:ext uri="{FF2B5EF4-FFF2-40B4-BE49-F238E27FC236}">
                        <a16:creationId xmlns:a16="http://schemas.microsoft.com/office/drawing/2014/main" id="{7630CE46-DB0D-9C2F-018D-A0A4111C33F4}"/>
                      </a:ext>
                    </a:extLst>
                  </p14:cNvPr>
                  <p14:cNvContentPartPr/>
                  <p14:nvPr/>
                </p14:nvContentPartPr>
                <p14:xfrm>
                  <a:off x="8694400" y="3700560"/>
                  <a:ext cx="360" cy="360"/>
                </p14:xfrm>
              </p:contentPart>
            </mc:Choice>
            <mc:Fallback>
              <p:pic>
                <p:nvPicPr>
                  <p:cNvPr id="508" name="Рукописный ввод 507">
                    <a:extLst>
                      <a:ext uri="{FF2B5EF4-FFF2-40B4-BE49-F238E27FC236}">
                        <a16:creationId xmlns:a16="http://schemas.microsoft.com/office/drawing/2014/main" id="{7630CE46-DB0D-9C2F-018D-A0A4111C33F4}"/>
                      </a:ext>
                    </a:extLst>
                  </p:cNvPr>
                  <p:cNvPicPr/>
                  <p:nvPr/>
                </p:nvPicPr>
                <p:blipFill>
                  <a:blip r:embed="rId255"/>
                  <a:stretch>
                    <a:fillRect/>
                  </a:stretch>
                </p:blipFill>
                <p:spPr>
                  <a:xfrm>
                    <a:off x="8676400" y="368256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6">
                <p14:nvContentPartPr>
                  <p14:cNvPr id="509" name="Рукописный ввод 508">
                    <a:extLst>
                      <a:ext uri="{FF2B5EF4-FFF2-40B4-BE49-F238E27FC236}">
                        <a16:creationId xmlns:a16="http://schemas.microsoft.com/office/drawing/2014/main" id="{C9C5C4C8-25BC-7468-889D-C49D78B220AB}"/>
                      </a:ext>
                    </a:extLst>
                  </p14:cNvPr>
                  <p14:cNvContentPartPr/>
                  <p14:nvPr/>
                </p14:nvContentPartPr>
                <p14:xfrm>
                  <a:off x="8553640" y="3698040"/>
                  <a:ext cx="108000" cy="18360"/>
                </p14:xfrm>
              </p:contentPart>
            </mc:Choice>
            <mc:Fallback>
              <p:pic>
                <p:nvPicPr>
                  <p:cNvPr id="509" name="Рукописный ввод 508">
                    <a:extLst>
                      <a:ext uri="{FF2B5EF4-FFF2-40B4-BE49-F238E27FC236}">
                        <a16:creationId xmlns:a16="http://schemas.microsoft.com/office/drawing/2014/main" id="{C9C5C4C8-25BC-7468-889D-C49D78B220AB}"/>
                      </a:ext>
                    </a:extLst>
                  </p:cNvPr>
                  <p:cNvPicPr/>
                  <p:nvPr/>
                </p:nvPicPr>
                <p:blipFill>
                  <a:blip r:embed="rId257"/>
                  <a:stretch>
                    <a:fillRect/>
                  </a:stretch>
                </p:blipFill>
                <p:spPr>
                  <a:xfrm>
                    <a:off x="8514510" y="3659790"/>
                    <a:ext cx="185478" cy="9409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8">
                <p14:nvContentPartPr>
                  <p14:cNvPr id="510" name="Рукописный ввод 509">
                    <a:extLst>
                      <a:ext uri="{FF2B5EF4-FFF2-40B4-BE49-F238E27FC236}">
                        <a16:creationId xmlns:a16="http://schemas.microsoft.com/office/drawing/2014/main" id="{1036CDA2-AB54-DC40-6967-EA1DB16BD3A6}"/>
                      </a:ext>
                    </a:extLst>
                  </p14:cNvPr>
                  <p14:cNvContentPartPr/>
                  <p14:nvPr/>
                </p14:nvContentPartPr>
                <p14:xfrm>
                  <a:off x="7898800" y="3709560"/>
                  <a:ext cx="600120" cy="106920"/>
                </p14:xfrm>
              </p:contentPart>
            </mc:Choice>
            <mc:Fallback>
              <p:pic>
                <p:nvPicPr>
                  <p:cNvPr id="510" name="Рукописный ввод 509">
                    <a:extLst>
                      <a:ext uri="{FF2B5EF4-FFF2-40B4-BE49-F238E27FC236}">
                        <a16:creationId xmlns:a16="http://schemas.microsoft.com/office/drawing/2014/main" id="{1036CDA2-AB54-DC40-6967-EA1DB16BD3A6}"/>
                      </a:ext>
                    </a:extLst>
                  </p:cNvPr>
                  <p:cNvPicPr/>
                  <p:nvPr/>
                </p:nvPicPr>
                <p:blipFill>
                  <a:blip r:embed="rId259"/>
                  <a:stretch>
                    <a:fillRect/>
                  </a:stretch>
                </p:blipFill>
                <p:spPr>
                  <a:xfrm>
                    <a:off x="7859679" y="3670538"/>
                    <a:ext cx="677580" cy="184183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521" name="Группа 520">
            <a:extLst>
              <a:ext uri="{FF2B5EF4-FFF2-40B4-BE49-F238E27FC236}">
                <a16:creationId xmlns:a16="http://schemas.microsoft.com/office/drawing/2014/main" id="{3CE772B1-1D61-93CD-B0B9-2639F3E5D61E}"/>
              </a:ext>
            </a:extLst>
          </p:cNvPr>
          <p:cNvGrpSpPr/>
          <p:nvPr/>
        </p:nvGrpSpPr>
        <p:grpSpPr>
          <a:xfrm>
            <a:off x="3918665" y="1996223"/>
            <a:ext cx="333394" cy="705291"/>
            <a:chOff x="819031" y="1649850"/>
            <a:chExt cx="1399680" cy="2961000"/>
          </a:xfrm>
        </p:grpSpPr>
        <p:grpSp>
          <p:nvGrpSpPr>
            <p:cNvPr id="522" name="Группа 521">
              <a:extLst>
                <a:ext uri="{FF2B5EF4-FFF2-40B4-BE49-F238E27FC236}">
                  <a16:creationId xmlns:a16="http://schemas.microsoft.com/office/drawing/2014/main" id="{EF57D79F-71C2-58BF-C626-43F288192F82}"/>
                </a:ext>
              </a:extLst>
            </p:cNvPr>
            <p:cNvGrpSpPr/>
            <p:nvPr/>
          </p:nvGrpSpPr>
          <p:grpSpPr>
            <a:xfrm>
              <a:off x="908833" y="1722720"/>
              <a:ext cx="1234800" cy="2809080"/>
              <a:chOff x="1911474" y="1297920"/>
              <a:chExt cx="1234800" cy="2809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60">
                <p14:nvContentPartPr>
                  <p14:cNvPr id="533" name="Рукописный ввод 532">
                    <a:extLst>
                      <a:ext uri="{FF2B5EF4-FFF2-40B4-BE49-F238E27FC236}">
                        <a16:creationId xmlns:a16="http://schemas.microsoft.com/office/drawing/2014/main" id="{E1BF4A02-D2AF-CFE2-E367-E760BE03E984}"/>
                      </a:ext>
                    </a:extLst>
                  </p14:cNvPr>
                  <p14:cNvContentPartPr/>
                  <p14:nvPr/>
                </p14:nvContentPartPr>
                <p14:xfrm>
                  <a:off x="1911474" y="1297920"/>
                  <a:ext cx="1234800" cy="2809080"/>
                </p14:xfrm>
              </p:contentPart>
            </mc:Choice>
            <mc:Fallback>
              <p:pic>
                <p:nvPicPr>
                  <p:cNvPr id="533" name="Рукописный ввод 532">
                    <a:extLst>
                      <a:ext uri="{FF2B5EF4-FFF2-40B4-BE49-F238E27FC236}">
                        <a16:creationId xmlns:a16="http://schemas.microsoft.com/office/drawing/2014/main" id="{E1BF4A02-D2AF-CFE2-E367-E760BE03E984}"/>
                      </a:ext>
                    </a:extLst>
                  </p:cNvPr>
                  <p:cNvPicPr/>
                  <p:nvPr/>
                </p:nvPicPr>
                <p:blipFill>
                  <a:blip r:embed="rId261"/>
                  <a:stretch>
                    <a:fillRect/>
                  </a:stretch>
                </p:blipFill>
                <p:spPr>
                  <a:xfrm>
                    <a:off x="1647305" y="1033483"/>
                    <a:ext cx="1761628" cy="333644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2">
                <p14:nvContentPartPr>
                  <p14:cNvPr id="534" name="Рукописный ввод 533">
                    <a:extLst>
                      <a:ext uri="{FF2B5EF4-FFF2-40B4-BE49-F238E27FC236}">
                        <a16:creationId xmlns:a16="http://schemas.microsoft.com/office/drawing/2014/main" id="{AC5DC08E-4A1F-2D8C-3ABC-5E9AC35E83CC}"/>
                      </a:ext>
                    </a:extLst>
                  </p14:cNvPr>
                  <p14:cNvContentPartPr/>
                  <p14:nvPr/>
                </p14:nvContentPartPr>
                <p14:xfrm>
                  <a:off x="2126850" y="1441620"/>
                  <a:ext cx="894960" cy="2563560"/>
                </p14:xfrm>
              </p:contentPart>
            </mc:Choice>
            <mc:Fallback>
              <p:pic>
                <p:nvPicPr>
                  <p:cNvPr id="534" name="Рукописный ввод 533">
                    <a:extLst>
                      <a:ext uri="{FF2B5EF4-FFF2-40B4-BE49-F238E27FC236}">
                        <a16:creationId xmlns:a16="http://schemas.microsoft.com/office/drawing/2014/main" id="{AC5DC08E-4A1F-2D8C-3ABC-5E9AC35E83CC}"/>
                      </a:ext>
                    </a:extLst>
                  </p:cNvPr>
                  <p:cNvPicPr/>
                  <p:nvPr/>
                </p:nvPicPr>
                <p:blipFill>
                  <a:blip r:embed="rId263"/>
                  <a:stretch>
                    <a:fillRect/>
                  </a:stretch>
                </p:blipFill>
                <p:spPr>
                  <a:xfrm>
                    <a:off x="1862739" y="1177258"/>
                    <a:ext cx="1421673" cy="3090774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23" name="Группа 522">
              <a:extLst>
                <a:ext uri="{FF2B5EF4-FFF2-40B4-BE49-F238E27FC236}">
                  <a16:creationId xmlns:a16="http://schemas.microsoft.com/office/drawing/2014/main" id="{D8AFE869-098C-5587-3AB0-424B1BB0E100}"/>
                </a:ext>
              </a:extLst>
            </p:cNvPr>
            <p:cNvGrpSpPr/>
            <p:nvPr/>
          </p:nvGrpSpPr>
          <p:grpSpPr>
            <a:xfrm>
              <a:off x="819031" y="1649850"/>
              <a:ext cx="1399680" cy="2961000"/>
              <a:chOff x="1125240" y="100000"/>
              <a:chExt cx="1399680" cy="2961000"/>
            </a:xfrm>
            <a:solidFill>
              <a:schemeClr val="bg1"/>
            </a:solidFill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64">
                <p14:nvContentPartPr>
                  <p14:cNvPr id="524" name="Рукописный ввод 523">
                    <a:extLst>
                      <a:ext uri="{FF2B5EF4-FFF2-40B4-BE49-F238E27FC236}">
                        <a16:creationId xmlns:a16="http://schemas.microsoft.com/office/drawing/2014/main" id="{CABC821B-5D05-030A-FBC1-D55A049B1E67}"/>
                      </a:ext>
                    </a:extLst>
                  </p14:cNvPr>
                  <p14:cNvContentPartPr/>
                  <p14:nvPr/>
                </p14:nvContentPartPr>
                <p14:xfrm>
                  <a:off x="1183200" y="3051280"/>
                  <a:ext cx="1324080" cy="360"/>
                </p14:xfrm>
              </p:contentPart>
            </mc:Choice>
            <mc:Fallback>
              <p:pic>
                <p:nvPicPr>
                  <p:cNvPr id="524" name="Рукописный ввод 523">
                    <a:extLst>
                      <a:ext uri="{FF2B5EF4-FFF2-40B4-BE49-F238E27FC236}">
                        <a16:creationId xmlns:a16="http://schemas.microsoft.com/office/drawing/2014/main" id="{CABC821B-5D05-030A-FBC1-D55A049B1E67}"/>
                      </a:ext>
                    </a:extLst>
                  </p:cNvPr>
                  <p:cNvPicPr/>
                  <p:nvPr/>
                </p:nvPicPr>
                <p:blipFill>
                  <a:blip r:embed="rId265"/>
                  <a:stretch>
                    <a:fillRect/>
                  </a:stretch>
                </p:blipFill>
                <p:spPr>
                  <a:xfrm>
                    <a:off x="1157534" y="3045160"/>
                    <a:ext cx="1375413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6">
                <p14:nvContentPartPr>
                  <p14:cNvPr id="525" name="Рукописный ввод 524">
                    <a:extLst>
                      <a:ext uri="{FF2B5EF4-FFF2-40B4-BE49-F238E27FC236}">
                        <a16:creationId xmlns:a16="http://schemas.microsoft.com/office/drawing/2014/main" id="{400E02BB-7489-7669-840E-FC9031CBDC85}"/>
                      </a:ext>
                    </a:extLst>
                  </p14:cNvPr>
                  <p14:cNvContentPartPr/>
                  <p14:nvPr/>
                </p14:nvContentPartPr>
                <p14:xfrm>
                  <a:off x="1183200" y="2873440"/>
                  <a:ext cx="1318320" cy="360"/>
                </p14:xfrm>
              </p:contentPart>
            </mc:Choice>
            <mc:Fallback>
              <p:pic>
                <p:nvPicPr>
                  <p:cNvPr id="525" name="Рукописный ввод 524">
                    <a:extLst>
                      <a:ext uri="{FF2B5EF4-FFF2-40B4-BE49-F238E27FC236}">
                        <a16:creationId xmlns:a16="http://schemas.microsoft.com/office/drawing/2014/main" id="{400E02BB-7489-7669-840E-FC9031CBDC85}"/>
                      </a:ext>
                    </a:extLst>
                  </p:cNvPr>
                  <p:cNvPicPr/>
                  <p:nvPr/>
                </p:nvPicPr>
                <p:blipFill>
                  <a:blip r:embed="rId267"/>
                  <a:stretch>
                    <a:fillRect/>
                  </a:stretch>
                </p:blipFill>
                <p:spPr>
                  <a:xfrm>
                    <a:off x="1157528" y="2867320"/>
                    <a:ext cx="1369664" cy="1260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526" name="Группа 525">
                <a:extLst>
                  <a:ext uri="{FF2B5EF4-FFF2-40B4-BE49-F238E27FC236}">
                    <a16:creationId xmlns:a16="http://schemas.microsoft.com/office/drawing/2014/main" id="{F8B1B5CD-06AB-66A5-2FC4-E856D862E7D9}"/>
                  </a:ext>
                </a:extLst>
              </p:cNvPr>
              <p:cNvGrpSpPr/>
              <p:nvPr/>
            </p:nvGrpSpPr>
            <p:grpSpPr>
              <a:xfrm>
                <a:off x="1125240" y="100000"/>
                <a:ext cx="1399680" cy="2961000"/>
                <a:chOff x="1140480" y="2030400"/>
                <a:chExt cx="1399680" cy="296100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268">
                  <p14:nvContentPartPr>
                    <p14:cNvPr id="530" name="Рукописный ввод 529">
                      <a:extLst>
                        <a:ext uri="{FF2B5EF4-FFF2-40B4-BE49-F238E27FC236}">
                          <a16:creationId xmlns:a16="http://schemas.microsoft.com/office/drawing/2014/main" id="{CA4E22AB-D6DB-1D3F-7B19-E7BA8277431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75040" y="4810320"/>
                    <a:ext cx="44640" cy="165960"/>
                  </p14:xfrm>
                </p:contentPart>
              </mc:Choice>
              <mc:Fallback>
                <p:pic>
                  <p:nvPicPr>
                    <p:cNvPr id="530" name="Рукописный ввод 529">
                      <a:extLst>
                        <a:ext uri="{FF2B5EF4-FFF2-40B4-BE49-F238E27FC236}">
                          <a16:creationId xmlns:a16="http://schemas.microsoft.com/office/drawing/2014/main" id="{CA4E22AB-D6DB-1D3F-7B19-E7BA82774318}"/>
                        </a:ext>
                      </a:extLst>
                    </p:cNvPr>
                    <p:cNvPicPr/>
                    <p:nvPr/>
                  </p:nvPicPr>
                  <p:blipFill>
                    <a:blip r:embed="rId269"/>
                    <a:stretch>
                      <a:fillRect/>
                    </a:stretch>
                  </p:blipFill>
                  <p:spPr>
                    <a:xfrm>
                      <a:off x="1149744" y="4784903"/>
                      <a:ext cx="95232" cy="21679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70">
                  <p14:nvContentPartPr>
                    <p14:cNvPr id="531" name="Рукописный ввод 530">
                      <a:extLst>
                        <a:ext uri="{FF2B5EF4-FFF2-40B4-BE49-F238E27FC236}">
                          <a16:creationId xmlns:a16="http://schemas.microsoft.com/office/drawing/2014/main" id="{1FCBBC4B-472C-4C43-1CD0-BF63CA9199F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9200" y="4795200"/>
                    <a:ext cx="30960" cy="196200"/>
                  </p14:xfrm>
                </p:contentPart>
              </mc:Choice>
              <mc:Fallback>
                <p:pic>
                  <p:nvPicPr>
                    <p:cNvPr id="531" name="Рукописный ввод 530">
                      <a:extLst>
                        <a:ext uri="{FF2B5EF4-FFF2-40B4-BE49-F238E27FC236}">
                          <a16:creationId xmlns:a16="http://schemas.microsoft.com/office/drawing/2014/main" id="{1FCBBC4B-472C-4C43-1CD0-BF63CA9199F1}"/>
                        </a:ext>
                      </a:extLst>
                    </p:cNvPr>
                    <p:cNvPicPr/>
                    <p:nvPr/>
                  </p:nvPicPr>
                  <p:blipFill>
                    <a:blip r:embed="rId271"/>
                    <a:stretch>
                      <a:fillRect/>
                    </a:stretch>
                  </p:blipFill>
                  <p:spPr>
                    <a:xfrm>
                      <a:off x="2484137" y="4769543"/>
                      <a:ext cx="81086" cy="24751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72">
                  <p14:nvContentPartPr>
                    <p14:cNvPr id="532" name="Рукописный ввод 531">
                      <a:extLst>
                        <a:ext uri="{FF2B5EF4-FFF2-40B4-BE49-F238E27FC236}">
                          <a16:creationId xmlns:a16="http://schemas.microsoft.com/office/drawing/2014/main" id="{AF2CB057-38E1-E89D-A90C-9694293DDEF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40480" y="2030400"/>
                    <a:ext cx="1395000" cy="2794320"/>
                  </p14:xfrm>
                </p:contentPart>
              </mc:Choice>
              <mc:Fallback>
                <p:pic>
                  <p:nvPicPr>
                    <p:cNvPr id="532" name="Рукописный ввод 531">
                      <a:extLst>
                        <a:ext uri="{FF2B5EF4-FFF2-40B4-BE49-F238E27FC236}">
                          <a16:creationId xmlns:a16="http://schemas.microsoft.com/office/drawing/2014/main" id="{AF2CB057-38E1-E89D-A90C-9694293DDEFE}"/>
                        </a:ext>
                      </a:extLst>
                    </p:cNvPr>
                    <p:cNvPicPr/>
                    <p:nvPr/>
                  </p:nvPicPr>
                  <p:blipFill>
                    <a:blip r:embed="rId273"/>
                    <a:stretch>
                      <a:fillRect/>
                    </a:stretch>
                  </p:blipFill>
                  <p:spPr>
                    <a:xfrm>
                      <a:off x="1114814" y="2004722"/>
                      <a:ext cx="1446331" cy="2845675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274">
                <p14:nvContentPartPr>
                  <p14:cNvPr id="527" name="Рукописный ввод 526">
                    <a:extLst>
                      <a:ext uri="{FF2B5EF4-FFF2-40B4-BE49-F238E27FC236}">
                        <a16:creationId xmlns:a16="http://schemas.microsoft.com/office/drawing/2014/main" id="{66FD791B-5631-D212-53EA-9C096E50923B}"/>
                      </a:ext>
                    </a:extLst>
                  </p14:cNvPr>
                  <p14:cNvContentPartPr/>
                  <p14:nvPr/>
                </p14:nvContentPartPr>
                <p14:xfrm>
                  <a:off x="1173120" y="2553400"/>
                  <a:ext cx="1296000" cy="360"/>
                </p14:xfrm>
              </p:contentPart>
            </mc:Choice>
            <mc:Fallback>
              <p:pic>
                <p:nvPicPr>
                  <p:cNvPr id="527" name="Рукописный ввод 526">
                    <a:extLst>
                      <a:ext uri="{FF2B5EF4-FFF2-40B4-BE49-F238E27FC236}">
                        <a16:creationId xmlns:a16="http://schemas.microsoft.com/office/drawing/2014/main" id="{66FD791B-5631-D212-53EA-9C096E50923B}"/>
                      </a:ext>
                    </a:extLst>
                  </p:cNvPr>
                  <p:cNvPicPr/>
                  <p:nvPr/>
                </p:nvPicPr>
                <p:blipFill>
                  <a:blip r:embed="rId275"/>
                  <a:stretch>
                    <a:fillRect/>
                  </a:stretch>
                </p:blipFill>
                <p:spPr>
                  <a:xfrm>
                    <a:off x="1147442" y="2547280"/>
                    <a:ext cx="1347357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76">
                <p14:nvContentPartPr>
                  <p14:cNvPr id="528" name="Рукописный ввод 527">
                    <a:extLst>
                      <a:ext uri="{FF2B5EF4-FFF2-40B4-BE49-F238E27FC236}">
                        <a16:creationId xmlns:a16="http://schemas.microsoft.com/office/drawing/2014/main" id="{010C0BC7-C2DD-B5D3-1DF6-AE924A64994E}"/>
                      </a:ext>
                    </a:extLst>
                  </p14:cNvPr>
                  <p14:cNvContentPartPr/>
                  <p14:nvPr/>
                </p14:nvContentPartPr>
                <p14:xfrm>
                  <a:off x="1173120" y="2390680"/>
                  <a:ext cx="1339920" cy="360"/>
                </p14:xfrm>
              </p:contentPart>
            </mc:Choice>
            <mc:Fallback>
              <p:pic>
                <p:nvPicPr>
                  <p:cNvPr id="528" name="Рукописный ввод 527">
                    <a:extLst>
                      <a:ext uri="{FF2B5EF4-FFF2-40B4-BE49-F238E27FC236}">
                        <a16:creationId xmlns:a16="http://schemas.microsoft.com/office/drawing/2014/main" id="{010C0BC7-C2DD-B5D3-1DF6-AE924A64994E}"/>
                      </a:ext>
                    </a:extLst>
                  </p:cNvPr>
                  <p:cNvPicPr/>
                  <p:nvPr/>
                </p:nvPicPr>
                <p:blipFill>
                  <a:blip r:embed="rId277"/>
                  <a:stretch>
                    <a:fillRect/>
                  </a:stretch>
                </p:blipFill>
                <p:spPr>
                  <a:xfrm>
                    <a:off x="1147439" y="2384560"/>
                    <a:ext cx="1391281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78">
                <p14:nvContentPartPr>
                  <p14:cNvPr id="529" name="Рукописный ввод 528">
                    <a:extLst>
                      <a:ext uri="{FF2B5EF4-FFF2-40B4-BE49-F238E27FC236}">
                        <a16:creationId xmlns:a16="http://schemas.microsoft.com/office/drawing/2014/main" id="{DC543C05-6ED1-C226-E663-8F28E6C48735}"/>
                      </a:ext>
                    </a:extLst>
                  </p14:cNvPr>
                  <p14:cNvContentPartPr/>
                  <p14:nvPr/>
                </p14:nvContentPartPr>
                <p14:xfrm>
                  <a:off x="1527360" y="786520"/>
                  <a:ext cx="99000" cy="108000"/>
                </p14:xfrm>
              </p:contentPart>
            </mc:Choice>
            <mc:Fallback>
              <p:pic>
                <p:nvPicPr>
                  <p:cNvPr id="529" name="Рукописный ввод 528">
                    <a:extLst>
                      <a:ext uri="{FF2B5EF4-FFF2-40B4-BE49-F238E27FC236}">
                        <a16:creationId xmlns:a16="http://schemas.microsoft.com/office/drawing/2014/main" id="{DC543C05-6ED1-C226-E663-8F28E6C48735}"/>
                      </a:ext>
                    </a:extLst>
                  </p:cNvPr>
                  <p:cNvPicPr/>
                  <p:nvPr/>
                </p:nvPicPr>
                <p:blipFill>
                  <a:blip r:embed="rId279"/>
                  <a:stretch>
                    <a:fillRect/>
                  </a:stretch>
                </p:blipFill>
                <p:spPr>
                  <a:xfrm>
                    <a:off x="1501860" y="761020"/>
                    <a:ext cx="150000" cy="15900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mc:AlternateContent xmlns:mc="http://schemas.openxmlformats.org/markup-compatibility/2006">
        <mc:Choice xmlns:p14="http://schemas.microsoft.com/office/powerpoint/2010/main" Requires="p14">
          <p:contentPart p14:bwMode="auto" r:id="rId280">
            <p14:nvContentPartPr>
              <p14:cNvPr id="535" name="Рукописный ввод 534">
                <a:extLst>
                  <a:ext uri="{FF2B5EF4-FFF2-40B4-BE49-F238E27FC236}">
                    <a16:creationId xmlns:a16="http://schemas.microsoft.com/office/drawing/2014/main" id="{AB9E0B1B-AEA2-29A0-0482-AB8EEF03DE60}"/>
                  </a:ext>
                </a:extLst>
              </p14:cNvPr>
              <p14:cNvContentPartPr/>
              <p14:nvPr/>
            </p14:nvContentPartPr>
            <p14:xfrm>
              <a:off x="3058166" y="1923662"/>
              <a:ext cx="1056960" cy="172080"/>
            </p14:xfrm>
          </p:contentPart>
        </mc:Choice>
        <mc:Fallback>
          <p:pic>
            <p:nvPicPr>
              <p:cNvPr id="535" name="Рукописный ввод 534">
                <a:extLst>
                  <a:ext uri="{FF2B5EF4-FFF2-40B4-BE49-F238E27FC236}">
                    <a16:creationId xmlns:a16="http://schemas.microsoft.com/office/drawing/2014/main" id="{AB9E0B1B-AEA2-29A0-0482-AB8EEF03DE60}"/>
                  </a:ext>
                </a:extLst>
              </p:cNvPr>
              <p:cNvPicPr/>
              <p:nvPr/>
            </p:nvPicPr>
            <p:blipFill>
              <a:blip r:embed="rId281"/>
              <a:stretch>
                <a:fillRect/>
              </a:stretch>
            </p:blipFill>
            <p:spPr>
              <a:xfrm>
                <a:off x="3022166" y="1852022"/>
                <a:ext cx="1128600" cy="31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2">
            <p14:nvContentPartPr>
              <p14:cNvPr id="536" name="Рукописный ввод 535">
                <a:extLst>
                  <a:ext uri="{FF2B5EF4-FFF2-40B4-BE49-F238E27FC236}">
                    <a16:creationId xmlns:a16="http://schemas.microsoft.com/office/drawing/2014/main" id="{7FB994A9-3D00-9BC2-C78D-29D8F5EFBEDC}"/>
                  </a:ext>
                </a:extLst>
              </p14:cNvPr>
              <p14:cNvContentPartPr/>
              <p14:nvPr/>
            </p14:nvContentPartPr>
            <p14:xfrm>
              <a:off x="4494566" y="2176382"/>
              <a:ext cx="165240" cy="277560"/>
            </p14:xfrm>
          </p:contentPart>
        </mc:Choice>
        <mc:Fallback>
          <p:pic>
            <p:nvPicPr>
              <p:cNvPr id="536" name="Рукописный ввод 535">
                <a:extLst>
                  <a:ext uri="{FF2B5EF4-FFF2-40B4-BE49-F238E27FC236}">
                    <a16:creationId xmlns:a16="http://schemas.microsoft.com/office/drawing/2014/main" id="{7FB994A9-3D00-9BC2-C78D-29D8F5EFBEDC}"/>
                  </a:ext>
                </a:extLst>
              </p:cNvPr>
              <p:cNvPicPr/>
              <p:nvPr/>
            </p:nvPicPr>
            <p:blipFill>
              <a:blip r:embed="rId283"/>
              <a:stretch>
                <a:fillRect/>
              </a:stretch>
            </p:blipFill>
            <p:spPr>
              <a:xfrm>
                <a:off x="4458926" y="2104382"/>
                <a:ext cx="236880" cy="42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4">
            <p14:nvContentPartPr>
              <p14:cNvPr id="537" name="Рукописный ввод 536">
                <a:extLst>
                  <a:ext uri="{FF2B5EF4-FFF2-40B4-BE49-F238E27FC236}">
                    <a16:creationId xmlns:a16="http://schemas.microsoft.com/office/drawing/2014/main" id="{0735C0EB-1E6D-054C-9931-B2FF2AE2676B}"/>
                  </a:ext>
                </a:extLst>
              </p14:cNvPr>
              <p14:cNvContentPartPr/>
              <p14:nvPr/>
            </p14:nvContentPartPr>
            <p14:xfrm>
              <a:off x="4553966" y="2221022"/>
              <a:ext cx="32400" cy="39240"/>
            </p14:xfrm>
          </p:contentPart>
        </mc:Choice>
        <mc:Fallback>
          <p:pic>
            <p:nvPicPr>
              <p:cNvPr id="537" name="Рукописный ввод 536">
                <a:extLst>
                  <a:ext uri="{FF2B5EF4-FFF2-40B4-BE49-F238E27FC236}">
                    <a16:creationId xmlns:a16="http://schemas.microsoft.com/office/drawing/2014/main" id="{0735C0EB-1E6D-054C-9931-B2FF2AE2676B}"/>
                  </a:ext>
                </a:extLst>
              </p:cNvPr>
              <p:cNvPicPr/>
              <p:nvPr/>
            </p:nvPicPr>
            <p:blipFill>
              <a:blip r:embed="rId285"/>
              <a:stretch>
                <a:fillRect/>
              </a:stretch>
            </p:blipFill>
            <p:spPr>
              <a:xfrm>
                <a:off x="4517966" y="2149022"/>
                <a:ext cx="104040" cy="182880"/>
              </a:xfrm>
              <a:prstGeom prst="rect">
                <a:avLst/>
              </a:prstGeom>
            </p:spPr>
          </p:pic>
        </mc:Fallback>
      </mc:AlternateContent>
      <p:grpSp>
        <p:nvGrpSpPr>
          <p:cNvPr id="538" name="Группа 537">
            <a:extLst>
              <a:ext uri="{FF2B5EF4-FFF2-40B4-BE49-F238E27FC236}">
                <a16:creationId xmlns:a16="http://schemas.microsoft.com/office/drawing/2014/main" id="{3BB16AF9-0B78-F085-F092-11ABB7E7D6E4}"/>
              </a:ext>
            </a:extLst>
          </p:cNvPr>
          <p:cNvGrpSpPr/>
          <p:nvPr/>
        </p:nvGrpSpPr>
        <p:grpSpPr>
          <a:xfrm>
            <a:off x="6422982" y="3597267"/>
            <a:ext cx="364676" cy="820480"/>
            <a:chOff x="2154600" y="1517082"/>
            <a:chExt cx="1236795" cy="2782653"/>
          </a:xfrm>
        </p:grpSpPr>
        <p:grpSp>
          <p:nvGrpSpPr>
            <p:cNvPr id="539" name="Группа 538">
              <a:extLst>
                <a:ext uri="{FF2B5EF4-FFF2-40B4-BE49-F238E27FC236}">
                  <a16:creationId xmlns:a16="http://schemas.microsoft.com/office/drawing/2014/main" id="{60EBE3AB-2379-774B-A048-E3AFA1C7F807}"/>
                </a:ext>
              </a:extLst>
            </p:cNvPr>
            <p:cNvGrpSpPr/>
            <p:nvPr/>
          </p:nvGrpSpPr>
          <p:grpSpPr>
            <a:xfrm>
              <a:off x="2155155" y="1533165"/>
              <a:ext cx="1236240" cy="2766570"/>
              <a:chOff x="1290077" y="1299666"/>
              <a:chExt cx="1236240" cy="2766570"/>
            </a:xfrm>
          </p:grpSpPr>
          <p:grpSp>
            <p:nvGrpSpPr>
              <p:cNvPr id="570" name="Группа 569">
                <a:extLst>
                  <a:ext uri="{FF2B5EF4-FFF2-40B4-BE49-F238E27FC236}">
                    <a16:creationId xmlns:a16="http://schemas.microsoft.com/office/drawing/2014/main" id="{AD0CCEEB-4FEF-71FD-D97D-F484AF41B616}"/>
                  </a:ext>
                </a:extLst>
              </p:cNvPr>
              <p:cNvGrpSpPr/>
              <p:nvPr/>
            </p:nvGrpSpPr>
            <p:grpSpPr>
              <a:xfrm>
                <a:off x="1290077" y="1299666"/>
                <a:ext cx="1236240" cy="2766570"/>
                <a:chOff x="7645320" y="3148710"/>
                <a:chExt cx="1236240" cy="2766570"/>
              </a:xfrm>
              <a:solidFill>
                <a:schemeClr val="bg1"/>
              </a:solidFill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286">
                  <p14:nvContentPartPr>
                    <p14:cNvPr id="584" name="Рукописный ввод 583">
                      <a:extLst>
                        <a:ext uri="{FF2B5EF4-FFF2-40B4-BE49-F238E27FC236}">
                          <a16:creationId xmlns:a16="http://schemas.microsoft.com/office/drawing/2014/main" id="{964E7DF8-A641-F061-9245-D454D7A7281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65480" y="5892240"/>
                    <a:ext cx="1198440" cy="360"/>
                  </p14:xfrm>
                </p:contentPart>
              </mc:Choice>
              <mc:Fallback>
                <p:pic>
                  <p:nvPicPr>
                    <p:cNvPr id="584" name="Рукописный ввод 583">
                      <a:extLst>
                        <a:ext uri="{FF2B5EF4-FFF2-40B4-BE49-F238E27FC236}">
                          <a16:creationId xmlns:a16="http://schemas.microsoft.com/office/drawing/2014/main" id="{964E7DF8-A641-F061-9245-D454D7A72815}"/>
                        </a:ext>
                      </a:extLst>
                    </p:cNvPr>
                    <p:cNvPicPr/>
                    <p:nvPr/>
                  </p:nvPicPr>
                  <p:blipFill>
                    <a:blip r:embed="rId157"/>
                    <a:stretch>
                      <a:fillRect/>
                    </a:stretch>
                  </p:blipFill>
                  <p:spPr>
                    <a:xfrm>
                      <a:off x="7644733" y="5886120"/>
                      <a:ext cx="1239934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87">
                  <p14:nvContentPartPr>
                    <p14:cNvPr id="585" name="Рукописный ввод 584">
                      <a:extLst>
                        <a:ext uri="{FF2B5EF4-FFF2-40B4-BE49-F238E27FC236}">
                          <a16:creationId xmlns:a16="http://schemas.microsoft.com/office/drawing/2014/main" id="{DEA752D3-8EB1-A6EC-4E0C-206B3F78CFB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70520" y="5648520"/>
                    <a:ext cx="1160280" cy="360"/>
                  </p14:xfrm>
                </p:contentPart>
              </mc:Choice>
              <mc:Fallback>
                <p:pic>
                  <p:nvPicPr>
                    <p:cNvPr id="585" name="Рукописный ввод 584">
                      <a:extLst>
                        <a:ext uri="{FF2B5EF4-FFF2-40B4-BE49-F238E27FC236}">
                          <a16:creationId xmlns:a16="http://schemas.microsoft.com/office/drawing/2014/main" id="{DEA752D3-8EB1-A6EC-4E0C-206B3F78CFBF}"/>
                        </a:ext>
                      </a:extLst>
                    </p:cNvPr>
                    <p:cNvPicPr/>
                    <p:nvPr/>
                  </p:nvPicPr>
                  <p:blipFill>
                    <a:blip r:embed="rId159"/>
                    <a:stretch>
                      <a:fillRect/>
                    </a:stretch>
                  </p:blipFill>
                  <p:spPr>
                    <a:xfrm>
                      <a:off x="7649779" y="5642400"/>
                      <a:ext cx="1201762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88">
                  <p14:nvContentPartPr>
                    <p14:cNvPr id="586" name="Рукописный ввод 585">
                      <a:extLst>
                        <a:ext uri="{FF2B5EF4-FFF2-40B4-BE49-F238E27FC236}">
                          <a16:creationId xmlns:a16="http://schemas.microsoft.com/office/drawing/2014/main" id="{E2809C42-494A-3392-3B70-432AC7DCEF4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50360" y="5496240"/>
                    <a:ext cx="1214640" cy="360"/>
                  </p14:xfrm>
                </p:contentPart>
              </mc:Choice>
              <mc:Fallback>
                <p:pic>
                  <p:nvPicPr>
                    <p:cNvPr id="586" name="Рукописный ввод 585">
                      <a:extLst>
                        <a:ext uri="{FF2B5EF4-FFF2-40B4-BE49-F238E27FC236}">
                          <a16:creationId xmlns:a16="http://schemas.microsoft.com/office/drawing/2014/main" id="{E2809C42-494A-3392-3B70-432AC7DCEF42}"/>
                        </a:ext>
                      </a:extLst>
                    </p:cNvPr>
                    <p:cNvPicPr/>
                    <p:nvPr/>
                  </p:nvPicPr>
                  <p:blipFill>
                    <a:blip r:embed="rId161"/>
                    <a:stretch>
                      <a:fillRect/>
                    </a:stretch>
                  </p:blipFill>
                  <p:spPr>
                    <a:xfrm>
                      <a:off x="7629607" y="5490120"/>
                      <a:ext cx="1256145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89">
                  <p14:nvContentPartPr>
                    <p14:cNvPr id="587" name="Рукописный ввод 586">
                      <a:extLst>
                        <a:ext uri="{FF2B5EF4-FFF2-40B4-BE49-F238E27FC236}">
                          <a16:creationId xmlns:a16="http://schemas.microsoft.com/office/drawing/2014/main" id="{196B833A-675B-DA88-20EF-56DA37A99AE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24680" y="4053360"/>
                    <a:ext cx="681480" cy="360"/>
                  </p14:xfrm>
                </p:contentPart>
              </mc:Choice>
              <mc:Fallback>
                <p:pic>
                  <p:nvPicPr>
                    <p:cNvPr id="587" name="Рукописный ввод 586">
                      <a:extLst>
                        <a:ext uri="{FF2B5EF4-FFF2-40B4-BE49-F238E27FC236}">
                          <a16:creationId xmlns:a16="http://schemas.microsoft.com/office/drawing/2014/main" id="{196B833A-675B-DA88-20EF-56DA37A99AE8}"/>
                        </a:ext>
                      </a:extLst>
                    </p:cNvPr>
                    <p:cNvPicPr/>
                    <p:nvPr/>
                  </p:nvPicPr>
                  <p:blipFill>
                    <a:blip r:embed="rId163"/>
                    <a:stretch>
                      <a:fillRect/>
                    </a:stretch>
                  </p:blipFill>
                  <p:spPr>
                    <a:xfrm>
                      <a:off x="7903955" y="4047240"/>
                      <a:ext cx="72293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0">
                  <p14:nvContentPartPr>
                    <p14:cNvPr id="588" name="Рукописный ввод 587">
                      <a:extLst>
                        <a:ext uri="{FF2B5EF4-FFF2-40B4-BE49-F238E27FC236}">
                          <a16:creationId xmlns:a16="http://schemas.microsoft.com/office/drawing/2014/main" id="{E7E5BFFA-3E1A-E8F4-08FE-217E1FD95A5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73920" y="3692640"/>
                    <a:ext cx="794520" cy="360"/>
                  </p14:xfrm>
                </p:contentPart>
              </mc:Choice>
              <mc:Fallback>
                <p:pic>
                  <p:nvPicPr>
                    <p:cNvPr id="588" name="Рукописный ввод 587">
                      <a:extLst>
                        <a:ext uri="{FF2B5EF4-FFF2-40B4-BE49-F238E27FC236}">
                          <a16:creationId xmlns:a16="http://schemas.microsoft.com/office/drawing/2014/main" id="{E7E5BFFA-3E1A-E8F4-08FE-217E1FD95A5B}"/>
                        </a:ext>
                      </a:extLst>
                    </p:cNvPr>
                    <p:cNvPicPr/>
                    <p:nvPr/>
                  </p:nvPicPr>
                  <p:blipFill>
                    <a:blip r:embed="rId165"/>
                    <a:stretch>
                      <a:fillRect/>
                    </a:stretch>
                  </p:blipFill>
                  <p:spPr>
                    <a:xfrm>
                      <a:off x="7853172" y="3686520"/>
                      <a:ext cx="836016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1">
                  <p14:nvContentPartPr>
                    <p14:cNvPr id="589" name="Рукописный ввод 588">
                      <a:extLst>
                        <a:ext uri="{FF2B5EF4-FFF2-40B4-BE49-F238E27FC236}">
                          <a16:creationId xmlns:a16="http://schemas.microsoft.com/office/drawing/2014/main" id="{1E764AFD-6AE2-1A60-686D-F5A114EF1A4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65360" y="3509760"/>
                    <a:ext cx="228600" cy="360"/>
                  </p14:xfrm>
                </p:contentPart>
              </mc:Choice>
              <mc:Fallback>
                <p:pic>
                  <p:nvPicPr>
                    <p:cNvPr id="589" name="Рукописный ввод 588">
                      <a:extLst>
                        <a:ext uri="{FF2B5EF4-FFF2-40B4-BE49-F238E27FC236}">
                          <a16:creationId xmlns:a16="http://schemas.microsoft.com/office/drawing/2014/main" id="{1E764AFD-6AE2-1A60-686D-F5A114EF1A4A}"/>
                        </a:ext>
                      </a:extLst>
                    </p:cNvPr>
                    <p:cNvPicPr/>
                    <p:nvPr/>
                  </p:nvPicPr>
                  <p:blipFill>
                    <a:blip r:embed="rId167"/>
                    <a:stretch>
                      <a:fillRect/>
                    </a:stretch>
                  </p:blipFill>
                  <p:spPr>
                    <a:xfrm>
                      <a:off x="7944689" y="3503640"/>
                      <a:ext cx="269943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2">
                  <p14:nvContentPartPr>
                    <p14:cNvPr id="590" name="Рукописный ввод 589">
                      <a:extLst>
                        <a:ext uri="{FF2B5EF4-FFF2-40B4-BE49-F238E27FC236}">
                          <a16:creationId xmlns:a16="http://schemas.microsoft.com/office/drawing/2014/main" id="{F49F91CB-1E7B-CF6B-4833-2A8B0499870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1280" y="3509760"/>
                    <a:ext cx="221040" cy="360"/>
                  </p14:xfrm>
                </p:contentPart>
              </mc:Choice>
              <mc:Fallback>
                <p:pic>
                  <p:nvPicPr>
                    <p:cNvPr id="590" name="Рукописный ввод 589">
                      <a:extLst>
                        <a:ext uri="{FF2B5EF4-FFF2-40B4-BE49-F238E27FC236}">
                          <a16:creationId xmlns:a16="http://schemas.microsoft.com/office/drawing/2014/main" id="{F49F91CB-1E7B-CF6B-4833-2A8B0499870B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8330633" y="3503640"/>
                      <a:ext cx="262333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3">
                  <p14:nvContentPartPr>
                    <p14:cNvPr id="591" name="Рукописный ввод 590">
                      <a:extLst>
                        <a:ext uri="{FF2B5EF4-FFF2-40B4-BE49-F238E27FC236}">
                          <a16:creationId xmlns:a16="http://schemas.microsoft.com/office/drawing/2014/main" id="{A39D824E-1E92-403C-1743-98A78A113D5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60320" y="3326880"/>
                    <a:ext cx="360" cy="181440"/>
                  </p14:xfrm>
                </p:contentPart>
              </mc:Choice>
              <mc:Fallback>
                <p:pic>
                  <p:nvPicPr>
                    <p:cNvPr id="591" name="Рукописный ввод 590">
                      <a:extLst>
                        <a:ext uri="{FF2B5EF4-FFF2-40B4-BE49-F238E27FC236}">
                          <a16:creationId xmlns:a16="http://schemas.microsoft.com/office/drawing/2014/main" id="{A39D824E-1E92-403C-1743-98A78A113D5C}"/>
                        </a:ext>
                      </a:extLst>
                    </p:cNvPr>
                    <p:cNvPicPr/>
                    <p:nvPr/>
                  </p:nvPicPr>
                  <p:blipFill>
                    <a:blip r:embed="rId170"/>
                    <a:stretch>
                      <a:fillRect/>
                    </a:stretch>
                  </p:blipFill>
                  <p:spPr>
                    <a:xfrm>
                      <a:off x="7954200" y="3306179"/>
                      <a:ext cx="12600" cy="22284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4">
                  <p14:nvContentPartPr>
                    <p14:cNvPr id="592" name="Рукописный ввод 591">
                      <a:extLst>
                        <a:ext uri="{FF2B5EF4-FFF2-40B4-BE49-F238E27FC236}">
                          <a16:creationId xmlns:a16="http://schemas.microsoft.com/office/drawing/2014/main" id="{2FBE9EF1-AB1B-F36D-4344-4FCBFDDC6BD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8840" y="3159480"/>
                    <a:ext cx="360" cy="190080"/>
                  </p14:xfrm>
                </p:contentPart>
              </mc:Choice>
              <mc:Fallback>
                <p:pic>
                  <p:nvPicPr>
                    <p:cNvPr id="592" name="Рукописный ввод 591">
                      <a:extLst>
                        <a:ext uri="{FF2B5EF4-FFF2-40B4-BE49-F238E27FC236}">
                          <a16:creationId xmlns:a16="http://schemas.microsoft.com/office/drawing/2014/main" id="{2FBE9EF1-AB1B-F36D-4344-4FCBFDDC6BDC}"/>
                        </a:ext>
                      </a:extLst>
                    </p:cNvPr>
                    <p:cNvPicPr/>
                    <p:nvPr/>
                  </p:nvPicPr>
                  <p:blipFill>
                    <a:blip r:embed="rId172"/>
                    <a:stretch>
                      <a:fillRect/>
                    </a:stretch>
                  </p:blipFill>
                  <p:spPr>
                    <a:xfrm>
                      <a:off x="8172720" y="3138766"/>
                      <a:ext cx="12600" cy="23150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5">
                  <p14:nvContentPartPr>
                    <p14:cNvPr id="593" name="Рукописный ввод 592">
                      <a:extLst>
                        <a:ext uri="{FF2B5EF4-FFF2-40B4-BE49-F238E27FC236}">
                          <a16:creationId xmlns:a16="http://schemas.microsoft.com/office/drawing/2014/main" id="{D0F18205-0086-40CB-A35D-134529660DB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8840" y="3499680"/>
                    <a:ext cx="360" cy="176400"/>
                  </p14:xfrm>
                </p:contentPart>
              </mc:Choice>
              <mc:Fallback>
                <p:pic>
                  <p:nvPicPr>
                    <p:cNvPr id="593" name="Рукописный ввод 592">
                      <a:extLst>
                        <a:ext uri="{FF2B5EF4-FFF2-40B4-BE49-F238E27FC236}">
                          <a16:creationId xmlns:a16="http://schemas.microsoft.com/office/drawing/2014/main" id="{D0F18205-0086-40CB-A35D-134529660DB4}"/>
                        </a:ext>
                      </a:extLst>
                    </p:cNvPr>
                    <p:cNvPicPr/>
                    <p:nvPr/>
                  </p:nvPicPr>
                  <p:blipFill>
                    <a:blip r:embed="rId174"/>
                    <a:stretch>
                      <a:fillRect/>
                    </a:stretch>
                  </p:blipFill>
                  <p:spPr>
                    <a:xfrm>
                      <a:off x="8172720" y="3478999"/>
                      <a:ext cx="12600" cy="21776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6">
                  <p14:nvContentPartPr>
                    <p14:cNvPr id="594" name="Рукописный ввод 593">
                      <a:extLst>
                        <a:ext uri="{FF2B5EF4-FFF2-40B4-BE49-F238E27FC236}">
                          <a16:creationId xmlns:a16="http://schemas.microsoft.com/office/drawing/2014/main" id="{CDB273CE-1353-EFFF-E710-28D8A6BCE05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1640" y="3149400"/>
                    <a:ext cx="360" cy="180000"/>
                  </p14:xfrm>
                </p:contentPart>
              </mc:Choice>
              <mc:Fallback>
                <p:pic>
                  <p:nvPicPr>
                    <p:cNvPr id="594" name="Рукописный ввод 593">
                      <a:extLst>
                        <a:ext uri="{FF2B5EF4-FFF2-40B4-BE49-F238E27FC236}">
                          <a16:creationId xmlns:a16="http://schemas.microsoft.com/office/drawing/2014/main" id="{CDB273CE-1353-EFFF-E710-28D8A6BCE053}"/>
                        </a:ext>
                      </a:extLst>
                    </p:cNvPr>
                    <p:cNvPicPr/>
                    <p:nvPr/>
                  </p:nvPicPr>
                  <p:blipFill>
                    <a:blip r:embed="rId170"/>
                    <a:stretch>
                      <a:fillRect/>
                    </a:stretch>
                  </p:blipFill>
                  <p:spPr>
                    <a:xfrm>
                      <a:off x="8345520" y="3128724"/>
                      <a:ext cx="12600" cy="221351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7">
                  <p14:nvContentPartPr>
                    <p14:cNvPr id="595" name="Рукописный ввод 594">
                      <a:extLst>
                        <a:ext uri="{FF2B5EF4-FFF2-40B4-BE49-F238E27FC236}">
                          <a16:creationId xmlns:a16="http://schemas.microsoft.com/office/drawing/2014/main" id="{D2D55607-9B40-E78F-3F0D-7CF70BE15ED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1640" y="3504720"/>
                    <a:ext cx="360" cy="182160"/>
                  </p14:xfrm>
                </p:contentPart>
              </mc:Choice>
              <mc:Fallback>
                <p:pic>
                  <p:nvPicPr>
                    <p:cNvPr id="595" name="Рукописный ввод 594">
                      <a:extLst>
                        <a:ext uri="{FF2B5EF4-FFF2-40B4-BE49-F238E27FC236}">
                          <a16:creationId xmlns:a16="http://schemas.microsoft.com/office/drawing/2014/main" id="{D2D55607-9B40-E78F-3F0D-7CF70BE15ED7}"/>
                        </a:ext>
                      </a:extLst>
                    </p:cNvPr>
                    <p:cNvPicPr/>
                    <p:nvPr/>
                  </p:nvPicPr>
                  <p:blipFill>
                    <a:blip r:embed="rId170"/>
                    <a:stretch>
                      <a:fillRect/>
                    </a:stretch>
                  </p:blipFill>
                  <p:spPr>
                    <a:xfrm>
                      <a:off x="8345520" y="3484075"/>
                      <a:ext cx="12600" cy="22345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8">
                  <p14:nvContentPartPr>
                    <p14:cNvPr id="596" name="Рукописный ввод 595">
                      <a:extLst>
                        <a:ext uri="{FF2B5EF4-FFF2-40B4-BE49-F238E27FC236}">
                          <a16:creationId xmlns:a16="http://schemas.microsoft.com/office/drawing/2014/main" id="{53ECBA6A-759C-A152-9CFF-0934796B3DE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565120" y="3337320"/>
                    <a:ext cx="360" cy="165600"/>
                  </p14:xfrm>
                </p:contentPart>
              </mc:Choice>
              <mc:Fallback>
                <p:pic>
                  <p:nvPicPr>
                    <p:cNvPr id="596" name="Рукописный ввод 595">
                      <a:extLst>
                        <a:ext uri="{FF2B5EF4-FFF2-40B4-BE49-F238E27FC236}">
                          <a16:creationId xmlns:a16="http://schemas.microsoft.com/office/drawing/2014/main" id="{53ECBA6A-759C-A152-9CFF-0934796B3DE3}"/>
                        </a:ext>
                      </a:extLst>
                    </p:cNvPr>
                    <p:cNvPicPr/>
                    <p:nvPr/>
                  </p:nvPicPr>
                  <p:blipFill>
                    <a:blip r:embed="rId178"/>
                    <a:stretch>
                      <a:fillRect/>
                    </a:stretch>
                  </p:blipFill>
                  <p:spPr>
                    <a:xfrm>
                      <a:off x="8559000" y="3316620"/>
                      <a:ext cx="12600" cy="207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9">
                  <p14:nvContentPartPr>
                    <p14:cNvPr id="597" name="Рукописный ввод 596">
                      <a:extLst>
                        <a:ext uri="{FF2B5EF4-FFF2-40B4-BE49-F238E27FC236}">
                          <a16:creationId xmlns:a16="http://schemas.microsoft.com/office/drawing/2014/main" id="{0E0F1A95-30D4-35A8-C401-95F8F6577A8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63480" y="3672480"/>
                    <a:ext cx="112320" cy="383040"/>
                  </p14:xfrm>
                </p:contentPart>
              </mc:Choice>
              <mc:Fallback>
                <p:pic>
                  <p:nvPicPr>
                    <p:cNvPr id="597" name="Рукописный ввод 596">
                      <a:extLst>
                        <a:ext uri="{FF2B5EF4-FFF2-40B4-BE49-F238E27FC236}">
                          <a16:creationId xmlns:a16="http://schemas.microsoft.com/office/drawing/2014/main" id="{0E0F1A95-30D4-35A8-C401-95F8F6577A88}"/>
                        </a:ext>
                      </a:extLst>
                    </p:cNvPr>
                    <p:cNvPicPr/>
                    <p:nvPr/>
                  </p:nvPicPr>
                  <p:blipFill>
                    <a:blip r:embed="rId180"/>
                    <a:stretch>
                      <a:fillRect/>
                    </a:stretch>
                  </p:blipFill>
                  <p:spPr>
                    <a:xfrm>
                      <a:off x="7842948" y="3651742"/>
                      <a:ext cx="153383" cy="424516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0">
                  <p14:nvContentPartPr>
                    <p14:cNvPr id="598" name="Рукописный ввод 597">
                      <a:extLst>
                        <a:ext uri="{FF2B5EF4-FFF2-40B4-BE49-F238E27FC236}">
                          <a16:creationId xmlns:a16="http://schemas.microsoft.com/office/drawing/2014/main" id="{E990FB70-6FF2-8B4D-FA74-206C4676A75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558640" y="3687600"/>
                    <a:ext cx="133560" cy="363960"/>
                  </p14:xfrm>
                </p:contentPart>
              </mc:Choice>
              <mc:Fallback>
                <p:pic>
                  <p:nvPicPr>
                    <p:cNvPr id="598" name="Рукописный ввод 597">
                      <a:extLst>
                        <a:ext uri="{FF2B5EF4-FFF2-40B4-BE49-F238E27FC236}">
                          <a16:creationId xmlns:a16="http://schemas.microsoft.com/office/drawing/2014/main" id="{E990FB70-6FF2-8B4D-FA74-206C4676A75D}"/>
                        </a:ext>
                      </a:extLst>
                    </p:cNvPr>
                    <p:cNvPicPr/>
                    <p:nvPr/>
                  </p:nvPicPr>
                  <p:blipFill>
                    <a:blip r:embed="rId182"/>
                    <a:stretch>
                      <a:fillRect/>
                    </a:stretch>
                  </p:blipFill>
                  <p:spPr>
                    <a:xfrm>
                      <a:off x="8537999" y="3666907"/>
                      <a:ext cx="174842" cy="405347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1">
                  <p14:nvContentPartPr>
                    <p14:cNvPr id="599" name="Рукописный ввод 598">
                      <a:extLst>
                        <a:ext uri="{FF2B5EF4-FFF2-40B4-BE49-F238E27FC236}">
                          <a16:creationId xmlns:a16="http://schemas.microsoft.com/office/drawing/2014/main" id="{4BB883AE-72ED-9D3D-6F47-EBE5A9C90B9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55040" y="4063800"/>
                    <a:ext cx="418320" cy="1430640"/>
                  </p14:xfrm>
                </p:contentPart>
              </mc:Choice>
              <mc:Fallback>
                <p:pic>
                  <p:nvPicPr>
                    <p:cNvPr id="599" name="Рукописный ввод 598">
                      <a:extLst>
                        <a:ext uri="{FF2B5EF4-FFF2-40B4-BE49-F238E27FC236}">
                          <a16:creationId xmlns:a16="http://schemas.microsoft.com/office/drawing/2014/main" id="{4BB883AE-72ED-9D3D-6F47-EBE5A9C90B99}"/>
                        </a:ext>
                      </a:extLst>
                    </p:cNvPr>
                    <p:cNvPicPr/>
                    <p:nvPr/>
                  </p:nvPicPr>
                  <p:blipFill>
                    <a:blip r:embed="rId184"/>
                    <a:stretch>
                      <a:fillRect/>
                    </a:stretch>
                  </p:blipFill>
                  <p:spPr>
                    <a:xfrm>
                      <a:off x="7634307" y="4043048"/>
                      <a:ext cx="459786" cy="147214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2">
                  <p14:nvContentPartPr>
                    <p14:cNvPr id="600" name="Рукописный ввод 599">
                      <a:extLst>
                        <a:ext uri="{FF2B5EF4-FFF2-40B4-BE49-F238E27FC236}">
                          <a16:creationId xmlns:a16="http://schemas.microsoft.com/office/drawing/2014/main" id="{12E2EE4B-3D21-4FFB-6B4A-C54AFA5F29C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471880" y="4053360"/>
                    <a:ext cx="391320" cy="1433160"/>
                  </p14:xfrm>
                </p:contentPart>
              </mc:Choice>
              <mc:Fallback>
                <p:pic>
                  <p:nvPicPr>
                    <p:cNvPr id="600" name="Рукописный ввод 599">
                      <a:extLst>
                        <a:ext uri="{FF2B5EF4-FFF2-40B4-BE49-F238E27FC236}">
                          <a16:creationId xmlns:a16="http://schemas.microsoft.com/office/drawing/2014/main" id="{12E2EE4B-3D21-4FFB-6B4A-C54AFA5F29CE}"/>
                        </a:ext>
                      </a:extLst>
                    </p:cNvPr>
                    <p:cNvPicPr/>
                    <p:nvPr/>
                  </p:nvPicPr>
                  <p:blipFill>
                    <a:blip r:embed="rId186"/>
                    <a:stretch>
                      <a:fillRect/>
                    </a:stretch>
                  </p:blipFill>
                  <p:spPr>
                    <a:xfrm>
                      <a:off x="8451156" y="4032607"/>
                      <a:ext cx="432768" cy="147466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3">
                  <p14:nvContentPartPr>
                    <p14:cNvPr id="601" name="Рукописный ввод 600">
                      <a:extLst>
                        <a:ext uri="{FF2B5EF4-FFF2-40B4-BE49-F238E27FC236}">
                          <a16:creationId xmlns:a16="http://schemas.microsoft.com/office/drawing/2014/main" id="{38B3F170-5DC0-E40D-6052-C6945CBF88A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45320" y="5501280"/>
                    <a:ext cx="37800" cy="138240"/>
                  </p14:xfrm>
                </p:contentPart>
              </mc:Choice>
              <mc:Fallback>
                <p:pic>
                  <p:nvPicPr>
                    <p:cNvPr id="601" name="Рукописный ввод 600">
                      <a:extLst>
                        <a:ext uri="{FF2B5EF4-FFF2-40B4-BE49-F238E27FC236}">
                          <a16:creationId xmlns:a16="http://schemas.microsoft.com/office/drawing/2014/main" id="{38B3F170-5DC0-E40D-6052-C6945CBF88A8}"/>
                        </a:ext>
                      </a:extLst>
                    </p:cNvPr>
                    <p:cNvPicPr/>
                    <p:nvPr/>
                  </p:nvPicPr>
                  <p:blipFill>
                    <a:blip r:embed="rId188"/>
                    <a:stretch>
                      <a:fillRect/>
                    </a:stretch>
                  </p:blipFill>
                  <p:spPr>
                    <a:xfrm>
                      <a:off x="7625239" y="5480665"/>
                      <a:ext cx="77963" cy="17946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4">
                  <p14:nvContentPartPr>
                    <p14:cNvPr id="602" name="Рукописный ввод 601">
                      <a:extLst>
                        <a:ext uri="{FF2B5EF4-FFF2-40B4-BE49-F238E27FC236}">
                          <a16:creationId xmlns:a16="http://schemas.microsoft.com/office/drawing/2014/main" id="{13813ACA-93FD-4D78-F2BB-EDF041013E3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66920" y="5643480"/>
                    <a:ext cx="136080" cy="257760"/>
                  </p14:xfrm>
                </p:contentPart>
              </mc:Choice>
              <mc:Fallback>
                <p:pic>
                  <p:nvPicPr>
                    <p:cNvPr id="602" name="Рукописный ввод 601">
                      <a:extLst>
                        <a:ext uri="{FF2B5EF4-FFF2-40B4-BE49-F238E27FC236}">
                          <a16:creationId xmlns:a16="http://schemas.microsoft.com/office/drawing/2014/main" id="{13813ACA-93FD-4D78-F2BB-EDF041013E37}"/>
                        </a:ext>
                      </a:extLst>
                    </p:cNvPr>
                    <p:cNvPicPr/>
                    <p:nvPr/>
                  </p:nvPicPr>
                  <p:blipFill>
                    <a:blip r:embed="rId190"/>
                    <a:stretch>
                      <a:fillRect/>
                    </a:stretch>
                  </p:blipFill>
                  <p:spPr>
                    <a:xfrm>
                      <a:off x="7646265" y="5622811"/>
                      <a:ext cx="177390" cy="29909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5">
                  <p14:nvContentPartPr>
                    <p14:cNvPr id="603" name="Рукописный ввод 602">
                      <a:extLst>
                        <a:ext uri="{FF2B5EF4-FFF2-40B4-BE49-F238E27FC236}">
                          <a16:creationId xmlns:a16="http://schemas.microsoft.com/office/drawing/2014/main" id="{C0D378E3-7837-35FE-1BEC-C9D88E03C72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9860" y="3148710"/>
                    <a:ext cx="163800" cy="8280"/>
                  </p14:xfrm>
                </p:contentPart>
              </mc:Choice>
              <mc:Fallback>
                <p:pic>
                  <p:nvPicPr>
                    <p:cNvPr id="603" name="Рукописный ввод 602">
                      <a:extLst>
                        <a:ext uri="{FF2B5EF4-FFF2-40B4-BE49-F238E27FC236}">
                          <a16:creationId xmlns:a16="http://schemas.microsoft.com/office/drawing/2014/main" id="{C0D378E3-7837-35FE-1BEC-C9D88E03C72F}"/>
                        </a:ext>
                      </a:extLst>
                    </p:cNvPr>
                    <p:cNvPicPr/>
                    <p:nvPr/>
                  </p:nvPicPr>
                  <p:blipFill>
                    <a:blip r:embed="rId192"/>
                    <a:stretch>
                      <a:fillRect/>
                    </a:stretch>
                  </p:blipFill>
                  <p:spPr>
                    <a:xfrm>
                      <a:off x="8159233" y="3128601"/>
                      <a:ext cx="205053" cy="48497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04" name="Группа 603">
                  <a:extLst>
                    <a:ext uri="{FF2B5EF4-FFF2-40B4-BE49-F238E27FC236}">
                      <a16:creationId xmlns:a16="http://schemas.microsoft.com/office/drawing/2014/main" id="{5021B122-BE87-5618-2CE9-FBCF60965DA4}"/>
                    </a:ext>
                  </a:extLst>
                </p:cNvPr>
                <p:cNvGrpSpPr/>
                <p:nvPr/>
              </p:nvGrpSpPr>
              <p:grpSpPr>
                <a:xfrm>
                  <a:off x="7966380" y="3331590"/>
                  <a:ext cx="612780" cy="5730"/>
                  <a:chOff x="7966380" y="3331590"/>
                  <a:chExt cx="612780" cy="573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06">
                    <p14:nvContentPartPr>
                      <p14:cNvPr id="639" name="Рукописный ввод 638">
                        <a:extLst>
                          <a:ext uri="{FF2B5EF4-FFF2-40B4-BE49-F238E27FC236}">
                            <a16:creationId xmlns:a16="http://schemas.microsoft.com/office/drawing/2014/main" id="{B4504136-3939-54DA-6A57-74EA9094181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980480" y="3336960"/>
                      <a:ext cx="197280" cy="360"/>
                    </p14:xfrm>
                  </p:contentPart>
                </mc:Choice>
                <mc:Fallback>
                  <p:pic>
                    <p:nvPicPr>
                      <p:cNvPr id="639" name="Рукописный ввод 638">
                        <a:extLst>
                          <a:ext uri="{FF2B5EF4-FFF2-40B4-BE49-F238E27FC236}">
                            <a16:creationId xmlns:a16="http://schemas.microsoft.com/office/drawing/2014/main" id="{B4504136-3939-54DA-6A57-74EA909418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4"/>
                      <a:stretch>
                        <a:fillRect/>
                      </a:stretch>
                    </p:blipFill>
                    <p:spPr>
                      <a:xfrm>
                        <a:off x="7959778" y="3330840"/>
                        <a:ext cx="238684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07">
                    <p14:nvContentPartPr>
                      <p14:cNvPr id="640" name="Рукописный ввод 639">
                        <a:extLst>
                          <a:ext uri="{FF2B5EF4-FFF2-40B4-BE49-F238E27FC236}">
                            <a16:creationId xmlns:a16="http://schemas.microsoft.com/office/drawing/2014/main" id="{03619E04-F81D-853B-3B5B-A3CA886775C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356680" y="3336960"/>
                      <a:ext cx="222480" cy="360"/>
                    </p14:xfrm>
                  </p:contentPart>
                </mc:Choice>
                <mc:Fallback>
                  <p:pic>
                    <p:nvPicPr>
                      <p:cNvPr id="640" name="Рукописный ввод 639">
                        <a:extLst>
                          <a:ext uri="{FF2B5EF4-FFF2-40B4-BE49-F238E27FC236}">
                            <a16:creationId xmlns:a16="http://schemas.microsoft.com/office/drawing/2014/main" id="{03619E04-F81D-853B-3B5B-A3CA886775C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336012" y="3330840"/>
                        <a:ext cx="263815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08">
                    <p14:nvContentPartPr>
                      <p14:cNvPr id="641" name="Рукописный ввод 640">
                        <a:extLst>
                          <a:ext uri="{FF2B5EF4-FFF2-40B4-BE49-F238E27FC236}">
                            <a16:creationId xmlns:a16="http://schemas.microsoft.com/office/drawing/2014/main" id="{7E7E7786-473C-A991-170A-12846C59394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966380" y="3331590"/>
                      <a:ext cx="206640" cy="2160"/>
                    </p14:xfrm>
                  </p:contentPart>
                </mc:Choice>
                <mc:Fallback>
                  <p:pic>
                    <p:nvPicPr>
                      <p:cNvPr id="641" name="Рукописный ввод 640">
                        <a:extLst>
                          <a:ext uri="{FF2B5EF4-FFF2-40B4-BE49-F238E27FC236}">
                            <a16:creationId xmlns:a16="http://schemas.microsoft.com/office/drawing/2014/main" id="{7E7E7786-473C-A991-170A-12846C5939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7"/>
                      <a:stretch>
                        <a:fillRect/>
                      </a:stretch>
                    </p:blipFill>
                    <p:spPr>
                      <a:xfrm>
                        <a:off x="7945716" y="3319350"/>
                        <a:ext cx="247968" cy="2664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309">
                  <p14:nvContentPartPr>
                    <p14:cNvPr id="605" name="Рукописный ввод 604">
                      <a:extLst>
                        <a:ext uri="{FF2B5EF4-FFF2-40B4-BE49-F238E27FC236}">
                          <a16:creationId xmlns:a16="http://schemas.microsoft.com/office/drawing/2014/main" id="{A23691C4-802F-68D1-3496-5D0AB9FF38E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5900" y="3676110"/>
                    <a:ext cx="4320" cy="17640"/>
                  </p14:xfrm>
                </p:contentPart>
              </mc:Choice>
              <mc:Fallback>
                <p:pic>
                  <p:nvPicPr>
                    <p:cNvPr id="605" name="Рукописный ввод 604">
                      <a:extLst>
                        <a:ext uri="{FF2B5EF4-FFF2-40B4-BE49-F238E27FC236}">
                          <a16:creationId xmlns:a16="http://schemas.microsoft.com/office/drawing/2014/main" id="{A23691C4-802F-68D1-3496-5D0AB9FF38E6}"/>
                        </a:ext>
                      </a:extLst>
                    </p:cNvPr>
                    <p:cNvPicPr/>
                    <p:nvPr/>
                  </p:nvPicPr>
                  <p:blipFill>
                    <a:blip r:embed="rId199"/>
                    <a:stretch>
                      <a:fillRect/>
                    </a:stretch>
                  </p:blipFill>
                  <p:spPr>
                    <a:xfrm>
                      <a:off x="8157540" y="3656118"/>
                      <a:ext cx="41040" cy="5762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0">
                  <p14:nvContentPartPr>
                    <p14:cNvPr id="606" name="Рукописный ввод 605">
                      <a:extLst>
                        <a:ext uri="{FF2B5EF4-FFF2-40B4-BE49-F238E27FC236}">
                          <a16:creationId xmlns:a16="http://schemas.microsoft.com/office/drawing/2014/main" id="{24C2898D-A306-4D4E-7F78-716E097EEE2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27500" y="5488350"/>
                    <a:ext cx="45000" cy="160200"/>
                  </p14:xfrm>
                </p:contentPart>
              </mc:Choice>
              <mc:Fallback>
                <p:pic>
                  <p:nvPicPr>
                    <p:cNvPr id="606" name="Рукописный ввод 605">
                      <a:extLst>
                        <a:ext uri="{FF2B5EF4-FFF2-40B4-BE49-F238E27FC236}">
                          <a16:creationId xmlns:a16="http://schemas.microsoft.com/office/drawing/2014/main" id="{24C2898D-A306-4D4E-7F78-716E097EEE2C}"/>
                        </a:ext>
                      </a:extLst>
                    </p:cNvPr>
                    <p:cNvPicPr/>
                    <p:nvPr/>
                  </p:nvPicPr>
                  <p:blipFill>
                    <a:blip r:embed="rId201"/>
                    <a:stretch>
                      <a:fillRect/>
                    </a:stretch>
                  </p:blipFill>
                  <p:spPr>
                    <a:xfrm>
                      <a:off x="8807368" y="5467718"/>
                      <a:ext cx="85263" cy="20146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1">
                  <p14:nvContentPartPr>
                    <p14:cNvPr id="607" name="Рукописный ввод 606">
                      <a:extLst>
                        <a:ext uri="{FF2B5EF4-FFF2-40B4-BE49-F238E27FC236}">
                          <a16:creationId xmlns:a16="http://schemas.microsoft.com/office/drawing/2014/main" id="{809F5D2B-A160-FD7B-3A4C-B8DA93C008B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14160" y="3210240"/>
                    <a:ext cx="96120" cy="5400"/>
                  </p14:xfrm>
                </p:contentPart>
              </mc:Choice>
              <mc:Fallback>
                <p:pic>
                  <p:nvPicPr>
                    <p:cNvPr id="607" name="Рукописный ввод 606">
                      <a:extLst>
                        <a:ext uri="{FF2B5EF4-FFF2-40B4-BE49-F238E27FC236}">
                          <a16:creationId xmlns:a16="http://schemas.microsoft.com/office/drawing/2014/main" id="{809F5D2B-A160-FD7B-3A4C-B8DA93C008B4}"/>
                        </a:ext>
                      </a:extLst>
                    </p:cNvPr>
                    <p:cNvPicPr/>
                    <p:nvPr/>
                  </p:nvPicPr>
                  <p:blipFill>
                    <a:blip r:embed="rId312"/>
                    <a:stretch>
                      <a:fillRect/>
                    </a:stretch>
                  </p:blipFill>
                  <p:spPr>
                    <a:xfrm>
                      <a:off x="8092489" y="2994240"/>
                      <a:ext cx="338245" cy="4363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3">
                  <p14:nvContentPartPr>
                    <p14:cNvPr id="608" name="Рукописный ввод 607">
                      <a:extLst>
                        <a:ext uri="{FF2B5EF4-FFF2-40B4-BE49-F238E27FC236}">
                          <a16:creationId xmlns:a16="http://schemas.microsoft.com/office/drawing/2014/main" id="{B306CB06-2892-7157-279F-DB907FA2B14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26120" y="3210240"/>
                    <a:ext cx="360" cy="360"/>
                  </p14:xfrm>
                </p:contentPart>
              </mc:Choice>
              <mc:Fallback>
                <p:pic>
                  <p:nvPicPr>
                    <p:cNvPr id="608" name="Рукописный ввод 607">
                      <a:extLst>
                        <a:ext uri="{FF2B5EF4-FFF2-40B4-BE49-F238E27FC236}">
                          <a16:creationId xmlns:a16="http://schemas.microsoft.com/office/drawing/2014/main" id="{B306CB06-2892-7157-279F-DB907FA2B144}"/>
                        </a:ext>
                      </a:extLst>
                    </p:cNvPr>
                    <p:cNvPicPr/>
                    <p:nvPr/>
                  </p:nvPicPr>
                  <p:blipFill>
                    <a:blip r:embed="rId314"/>
                    <a:stretch>
                      <a:fillRect/>
                    </a:stretch>
                  </p:blipFill>
                  <p:spPr>
                    <a:xfrm>
                      <a:off x="8290120" y="3138240"/>
                      <a:ext cx="72000" cy="144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5">
                  <p14:nvContentPartPr>
                    <p14:cNvPr id="609" name="Рукописный ввод 608">
                      <a:extLst>
                        <a:ext uri="{FF2B5EF4-FFF2-40B4-BE49-F238E27FC236}">
                          <a16:creationId xmlns:a16="http://schemas.microsoft.com/office/drawing/2014/main" id="{8DCCF40E-3403-A6D1-2C4D-9BB2DB0F66D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99840" y="3400680"/>
                    <a:ext cx="255240" cy="3600"/>
                  </p14:xfrm>
                </p:contentPart>
              </mc:Choice>
              <mc:Fallback>
                <p:pic>
                  <p:nvPicPr>
                    <p:cNvPr id="609" name="Рукописный ввод 608">
                      <a:extLst>
                        <a:ext uri="{FF2B5EF4-FFF2-40B4-BE49-F238E27FC236}">
                          <a16:creationId xmlns:a16="http://schemas.microsoft.com/office/drawing/2014/main" id="{8DCCF40E-3403-A6D1-2C4D-9BB2DB0F66D0}"/>
                        </a:ext>
                      </a:extLst>
                    </p:cNvPr>
                    <p:cNvPicPr/>
                    <p:nvPr/>
                  </p:nvPicPr>
                  <p:blipFill>
                    <a:blip r:embed="rId316"/>
                    <a:stretch>
                      <a:fillRect/>
                    </a:stretch>
                  </p:blipFill>
                  <p:spPr>
                    <a:xfrm>
                      <a:off x="8178297" y="3220680"/>
                      <a:ext cx="497110" cy="3627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7">
                  <p14:nvContentPartPr>
                    <p14:cNvPr id="610" name="Рукописный ввод 609">
                      <a:extLst>
                        <a:ext uri="{FF2B5EF4-FFF2-40B4-BE49-F238E27FC236}">
                          <a16:creationId xmlns:a16="http://schemas.microsoft.com/office/drawing/2014/main" id="{23E505F9-1BFC-A857-EED0-70ADB75AA0F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90480" y="3304200"/>
                    <a:ext cx="29520" cy="18360"/>
                  </p14:xfrm>
                </p:contentPart>
              </mc:Choice>
              <mc:Fallback>
                <p:pic>
                  <p:nvPicPr>
                    <p:cNvPr id="610" name="Рукописный ввод 609">
                      <a:extLst>
                        <a:ext uri="{FF2B5EF4-FFF2-40B4-BE49-F238E27FC236}">
                          <a16:creationId xmlns:a16="http://schemas.microsoft.com/office/drawing/2014/main" id="{23E505F9-1BFC-A857-EED0-70ADB75AA0F9}"/>
                        </a:ext>
                      </a:extLst>
                    </p:cNvPr>
                    <p:cNvPicPr/>
                    <p:nvPr/>
                  </p:nvPicPr>
                  <p:blipFill>
                    <a:blip r:embed="rId318"/>
                    <a:stretch>
                      <a:fillRect/>
                    </a:stretch>
                  </p:blipFill>
                  <p:spPr>
                    <a:xfrm>
                      <a:off x="8172400" y="3074700"/>
                      <a:ext cx="264499" cy="47621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9">
                  <p14:nvContentPartPr>
                    <p14:cNvPr id="611" name="Рукописный ввод 610">
                      <a:extLst>
                        <a:ext uri="{FF2B5EF4-FFF2-40B4-BE49-F238E27FC236}">
                          <a16:creationId xmlns:a16="http://schemas.microsoft.com/office/drawing/2014/main" id="{B70D586E-DE76-0EC8-E83B-1CEC968F0ED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15600" y="3329760"/>
                    <a:ext cx="87840" cy="6480"/>
                  </p14:xfrm>
                </p:contentPart>
              </mc:Choice>
              <mc:Fallback>
                <p:pic>
                  <p:nvPicPr>
                    <p:cNvPr id="611" name="Рукописный ввод 610">
                      <a:extLst>
                        <a:ext uri="{FF2B5EF4-FFF2-40B4-BE49-F238E27FC236}">
                          <a16:creationId xmlns:a16="http://schemas.microsoft.com/office/drawing/2014/main" id="{B70D586E-DE76-0EC8-E83B-1CEC968F0EDC}"/>
                        </a:ext>
                      </a:extLst>
                    </p:cNvPr>
                    <p:cNvPicPr/>
                    <p:nvPr/>
                  </p:nvPicPr>
                  <p:blipFill>
                    <a:blip r:embed="rId320"/>
                    <a:stretch>
                      <a:fillRect/>
                    </a:stretch>
                  </p:blipFill>
                  <p:spPr>
                    <a:xfrm>
                      <a:off x="8095271" y="3113760"/>
                      <a:ext cx="327294" cy="437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1">
                  <p14:nvContentPartPr>
                    <p14:cNvPr id="612" name="Рукописный ввод 611">
                      <a:extLst>
                        <a:ext uri="{FF2B5EF4-FFF2-40B4-BE49-F238E27FC236}">
                          <a16:creationId xmlns:a16="http://schemas.microsoft.com/office/drawing/2014/main" id="{5DBA9565-5058-1C46-2BEB-2614BFDC269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98160" y="3400680"/>
                    <a:ext cx="318960" cy="229680"/>
                  </p14:xfrm>
                </p:contentPart>
              </mc:Choice>
              <mc:Fallback>
                <p:pic>
                  <p:nvPicPr>
                    <p:cNvPr id="612" name="Рукописный ввод 611">
                      <a:extLst>
                        <a:ext uri="{FF2B5EF4-FFF2-40B4-BE49-F238E27FC236}">
                          <a16:creationId xmlns:a16="http://schemas.microsoft.com/office/drawing/2014/main" id="{5DBA9565-5058-1C46-2BEB-2614BFDC2696}"/>
                        </a:ext>
                      </a:extLst>
                    </p:cNvPr>
                    <p:cNvPicPr/>
                    <p:nvPr/>
                  </p:nvPicPr>
                  <p:blipFill>
                    <a:blip r:embed="rId322"/>
                    <a:stretch>
                      <a:fillRect/>
                    </a:stretch>
                  </p:blipFill>
                  <p:spPr>
                    <a:xfrm>
                      <a:off x="7876420" y="3157632"/>
                      <a:ext cx="561224" cy="7145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3">
                  <p14:nvContentPartPr>
                    <p14:cNvPr id="613" name="Рукописный ввод 612">
                      <a:extLst>
                        <a:ext uri="{FF2B5EF4-FFF2-40B4-BE49-F238E27FC236}">
                          <a16:creationId xmlns:a16="http://schemas.microsoft.com/office/drawing/2014/main" id="{8E1B97E2-0AC2-2C7E-A9AD-4EE77FA46AC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10640" y="3411120"/>
                    <a:ext cx="243000" cy="33480"/>
                  </p14:xfrm>
                </p:contentPart>
              </mc:Choice>
              <mc:Fallback>
                <p:pic>
                  <p:nvPicPr>
                    <p:cNvPr id="613" name="Рукописный ввод 612">
                      <a:extLst>
                        <a:ext uri="{FF2B5EF4-FFF2-40B4-BE49-F238E27FC236}">
                          <a16:creationId xmlns:a16="http://schemas.microsoft.com/office/drawing/2014/main" id="{8E1B97E2-0AC2-2C7E-A9AD-4EE77FA46AC1}"/>
                        </a:ext>
                      </a:extLst>
                    </p:cNvPr>
                    <p:cNvPicPr/>
                    <p:nvPr/>
                  </p:nvPicPr>
                  <p:blipFill>
                    <a:blip r:embed="rId324"/>
                    <a:stretch>
                      <a:fillRect/>
                    </a:stretch>
                  </p:blipFill>
                  <p:spPr>
                    <a:xfrm>
                      <a:off x="8189140" y="3171977"/>
                      <a:ext cx="484785" cy="51057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5">
                  <p14:nvContentPartPr>
                    <p14:cNvPr id="614" name="Рукописный ввод 613">
                      <a:extLst>
                        <a:ext uri="{FF2B5EF4-FFF2-40B4-BE49-F238E27FC236}">
                          <a16:creationId xmlns:a16="http://schemas.microsoft.com/office/drawing/2014/main" id="{FD855807-DC2E-3AA9-98AF-8AE0A094867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94920" y="3438840"/>
                    <a:ext cx="212040" cy="5760"/>
                  </p14:xfrm>
                </p:contentPart>
              </mc:Choice>
              <mc:Fallback>
                <p:pic>
                  <p:nvPicPr>
                    <p:cNvPr id="614" name="Рукописный ввод 613">
                      <a:extLst>
                        <a:ext uri="{FF2B5EF4-FFF2-40B4-BE49-F238E27FC236}">
                          <a16:creationId xmlns:a16="http://schemas.microsoft.com/office/drawing/2014/main" id="{FD855807-DC2E-3AA9-98AF-8AE0A0948671}"/>
                        </a:ext>
                      </a:extLst>
                    </p:cNvPr>
                    <p:cNvPicPr/>
                    <p:nvPr/>
                  </p:nvPicPr>
                  <p:blipFill>
                    <a:blip r:embed="rId326"/>
                    <a:stretch>
                      <a:fillRect/>
                    </a:stretch>
                  </p:blipFill>
                  <p:spPr>
                    <a:xfrm>
                      <a:off x="7873058" y="3208440"/>
                      <a:ext cx="454546" cy="46540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7">
                  <p14:nvContentPartPr>
                    <p14:cNvPr id="615" name="Рукописный ввод 614">
                      <a:extLst>
                        <a:ext uri="{FF2B5EF4-FFF2-40B4-BE49-F238E27FC236}">
                          <a16:creationId xmlns:a16="http://schemas.microsoft.com/office/drawing/2014/main" id="{BC3F2C33-508B-C755-F67D-069A138EFB4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10920" y="3565920"/>
                    <a:ext cx="123120" cy="362880"/>
                  </p14:xfrm>
                </p:contentPart>
              </mc:Choice>
              <mc:Fallback>
                <p:pic>
                  <p:nvPicPr>
                    <p:cNvPr id="615" name="Рукописный ввод 614">
                      <a:extLst>
                        <a:ext uri="{FF2B5EF4-FFF2-40B4-BE49-F238E27FC236}">
                          <a16:creationId xmlns:a16="http://schemas.microsoft.com/office/drawing/2014/main" id="{BC3F2C33-508B-C755-F67D-069A138EFB4F}"/>
                        </a:ext>
                      </a:extLst>
                    </p:cNvPr>
                    <p:cNvPicPr/>
                    <p:nvPr/>
                  </p:nvPicPr>
                  <p:blipFill>
                    <a:blip r:embed="rId328"/>
                    <a:stretch>
                      <a:fillRect/>
                    </a:stretch>
                  </p:blipFill>
                  <p:spPr>
                    <a:xfrm>
                      <a:off x="8090214" y="3322376"/>
                      <a:ext cx="363325" cy="84875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9">
                  <p14:nvContentPartPr>
                    <p14:cNvPr id="616" name="Рукописный ввод 615">
                      <a:extLst>
                        <a:ext uri="{FF2B5EF4-FFF2-40B4-BE49-F238E27FC236}">
                          <a16:creationId xmlns:a16="http://schemas.microsoft.com/office/drawing/2014/main" id="{1BB145CE-67C3-8515-EBBA-D645481AD46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64560" y="3785160"/>
                    <a:ext cx="243360" cy="141480"/>
                  </p14:xfrm>
                </p:contentPart>
              </mc:Choice>
              <mc:Fallback>
                <p:pic>
                  <p:nvPicPr>
                    <p:cNvPr id="616" name="Рукописный ввод 615">
                      <a:extLst>
                        <a:ext uri="{FF2B5EF4-FFF2-40B4-BE49-F238E27FC236}">
                          <a16:creationId xmlns:a16="http://schemas.microsoft.com/office/drawing/2014/main" id="{1BB145CE-67C3-8515-EBBA-D645481AD465}"/>
                        </a:ext>
                      </a:extLst>
                    </p:cNvPr>
                    <p:cNvPicPr/>
                    <p:nvPr/>
                  </p:nvPicPr>
                  <p:blipFill>
                    <a:blip r:embed="rId330"/>
                    <a:stretch>
                      <a:fillRect/>
                    </a:stretch>
                  </p:blipFill>
                  <p:spPr>
                    <a:xfrm>
                      <a:off x="8142880" y="3543314"/>
                      <a:ext cx="485503" cy="62396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1">
                  <p14:nvContentPartPr>
                    <p14:cNvPr id="617" name="Рукописный ввод 616">
                      <a:extLst>
                        <a:ext uri="{FF2B5EF4-FFF2-40B4-BE49-F238E27FC236}">
                          <a16:creationId xmlns:a16="http://schemas.microsoft.com/office/drawing/2014/main" id="{F7929C43-87FD-8AE0-FE44-56EC3860ADE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735720" y="3761040"/>
                    <a:ext cx="717480" cy="1763640"/>
                  </p14:xfrm>
                </p:contentPart>
              </mc:Choice>
              <mc:Fallback>
                <p:pic>
                  <p:nvPicPr>
                    <p:cNvPr id="617" name="Рукописный ввод 616">
                      <a:extLst>
                        <a:ext uri="{FF2B5EF4-FFF2-40B4-BE49-F238E27FC236}">
                          <a16:creationId xmlns:a16="http://schemas.microsoft.com/office/drawing/2014/main" id="{F7929C43-87FD-8AE0-FE44-56EC3860ADEA}"/>
                        </a:ext>
                      </a:extLst>
                    </p:cNvPr>
                    <p:cNvPicPr/>
                    <p:nvPr/>
                  </p:nvPicPr>
                  <p:blipFill>
                    <a:blip r:embed="rId332"/>
                    <a:stretch>
                      <a:fillRect/>
                    </a:stretch>
                  </p:blipFill>
                  <p:spPr>
                    <a:xfrm>
                      <a:off x="7522184" y="3547450"/>
                      <a:ext cx="1143331" cy="218959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3">
                  <p14:nvContentPartPr>
                    <p14:cNvPr id="618" name="Рукописный ввод 617">
                      <a:extLst>
                        <a:ext uri="{FF2B5EF4-FFF2-40B4-BE49-F238E27FC236}">
                          <a16:creationId xmlns:a16="http://schemas.microsoft.com/office/drawing/2014/main" id="{E53DEFBA-2B38-A8D9-8405-C61926EA581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744000" y="4151280"/>
                    <a:ext cx="513360" cy="1663920"/>
                  </p14:xfrm>
                </p:contentPart>
              </mc:Choice>
              <mc:Fallback>
                <p:pic>
                  <p:nvPicPr>
                    <p:cNvPr id="618" name="Рукописный ввод 617">
                      <a:extLst>
                        <a:ext uri="{FF2B5EF4-FFF2-40B4-BE49-F238E27FC236}">
                          <a16:creationId xmlns:a16="http://schemas.microsoft.com/office/drawing/2014/main" id="{E53DEFBA-2B38-A8D9-8405-C61926EA5817}"/>
                        </a:ext>
                      </a:extLst>
                    </p:cNvPr>
                    <p:cNvPicPr/>
                    <p:nvPr/>
                  </p:nvPicPr>
                  <p:blipFill>
                    <a:blip r:embed="rId334"/>
                    <a:stretch>
                      <a:fillRect/>
                    </a:stretch>
                  </p:blipFill>
                  <p:spPr>
                    <a:xfrm>
                      <a:off x="7530608" y="3937801"/>
                      <a:ext cx="938924" cy="208965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5">
                  <p14:nvContentPartPr>
                    <p14:cNvPr id="619" name="Рукописный ввод 618">
                      <a:extLst>
                        <a:ext uri="{FF2B5EF4-FFF2-40B4-BE49-F238E27FC236}">
                          <a16:creationId xmlns:a16="http://schemas.microsoft.com/office/drawing/2014/main" id="{C1CB27CD-E0F0-D833-5983-3285DB28DDD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087080" y="3880560"/>
                    <a:ext cx="577800" cy="1758600"/>
                  </p14:xfrm>
                </p:contentPart>
              </mc:Choice>
              <mc:Fallback>
                <p:pic>
                  <p:nvPicPr>
                    <p:cNvPr id="619" name="Рукописный ввод 618">
                      <a:extLst>
                        <a:ext uri="{FF2B5EF4-FFF2-40B4-BE49-F238E27FC236}">
                          <a16:creationId xmlns:a16="http://schemas.microsoft.com/office/drawing/2014/main" id="{C1CB27CD-E0F0-D833-5983-3285DB28DDD5}"/>
                        </a:ext>
                      </a:extLst>
                    </p:cNvPr>
                    <p:cNvPicPr/>
                    <p:nvPr/>
                  </p:nvPicPr>
                  <p:blipFill>
                    <a:blip r:embed="rId336"/>
                    <a:stretch>
                      <a:fillRect/>
                    </a:stretch>
                  </p:blipFill>
                  <p:spPr>
                    <a:xfrm>
                      <a:off x="7873757" y="3666990"/>
                      <a:ext cx="1003227" cy="21845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7">
                  <p14:nvContentPartPr>
                    <p14:cNvPr id="620" name="Рукописный ввод 619">
                      <a:extLst>
                        <a:ext uri="{FF2B5EF4-FFF2-40B4-BE49-F238E27FC236}">
                          <a16:creationId xmlns:a16="http://schemas.microsoft.com/office/drawing/2014/main" id="{3CAB5EAB-FA1F-B024-6574-DCE19BE0C59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97960" y="5041920"/>
                    <a:ext cx="605880" cy="777240"/>
                  </p14:xfrm>
                </p:contentPart>
              </mc:Choice>
              <mc:Fallback>
                <p:pic>
                  <p:nvPicPr>
                    <p:cNvPr id="620" name="Рукописный ввод 619">
                      <a:extLst>
                        <a:ext uri="{FF2B5EF4-FFF2-40B4-BE49-F238E27FC236}">
                          <a16:creationId xmlns:a16="http://schemas.microsoft.com/office/drawing/2014/main" id="{3CAB5EAB-FA1F-B024-6574-DCE19BE0C595}"/>
                        </a:ext>
                      </a:extLst>
                    </p:cNvPr>
                    <p:cNvPicPr/>
                    <p:nvPr/>
                  </p:nvPicPr>
                  <p:blipFill>
                    <a:blip r:embed="rId338"/>
                    <a:stretch>
                      <a:fillRect/>
                    </a:stretch>
                  </p:blipFill>
                  <p:spPr>
                    <a:xfrm>
                      <a:off x="7984622" y="4828393"/>
                      <a:ext cx="1031337" cy="120307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9">
                  <p14:nvContentPartPr>
                    <p14:cNvPr id="621" name="Рукописный ввод 620">
                      <a:extLst>
                        <a:ext uri="{FF2B5EF4-FFF2-40B4-BE49-F238E27FC236}">
                          <a16:creationId xmlns:a16="http://schemas.microsoft.com/office/drawing/2014/main" id="{17A93506-7244-9F35-1D9A-4DA8BF0422E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83160" y="5813760"/>
                    <a:ext cx="140040" cy="70200"/>
                  </p14:xfrm>
                </p:contentPart>
              </mc:Choice>
              <mc:Fallback>
                <p:pic>
                  <p:nvPicPr>
                    <p:cNvPr id="621" name="Рукописный ввод 620">
                      <a:extLst>
                        <a:ext uri="{FF2B5EF4-FFF2-40B4-BE49-F238E27FC236}">
                          <a16:creationId xmlns:a16="http://schemas.microsoft.com/office/drawing/2014/main" id="{17A93506-7244-9F35-1D9A-4DA8BF0422E0}"/>
                        </a:ext>
                      </a:extLst>
                    </p:cNvPr>
                    <p:cNvPicPr/>
                    <p:nvPr/>
                  </p:nvPicPr>
                  <p:blipFill>
                    <a:blip r:embed="rId340"/>
                    <a:stretch>
                      <a:fillRect/>
                    </a:stretch>
                  </p:blipFill>
                  <p:spPr>
                    <a:xfrm>
                      <a:off x="7622273" y="5753243"/>
                      <a:ext cx="260596" cy="190024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22" name="Группа 621">
                  <a:extLst>
                    <a:ext uri="{FF2B5EF4-FFF2-40B4-BE49-F238E27FC236}">
                      <a16:creationId xmlns:a16="http://schemas.microsoft.com/office/drawing/2014/main" id="{342EC107-5E8C-CA94-0F05-FACD03BD7EC4}"/>
                    </a:ext>
                  </a:extLst>
                </p:cNvPr>
                <p:cNvGrpSpPr/>
                <p:nvPr/>
              </p:nvGrpSpPr>
              <p:grpSpPr>
                <a:xfrm>
                  <a:off x="7664800" y="5501280"/>
                  <a:ext cx="1216760" cy="414000"/>
                  <a:chOff x="7664800" y="5501280"/>
                  <a:chExt cx="1216760" cy="41400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1">
                    <p14:nvContentPartPr>
                      <p14:cNvPr id="632" name="Рукописный ввод 631">
                        <a:extLst>
                          <a:ext uri="{FF2B5EF4-FFF2-40B4-BE49-F238E27FC236}">
                            <a16:creationId xmlns:a16="http://schemas.microsoft.com/office/drawing/2014/main" id="{D4DB3D06-14D0-BC74-930C-10FD9E7630BA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844840" y="5501280"/>
                      <a:ext cx="36720" cy="127800"/>
                    </p14:xfrm>
                  </p:contentPart>
                </mc:Choice>
                <mc:Fallback>
                  <p:pic>
                    <p:nvPicPr>
                      <p:cNvPr id="632" name="Рукописный ввод 631">
                        <a:extLst>
                          <a:ext uri="{FF2B5EF4-FFF2-40B4-BE49-F238E27FC236}">
                            <a16:creationId xmlns:a16="http://schemas.microsoft.com/office/drawing/2014/main" id="{D4DB3D06-14D0-BC74-930C-10FD9E7630B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2"/>
                      <a:stretch>
                        <a:fillRect/>
                      </a:stretch>
                    </p:blipFill>
                    <p:spPr>
                      <a:xfrm>
                        <a:off x="8824703" y="5480589"/>
                        <a:ext cx="76994" cy="16918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2">
                    <p14:nvContentPartPr>
                      <p14:cNvPr id="633" name="Рукописный ввод 632">
                        <a:extLst>
                          <a:ext uri="{FF2B5EF4-FFF2-40B4-BE49-F238E27FC236}">
                            <a16:creationId xmlns:a16="http://schemas.microsoft.com/office/drawing/2014/main" id="{6D5456B0-D754-E5EE-423E-1A227BBC2EA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751240" y="5653920"/>
                      <a:ext cx="124200" cy="251280"/>
                    </p14:xfrm>
                  </p:contentPart>
                </mc:Choice>
                <mc:Fallback>
                  <p:pic>
                    <p:nvPicPr>
                      <p:cNvPr id="633" name="Рукописный ввод 632">
                        <a:extLst>
                          <a:ext uri="{FF2B5EF4-FFF2-40B4-BE49-F238E27FC236}">
                            <a16:creationId xmlns:a16="http://schemas.microsoft.com/office/drawing/2014/main" id="{6D5456B0-D754-E5EE-423E-1A227BBC2EA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4"/>
                      <a:stretch>
                        <a:fillRect/>
                      </a:stretch>
                    </p:blipFill>
                    <p:spPr>
                      <a:xfrm>
                        <a:off x="8730741" y="5633283"/>
                        <a:ext cx="165198" cy="29255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3">
                    <p14:nvContentPartPr>
                      <p14:cNvPr id="634" name="Рукописный ввод 633">
                        <a:extLst>
                          <a:ext uri="{FF2B5EF4-FFF2-40B4-BE49-F238E27FC236}">
                            <a16:creationId xmlns:a16="http://schemas.microsoft.com/office/drawing/2014/main" id="{4BC64E4C-1051-8804-02EE-31CE4762D42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460760" y="5635920"/>
                      <a:ext cx="413640" cy="261000"/>
                    </p14:xfrm>
                  </p:contentPart>
                </mc:Choice>
                <mc:Fallback>
                  <p:pic>
                    <p:nvPicPr>
                      <p:cNvPr id="634" name="Рукописный ввод 633">
                        <a:extLst>
                          <a:ext uri="{FF2B5EF4-FFF2-40B4-BE49-F238E27FC236}">
                            <a16:creationId xmlns:a16="http://schemas.microsoft.com/office/drawing/2014/main" id="{4BC64E4C-1051-8804-02EE-31CE4762D42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4"/>
                      <a:stretch>
                        <a:fillRect/>
                      </a:stretch>
                    </p:blipFill>
                    <p:spPr>
                      <a:xfrm>
                        <a:off x="8399751" y="5575222"/>
                        <a:ext cx="534438" cy="381181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5">
                    <p14:nvContentPartPr>
                      <p14:cNvPr id="635" name="Рукописный ввод 634">
                        <a:extLst>
                          <a:ext uri="{FF2B5EF4-FFF2-40B4-BE49-F238E27FC236}">
                            <a16:creationId xmlns:a16="http://schemas.microsoft.com/office/drawing/2014/main" id="{5FCD5036-22A8-A3D5-8FDB-6C192259C56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883680" y="5766600"/>
                      <a:ext cx="961920" cy="123480"/>
                    </p14:xfrm>
                  </p:contentPart>
                </mc:Choice>
                <mc:Fallback>
                  <p:pic>
                    <p:nvPicPr>
                      <p:cNvPr id="635" name="Рукописный ввод 634">
                        <a:extLst>
                          <a:ext uri="{FF2B5EF4-FFF2-40B4-BE49-F238E27FC236}">
                            <a16:creationId xmlns:a16="http://schemas.microsoft.com/office/drawing/2014/main" id="{5FCD5036-22A8-A3D5-8FDB-6C192259C56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6"/>
                      <a:stretch>
                        <a:fillRect/>
                      </a:stretch>
                    </p:blipFill>
                    <p:spPr>
                      <a:xfrm>
                        <a:off x="7822722" y="5706071"/>
                        <a:ext cx="1082617" cy="243328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7">
                    <p14:nvContentPartPr>
                      <p14:cNvPr id="636" name="Рукописный ввод 635">
                        <a:extLst>
                          <a:ext uri="{FF2B5EF4-FFF2-40B4-BE49-F238E27FC236}">
                            <a16:creationId xmlns:a16="http://schemas.microsoft.com/office/drawing/2014/main" id="{AB58A4D8-B91C-C9CE-20A7-659C01EC926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64800" y="5914920"/>
                      <a:ext cx="1210680" cy="360"/>
                    </p14:xfrm>
                  </p:contentPart>
                </mc:Choice>
                <mc:Fallback>
                  <p:pic>
                    <p:nvPicPr>
                      <p:cNvPr id="636" name="Рукописный ввод 635">
                        <a:extLst>
                          <a:ext uri="{FF2B5EF4-FFF2-40B4-BE49-F238E27FC236}">
                            <a16:creationId xmlns:a16="http://schemas.microsoft.com/office/drawing/2014/main" id="{AB58A4D8-B91C-C9CE-20A7-659C01EC926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8"/>
                      <a:stretch>
                        <a:fillRect/>
                      </a:stretch>
                    </p:blipFill>
                    <p:spPr>
                      <a:xfrm>
                        <a:off x="7603778" y="5896920"/>
                        <a:ext cx="1331504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9">
                    <p14:nvContentPartPr>
                      <p14:cNvPr id="637" name="Рукописный ввод 636">
                        <a:extLst>
                          <a:ext uri="{FF2B5EF4-FFF2-40B4-BE49-F238E27FC236}">
                            <a16:creationId xmlns:a16="http://schemas.microsoft.com/office/drawing/2014/main" id="{DE51CFDF-BCC2-EFA2-C8D8-7B33DD3F7DF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72000" y="5914920"/>
                      <a:ext cx="34560" cy="360"/>
                    </p14:xfrm>
                  </p:contentPart>
                </mc:Choice>
                <mc:Fallback>
                  <p:pic>
                    <p:nvPicPr>
                      <p:cNvPr id="637" name="Рукописный ввод 636">
                        <a:extLst>
                          <a:ext uri="{FF2B5EF4-FFF2-40B4-BE49-F238E27FC236}">
                            <a16:creationId xmlns:a16="http://schemas.microsoft.com/office/drawing/2014/main" id="{DE51CFDF-BCC2-EFA2-C8D8-7B33DD3F7DF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0"/>
                      <a:stretch>
                        <a:fillRect/>
                      </a:stretch>
                    </p:blipFill>
                    <p:spPr>
                      <a:xfrm>
                        <a:off x="7612414" y="5896920"/>
                        <a:ext cx="152541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1">
                    <p14:nvContentPartPr>
                      <p14:cNvPr id="638" name="Рукописный ввод 637">
                        <a:extLst>
                          <a:ext uri="{FF2B5EF4-FFF2-40B4-BE49-F238E27FC236}">
                            <a16:creationId xmlns:a16="http://schemas.microsoft.com/office/drawing/2014/main" id="{EED3F461-C2AF-DD9E-85E4-C47E65360A9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68040" y="5914920"/>
                      <a:ext cx="29880" cy="360"/>
                    </p14:xfrm>
                  </p:contentPart>
                </mc:Choice>
                <mc:Fallback>
                  <p:pic>
                    <p:nvPicPr>
                      <p:cNvPr id="638" name="Рукописный ввод 637">
                        <a:extLst>
                          <a:ext uri="{FF2B5EF4-FFF2-40B4-BE49-F238E27FC236}">
                            <a16:creationId xmlns:a16="http://schemas.microsoft.com/office/drawing/2014/main" id="{EED3F461-C2AF-DD9E-85E4-C47E65360A9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2"/>
                      <a:stretch>
                        <a:fillRect/>
                      </a:stretch>
                    </p:blipFill>
                    <p:spPr>
                      <a:xfrm>
                        <a:off x="7608280" y="5896920"/>
                        <a:ext cx="148205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353">
                  <p14:nvContentPartPr>
                    <p14:cNvPr id="623" name="Рукописный ввод 622">
                      <a:extLst>
                        <a:ext uri="{FF2B5EF4-FFF2-40B4-BE49-F238E27FC236}">
                          <a16:creationId xmlns:a16="http://schemas.microsoft.com/office/drawing/2014/main" id="{07F8502B-C883-3581-76AF-DE427CE436D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76480" y="3682440"/>
                    <a:ext cx="822600" cy="360"/>
                  </p14:xfrm>
                </p:contentPart>
              </mc:Choice>
              <mc:Fallback>
                <p:pic>
                  <p:nvPicPr>
                    <p:cNvPr id="623" name="Рукописный ввод 622">
                      <a:extLst>
                        <a:ext uri="{FF2B5EF4-FFF2-40B4-BE49-F238E27FC236}">
                          <a16:creationId xmlns:a16="http://schemas.microsoft.com/office/drawing/2014/main" id="{07F8502B-C883-3581-76AF-DE427CE436D7}"/>
                        </a:ext>
                      </a:extLst>
                    </p:cNvPr>
                    <p:cNvPicPr/>
                    <p:nvPr/>
                  </p:nvPicPr>
                  <p:blipFill>
                    <a:blip r:embed="rId354"/>
                    <a:stretch>
                      <a:fillRect/>
                    </a:stretch>
                  </p:blipFill>
                  <p:spPr>
                    <a:xfrm>
                      <a:off x="7815547" y="3664440"/>
                      <a:ext cx="943248" cy="3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24" name="Группа 623">
                  <a:extLst>
                    <a:ext uri="{FF2B5EF4-FFF2-40B4-BE49-F238E27FC236}">
                      <a16:creationId xmlns:a16="http://schemas.microsoft.com/office/drawing/2014/main" id="{28B71E27-D214-AD94-A4DD-3A2CFE2F0096}"/>
                    </a:ext>
                  </a:extLst>
                </p:cNvPr>
                <p:cNvGrpSpPr/>
                <p:nvPr/>
              </p:nvGrpSpPr>
              <p:grpSpPr>
                <a:xfrm>
                  <a:off x="7898800" y="3698040"/>
                  <a:ext cx="795960" cy="532080"/>
                  <a:chOff x="7898800" y="3698040"/>
                  <a:chExt cx="795960" cy="53208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5">
                    <p14:nvContentPartPr>
                      <p14:cNvPr id="625" name="Рукописный ввод 624">
                        <a:extLst>
                          <a:ext uri="{FF2B5EF4-FFF2-40B4-BE49-F238E27FC236}">
                            <a16:creationId xmlns:a16="http://schemas.microsoft.com/office/drawing/2014/main" id="{E03E3D7D-2182-480F-857C-FE9184C0585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289760" y="3860760"/>
                      <a:ext cx="39240" cy="369360"/>
                    </p14:xfrm>
                  </p:contentPart>
                </mc:Choice>
                <mc:Fallback>
                  <p:pic>
                    <p:nvPicPr>
                      <p:cNvPr id="625" name="Рукописный ввод 624">
                        <a:extLst>
                          <a:ext uri="{FF2B5EF4-FFF2-40B4-BE49-F238E27FC236}">
                            <a16:creationId xmlns:a16="http://schemas.microsoft.com/office/drawing/2014/main" id="{E03E3D7D-2182-480F-857C-FE9184C058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6"/>
                      <a:stretch>
                        <a:fillRect/>
                      </a:stretch>
                    </p:blipFill>
                    <p:spPr>
                      <a:xfrm>
                        <a:off x="8081669" y="3647433"/>
                        <a:ext cx="454233" cy="79479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7">
                    <p14:nvContentPartPr>
                      <p14:cNvPr id="626" name="Рукописный ввод 625">
                        <a:extLst>
                          <a:ext uri="{FF2B5EF4-FFF2-40B4-BE49-F238E27FC236}">
                            <a16:creationId xmlns:a16="http://schemas.microsoft.com/office/drawing/2014/main" id="{95083D4D-0A5F-9A81-EA18-0DF10DE7C0B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293000" y="3824400"/>
                      <a:ext cx="200160" cy="319680"/>
                    </p14:xfrm>
                  </p:contentPart>
                </mc:Choice>
                <mc:Fallback>
                  <p:pic>
                    <p:nvPicPr>
                      <p:cNvPr id="626" name="Рукописный ввод 625">
                        <a:extLst>
                          <a:ext uri="{FF2B5EF4-FFF2-40B4-BE49-F238E27FC236}">
                            <a16:creationId xmlns:a16="http://schemas.microsoft.com/office/drawing/2014/main" id="{95083D4D-0A5F-9A81-EA18-0DF10DE7C0B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8"/>
                      <a:stretch>
                        <a:fillRect/>
                      </a:stretch>
                    </p:blipFill>
                    <p:spPr>
                      <a:xfrm>
                        <a:off x="8080709" y="3611685"/>
                        <a:ext cx="623529" cy="74389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9">
                    <p14:nvContentPartPr>
                      <p14:cNvPr id="627" name="Рукописный ввод 626">
                        <a:extLst>
                          <a:ext uri="{FF2B5EF4-FFF2-40B4-BE49-F238E27FC236}">
                            <a16:creationId xmlns:a16="http://schemas.microsoft.com/office/drawing/2014/main" id="{B773C46E-B879-19B3-EC55-B62A55727A8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490640" y="3764640"/>
                      <a:ext cx="37800" cy="47880"/>
                    </p14:xfrm>
                  </p:contentPart>
                </mc:Choice>
                <mc:Fallback>
                  <p:pic>
                    <p:nvPicPr>
                      <p:cNvPr id="627" name="Рукописный ввод 626">
                        <a:extLst>
                          <a:ext uri="{FF2B5EF4-FFF2-40B4-BE49-F238E27FC236}">
                            <a16:creationId xmlns:a16="http://schemas.microsoft.com/office/drawing/2014/main" id="{B773C46E-B879-19B3-EC55-B62A55727A8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0"/>
                      <a:stretch>
                        <a:fillRect/>
                      </a:stretch>
                    </p:blipFill>
                    <p:spPr>
                      <a:xfrm>
                        <a:off x="8283921" y="3555165"/>
                        <a:ext cx="450056" cy="46563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1">
                    <p14:nvContentPartPr>
                      <p14:cNvPr id="628" name="Рукописный ввод 627">
                        <a:extLst>
                          <a:ext uri="{FF2B5EF4-FFF2-40B4-BE49-F238E27FC236}">
                            <a16:creationId xmlns:a16="http://schemas.microsoft.com/office/drawing/2014/main" id="{B3CAB80B-F10D-0C1D-2EF7-FB74C657E77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568760" y="3698040"/>
                      <a:ext cx="113040" cy="76680"/>
                    </p14:xfrm>
                  </p:contentPart>
                </mc:Choice>
                <mc:Fallback>
                  <p:pic>
                    <p:nvPicPr>
                      <p:cNvPr id="628" name="Рукописный ввод 627">
                        <a:extLst>
                          <a:ext uri="{FF2B5EF4-FFF2-40B4-BE49-F238E27FC236}">
                            <a16:creationId xmlns:a16="http://schemas.microsoft.com/office/drawing/2014/main" id="{B3CAB80B-F10D-0C1D-2EF7-FB74C657E77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2"/>
                      <a:stretch>
                        <a:fillRect/>
                      </a:stretch>
                    </p:blipFill>
                    <p:spPr>
                      <a:xfrm>
                        <a:off x="8507986" y="3638134"/>
                        <a:ext cx="233373" cy="19529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3">
                    <p14:nvContentPartPr>
                      <p14:cNvPr id="629" name="Рукописный ввод 628">
                        <a:extLst>
                          <a:ext uri="{FF2B5EF4-FFF2-40B4-BE49-F238E27FC236}">
                            <a16:creationId xmlns:a16="http://schemas.microsoft.com/office/drawing/2014/main" id="{093A1AF2-7DB9-C6EB-32AE-5417B37454F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694400" y="3700560"/>
                      <a:ext cx="360" cy="360"/>
                    </p14:xfrm>
                  </p:contentPart>
                </mc:Choice>
                <mc:Fallback>
                  <p:pic>
                    <p:nvPicPr>
                      <p:cNvPr id="629" name="Рукописный ввод 628">
                        <a:extLst>
                          <a:ext uri="{FF2B5EF4-FFF2-40B4-BE49-F238E27FC236}">
                            <a16:creationId xmlns:a16="http://schemas.microsoft.com/office/drawing/2014/main" id="{093A1AF2-7DB9-C6EB-32AE-5417B37454F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4"/>
                      <a:stretch>
                        <a:fillRect/>
                      </a:stretch>
                    </p:blipFill>
                    <p:spPr>
                      <a:xfrm>
                        <a:off x="8676400" y="3682560"/>
                        <a:ext cx="36000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5">
                    <p14:nvContentPartPr>
                      <p14:cNvPr id="630" name="Рукописный ввод 629">
                        <a:extLst>
                          <a:ext uri="{FF2B5EF4-FFF2-40B4-BE49-F238E27FC236}">
                            <a16:creationId xmlns:a16="http://schemas.microsoft.com/office/drawing/2014/main" id="{B0968A4E-F292-F394-0D5A-D1D638A0DF6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553640" y="3698040"/>
                      <a:ext cx="108000" cy="18360"/>
                    </p14:xfrm>
                  </p:contentPart>
                </mc:Choice>
                <mc:Fallback>
                  <p:pic>
                    <p:nvPicPr>
                      <p:cNvPr id="630" name="Рукописный ввод 629">
                        <a:extLst>
                          <a:ext uri="{FF2B5EF4-FFF2-40B4-BE49-F238E27FC236}">
                            <a16:creationId xmlns:a16="http://schemas.microsoft.com/office/drawing/2014/main" id="{B0968A4E-F292-F394-0D5A-D1D638A0DF6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6"/>
                      <a:stretch>
                        <a:fillRect/>
                      </a:stretch>
                    </p:blipFill>
                    <p:spPr>
                      <a:xfrm>
                        <a:off x="8492966" y="3640665"/>
                        <a:ext cx="228135" cy="13196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7">
                    <p14:nvContentPartPr>
                      <p14:cNvPr id="631" name="Рукописный ввод 630">
                        <a:extLst>
                          <a:ext uri="{FF2B5EF4-FFF2-40B4-BE49-F238E27FC236}">
                            <a16:creationId xmlns:a16="http://schemas.microsoft.com/office/drawing/2014/main" id="{1D7E1E4F-FF6C-646A-D2C0-855566DD76E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898800" y="3709560"/>
                      <a:ext cx="600120" cy="106920"/>
                    </p14:xfrm>
                  </p:contentPart>
                </mc:Choice>
                <mc:Fallback>
                  <p:pic>
                    <p:nvPicPr>
                      <p:cNvPr id="631" name="Рукописный ввод 630">
                        <a:extLst>
                          <a:ext uri="{FF2B5EF4-FFF2-40B4-BE49-F238E27FC236}">
                            <a16:creationId xmlns:a16="http://schemas.microsoft.com/office/drawing/2014/main" id="{1D7E1E4F-FF6C-646A-D2C0-855566DD76E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8"/>
                      <a:stretch>
                        <a:fillRect/>
                      </a:stretch>
                    </p:blipFill>
                    <p:spPr>
                      <a:xfrm>
                        <a:off x="7837812" y="3648810"/>
                        <a:ext cx="720876" cy="227205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369">
                <p14:nvContentPartPr>
                  <p14:cNvPr id="571" name="Рукописный ввод 570">
                    <a:extLst>
                      <a:ext uri="{FF2B5EF4-FFF2-40B4-BE49-F238E27FC236}">
                        <a16:creationId xmlns:a16="http://schemas.microsoft.com/office/drawing/2014/main" id="{75B845AB-114E-53F4-8754-AB4330FAB078}"/>
                      </a:ext>
                    </a:extLst>
                  </p14:cNvPr>
                  <p14:cNvContentPartPr/>
                  <p14:nvPr/>
                </p14:nvContentPartPr>
                <p14:xfrm>
                  <a:off x="1859040" y="1375020"/>
                  <a:ext cx="44280" cy="4320"/>
                </p14:xfrm>
              </p:contentPart>
            </mc:Choice>
            <mc:Fallback>
              <p:pic>
                <p:nvPicPr>
                  <p:cNvPr id="571" name="Рукописный ввод 570">
                    <a:extLst>
                      <a:ext uri="{FF2B5EF4-FFF2-40B4-BE49-F238E27FC236}">
                        <a16:creationId xmlns:a16="http://schemas.microsoft.com/office/drawing/2014/main" id="{75B845AB-114E-53F4-8754-AB4330FAB078}"/>
                      </a:ext>
                    </a:extLst>
                  </p:cNvPr>
                  <p:cNvPicPr/>
                  <p:nvPr/>
                </p:nvPicPr>
                <p:blipFill>
                  <a:blip r:embed="rId370"/>
                  <a:stretch>
                    <a:fillRect/>
                  </a:stretch>
                </p:blipFill>
                <p:spPr>
                  <a:xfrm>
                    <a:off x="1739364" y="1159020"/>
                    <a:ext cx="282435" cy="435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1">
                <p14:nvContentPartPr>
                  <p14:cNvPr id="572" name="Рукописный ввод 571">
                    <a:extLst>
                      <a:ext uri="{FF2B5EF4-FFF2-40B4-BE49-F238E27FC236}">
                        <a16:creationId xmlns:a16="http://schemas.microsoft.com/office/drawing/2014/main" id="{BA66E9AA-240D-95AE-A53E-D317E941E910}"/>
                      </a:ext>
                    </a:extLst>
                  </p14:cNvPr>
                  <p14:cNvContentPartPr/>
                  <p14:nvPr/>
                </p14:nvContentPartPr>
                <p14:xfrm>
                  <a:off x="1942560" y="1413180"/>
                  <a:ext cx="12240" cy="128880"/>
                </p14:xfrm>
              </p:contentPart>
            </mc:Choice>
            <mc:Fallback>
              <p:pic>
                <p:nvPicPr>
                  <p:cNvPr id="572" name="Рукописный ввод 571">
                    <a:extLst>
                      <a:ext uri="{FF2B5EF4-FFF2-40B4-BE49-F238E27FC236}">
                        <a16:creationId xmlns:a16="http://schemas.microsoft.com/office/drawing/2014/main" id="{BA66E9AA-240D-95AE-A53E-D317E941E910}"/>
                      </a:ext>
                    </a:extLst>
                  </p:cNvPr>
                  <p:cNvPicPr/>
                  <p:nvPr/>
                </p:nvPicPr>
                <p:blipFill>
                  <a:blip r:embed="rId372"/>
                  <a:stretch>
                    <a:fillRect/>
                  </a:stretch>
                </p:blipFill>
                <p:spPr>
                  <a:xfrm>
                    <a:off x="1831287" y="1170010"/>
                    <a:ext cx="233673" cy="61400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3">
                <p14:nvContentPartPr>
                  <p14:cNvPr id="573" name="Рукописный ввод 572">
                    <a:extLst>
                      <a:ext uri="{FF2B5EF4-FFF2-40B4-BE49-F238E27FC236}">
                        <a16:creationId xmlns:a16="http://schemas.microsoft.com/office/drawing/2014/main" id="{2571452C-0E09-6EE4-0618-82A5189F6BBF}"/>
                      </a:ext>
                    </a:extLst>
                  </p14:cNvPr>
                  <p14:cNvContentPartPr/>
                  <p14:nvPr/>
                </p14:nvContentPartPr>
                <p14:xfrm>
                  <a:off x="1919160" y="1630620"/>
                  <a:ext cx="28080" cy="154080"/>
                </p14:xfrm>
              </p:contentPart>
            </mc:Choice>
            <mc:Fallback>
              <p:pic>
                <p:nvPicPr>
                  <p:cNvPr id="573" name="Рукописный ввод 572">
                    <a:extLst>
                      <a:ext uri="{FF2B5EF4-FFF2-40B4-BE49-F238E27FC236}">
                        <a16:creationId xmlns:a16="http://schemas.microsoft.com/office/drawing/2014/main" id="{2571452C-0E09-6EE4-0618-82A5189F6BBF}"/>
                      </a:ext>
                    </a:extLst>
                  </p:cNvPr>
                  <p:cNvPicPr/>
                  <p:nvPr/>
                </p:nvPicPr>
                <p:blipFill>
                  <a:blip r:embed="rId374"/>
                  <a:stretch>
                    <a:fillRect/>
                  </a:stretch>
                </p:blipFill>
                <p:spPr>
                  <a:xfrm>
                    <a:off x="1802160" y="1387974"/>
                    <a:ext cx="260910" cy="63815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5">
                <p14:nvContentPartPr>
                  <p14:cNvPr id="574" name="Рукописный ввод 573">
                    <a:extLst>
                      <a:ext uri="{FF2B5EF4-FFF2-40B4-BE49-F238E27FC236}">
                        <a16:creationId xmlns:a16="http://schemas.microsoft.com/office/drawing/2014/main" id="{B9522A03-8162-C10F-5B0F-61EA0423F8AF}"/>
                      </a:ext>
                    </a:extLst>
                  </p14:cNvPr>
                  <p14:cNvContentPartPr/>
                  <p14:nvPr/>
                </p14:nvContentPartPr>
                <p14:xfrm>
                  <a:off x="1915560" y="1652220"/>
                  <a:ext cx="5400" cy="181800"/>
                </p14:xfrm>
              </p:contentPart>
            </mc:Choice>
            <mc:Fallback>
              <p:pic>
                <p:nvPicPr>
                  <p:cNvPr id="574" name="Рукописный ввод 573">
                    <a:extLst>
                      <a:ext uri="{FF2B5EF4-FFF2-40B4-BE49-F238E27FC236}">
                        <a16:creationId xmlns:a16="http://schemas.microsoft.com/office/drawing/2014/main" id="{B9522A03-8162-C10F-5B0F-61EA0423F8AF}"/>
                      </a:ext>
                    </a:extLst>
                  </p:cNvPr>
                  <p:cNvPicPr/>
                  <p:nvPr/>
                </p:nvPicPr>
                <p:blipFill>
                  <a:blip r:embed="rId376"/>
                  <a:stretch>
                    <a:fillRect/>
                  </a:stretch>
                </p:blipFill>
                <p:spPr>
                  <a:xfrm>
                    <a:off x="1807560" y="1409820"/>
                    <a:ext cx="220320" cy="66538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7">
                <p14:nvContentPartPr>
                  <p14:cNvPr id="575" name="Рукописный ввод 574">
                    <a:extLst>
                      <a:ext uri="{FF2B5EF4-FFF2-40B4-BE49-F238E27FC236}">
                        <a16:creationId xmlns:a16="http://schemas.microsoft.com/office/drawing/2014/main" id="{B80F292B-483B-08A5-7445-5095EE3EB744}"/>
                      </a:ext>
                    </a:extLst>
                  </p14:cNvPr>
                  <p14:cNvContentPartPr/>
                  <p14:nvPr/>
                </p14:nvContentPartPr>
                <p14:xfrm>
                  <a:off x="1858320" y="1548900"/>
                  <a:ext cx="27720" cy="33840"/>
                </p14:xfrm>
              </p:contentPart>
            </mc:Choice>
            <mc:Fallback>
              <p:pic>
                <p:nvPicPr>
                  <p:cNvPr id="575" name="Рукописный ввод 574">
                    <a:extLst>
                      <a:ext uri="{FF2B5EF4-FFF2-40B4-BE49-F238E27FC236}">
                        <a16:creationId xmlns:a16="http://schemas.microsoft.com/office/drawing/2014/main" id="{B80F292B-483B-08A5-7445-5095EE3EB744}"/>
                      </a:ext>
                    </a:extLst>
                  </p:cNvPr>
                  <p:cNvPicPr/>
                  <p:nvPr/>
                </p:nvPicPr>
                <p:blipFill>
                  <a:blip r:embed="rId378"/>
                  <a:stretch>
                    <a:fillRect/>
                  </a:stretch>
                </p:blipFill>
                <p:spPr>
                  <a:xfrm>
                    <a:off x="1737798" y="1307186"/>
                    <a:ext cx="267558" cy="5160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9">
                <p14:nvContentPartPr>
                  <p14:cNvPr id="576" name="Рукописный ввод 575">
                    <a:extLst>
                      <a:ext uri="{FF2B5EF4-FFF2-40B4-BE49-F238E27FC236}">
                        <a16:creationId xmlns:a16="http://schemas.microsoft.com/office/drawing/2014/main" id="{78CE405D-5243-A171-AE99-2D0C82C789CA}"/>
                      </a:ext>
                    </a:extLst>
                  </p14:cNvPr>
                  <p14:cNvContentPartPr/>
                  <p14:nvPr/>
                </p14:nvContentPartPr>
                <p14:xfrm>
                  <a:off x="1674000" y="1512180"/>
                  <a:ext cx="93600" cy="342000"/>
                </p14:xfrm>
              </p:contentPart>
            </mc:Choice>
            <mc:Fallback>
              <p:pic>
                <p:nvPicPr>
                  <p:cNvPr id="576" name="Рукописный ввод 575">
                    <a:extLst>
                      <a:ext uri="{FF2B5EF4-FFF2-40B4-BE49-F238E27FC236}">
                        <a16:creationId xmlns:a16="http://schemas.microsoft.com/office/drawing/2014/main" id="{78CE405D-5243-A171-AE99-2D0C82C789CA}"/>
                      </a:ext>
                    </a:extLst>
                  </p:cNvPr>
                  <p:cNvPicPr/>
                  <p:nvPr/>
                </p:nvPicPr>
                <p:blipFill>
                  <a:blip r:embed="rId380"/>
                  <a:stretch>
                    <a:fillRect/>
                  </a:stretch>
                </p:blipFill>
                <p:spPr>
                  <a:xfrm>
                    <a:off x="1554000" y="1268764"/>
                    <a:ext cx="332400" cy="8276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1">
                <p14:nvContentPartPr>
                  <p14:cNvPr id="577" name="Рукописный ввод 576">
                    <a:extLst>
                      <a:ext uri="{FF2B5EF4-FFF2-40B4-BE49-F238E27FC236}">
                        <a16:creationId xmlns:a16="http://schemas.microsoft.com/office/drawing/2014/main" id="{B0DD39B8-437C-1DAC-7329-00B05FE345F4}"/>
                      </a:ext>
                    </a:extLst>
                  </p14:cNvPr>
                  <p14:cNvContentPartPr/>
                  <p14:nvPr/>
                </p14:nvContentPartPr>
                <p14:xfrm>
                  <a:off x="1900080" y="1371780"/>
                  <a:ext cx="28800" cy="475920"/>
                </p14:xfrm>
              </p:contentPart>
            </mc:Choice>
            <mc:Fallback>
              <p:pic>
                <p:nvPicPr>
                  <p:cNvPr id="577" name="Рукописный ввод 576">
                    <a:extLst>
                      <a:ext uri="{FF2B5EF4-FFF2-40B4-BE49-F238E27FC236}">
                        <a16:creationId xmlns:a16="http://schemas.microsoft.com/office/drawing/2014/main" id="{B0DD39B8-437C-1DAC-7329-00B05FE345F4}"/>
                      </a:ext>
                    </a:extLst>
                  </p:cNvPr>
                  <p:cNvPicPr/>
                  <p:nvPr/>
                </p:nvPicPr>
                <p:blipFill>
                  <a:blip r:embed="rId382"/>
                  <a:stretch>
                    <a:fillRect/>
                  </a:stretch>
                </p:blipFill>
                <p:spPr>
                  <a:xfrm>
                    <a:off x="1690080" y="1158772"/>
                    <a:ext cx="447600" cy="90071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3">
                <p14:nvContentPartPr>
                  <p14:cNvPr id="578" name="Рукописный ввод 577">
                    <a:extLst>
                      <a:ext uri="{FF2B5EF4-FFF2-40B4-BE49-F238E27FC236}">
                        <a16:creationId xmlns:a16="http://schemas.microsoft.com/office/drawing/2014/main" id="{334EA3AD-B4CA-34A1-7EB6-D05905852016}"/>
                      </a:ext>
                    </a:extLst>
                  </p14:cNvPr>
                  <p14:cNvContentPartPr/>
                  <p14:nvPr/>
                </p14:nvContentPartPr>
                <p14:xfrm>
                  <a:off x="1888920" y="1372140"/>
                  <a:ext cx="75600" cy="30240"/>
                </p14:xfrm>
              </p:contentPart>
            </mc:Choice>
            <mc:Fallback>
              <p:pic>
                <p:nvPicPr>
                  <p:cNvPr id="578" name="Рукописный ввод 577">
                    <a:extLst>
                      <a:ext uri="{FF2B5EF4-FFF2-40B4-BE49-F238E27FC236}">
                        <a16:creationId xmlns:a16="http://schemas.microsoft.com/office/drawing/2014/main" id="{334EA3AD-B4CA-34A1-7EB6-D05905852016}"/>
                      </a:ext>
                    </a:extLst>
                  </p:cNvPr>
                  <p:cNvPicPr/>
                  <p:nvPr/>
                </p:nvPicPr>
                <p:blipFill>
                  <a:blip r:embed="rId384"/>
                  <a:stretch>
                    <a:fillRect/>
                  </a:stretch>
                </p:blipFill>
                <p:spPr>
                  <a:xfrm>
                    <a:off x="1768920" y="1130220"/>
                    <a:ext cx="314400" cy="51287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5">
                <p14:nvContentPartPr>
                  <p14:cNvPr id="579" name="Рукописный ввод 578">
                    <a:extLst>
                      <a:ext uri="{FF2B5EF4-FFF2-40B4-BE49-F238E27FC236}">
                        <a16:creationId xmlns:a16="http://schemas.microsoft.com/office/drawing/2014/main" id="{287C62E6-7349-CE72-724A-208494A4BA39}"/>
                      </a:ext>
                    </a:extLst>
                  </p14:cNvPr>
                  <p14:cNvContentPartPr/>
                  <p14:nvPr/>
                </p14:nvContentPartPr>
                <p14:xfrm>
                  <a:off x="1865520" y="1348380"/>
                  <a:ext cx="58680" cy="28800"/>
                </p14:xfrm>
              </p:contentPart>
            </mc:Choice>
            <mc:Fallback>
              <p:pic>
                <p:nvPicPr>
                  <p:cNvPr id="579" name="Рукописный ввод 578">
                    <a:extLst>
                      <a:ext uri="{FF2B5EF4-FFF2-40B4-BE49-F238E27FC236}">
                        <a16:creationId xmlns:a16="http://schemas.microsoft.com/office/drawing/2014/main" id="{287C62E6-7349-CE72-724A-208494A4BA39}"/>
                      </a:ext>
                    </a:extLst>
                  </p:cNvPr>
                  <p:cNvPicPr/>
                  <p:nvPr/>
                </p:nvPicPr>
                <p:blipFill>
                  <a:blip r:embed="rId386"/>
                  <a:stretch>
                    <a:fillRect/>
                  </a:stretch>
                </p:blipFill>
                <p:spPr>
                  <a:xfrm>
                    <a:off x="1745765" y="1108380"/>
                    <a:ext cx="296993" cy="507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7">
                <p14:nvContentPartPr>
                  <p14:cNvPr id="580" name="Рукописный ввод 579">
                    <a:extLst>
                      <a:ext uri="{FF2B5EF4-FFF2-40B4-BE49-F238E27FC236}">
                        <a16:creationId xmlns:a16="http://schemas.microsoft.com/office/drawing/2014/main" id="{140DB44B-37C6-C0E3-FB43-5F70462D121E}"/>
                      </a:ext>
                    </a:extLst>
                  </p14:cNvPr>
                  <p14:cNvContentPartPr/>
                  <p14:nvPr/>
                </p14:nvContentPartPr>
                <p14:xfrm>
                  <a:off x="1866240" y="1302660"/>
                  <a:ext cx="233640" cy="286560"/>
                </p14:xfrm>
              </p:contentPart>
            </mc:Choice>
            <mc:Fallback>
              <p:pic>
                <p:nvPicPr>
                  <p:cNvPr id="580" name="Рукописный ввод 579">
                    <a:extLst>
                      <a:ext uri="{FF2B5EF4-FFF2-40B4-BE49-F238E27FC236}">
                        <a16:creationId xmlns:a16="http://schemas.microsoft.com/office/drawing/2014/main" id="{140DB44B-37C6-C0E3-FB43-5F70462D121E}"/>
                      </a:ext>
                    </a:extLst>
                  </p:cNvPr>
                  <p:cNvPicPr/>
                  <p:nvPr/>
                </p:nvPicPr>
                <p:blipFill>
                  <a:blip r:embed="rId388"/>
                  <a:stretch>
                    <a:fillRect/>
                  </a:stretch>
                </p:blipFill>
                <p:spPr>
                  <a:xfrm>
                    <a:off x="1562021" y="692958"/>
                    <a:ext cx="840861" cy="150474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9">
                <p14:nvContentPartPr>
                  <p14:cNvPr id="581" name="Рукописный ввод 580">
                    <a:extLst>
                      <a:ext uri="{FF2B5EF4-FFF2-40B4-BE49-F238E27FC236}">
                        <a16:creationId xmlns:a16="http://schemas.microsoft.com/office/drawing/2014/main" id="{D453AFE0-1394-F8D9-6AA7-C3B7018B14A9}"/>
                      </a:ext>
                    </a:extLst>
                  </p14:cNvPr>
                  <p14:cNvContentPartPr/>
                  <p14:nvPr/>
                </p14:nvContentPartPr>
                <p14:xfrm>
                  <a:off x="1838175" y="1301670"/>
                  <a:ext cx="144000" cy="51480"/>
                </p14:xfrm>
              </p:contentPart>
            </mc:Choice>
            <mc:Fallback>
              <p:pic>
                <p:nvPicPr>
                  <p:cNvPr id="581" name="Рукописный ввод 580">
                    <a:extLst>
                      <a:ext uri="{FF2B5EF4-FFF2-40B4-BE49-F238E27FC236}">
                        <a16:creationId xmlns:a16="http://schemas.microsoft.com/office/drawing/2014/main" id="{D453AFE0-1394-F8D9-6AA7-C3B7018B14A9}"/>
                      </a:ext>
                    </a:extLst>
                  </p:cNvPr>
                  <p:cNvPicPr/>
                  <p:nvPr/>
                </p:nvPicPr>
                <p:blipFill>
                  <a:blip r:embed="rId390"/>
                  <a:stretch>
                    <a:fillRect/>
                  </a:stretch>
                </p:blipFill>
                <p:spPr>
                  <a:xfrm>
                    <a:off x="1777671" y="1241810"/>
                    <a:ext cx="263798" cy="170004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1">
                <p14:nvContentPartPr>
                  <p14:cNvPr id="582" name="Рукописный ввод 581">
                    <a:extLst>
                      <a:ext uri="{FF2B5EF4-FFF2-40B4-BE49-F238E27FC236}">
                        <a16:creationId xmlns:a16="http://schemas.microsoft.com/office/drawing/2014/main" id="{04199998-86E7-EAC8-3537-4A884D45B6B2}"/>
                      </a:ext>
                    </a:extLst>
                  </p14:cNvPr>
                  <p14:cNvContentPartPr/>
                  <p14:nvPr/>
                </p14:nvContentPartPr>
                <p14:xfrm>
                  <a:off x="1612815" y="1500750"/>
                  <a:ext cx="260640" cy="137880"/>
                </p14:xfrm>
              </p:contentPart>
            </mc:Choice>
            <mc:Fallback>
              <p:pic>
                <p:nvPicPr>
                  <p:cNvPr id="582" name="Рукописный ввод 581">
                    <a:extLst>
                      <a:ext uri="{FF2B5EF4-FFF2-40B4-BE49-F238E27FC236}">
                        <a16:creationId xmlns:a16="http://schemas.microsoft.com/office/drawing/2014/main" id="{04199998-86E7-EAC8-3537-4A884D45B6B2}"/>
                      </a:ext>
                    </a:extLst>
                  </p:cNvPr>
                  <p:cNvPicPr/>
                  <p:nvPr/>
                </p:nvPicPr>
                <p:blipFill>
                  <a:blip r:embed="rId392"/>
                  <a:stretch>
                    <a:fillRect/>
                  </a:stretch>
                </p:blipFill>
                <p:spPr>
                  <a:xfrm>
                    <a:off x="1551918" y="1440276"/>
                    <a:ext cx="381216" cy="25761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3">
                <p14:nvContentPartPr>
                  <p14:cNvPr id="583" name="Рукописный ввод 582">
                    <a:extLst>
                      <a:ext uri="{FF2B5EF4-FFF2-40B4-BE49-F238E27FC236}">
                        <a16:creationId xmlns:a16="http://schemas.microsoft.com/office/drawing/2014/main" id="{47B646AB-1091-3297-088D-8214F86EDD71}"/>
                      </a:ext>
                    </a:extLst>
                  </p14:cNvPr>
                  <p14:cNvContentPartPr/>
                  <p14:nvPr/>
                </p14:nvContentPartPr>
                <p14:xfrm>
                  <a:off x="1935015" y="1500030"/>
                  <a:ext cx="266760" cy="142200"/>
                </p14:xfrm>
              </p:contentPart>
            </mc:Choice>
            <mc:Fallback>
              <p:pic>
                <p:nvPicPr>
                  <p:cNvPr id="583" name="Рукописный ввод 582">
                    <a:extLst>
                      <a:ext uri="{FF2B5EF4-FFF2-40B4-BE49-F238E27FC236}">
                        <a16:creationId xmlns:a16="http://schemas.microsoft.com/office/drawing/2014/main" id="{47B646AB-1091-3297-088D-8214F86EDD71}"/>
                      </a:ext>
                    </a:extLst>
                  </p:cNvPr>
                  <p:cNvPicPr/>
                  <p:nvPr/>
                </p:nvPicPr>
                <p:blipFill>
                  <a:blip r:embed="rId394"/>
                  <a:stretch>
                    <a:fillRect/>
                  </a:stretch>
                </p:blipFill>
                <p:spPr>
                  <a:xfrm>
                    <a:off x="1874111" y="1439261"/>
                    <a:ext cx="387350" cy="262523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540" name="Группа 539">
              <a:extLst>
                <a:ext uri="{FF2B5EF4-FFF2-40B4-BE49-F238E27FC236}">
                  <a16:creationId xmlns:a16="http://schemas.microsoft.com/office/drawing/2014/main" id="{4365E998-1A2B-A31E-6B2D-078CC2E3904F}"/>
                </a:ext>
              </a:extLst>
            </p:cNvPr>
            <p:cNvGrpSpPr/>
            <p:nvPr/>
          </p:nvGrpSpPr>
          <p:grpSpPr>
            <a:xfrm>
              <a:off x="2154600" y="1517082"/>
              <a:ext cx="1236240" cy="2756490"/>
              <a:chOff x="9439500" y="150130"/>
              <a:chExt cx="1236240" cy="275649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95">
                <p14:nvContentPartPr>
                  <p14:cNvPr id="541" name="Рукописный ввод 540">
                    <a:extLst>
                      <a:ext uri="{FF2B5EF4-FFF2-40B4-BE49-F238E27FC236}">
                        <a16:creationId xmlns:a16="http://schemas.microsoft.com/office/drawing/2014/main" id="{05437D5A-031D-483D-903A-E400F8CE3246}"/>
                      </a:ext>
                    </a:extLst>
                  </p14:cNvPr>
                  <p14:cNvContentPartPr/>
                  <p14:nvPr/>
                </p14:nvContentPartPr>
                <p14:xfrm>
                  <a:off x="9459660" y="2893660"/>
                  <a:ext cx="1198440" cy="360"/>
                </p14:xfrm>
              </p:contentPart>
            </mc:Choice>
            <mc:Fallback>
              <p:pic>
                <p:nvPicPr>
                  <p:cNvPr id="541" name="Рукописный ввод 540">
                    <a:extLst>
                      <a:ext uri="{FF2B5EF4-FFF2-40B4-BE49-F238E27FC236}">
                        <a16:creationId xmlns:a16="http://schemas.microsoft.com/office/drawing/2014/main" id="{05437D5A-031D-483D-903A-E400F8CE3246}"/>
                      </a:ext>
                    </a:extLst>
                  </p:cNvPr>
                  <p:cNvPicPr/>
                  <p:nvPr/>
                </p:nvPicPr>
                <p:blipFill>
                  <a:blip r:embed="rId157"/>
                  <a:stretch>
                    <a:fillRect/>
                  </a:stretch>
                </p:blipFill>
                <p:spPr>
                  <a:xfrm>
                    <a:off x="9438913" y="2887540"/>
                    <a:ext cx="1239934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6">
                <p14:nvContentPartPr>
                  <p14:cNvPr id="542" name="Рукописный ввод 541">
                    <a:extLst>
                      <a:ext uri="{FF2B5EF4-FFF2-40B4-BE49-F238E27FC236}">
                        <a16:creationId xmlns:a16="http://schemas.microsoft.com/office/drawing/2014/main" id="{C0C6F8DA-FA69-C5B1-1DF5-CC2557220A74}"/>
                      </a:ext>
                    </a:extLst>
                  </p14:cNvPr>
                  <p14:cNvContentPartPr/>
                  <p14:nvPr/>
                </p14:nvContentPartPr>
                <p14:xfrm>
                  <a:off x="9464700" y="2649940"/>
                  <a:ext cx="1160280" cy="360"/>
                </p14:xfrm>
              </p:contentPart>
            </mc:Choice>
            <mc:Fallback>
              <p:pic>
                <p:nvPicPr>
                  <p:cNvPr id="542" name="Рукописный ввод 541">
                    <a:extLst>
                      <a:ext uri="{FF2B5EF4-FFF2-40B4-BE49-F238E27FC236}">
                        <a16:creationId xmlns:a16="http://schemas.microsoft.com/office/drawing/2014/main" id="{C0C6F8DA-FA69-C5B1-1DF5-CC2557220A74}"/>
                      </a:ext>
                    </a:extLst>
                  </p:cNvPr>
                  <p:cNvPicPr/>
                  <p:nvPr/>
                </p:nvPicPr>
                <p:blipFill>
                  <a:blip r:embed="rId159"/>
                  <a:stretch>
                    <a:fillRect/>
                  </a:stretch>
                </p:blipFill>
                <p:spPr>
                  <a:xfrm>
                    <a:off x="9443959" y="2643820"/>
                    <a:ext cx="1201762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7">
                <p14:nvContentPartPr>
                  <p14:cNvPr id="543" name="Рукописный ввод 542">
                    <a:extLst>
                      <a:ext uri="{FF2B5EF4-FFF2-40B4-BE49-F238E27FC236}">
                        <a16:creationId xmlns:a16="http://schemas.microsoft.com/office/drawing/2014/main" id="{F640F4B4-0963-B6B2-8B89-B303C3D47C38}"/>
                      </a:ext>
                    </a:extLst>
                  </p14:cNvPr>
                  <p14:cNvContentPartPr/>
                  <p14:nvPr/>
                </p14:nvContentPartPr>
                <p14:xfrm>
                  <a:off x="9444540" y="2497660"/>
                  <a:ext cx="1214640" cy="360"/>
                </p14:xfrm>
              </p:contentPart>
            </mc:Choice>
            <mc:Fallback>
              <p:pic>
                <p:nvPicPr>
                  <p:cNvPr id="543" name="Рукописный ввод 542">
                    <a:extLst>
                      <a:ext uri="{FF2B5EF4-FFF2-40B4-BE49-F238E27FC236}">
                        <a16:creationId xmlns:a16="http://schemas.microsoft.com/office/drawing/2014/main" id="{F640F4B4-0963-B6B2-8B89-B303C3D47C38}"/>
                      </a:ext>
                    </a:extLst>
                  </p:cNvPr>
                  <p:cNvPicPr/>
                  <p:nvPr/>
                </p:nvPicPr>
                <p:blipFill>
                  <a:blip r:embed="rId161"/>
                  <a:stretch>
                    <a:fillRect/>
                  </a:stretch>
                </p:blipFill>
                <p:spPr>
                  <a:xfrm>
                    <a:off x="9423787" y="2491540"/>
                    <a:ext cx="1256145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8">
                <p14:nvContentPartPr>
                  <p14:cNvPr id="544" name="Рукописный ввод 543">
                    <a:extLst>
                      <a:ext uri="{FF2B5EF4-FFF2-40B4-BE49-F238E27FC236}">
                        <a16:creationId xmlns:a16="http://schemas.microsoft.com/office/drawing/2014/main" id="{DC87A677-4C75-1096-5DAC-46F1649C974A}"/>
                      </a:ext>
                    </a:extLst>
                  </p14:cNvPr>
                  <p14:cNvContentPartPr/>
                  <p14:nvPr/>
                </p14:nvContentPartPr>
                <p14:xfrm>
                  <a:off x="9718860" y="1054780"/>
                  <a:ext cx="681480" cy="360"/>
                </p14:xfrm>
              </p:contentPart>
            </mc:Choice>
            <mc:Fallback>
              <p:pic>
                <p:nvPicPr>
                  <p:cNvPr id="544" name="Рукописный ввод 543">
                    <a:extLst>
                      <a:ext uri="{FF2B5EF4-FFF2-40B4-BE49-F238E27FC236}">
                        <a16:creationId xmlns:a16="http://schemas.microsoft.com/office/drawing/2014/main" id="{DC87A677-4C75-1096-5DAC-46F1649C974A}"/>
                      </a:ext>
                    </a:extLst>
                  </p:cNvPr>
                  <p:cNvPicPr/>
                  <p:nvPr/>
                </p:nvPicPr>
                <p:blipFill>
                  <a:blip r:embed="rId163"/>
                  <a:stretch>
                    <a:fillRect/>
                  </a:stretch>
                </p:blipFill>
                <p:spPr>
                  <a:xfrm>
                    <a:off x="9698135" y="1048660"/>
                    <a:ext cx="72293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9">
                <p14:nvContentPartPr>
                  <p14:cNvPr id="545" name="Рукописный ввод 544">
                    <a:extLst>
                      <a:ext uri="{FF2B5EF4-FFF2-40B4-BE49-F238E27FC236}">
                        <a16:creationId xmlns:a16="http://schemas.microsoft.com/office/drawing/2014/main" id="{8B69B289-A260-511F-6E56-0064A1448AB8}"/>
                      </a:ext>
                    </a:extLst>
                  </p14:cNvPr>
                  <p14:cNvContentPartPr/>
                  <p14:nvPr/>
                </p14:nvContentPartPr>
                <p14:xfrm>
                  <a:off x="9668100" y="694060"/>
                  <a:ext cx="794520" cy="360"/>
                </p14:xfrm>
              </p:contentPart>
            </mc:Choice>
            <mc:Fallback>
              <p:pic>
                <p:nvPicPr>
                  <p:cNvPr id="545" name="Рукописный ввод 544">
                    <a:extLst>
                      <a:ext uri="{FF2B5EF4-FFF2-40B4-BE49-F238E27FC236}">
                        <a16:creationId xmlns:a16="http://schemas.microsoft.com/office/drawing/2014/main" id="{8B69B289-A260-511F-6E56-0064A1448AB8}"/>
                      </a:ext>
                    </a:extLst>
                  </p:cNvPr>
                  <p:cNvPicPr/>
                  <p:nvPr/>
                </p:nvPicPr>
                <p:blipFill>
                  <a:blip r:embed="rId165"/>
                  <a:stretch>
                    <a:fillRect/>
                  </a:stretch>
                </p:blipFill>
                <p:spPr>
                  <a:xfrm>
                    <a:off x="9647352" y="687940"/>
                    <a:ext cx="836016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0">
                <p14:nvContentPartPr>
                  <p14:cNvPr id="546" name="Рукописный ввод 545">
                    <a:extLst>
                      <a:ext uri="{FF2B5EF4-FFF2-40B4-BE49-F238E27FC236}">
                        <a16:creationId xmlns:a16="http://schemas.microsoft.com/office/drawing/2014/main" id="{77D4DCED-EED3-E5E5-CC8D-53088EA5CBBC}"/>
                      </a:ext>
                    </a:extLst>
                  </p14:cNvPr>
                  <p14:cNvContentPartPr/>
                  <p14:nvPr/>
                </p14:nvContentPartPr>
                <p14:xfrm>
                  <a:off x="9759540" y="511180"/>
                  <a:ext cx="228600" cy="360"/>
                </p14:xfrm>
              </p:contentPart>
            </mc:Choice>
            <mc:Fallback>
              <p:pic>
                <p:nvPicPr>
                  <p:cNvPr id="546" name="Рукописный ввод 545">
                    <a:extLst>
                      <a:ext uri="{FF2B5EF4-FFF2-40B4-BE49-F238E27FC236}">
                        <a16:creationId xmlns:a16="http://schemas.microsoft.com/office/drawing/2014/main" id="{77D4DCED-EED3-E5E5-CC8D-53088EA5CBBC}"/>
                      </a:ext>
                    </a:extLst>
                  </p:cNvPr>
                  <p:cNvPicPr/>
                  <p:nvPr/>
                </p:nvPicPr>
                <p:blipFill>
                  <a:blip r:embed="rId167"/>
                  <a:stretch>
                    <a:fillRect/>
                  </a:stretch>
                </p:blipFill>
                <p:spPr>
                  <a:xfrm>
                    <a:off x="9738869" y="505060"/>
                    <a:ext cx="269943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1">
                <p14:nvContentPartPr>
                  <p14:cNvPr id="547" name="Рукописный ввод 546">
                    <a:extLst>
                      <a:ext uri="{FF2B5EF4-FFF2-40B4-BE49-F238E27FC236}">
                        <a16:creationId xmlns:a16="http://schemas.microsoft.com/office/drawing/2014/main" id="{B80FC4F8-874C-FE51-DF60-B37115F0B2FE}"/>
                      </a:ext>
                    </a:extLst>
                  </p14:cNvPr>
                  <p14:cNvContentPartPr/>
                  <p14:nvPr/>
                </p14:nvContentPartPr>
                <p14:xfrm>
                  <a:off x="10145460" y="511180"/>
                  <a:ext cx="221040" cy="360"/>
                </p14:xfrm>
              </p:contentPart>
            </mc:Choice>
            <mc:Fallback>
              <p:pic>
                <p:nvPicPr>
                  <p:cNvPr id="547" name="Рукописный ввод 546">
                    <a:extLst>
                      <a:ext uri="{FF2B5EF4-FFF2-40B4-BE49-F238E27FC236}">
                        <a16:creationId xmlns:a16="http://schemas.microsoft.com/office/drawing/2014/main" id="{B80FC4F8-874C-FE51-DF60-B37115F0B2FE}"/>
                      </a:ext>
                    </a:extLst>
                  </p:cNvPr>
                  <p:cNvPicPr/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10124813" y="505060"/>
                    <a:ext cx="262333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2">
                <p14:nvContentPartPr>
                  <p14:cNvPr id="548" name="Рукописный ввод 547">
                    <a:extLst>
                      <a:ext uri="{FF2B5EF4-FFF2-40B4-BE49-F238E27FC236}">
                        <a16:creationId xmlns:a16="http://schemas.microsoft.com/office/drawing/2014/main" id="{CADF3EC4-BA78-E0A3-AC0A-772F41110997}"/>
                      </a:ext>
                    </a:extLst>
                  </p14:cNvPr>
                  <p14:cNvContentPartPr/>
                  <p14:nvPr/>
                </p14:nvContentPartPr>
                <p14:xfrm>
                  <a:off x="9754500" y="328300"/>
                  <a:ext cx="360" cy="181440"/>
                </p14:xfrm>
              </p:contentPart>
            </mc:Choice>
            <mc:Fallback>
              <p:pic>
                <p:nvPicPr>
                  <p:cNvPr id="548" name="Рукописный ввод 547">
                    <a:extLst>
                      <a:ext uri="{FF2B5EF4-FFF2-40B4-BE49-F238E27FC236}">
                        <a16:creationId xmlns:a16="http://schemas.microsoft.com/office/drawing/2014/main" id="{CADF3EC4-BA78-E0A3-AC0A-772F41110997}"/>
                      </a:ext>
                    </a:extLst>
                  </p:cNvPr>
                  <p:cNvPicPr/>
                  <p:nvPr/>
                </p:nvPicPr>
                <p:blipFill>
                  <a:blip r:embed="rId170"/>
                  <a:stretch>
                    <a:fillRect/>
                  </a:stretch>
                </p:blipFill>
                <p:spPr>
                  <a:xfrm>
                    <a:off x="9748380" y="307599"/>
                    <a:ext cx="12600" cy="22284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3">
                <p14:nvContentPartPr>
                  <p14:cNvPr id="549" name="Рукописный ввод 548">
                    <a:extLst>
                      <a:ext uri="{FF2B5EF4-FFF2-40B4-BE49-F238E27FC236}">
                        <a16:creationId xmlns:a16="http://schemas.microsoft.com/office/drawing/2014/main" id="{9197A2DA-3953-9AAE-8504-65264DAFC8CE}"/>
                      </a:ext>
                    </a:extLst>
                  </p14:cNvPr>
                  <p14:cNvContentPartPr/>
                  <p14:nvPr/>
                </p14:nvContentPartPr>
                <p14:xfrm>
                  <a:off x="9973020" y="160900"/>
                  <a:ext cx="360" cy="190080"/>
                </p14:xfrm>
              </p:contentPart>
            </mc:Choice>
            <mc:Fallback>
              <p:pic>
                <p:nvPicPr>
                  <p:cNvPr id="549" name="Рукописный ввод 548">
                    <a:extLst>
                      <a:ext uri="{FF2B5EF4-FFF2-40B4-BE49-F238E27FC236}">
                        <a16:creationId xmlns:a16="http://schemas.microsoft.com/office/drawing/2014/main" id="{9197A2DA-3953-9AAE-8504-65264DAFC8CE}"/>
                      </a:ext>
                    </a:extLst>
                  </p:cNvPr>
                  <p:cNvPicPr/>
                  <p:nvPr/>
                </p:nvPicPr>
                <p:blipFill>
                  <a:blip r:embed="rId172"/>
                  <a:stretch>
                    <a:fillRect/>
                  </a:stretch>
                </p:blipFill>
                <p:spPr>
                  <a:xfrm>
                    <a:off x="9966900" y="140186"/>
                    <a:ext cx="12600" cy="23150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4">
                <p14:nvContentPartPr>
                  <p14:cNvPr id="550" name="Рукописный ввод 549">
                    <a:extLst>
                      <a:ext uri="{FF2B5EF4-FFF2-40B4-BE49-F238E27FC236}">
                        <a16:creationId xmlns:a16="http://schemas.microsoft.com/office/drawing/2014/main" id="{EE4A9237-3E0B-C22B-A439-7E48E312DE65}"/>
                      </a:ext>
                    </a:extLst>
                  </p14:cNvPr>
                  <p14:cNvContentPartPr/>
                  <p14:nvPr/>
                </p14:nvContentPartPr>
                <p14:xfrm>
                  <a:off x="9973020" y="501100"/>
                  <a:ext cx="360" cy="176400"/>
                </p14:xfrm>
              </p:contentPart>
            </mc:Choice>
            <mc:Fallback>
              <p:pic>
                <p:nvPicPr>
                  <p:cNvPr id="550" name="Рукописный ввод 549">
                    <a:extLst>
                      <a:ext uri="{FF2B5EF4-FFF2-40B4-BE49-F238E27FC236}">
                        <a16:creationId xmlns:a16="http://schemas.microsoft.com/office/drawing/2014/main" id="{EE4A9237-3E0B-C22B-A439-7E48E312DE65}"/>
                      </a:ext>
                    </a:extLst>
                  </p:cNvPr>
                  <p:cNvPicPr/>
                  <p:nvPr/>
                </p:nvPicPr>
                <p:blipFill>
                  <a:blip r:embed="rId174"/>
                  <a:stretch>
                    <a:fillRect/>
                  </a:stretch>
                </p:blipFill>
                <p:spPr>
                  <a:xfrm>
                    <a:off x="9966900" y="480419"/>
                    <a:ext cx="12600" cy="21776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5">
                <p14:nvContentPartPr>
                  <p14:cNvPr id="551" name="Рукописный ввод 550">
                    <a:extLst>
                      <a:ext uri="{FF2B5EF4-FFF2-40B4-BE49-F238E27FC236}">
                        <a16:creationId xmlns:a16="http://schemas.microsoft.com/office/drawing/2014/main" id="{990108C2-67FC-F6DD-89CA-C78BBC8BD45B}"/>
                      </a:ext>
                    </a:extLst>
                  </p14:cNvPr>
                  <p14:cNvContentPartPr/>
                  <p14:nvPr/>
                </p14:nvContentPartPr>
                <p14:xfrm>
                  <a:off x="10145820" y="150820"/>
                  <a:ext cx="360" cy="180000"/>
                </p14:xfrm>
              </p:contentPart>
            </mc:Choice>
            <mc:Fallback>
              <p:pic>
                <p:nvPicPr>
                  <p:cNvPr id="551" name="Рукописный ввод 550">
                    <a:extLst>
                      <a:ext uri="{FF2B5EF4-FFF2-40B4-BE49-F238E27FC236}">
                        <a16:creationId xmlns:a16="http://schemas.microsoft.com/office/drawing/2014/main" id="{990108C2-67FC-F6DD-89CA-C78BBC8BD45B}"/>
                      </a:ext>
                    </a:extLst>
                  </p:cNvPr>
                  <p:cNvPicPr/>
                  <p:nvPr/>
                </p:nvPicPr>
                <p:blipFill>
                  <a:blip r:embed="rId170"/>
                  <a:stretch>
                    <a:fillRect/>
                  </a:stretch>
                </p:blipFill>
                <p:spPr>
                  <a:xfrm>
                    <a:off x="10139700" y="130144"/>
                    <a:ext cx="12600" cy="221351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6">
                <p14:nvContentPartPr>
                  <p14:cNvPr id="552" name="Рукописный ввод 551">
                    <a:extLst>
                      <a:ext uri="{FF2B5EF4-FFF2-40B4-BE49-F238E27FC236}">
                        <a16:creationId xmlns:a16="http://schemas.microsoft.com/office/drawing/2014/main" id="{CBA5587C-DBFE-D81E-23E1-BA8B7DAFCDBA}"/>
                      </a:ext>
                    </a:extLst>
                  </p14:cNvPr>
                  <p14:cNvContentPartPr/>
                  <p14:nvPr/>
                </p14:nvContentPartPr>
                <p14:xfrm>
                  <a:off x="10145820" y="506140"/>
                  <a:ext cx="360" cy="182160"/>
                </p14:xfrm>
              </p:contentPart>
            </mc:Choice>
            <mc:Fallback>
              <p:pic>
                <p:nvPicPr>
                  <p:cNvPr id="552" name="Рукописный ввод 551">
                    <a:extLst>
                      <a:ext uri="{FF2B5EF4-FFF2-40B4-BE49-F238E27FC236}">
                        <a16:creationId xmlns:a16="http://schemas.microsoft.com/office/drawing/2014/main" id="{CBA5587C-DBFE-D81E-23E1-BA8B7DAFCDBA}"/>
                      </a:ext>
                    </a:extLst>
                  </p:cNvPr>
                  <p:cNvPicPr/>
                  <p:nvPr/>
                </p:nvPicPr>
                <p:blipFill>
                  <a:blip r:embed="rId170"/>
                  <a:stretch>
                    <a:fillRect/>
                  </a:stretch>
                </p:blipFill>
                <p:spPr>
                  <a:xfrm>
                    <a:off x="10139700" y="485495"/>
                    <a:ext cx="12600" cy="22345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7">
                <p14:nvContentPartPr>
                  <p14:cNvPr id="553" name="Рукописный ввод 552">
                    <a:extLst>
                      <a:ext uri="{FF2B5EF4-FFF2-40B4-BE49-F238E27FC236}">
                        <a16:creationId xmlns:a16="http://schemas.microsoft.com/office/drawing/2014/main" id="{86AEA2A5-7D61-947E-9AE8-FBE04B561FB1}"/>
                      </a:ext>
                    </a:extLst>
                  </p14:cNvPr>
                  <p14:cNvContentPartPr/>
                  <p14:nvPr/>
                </p14:nvContentPartPr>
                <p14:xfrm>
                  <a:off x="10359300" y="338740"/>
                  <a:ext cx="360" cy="165600"/>
                </p14:xfrm>
              </p:contentPart>
            </mc:Choice>
            <mc:Fallback>
              <p:pic>
                <p:nvPicPr>
                  <p:cNvPr id="553" name="Рукописный ввод 552">
                    <a:extLst>
                      <a:ext uri="{FF2B5EF4-FFF2-40B4-BE49-F238E27FC236}">
                        <a16:creationId xmlns:a16="http://schemas.microsoft.com/office/drawing/2014/main" id="{86AEA2A5-7D61-947E-9AE8-FBE04B561FB1}"/>
                      </a:ext>
                    </a:extLst>
                  </p:cNvPr>
                  <p:cNvPicPr/>
                  <p:nvPr/>
                </p:nvPicPr>
                <p:blipFill>
                  <a:blip r:embed="rId178"/>
                  <a:stretch>
                    <a:fillRect/>
                  </a:stretch>
                </p:blipFill>
                <p:spPr>
                  <a:xfrm>
                    <a:off x="10353180" y="318040"/>
                    <a:ext cx="12600" cy="207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8">
                <p14:nvContentPartPr>
                  <p14:cNvPr id="554" name="Рукописный ввод 553">
                    <a:extLst>
                      <a:ext uri="{FF2B5EF4-FFF2-40B4-BE49-F238E27FC236}">
                        <a16:creationId xmlns:a16="http://schemas.microsoft.com/office/drawing/2014/main" id="{0912DEB1-2CB6-BDBF-1B33-F1BDC5206A75}"/>
                      </a:ext>
                    </a:extLst>
                  </p14:cNvPr>
                  <p14:cNvContentPartPr/>
                  <p14:nvPr/>
                </p14:nvContentPartPr>
                <p14:xfrm>
                  <a:off x="9657660" y="673900"/>
                  <a:ext cx="112320" cy="383040"/>
                </p14:xfrm>
              </p:contentPart>
            </mc:Choice>
            <mc:Fallback>
              <p:pic>
                <p:nvPicPr>
                  <p:cNvPr id="554" name="Рукописный ввод 553">
                    <a:extLst>
                      <a:ext uri="{FF2B5EF4-FFF2-40B4-BE49-F238E27FC236}">
                        <a16:creationId xmlns:a16="http://schemas.microsoft.com/office/drawing/2014/main" id="{0912DEB1-2CB6-BDBF-1B33-F1BDC5206A75}"/>
                      </a:ext>
                    </a:extLst>
                  </p:cNvPr>
                  <p:cNvPicPr/>
                  <p:nvPr/>
                </p:nvPicPr>
                <p:blipFill>
                  <a:blip r:embed="rId180"/>
                  <a:stretch>
                    <a:fillRect/>
                  </a:stretch>
                </p:blipFill>
                <p:spPr>
                  <a:xfrm>
                    <a:off x="9637128" y="653162"/>
                    <a:ext cx="153383" cy="424516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9">
                <p14:nvContentPartPr>
                  <p14:cNvPr id="555" name="Рукописный ввод 554">
                    <a:extLst>
                      <a:ext uri="{FF2B5EF4-FFF2-40B4-BE49-F238E27FC236}">
                        <a16:creationId xmlns:a16="http://schemas.microsoft.com/office/drawing/2014/main" id="{0BBB4A02-0C09-4F83-6379-55ABB56C8853}"/>
                      </a:ext>
                    </a:extLst>
                  </p14:cNvPr>
                  <p14:cNvContentPartPr/>
                  <p14:nvPr/>
                </p14:nvContentPartPr>
                <p14:xfrm>
                  <a:off x="10352820" y="689020"/>
                  <a:ext cx="133560" cy="363960"/>
                </p14:xfrm>
              </p:contentPart>
            </mc:Choice>
            <mc:Fallback>
              <p:pic>
                <p:nvPicPr>
                  <p:cNvPr id="555" name="Рукописный ввод 554">
                    <a:extLst>
                      <a:ext uri="{FF2B5EF4-FFF2-40B4-BE49-F238E27FC236}">
                        <a16:creationId xmlns:a16="http://schemas.microsoft.com/office/drawing/2014/main" id="{0BBB4A02-0C09-4F83-6379-55ABB56C8853}"/>
                      </a:ext>
                    </a:extLst>
                  </p:cNvPr>
                  <p:cNvPicPr/>
                  <p:nvPr/>
                </p:nvPicPr>
                <p:blipFill>
                  <a:blip r:embed="rId182"/>
                  <a:stretch>
                    <a:fillRect/>
                  </a:stretch>
                </p:blipFill>
                <p:spPr>
                  <a:xfrm>
                    <a:off x="10332179" y="668327"/>
                    <a:ext cx="174842" cy="405347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0">
                <p14:nvContentPartPr>
                  <p14:cNvPr id="556" name="Рукописный ввод 555">
                    <a:extLst>
                      <a:ext uri="{FF2B5EF4-FFF2-40B4-BE49-F238E27FC236}">
                        <a16:creationId xmlns:a16="http://schemas.microsoft.com/office/drawing/2014/main" id="{B0002264-6400-B999-ECEC-6658CF4A1BC5}"/>
                      </a:ext>
                    </a:extLst>
                  </p14:cNvPr>
                  <p14:cNvContentPartPr/>
                  <p14:nvPr/>
                </p14:nvContentPartPr>
                <p14:xfrm>
                  <a:off x="9449220" y="1065220"/>
                  <a:ext cx="418320" cy="1430640"/>
                </p14:xfrm>
              </p:contentPart>
            </mc:Choice>
            <mc:Fallback>
              <p:pic>
                <p:nvPicPr>
                  <p:cNvPr id="556" name="Рукописный ввод 555">
                    <a:extLst>
                      <a:ext uri="{FF2B5EF4-FFF2-40B4-BE49-F238E27FC236}">
                        <a16:creationId xmlns:a16="http://schemas.microsoft.com/office/drawing/2014/main" id="{B0002264-6400-B999-ECEC-6658CF4A1BC5}"/>
                      </a:ext>
                    </a:extLst>
                  </p:cNvPr>
                  <p:cNvPicPr/>
                  <p:nvPr/>
                </p:nvPicPr>
                <p:blipFill>
                  <a:blip r:embed="rId184"/>
                  <a:stretch>
                    <a:fillRect/>
                  </a:stretch>
                </p:blipFill>
                <p:spPr>
                  <a:xfrm>
                    <a:off x="9428487" y="1044468"/>
                    <a:ext cx="459786" cy="147214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1">
                <p14:nvContentPartPr>
                  <p14:cNvPr id="557" name="Рукописный ввод 556">
                    <a:extLst>
                      <a:ext uri="{FF2B5EF4-FFF2-40B4-BE49-F238E27FC236}">
                        <a16:creationId xmlns:a16="http://schemas.microsoft.com/office/drawing/2014/main" id="{AEA73874-0E77-7118-2699-414D092832F6}"/>
                      </a:ext>
                    </a:extLst>
                  </p14:cNvPr>
                  <p14:cNvContentPartPr/>
                  <p14:nvPr/>
                </p14:nvContentPartPr>
                <p14:xfrm>
                  <a:off x="10266060" y="1054780"/>
                  <a:ext cx="391320" cy="1433160"/>
                </p14:xfrm>
              </p:contentPart>
            </mc:Choice>
            <mc:Fallback>
              <p:pic>
                <p:nvPicPr>
                  <p:cNvPr id="557" name="Рукописный ввод 556">
                    <a:extLst>
                      <a:ext uri="{FF2B5EF4-FFF2-40B4-BE49-F238E27FC236}">
                        <a16:creationId xmlns:a16="http://schemas.microsoft.com/office/drawing/2014/main" id="{AEA73874-0E77-7118-2699-414D092832F6}"/>
                      </a:ext>
                    </a:extLst>
                  </p:cNvPr>
                  <p:cNvPicPr/>
                  <p:nvPr/>
                </p:nvPicPr>
                <p:blipFill>
                  <a:blip r:embed="rId186"/>
                  <a:stretch>
                    <a:fillRect/>
                  </a:stretch>
                </p:blipFill>
                <p:spPr>
                  <a:xfrm>
                    <a:off x="10245336" y="1034027"/>
                    <a:ext cx="432768" cy="147466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2">
                <p14:nvContentPartPr>
                  <p14:cNvPr id="558" name="Рукописный ввод 557">
                    <a:extLst>
                      <a:ext uri="{FF2B5EF4-FFF2-40B4-BE49-F238E27FC236}">
                        <a16:creationId xmlns:a16="http://schemas.microsoft.com/office/drawing/2014/main" id="{BDAFE402-0504-AAE2-B395-3AEC605EBC22}"/>
                      </a:ext>
                    </a:extLst>
                  </p14:cNvPr>
                  <p14:cNvContentPartPr/>
                  <p14:nvPr/>
                </p14:nvContentPartPr>
                <p14:xfrm>
                  <a:off x="9439500" y="2502700"/>
                  <a:ext cx="37800" cy="138240"/>
                </p14:xfrm>
              </p:contentPart>
            </mc:Choice>
            <mc:Fallback>
              <p:pic>
                <p:nvPicPr>
                  <p:cNvPr id="558" name="Рукописный ввод 557">
                    <a:extLst>
                      <a:ext uri="{FF2B5EF4-FFF2-40B4-BE49-F238E27FC236}">
                        <a16:creationId xmlns:a16="http://schemas.microsoft.com/office/drawing/2014/main" id="{BDAFE402-0504-AAE2-B395-3AEC605EBC22}"/>
                      </a:ext>
                    </a:extLst>
                  </p:cNvPr>
                  <p:cNvPicPr/>
                  <p:nvPr/>
                </p:nvPicPr>
                <p:blipFill>
                  <a:blip r:embed="rId188"/>
                  <a:stretch>
                    <a:fillRect/>
                  </a:stretch>
                </p:blipFill>
                <p:spPr>
                  <a:xfrm>
                    <a:off x="9419419" y="2482085"/>
                    <a:ext cx="77963" cy="17946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3">
                <p14:nvContentPartPr>
                  <p14:cNvPr id="559" name="Рукописный ввод 558">
                    <a:extLst>
                      <a:ext uri="{FF2B5EF4-FFF2-40B4-BE49-F238E27FC236}">
                        <a16:creationId xmlns:a16="http://schemas.microsoft.com/office/drawing/2014/main" id="{D8023F08-869B-6AB0-C2DD-33E0215F214D}"/>
                      </a:ext>
                    </a:extLst>
                  </p14:cNvPr>
                  <p14:cNvContentPartPr/>
                  <p14:nvPr/>
                </p14:nvContentPartPr>
                <p14:xfrm>
                  <a:off x="9461100" y="2644900"/>
                  <a:ext cx="136080" cy="257760"/>
                </p14:xfrm>
              </p:contentPart>
            </mc:Choice>
            <mc:Fallback>
              <p:pic>
                <p:nvPicPr>
                  <p:cNvPr id="559" name="Рукописный ввод 558">
                    <a:extLst>
                      <a:ext uri="{FF2B5EF4-FFF2-40B4-BE49-F238E27FC236}">
                        <a16:creationId xmlns:a16="http://schemas.microsoft.com/office/drawing/2014/main" id="{D8023F08-869B-6AB0-C2DD-33E0215F214D}"/>
                      </a:ext>
                    </a:extLst>
                  </p:cNvPr>
                  <p:cNvPicPr/>
                  <p:nvPr/>
                </p:nvPicPr>
                <p:blipFill>
                  <a:blip r:embed="rId190"/>
                  <a:stretch>
                    <a:fillRect/>
                  </a:stretch>
                </p:blipFill>
                <p:spPr>
                  <a:xfrm>
                    <a:off x="9440445" y="2624231"/>
                    <a:ext cx="177390" cy="299099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4">
                <p14:nvContentPartPr>
                  <p14:cNvPr id="560" name="Рукописный ввод 559">
                    <a:extLst>
                      <a:ext uri="{FF2B5EF4-FFF2-40B4-BE49-F238E27FC236}">
                        <a16:creationId xmlns:a16="http://schemas.microsoft.com/office/drawing/2014/main" id="{47F0267B-B604-1B2B-8DF7-A869D58AF5FA}"/>
                      </a:ext>
                    </a:extLst>
                  </p14:cNvPr>
                  <p14:cNvContentPartPr/>
                  <p14:nvPr/>
                </p14:nvContentPartPr>
                <p14:xfrm>
                  <a:off x="9974040" y="150130"/>
                  <a:ext cx="163800" cy="8280"/>
                </p14:xfrm>
              </p:contentPart>
            </mc:Choice>
            <mc:Fallback>
              <p:pic>
                <p:nvPicPr>
                  <p:cNvPr id="560" name="Рукописный ввод 559">
                    <a:extLst>
                      <a:ext uri="{FF2B5EF4-FFF2-40B4-BE49-F238E27FC236}">
                        <a16:creationId xmlns:a16="http://schemas.microsoft.com/office/drawing/2014/main" id="{47F0267B-B604-1B2B-8DF7-A869D58AF5FA}"/>
                      </a:ext>
                    </a:extLst>
                  </p:cNvPr>
                  <p:cNvPicPr/>
                  <p:nvPr/>
                </p:nvPicPr>
                <p:blipFill>
                  <a:blip r:embed="rId192"/>
                  <a:stretch>
                    <a:fillRect/>
                  </a:stretch>
                </p:blipFill>
                <p:spPr>
                  <a:xfrm>
                    <a:off x="9953413" y="130021"/>
                    <a:ext cx="205053" cy="48497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561" name="Группа 560">
                <a:extLst>
                  <a:ext uri="{FF2B5EF4-FFF2-40B4-BE49-F238E27FC236}">
                    <a16:creationId xmlns:a16="http://schemas.microsoft.com/office/drawing/2014/main" id="{5658EF26-E20E-F836-6511-DE845D8BA35F}"/>
                  </a:ext>
                </a:extLst>
              </p:cNvPr>
              <p:cNvGrpSpPr/>
              <p:nvPr/>
            </p:nvGrpSpPr>
            <p:grpSpPr>
              <a:xfrm>
                <a:off x="9760560" y="333010"/>
                <a:ext cx="612780" cy="5730"/>
                <a:chOff x="7966380" y="3331590"/>
                <a:chExt cx="612780" cy="573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15">
                  <p14:nvContentPartPr>
                    <p14:cNvPr id="567" name="Рукописный ввод 566">
                      <a:extLst>
                        <a:ext uri="{FF2B5EF4-FFF2-40B4-BE49-F238E27FC236}">
                          <a16:creationId xmlns:a16="http://schemas.microsoft.com/office/drawing/2014/main" id="{1536A75F-D67F-C177-3579-571473DCF34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80480" y="3336960"/>
                    <a:ext cx="197280" cy="360"/>
                  </p14:xfrm>
                </p:contentPart>
              </mc:Choice>
              <mc:Fallback>
                <p:pic>
                  <p:nvPicPr>
                    <p:cNvPr id="567" name="Рукописный ввод 566">
                      <a:extLst>
                        <a:ext uri="{FF2B5EF4-FFF2-40B4-BE49-F238E27FC236}">
                          <a16:creationId xmlns:a16="http://schemas.microsoft.com/office/drawing/2014/main" id="{1536A75F-D67F-C177-3579-571473DCF34C}"/>
                        </a:ext>
                      </a:extLst>
                    </p:cNvPr>
                    <p:cNvPicPr/>
                    <p:nvPr/>
                  </p:nvPicPr>
                  <p:blipFill>
                    <a:blip r:embed="rId194"/>
                    <a:stretch>
                      <a:fillRect/>
                    </a:stretch>
                  </p:blipFill>
                  <p:spPr>
                    <a:xfrm>
                      <a:off x="7959778" y="3330840"/>
                      <a:ext cx="238684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16">
                  <p14:nvContentPartPr>
                    <p14:cNvPr id="568" name="Рукописный ввод 567">
                      <a:extLst>
                        <a:ext uri="{FF2B5EF4-FFF2-40B4-BE49-F238E27FC236}">
                          <a16:creationId xmlns:a16="http://schemas.microsoft.com/office/drawing/2014/main" id="{F56A9E22-CFC1-C3F9-A3A3-C7718C2645D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6680" y="3336960"/>
                    <a:ext cx="222480" cy="360"/>
                  </p14:xfrm>
                </p:contentPart>
              </mc:Choice>
              <mc:Fallback>
                <p:pic>
                  <p:nvPicPr>
                    <p:cNvPr id="568" name="Рукописный ввод 567">
                      <a:extLst>
                        <a:ext uri="{FF2B5EF4-FFF2-40B4-BE49-F238E27FC236}">
                          <a16:creationId xmlns:a16="http://schemas.microsoft.com/office/drawing/2014/main" id="{F56A9E22-CFC1-C3F9-A3A3-C7718C2645DC}"/>
                        </a:ext>
                      </a:extLst>
                    </p:cNvPr>
                    <p:cNvPicPr/>
                    <p:nvPr/>
                  </p:nvPicPr>
                  <p:blipFill>
                    <a:blip r:embed="rId6"/>
                    <a:stretch>
                      <a:fillRect/>
                    </a:stretch>
                  </p:blipFill>
                  <p:spPr>
                    <a:xfrm>
                      <a:off x="8336012" y="3330840"/>
                      <a:ext cx="263815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17">
                  <p14:nvContentPartPr>
                    <p14:cNvPr id="569" name="Рукописный ввод 568">
                      <a:extLst>
                        <a:ext uri="{FF2B5EF4-FFF2-40B4-BE49-F238E27FC236}">
                          <a16:creationId xmlns:a16="http://schemas.microsoft.com/office/drawing/2014/main" id="{5CACC019-0727-145E-588B-D311CF203A2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66380" y="3331590"/>
                    <a:ext cx="206640" cy="2160"/>
                  </p14:xfrm>
                </p:contentPart>
              </mc:Choice>
              <mc:Fallback>
                <p:pic>
                  <p:nvPicPr>
                    <p:cNvPr id="569" name="Рукописный ввод 568">
                      <a:extLst>
                        <a:ext uri="{FF2B5EF4-FFF2-40B4-BE49-F238E27FC236}">
                          <a16:creationId xmlns:a16="http://schemas.microsoft.com/office/drawing/2014/main" id="{5CACC019-0727-145E-588B-D311CF203A29}"/>
                        </a:ext>
                      </a:extLst>
                    </p:cNvPr>
                    <p:cNvPicPr/>
                    <p:nvPr/>
                  </p:nvPicPr>
                  <p:blipFill>
                    <a:blip r:embed="rId197"/>
                    <a:stretch>
                      <a:fillRect/>
                    </a:stretch>
                  </p:blipFill>
                  <p:spPr>
                    <a:xfrm>
                      <a:off x="7945716" y="3319350"/>
                      <a:ext cx="247968" cy="2664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418">
                <p14:nvContentPartPr>
                  <p14:cNvPr id="562" name="Рукописный ввод 561">
                    <a:extLst>
                      <a:ext uri="{FF2B5EF4-FFF2-40B4-BE49-F238E27FC236}">
                        <a16:creationId xmlns:a16="http://schemas.microsoft.com/office/drawing/2014/main" id="{7AEF1221-91A5-C13A-3CE0-0FF5575C90F8}"/>
                      </a:ext>
                    </a:extLst>
                  </p14:cNvPr>
                  <p14:cNvContentPartPr/>
                  <p14:nvPr/>
                </p14:nvContentPartPr>
                <p14:xfrm>
                  <a:off x="9970080" y="677530"/>
                  <a:ext cx="4320" cy="17640"/>
                </p14:xfrm>
              </p:contentPart>
            </mc:Choice>
            <mc:Fallback>
              <p:pic>
                <p:nvPicPr>
                  <p:cNvPr id="562" name="Рукописный ввод 561">
                    <a:extLst>
                      <a:ext uri="{FF2B5EF4-FFF2-40B4-BE49-F238E27FC236}">
                        <a16:creationId xmlns:a16="http://schemas.microsoft.com/office/drawing/2014/main" id="{7AEF1221-91A5-C13A-3CE0-0FF5575C90F8}"/>
                      </a:ext>
                    </a:extLst>
                  </p:cNvPr>
                  <p:cNvPicPr/>
                  <p:nvPr/>
                </p:nvPicPr>
                <p:blipFill>
                  <a:blip r:embed="rId199"/>
                  <a:stretch>
                    <a:fillRect/>
                  </a:stretch>
                </p:blipFill>
                <p:spPr>
                  <a:xfrm>
                    <a:off x="9951720" y="657538"/>
                    <a:ext cx="41040" cy="57624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563" name="Группа 562">
                <a:extLst>
                  <a:ext uri="{FF2B5EF4-FFF2-40B4-BE49-F238E27FC236}">
                    <a16:creationId xmlns:a16="http://schemas.microsoft.com/office/drawing/2014/main" id="{0BBC1B17-0A3C-47A7-60E6-F43F4AA4A052}"/>
                  </a:ext>
                </a:extLst>
              </p:cNvPr>
              <p:cNvGrpSpPr/>
              <p:nvPr/>
            </p:nvGrpSpPr>
            <p:grpSpPr>
              <a:xfrm>
                <a:off x="10545420" y="2489770"/>
                <a:ext cx="130320" cy="416850"/>
                <a:chOff x="8751240" y="5488350"/>
                <a:chExt cx="130320" cy="41685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19">
                  <p14:nvContentPartPr>
                    <p14:cNvPr id="564" name="Рукописный ввод 563">
                      <a:extLst>
                        <a:ext uri="{FF2B5EF4-FFF2-40B4-BE49-F238E27FC236}">
                          <a16:creationId xmlns:a16="http://schemas.microsoft.com/office/drawing/2014/main" id="{F87D854E-9428-F256-2B8E-20E01BE16EC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44840" y="5501280"/>
                    <a:ext cx="36720" cy="127800"/>
                  </p14:xfrm>
                </p:contentPart>
              </mc:Choice>
              <mc:Fallback>
                <p:pic>
                  <p:nvPicPr>
                    <p:cNvPr id="564" name="Рукописный ввод 563">
                      <a:extLst>
                        <a:ext uri="{FF2B5EF4-FFF2-40B4-BE49-F238E27FC236}">
                          <a16:creationId xmlns:a16="http://schemas.microsoft.com/office/drawing/2014/main" id="{F87D854E-9428-F256-2B8E-20E01BE16ECC}"/>
                        </a:ext>
                      </a:extLst>
                    </p:cNvPr>
                    <p:cNvPicPr/>
                    <p:nvPr/>
                  </p:nvPicPr>
                  <p:blipFill>
                    <a:blip r:embed="rId232"/>
                    <a:stretch>
                      <a:fillRect/>
                    </a:stretch>
                  </p:blipFill>
                  <p:spPr>
                    <a:xfrm>
                      <a:off x="8824703" y="5480589"/>
                      <a:ext cx="76994" cy="16918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0">
                  <p14:nvContentPartPr>
                    <p14:cNvPr id="565" name="Рукописный ввод 564">
                      <a:extLst>
                        <a:ext uri="{FF2B5EF4-FFF2-40B4-BE49-F238E27FC236}">
                          <a16:creationId xmlns:a16="http://schemas.microsoft.com/office/drawing/2014/main" id="{A0621D26-3513-C2B6-B2D3-262DD1311BC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751240" y="5653920"/>
                    <a:ext cx="124200" cy="251280"/>
                  </p14:xfrm>
                </p:contentPart>
              </mc:Choice>
              <mc:Fallback>
                <p:pic>
                  <p:nvPicPr>
                    <p:cNvPr id="565" name="Рукописный ввод 564">
                      <a:extLst>
                        <a:ext uri="{FF2B5EF4-FFF2-40B4-BE49-F238E27FC236}">
                          <a16:creationId xmlns:a16="http://schemas.microsoft.com/office/drawing/2014/main" id="{A0621D26-3513-C2B6-B2D3-262DD1311BCF}"/>
                        </a:ext>
                      </a:extLst>
                    </p:cNvPr>
                    <p:cNvPicPr/>
                    <p:nvPr/>
                  </p:nvPicPr>
                  <p:blipFill>
                    <a:blip r:embed="rId234"/>
                    <a:stretch>
                      <a:fillRect/>
                    </a:stretch>
                  </p:blipFill>
                  <p:spPr>
                    <a:xfrm>
                      <a:off x="8730741" y="5633283"/>
                      <a:ext cx="165198" cy="29255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1">
                  <p14:nvContentPartPr>
                    <p14:cNvPr id="566" name="Рукописный ввод 565">
                      <a:extLst>
                        <a:ext uri="{FF2B5EF4-FFF2-40B4-BE49-F238E27FC236}">
                          <a16:creationId xmlns:a16="http://schemas.microsoft.com/office/drawing/2014/main" id="{971A38FD-3D2C-61C7-5A0B-42EC4689061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27500" y="5488350"/>
                    <a:ext cx="45000" cy="160200"/>
                  </p14:xfrm>
                </p:contentPart>
              </mc:Choice>
              <mc:Fallback>
                <p:pic>
                  <p:nvPicPr>
                    <p:cNvPr id="566" name="Рукописный ввод 565">
                      <a:extLst>
                        <a:ext uri="{FF2B5EF4-FFF2-40B4-BE49-F238E27FC236}">
                          <a16:creationId xmlns:a16="http://schemas.microsoft.com/office/drawing/2014/main" id="{971A38FD-3D2C-61C7-5A0B-42EC46890611}"/>
                        </a:ext>
                      </a:extLst>
                    </p:cNvPr>
                    <p:cNvPicPr/>
                    <p:nvPr/>
                  </p:nvPicPr>
                  <p:blipFill>
                    <a:blip r:embed="rId201"/>
                    <a:stretch>
                      <a:fillRect/>
                    </a:stretch>
                  </p:blipFill>
                  <p:spPr>
                    <a:xfrm>
                      <a:off x="8807368" y="5467718"/>
                      <a:ext cx="85263" cy="201464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grpSp>
        <p:nvGrpSpPr>
          <p:cNvPr id="642" name="Группа 641">
            <a:extLst>
              <a:ext uri="{FF2B5EF4-FFF2-40B4-BE49-F238E27FC236}">
                <a16:creationId xmlns:a16="http://schemas.microsoft.com/office/drawing/2014/main" id="{0D2A392E-3EB5-50B6-F75D-960FC8F0BAC0}"/>
              </a:ext>
            </a:extLst>
          </p:cNvPr>
          <p:cNvGrpSpPr/>
          <p:nvPr/>
        </p:nvGrpSpPr>
        <p:grpSpPr>
          <a:xfrm>
            <a:off x="5828170" y="2163228"/>
            <a:ext cx="207916" cy="492862"/>
            <a:chOff x="2950554" y="1037229"/>
            <a:chExt cx="1012760" cy="2400735"/>
          </a:xfrm>
        </p:grpSpPr>
        <p:grpSp>
          <p:nvGrpSpPr>
            <p:cNvPr id="643" name="Группа 642">
              <a:extLst>
                <a:ext uri="{FF2B5EF4-FFF2-40B4-BE49-F238E27FC236}">
                  <a16:creationId xmlns:a16="http://schemas.microsoft.com/office/drawing/2014/main" id="{49A6CBE5-B077-A1A5-D30C-724EE904F728}"/>
                </a:ext>
              </a:extLst>
            </p:cNvPr>
            <p:cNvGrpSpPr/>
            <p:nvPr/>
          </p:nvGrpSpPr>
          <p:grpSpPr>
            <a:xfrm>
              <a:off x="2950634" y="1051524"/>
              <a:ext cx="1012680" cy="2386440"/>
              <a:chOff x="2809307" y="993855"/>
              <a:chExt cx="1012680" cy="23864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22">
                <p14:nvContentPartPr>
                  <p14:cNvPr id="669" name="Рукописный ввод 668">
                    <a:extLst>
                      <a:ext uri="{FF2B5EF4-FFF2-40B4-BE49-F238E27FC236}">
                        <a16:creationId xmlns:a16="http://schemas.microsoft.com/office/drawing/2014/main" id="{51CA527C-02E8-949E-17EC-5E223831B719}"/>
                      </a:ext>
                    </a:extLst>
                  </p14:cNvPr>
                  <p14:cNvContentPartPr/>
                  <p14:nvPr/>
                </p14:nvContentPartPr>
                <p14:xfrm>
                  <a:off x="3442680" y="2023020"/>
                  <a:ext cx="165600" cy="285840"/>
                </p14:xfrm>
              </p:contentPart>
            </mc:Choice>
            <mc:Fallback>
              <p:pic>
                <p:nvPicPr>
                  <p:cNvPr id="669" name="Рукописный ввод 668">
                    <a:extLst>
                      <a:ext uri="{FF2B5EF4-FFF2-40B4-BE49-F238E27FC236}">
                        <a16:creationId xmlns:a16="http://schemas.microsoft.com/office/drawing/2014/main" id="{51CA527C-02E8-949E-17EC-5E223831B719}"/>
                      </a:ext>
                    </a:extLst>
                  </p:cNvPr>
                  <p:cNvPicPr/>
                  <p:nvPr/>
                </p:nvPicPr>
                <p:blipFill>
                  <a:blip r:embed="rId423"/>
                  <a:stretch>
                    <a:fillRect/>
                  </a:stretch>
                </p:blipFill>
                <p:spPr>
                  <a:xfrm>
                    <a:off x="3268364" y="1674435"/>
                    <a:ext cx="512488" cy="981268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670" name="Группа 669">
                <a:extLst>
                  <a:ext uri="{FF2B5EF4-FFF2-40B4-BE49-F238E27FC236}">
                    <a16:creationId xmlns:a16="http://schemas.microsoft.com/office/drawing/2014/main" id="{B300D139-636A-C057-293A-06971C5EF4BB}"/>
                  </a:ext>
                </a:extLst>
              </p:cNvPr>
              <p:cNvGrpSpPr/>
              <p:nvPr/>
            </p:nvGrpSpPr>
            <p:grpSpPr>
              <a:xfrm>
                <a:off x="2809307" y="993855"/>
                <a:ext cx="1012680" cy="2386440"/>
                <a:chOff x="2504900" y="3597240"/>
                <a:chExt cx="1012680" cy="2386440"/>
              </a:xfrm>
              <a:solidFill>
                <a:schemeClr val="bg1"/>
              </a:solidFill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24">
                  <p14:nvContentPartPr>
                    <p14:cNvPr id="676" name="Рукописный ввод 675">
                      <a:extLst>
                        <a:ext uri="{FF2B5EF4-FFF2-40B4-BE49-F238E27FC236}">
                          <a16:creationId xmlns:a16="http://schemas.microsoft.com/office/drawing/2014/main" id="{10AC372C-0D2C-4060-0FAD-9C7DDEA8EF3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20740" y="5983320"/>
                    <a:ext cx="996840" cy="360"/>
                  </p14:xfrm>
                </p:contentPart>
              </mc:Choice>
              <mc:Fallback>
                <p:pic>
                  <p:nvPicPr>
                    <p:cNvPr id="676" name="Рукописный ввод 675">
                      <a:extLst>
                        <a:ext uri="{FF2B5EF4-FFF2-40B4-BE49-F238E27FC236}">
                          <a16:creationId xmlns:a16="http://schemas.microsoft.com/office/drawing/2014/main" id="{10AC372C-0D2C-4060-0FAD-9C7DDEA8EF3A}"/>
                        </a:ext>
                      </a:extLst>
                    </p:cNvPr>
                    <p:cNvPicPr/>
                    <p:nvPr/>
                  </p:nvPicPr>
                  <p:blipFill>
                    <a:blip r:embed="rId86"/>
                    <a:stretch>
                      <a:fillRect/>
                    </a:stretch>
                  </p:blipFill>
                  <p:spPr>
                    <a:xfrm>
                      <a:off x="2490957" y="5977200"/>
                      <a:ext cx="1056405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5">
                  <p14:nvContentPartPr>
                    <p14:cNvPr id="677" name="Рукописный ввод 676">
                      <a:extLst>
                        <a:ext uri="{FF2B5EF4-FFF2-40B4-BE49-F238E27FC236}">
                          <a16:creationId xmlns:a16="http://schemas.microsoft.com/office/drawing/2014/main" id="{19415C04-3AB3-88D9-93AD-2DC8458F0C9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5620" y="5861280"/>
                    <a:ext cx="989640" cy="360"/>
                  </p14:xfrm>
                </p:contentPart>
              </mc:Choice>
              <mc:Fallback>
                <p:pic>
                  <p:nvPicPr>
                    <p:cNvPr id="677" name="Рукописный ввод 676">
                      <a:extLst>
                        <a:ext uri="{FF2B5EF4-FFF2-40B4-BE49-F238E27FC236}">
                          <a16:creationId xmlns:a16="http://schemas.microsoft.com/office/drawing/2014/main" id="{19415C04-3AB3-88D9-93AD-2DC8458F0C9E}"/>
                        </a:ext>
                      </a:extLst>
                    </p:cNvPr>
                    <p:cNvPicPr/>
                    <p:nvPr/>
                  </p:nvPicPr>
                  <p:blipFill>
                    <a:blip r:embed="rId88"/>
                    <a:stretch>
                      <a:fillRect/>
                    </a:stretch>
                  </p:blipFill>
                  <p:spPr>
                    <a:xfrm>
                      <a:off x="2475843" y="5855160"/>
                      <a:ext cx="1049194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6">
                  <p14:nvContentPartPr>
                    <p14:cNvPr id="678" name="Рукописный ввод 677">
                      <a:extLst>
                        <a:ext uri="{FF2B5EF4-FFF2-40B4-BE49-F238E27FC236}">
                          <a16:creationId xmlns:a16="http://schemas.microsoft.com/office/drawing/2014/main" id="{DED54774-053E-3215-28AC-12C67E85292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10660" y="5617560"/>
                    <a:ext cx="944280" cy="360"/>
                  </p14:xfrm>
                </p:contentPart>
              </mc:Choice>
              <mc:Fallback>
                <p:pic>
                  <p:nvPicPr>
                    <p:cNvPr id="678" name="Рукописный ввод 677">
                      <a:extLst>
                        <a:ext uri="{FF2B5EF4-FFF2-40B4-BE49-F238E27FC236}">
                          <a16:creationId xmlns:a16="http://schemas.microsoft.com/office/drawing/2014/main" id="{DED54774-053E-3215-28AC-12C67E852925}"/>
                        </a:ext>
                      </a:extLst>
                    </p:cNvPr>
                    <p:cNvPicPr/>
                    <p:nvPr/>
                  </p:nvPicPr>
                  <p:blipFill>
                    <a:blip r:embed="rId427"/>
                    <a:stretch>
                      <a:fillRect/>
                    </a:stretch>
                  </p:blipFill>
                  <p:spPr>
                    <a:xfrm>
                      <a:off x="2480878" y="5611440"/>
                      <a:ext cx="1003845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8">
                  <p14:nvContentPartPr>
                    <p14:cNvPr id="679" name="Рукописный ввод 678">
                      <a:extLst>
                        <a:ext uri="{FF2B5EF4-FFF2-40B4-BE49-F238E27FC236}">
                          <a16:creationId xmlns:a16="http://schemas.microsoft.com/office/drawing/2014/main" id="{06D06489-1120-8A2F-06A8-F72488EA5EF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5620" y="5505960"/>
                    <a:ext cx="968040" cy="360"/>
                  </p14:xfrm>
                </p:contentPart>
              </mc:Choice>
              <mc:Fallback>
                <p:pic>
                  <p:nvPicPr>
                    <p:cNvPr id="679" name="Рукописный ввод 678">
                      <a:extLst>
                        <a:ext uri="{FF2B5EF4-FFF2-40B4-BE49-F238E27FC236}">
                          <a16:creationId xmlns:a16="http://schemas.microsoft.com/office/drawing/2014/main" id="{06D06489-1120-8A2F-06A8-F72488EA5EF7}"/>
                        </a:ext>
                      </a:extLst>
                    </p:cNvPr>
                    <p:cNvPicPr/>
                    <p:nvPr/>
                  </p:nvPicPr>
                  <p:blipFill>
                    <a:blip r:embed="rId429"/>
                    <a:stretch>
                      <a:fillRect/>
                    </a:stretch>
                  </p:blipFill>
                  <p:spPr>
                    <a:xfrm>
                      <a:off x="2474111" y="5499480"/>
                      <a:ext cx="1027558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0">
                  <p14:nvContentPartPr>
                    <p14:cNvPr id="680" name="Рукописный ввод 679">
                      <a:extLst>
                        <a:ext uri="{FF2B5EF4-FFF2-40B4-BE49-F238E27FC236}">
                          <a16:creationId xmlns:a16="http://schemas.microsoft.com/office/drawing/2014/main" id="{44DC6868-44A6-5287-CF0D-D254BE0E0CB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739260" y="4169640"/>
                    <a:ext cx="518400" cy="360"/>
                  </p14:xfrm>
                </p:contentPart>
              </mc:Choice>
              <mc:Fallback>
                <p:pic>
                  <p:nvPicPr>
                    <p:cNvPr id="680" name="Рукописный ввод 679">
                      <a:extLst>
                        <a:ext uri="{FF2B5EF4-FFF2-40B4-BE49-F238E27FC236}">
                          <a16:creationId xmlns:a16="http://schemas.microsoft.com/office/drawing/2014/main" id="{44DC6868-44A6-5287-CF0D-D254BE0E0CB2}"/>
                        </a:ext>
                      </a:extLst>
                    </p:cNvPr>
                    <p:cNvPicPr/>
                    <p:nvPr/>
                  </p:nvPicPr>
                  <p:blipFill>
                    <a:blip r:embed="rId93"/>
                    <a:stretch>
                      <a:fillRect/>
                    </a:stretch>
                  </p:blipFill>
                  <p:spPr>
                    <a:xfrm>
                      <a:off x="2709487" y="4163520"/>
                      <a:ext cx="577946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1">
                  <p14:nvContentPartPr>
                    <p14:cNvPr id="681" name="Рукописный ввод 680">
                      <a:extLst>
                        <a:ext uri="{FF2B5EF4-FFF2-40B4-BE49-F238E27FC236}">
                          <a16:creationId xmlns:a16="http://schemas.microsoft.com/office/drawing/2014/main" id="{46B61D5A-5081-7F46-9515-4A007BC72F1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8500" y="5502720"/>
                    <a:ext cx="7920" cy="102600"/>
                  </p14:xfrm>
                </p:contentPart>
              </mc:Choice>
              <mc:Fallback>
                <p:pic>
                  <p:nvPicPr>
                    <p:cNvPr id="681" name="Рукописный ввод 680">
                      <a:extLst>
                        <a:ext uri="{FF2B5EF4-FFF2-40B4-BE49-F238E27FC236}">
                          <a16:creationId xmlns:a16="http://schemas.microsoft.com/office/drawing/2014/main" id="{46B61D5A-5081-7F46-9515-4A007BC72F10}"/>
                        </a:ext>
                      </a:extLst>
                    </p:cNvPr>
                    <p:cNvPicPr/>
                    <p:nvPr/>
                  </p:nvPicPr>
                  <p:blipFill>
                    <a:blip r:embed="rId95"/>
                    <a:stretch>
                      <a:fillRect/>
                    </a:stretch>
                  </p:blipFill>
                  <p:spPr>
                    <a:xfrm>
                      <a:off x="2481572" y="5473157"/>
                      <a:ext cx="61776" cy="16172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2">
                  <p14:nvContentPartPr>
                    <p14:cNvPr id="682" name="Рукописный ввод 681">
                      <a:extLst>
                        <a:ext uri="{FF2B5EF4-FFF2-40B4-BE49-F238E27FC236}">
                          <a16:creationId xmlns:a16="http://schemas.microsoft.com/office/drawing/2014/main" id="{AB1E9335-FBE3-8E7A-6296-67430DB12C0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4900" y="4161720"/>
                    <a:ext cx="342720" cy="1318680"/>
                  </p14:xfrm>
                </p:contentPart>
              </mc:Choice>
              <mc:Fallback>
                <p:pic>
                  <p:nvPicPr>
                    <p:cNvPr id="682" name="Рукописный ввод 681">
                      <a:extLst>
                        <a:ext uri="{FF2B5EF4-FFF2-40B4-BE49-F238E27FC236}">
                          <a16:creationId xmlns:a16="http://schemas.microsoft.com/office/drawing/2014/main" id="{AB1E9335-FBE3-8E7A-6296-67430DB12C0C}"/>
                        </a:ext>
                      </a:extLst>
                    </p:cNvPr>
                    <p:cNvPicPr/>
                    <p:nvPr/>
                  </p:nvPicPr>
                  <p:blipFill>
                    <a:blip r:embed="rId97"/>
                    <a:stretch>
                      <a:fillRect/>
                    </a:stretch>
                  </p:blipFill>
                  <p:spPr>
                    <a:xfrm>
                      <a:off x="2475174" y="4131949"/>
                      <a:ext cx="402171" cy="1378222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83" name="Группа 682">
                  <a:extLst>
                    <a:ext uri="{FF2B5EF4-FFF2-40B4-BE49-F238E27FC236}">
                      <a16:creationId xmlns:a16="http://schemas.microsoft.com/office/drawing/2014/main" id="{AF72D66A-09B0-8138-F459-701F8DC66306}"/>
                    </a:ext>
                  </a:extLst>
                </p:cNvPr>
                <p:cNvGrpSpPr/>
                <p:nvPr/>
              </p:nvGrpSpPr>
              <p:grpSpPr>
                <a:xfrm>
                  <a:off x="2510660" y="4161720"/>
                  <a:ext cx="990720" cy="1820520"/>
                  <a:chOff x="2910600" y="4165320"/>
                  <a:chExt cx="990720" cy="182052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3">
                    <p14:nvContentPartPr>
                      <p14:cNvPr id="714" name="Рукописный ввод 713">
                        <a:extLst>
                          <a:ext uri="{FF2B5EF4-FFF2-40B4-BE49-F238E27FC236}">
                            <a16:creationId xmlns:a16="http://schemas.microsoft.com/office/drawing/2014/main" id="{BEB3B7C8-420E-9FBC-FEB2-489DBA8ECEB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910600" y="5633400"/>
                      <a:ext cx="113760" cy="352440"/>
                    </p14:xfrm>
                  </p:contentPart>
                </mc:Choice>
                <mc:Fallback>
                  <p:pic>
                    <p:nvPicPr>
                      <p:cNvPr id="714" name="Рукописный ввод 713">
                        <a:extLst>
                          <a:ext uri="{FF2B5EF4-FFF2-40B4-BE49-F238E27FC236}">
                            <a16:creationId xmlns:a16="http://schemas.microsoft.com/office/drawing/2014/main" id="{BEB3B7C8-420E-9FBC-FEB2-489DBA8ECEB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9"/>
                      <a:stretch>
                        <a:fillRect/>
                      </a:stretch>
                    </p:blipFill>
                    <p:spPr>
                      <a:xfrm>
                        <a:off x="2881298" y="5603739"/>
                        <a:ext cx="172364" cy="411762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4">
                    <p14:nvContentPartPr>
                      <p14:cNvPr id="715" name="Рукописный ввод 714">
                        <a:extLst>
                          <a:ext uri="{FF2B5EF4-FFF2-40B4-BE49-F238E27FC236}">
                            <a16:creationId xmlns:a16="http://schemas.microsoft.com/office/drawing/2014/main" id="{58CBA77A-58C5-515C-2210-3A953996394D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900960" y="5877120"/>
                      <a:ext cx="360" cy="101160"/>
                    </p14:xfrm>
                  </p:contentPart>
                </mc:Choice>
                <mc:Fallback>
                  <p:pic>
                    <p:nvPicPr>
                      <p:cNvPr id="715" name="Рукописный ввод 714">
                        <a:extLst>
                          <a:ext uri="{FF2B5EF4-FFF2-40B4-BE49-F238E27FC236}">
                            <a16:creationId xmlns:a16="http://schemas.microsoft.com/office/drawing/2014/main" id="{58CBA77A-58C5-515C-2210-3A953996394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1"/>
                      <a:stretch>
                        <a:fillRect/>
                      </a:stretch>
                    </p:blipFill>
                    <p:spPr>
                      <a:xfrm>
                        <a:off x="3894840" y="5847972"/>
                        <a:ext cx="12600" cy="159456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5">
                    <p14:nvContentPartPr>
                      <p14:cNvPr id="716" name="Рукописный ввод 715">
                        <a:extLst>
                          <a:ext uri="{FF2B5EF4-FFF2-40B4-BE49-F238E27FC236}">
                            <a16:creationId xmlns:a16="http://schemas.microsoft.com/office/drawing/2014/main" id="{8F735A6F-DB4C-E986-EB4D-3EE9077B0DB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793320" y="5637360"/>
                      <a:ext cx="102240" cy="217440"/>
                    </p14:xfrm>
                  </p:contentPart>
                </mc:Choice>
                <mc:Fallback>
                  <p:pic>
                    <p:nvPicPr>
                      <p:cNvPr id="716" name="Рукописный ввод 715">
                        <a:extLst>
                          <a:ext uri="{FF2B5EF4-FFF2-40B4-BE49-F238E27FC236}">
                            <a16:creationId xmlns:a16="http://schemas.microsoft.com/office/drawing/2014/main" id="{8F735A6F-DB4C-E986-EB4D-3EE9077B0DB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6"/>
                      <a:stretch>
                        <a:fillRect/>
                      </a:stretch>
                    </p:blipFill>
                    <p:spPr>
                      <a:xfrm>
                        <a:off x="3763861" y="5607788"/>
                        <a:ext cx="161158" cy="27658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7">
                    <p14:nvContentPartPr>
                      <p14:cNvPr id="717" name="Рукописный ввод 716">
                        <a:extLst>
                          <a:ext uri="{FF2B5EF4-FFF2-40B4-BE49-F238E27FC236}">
                            <a16:creationId xmlns:a16="http://schemas.microsoft.com/office/drawing/2014/main" id="{222E1EA2-EDD3-A88E-AAB5-641C96E9CE7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554280" y="4165320"/>
                      <a:ext cx="319320" cy="1325880"/>
                    </p14:xfrm>
                  </p:contentPart>
                </mc:Choice>
                <mc:Fallback>
                  <p:pic>
                    <p:nvPicPr>
                      <p:cNvPr id="717" name="Рукописный ввод 716">
                        <a:extLst>
                          <a:ext uri="{FF2B5EF4-FFF2-40B4-BE49-F238E27FC236}">
                            <a16:creationId xmlns:a16="http://schemas.microsoft.com/office/drawing/2014/main" id="{222E1EA2-EDD3-A88E-AAB5-641C96E9CE7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8"/>
                      <a:stretch>
                        <a:fillRect/>
                      </a:stretch>
                    </p:blipFill>
                    <p:spPr>
                      <a:xfrm>
                        <a:off x="3522871" y="4133793"/>
                        <a:ext cx="378647" cy="1385431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39">
                  <p14:nvContentPartPr>
                    <p14:cNvPr id="684" name="Рукописный ввод 683">
                      <a:extLst>
                        <a:ext uri="{FF2B5EF4-FFF2-40B4-BE49-F238E27FC236}">
                          <a16:creationId xmlns:a16="http://schemas.microsoft.com/office/drawing/2014/main" id="{F1BF7C17-C29E-D45D-26F1-39877D07D25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651420" y="3710280"/>
                    <a:ext cx="103320" cy="466920"/>
                  </p14:xfrm>
                </p:contentPart>
              </mc:Choice>
              <mc:Fallback>
                <p:pic>
                  <p:nvPicPr>
                    <p:cNvPr id="684" name="Рукописный ввод 683">
                      <a:extLst>
                        <a:ext uri="{FF2B5EF4-FFF2-40B4-BE49-F238E27FC236}">
                          <a16:creationId xmlns:a16="http://schemas.microsoft.com/office/drawing/2014/main" id="{F1BF7C17-C29E-D45D-26F1-39877D07D25D}"/>
                        </a:ext>
                      </a:extLst>
                    </p:cNvPr>
                    <p:cNvPicPr/>
                    <p:nvPr/>
                  </p:nvPicPr>
                  <p:blipFill>
                    <a:blip r:embed="rId107"/>
                    <a:stretch>
                      <a:fillRect/>
                    </a:stretch>
                  </p:blipFill>
                  <p:spPr>
                    <a:xfrm>
                      <a:off x="2622146" y="3680551"/>
                      <a:ext cx="161868" cy="52637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40">
                  <p14:nvContentPartPr>
                    <p14:cNvPr id="685" name="Рукописный ввод 684">
                      <a:extLst>
                        <a:ext uri="{FF2B5EF4-FFF2-40B4-BE49-F238E27FC236}">
                          <a16:creationId xmlns:a16="http://schemas.microsoft.com/office/drawing/2014/main" id="{375B4C17-417B-8D85-B861-B7E38AFAE96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734220" y="3597240"/>
                    <a:ext cx="500040" cy="142920"/>
                  </p14:xfrm>
                </p:contentPart>
              </mc:Choice>
              <mc:Fallback>
                <p:pic>
                  <p:nvPicPr>
                    <p:cNvPr id="685" name="Рукописный ввод 684">
                      <a:extLst>
                        <a:ext uri="{FF2B5EF4-FFF2-40B4-BE49-F238E27FC236}">
                          <a16:creationId xmlns:a16="http://schemas.microsoft.com/office/drawing/2014/main" id="{375B4C17-417B-8D85-B861-B7E38AFAE96B}"/>
                        </a:ext>
                      </a:extLst>
                    </p:cNvPr>
                    <p:cNvPicPr/>
                    <p:nvPr/>
                  </p:nvPicPr>
                  <p:blipFill>
                    <a:blip r:embed="rId109"/>
                    <a:stretch>
                      <a:fillRect/>
                    </a:stretch>
                  </p:blipFill>
                  <p:spPr>
                    <a:xfrm>
                      <a:off x="2704497" y="3567610"/>
                      <a:ext cx="559485" cy="20218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86" name="Группа 685">
                  <a:extLst>
                    <a:ext uri="{FF2B5EF4-FFF2-40B4-BE49-F238E27FC236}">
                      <a16:creationId xmlns:a16="http://schemas.microsoft.com/office/drawing/2014/main" id="{25D32B6E-5D11-82B8-B9BC-93ED67114844}"/>
                    </a:ext>
                  </a:extLst>
                </p:cNvPr>
                <p:cNvGrpSpPr/>
                <p:nvPr/>
              </p:nvGrpSpPr>
              <p:grpSpPr>
                <a:xfrm>
                  <a:off x="3237140" y="3689040"/>
                  <a:ext cx="117360" cy="517320"/>
                  <a:chOff x="3637080" y="3692640"/>
                  <a:chExt cx="117360" cy="51732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1">
                    <p14:nvContentPartPr>
                      <p14:cNvPr id="712" name="Рукописный ввод 711">
                        <a:extLst>
                          <a:ext uri="{FF2B5EF4-FFF2-40B4-BE49-F238E27FC236}">
                            <a16:creationId xmlns:a16="http://schemas.microsoft.com/office/drawing/2014/main" id="{9732A198-AF66-F175-79CF-7625A0AE3C1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37080" y="3692640"/>
                      <a:ext cx="117360" cy="334800"/>
                    </p14:xfrm>
                  </p:contentPart>
                </mc:Choice>
                <mc:Fallback>
                  <p:pic>
                    <p:nvPicPr>
                      <p:cNvPr id="712" name="Рукописный ввод 711">
                        <a:extLst>
                          <a:ext uri="{FF2B5EF4-FFF2-40B4-BE49-F238E27FC236}">
                            <a16:creationId xmlns:a16="http://schemas.microsoft.com/office/drawing/2014/main" id="{9732A198-AF66-F175-79CF-7625A0AE3C1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1"/>
                      <a:stretch>
                        <a:fillRect/>
                      </a:stretch>
                    </p:blipFill>
                    <p:spPr>
                      <a:xfrm>
                        <a:off x="3607740" y="3662996"/>
                        <a:ext cx="176040" cy="394088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2">
                    <p14:nvContentPartPr>
                      <p14:cNvPr id="713" name="Рукописный ввод 712">
                        <a:extLst>
                          <a:ext uri="{FF2B5EF4-FFF2-40B4-BE49-F238E27FC236}">
                            <a16:creationId xmlns:a16="http://schemas.microsoft.com/office/drawing/2014/main" id="{1C137887-4970-A270-F4FD-AD7FEFED66EA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59040" y="4013040"/>
                      <a:ext cx="95400" cy="196920"/>
                    </p14:xfrm>
                  </p:contentPart>
                </mc:Choice>
                <mc:Fallback>
                  <p:pic>
                    <p:nvPicPr>
                      <p:cNvPr id="713" name="Рукописный ввод 712">
                        <a:extLst>
                          <a:ext uri="{FF2B5EF4-FFF2-40B4-BE49-F238E27FC236}">
                            <a16:creationId xmlns:a16="http://schemas.microsoft.com/office/drawing/2014/main" id="{1C137887-4970-A270-F4FD-AD7FEFED66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3"/>
                      <a:stretch>
                        <a:fillRect/>
                      </a:stretch>
                    </p:blipFill>
                    <p:spPr>
                      <a:xfrm>
                        <a:off x="3629553" y="3983415"/>
                        <a:ext cx="154375" cy="25617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43">
                  <p14:nvContentPartPr>
                    <p14:cNvPr id="687" name="Рукописный ввод 686">
                      <a:extLst>
                        <a:ext uri="{FF2B5EF4-FFF2-40B4-BE49-F238E27FC236}">
                          <a16:creationId xmlns:a16="http://schemas.microsoft.com/office/drawing/2014/main" id="{423E1CE2-CD90-7A9F-8E4D-81270DB38BF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8100" y="5474880"/>
                    <a:ext cx="12240" cy="146160"/>
                  </p14:xfrm>
                </p:contentPart>
              </mc:Choice>
              <mc:Fallback>
                <p:pic>
                  <p:nvPicPr>
                    <p:cNvPr id="687" name="Рукописный ввод 686">
                      <a:extLst>
                        <a:ext uri="{FF2B5EF4-FFF2-40B4-BE49-F238E27FC236}">
                          <a16:creationId xmlns:a16="http://schemas.microsoft.com/office/drawing/2014/main" id="{423E1CE2-CD90-7A9F-8E4D-81270DB38BF2}"/>
                        </a:ext>
                      </a:extLst>
                    </p:cNvPr>
                    <p:cNvPicPr/>
                    <p:nvPr/>
                  </p:nvPicPr>
                  <p:blipFill>
                    <a:blip r:embed="rId115"/>
                    <a:stretch>
                      <a:fillRect/>
                    </a:stretch>
                  </p:blipFill>
                  <p:spPr>
                    <a:xfrm>
                      <a:off x="2482090" y="5445300"/>
                      <a:ext cx="64260" cy="20532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88" name="Группа 687">
                  <a:extLst>
                    <a:ext uri="{FF2B5EF4-FFF2-40B4-BE49-F238E27FC236}">
                      <a16:creationId xmlns:a16="http://schemas.microsoft.com/office/drawing/2014/main" id="{0DE65885-7663-B536-5605-5278379EBCC5}"/>
                    </a:ext>
                  </a:extLst>
                </p:cNvPr>
                <p:cNvGrpSpPr/>
                <p:nvPr/>
              </p:nvGrpSpPr>
              <p:grpSpPr>
                <a:xfrm>
                  <a:off x="3491260" y="5856120"/>
                  <a:ext cx="10440" cy="124560"/>
                  <a:chOff x="3891200" y="5859720"/>
                  <a:chExt cx="10440" cy="12456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4">
                    <p14:nvContentPartPr>
                      <p14:cNvPr id="708" name="Рукописный ввод 707">
                        <a:extLst>
                          <a:ext uri="{FF2B5EF4-FFF2-40B4-BE49-F238E27FC236}">
                            <a16:creationId xmlns:a16="http://schemas.microsoft.com/office/drawing/2014/main" id="{56A1923C-1E1E-CE88-55E8-FC947AC3731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93720" y="5859720"/>
                      <a:ext cx="360" cy="360"/>
                    </p14:xfrm>
                  </p:contentPart>
                </mc:Choice>
                <mc:Fallback>
                  <p:pic>
                    <p:nvPicPr>
                      <p:cNvPr id="708" name="Рукописный ввод 707">
                        <a:extLst>
                          <a:ext uri="{FF2B5EF4-FFF2-40B4-BE49-F238E27FC236}">
                            <a16:creationId xmlns:a16="http://schemas.microsoft.com/office/drawing/2014/main" id="{56A1923C-1E1E-CE88-55E8-FC947AC373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887600" y="5853600"/>
                        <a:ext cx="1260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5">
                    <p14:nvContentPartPr>
                      <p14:cNvPr id="709" name="Рукописный ввод 708">
                        <a:extLst>
                          <a:ext uri="{FF2B5EF4-FFF2-40B4-BE49-F238E27FC236}">
                            <a16:creationId xmlns:a16="http://schemas.microsoft.com/office/drawing/2014/main" id="{CE31D446-103D-7C2A-A7FE-33B4FF8662A7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91200" y="5867280"/>
                      <a:ext cx="360" cy="360"/>
                    </p14:xfrm>
                  </p:contentPart>
                </mc:Choice>
                <mc:Fallback>
                  <p:pic>
                    <p:nvPicPr>
                      <p:cNvPr id="709" name="Рукописный ввод 708">
                        <a:extLst>
                          <a:ext uri="{FF2B5EF4-FFF2-40B4-BE49-F238E27FC236}">
                            <a16:creationId xmlns:a16="http://schemas.microsoft.com/office/drawing/2014/main" id="{CE31D446-103D-7C2A-A7FE-33B4FF8662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885080" y="5861160"/>
                        <a:ext cx="1260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6">
                    <p14:nvContentPartPr>
                      <p14:cNvPr id="710" name="Рукописный ввод 709">
                        <a:extLst>
                          <a:ext uri="{FF2B5EF4-FFF2-40B4-BE49-F238E27FC236}">
                            <a16:creationId xmlns:a16="http://schemas.microsoft.com/office/drawing/2014/main" id="{5ABDD985-E2BB-8574-5CBF-103BA0DDB40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96240" y="5869800"/>
                      <a:ext cx="1440" cy="3960"/>
                    </p14:xfrm>
                  </p:contentPart>
                </mc:Choice>
                <mc:Fallback>
                  <p:pic>
                    <p:nvPicPr>
                      <p:cNvPr id="710" name="Рукописный ввод 709">
                        <a:extLst>
                          <a:ext uri="{FF2B5EF4-FFF2-40B4-BE49-F238E27FC236}">
                            <a16:creationId xmlns:a16="http://schemas.microsoft.com/office/drawing/2014/main" id="{5ABDD985-E2BB-8574-5CBF-103BA0DDB40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884000" y="5847360"/>
                        <a:ext cx="25920" cy="4884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7">
                    <p14:nvContentPartPr>
                      <p14:cNvPr id="711" name="Рукописный ввод 710">
                        <a:extLst>
                          <a:ext uri="{FF2B5EF4-FFF2-40B4-BE49-F238E27FC236}">
                            <a16:creationId xmlns:a16="http://schemas.microsoft.com/office/drawing/2014/main" id="{C9BC17E5-CD7A-6877-CB27-74FA684F49DA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901280" y="5983920"/>
                      <a:ext cx="360" cy="360"/>
                    </p14:xfrm>
                  </p:contentPart>
                </mc:Choice>
                <mc:Fallback>
                  <p:pic>
                    <p:nvPicPr>
                      <p:cNvPr id="711" name="Рукописный ввод 710">
                        <a:extLst>
                          <a:ext uri="{FF2B5EF4-FFF2-40B4-BE49-F238E27FC236}">
                            <a16:creationId xmlns:a16="http://schemas.microsoft.com/office/drawing/2014/main" id="{C9BC17E5-CD7A-6877-CB27-74FA684F49D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3895160" y="5977800"/>
                        <a:ext cx="1260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48">
                  <p14:nvContentPartPr>
                    <p14:cNvPr id="689" name="Рукописный ввод 688">
                      <a:extLst>
                        <a:ext uri="{FF2B5EF4-FFF2-40B4-BE49-F238E27FC236}">
                          <a16:creationId xmlns:a16="http://schemas.microsoft.com/office/drawing/2014/main" id="{FF2FD826-6A17-F829-7428-05C4C2507A7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63120" y="3654840"/>
                    <a:ext cx="41760" cy="5400"/>
                  </p14:xfrm>
                </p:contentPart>
              </mc:Choice>
              <mc:Fallback>
                <p:pic>
                  <p:nvPicPr>
                    <p:cNvPr id="689" name="Рукописный ввод 688">
                      <a:extLst>
                        <a:ext uri="{FF2B5EF4-FFF2-40B4-BE49-F238E27FC236}">
                          <a16:creationId xmlns:a16="http://schemas.microsoft.com/office/drawing/2014/main" id="{FF2FD826-6A17-F829-7428-05C4C2507A7D}"/>
                        </a:ext>
                      </a:extLst>
                    </p:cNvPr>
                    <p:cNvPicPr/>
                    <p:nvPr/>
                  </p:nvPicPr>
                  <p:blipFill>
                    <a:blip r:embed="rId449"/>
                    <a:stretch>
                      <a:fillRect/>
                    </a:stretch>
                  </p:blipFill>
                  <p:spPr>
                    <a:xfrm>
                      <a:off x="2670800" y="3418590"/>
                      <a:ext cx="624730" cy="47655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50">
                  <p14:nvContentPartPr>
                    <p14:cNvPr id="690" name="Рукописный ввод 689">
                      <a:extLst>
                        <a:ext uri="{FF2B5EF4-FFF2-40B4-BE49-F238E27FC236}">
                          <a16:creationId xmlns:a16="http://schemas.microsoft.com/office/drawing/2014/main" id="{38060EC5-1BCC-8BA2-572E-CF837B3E6DC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89800" y="3662400"/>
                    <a:ext cx="405360" cy="1835280"/>
                  </p14:xfrm>
                </p:contentPart>
              </mc:Choice>
              <mc:Fallback>
                <p:pic>
                  <p:nvPicPr>
                    <p:cNvPr id="690" name="Рукописный ввод 689">
                      <a:extLst>
                        <a:ext uri="{FF2B5EF4-FFF2-40B4-BE49-F238E27FC236}">
                          <a16:creationId xmlns:a16="http://schemas.microsoft.com/office/drawing/2014/main" id="{38060EC5-1BCC-8BA2-572E-CF837B3E6DC5}"/>
                        </a:ext>
                      </a:extLst>
                    </p:cNvPr>
                    <p:cNvPicPr/>
                    <p:nvPr/>
                  </p:nvPicPr>
                  <p:blipFill>
                    <a:blip r:embed="rId451"/>
                    <a:stretch>
                      <a:fillRect/>
                    </a:stretch>
                  </p:blipFill>
                  <p:spPr>
                    <a:xfrm>
                      <a:off x="2284033" y="3355644"/>
                      <a:ext cx="1015147" cy="2447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52">
                  <p14:nvContentPartPr>
                    <p14:cNvPr id="691" name="Рукописный ввод 690">
                      <a:extLst>
                        <a:ext uri="{FF2B5EF4-FFF2-40B4-BE49-F238E27FC236}">
                          <a16:creationId xmlns:a16="http://schemas.microsoft.com/office/drawing/2014/main" id="{7EB9E333-FB7B-7938-FCD1-C38CBE9DF0A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851160" y="3654480"/>
                    <a:ext cx="428400" cy="1289160"/>
                  </p14:xfrm>
                </p:contentPart>
              </mc:Choice>
              <mc:Fallback>
                <p:pic>
                  <p:nvPicPr>
                    <p:cNvPr id="691" name="Рукописный ввод 690">
                      <a:extLst>
                        <a:ext uri="{FF2B5EF4-FFF2-40B4-BE49-F238E27FC236}">
                          <a16:creationId xmlns:a16="http://schemas.microsoft.com/office/drawing/2014/main" id="{7EB9E333-FB7B-7938-FCD1-C38CBE9DF0A1}"/>
                        </a:ext>
                      </a:extLst>
                    </p:cNvPr>
                    <p:cNvPicPr/>
                    <p:nvPr/>
                  </p:nvPicPr>
                  <p:blipFill>
                    <a:blip r:embed="rId453"/>
                    <a:stretch>
                      <a:fillRect/>
                    </a:stretch>
                  </p:blipFill>
                  <p:spPr>
                    <a:xfrm>
                      <a:off x="2545160" y="3347954"/>
                      <a:ext cx="1038651" cy="190046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692" name="Группа 691">
                  <a:extLst>
                    <a:ext uri="{FF2B5EF4-FFF2-40B4-BE49-F238E27FC236}">
                      <a16:creationId xmlns:a16="http://schemas.microsoft.com/office/drawing/2014/main" id="{E4B6FCEC-CFC6-E22E-18CA-8757A1E7E9D6}"/>
                    </a:ext>
                  </a:extLst>
                </p:cNvPr>
                <p:cNvGrpSpPr/>
                <p:nvPr/>
              </p:nvGrpSpPr>
              <p:grpSpPr>
                <a:xfrm>
                  <a:off x="2952680" y="4961640"/>
                  <a:ext cx="461160" cy="821160"/>
                  <a:chOff x="2952680" y="4961640"/>
                  <a:chExt cx="461160" cy="82116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54">
                    <p14:nvContentPartPr>
                      <p14:cNvPr id="706" name="Рукописный ввод 705">
                        <a:extLst>
                          <a:ext uri="{FF2B5EF4-FFF2-40B4-BE49-F238E27FC236}">
                            <a16:creationId xmlns:a16="http://schemas.microsoft.com/office/drawing/2014/main" id="{961FF285-4D62-8338-9415-B02DC1626F1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952680" y="4961640"/>
                      <a:ext cx="461160" cy="782280"/>
                    </p14:xfrm>
                  </p:contentPart>
                </mc:Choice>
                <mc:Fallback>
                  <p:pic>
                    <p:nvPicPr>
                      <p:cNvPr id="706" name="Рукописный ввод 705">
                        <a:extLst>
                          <a:ext uri="{FF2B5EF4-FFF2-40B4-BE49-F238E27FC236}">
                            <a16:creationId xmlns:a16="http://schemas.microsoft.com/office/drawing/2014/main" id="{961FF285-4D62-8338-9415-B02DC1626F1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5"/>
                      <a:stretch>
                        <a:fillRect/>
                      </a:stretch>
                    </p:blipFill>
                    <p:spPr>
                      <a:xfrm>
                        <a:off x="2646987" y="4655378"/>
                        <a:ext cx="1070800" cy="1393053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56">
                    <p14:nvContentPartPr>
                      <p14:cNvPr id="707" name="Рукописный ввод 706">
                        <a:extLst>
                          <a:ext uri="{FF2B5EF4-FFF2-40B4-BE49-F238E27FC236}">
                            <a16:creationId xmlns:a16="http://schemas.microsoft.com/office/drawing/2014/main" id="{4CB8BC1A-AC26-7EE2-8F46-5F89020B6C4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261200" y="5596680"/>
                      <a:ext cx="118800" cy="186120"/>
                    </p14:xfrm>
                  </p:contentPart>
                </mc:Choice>
                <mc:Fallback>
                  <p:pic>
                    <p:nvPicPr>
                      <p:cNvPr id="707" name="Рукописный ввод 706">
                        <a:extLst>
                          <a:ext uri="{FF2B5EF4-FFF2-40B4-BE49-F238E27FC236}">
                            <a16:creationId xmlns:a16="http://schemas.microsoft.com/office/drawing/2014/main" id="{4CB8BC1A-AC26-7EE2-8F46-5F89020B6C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7"/>
                      <a:stretch>
                        <a:fillRect/>
                      </a:stretch>
                    </p:blipFill>
                    <p:spPr>
                      <a:xfrm>
                        <a:off x="2959896" y="5292278"/>
                        <a:ext cx="719687" cy="793184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58">
                  <p14:nvContentPartPr>
                    <p14:cNvPr id="693" name="Рукописный ввод 692">
                      <a:extLst>
                        <a:ext uri="{FF2B5EF4-FFF2-40B4-BE49-F238E27FC236}">
                          <a16:creationId xmlns:a16="http://schemas.microsoft.com/office/drawing/2014/main" id="{F6C225A8-113D-CD92-0D31-CB6FD98DB7E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7240" y="5554920"/>
                    <a:ext cx="462600" cy="160200"/>
                  </p14:xfrm>
                </p:contentPart>
              </mc:Choice>
              <mc:Fallback>
                <p:pic>
                  <p:nvPicPr>
                    <p:cNvPr id="693" name="Рукописный ввод 692">
                      <a:extLst>
                        <a:ext uri="{FF2B5EF4-FFF2-40B4-BE49-F238E27FC236}">
                          <a16:creationId xmlns:a16="http://schemas.microsoft.com/office/drawing/2014/main" id="{F6C225A8-113D-CD92-0D31-CB6FD98DB7EC}"/>
                        </a:ext>
                      </a:extLst>
                    </p:cNvPr>
                    <p:cNvPicPr/>
                    <p:nvPr/>
                  </p:nvPicPr>
                  <p:blipFill>
                    <a:blip r:embed="rId459"/>
                    <a:stretch>
                      <a:fillRect/>
                    </a:stretch>
                  </p:blipFill>
                  <p:spPr>
                    <a:xfrm>
                      <a:off x="2362674" y="5206659"/>
                      <a:ext cx="809986" cy="8549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0">
                  <p14:nvContentPartPr>
                    <p14:cNvPr id="694" name="Рукописный ввод 693">
                      <a:extLst>
                        <a:ext uri="{FF2B5EF4-FFF2-40B4-BE49-F238E27FC236}">
                          <a16:creationId xmlns:a16="http://schemas.microsoft.com/office/drawing/2014/main" id="{C1BF6531-F50B-1255-4DBD-5ED8071BD0E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3280" y="5529360"/>
                    <a:ext cx="380880" cy="239760"/>
                  </p14:xfrm>
                </p:contentPart>
              </mc:Choice>
              <mc:Fallback>
                <p:pic>
                  <p:nvPicPr>
                    <p:cNvPr id="694" name="Рукописный ввод 693">
                      <a:extLst>
                        <a:ext uri="{FF2B5EF4-FFF2-40B4-BE49-F238E27FC236}">
                          <a16:creationId xmlns:a16="http://schemas.microsoft.com/office/drawing/2014/main" id="{C1BF6531-F50B-1255-4DBD-5ED8071BD0EB}"/>
                        </a:ext>
                      </a:extLst>
                    </p:cNvPr>
                    <p:cNvPicPr/>
                    <p:nvPr/>
                  </p:nvPicPr>
                  <p:blipFill>
                    <a:blip r:embed="rId461"/>
                    <a:stretch>
                      <a:fillRect/>
                    </a:stretch>
                  </p:blipFill>
                  <p:spPr>
                    <a:xfrm>
                      <a:off x="2358564" y="5179345"/>
                      <a:ext cx="728564" cy="938039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2">
                  <p14:nvContentPartPr>
                    <p14:cNvPr id="695" name="Рукописный ввод 694">
                      <a:extLst>
                        <a:ext uri="{FF2B5EF4-FFF2-40B4-BE49-F238E27FC236}">
                          <a16:creationId xmlns:a16="http://schemas.microsoft.com/office/drawing/2014/main" id="{12E748D9-8A2F-1781-3BCB-135ABEFDDB1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640560" y="5594880"/>
                    <a:ext cx="40320" cy="56160"/>
                  </p14:xfrm>
                </p:contentPart>
              </mc:Choice>
              <mc:Fallback>
                <p:pic>
                  <p:nvPicPr>
                    <p:cNvPr id="695" name="Рукописный ввод 694">
                      <a:extLst>
                        <a:ext uri="{FF2B5EF4-FFF2-40B4-BE49-F238E27FC236}">
                          <a16:creationId xmlns:a16="http://schemas.microsoft.com/office/drawing/2014/main" id="{12E748D9-8A2F-1781-3BCB-135ABEFDDB17}"/>
                        </a:ext>
                      </a:extLst>
                    </p:cNvPr>
                    <p:cNvPicPr/>
                    <p:nvPr/>
                  </p:nvPicPr>
                  <p:blipFill>
                    <a:blip r:embed="rId463"/>
                    <a:stretch>
                      <a:fillRect/>
                    </a:stretch>
                  </p:blipFill>
                  <p:spPr>
                    <a:xfrm>
                      <a:off x="2472560" y="5254516"/>
                      <a:ext cx="374640" cy="73518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4">
                  <p14:nvContentPartPr>
                    <p14:cNvPr id="696" name="Рукописный ввод 695">
                      <a:extLst>
                        <a:ext uri="{FF2B5EF4-FFF2-40B4-BE49-F238E27FC236}">
                          <a16:creationId xmlns:a16="http://schemas.microsoft.com/office/drawing/2014/main" id="{F7EFB4BD-452E-E08D-5671-12BBCE85D2A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85400" y="5516760"/>
                    <a:ext cx="60480" cy="56160"/>
                  </p14:xfrm>
                </p:contentPart>
              </mc:Choice>
              <mc:Fallback>
                <p:pic>
                  <p:nvPicPr>
                    <p:cNvPr id="696" name="Рукописный ввод 695">
                      <a:extLst>
                        <a:ext uri="{FF2B5EF4-FFF2-40B4-BE49-F238E27FC236}">
                          <a16:creationId xmlns:a16="http://schemas.microsoft.com/office/drawing/2014/main" id="{F7EFB4BD-452E-E08D-5671-12BBCE85D2A4}"/>
                        </a:ext>
                      </a:extLst>
                    </p:cNvPr>
                    <p:cNvPicPr/>
                    <p:nvPr/>
                  </p:nvPicPr>
                  <p:blipFill>
                    <a:blip r:embed="rId465"/>
                    <a:stretch>
                      <a:fillRect/>
                    </a:stretch>
                  </p:blipFill>
                  <p:spPr>
                    <a:xfrm>
                      <a:off x="3212600" y="5176396"/>
                      <a:ext cx="404352" cy="73518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6">
                  <p14:nvContentPartPr>
                    <p14:cNvPr id="697" name="Рукописный ввод 696">
                      <a:extLst>
                        <a:ext uri="{FF2B5EF4-FFF2-40B4-BE49-F238E27FC236}">
                          <a16:creationId xmlns:a16="http://schemas.microsoft.com/office/drawing/2014/main" id="{AA10AD38-8373-388F-3193-07949A5EA55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426800" y="5580120"/>
                    <a:ext cx="28080" cy="1080"/>
                  </p14:xfrm>
                </p:contentPart>
              </mc:Choice>
              <mc:Fallback>
                <p:pic>
                  <p:nvPicPr>
                    <p:cNvPr id="697" name="Рукописный ввод 696">
                      <a:extLst>
                        <a:ext uri="{FF2B5EF4-FFF2-40B4-BE49-F238E27FC236}">
                          <a16:creationId xmlns:a16="http://schemas.microsoft.com/office/drawing/2014/main" id="{AA10AD38-8373-388F-3193-07949A5EA556}"/>
                        </a:ext>
                      </a:extLst>
                    </p:cNvPr>
                    <p:cNvPicPr/>
                    <p:nvPr/>
                  </p:nvPicPr>
                  <p:blipFill>
                    <a:blip r:embed="rId467"/>
                    <a:stretch>
                      <a:fillRect/>
                    </a:stretch>
                  </p:blipFill>
                  <p:spPr>
                    <a:xfrm>
                      <a:off x="3261624" y="5364120"/>
                      <a:ext cx="356781" cy="43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8">
                  <p14:nvContentPartPr>
                    <p14:cNvPr id="698" name="Рукописный ввод 697">
                      <a:extLst>
                        <a:ext uri="{FF2B5EF4-FFF2-40B4-BE49-F238E27FC236}">
                          <a16:creationId xmlns:a16="http://schemas.microsoft.com/office/drawing/2014/main" id="{EDA1D000-89F7-0107-9956-A0A8ABE3F3B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400160" y="5543040"/>
                    <a:ext cx="68040" cy="28800"/>
                  </p14:xfrm>
                </p:contentPart>
              </mc:Choice>
              <mc:Fallback>
                <p:pic>
                  <p:nvPicPr>
                    <p:cNvPr id="698" name="Рукописный ввод 697">
                      <a:extLst>
                        <a:ext uri="{FF2B5EF4-FFF2-40B4-BE49-F238E27FC236}">
                          <a16:creationId xmlns:a16="http://schemas.microsoft.com/office/drawing/2014/main" id="{EDA1D000-89F7-0107-9956-A0A8ABE3F3BF}"/>
                        </a:ext>
                      </a:extLst>
                    </p:cNvPr>
                    <p:cNvPicPr/>
                    <p:nvPr/>
                  </p:nvPicPr>
                  <p:blipFill>
                    <a:blip r:embed="rId469"/>
                    <a:stretch>
                      <a:fillRect/>
                    </a:stretch>
                  </p:blipFill>
                  <p:spPr>
                    <a:xfrm>
                      <a:off x="3230060" y="5204216"/>
                      <a:ext cx="406539" cy="70475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0">
                  <p14:nvContentPartPr>
                    <p14:cNvPr id="699" name="Рукописный ввод 698">
                      <a:extLst>
                        <a:ext uri="{FF2B5EF4-FFF2-40B4-BE49-F238E27FC236}">
                          <a16:creationId xmlns:a16="http://schemas.microsoft.com/office/drawing/2014/main" id="{485ABFDF-31B3-D420-6E3D-82B42A830F9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29240" y="5750400"/>
                    <a:ext cx="60480" cy="126720"/>
                  </p14:xfrm>
                </p:contentPart>
              </mc:Choice>
              <mc:Fallback>
                <p:pic>
                  <p:nvPicPr>
                    <p:cNvPr id="699" name="Рукописный ввод 698">
                      <a:extLst>
                        <a:ext uri="{FF2B5EF4-FFF2-40B4-BE49-F238E27FC236}">
                          <a16:creationId xmlns:a16="http://schemas.microsoft.com/office/drawing/2014/main" id="{485ABFDF-31B3-D420-6E3D-82B42A830F94}"/>
                        </a:ext>
                      </a:extLst>
                    </p:cNvPr>
                    <p:cNvPicPr/>
                    <p:nvPr/>
                  </p:nvPicPr>
                  <p:blipFill>
                    <a:blip r:embed="rId471"/>
                    <a:stretch>
                      <a:fillRect/>
                    </a:stretch>
                  </p:blipFill>
                  <p:spPr>
                    <a:xfrm>
                      <a:off x="3156440" y="5403222"/>
                      <a:ext cx="404352" cy="8193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2">
                  <p14:nvContentPartPr>
                    <p14:cNvPr id="700" name="Рукописный ввод 699">
                      <a:extLst>
                        <a:ext uri="{FF2B5EF4-FFF2-40B4-BE49-F238E27FC236}">
                          <a16:creationId xmlns:a16="http://schemas.microsoft.com/office/drawing/2014/main" id="{12F73867-4183-AD7F-1600-0DE421CEBD1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9760" y="5902680"/>
                    <a:ext cx="927000" cy="26280"/>
                  </p14:xfrm>
                </p:contentPart>
              </mc:Choice>
              <mc:Fallback>
                <p:pic>
                  <p:nvPicPr>
                    <p:cNvPr id="700" name="Рукописный ввод 699">
                      <a:extLst>
                        <a:ext uri="{FF2B5EF4-FFF2-40B4-BE49-F238E27FC236}">
                          <a16:creationId xmlns:a16="http://schemas.microsoft.com/office/drawing/2014/main" id="{12F73867-4183-AD7F-1600-0DE421CEBD15}"/>
                        </a:ext>
                      </a:extLst>
                    </p:cNvPr>
                    <p:cNvPicPr/>
                    <p:nvPr/>
                  </p:nvPicPr>
                  <p:blipFill>
                    <a:blip r:embed="rId473"/>
                    <a:stretch>
                      <a:fillRect/>
                    </a:stretch>
                  </p:blipFill>
                  <p:spPr>
                    <a:xfrm>
                      <a:off x="2364854" y="5574180"/>
                      <a:ext cx="1275062" cy="68163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4">
                  <p14:nvContentPartPr>
                    <p14:cNvPr id="701" name="Рукописный ввод 700">
                      <a:extLst>
                        <a:ext uri="{FF2B5EF4-FFF2-40B4-BE49-F238E27FC236}">
                          <a16:creationId xmlns:a16="http://schemas.microsoft.com/office/drawing/2014/main" id="{888A25EB-DF08-2C5F-685F-E6B8E0D4931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01520" y="5816280"/>
                    <a:ext cx="182160" cy="105480"/>
                  </p14:xfrm>
                </p:contentPart>
              </mc:Choice>
              <mc:Fallback>
                <p:pic>
                  <p:nvPicPr>
                    <p:cNvPr id="701" name="Рукописный ввод 700">
                      <a:extLst>
                        <a:ext uri="{FF2B5EF4-FFF2-40B4-BE49-F238E27FC236}">
                          <a16:creationId xmlns:a16="http://schemas.microsoft.com/office/drawing/2014/main" id="{888A25EB-DF08-2C5F-685F-E6B8E0D49314}"/>
                        </a:ext>
                      </a:extLst>
                    </p:cNvPr>
                    <p:cNvPicPr/>
                    <p:nvPr/>
                  </p:nvPicPr>
                  <p:blipFill>
                    <a:blip r:embed="rId475"/>
                    <a:stretch>
                      <a:fillRect/>
                    </a:stretch>
                  </p:blipFill>
                  <p:spPr>
                    <a:xfrm>
                      <a:off x="3128034" y="5470444"/>
                      <a:ext cx="527397" cy="795423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6">
                  <p14:nvContentPartPr>
                    <p14:cNvPr id="702" name="Рукописный ввод 701">
                      <a:extLst>
                        <a:ext uri="{FF2B5EF4-FFF2-40B4-BE49-F238E27FC236}">
                          <a16:creationId xmlns:a16="http://schemas.microsoft.com/office/drawing/2014/main" id="{F75DF9DD-302C-1404-CDC1-26AD1CF66D3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270560" y="5912760"/>
                    <a:ext cx="206640" cy="23400"/>
                  </p14:xfrm>
                </p:contentPart>
              </mc:Choice>
              <mc:Fallback>
                <p:pic>
                  <p:nvPicPr>
                    <p:cNvPr id="702" name="Рукописный ввод 701">
                      <a:extLst>
                        <a:ext uri="{FF2B5EF4-FFF2-40B4-BE49-F238E27FC236}">
                          <a16:creationId xmlns:a16="http://schemas.microsoft.com/office/drawing/2014/main" id="{F75DF9DD-302C-1404-CDC1-26AD1CF66D37}"/>
                        </a:ext>
                      </a:extLst>
                    </p:cNvPr>
                    <p:cNvPicPr/>
                    <p:nvPr/>
                  </p:nvPicPr>
                  <p:blipFill>
                    <a:blip r:embed="rId477"/>
                    <a:stretch>
                      <a:fillRect/>
                    </a:stretch>
                  </p:blipFill>
                  <p:spPr>
                    <a:xfrm>
                      <a:off x="3096913" y="5578474"/>
                      <a:ext cx="552198" cy="6903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8">
                  <p14:nvContentPartPr>
                    <p14:cNvPr id="703" name="Рукописный ввод 702">
                      <a:extLst>
                        <a:ext uri="{FF2B5EF4-FFF2-40B4-BE49-F238E27FC236}">
                          <a16:creationId xmlns:a16="http://schemas.microsoft.com/office/drawing/2014/main" id="{0EC14FD7-BD8E-923B-215B-542C1247819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7600" y="5808720"/>
                    <a:ext cx="873720" cy="126000"/>
                  </p14:xfrm>
                </p:contentPart>
              </mc:Choice>
              <mc:Fallback>
                <p:pic>
                  <p:nvPicPr>
                    <p:cNvPr id="703" name="Рукописный ввод 702">
                      <a:extLst>
                        <a:ext uri="{FF2B5EF4-FFF2-40B4-BE49-F238E27FC236}">
                          <a16:creationId xmlns:a16="http://schemas.microsoft.com/office/drawing/2014/main" id="{0EC14FD7-BD8E-923B-215B-542C12478191}"/>
                        </a:ext>
                      </a:extLst>
                    </p:cNvPr>
                    <p:cNvPicPr/>
                    <p:nvPr/>
                  </p:nvPicPr>
                  <p:blipFill>
                    <a:blip r:embed="rId479"/>
                    <a:stretch>
                      <a:fillRect/>
                    </a:stretch>
                  </p:blipFill>
                  <p:spPr>
                    <a:xfrm>
                      <a:off x="2362506" y="5463515"/>
                      <a:ext cx="1222157" cy="81468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80">
                  <p14:nvContentPartPr>
                    <p14:cNvPr id="704" name="Рукописный ввод 703">
                      <a:extLst>
                        <a:ext uri="{FF2B5EF4-FFF2-40B4-BE49-F238E27FC236}">
                          <a16:creationId xmlns:a16="http://schemas.microsoft.com/office/drawing/2014/main" id="{783133B4-5BD3-C83A-B891-B5D842DEF3C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1685" y="5953110"/>
                    <a:ext cx="948600" cy="360"/>
                  </p14:xfrm>
                </p:contentPart>
              </mc:Choice>
              <mc:Fallback>
                <p:pic>
                  <p:nvPicPr>
                    <p:cNvPr id="704" name="Рукописный ввод 703">
                      <a:extLst>
                        <a:ext uri="{FF2B5EF4-FFF2-40B4-BE49-F238E27FC236}">
                          <a16:creationId xmlns:a16="http://schemas.microsoft.com/office/drawing/2014/main" id="{783133B4-5BD3-C83A-B891-B5D842DEF3C6}"/>
                        </a:ext>
                      </a:extLst>
                    </p:cNvPr>
                    <p:cNvPicPr/>
                    <p:nvPr/>
                  </p:nvPicPr>
                  <p:blipFill>
                    <a:blip r:embed="rId481"/>
                    <a:stretch>
                      <a:fillRect/>
                    </a:stretch>
                  </p:blipFill>
                  <p:spPr>
                    <a:xfrm>
                      <a:off x="2356667" y="5881110"/>
                      <a:ext cx="1296887" cy="144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82">
                  <p14:nvContentPartPr>
                    <p14:cNvPr id="705" name="Рукописный ввод 704">
                      <a:extLst>
                        <a:ext uri="{FF2B5EF4-FFF2-40B4-BE49-F238E27FC236}">
                          <a16:creationId xmlns:a16="http://schemas.microsoft.com/office/drawing/2014/main" id="{A8985521-24D8-1E51-389D-3CFBC0C6821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8165" y="5931150"/>
                    <a:ext cx="5400" cy="6840"/>
                  </p14:xfrm>
                </p:contentPart>
              </mc:Choice>
              <mc:Fallback>
                <p:pic>
                  <p:nvPicPr>
                    <p:cNvPr id="705" name="Рукописный ввод 704">
                      <a:extLst>
                        <a:ext uri="{FF2B5EF4-FFF2-40B4-BE49-F238E27FC236}">
                          <a16:creationId xmlns:a16="http://schemas.microsoft.com/office/drawing/2014/main" id="{A8985521-24D8-1E51-389D-3CFBC0C6821D}"/>
                        </a:ext>
                      </a:extLst>
                    </p:cNvPr>
                    <p:cNvPicPr/>
                    <p:nvPr/>
                  </p:nvPicPr>
                  <p:blipFill>
                    <a:blip r:embed="rId483"/>
                    <a:stretch>
                      <a:fillRect/>
                    </a:stretch>
                  </p:blipFill>
                  <p:spPr>
                    <a:xfrm>
                      <a:off x="2403165" y="5657550"/>
                      <a:ext cx="274050" cy="552672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484">
                <p14:nvContentPartPr>
                  <p14:cNvPr id="671" name="Рукописный ввод 670">
                    <a:extLst>
                      <a:ext uri="{FF2B5EF4-FFF2-40B4-BE49-F238E27FC236}">
                        <a16:creationId xmlns:a16="http://schemas.microsoft.com/office/drawing/2014/main" id="{043FF7A6-EF8D-CFD3-2DD5-7E3DD81E6FD9}"/>
                      </a:ext>
                    </a:extLst>
                  </p14:cNvPr>
                  <p14:cNvContentPartPr/>
                  <p14:nvPr/>
                </p14:nvContentPartPr>
                <p14:xfrm>
                  <a:off x="2828520" y="2935920"/>
                  <a:ext cx="968400" cy="427680"/>
                </p14:xfrm>
              </p:contentPart>
            </mc:Choice>
            <mc:Fallback>
              <p:pic>
                <p:nvPicPr>
                  <p:cNvPr id="671" name="Рукописный ввод 670">
                    <a:extLst>
                      <a:ext uri="{FF2B5EF4-FFF2-40B4-BE49-F238E27FC236}">
                        <a16:creationId xmlns:a16="http://schemas.microsoft.com/office/drawing/2014/main" id="{043FF7A6-EF8D-CFD3-2DD5-7E3DD81E6FD9}"/>
                      </a:ext>
                    </a:extLst>
                  </p:cNvPr>
                  <p:cNvPicPr/>
                  <p:nvPr/>
                </p:nvPicPr>
                <p:blipFill>
                  <a:blip r:embed="rId485"/>
                  <a:stretch>
                    <a:fillRect/>
                  </a:stretch>
                </p:blipFill>
                <p:spPr>
                  <a:xfrm>
                    <a:off x="2740961" y="2848638"/>
                    <a:ext cx="1141766" cy="600498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672" name="Группа 671">
                <a:extLst>
                  <a:ext uri="{FF2B5EF4-FFF2-40B4-BE49-F238E27FC236}">
                    <a16:creationId xmlns:a16="http://schemas.microsoft.com/office/drawing/2014/main" id="{2A9A8912-F4A5-1F97-35BF-C44FB72ADDE7}"/>
                  </a:ext>
                </a:extLst>
              </p:cNvPr>
              <p:cNvGrpSpPr/>
              <p:nvPr/>
            </p:nvGrpSpPr>
            <p:grpSpPr>
              <a:xfrm>
                <a:off x="2910600" y="2949240"/>
                <a:ext cx="768960" cy="347040"/>
                <a:chOff x="2910600" y="2949240"/>
                <a:chExt cx="768960" cy="34704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86">
                  <p14:nvContentPartPr>
                    <p14:cNvPr id="673" name="Рукописный ввод 672">
                      <a:extLst>
                        <a:ext uri="{FF2B5EF4-FFF2-40B4-BE49-F238E27FC236}">
                          <a16:creationId xmlns:a16="http://schemas.microsoft.com/office/drawing/2014/main" id="{996B0B2E-89F1-1883-7B30-E16ADCEB4EA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84400" y="2949240"/>
                    <a:ext cx="213480" cy="274320"/>
                  </p14:xfrm>
                </p:contentPart>
              </mc:Choice>
              <mc:Fallback>
                <p:pic>
                  <p:nvPicPr>
                    <p:cNvPr id="673" name="Рукописный ввод 672">
                      <a:extLst>
                        <a:ext uri="{FF2B5EF4-FFF2-40B4-BE49-F238E27FC236}">
                          <a16:creationId xmlns:a16="http://schemas.microsoft.com/office/drawing/2014/main" id="{996B0B2E-89F1-1883-7B30-E16ADCEB4EAC}"/>
                        </a:ext>
                      </a:extLst>
                    </p:cNvPr>
                    <p:cNvPicPr/>
                    <p:nvPr/>
                  </p:nvPicPr>
                  <p:blipFill>
                    <a:blip r:embed="rId487"/>
                    <a:stretch>
                      <a:fillRect/>
                    </a:stretch>
                  </p:blipFill>
                  <p:spPr>
                    <a:xfrm>
                      <a:off x="2680668" y="2643469"/>
                      <a:ext cx="819208" cy="884114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88">
                  <p14:nvContentPartPr>
                    <p14:cNvPr id="674" name="Рукописный ввод 673">
                      <a:extLst>
                        <a:ext uri="{FF2B5EF4-FFF2-40B4-BE49-F238E27FC236}">
                          <a16:creationId xmlns:a16="http://schemas.microsoft.com/office/drawing/2014/main" id="{295737DD-5165-2461-20C2-171565059EC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10600" y="3294120"/>
                    <a:ext cx="360" cy="360"/>
                  </p14:xfrm>
                </p:contentPart>
              </mc:Choice>
              <mc:Fallback>
                <p:pic>
                  <p:nvPicPr>
                    <p:cNvPr id="674" name="Рукописный ввод 673">
                      <a:extLst>
                        <a:ext uri="{FF2B5EF4-FFF2-40B4-BE49-F238E27FC236}">
                          <a16:creationId xmlns:a16="http://schemas.microsoft.com/office/drawing/2014/main" id="{295737DD-5165-2461-20C2-171565059EC7}"/>
                        </a:ext>
                      </a:extLst>
                    </p:cNvPr>
                    <p:cNvPicPr/>
                    <p:nvPr/>
                  </p:nvPicPr>
                  <p:blipFill>
                    <a:blip r:embed="rId489"/>
                    <a:stretch>
                      <a:fillRect/>
                    </a:stretch>
                  </p:blipFill>
                  <p:spPr>
                    <a:xfrm>
                      <a:off x="2847600" y="3231120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90">
                  <p14:nvContentPartPr>
                    <p14:cNvPr id="675" name="Рукописный ввод 674">
                      <a:extLst>
                        <a:ext uri="{FF2B5EF4-FFF2-40B4-BE49-F238E27FC236}">
                          <a16:creationId xmlns:a16="http://schemas.microsoft.com/office/drawing/2014/main" id="{BF011D51-A2A5-575D-F1C9-66AA194DCEC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074040" y="3046440"/>
                    <a:ext cx="605520" cy="249840"/>
                  </p14:xfrm>
                </p:contentPart>
              </mc:Choice>
              <mc:Fallback>
                <p:pic>
                  <p:nvPicPr>
                    <p:cNvPr id="675" name="Рукописный ввод 674">
                      <a:extLst>
                        <a:ext uri="{FF2B5EF4-FFF2-40B4-BE49-F238E27FC236}">
                          <a16:creationId xmlns:a16="http://schemas.microsoft.com/office/drawing/2014/main" id="{BF011D51-A2A5-575D-F1C9-66AA194DCECB}"/>
                        </a:ext>
                      </a:extLst>
                    </p:cNvPr>
                    <p:cNvPicPr/>
                    <p:nvPr/>
                  </p:nvPicPr>
                  <p:blipFill>
                    <a:blip r:embed="rId491"/>
                    <a:stretch>
                      <a:fillRect/>
                    </a:stretch>
                  </p:blipFill>
                  <p:spPr>
                    <a:xfrm>
                      <a:off x="2767780" y="2740692"/>
                      <a:ext cx="1216290" cy="859589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  <p:grpSp>
          <p:nvGrpSpPr>
            <p:cNvPr id="644" name="Группа 643">
              <a:extLst>
                <a:ext uri="{FF2B5EF4-FFF2-40B4-BE49-F238E27FC236}">
                  <a16:creationId xmlns:a16="http://schemas.microsoft.com/office/drawing/2014/main" id="{0EDF50C3-F9C3-4664-A256-0878D13DE4ED}"/>
                </a:ext>
              </a:extLst>
            </p:cNvPr>
            <p:cNvGrpSpPr/>
            <p:nvPr/>
          </p:nvGrpSpPr>
          <p:grpSpPr>
            <a:xfrm>
              <a:off x="2950554" y="1037229"/>
              <a:ext cx="1012680" cy="2386440"/>
              <a:chOff x="3864480" y="642190"/>
              <a:chExt cx="1012680" cy="2386440"/>
            </a:xfrm>
            <a:solidFill>
              <a:schemeClr val="bg1"/>
            </a:solidFill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92">
                <p14:nvContentPartPr>
                  <p14:cNvPr id="645" name="Рукописный ввод 644">
                    <a:extLst>
                      <a:ext uri="{FF2B5EF4-FFF2-40B4-BE49-F238E27FC236}">
                        <a16:creationId xmlns:a16="http://schemas.microsoft.com/office/drawing/2014/main" id="{6D95EEA0-2ED1-9955-6699-7EC318E1A5F4}"/>
                      </a:ext>
                    </a:extLst>
                  </p14:cNvPr>
                  <p14:cNvContentPartPr/>
                  <p14:nvPr/>
                </p14:nvContentPartPr>
                <p14:xfrm>
                  <a:off x="3880320" y="3028270"/>
                  <a:ext cx="996840" cy="360"/>
                </p14:xfrm>
              </p:contentPart>
            </mc:Choice>
            <mc:Fallback>
              <p:pic>
                <p:nvPicPr>
                  <p:cNvPr id="645" name="Рукописный ввод 644">
                    <a:extLst>
                      <a:ext uri="{FF2B5EF4-FFF2-40B4-BE49-F238E27FC236}">
                        <a16:creationId xmlns:a16="http://schemas.microsoft.com/office/drawing/2014/main" id="{6D95EEA0-2ED1-9955-6699-7EC318E1A5F4}"/>
                      </a:ext>
                    </a:extLst>
                  </p:cNvPr>
                  <p:cNvPicPr/>
                  <p:nvPr/>
                </p:nvPicPr>
                <p:blipFill>
                  <a:blip r:embed="rId86"/>
                  <a:stretch>
                    <a:fillRect/>
                  </a:stretch>
                </p:blipFill>
                <p:spPr>
                  <a:xfrm>
                    <a:off x="3850537" y="3022150"/>
                    <a:ext cx="1056405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3">
                <p14:nvContentPartPr>
                  <p14:cNvPr id="646" name="Рукописный ввод 645">
                    <a:extLst>
                      <a:ext uri="{FF2B5EF4-FFF2-40B4-BE49-F238E27FC236}">
                        <a16:creationId xmlns:a16="http://schemas.microsoft.com/office/drawing/2014/main" id="{F094FFF0-79B9-28F8-2A68-163F8B917490}"/>
                      </a:ext>
                    </a:extLst>
                  </p14:cNvPr>
                  <p14:cNvContentPartPr/>
                  <p14:nvPr/>
                </p14:nvContentPartPr>
                <p14:xfrm>
                  <a:off x="3865200" y="2906230"/>
                  <a:ext cx="989640" cy="360"/>
                </p14:xfrm>
              </p:contentPart>
            </mc:Choice>
            <mc:Fallback>
              <p:pic>
                <p:nvPicPr>
                  <p:cNvPr id="646" name="Рукописный ввод 645">
                    <a:extLst>
                      <a:ext uri="{FF2B5EF4-FFF2-40B4-BE49-F238E27FC236}">
                        <a16:creationId xmlns:a16="http://schemas.microsoft.com/office/drawing/2014/main" id="{F094FFF0-79B9-28F8-2A68-163F8B917490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3835423" y="2900110"/>
                    <a:ext cx="1049194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4">
                <p14:nvContentPartPr>
                  <p14:cNvPr id="647" name="Рукописный ввод 646">
                    <a:extLst>
                      <a:ext uri="{FF2B5EF4-FFF2-40B4-BE49-F238E27FC236}">
                        <a16:creationId xmlns:a16="http://schemas.microsoft.com/office/drawing/2014/main" id="{648FB3E5-AFD8-44E3-F353-A81897A1D92E}"/>
                      </a:ext>
                    </a:extLst>
                  </p14:cNvPr>
                  <p14:cNvContentPartPr/>
                  <p14:nvPr/>
                </p14:nvContentPartPr>
                <p14:xfrm>
                  <a:off x="3870240" y="2662510"/>
                  <a:ext cx="993600" cy="360"/>
                </p14:xfrm>
              </p:contentPart>
            </mc:Choice>
            <mc:Fallback>
              <p:pic>
                <p:nvPicPr>
                  <p:cNvPr id="647" name="Рукописный ввод 646">
                    <a:extLst>
                      <a:ext uri="{FF2B5EF4-FFF2-40B4-BE49-F238E27FC236}">
                        <a16:creationId xmlns:a16="http://schemas.microsoft.com/office/drawing/2014/main" id="{648FB3E5-AFD8-44E3-F353-A81897A1D92E}"/>
                      </a:ext>
                    </a:extLst>
                  </p:cNvPr>
                  <p:cNvPicPr/>
                  <p:nvPr/>
                </p:nvPicPr>
                <p:blipFill>
                  <a:blip r:embed="rId88"/>
                  <a:stretch>
                    <a:fillRect/>
                  </a:stretch>
                </p:blipFill>
                <p:spPr>
                  <a:xfrm>
                    <a:off x="3840450" y="2656390"/>
                    <a:ext cx="1053181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5">
                <p14:nvContentPartPr>
                  <p14:cNvPr id="648" name="Рукописный ввод 647">
                    <a:extLst>
                      <a:ext uri="{FF2B5EF4-FFF2-40B4-BE49-F238E27FC236}">
                        <a16:creationId xmlns:a16="http://schemas.microsoft.com/office/drawing/2014/main" id="{556D0571-5449-B3DB-B0BC-E6D099AFCF78}"/>
                      </a:ext>
                    </a:extLst>
                  </p14:cNvPr>
                  <p14:cNvContentPartPr/>
                  <p14:nvPr/>
                </p14:nvContentPartPr>
                <p14:xfrm>
                  <a:off x="3865200" y="2550910"/>
                  <a:ext cx="987480" cy="360"/>
                </p14:xfrm>
              </p:contentPart>
            </mc:Choice>
            <mc:Fallback>
              <p:pic>
                <p:nvPicPr>
                  <p:cNvPr id="648" name="Рукописный ввод 647">
                    <a:extLst>
                      <a:ext uri="{FF2B5EF4-FFF2-40B4-BE49-F238E27FC236}">
                        <a16:creationId xmlns:a16="http://schemas.microsoft.com/office/drawing/2014/main" id="{556D0571-5449-B3DB-B0BC-E6D099AFCF78}"/>
                      </a:ext>
                    </a:extLst>
                  </p:cNvPr>
                  <p:cNvPicPr/>
                  <p:nvPr/>
                </p:nvPicPr>
                <p:blipFill>
                  <a:blip r:embed="rId496"/>
                  <a:stretch>
                    <a:fillRect/>
                  </a:stretch>
                </p:blipFill>
                <p:spPr>
                  <a:xfrm>
                    <a:off x="3835436" y="2544790"/>
                    <a:ext cx="1047009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7">
                <p14:nvContentPartPr>
                  <p14:cNvPr id="649" name="Рукописный ввод 648">
                    <a:extLst>
                      <a:ext uri="{FF2B5EF4-FFF2-40B4-BE49-F238E27FC236}">
                        <a16:creationId xmlns:a16="http://schemas.microsoft.com/office/drawing/2014/main" id="{E7259EB1-374D-9AFD-6827-E19F130B8025}"/>
                      </a:ext>
                    </a:extLst>
                  </p14:cNvPr>
                  <p14:cNvContentPartPr/>
                  <p14:nvPr/>
                </p14:nvContentPartPr>
                <p14:xfrm>
                  <a:off x="4098840" y="1214590"/>
                  <a:ext cx="518400" cy="360"/>
                </p14:xfrm>
              </p:contentPart>
            </mc:Choice>
            <mc:Fallback>
              <p:pic>
                <p:nvPicPr>
                  <p:cNvPr id="649" name="Рукописный ввод 648">
                    <a:extLst>
                      <a:ext uri="{FF2B5EF4-FFF2-40B4-BE49-F238E27FC236}">
                        <a16:creationId xmlns:a16="http://schemas.microsoft.com/office/drawing/2014/main" id="{E7259EB1-374D-9AFD-6827-E19F130B8025}"/>
                      </a:ext>
                    </a:extLst>
                  </p:cNvPr>
                  <p:cNvPicPr/>
                  <p:nvPr/>
                </p:nvPicPr>
                <p:blipFill>
                  <a:blip r:embed="rId93"/>
                  <a:stretch>
                    <a:fillRect/>
                  </a:stretch>
                </p:blipFill>
                <p:spPr>
                  <a:xfrm>
                    <a:off x="4069067" y="1208470"/>
                    <a:ext cx="577946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8">
                <p14:nvContentPartPr>
                  <p14:cNvPr id="650" name="Рукописный ввод 649">
                    <a:extLst>
                      <a:ext uri="{FF2B5EF4-FFF2-40B4-BE49-F238E27FC236}">
                        <a16:creationId xmlns:a16="http://schemas.microsoft.com/office/drawing/2014/main" id="{EBDF10E3-1D9C-6233-1CBC-1525E2493C16}"/>
                      </a:ext>
                    </a:extLst>
                  </p14:cNvPr>
                  <p14:cNvContentPartPr/>
                  <p14:nvPr/>
                </p14:nvContentPartPr>
                <p14:xfrm>
                  <a:off x="3868080" y="2547670"/>
                  <a:ext cx="7920" cy="102600"/>
                </p14:xfrm>
              </p:contentPart>
            </mc:Choice>
            <mc:Fallback>
              <p:pic>
                <p:nvPicPr>
                  <p:cNvPr id="650" name="Рукописный ввод 649">
                    <a:extLst>
                      <a:ext uri="{FF2B5EF4-FFF2-40B4-BE49-F238E27FC236}">
                        <a16:creationId xmlns:a16="http://schemas.microsoft.com/office/drawing/2014/main" id="{EBDF10E3-1D9C-6233-1CBC-1525E2493C16}"/>
                      </a:ext>
                    </a:extLst>
                  </p:cNvPr>
                  <p:cNvPicPr/>
                  <p:nvPr/>
                </p:nvPicPr>
                <p:blipFill>
                  <a:blip r:embed="rId95"/>
                  <a:stretch>
                    <a:fillRect/>
                  </a:stretch>
                </p:blipFill>
                <p:spPr>
                  <a:xfrm>
                    <a:off x="3841152" y="2518107"/>
                    <a:ext cx="61776" cy="161725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9">
                <p14:nvContentPartPr>
                  <p14:cNvPr id="651" name="Рукописный ввод 650">
                    <a:extLst>
                      <a:ext uri="{FF2B5EF4-FFF2-40B4-BE49-F238E27FC236}">
                        <a16:creationId xmlns:a16="http://schemas.microsoft.com/office/drawing/2014/main" id="{98396EF6-F29D-FFCE-3E57-DE12907EB30A}"/>
                      </a:ext>
                    </a:extLst>
                  </p14:cNvPr>
                  <p14:cNvContentPartPr/>
                  <p14:nvPr/>
                </p14:nvContentPartPr>
                <p14:xfrm>
                  <a:off x="3864480" y="1206670"/>
                  <a:ext cx="342720" cy="1318680"/>
                </p14:xfrm>
              </p:contentPart>
            </mc:Choice>
            <mc:Fallback>
              <p:pic>
                <p:nvPicPr>
                  <p:cNvPr id="651" name="Рукописный ввод 650">
                    <a:extLst>
                      <a:ext uri="{FF2B5EF4-FFF2-40B4-BE49-F238E27FC236}">
                        <a16:creationId xmlns:a16="http://schemas.microsoft.com/office/drawing/2014/main" id="{98396EF6-F29D-FFCE-3E57-DE12907EB30A}"/>
                      </a:ext>
                    </a:extLst>
                  </p:cNvPr>
                  <p:cNvPicPr/>
                  <p:nvPr/>
                </p:nvPicPr>
                <p:blipFill>
                  <a:blip r:embed="rId97"/>
                  <a:stretch>
                    <a:fillRect/>
                  </a:stretch>
                </p:blipFill>
                <p:spPr>
                  <a:xfrm>
                    <a:off x="3834754" y="1176899"/>
                    <a:ext cx="402171" cy="1378222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652" name="Группа 651">
                <a:extLst>
                  <a:ext uri="{FF2B5EF4-FFF2-40B4-BE49-F238E27FC236}">
                    <a16:creationId xmlns:a16="http://schemas.microsoft.com/office/drawing/2014/main" id="{39CC28CF-0E81-569F-58C7-2490AB3EA08B}"/>
                  </a:ext>
                </a:extLst>
              </p:cNvPr>
              <p:cNvGrpSpPr/>
              <p:nvPr/>
            </p:nvGrpSpPr>
            <p:grpSpPr>
              <a:xfrm>
                <a:off x="3870240" y="1206670"/>
                <a:ext cx="990720" cy="1820520"/>
                <a:chOff x="2910600" y="4165320"/>
                <a:chExt cx="990720" cy="182052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500">
                  <p14:nvContentPartPr>
                    <p14:cNvPr id="664" name="Рукописный ввод 663">
                      <a:extLst>
                        <a:ext uri="{FF2B5EF4-FFF2-40B4-BE49-F238E27FC236}">
                          <a16:creationId xmlns:a16="http://schemas.microsoft.com/office/drawing/2014/main" id="{4CF682C7-83A0-B653-E0C8-BB9DBB9CB85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10600" y="5633400"/>
                    <a:ext cx="113760" cy="352440"/>
                  </p14:xfrm>
                </p:contentPart>
              </mc:Choice>
              <mc:Fallback>
                <p:pic>
                  <p:nvPicPr>
                    <p:cNvPr id="664" name="Рукописный ввод 663">
                      <a:extLst>
                        <a:ext uri="{FF2B5EF4-FFF2-40B4-BE49-F238E27FC236}">
                          <a16:creationId xmlns:a16="http://schemas.microsoft.com/office/drawing/2014/main" id="{4CF682C7-83A0-B653-E0C8-BB9DBB9CB850}"/>
                        </a:ext>
                      </a:extLst>
                    </p:cNvPr>
                    <p:cNvPicPr/>
                    <p:nvPr/>
                  </p:nvPicPr>
                  <p:blipFill>
                    <a:blip r:embed="rId99"/>
                    <a:stretch>
                      <a:fillRect/>
                    </a:stretch>
                  </p:blipFill>
                  <p:spPr>
                    <a:xfrm>
                      <a:off x="2881298" y="5603739"/>
                      <a:ext cx="172364" cy="411762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1">
                  <p14:nvContentPartPr>
                    <p14:cNvPr id="665" name="Рукописный ввод 664">
                      <a:extLst>
                        <a:ext uri="{FF2B5EF4-FFF2-40B4-BE49-F238E27FC236}">
                          <a16:creationId xmlns:a16="http://schemas.microsoft.com/office/drawing/2014/main" id="{E9662082-9731-A93D-CF60-F05132D2DED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900960" y="5877120"/>
                    <a:ext cx="360" cy="101160"/>
                  </p14:xfrm>
                </p:contentPart>
              </mc:Choice>
              <mc:Fallback>
                <p:pic>
                  <p:nvPicPr>
                    <p:cNvPr id="665" name="Рукописный ввод 664">
                      <a:extLst>
                        <a:ext uri="{FF2B5EF4-FFF2-40B4-BE49-F238E27FC236}">
                          <a16:creationId xmlns:a16="http://schemas.microsoft.com/office/drawing/2014/main" id="{E9662082-9731-A93D-CF60-F05132D2DED2}"/>
                        </a:ext>
                      </a:extLst>
                    </p:cNvPr>
                    <p:cNvPicPr/>
                    <p:nvPr/>
                  </p:nvPicPr>
                  <p:blipFill>
                    <a:blip r:embed="rId101"/>
                    <a:stretch>
                      <a:fillRect/>
                    </a:stretch>
                  </p:blipFill>
                  <p:spPr>
                    <a:xfrm>
                      <a:off x="3894840" y="5847972"/>
                      <a:ext cx="12600" cy="159456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2">
                  <p14:nvContentPartPr>
                    <p14:cNvPr id="666" name="Рукописный ввод 665">
                      <a:extLst>
                        <a:ext uri="{FF2B5EF4-FFF2-40B4-BE49-F238E27FC236}">
                          <a16:creationId xmlns:a16="http://schemas.microsoft.com/office/drawing/2014/main" id="{D24A9758-4FF4-D185-DB44-A6D3DBD1DC6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793320" y="5612880"/>
                    <a:ext cx="102240" cy="241920"/>
                  </p14:xfrm>
                </p:contentPart>
              </mc:Choice>
              <mc:Fallback>
                <p:pic>
                  <p:nvPicPr>
                    <p:cNvPr id="666" name="Рукописный ввод 665">
                      <a:extLst>
                        <a:ext uri="{FF2B5EF4-FFF2-40B4-BE49-F238E27FC236}">
                          <a16:creationId xmlns:a16="http://schemas.microsoft.com/office/drawing/2014/main" id="{D24A9758-4FF4-D185-DB44-A6D3DBD1DC66}"/>
                        </a:ext>
                      </a:extLst>
                    </p:cNvPr>
                    <p:cNvPicPr/>
                    <p:nvPr/>
                  </p:nvPicPr>
                  <p:blipFill>
                    <a:blip r:embed="rId503"/>
                    <a:stretch>
                      <a:fillRect/>
                    </a:stretch>
                  </p:blipFill>
                  <p:spPr>
                    <a:xfrm>
                      <a:off x="3763861" y="5583293"/>
                      <a:ext cx="161158" cy="301095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4">
                  <p14:nvContentPartPr>
                    <p14:cNvPr id="667" name="Рукописный ввод 666">
                      <a:extLst>
                        <a:ext uri="{FF2B5EF4-FFF2-40B4-BE49-F238E27FC236}">
                          <a16:creationId xmlns:a16="http://schemas.microsoft.com/office/drawing/2014/main" id="{B0C59663-E75E-7480-5E27-54D3EA50C1B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9080" y="5501280"/>
                    <a:ext cx="2880" cy="107640"/>
                  </p14:xfrm>
                </p:contentPart>
              </mc:Choice>
              <mc:Fallback>
                <p:pic>
                  <p:nvPicPr>
                    <p:cNvPr id="667" name="Рукописный ввод 666">
                      <a:extLst>
                        <a:ext uri="{FF2B5EF4-FFF2-40B4-BE49-F238E27FC236}">
                          <a16:creationId xmlns:a16="http://schemas.microsoft.com/office/drawing/2014/main" id="{B0C59663-E75E-7480-5E27-54D3EA50C1B1}"/>
                        </a:ext>
                      </a:extLst>
                    </p:cNvPr>
                    <p:cNvPicPr/>
                    <p:nvPr/>
                  </p:nvPicPr>
                  <p:blipFill>
                    <a:blip r:embed="rId505"/>
                    <a:stretch>
                      <a:fillRect/>
                    </a:stretch>
                  </p:blipFill>
                  <p:spPr>
                    <a:xfrm>
                      <a:off x="3864600" y="5471766"/>
                      <a:ext cx="51840" cy="16666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6">
                  <p14:nvContentPartPr>
                    <p14:cNvPr id="668" name="Рукописный ввод 667">
                      <a:extLst>
                        <a:ext uri="{FF2B5EF4-FFF2-40B4-BE49-F238E27FC236}">
                          <a16:creationId xmlns:a16="http://schemas.microsoft.com/office/drawing/2014/main" id="{8D57B51D-C542-6499-CCE1-1823E057210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54280" y="4165320"/>
                    <a:ext cx="345600" cy="1344960"/>
                  </p14:xfrm>
                </p:contentPart>
              </mc:Choice>
              <mc:Fallback>
                <p:pic>
                  <p:nvPicPr>
                    <p:cNvPr id="668" name="Рукописный ввод 667">
                      <a:extLst>
                        <a:ext uri="{FF2B5EF4-FFF2-40B4-BE49-F238E27FC236}">
                          <a16:creationId xmlns:a16="http://schemas.microsoft.com/office/drawing/2014/main" id="{8D57B51D-C542-6499-CCE1-1823E0572105}"/>
                        </a:ext>
                      </a:extLst>
                    </p:cNvPr>
                    <p:cNvPicPr/>
                    <p:nvPr/>
                  </p:nvPicPr>
                  <p:blipFill>
                    <a:blip r:embed="rId507"/>
                    <a:stretch>
                      <a:fillRect/>
                    </a:stretch>
                  </p:blipFill>
                  <p:spPr>
                    <a:xfrm>
                      <a:off x="3524607" y="4135549"/>
                      <a:ext cx="404945" cy="1404503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508">
                <p14:nvContentPartPr>
                  <p14:cNvPr id="653" name="Рукописный ввод 652">
                    <a:extLst>
                      <a:ext uri="{FF2B5EF4-FFF2-40B4-BE49-F238E27FC236}">
                        <a16:creationId xmlns:a16="http://schemas.microsoft.com/office/drawing/2014/main" id="{64104D58-09A2-49A6-9F4E-FBF92E665031}"/>
                      </a:ext>
                    </a:extLst>
                  </p14:cNvPr>
                  <p14:cNvContentPartPr/>
                  <p14:nvPr/>
                </p14:nvContentPartPr>
                <p14:xfrm>
                  <a:off x="4011000" y="755230"/>
                  <a:ext cx="103320" cy="466920"/>
                </p14:xfrm>
              </p:contentPart>
            </mc:Choice>
            <mc:Fallback>
              <p:pic>
                <p:nvPicPr>
                  <p:cNvPr id="653" name="Рукописный ввод 652">
                    <a:extLst>
                      <a:ext uri="{FF2B5EF4-FFF2-40B4-BE49-F238E27FC236}">
                        <a16:creationId xmlns:a16="http://schemas.microsoft.com/office/drawing/2014/main" id="{64104D58-09A2-49A6-9F4E-FBF92E665031}"/>
                      </a:ext>
                    </a:extLst>
                  </p:cNvPr>
                  <p:cNvPicPr/>
                  <p:nvPr/>
                </p:nvPicPr>
                <p:blipFill>
                  <a:blip r:embed="rId107"/>
                  <a:stretch>
                    <a:fillRect/>
                  </a:stretch>
                </p:blipFill>
                <p:spPr>
                  <a:xfrm>
                    <a:off x="3981726" y="725501"/>
                    <a:ext cx="161868" cy="52637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09">
                <p14:nvContentPartPr>
                  <p14:cNvPr id="654" name="Рукописный ввод 653">
                    <a:extLst>
                      <a:ext uri="{FF2B5EF4-FFF2-40B4-BE49-F238E27FC236}">
                        <a16:creationId xmlns:a16="http://schemas.microsoft.com/office/drawing/2014/main" id="{CCA4C9DC-DBE4-A330-EA9F-FDC898625E52}"/>
                      </a:ext>
                    </a:extLst>
                  </p14:cNvPr>
                  <p14:cNvContentPartPr/>
                  <p14:nvPr/>
                </p14:nvContentPartPr>
                <p14:xfrm>
                  <a:off x="4093800" y="642190"/>
                  <a:ext cx="500040" cy="142920"/>
                </p14:xfrm>
              </p:contentPart>
            </mc:Choice>
            <mc:Fallback>
              <p:pic>
                <p:nvPicPr>
                  <p:cNvPr id="654" name="Рукописный ввод 653">
                    <a:extLst>
                      <a:ext uri="{FF2B5EF4-FFF2-40B4-BE49-F238E27FC236}">
                        <a16:creationId xmlns:a16="http://schemas.microsoft.com/office/drawing/2014/main" id="{CCA4C9DC-DBE4-A330-EA9F-FDC898625E52}"/>
                      </a:ext>
                    </a:extLst>
                  </p:cNvPr>
                  <p:cNvPicPr/>
                  <p:nvPr/>
                </p:nvPicPr>
                <p:blipFill>
                  <a:blip r:embed="rId109"/>
                  <a:stretch>
                    <a:fillRect/>
                  </a:stretch>
                </p:blipFill>
                <p:spPr>
                  <a:xfrm>
                    <a:off x="4064077" y="612560"/>
                    <a:ext cx="559485" cy="20218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655" name="Группа 654">
                <a:extLst>
                  <a:ext uri="{FF2B5EF4-FFF2-40B4-BE49-F238E27FC236}">
                    <a16:creationId xmlns:a16="http://schemas.microsoft.com/office/drawing/2014/main" id="{72AE3948-47A2-620E-5F65-A6B41C2E38F4}"/>
                  </a:ext>
                </a:extLst>
              </p:cNvPr>
              <p:cNvGrpSpPr/>
              <p:nvPr/>
            </p:nvGrpSpPr>
            <p:grpSpPr>
              <a:xfrm>
                <a:off x="4596720" y="733990"/>
                <a:ext cx="117360" cy="517320"/>
                <a:chOff x="3637080" y="3692640"/>
                <a:chExt cx="117360" cy="51732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510">
                  <p14:nvContentPartPr>
                    <p14:cNvPr id="662" name="Рукописный ввод 661">
                      <a:extLst>
                        <a:ext uri="{FF2B5EF4-FFF2-40B4-BE49-F238E27FC236}">
                          <a16:creationId xmlns:a16="http://schemas.microsoft.com/office/drawing/2014/main" id="{CC64ABA7-54B2-0C8E-8E04-BFDDEEB537A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637080" y="3692640"/>
                    <a:ext cx="117360" cy="334800"/>
                  </p14:xfrm>
                </p:contentPart>
              </mc:Choice>
              <mc:Fallback>
                <p:pic>
                  <p:nvPicPr>
                    <p:cNvPr id="662" name="Рукописный ввод 661">
                      <a:extLst>
                        <a:ext uri="{FF2B5EF4-FFF2-40B4-BE49-F238E27FC236}">
                          <a16:creationId xmlns:a16="http://schemas.microsoft.com/office/drawing/2014/main" id="{CC64ABA7-54B2-0C8E-8E04-BFDDEEB537A2}"/>
                        </a:ext>
                      </a:extLst>
                    </p:cNvPr>
                    <p:cNvPicPr/>
                    <p:nvPr/>
                  </p:nvPicPr>
                  <p:blipFill>
                    <a:blip r:embed="rId111"/>
                    <a:stretch>
                      <a:fillRect/>
                    </a:stretch>
                  </p:blipFill>
                  <p:spPr>
                    <a:xfrm>
                      <a:off x="3607740" y="3662996"/>
                      <a:ext cx="176040" cy="394088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1">
                  <p14:nvContentPartPr>
                    <p14:cNvPr id="663" name="Рукописный ввод 662">
                      <a:extLst>
                        <a:ext uri="{FF2B5EF4-FFF2-40B4-BE49-F238E27FC236}">
                          <a16:creationId xmlns:a16="http://schemas.microsoft.com/office/drawing/2014/main" id="{B9E637A2-D7A0-07C8-E4E3-83A52A89CC8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659040" y="4013040"/>
                    <a:ext cx="95400" cy="196920"/>
                  </p14:xfrm>
                </p:contentPart>
              </mc:Choice>
              <mc:Fallback>
                <p:pic>
                  <p:nvPicPr>
                    <p:cNvPr id="663" name="Рукописный ввод 662">
                      <a:extLst>
                        <a:ext uri="{FF2B5EF4-FFF2-40B4-BE49-F238E27FC236}">
                          <a16:creationId xmlns:a16="http://schemas.microsoft.com/office/drawing/2014/main" id="{B9E637A2-D7A0-07C8-E4E3-83A52A89CC8D}"/>
                        </a:ext>
                      </a:extLst>
                    </p:cNvPr>
                    <p:cNvPicPr/>
                    <p:nvPr/>
                  </p:nvPicPr>
                  <p:blipFill>
                    <a:blip r:embed="rId113"/>
                    <a:stretch>
                      <a:fillRect/>
                    </a:stretch>
                  </p:blipFill>
                  <p:spPr>
                    <a:xfrm>
                      <a:off x="3629553" y="3983415"/>
                      <a:ext cx="154375" cy="25617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512">
                <p14:nvContentPartPr>
                  <p14:cNvPr id="656" name="Рукописный ввод 655">
                    <a:extLst>
                      <a:ext uri="{FF2B5EF4-FFF2-40B4-BE49-F238E27FC236}">
                        <a16:creationId xmlns:a16="http://schemas.microsoft.com/office/drawing/2014/main" id="{2A822056-DC64-2BDC-46FA-5FB904C5152E}"/>
                      </a:ext>
                    </a:extLst>
                  </p14:cNvPr>
                  <p14:cNvContentPartPr/>
                  <p14:nvPr/>
                </p14:nvContentPartPr>
                <p14:xfrm>
                  <a:off x="3867680" y="2519830"/>
                  <a:ext cx="12240" cy="146160"/>
                </p14:xfrm>
              </p:contentPart>
            </mc:Choice>
            <mc:Fallback>
              <p:pic>
                <p:nvPicPr>
                  <p:cNvPr id="656" name="Рукописный ввод 655">
                    <a:extLst>
                      <a:ext uri="{FF2B5EF4-FFF2-40B4-BE49-F238E27FC236}">
                        <a16:creationId xmlns:a16="http://schemas.microsoft.com/office/drawing/2014/main" id="{2A822056-DC64-2BDC-46FA-5FB904C5152E}"/>
                      </a:ext>
                    </a:extLst>
                  </p:cNvPr>
                  <p:cNvPicPr/>
                  <p:nvPr/>
                </p:nvPicPr>
                <p:blipFill>
                  <a:blip r:embed="rId115"/>
                  <a:stretch>
                    <a:fillRect/>
                  </a:stretch>
                </p:blipFill>
                <p:spPr>
                  <a:xfrm>
                    <a:off x="3841670" y="2490250"/>
                    <a:ext cx="64260" cy="2053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657" name="Группа 656">
                <a:extLst>
                  <a:ext uri="{FF2B5EF4-FFF2-40B4-BE49-F238E27FC236}">
                    <a16:creationId xmlns:a16="http://schemas.microsoft.com/office/drawing/2014/main" id="{CCC7388D-5D18-029B-6119-EC6FCCCA4DD5}"/>
                  </a:ext>
                </a:extLst>
              </p:cNvPr>
              <p:cNvGrpSpPr/>
              <p:nvPr/>
            </p:nvGrpSpPr>
            <p:grpSpPr>
              <a:xfrm>
                <a:off x="4850840" y="2901070"/>
                <a:ext cx="10440" cy="124560"/>
                <a:chOff x="3891200" y="5859720"/>
                <a:chExt cx="10440" cy="12456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513">
                  <p14:nvContentPartPr>
                    <p14:cNvPr id="658" name="Рукописный ввод 657">
                      <a:extLst>
                        <a:ext uri="{FF2B5EF4-FFF2-40B4-BE49-F238E27FC236}">
                          <a16:creationId xmlns:a16="http://schemas.microsoft.com/office/drawing/2014/main" id="{733F9371-A8F5-2832-A1C0-3B2485F8A49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3720" y="5859720"/>
                    <a:ext cx="360" cy="360"/>
                  </p14:xfrm>
                </p:contentPart>
              </mc:Choice>
              <mc:Fallback>
                <p:pic>
                  <p:nvPicPr>
                    <p:cNvPr id="658" name="Рукописный ввод 657">
                      <a:extLst>
                        <a:ext uri="{FF2B5EF4-FFF2-40B4-BE49-F238E27FC236}">
                          <a16:creationId xmlns:a16="http://schemas.microsoft.com/office/drawing/2014/main" id="{733F9371-A8F5-2832-A1C0-3B2485F8A495}"/>
                        </a:ext>
                      </a:extLst>
                    </p:cNvPr>
                    <p:cNvPicPr/>
                    <p:nvPr/>
                  </p:nvPicPr>
                  <p:blipFill>
                    <a:blip r:embed="rId30"/>
                    <a:stretch>
                      <a:fillRect/>
                    </a:stretch>
                  </p:blipFill>
                  <p:spPr>
                    <a:xfrm>
                      <a:off x="3887600" y="5853600"/>
                      <a:ext cx="1260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4">
                  <p14:nvContentPartPr>
                    <p14:cNvPr id="659" name="Рукописный ввод 658">
                      <a:extLst>
                        <a:ext uri="{FF2B5EF4-FFF2-40B4-BE49-F238E27FC236}">
                          <a16:creationId xmlns:a16="http://schemas.microsoft.com/office/drawing/2014/main" id="{AB81CC9C-EE09-F235-72B7-FE019BB853F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1200" y="5867280"/>
                    <a:ext cx="360" cy="360"/>
                  </p14:xfrm>
                </p:contentPart>
              </mc:Choice>
              <mc:Fallback>
                <p:pic>
                  <p:nvPicPr>
                    <p:cNvPr id="659" name="Рукописный ввод 658">
                      <a:extLst>
                        <a:ext uri="{FF2B5EF4-FFF2-40B4-BE49-F238E27FC236}">
                          <a16:creationId xmlns:a16="http://schemas.microsoft.com/office/drawing/2014/main" id="{AB81CC9C-EE09-F235-72B7-FE019BB853F2}"/>
                        </a:ext>
                      </a:extLst>
                    </p:cNvPr>
                    <p:cNvPicPr/>
                    <p:nvPr/>
                  </p:nvPicPr>
                  <p:blipFill>
                    <a:blip r:embed="rId30"/>
                    <a:stretch>
                      <a:fillRect/>
                    </a:stretch>
                  </p:blipFill>
                  <p:spPr>
                    <a:xfrm>
                      <a:off x="3885080" y="5861160"/>
                      <a:ext cx="1260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5">
                  <p14:nvContentPartPr>
                    <p14:cNvPr id="660" name="Рукописный ввод 659">
                      <a:extLst>
                        <a:ext uri="{FF2B5EF4-FFF2-40B4-BE49-F238E27FC236}">
                          <a16:creationId xmlns:a16="http://schemas.microsoft.com/office/drawing/2014/main" id="{567E7384-D8AA-AD70-CC93-34815F6C250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6240" y="5869800"/>
                    <a:ext cx="1440" cy="3960"/>
                  </p14:xfrm>
                </p:contentPart>
              </mc:Choice>
              <mc:Fallback>
                <p:pic>
                  <p:nvPicPr>
                    <p:cNvPr id="660" name="Рукописный ввод 659">
                      <a:extLst>
                        <a:ext uri="{FF2B5EF4-FFF2-40B4-BE49-F238E27FC236}">
                          <a16:creationId xmlns:a16="http://schemas.microsoft.com/office/drawing/2014/main" id="{567E7384-D8AA-AD70-CC93-34815F6C250F}"/>
                        </a:ext>
                      </a:extLst>
                    </p:cNvPr>
                    <p:cNvPicPr/>
                    <p:nvPr/>
                  </p:nvPicPr>
                  <p:blipFill>
                    <a:blip r:embed="rId30"/>
                    <a:stretch>
                      <a:fillRect/>
                    </a:stretch>
                  </p:blipFill>
                  <p:spPr>
                    <a:xfrm>
                      <a:off x="3884000" y="5847360"/>
                      <a:ext cx="25920" cy="488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6">
                  <p14:nvContentPartPr>
                    <p14:cNvPr id="661" name="Рукописный ввод 660">
                      <a:extLst>
                        <a:ext uri="{FF2B5EF4-FFF2-40B4-BE49-F238E27FC236}">
                          <a16:creationId xmlns:a16="http://schemas.microsoft.com/office/drawing/2014/main" id="{F6737AB4-1B45-2A68-3E0C-13FFC56D7DD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901280" y="5983920"/>
                    <a:ext cx="360" cy="360"/>
                  </p14:xfrm>
                </p:contentPart>
              </mc:Choice>
              <mc:Fallback>
                <p:pic>
                  <p:nvPicPr>
                    <p:cNvPr id="661" name="Рукописный ввод 660">
                      <a:extLst>
                        <a:ext uri="{FF2B5EF4-FFF2-40B4-BE49-F238E27FC236}">
                          <a16:creationId xmlns:a16="http://schemas.microsoft.com/office/drawing/2014/main" id="{F6737AB4-1B45-2A68-3E0C-13FFC56D7DDF}"/>
                        </a:ext>
                      </a:extLst>
                    </p:cNvPr>
                    <p:cNvPicPr/>
                    <p:nvPr/>
                  </p:nvPicPr>
                  <p:blipFill>
                    <a:blip r:embed="rId30"/>
                    <a:stretch>
                      <a:fillRect/>
                    </a:stretch>
                  </p:blipFill>
                  <p:spPr>
                    <a:xfrm>
                      <a:off x="3895160" y="5977800"/>
                      <a:ext cx="1260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grpSp>
        <p:nvGrpSpPr>
          <p:cNvPr id="718" name="Группа 717">
            <a:extLst>
              <a:ext uri="{FF2B5EF4-FFF2-40B4-BE49-F238E27FC236}">
                <a16:creationId xmlns:a16="http://schemas.microsoft.com/office/drawing/2014/main" id="{A1676277-0E8D-7FD2-169B-59A83A0B1E91}"/>
              </a:ext>
            </a:extLst>
          </p:cNvPr>
          <p:cNvGrpSpPr/>
          <p:nvPr/>
        </p:nvGrpSpPr>
        <p:grpSpPr>
          <a:xfrm>
            <a:off x="6477876" y="2182298"/>
            <a:ext cx="192430" cy="453472"/>
            <a:chOff x="2504900" y="3597240"/>
            <a:chExt cx="1012680" cy="2386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517">
              <p14:nvContentPartPr>
                <p14:cNvPr id="719" name="Рукописный ввод 718">
                  <a:extLst>
                    <a:ext uri="{FF2B5EF4-FFF2-40B4-BE49-F238E27FC236}">
                      <a16:creationId xmlns:a16="http://schemas.microsoft.com/office/drawing/2014/main" id="{F8EA01C9-90E1-8C05-4CBA-9DDFD8663304}"/>
                    </a:ext>
                  </a:extLst>
                </p14:cNvPr>
                <p14:cNvContentPartPr/>
                <p14:nvPr/>
              </p14:nvContentPartPr>
              <p14:xfrm>
                <a:off x="2520740" y="5983320"/>
                <a:ext cx="996840" cy="360"/>
              </p14:xfrm>
            </p:contentPart>
          </mc:Choice>
          <mc:Fallback>
            <p:pic>
              <p:nvPicPr>
                <p:cNvPr id="719" name="Рукописный ввод 718">
                  <a:extLst>
                    <a:ext uri="{FF2B5EF4-FFF2-40B4-BE49-F238E27FC236}">
                      <a16:creationId xmlns:a16="http://schemas.microsoft.com/office/drawing/2014/main" id="{F8EA01C9-90E1-8C05-4CBA-9DDFD8663304}"/>
                    </a:ext>
                  </a:extLst>
                </p:cNvPr>
                <p:cNvPicPr/>
                <p:nvPr/>
              </p:nvPicPr>
              <p:blipFill>
                <a:blip r:embed="rId86"/>
                <a:stretch>
                  <a:fillRect/>
                </a:stretch>
              </p:blipFill>
              <p:spPr>
                <a:xfrm>
                  <a:off x="2488584" y="5977200"/>
                  <a:ext cx="1061152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8">
              <p14:nvContentPartPr>
                <p14:cNvPr id="720" name="Рукописный ввод 719">
                  <a:extLst>
                    <a:ext uri="{FF2B5EF4-FFF2-40B4-BE49-F238E27FC236}">
                      <a16:creationId xmlns:a16="http://schemas.microsoft.com/office/drawing/2014/main" id="{78C65759-133E-F7C3-CBB1-98D5FF2CB625}"/>
                    </a:ext>
                  </a:extLst>
                </p14:cNvPr>
                <p14:cNvContentPartPr/>
                <p14:nvPr/>
              </p14:nvContentPartPr>
              <p14:xfrm>
                <a:off x="2505620" y="5861280"/>
                <a:ext cx="989640" cy="360"/>
              </p14:xfrm>
            </p:contentPart>
          </mc:Choice>
          <mc:Fallback>
            <p:pic>
              <p:nvPicPr>
                <p:cNvPr id="720" name="Рукописный ввод 719">
                  <a:extLst>
                    <a:ext uri="{FF2B5EF4-FFF2-40B4-BE49-F238E27FC236}">
                      <a16:creationId xmlns:a16="http://schemas.microsoft.com/office/drawing/2014/main" id="{78C65759-133E-F7C3-CBB1-98D5FF2CB625}"/>
                    </a:ext>
                  </a:extLst>
                </p:cNvPr>
                <p:cNvPicPr/>
                <p:nvPr/>
              </p:nvPicPr>
              <p:blipFill>
                <a:blip r:embed="rId88"/>
                <a:stretch>
                  <a:fillRect/>
                </a:stretch>
              </p:blipFill>
              <p:spPr>
                <a:xfrm>
                  <a:off x="2473452" y="5855160"/>
                  <a:ext cx="1053976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19">
              <p14:nvContentPartPr>
                <p14:cNvPr id="721" name="Рукописный ввод 720">
                  <a:extLst>
                    <a:ext uri="{FF2B5EF4-FFF2-40B4-BE49-F238E27FC236}">
                      <a16:creationId xmlns:a16="http://schemas.microsoft.com/office/drawing/2014/main" id="{E4A1DD95-61A3-328C-C249-49128717F1BD}"/>
                    </a:ext>
                  </a:extLst>
                </p14:cNvPr>
                <p14:cNvContentPartPr/>
                <p14:nvPr/>
              </p14:nvContentPartPr>
              <p14:xfrm>
                <a:off x="2510660" y="5617560"/>
                <a:ext cx="944280" cy="360"/>
              </p14:xfrm>
            </p:contentPart>
          </mc:Choice>
          <mc:Fallback>
            <p:pic>
              <p:nvPicPr>
                <p:cNvPr id="721" name="Рукописный ввод 720">
                  <a:extLst>
                    <a:ext uri="{FF2B5EF4-FFF2-40B4-BE49-F238E27FC236}">
                      <a16:creationId xmlns:a16="http://schemas.microsoft.com/office/drawing/2014/main" id="{E4A1DD95-61A3-328C-C249-49128717F1BD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478490" y="5611440"/>
                  <a:ext cx="10086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0">
              <p14:nvContentPartPr>
                <p14:cNvPr id="722" name="Рукописный ввод 721">
                  <a:extLst>
                    <a:ext uri="{FF2B5EF4-FFF2-40B4-BE49-F238E27FC236}">
                      <a16:creationId xmlns:a16="http://schemas.microsoft.com/office/drawing/2014/main" id="{B4C01C49-A66C-FF2E-CB37-045E6A8D8DD8}"/>
                    </a:ext>
                  </a:extLst>
                </p14:cNvPr>
                <p14:cNvContentPartPr/>
                <p14:nvPr/>
              </p14:nvContentPartPr>
              <p14:xfrm>
                <a:off x="2505620" y="5505960"/>
                <a:ext cx="968040" cy="360"/>
              </p14:xfrm>
            </p:contentPart>
          </mc:Choice>
          <mc:Fallback>
            <p:pic>
              <p:nvPicPr>
                <p:cNvPr id="722" name="Рукописный ввод 721">
                  <a:extLst>
                    <a:ext uri="{FF2B5EF4-FFF2-40B4-BE49-F238E27FC236}">
                      <a16:creationId xmlns:a16="http://schemas.microsoft.com/office/drawing/2014/main" id="{B4C01C49-A66C-FF2E-CB37-045E6A8D8DD8}"/>
                    </a:ext>
                  </a:extLst>
                </p:cNvPr>
                <p:cNvPicPr/>
                <p:nvPr/>
              </p:nvPicPr>
              <p:blipFill>
                <a:blip r:embed="rId90"/>
                <a:stretch>
                  <a:fillRect/>
                </a:stretch>
              </p:blipFill>
              <p:spPr>
                <a:xfrm>
                  <a:off x="2471587" y="5499480"/>
                  <a:ext cx="1032324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1">
              <p14:nvContentPartPr>
                <p14:cNvPr id="723" name="Рукописный ввод 722">
                  <a:extLst>
                    <a:ext uri="{FF2B5EF4-FFF2-40B4-BE49-F238E27FC236}">
                      <a16:creationId xmlns:a16="http://schemas.microsoft.com/office/drawing/2014/main" id="{613B3BD7-50C4-90AD-8749-40C1AB6E6B4A}"/>
                    </a:ext>
                  </a:extLst>
                </p14:cNvPr>
                <p14:cNvContentPartPr/>
                <p14:nvPr/>
              </p14:nvContentPartPr>
              <p14:xfrm>
                <a:off x="2739260" y="4169640"/>
                <a:ext cx="518400" cy="360"/>
              </p14:xfrm>
            </p:contentPart>
          </mc:Choice>
          <mc:Fallback>
            <p:pic>
              <p:nvPicPr>
                <p:cNvPr id="723" name="Рукописный ввод 722">
                  <a:extLst>
                    <a:ext uri="{FF2B5EF4-FFF2-40B4-BE49-F238E27FC236}">
                      <a16:creationId xmlns:a16="http://schemas.microsoft.com/office/drawing/2014/main" id="{613B3BD7-50C4-90AD-8749-40C1AB6E6B4A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707096" y="4163520"/>
                  <a:ext cx="582727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2">
              <p14:nvContentPartPr>
                <p14:cNvPr id="724" name="Рукописный ввод 723">
                  <a:extLst>
                    <a:ext uri="{FF2B5EF4-FFF2-40B4-BE49-F238E27FC236}">
                      <a16:creationId xmlns:a16="http://schemas.microsoft.com/office/drawing/2014/main" id="{6518D445-E36D-8D1A-00D8-6BCE550CB232}"/>
                    </a:ext>
                  </a:extLst>
                </p14:cNvPr>
                <p14:cNvContentPartPr/>
                <p14:nvPr/>
              </p14:nvContentPartPr>
              <p14:xfrm>
                <a:off x="2508500" y="5502720"/>
                <a:ext cx="7920" cy="102600"/>
              </p14:xfrm>
            </p:contentPart>
          </mc:Choice>
          <mc:Fallback>
            <p:pic>
              <p:nvPicPr>
                <p:cNvPr id="724" name="Рукописный ввод 723">
                  <a:extLst>
                    <a:ext uri="{FF2B5EF4-FFF2-40B4-BE49-F238E27FC236}">
                      <a16:creationId xmlns:a16="http://schemas.microsoft.com/office/drawing/2014/main" id="{6518D445-E36D-8D1A-00D8-6BCE550CB232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481572" y="5471007"/>
                  <a:ext cx="61776" cy="1660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3">
              <p14:nvContentPartPr>
                <p14:cNvPr id="725" name="Рукописный ввод 724">
                  <a:extLst>
                    <a:ext uri="{FF2B5EF4-FFF2-40B4-BE49-F238E27FC236}">
                      <a16:creationId xmlns:a16="http://schemas.microsoft.com/office/drawing/2014/main" id="{44019A88-F226-3A76-93A8-9DE24ADD9B91}"/>
                    </a:ext>
                  </a:extLst>
                </p14:cNvPr>
                <p14:cNvContentPartPr/>
                <p14:nvPr/>
              </p14:nvContentPartPr>
              <p14:xfrm>
                <a:off x="2504900" y="4161720"/>
                <a:ext cx="342720" cy="1318680"/>
              </p14:xfrm>
            </p:contentPart>
          </mc:Choice>
          <mc:Fallback>
            <p:pic>
              <p:nvPicPr>
                <p:cNvPr id="725" name="Рукописный ввод 724">
                  <a:extLst>
                    <a:ext uri="{FF2B5EF4-FFF2-40B4-BE49-F238E27FC236}">
                      <a16:creationId xmlns:a16="http://schemas.microsoft.com/office/drawing/2014/main" id="{44019A88-F226-3A76-93A8-9DE24ADD9B91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472888" y="4129557"/>
                  <a:ext cx="406745" cy="1383006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26" name="Группа 725">
              <a:extLst>
                <a:ext uri="{FF2B5EF4-FFF2-40B4-BE49-F238E27FC236}">
                  <a16:creationId xmlns:a16="http://schemas.microsoft.com/office/drawing/2014/main" id="{E9556D8F-EA62-C55E-9C22-8ED85C1C4595}"/>
                </a:ext>
              </a:extLst>
            </p:cNvPr>
            <p:cNvGrpSpPr/>
            <p:nvPr/>
          </p:nvGrpSpPr>
          <p:grpSpPr>
            <a:xfrm>
              <a:off x="2510660" y="4161720"/>
              <a:ext cx="990720" cy="1820520"/>
              <a:chOff x="2910600" y="4165320"/>
              <a:chExt cx="990720" cy="18205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24">
                <p14:nvContentPartPr>
                  <p14:cNvPr id="757" name="Рукописный ввод 756">
                    <a:extLst>
                      <a:ext uri="{FF2B5EF4-FFF2-40B4-BE49-F238E27FC236}">
                        <a16:creationId xmlns:a16="http://schemas.microsoft.com/office/drawing/2014/main" id="{50A62FE7-A583-4566-0782-A8741E58D8C6}"/>
                      </a:ext>
                    </a:extLst>
                  </p14:cNvPr>
                  <p14:cNvContentPartPr/>
                  <p14:nvPr/>
                </p14:nvContentPartPr>
                <p14:xfrm>
                  <a:off x="2910600" y="5633400"/>
                  <a:ext cx="113760" cy="352440"/>
                </p14:xfrm>
              </p:contentPart>
            </mc:Choice>
            <mc:Fallback>
              <p:pic>
                <p:nvPicPr>
                  <p:cNvPr id="757" name="Рукописный ввод 756">
                    <a:extLst>
                      <a:ext uri="{FF2B5EF4-FFF2-40B4-BE49-F238E27FC236}">
                        <a16:creationId xmlns:a16="http://schemas.microsoft.com/office/drawing/2014/main" id="{50A62FE7-A583-4566-0782-A8741E58D8C6}"/>
                      </a:ext>
                    </a:extLst>
                  </p:cNvPr>
                  <p:cNvPicPr/>
                  <p:nvPr/>
                </p:nvPicPr>
                <p:blipFill>
                  <a:blip r:embed="rId99"/>
                  <a:stretch>
                    <a:fillRect/>
                  </a:stretch>
                </p:blipFill>
                <p:spPr>
                  <a:xfrm>
                    <a:off x="2878896" y="5601360"/>
                    <a:ext cx="177167" cy="416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5">
                <p14:nvContentPartPr>
                  <p14:cNvPr id="758" name="Рукописный ввод 757">
                    <a:extLst>
                      <a:ext uri="{FF2B5EF4-FFF2-40B4-BE49-F238E27FC236}">
                        <a16:creationId xmlns:a16="http://schemas.microsoft.com/office/drawing/2014/main" id="{E402BB7D-2F2B-5CCD-9BDE-9727A071F83E}"/>
                      </a:ext>
                    </a:extLst>
                  </p14:cNvPr>
                  <p14:cNvContentPartPr/>
                  <p14:nvPr/>
                </p14:nvContentPartPr>
                <p14:xfrm>
                  <a:off x="3900960" y="5877120"/>
                  <a:ext cx="360" cy="101160"/>
                </p14:xfrm>
              </p:contentPart>
            </mc:Choice>
            <mc:Fallback>
              <p:pic>
                <p:nvPicPr>
                  <p:cNvPr id="758" name="Рукописный ввод 757">
                    <a:extLst>
                      <a:ext uri="{FF2B5EF4-FFF2-40B4-BE49-F238E27FC236}">
                        <a16:creationId xmlns:a16="http://schemas.microsoft.com/office/drawing/2014/main" id="{E402BB7D-2F2B-5CCD-9BDE-9727A071F83E}"/>
                      </a:ext>
                    </a:extLst>
                  </p:cNvPr>
                  <p:cNvPicPr/>
                  <p:nvPr/>
                </p:nvPicPr>
                <p:blipFill>
                  <a:blip r:embed="rId101"/>
                  <a:stretch>
                    <a:fillRect/>
                  </a:stretch>
                </p:blipFill>
                <p:spPr>
                  <a:xfrm>
                    <a:off x="3894840" y="5845273"/>
                    <a:ext cx="12600" cy="164853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6">
                <p14:nvContentPartPr>
                  <p14:cNvPr id="759" name="Рукописный ввод 758">
                    <a:extLst>
                      <a:ext uri="{FF2B5EF4-FFF2-40B4-BE49-F238E27FC236}">
                        <a16:creationId xmlns:a16="http://schemas.microsoft.com/office/drawing/2014/main" id="{8496415D-39D0-1D94-F617-2F1FA2E26680}"/>
                      </a:ext>
                    </a:extLst>
                  </p14:cNvPr>
                  <p14:cNvContentPartPr/>
                  <p14:nvPr/>
                </p14:nvContentPartPr>
                <p14:xfrm>
                  <a:off x="3793320" y="5637360"/>
                  <a:ext cx="102240" cy="217440"/>
                </p14:xfrm>
              </p:contentPart>
            </mc:Choice>
            <mc:Fallback>
              <p:pic>
                <p:nvPicPr>
                  <p:cNvPr id="759" name="Рукописный ввод 758">
                    <a:extLst>
                      <a:ext uri="{FF2B5EF4-FFF2-40B4-BE49-F238E27FC236}">
                        <a16:creationId xmlns:a16="http://schemas.microsoft.com/office/drawing/2014/main" id="{8496415D-39D0-1D94-F617-2F1FA2E26680}"/>
                      </a:ext>
                    </a:extLst>
                  </p:cNvPr>
                  <p:cNvPicPr/>
                  <p:nvPr/>
                </p:nvPicPr>
                <p:blipFill>
                  <a:blip r:embed="rId103"/>
                  <a:stretch>
                    <a:fillRect/>
                  </a:stretch>
                </p:blipFill>
                <p:spPr>
                  <a:xfrm>
                    <a:off x="3761719" y="5605494"/>
                    <a:ext cx="165443" cy="28117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27">
                <p14:nvContentPartPr>
                  <p14:cNvPr id="760" name="Рукописный ввод 759">
                    <a:extLst>
                      <a:ext uri="{FF2B5EF4-FFF2-40B4-BE49-F238E27FC236}">
                        <a16:creationId xmlns:a16="http://schemas.microsoft.com/office/drawing/2014/main" id="{38886F97-EA7A-1870-4895-1AAB2DD4BE56}"/>
                      </a:ext>
                    </a:extLst>
                  </p14:cNvPr>
                  <p14:cNvContentPartPr/>
                  <p14:nvPr/>
                </p14:nvContentPartPr>
                <p14:xfrm>
                  <a:off x="3554280" y="4165320"/>
                  <a:ext cx="319320" cy="1325880"/>
                </p14:xfrm>
              </p:contentPart>
            </mc:Choice>
            <mc:Fallback>
              <p:pic>
                <p:nvPicPr>
                  <p:cNvPr id="760" name="Рукописный ввод 759">
                    <a:extLst>
                      <a:ext uri="{FF2B5EF4-FFF2-40B4-BE49-F238E27FC236}">
                        <a16:creationId xmlns:a16="http://schemas.microsoft.com/office/drawing/2014/main" id="{38886F97-EA7A-1870-4895-1AAB2DD4BE56}"/>
                      </a:ext>
                    </a:extLst>
                  </p:cNvPr>
                  <p:cNvPicPr/>
                  <p:nvPr/>
                </p:nvPicPr>
                <p:blipFill>
                  <a:blip r:embed="rId105"/>
                  <a:stretch>
                    <a:fillRect/>
                  </a:stretch>
                </p:blipFill>
                <p:spPr>
                  <a:xfrm>
                    <a:off x="3520270" y="4131275"/>
                    <a:ext cx="383562" cy="1390188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528">
              <p14:nvContentPartPr>
                <p14:cNvPr id="727" name="Рукописный ввод 726">
                  <a:extLst>
                    <a:ext uri="{FF2B5EF4-FFF2-40B4-BE49-F238E27FC236}">
                      <a16:creationId xmlns:a16="http://schemas.microsoft.com/office/drawing/2014/main" id="{9E9C416C-CD66-4A5A-0CE8-49415B656411}"/>
                    </a:ext>
                  </a:extLst>
                </p14:cNvPr>
                <p14:cNvContentPartPr/>
                <p14:nvPr/>
              </p14:nvContentPartPr>
              <p14:xfrm>
                <a:off x="2651420" y="3710280"/>
                <a:ext cx="103320" cy="466920"/>
              </p14:xfrm>
            </p:contentPart>
          </mc:Choice>
          <mc:Fallback>
            <p:pic>
              <p:nvPicPr>
                <p:cNvPr id="727" name="Рукописный ввод 726">
                  <a:extLst>
                    <a:ext uri="{FF2B5EF4-FFF2-40B4-BE49-F238E27FC236}">
                      <a16:creationId xmlns:a16="http://schemas.microsoft.com/office/drawing/2014/main" id="{9E9C416C-CD66-4A5A-0CE8-49415B656411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2619485" y="3678144"/>
                  <a:ext cx="167191" cy="53119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9">
              <p14:nvContentPartPr>
                <p14:cNvPr id="728" name="Рукописный ввод 727">
                  <a:extLst>
                    <a:ext uri="{FF2B5EF4-FFF2-40B4-BE49-F238E27FC236}">
                      <a16:creationId xmlns:a16="http://schemas.microsoft.com/office/drawing/2014/main" id="{C86E3347-3EF9-B545-2F33-DCDC47B5A9D4}"/>
                    </a:ext>
                  </a:extLst>
                </p14:cNvPr>
                <p14:cNvContentPartPr/>
                <p14:nvPr/>
              </p14:nvContentPartPr>
              <p14:xfrm>
                <a:off x="2734220" y="3597240"/>
                <a:ext cx="500040" cy="142920"/>
              </p14:xfrm>
            </p:contentPart>
          </mc:Choice>
          <mc:Fallback>
            <p:pic>
              <p:nvPicPr>
                <p:cNvPr id="728" name="Рукописный ввод 727">
                  <a:extLst>
                    <a:ext uri="{FF2B5EF4-FFF2-40B4-BE49-F238E27FC236}">
                      <a16:creationId xmlns:a16="http://schemas.microsoft.com/office/drawing/2014/main" id="{C86E3347-3EF9-B545-2F33-DCDC47B5A9D4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2702142" y="3565271"/>
                  <a:ext cx="564196" cy="206858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29" name="Группа 728">
              <a:extLst>
                <a:ext uri="{FF2B5EF4-FFF2-40B4-BE49-F238E27FC236}">
                  <a16:creationId xmlns:a16="http://schemas.microsoft.com/office/drawing/2014/main" id="{309C1BF4-5324-4042-600E-869CB159C6E0}"/>
                </a:ext>
              </a:extLst>
            </p:cNvPr>
            <p:cNvGrpSpPr/>
            <p:nvPr/>
          </p:nvGrpSpPr>
          <p:grpSpPr>
            <a:xfrm>
              <a:off x="3237140" y="3689040"/>
              <a:ext cx="117360" cy="517320"/>
              <a:chOff x="3637080" y="3692640"/>
              <a:chExt cx="117360" cy="5173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30">
                <p14:nvContentPartPr>
                  <p14:cNvPr id="755" name="Рукописный ввод 754">
                    <a:extLst>
                      <a:ext uri="{FF2B5EF4-FFF2-40B4-BE49-F238E27FC236}">
                        <a16:creationId xmlns:a16="http://schemas.microsoft.com/office/drawing/2014/main" id="{34600B1D-2DA6-F8F0-5803-91152CBD0D2B}"/>
                      </a:ext>
                    </a:extLst>
                  </p14:cNvPr>
                  <p14:cNvContentPartPr/>
                  <p14:nvPr/>
                </p14:nvContentPartPr>
                <p14:xfrm>
                  <a:off x="3637080" y="3692640"/>
                  <a:ext cx="117360" cy="334800"/>
                </p14:xfrm>
              </p:contentPart>
            </mc:Choice>
            <mc:Fallback>
              <p:pic>
                <p:nvPicPr>
                  <p:cNvPr id="755" name="Рукописный ввод 754">
                    <a:extLst>
                      <a:ext uri="{FF2B5EF4-FFF2-40B4-BE49-F238E27FC236}">
                        <a16:creationId xmlns:a16="http://schemas.microsoft.com/office/drawing/2014/main" id="{34600B1D-2DA6-F8F0-5803-91152CBD0D2B}"/>
                      </a:ext>
                    </a:extLst>
                  </p:cNvPr>
                  <p:cNvPicPr/>
                  <p:nvPr/>
                </p:nvPicPr>
                <p:blipFill>
                  <a:blip r:embed="rId111"/>
                  <a:stretch>
                    <a:fillRect/>
                  </a:stretch>
                </p:blipFill>
                <p:spPr>
                  <a:xfrm>
                    <a:off x="3605411" y="3660484"/>
                    <a:ext cx="180697" cy="399112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31">
                <p14:nvContentPartPr>
                  <p14:cNvPr id="756" name="Рукописный ввод 755">
                    <a:extLst>
                      <a:ext uri="{FF2B5EF4-FFF2-40B4-BE49-F238E27FC236}">
                        <a16:creationId xmlns:a16="http://schemas.microsoft.com/office/drawing/2014/main" id="{FDAFF4E1-08E0-073B-E655-DA6FC56027BE}"/>
                      </a:ext>
                    </a:extLst>
                  </p14:cNvPr>
                  <p14:cNvContentPartPr/>
                  <p14:nvPr/>
                </p14:nvContentPartPr>
                <p14:xfrm>
                  <a:off x="3659040" y="4013040"/>
                  <a:ext cx="95400" cy="196920"/>
                </p14:xfrm>
              </p:contentPart>
            </mc:Choice>
            <mc:Fallback>
              <p:pic>
                <p:nvPicPr>
                  <p:cNvPr id="756" name="Рукописный ввод 755">
                    <a:extLst>
                      <a:ext uri="{FF2B5EF4-FFF2-40B4-BE49-F238E27FC236}">
                        <a16:creationId xmlns:a16="http://schemas.microsoft.com/office/drawing/2014/main" id="{FDAFF4E1-08E0-073B-E655-DA6FC56027BE}"/>
                      </a:ext>
                    </a:extLst>
                  </p:cNvPr>
                  <p:cNvPicPr/>
                  <p:nvPr/>
                </p:nvPicPr>
                <p:blipFill>
                  <a:blip r:embed="rId113"/>
                  <a:stretch>
                    <a:fillRect/>
                  </a:stretch>
                </p:blipFill>
                <p:spPr>
                  <a:xfrm>
                    <a:off x="3627240" y="3981158"/>
                    <a:ext cx="159000" cy="260685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532">
              <p14:nvContentPartPr>
                <p14:cNvPr id="730" name="Рукописный ввод 729">
                  <a:extLst>
                    <a:ext uri="{FF2B5EF4-FFF2-40B4-BE49-F238E27FC236}">
                      <a16:creationId xmlns:a16="http://schemas.microsoft.com/office/drawing/2014/main" id="{B073534C-95BC-191A-09E0-2824E64E1527}"/>
                    </a:ext>
                  </a:extLst>
                </p14:cNvPr>
                <p14:cNvContentPartPr/>
                <p14:nvPr/>
              </p14:nvContentPartPr>
              <p14:xfrm>
                <a:off x="2508100" y="5474880"/>
                <a:ext cx="12240" cy="146160"/>
              </p14:xfrm>
            </p:contentPart>
          </mc:Choice>
          <mc:Fallback>
            <p:pic>
              <p:nvPicPr>
                <p:cNvPr id="730" name="Рукописный ввод 729">
                  <a:extLst>
                    <a:ext uri="{FF2B5EF4-FFF2-40B4-BE49-F238E27FC236}">
                      <a16:creationId xmlns:a16="http://schemas.microsoft.com/office/drawing/2014/main" id="{B073534C-95BC-191A-09E0-2824E64E1527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2478374" y="5443025"/>
                  <a:ext cx="71691" cy="20987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31" name="Группа 730">
              <a:extLst>
                <a:ext uri="{FF2B5EF4-FFF2-40B4-BE49-F238E27FC236}">
                  <a16:creationId xmlns:a16="http://schemas.microsoft.com/office/drawing/2014/main" id="{D03EA7DE-5E65-8B72-CB73-6A7E9CC62976}"/>
                </a:ext>
              </a:extLst>
            </p:cNvPr>
            <p:cNvGrpSpPr/>
            <p:nvPr/>
          </p:nvGrpSpPr>
          <p:grpSpPr>
            <a:xfrm>
              <a:off x="3491260" y="5856120"/>
              <a:ext cx="10440" cy="124560"/>
              <a:chOff x="3891200" y="5859720"/>
              <a:chExt cx="10440" cy="1245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33">
                <p14:nvContentPartPr>
                  <p14:cNvPr id="751" name="Рукописный ввод 750">
                    <a:extLst>
                      <a:ext uri="{FF2B5EF4-FFF2-40B4-BE49-F238E27FC236}">
                        <a16:creationId xmlns:a16="http://schemas.microsoft.com/office/drawing/2014/main" id="{9001514C-7208-B477-82DD-564339B0851B}"/>
                      </a:ext>
                    </a:extLst>
                  </p14:cNvPr>
                  <p14:cNvContentPartPr/>
                  <p14:nvPr/>
                </p14:nvContentPartPr>
                <p14:xfrm>
                  <a:off x="3893720" y="5859720"/>
                  <a:ext cx="360" cy="360"/>
                </p14:xfrm>
              </p:contentPart>
            </mc:Choice>
            <mc:Fallback>
              <p:pic>
                <p:nvPicPr>
                  <p:cNvPr id="751" name="Рукописный ввод 750">
                    <a:extLst>
                      <a:ext uri="{FF2B5EF4-FFF2-40B4-BE49-F238E27FC236}">
                        <a16:creationId xmlns:a16="http://schemas.microsoft.com/office/drawing/2014/main" id="{9001514C-7208-B477-82DD-564339B0851B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87600" y="585360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34">
                <p14:nvContentPartPr>
                  <p14:cNvPr id="752" name="Рукописный ввод 751">
                    <a:extLst>
                      <a:ext uri="{FF2B5EF4-FFF2-40B4-BE49-F238E27FC236}">
                        <a16:creationId xmlns:a16="http://schemas.microsoft.com/office/drawing/2014/main" id="{62F63AA8-C54F-805E-0494-726BE32A335E}"/>
                      </a:ext>
                    </a:extLst>
                  </p14:cNvPr>
                  <p14:cNvContentPartPr/>
                  <p14:nvPr/>
                </p14:nvContentPartPr>
                <p14:xfrm>
                  <a:off x="3891200" y="5867280"/>
                  <a:ext cx="360" cy="360"/>
                </p14:xfrm>
              </p:contentPart>
            </mc:Choice>
            <mc:Fallback>
              <p:pic>
                <p:nvPicPr>
                  <p:cNvPr id="752" name="Рукописный ввод 751">
                    <a:extLst>
                      <a:ext uri="{FF2B5EF4-FFF2-40B4-BE49-F238E27FC236}">
                        <a16:creationId xmlns:a16="http://schemas.microsoft.com/office/drawing/2014/main" id="{62F63AA8-C54F-805E-0494-726BE32A335E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85080" y="586116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35">
                <p14:nvContentPartPr>
                  <p14:cNvPr id="753" name="Рукописный ввод 752">
                    <a:extLst>
                      <a:ext uri="{FF2B5EF4-FFF2-40B4-BE49-F238E27FC236}">
                        <a16:creationId xmlns:a16="http://schemas.microsoft.com/office/drawing/2014/main" id="{53184A5F-0E72-28B4-2429-53293752A36D}"/>
                      </a:ext>
                    </a:extLst>
                  </p14:cNvPr>
                  <p14:cNvContentPartPr/>
                  <p14:nvPr/>
                </p14:nvContentPartPr>
                <p14:xfrm>
                  <a:off x="3896240" y="5869800"/>
                  <a:ext cx="1440" cy="3960"/>
                </p14:xfrm>
              </p:contentPart>
            </mc:Choice>
            <mc:Fallback>
              <p:pic>
                <p:nvPicPr>
                  <p:cNvPr id="753" name="Рукописный ввод 752">
                    <a:extLst>
                      <a:ext uri="{FF2B5EF4-FFF2-40B4-BE49-F238E27FC236}">
                        <a16:creationId xmlns:a16="http://schemas.microsoft.com/office/drawing/2014/main" id="{53184A5F-0E72-28B4-2429-53293752A36D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84000" y="5847360"/>
                    <a:ext cx="25920" cy="48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36">
                <p14:nvContentPartPr>
                  <p14:cNvPr id="754" name="Рукописный ввод 753">
                    <a:extLst>
                      <a:ext uri="{FF2B5EF4-FFF2-40B4-BE49-F238E27FC236}">
                        <a16:creationId xmlns:a16="http://schemas.microsoft.com/office/drawing/2014/main" id="{5C0AA901-2E14-E537-BA3A-37BDC5104EEC}"/>
                      </a:ext>
                    </a:extLst>
                  </p14:cNvPr>
                  <p14:cNvContentPartPr/>
                  <p14:nvPr/>
                </p14:nvContentPartPr>
                <p14:xfrm>
                  <a:off x="3901280" y="5983920"/>
                  <a:ext cx="360" cy="360"/>
                </p14:xfrm>
              </p:contentPart>
            </mc:Choice>
            <mc:Fallback>
              <p:pic>
                <p:nvPicPr>
                  <p:cNvPr id="754" name="Рукописный ввод 753">
                    <a:extLst>
                      <a:ext uri="{FF2B5EF4-FFF2-40B4-BE49-F238E27FC236}">
                        <a16:creationId xmlns:a16="http://schemas.microsoft.com/office/drawing/2014/main" id="{5C0AA901-2E14-E537-BA3A-37BDC5104EEC}"/>
                      </a:ext>
                    </a:extLst>
                  </p:cNvPr>
                  <p:cNvPicPr/>
                  <p:nvPr/>
                </p:nvPicPr>
                <p:blipFill>
                  <a:blip r:embed="rId30"/>
                  <a:stretch>
                    <a:fillRect/>
                  </a:stretch>
                </p:blipFill>
                <p:spPr>
                  <a:xfrm>
                    <a:off x="3895160" y="597780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537">
              <p14:nvContentPartPr>
                <p14:cNvPr id="732" name="Рукописный ввод 731">
                  <a:extLst>
                    <a:ext uri="{FF2B5EF4-FFF2-40B4-BE49-F238E27FC236}">
                      <a16:creationId xmlns:a16="http://schemas.microsoft.com/office/drawing/2014/main" id="{36B21E5E-D184-4802-DAF4-D18685B20E98}"/>
                    </a:ext>
                  </a:extLst>
                </p14:cNvPr>
                <p14:cNvContentPartPr/>
                <p14:nvPr/>
              </p14:nvContentPartPr>
              <p14:xfrm>
                <a:off x="2963120" y="3654840"/>
                <a:ext cx="41760" cy="5400"/>
              </p14:xfrm>
            </p:contentPart>
          </mc:Choice>
          <mc:Fallback>
            <p:pic>
              <p:nvPicPr>
                <p:cNvPr id="732" name="Рукописный ввод 731">
                  <a:extLst>
                    <a:ext uri="{FF2B5EF4-FFF2-40B4-BE49-F238E27FC236}">
                      <a16:creationId xmlns:a16="http://schemas.microsoft.com/office/drawing/2014/main" id="{36B21E5E-D184-4802-DAF4-D18685B20E98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2645381" y="3418590"/>
                  <a:ext cx="675423" cy="47655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8">
              <p14:nvContentPartPr>
                <p14:cNvPr id="733" name="Рукописный ввод 732">
                  <a:extLst>
                    <a:ext uri="{FF2B5EF4-FFF2-40B4-BE49-F238E27FC236}">
                      <a16:creationId xmlns:a16="http://schemas.microsoft.com/office/drawing/2014/main" id="{63B046C9-8FD5-E88C-4DF4-05F351845336}"/>
                    </a:ext>
                  </a:extLst>
                </p14:cNvPr>
                <p14:cNvContentPartPr/>
                <p14:nvPr/>
              </p14:nvContentPartPr>
              <p14:xfrm>
                <a:off x="2589800" y="3662400"/>
                <a:ext cx="405360" cy="1835280"/>
              </p14:xfrm>
            </p:contentPart>
          </mc:Choice>
          <mc:Fallback>
            <p:pic>
              <p:nvPicPr>
                <p:cNvPr id="733" name="Рукописный ввод 732">
                  <a:extLst>
                    <a:ext uri="{FF2B5EF4-FFF2-40B4-BE49-F238E27FC236}">
                      <a16:creationId xmlns:a16="http://schemas.microsoft.com/office/drawing/2014/main" id="{63B046C9-8FD5-E88C-4DF4-05F351845336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2259856" y="3331293"/>
                  <a:ext cx="1063363" cy="249560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39">
              <p14:nvContentPartPr>
                <p14:cNvPr id="734" name="Рукописный ввод 733">
                  <a:extLst>
                    <a:ext uri="{FF2B5EF4-FFF2-40B4-BE49-F238E27FC236}">
                      <a16:creationId xmlns:a16="http://schemas.microsoft.com/office/drawing/2014/main" id="{741F3E41-0B48-68EF-75B9-A38DC33E9E09}"/>
                    </a:ext>
                  </a:extLst>
                </p14:cNvPr>
                <p14:cNvContentPartPr/>
                <p14:nvPr/>
              </p14:nvContentPartPr>
              <p14:xfrm>
                <a:off x="2851160" y="3654480"/>
                <a:ext cx="428400" cy="1289160"/>
              </p14:xfrm>
            </p:contentPart>
          </mc:Choice>
          <mc:Fallback>
            <p:pic>
              <p:nvPicPr>
                <p:cNvPr id="734" name="Рукописный ввод 733">
                  <a:extLst>
                    <a:ext uri="{FF2B5EF4-FFF2-40B4-BE49-F238E27FC236}">
                      <a16:creationId xmlns:a16="http://schemas.microsoft.com/office/drawing/2014/main" id="{741F3E41-0B48-68EF-75B9-A38DC33E9E09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520896" y="3323198"/>
                  <a:ext cx="1087041" cy="1949831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735" name="Группа 734">
              <a:extLst>
                <a:ext uri="{FF2B5EF4-FFF2-40B4-BE49-F238E27FC236}">
                  <a16:creationId xmlns:a16="http://schemas.microsoft.com/office/drawing/2014/main" id="{98A365AC-0BDF-96D5-12CD-84FAD3C1B297}"/>
                </a:ext>
              </a:extLst>
            </p:cNvPr>
            <p:cNvGrpSpPr/>
            <p:nvPr/>
          </p:nvGrpSpPr>
          <p:grpSpPr>
            <a:xfrm>
              <a:off x="2952680" y="4961640"/>
              <a:ext cx="461160" cy="821160"/>
              <a:chOff x="2952680" y="4961640"/>
              <a:chExt cx="461160" cy="8211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540">
                <p14:nvContentPartPr>
                  <p14:cNvPr id="749" name="Рукописный ввод 748">
                    <a:extLst>
                      <a:ext uri="{FF2B5EF4-FFF2-40B4-BE49-F238E27FC236}">
                        <a16:creationId xmlns:a16="http://schemas.microsoft.com/office/drawing/2014/main" id="{01523E13-31C4-00E2-B175-2FA90DD8F838}"/>
                      </a:ext>
                    </a:extLst>
                  </p14:cNvPr>
                  <p14:cNvContentPartPr/>
                  <p14:nvPr/>
                </p14:nvContentPartPr>
                <p14:xfrm>
                  <a:off x="2952680" y="4961640"/>
                  <a:ext cx="461160" cy="782280"/>
                </p14:xfrm>
              </p:contentPart>
            </mc:Choice>
            <mc:Fallback>
              <p:pic>
                <p:nvPicPr>
                  <p:cNvPr id="749" name="Рукописный ввод 748">
                    <a:extLst>
                      <a:ext uri="{FF2B5EF4-FFF2-40B4-BE49-F238E27FC236}">
                        <a16:creationId xmlns:a16="http://schemas.microsoft.com/office/drawing/2014/main" id="{01523E13-31C4-00E2-B175-2FA90DD8F838}"/>
                      </a:ext>
                    </a:extLst>
                  </p:cNvPr>
                  <p:cNvPicPr/>
                  <p:nvPr/>
                </p:nvPicPr>
                <p:blipFill>
                  <a:blip r:embed="rId127"/>
                  <a:stretch>
                    <a:fillRect/>
                  </a:stretch>
                </p:blipFill>
                <p:spPr>
                  <a:xfrm>
                    <a:off x="2621930" y="4630966"/>
                    <a:ext cx="1120770" cy="1441738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41">
                <p14:nvContentPartPr>
                  <p14:cNvPr id="750" name="Рукописный ввод 749">
                    <a:extLst>
                      <a:ext uri="{FF2B5EF4-FFF2-40B4-BE49-F238E27FC236}">
                        <a16:creationId xmlns:a16="http://schemas.microsoft.com/office/drawing/2014/main" id="{C10F9487-2E1D-2052-53C7-02E7C3F33F50}"/>
                      </a:ext>
                    </a:extLst>
                  </p14:cNvPr>
                  <p14:cNvContentPartPr/>
                  <p14:nvPr/>
                </p14:nvContentPartPr>
                <p14:xfrm>
                  <a:off x="3261200" y="5596680"/>
                  <a:ext cx="118800" cy="186120"/>
                </p14:xfrm>
              </p:contentPart>
            </mc:Choice>
            <mc:Fallback>
              <p:pic>
                <p:nvPicPr>
                  <p:cNvPr id="750" name="Рукописный ввод 749">
                    <a:extLst>
                      <a:ext uri="{FF2B5EF4-FFF2-40B4-BE49-F238E27FC236}">
                        <a16:creationId xmlns:a16="http://schemas.microsoft.com/office/drawing/2014/main" id="{C10F9487-2E1D-2052-53C7-02E7C3F33F50}"/>
                      </a:ext>
                    </a:extLst>
                  </p:cNvPr>
                  <p:cNvPicPr/>
                  <p:nvPr/>
                </p:nvPicPr>
                <p:blipFill>
                  <a:blip r:embed="rId129"/>
                  <a:stretch>
                    <a:fillRect/>
                  </a:stretch>
                </p:blipFill>
                <p:spPr>
                  <a:xfrm>
                    <a:off x="2936356" y="5267680"/>
                    <a:ext cx="766631" cy="84224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542">
              <p14:nvContentPartPr>
                <p14:cNvPr id="736" name="Рукописный ввод 735">
                  <a:extLst>
                    <a:ext uri="{FF2B5EF4-FFF2-40B4-BE49-F238E27FC236}">
                      <a16:creationId xmlns:a16="http://schemas.microsoft.com/office/drawing/2014/main" id="{D5736AC2-A971-B199-37E6-0D46B0F63034}"/>
                    </a:ext>
                  </a:extLst>
                </p14:cNvPr>
                <p14:cNvContentPartPr/>
                <p14:nvPr/>
              </p14:nvContentPartPr>
              <p14:xfrm>
                <a:off x="2537240" y="5554920"/>
                <a:ext cx="462600" cy="160200"/>
              </p14:xfrm>
            </p:contentPart>
          </mc:Choice>
          <mc:Fallback>
            <p:pic>
              <p:nvPicPr>
                <p:cNvPr id="736" name="Рукописный ввод 735">
                  <a:extLst>
                    <a:ext uri="{FF2B5EF4-FFF2-40B4-BE49-F238E27FC236}">
                      <a16:creationId xmlns:a16="http://schemas.microsoft.com/office/drawing/2014/main" id="{D5736AC2-A971-B199-37E6-0D46B0F63034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348424" y="5177979"/>
                  <a:ext cx="838344" cy="91219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3">
              <p14:nvContentPartPr>
                <p14:cNvPr id="737" name="Рукописный ввод 736">
                  <a:extLst>
                    <a:ext uri="{FF2B5EF4-FFF2-40B4-BE49-F238E27FC236}">
                      <a16:creationId xmlns:a16="http://schemas.microsoft.com/office/drawing/2014/main" id="{C8C47920-5026-C4B9-E660-5C665EABCE48}"/>
                    </a:ext>
                  </a:extLst>
                </p14:cNvPr>
                <p14:cNvContentPartPr/>
                <p14:nvPr/>
              </p14:nvContentPartPr>
              <p14:xfrm>
                <a:off x="2533280" y="5529360"/>
                <a:ext cx="380880" cy="239760"/>
              </p14:xfrm>
            </p:contentPart>
          </mc:Choice>
          <mc:Fallback>
            <p:pic>
              <p:nvPicPr>
                <p:cNvPr id="737" name="Рукописный ввод 736">
                  <a:extLst>
                    <a:ext uri="{FF2B5EF4-FFF2-40B4-BE49-F238E27FC236}">
                      <a16:creationId xmlns:a16="http://schemas.microsoft.com/office/drawing/2014/main" id="{C8C47920-5026-C4B9-E660-5C665EABCE48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2344726" y="5151785"/>
                  <a:ext cx="756103" cy="993022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4">
              <p14:nvContentPartPr>
                <p14:cNvPr id="738" name="Рукописный ввод 737">
                  <a:extLst>
                    <a:ext uri="{FF2B5EF4-FFF2-40B4-BE49-F238E27FC236}">
                      <a16:creationId xmlns:a16="http://schemas.microsoft.com/office/drawing/2014/main" id="{941B52D3-5865-3FB7-5917-8910EE4F84F7}"/>
                    </a:ext>
                  </a:extLst>
                </p14:cNvPr>
                <p14:cNvContentPartPr/>
                <p14:nvPr/>
              </p14:nvContentPartPr>
              <p14:xfrm>
                <a:off x="2640560" y="5594880"/>
                <a:ext cx="40320" cy="56160"/>
              </p14:xfrm>
            </p:contentPart>
          </mc:Choice>
          <mc:Fallback>
            <p:pic>
              <p:nvPicPr>
                <p:cNvPr id="738" name="Рукописный ввод 737">
                  <a:extLst>
                    <a:ext uri="{FF2B5EF4-FFF2-40B4-BE49-F238E27FC236}">
                      <a16:creationId xmlns:a16="http://schemas.microsoft.com/office/drawing/2014/main" id="{941B52D3-5865-3FB7-5917-8910EE4F84F7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2457287" y="5232557"/>
                  <a:ext cx="405033" cy="7789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5">
              <p14:nvContentPartPr>
                <p14:cNvPr id="739" name="Рукописный ввод 738">
                  <a:extLst>
                    <a:ext uri="{FF2B5EF4-FFF2-40B4-BE49-F238E27FC236}">
                      <a16:creationId xmlns:a16="http://schemas.microsoft.com/office/drawing/2014/main" id="{40356E9C-80E1-41DD-8E4F-91822A063D22}"/>
                    </a:ext>
                  </a:extLst>
                </p14:cNvPr>
                <p14:cNvContentPartPr/>
                <p14:nvPr/>
              </p14:nvContentPartPr>
              <p14:xfrm>
                <a:off x="3385400" y="5516760"/>
                <a:ext cx="60480" cy="56160"/>
              </p14:xfrm>
            </p:contentPart>
          </mc:Choice>
          <mc:Fallback>
            <p:pic>
              <p:nvPicPr>
                <p:cNvPr id="739" name="Рукописный ввод 738">
                  <a:extLst>
                    <a:ext uri="{FF2B5EF4-FFF2-40B4-BE49-F238E27FC236}">
                      <a16:creationId xmlns:a16="http://schemas.microsoft.com/office/drawing/2014/main" id="{40356E9C-80E1-41DD-8E4F-91822A063D22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3202127" y="5154437"/>
                  <a:ext cx="425193" cy="778994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6">
              <p14:nvContentPartPr>
                <p14:cNvPr id="740" name="Рукописный ввод 739">
                  <a:extLst>
                    <a:ext uri="{FF2B5EF4-FFF2-40B4-BE49-F238E27FC236}">
                      <a16:creationId xmlns:a16="http://schemas.microsoft.com/office/drawing/2014/main" id="{D9E67835-DFCE-5832-BA49-105E09E7BF4B}"/>
                    </a:ext>
                  </a:extLst>
                </p14:cNvPr>
                <p14:cNvContentPartPr/>
                <p14:nvPr/>
              </p14:nvContentPartPr>
              <p14:xfrm>
                <a:off x="3426800" y="5580120"/>
                <a:ext cx="28080" cy="1080"/>
              </p14:xfrm>
            </p:contentPart>
          </mc:Choice>
          <mc:Fallback>
            <p:pic>
              <p:nvPicPr>
                <p:cNvPr id="740" name="Рукописный ввод 739">
                  <a:extLst>
                    <a:ext uri="{FF2B5EF4-FFF2-40B4-BE49-F238E27FC236}">
                      <a16:creationId xmlns:a16="http://schemas.microsoft.com/office/drawing/2014/main" id="{D9E67835-DFCE-5832-BA49-105E09E7BF4B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3251300" y="5364120"/>
                  <a:ext cx="377325" cy="43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7">
              <p14:nvContentPartPr>
                <p14:cNvPr id="741" name="Рукописный ввод 740">
                  <a:extLst>
                    <a:ext uri="{FF2B5EF4-FFF2-40B4-BE49-F238E27FC236}">
                      <a16:creationId xmlns:a16="http://schemas.microsoft.com/office/drawing/2014/main" id="{6405C90A-DF7B-F89E-3732-AB795D3BD511}"/>
                    </a:ext>
                  </a:extLst>
                </p14:cNvPr>
                <p14:cNvContentPartPr/>
                <p14:nvPr/>
              </p14:nvContentPartPr>
              <p14:xfrm>
                <a:off x="3400160" y="5543040"/>
                <a:ext cx="68040" cy="28800"/>
              </p14:xfrm>
            </p:contentPart>
          </mc:Choice>
          <mc:Fallback>
            <p:pic>
              <p:nvPicPr>
                <p:cNvPr id="741" name="Рукописный ввод 740">
                  <a:extLst>
                    <a:ext uri="{FF2B5EF4-FFF2-40B4-BE49-F238E27FC236}">
                      <a16:creationId xmlns:a16="http://schemas.microsoft.com/office/drawing/2014/main" id="{6405C90A-DF7B-F89E-3732-AB795D3BD511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216268" y="5183040"/>
                  <a:ext cx="433985" cy="747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8">
              <p14:nvContentPartPr>
                <p14:cNvPr id="742" name="Рукописный ввод 741">
                  <a:extLst>
                    <a:ext uri="{FF2B5EF4-FFF2-40B4-BE49-F238E27FC236}">
                      <a16:creationId xmlns:a16="http://schemas.microsoft.com/office/drawing/2014/main" id="{EE4C897C-1595-7960-98A8-4E3DCFC09632}"/>
                    </a:ext>
                  </a:extLst>
                </p14:cNvPr>
                <p14:cNvContentPartPr/>
                <p14:nvPr/>
              </p14:nvContentPartPr>
              <p14:xfrm>
                <a:off x="3329240" y="5750400"/>
                <a:ext cx="60480" cy="126720"/>
              </p14:xfrm>
            </p:contentPart>
          </mc:Choice>
          <mc:Fallback>
            <p:pic>
              <p:nvPicPr>
                <p:cNvPr id="742" name="Рукописный ввод 741">
                  <a:extLst>
                    <a:ext uri="{FF2B5EF4-FFF2-40B4-BE49-F238E27FC236}">
                      <a16:creationId xmlns:a16="http://schemas.microsoft.com/office/drawing/2014/main" id="{EE4C897C-1595-7960-98A8-4E3DCFC09632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145967" y="5377694"/>
                  <a:ext cx="425193" cy="87026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9">
              <p14:nvContentPartPr>
                <p14:cNvPr id="743" name="Рукописный ввод 742">
                  <a:extLst>
                    <a:ext uri="{FF2B5EF4-FFF2-40B4-BE49-F238E27FC236}">
                      <a16:creationId xmlns:a16="http://schemas.microsoft.com/office/drawing/2014/main" id="{A9868DAF-9BA0-356C-D709-CD9502313BAD}"/>
                    </a:ext>
                  </a:extLst>
                </p14:cNvPr>
                <p14:cNvContentPartPr/>
                <p14:nvPr/>
              </p14:nvContentPartPr>
              <p14:xfrm>
                <a:off x="2539760" y="5902680"/>
                <a:ext cx="927000" cy="26280"/>
              </p14:xfrm>
            </p:contentPart>
          </mc:Choice>
          <mc:Fallback>
            <p:pic>
              <p:nvPicPr>
                <p:cNvPr id="743" name="Рукописный ввод 742">
                  <a:extLst>
                    <a:ext uri="{FF2B5EF4-FFF2-40B4-BE49-F238E27FC236}">
                      <a16:creationId xmlns:a16="http://schemas.microsoft.com/office/drawing/2014/main" id="{A9868DAF-9BA0-356C-D709-CD9502313BAD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350576" y="5552280"/>
                  <a:ext cx="1303476" cy="72532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0">
              <p14:nvContentPartPr>
                <p14:cNvPr id="744" name="Рукописный ввод 743">
                  <a:extLst>
                    <a:ext uri="{FF2B5EF4-FFF2-40B4-BE49-F238E27FC236}">
                      <a16:creationId xmlns:a16="http://schemas.microsoft.com/office/drawing/2014/main" id="{02DE4D13-11C1-2A38-E3A4-C44817AE9783}"/>
                    </a:ext>
                  </a:extLst>
                </p14:cNvPr>
                <p14:cNvContentPartPr/>
                <p14:nvPr/>
              </p14:nvContentPartPr>
              <p14:xfrm>
                <a:off x="3301520" y="5816280"/>
                <a:ext cx="182160" cy="105480"/>
              </p14:xfrm>
            </p:contentPart>
          </mc:Choice>
          <mc:Fallback>
            <p:pic>
              <p:nvPicPr>
                <p:cNvPr id="744" name="Рукописный ввод 743">
                  <a:extLst>
                    <a:ext uri="{FF2B5EF4-FFF2-40B4-BE49-F238E27FC236}">
                      <a16:creationId xmlns:a16="http://schemas.microsoft.com/office/drawing/2014/main" id="{02DE4D13-11C1-2A38-E3A4-C44817AE9783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3113726" y="5439566"/>
                  <a:ext cx="555870" cy="857025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1">
              <p14:nvContentPartPr>
                <p14:cNvPr id="745" name="Рукописный ввод 744">
                  <a:extLst>
                    <a:ext uri="{FF2B5EF4-FFF2-40B4-BE49-F238E27FC236}">
                      <a16:creationId xmlns:a16="http://schemas.microsoft.com/office/drawing/2014/main" id="{1CA1B154-A493-B052-8987-3163B59F2B91}"/>
                    </a:ext>
                  </a:extLst>
                </p14:cNvPr>
                <p14:cNvContentPartPr/>
                <p14:nvPr/>
              </p14:nvContentPartPr>
              <p14:xfrm>
                <a:off x="3270560" y="5912760"/>
                <a:ext cx="206640" cy="23400"/>
              </p14:xfrm>
            </p:contentPart>
          </mc:Choice>
          <mc:Fallback>
            <p:pic>
              <p:nvPicPr>
                <p:cNvPr id="745" name="Рукописный ввод 744">
                  <a:extLst>
                    <a:ext uri="{FF2B5EF4-FFF2-40B4-BE49-F238E27FC236}">
                      <a16:creationId xmlns:a16="http://schemas.microsoft.com/office/drawing/2014/main" id="{1CA1B154-A493-B052-8987-3163B59F2B91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3082705" y="5552760"/>
                  <a:ext cx="580471" cy="741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2">
              <p14:nvContentPartPr>
                <p14:cNvPr id="746" name="Рукописный ввод 745">
                  <a:extLst>
                    <a:ext uri="{FF2B5EF4-FFF2-40B4-BE49-F238E27FC236}">
                      <a16:creationId xmlns:a16="http://schemas.microsoft.com/office/drawing/2014/main" id="{4369CED9-FC00-00DF-F1BA-5BA80B710F6A}"/>
                    </a:ext>
                  </a:extLst>
                </p14:cNvPr>
                <p14:cNvContentPartPr/>
                <p14:nvPr/>
              </p14:nvContentPartPr>
              <p14:xfrm>
                <a:off x="2537600" y="5808720"/>
                <a:ext cx="873720" cy="126000"/>
              </p14:xfrm>
            </p:contentPart>
          </mc:Choice>
          <mc:Fallback>
            <p:pic>
              <p:nvPicPr>
                <p:cNvPr id="746" name="Рукописный ввод 745">
                  <a:extLst>
                    <a:ext uri="{FF2B5EF4-FFF2-40B4-BE49-F238E27FC236}">
                      <a16:creationId xmlns:a16="http://schemas.microsoft.com/office/drawing/2014/main" id="{4369CED9-FC00-00DF-F1BA-5BA80B710F6A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2348483" y="5432601"/>
                  <a:ext cx="1250063" cy="876358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3">
              <p14:nvContentPartPr>
                <p14:cNvPr id="747" name="Рукописный ввод 746">
                  <a:extLst>
                    <a:ext uri="{FF2B5EF4-FFF2-40B4-BE49-F238E27FC236}">
                      <a16:creationId xmlns:a16="http://schemas.microsoft.com/office/drawing/2014/main" id="{61E3AF55-D6F9-CFB9-D6DB-A25DE587E2A6}"/>
                    </a:ext>
                  </a:extLst>
                </p14:cNvPr>
                <p14:cNvContentPartPr/>
                <p14:nvPr/>
              </p14:nvContentPartPr>
              <p14:xfrm>
                <a:off x="2531685" y="5953110"/>
                <a:ext cx="948600" cy="360"/>
              </p14:xfrm>
            </p:contentPart>
          </mc:Choice>
          <mc:Fallback>
            <p:pic>
              <p:nvPicPr>
                <p:cNvPr id="747" name="Рукописный ввод 746">
                  <a:extLst>
                    <a:ext uri="{FF2B5EF4-FFF2-40B4-BE49-F238E27FC236}">
                      <a16:creationId xmlns:a16="http://schemas.microsoft.com/office/drawing/2014/main" id="{61E3AF55-D6F9-CFB9-D6DB-A25DE587E2A6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2342721" y="5881110"/>
                  <a:ext cx="1324639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54">
              <p14:nvContentPartPr>
                <p14:cNvPr id="748" name="Рукописный ввод 747">
                  <a:extLst>
                    <a:ext uri="{FF2B5EF4-FFF2-40B4-BE49-F238E27FC236}">
                      <a16:creationId xmlns:a16="http://schemas.microsoft.com/office/drawing/2014/main" id="{54AD3DB9-D857-4ED0-17CF-61235CE3DE1C}"/>
                    </a:ext>
                  </a:extLst>
                </p14:cNvPr>
                <p14:cNvContentPartPr/>
                <p14:nvPr/>
              </p14:nvContentPartPr>
              <p14:xfrm>
                <a:off x="2538165" y="5931150"/>
                <a:ext cx="5400" cy="6840"/>
              </p14:xfrm>
            </p:contentPart>
          </mc:Choice>
          <mc:Fallback>
            <p:pic>
              <p:nvPicPr>
                <p:cNvPr id="748" name="Рукописный ввод 747">
                  <a:extLst>
                    <a:ext uri="{FF2B5EF4-FFF2-40B4-BE49-F238E27FC236}">
                      <a16:creationId xmlns:a16="http://schemas.microsoft.com/office/drawing/2014/main" id="{54AD3DB9-D857-4ED0-17CF-61235CE3DE1C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2403165" y="5589150"/>
                  <a:ext cx="274050" cy="68913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761" name="TextBox 760">
            <a:extLst>
              <a:ext uri="{FF2B5EF4-FFF2-40B4-BE49-F238E27FC236}">
                <a16:creationId xmlns:a16="http://schemas.microsoft.com/office/drawing/2014/main" id="{AB428D85-C229-E838-5B15-ED661D7E2ADD}"/>
              </a:ext>
            </a:extLst>
          </p:cNvPr>
          <p:cNvSpPr txBox="1"/>
          <p:nvPr/>
        </p:nvSpPr>
        <p:spPr>
          <a:xfrm>
            <a:off x="7866898" y="2207244"/>
            <a:ext cx="38972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400" b="1" dirty="0" err="1">
                <a:solidFill>
                  <a:srgbClr val="775831"/>
                </a:solidFill>
                <a:latin typeface="Aptos Display" panose="020B0004020202020204" pitchFamily="34" charset="0"/>
              </a:rPr>
              <a:t>Поставте</a:t>
            </a:r>
            <a:r>
              <a:rPr lang="uk-UA" sz="4400" b="1" dirty="0">
                <a:solidFill>
                  <a:srgbClr val="775831"/>
                </a:solidFill>
                <a:latin typeface="Aptos Display" panose="020B0004020202020204" pitchFamily="34" charset="0"/>
              </a:rPr>
              <a:t> мат</a:t>
            </a:r>
          </a:p>
          <a:p>
            <a:pPr algn="ctr"/>
            <a:r>
              <a:rPr lang="uk-UA" sz="4400" b="1" dirty="0">
                <a:solidFill>
                  <a:srgbClr val="775831"/>
                </a:solidFill>
                <a:latin typeface="Aptos Display" panose="020B0004020202020204" pitchFamily="34" charset="0"/>
              </a:rPr>
              <a:t>білим конем</a:t>
            </a:r>
          </a:p>
          <a:p>
            <a:pPr algn="ctr"/>
            <a:r>
              <a:rPr lang="uk-UA" sz="4400" b="1" dirty="0">
                <a:solidFill>
                  <a:srgbClr val="775831"/>
                </a:solidFill>
                <a:latin typeface="Aptos Display" panose="020B0004020202020204" pitchFamily="34" charset="0"/>
              </a:rPr>
              <a:t>за один хід</a:t>
            </a:r>
          </a:p>
        </p:txBody>
      </p:sp>
    </p:spTree>
    <p:extLst>
      <p:ext uri="{BB962C8B-B14F-4D97-AF65-F5344CB8AC3E}">
        <p14:creationId xmlns:p14="http://schemas.microsoft.com/office/powerpoint/2010/main" val="2760980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6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27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8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6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37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42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21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9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95833E-6 -1.11111E-6 L 0.05078 -1.11111E-6 C 0.07356 -1.11111E-6 0.10169 -0.02454 0.10169 -0.04444 L 0.10169 -0.08889 " pathEditMode="relative" rAng="0" ptsTypes="AAAA">
                                      <p:cBhvr>
                                        <p:cTn id="49" dur="2000" fill="hold"/>
                                        <p:tgtEl>
                                          <p:spTgt spid="5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78" y="-4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8"/>
                  </p:tgtEl>
                </p:cond>
              </p:nextCondLst>
            </p:seq>
          </p:childTnLst>
        </p:cTn>
      </p:par>
    </p:tnLst>
    <p:bldLst>
      <p:bldP spid="83" grpId="0" animBg="1"/>
      <p:bldP spid="89" grpId="0" animBg="1"/>
      <p:bldP spid="94" grpId="0" animBg="1"/>
      <p:bldP spid="98" grpId="0" animBg="1"/>
      <p:bldP spid="110" grpId="0" animBg="1"/>
      <p:bldP spid="114" grpId="0" animBg="1"/>
      <p:bldP spid="119" grpId="0" animBg="1"/>
      <p:bldP spid="12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0" name="Группа 379">
            <a:extLst>
              <a:ext uri="{FF2B5EF4-FFF2-40B4-BE49-F238E27FC236}">
                <a16:creationId xmlns:a16="http://schemas.microsoft.com/office/drawing/2014/main" id="{6787D605-0C41-D241-350D-911C29A701C3}"/>
              </a:ext>
            </a:extLst>
          </p:cNvPr>
          <p:cNvGrpSpPr/>
          <p:nvPr/>
        </p:nvGrpSpPr>
        <p:grpSpPr>
          <a:xfrm>
            <a:off x="6018526" y="3101655"/>
            <a:ext cx="1206720" cy="2783398"/>
            <a:chOff x="5665245" y="3209462"/>
            <a:chExt cx="1206720" cy="2783398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2">
              <p14:nvContentPartPr>
                <p14:cNvPr id="89" name="Рукописный ввод 88">
                  <a:extLst>
                    <a:ext uri="{FF2B5EF4-FFF2-40B4-BE49-F238E27FC236}">
                      <a16:creationId xmlns:a16="http://schemas.microsoft.com/office/drawing/2014/main" id="{F3F76E9D-A9B5-C4F8-6081-95EE308C79A2}"/>
                    </a:ext>
                  </a:extLst>
                </p14:cNvPr>
                <p14:cNvContentPartPr/>
                <p14:nvPr/>
              </p14:nvContentPartPr>
              <p14:xfrm>
                <a:off x="5688223" y="5989382"/>
                <a:ext cx="1182600" cy="360"/>
              </p14:xfrm>
            </p:contentPart>
          </mc:Choice>
          <mc:Fallback>
            <p:pic>
              <p:nvPicPr>
                <p:cNvPr id="89" name="Рукописный ввод 88">
                  <a:extLst>
                    <a:ext uri="{FF2B5EF4-FFF2-40B4-BE49-F238E27FC236}">
                      <a16:creationId xmlns:a16="http://schemas.microsoft.com/office/drawing/2014/main" id="{F3F76E9D-A9B5-C4F8-6081-95EE308C79A2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5682103" y="5983262"/>
                  <a:ext cx="119484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">
              <p14:nvContentPartPr>
                <p14:cNvPr id="91" name="Рукописный ввод 90">
                  <a:extLst>
                    <a:ext uri="{FF2B5EF4-FFF2-40B4-BE49-F238E27FC236}">
                      <a16:creationId xmlns:a16="http://schemas.microsoft.com/office/drawing/2014/main" id="{01309478-7374-7568-08EB-251241FF80B2}"/>
                    </a:ext>
                  </a:extLst>
                </p14:cNvPr>
                <p14:cNvContentPartPr/>
                <p14:nvPr/>
              </p14:nvContentPartPr>
              <p14:xfrm>
                <a:off x="5946343" y="3214862"/>
                <a:ext cx="223920" cy="360"/>
              </p14:xfrm>
            </p:contentPart>
          </mc:Choice>
          <mc:Fallback>
            <p:pic>
              <p:nvPicPr>
                <p:cNvPr id="91" name="Рукописный ввод 90">
                  <a:extLst>
                    <a:ext uri="{FF2B5EF4-FFF2-40B4-BE49-F238E27FC236}">
                      <a16:creationId xmlns:a16="http://schemas.microsoft.com/office/drawing/2014/main" id="{01309478-7374-7568-08EB-251241FF80B2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940223" y="3208742"/>
                  <a:ext cx="23616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">
              <p14:nvContentPartPr>
                <p14:cNvPr id="92" name="Рукописный ввод 91">
                  <a:extLst>
                    <a:ext uri="{FF2B5EF4-FFF2-40B4-BE49-F238E27FC236}">
                      <a16:creationId xmlns:a16="http://schemas.microsoft.com/office/drawing/2014/main" id="{03AAC978-0C1D-0EE7-9E2E-D457CEA16FA7}"/>
                    </a:ext>
                  </a:extLst>
                </p14:cNvPr>
                <p14:cNvContentPartPr/>
                <p14:nvPr/>
              </p14:nvContentPartPr>
              <p14:xfrm>
                <a:off x="6400663" y="3214862"/>
                <a:ext cx="165240" cy="360"/>
              </p14:xfrm>
            </p:contentPart>
          </mc:Choice>
          <mc:Fallback>
            <p:pic>
              <p:nvPicPr>
                <p:cNvPr id="92" name="Рукописный ввод 91">
                  <a:extLst>
                    <a:ext uri="{FF2B5EF4-FFF2-40B4-BE49-F238E27FC236}">
                      <a16:creationId xmlns:a16="http://schemas.microsoft.com/office/drawing/2014/main" id="{03AAC978-0C1D-0EE7-9E2E-D457CEA16FA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6394543" y="3208742"/>
                  <a:ext cx="1774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">
              <p14:nvContentPartPr>
                <p14:cNvPr id="93" name="Рукописный ввод 92">
                  <a:extLst>
                    <a:ext uri="{FF2B5EF4-FFF2-40B4-BE49-F238E27FC236}">
                      <a16:creationId xmlns:a16="http://schemas.microsoft.com/office/drawing/2014/main" id="{C4FC8575-6422-B87B-B2AA-8794F6C301AF}"/>
                    </a:ext>
                  </a:extLst>
                </p14:cNvPr>
                <p14:cNvContentPartPr/>
                <p14:nvPr/>
              </p14:nvContentPartPr>
              <p14:xfrm>
                <a:off x="6192583" y="3441662"/>
                <a:ext cx="208800" cy="360"/>
              </p14:xfrm>
            </p:contentPart>
          </mc:Choice>
          <mc:Fallback>
            <p:pic>
              <p:nvPicPr>
                <p:cNvPr id="93" name="Рукописный ввод 92">
                  <a:extLst>
                    <a:ext uri="{FF2B5EF4-FFF2-40B4-BE49-F238E27FC236}">
                      <a16:creationId xmlns:a16="http://schemas.microsoft.com/office/drawing/2014/main" id="{C4FC8575-6422-B87B-B2AA-8794F6C301AF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186463" y="3435542"/>
                  <a:ext cx="22104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">
              <p14:nvContentPartPr>
                <p14:cNvPr id="95" name="Рукописный ввод 94">
                  <a:extLst>
                    <a:ext uri="{FF2B5EF4-FFF2-40B4-BE49-F238E27FC236}">
                      <a16:creationId xmlns:a16="http://schemas.microsoft.com/office/drawing/2014/main" id="{617B5887-EB3E-9EAD-BA44-797CFA1793EF}"/>
                    </a:ext>
                  </a:extLst>
                </p14:cNvPr>
                <p14:cNvContentPartPr/>
                <p14:nvPr/>
              </p14:nvContentPartPr>
              <p14:xfrm>
                <a:off x="5937703" y="3222422"/>
                <a:ext cx="360" cy="574920"/>
              </p14:xfrm>
            </p:contentPart>
          </mc:Choice>
          <mc:Fallback>
            <p:pic>
              <p:nvPicPr>
                <p:cNvPr id="95" name="Рукописный ввод 94">
                  <a:extLst>
                    <a:ext uri="{FF2B5EF4-FFF2-40B4-BE49-F238E27FC236}">
                      <a16:creationId xmlns:a16="http://schemas.microsoft.com/office/drawing/2014/main" id="{617B5887-EB3E-9EAD-BA44-797CFA1793E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5931583" y="3216302"/>
                  <a:ext cx="12600" cy="587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">
              <p14:nvContentPartPr>
                <p14:cNvPr id="96" name="Рукописный ввод 95">
                  <a:extLst>
                    <a:ext uri="{FF2B5EF4-FFF2-40B4-BE49-F238E27FC236}">
                      <a16:creationId xmlns:a16="http://schemas.microsoft.com/office/drawing/2014/main" id="{83103AF4-4198-C6DE-C779-0D0D5B0A8C47}"/>
                    </a:ext>
                  </a:extLst>
                </p14:cNvPr>
                <p14:cNvContentPartPr/>
                <p14:nvPr/>
              </p14:nvContentPartPr>
              <p14:xfrm>
                <a:off x="6164863" y="3215582"/>
                <a:ext cx="360" cy="231120"/>
              </p14:xfrm>
            </p:contentPart>
          </mc:Choice>
          <mc:Fallback>
            <p:pic>
              <p:nvPicPr>
                <p:cNvPr id="96" name="Рукописный ввод 95">
                  <a:extLst>
                    <a:ext uri="{FF2B5EF4-FFF2-40B4-BE49-F238E27FC236}">
                      <a16:creationId xmlns:a16="http://schemas.microsoft.com/office/drawing/2014/main" id="{83103AF4-4198-C6DE-C779-0D0D5B0A8C47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6158743" y="3209462"/>
                  <a:ext cx="12600" cy="243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">
              <p14:nvContentPartPr>
                <p14:cNvPr id="97" name="Рукописный ввод 96">
                  <a:extLst>
                    <a:ext uri="{FF2B5EF4-FFF2-40B4-BE49-F238E27FC236}">
                      <a16:creationId xmlns:a16="http://schemas.microsoft.com/office/drawing/2014/main" id="{C0181514-6518-9D3A-DCE9-F8E29070C938}"/>
                    </a:ext>
                  </a:extLst>
                </p14:cNvPr>
                <p14:cNvContentPartPr/>
                <p14:nvPr/>
              </p14:nvContentPartPr>
              <p14:xfrm>
                <a:off x="6379063" y="3222422"/>
                <a:ext cx="360" cy="278640"/>
              </p14:xfrm>
            </p:contentPart>
          </mc:Choice>
          <mc:Fallback>
            <p:pic>
              <p:nvPicPr>
                <p:cNvPr id="97" name="Рукописный ввод 96">
                  <a:extLst>
                    <a:ext uri="{FF2B5EF4-FFF2-40B4-BE49-F238E27FC236}">
                      <a16:creationId xmlns:a16="http://schemas.microsoft.com/office/drawing/2014/main" id="{C0181514-6518-9D3A-DCE9-F8E29070C938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6372943" y="3216302"/>
                  <a:ext cx="12600" cy="290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">
              <p14:nvContentPartPr>
                <p14:cNvPr id="98" name="Рукописный ввод 97">
                  <a:extLst>
                    <a:ext uri="{FF2B5EF4-FFF2-40B4-BE49-F238E27FC236}">
                      <a16:creationId xmlns:a16="http://schemas.microsoft.com/office/drawing/2014/main" id="{98756876-F27F-7B83-50D9-17BE66D7070E}"/>
                    </a:ext>
                  </a:extLst>
                </p14:cNvPr>
                <p14:cNvContentPartPr/>
                <p14:nvPr/>
              </p14:nvContentPartPr>
              <p14:xfrm>
                <a:off x="6606223" y="3209462"/>
                <a:ext cx="360" cy="591480"/>
              </p14:xfrm>
            </p:contentPart>
          </mc:Choice>
          <mc:Fallback>
            <p:pic>
              <p:nvPicPr>
                <p:cNvPr id="98" name="Рукописный ввод 97">
                  <a:extLst>
                    <a:ext uri="{FF2B5EF4-FFF2-40B4-BE49-F238E27FC236}">
                      <a16:creationId xmlns:a16="http://schemas.microsoft.com/office/drawing/2014/main" id="{98756876-F27F-7B83-50D9-17BE66D7070E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6600103" y="3203342"/>
                  <a:ext cx="12600" cy="603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">
              <p14:nvContentPartPr>
                <p14:cNvPr id="103" name="Рукописный ввод 102">
                  <a:extLst>
                    <a:ext uri="{FF2B5EF4-FFF2-40B4-BE49-F238E27FC236}">
                      <a16:creationId xmlns:a16="http://schemas.microsoft.com/office/drawing/2014/main" id="{385E062D-A196-E38D-8EF7-3E58291B755D}"/>
                    </a:ext>
                  </a:extLst>
                </p14:cNvPr>
                <p14:cNvContentPartPr/>
                <p14:nvPr/>
              </p14:nvContentPartPr>
              <p14:xfrm>
                <a:off x="5665245" y="3798300"/>
                <a:ext cx="405720" cy="1775520"/>
              </p14:xfrm>
            </p:contentPart>
          </mc:Choice>
          <mc:Fallback>
            <p:pic>
              <p:nvPicPr>
                <p:cNvPr id="103" name="Рукописный ввод 102">
                  <a:extLst>
                    <a:ext uri="{FF2B5EF4-FFF2-40B4-BE49-F238E27FC236}">
                      <a16:creationId xmlns:a16="http://schemas.microsoft.com/office/drawing/2014/main" id="{385E062D-A196-E38D-8EF7-3E58291B755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5659125" y="3792180"/>
                  <a:ext cx="417960" cy="1787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">
              <p14:nvContentPartPr>
                <p14:cNvPr id="104" name="Рукописный ввод 103">
                  <a:extLst>
                    <a:ext uri="{FF2B5EF4-FFF2-40B4-BE49-F238E27FC236}">
                      <a16:creationId xmlns:a16="http://schemas.microsoft.com/office/drawing/2014/main" id="{1FDEC0FC-F0ED-E2A6-850B-08F4997414B9}"/>
                    </a:ext>
                  </a:extLst>
                </p14:cNvPr>
                <p14:cNvContentPartPr/>
                <p14:nvPr/>
              </p14:nvContentPartPr>
              <p14:xfrm>
                <a:off x="5667765" y="5575620"/>
                <a:ext cx="149760" cy="417240"/>
              </p14:xfrm>
            </p:contentPart>
          </mc:Choice>
          <mc:Fallback>
            <p:pic>
              <p:nvPicPr>
                <p:cNvPr id="104" name="Рукописный ввод 103">
                  <a:extLst>
                    <a:ext uri="{FF2B5EF4-FFF2-40B4-BE49-F238E27FC236}">
                      <a16:creationId xmlns:a16="http://schemas.microsoft.com/office/drawing/2014/main" id="{1FDEC0FC-F0ED-E2A6-850B-08F4997414B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5661645" y="5569500"/>
                  <a:ext cx="162000" cy="42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">
              <p14:nvContentPartPr>
                <p14:cNvPr id="105" name="Рукописный ввод 104">
                  <a:extLst>
                    <a:ext uri="{FF2B5EF4-FFF2-40B4-BE49-F238E27FC236}">
                      <a16:creationId xmlns:a16="http://schemas.microsoft.com/office/drawing/2014/main" id="{CF3A72A5-2AD5-4464-7457-2B69D820E135}"/>
                    </a:ext>
                  </a:extLst>
                </p14:cNvPr>
                <p14:cNvContentPartPr/>
                <p14:nvPr/>
              </p14:nvContentPartPr>
              <p14:xfrm>
                <a:off x="6446445" y="3808020"/>
                <a:ext cx="195840" cy="1250280"/>
              </p14:xfrm>
            </p:contentPart>
          </mc:Choice>
          <mc:Fallback>
            <p:pic>
              <p:nvPicPr>
                <p:cNvPr id="105" name="Рукописный ввод 104">
                  <a:extLst>
                    <a:ext uri="{FF2B5EF4-FFF2-40B4-BE49-F238E27FC236}">
                      <a16:creationId xmlns:a16="http://schemas.microsoft.com/office/drawing/2014/main" id="{CF3A72A5-2AD5-4464-7457-2B69D820E135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6440325" y="3801900"/>
                  <a:ext cx="208080" cy="1262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4">
              <p14:nvContentPartPr>
                <p14:cNvPr id="106" name="Рукописный ввод 105">
                  <a:extLst>
                    <a:ext uri="{FF2B5EF4-FFF2-40B4-BE49-F238E27FC236}">
                      <a16:creationId xmlns:a16="http://schemas.microsoft.com/office/drawing/2014/main" id="{A6F1F5D3-1AAA-4C7D-8D07-23BCC1020D53}"/>
                    </a:ext>
                  </a:extLst>
                </p14:cNvPr>
                <p14:cNvContentPartPr/>
                <p14:nvPr/>
              </p14:nvContentPartPr>
              <p14:xfrm>
                <a:off x="6640845" y="5061360"/>
                <a:ext cx="231120" cy="921960"/>
              </p14:xfrm>
            </p:contentPart>
          </mc:Choice>
          <mc:Fallback>
            <p:pic>
              <p:nvPicPr>
                <p:cNvPr id="106" name="Рукописный ввод 105">
                  <a:extLst>
                    <a:ext uri="{FF2B5EF4-FFF2-40B4-BE49-F238E27FC236}">
                      <a16:creationId xmlns:a16="http://schemas.microsoft.com/office/drawing/2014/main" id="{A6F1F5D3-1AAA-4C7D-8D07-23BCC1020D53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6634725" y="5055240"/>
                  <a:ext cx="243360" cy="93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6">
              <p14:nvContentPartPr>
                <p14:cNvPr id="107" name="Рукописный ввод 106">
                  <a:extLst>
                    <a:ext uri="{FF2B5EF4-FFF2-40B4-BE49-F238E27FC236}">
                      <a16:creationId xmlns:a16="http://schemas.microsoft.com/office/drawing/2014/main" id="{A51A5C4D-53A3-3E10-199B-81FD5FC7CAF7}"/>
                    </a:ext>
                  </a:extLst>
                </p14:cNvPr>
                <p14:cNvContentPartPr/>
                <p14:nvPr/>
              </p14:nvContentPartPr>
              <p14:xfrm>
                <a:off x="6175725" y="3444060"/>
                <a:ext cx="19800" cy="360"/>
              </p14:xfrm>
            </p:contentPart>
          </mc:Choice>
          <mc:Fallback>
            <p:pic>
              <p:nvPicPr>
                <p:cNvPr id="107" name="Рукописный ввод 106">
                  <a:extLst>
                    <a:ext uri="{FF2B5EF4-FFF2-40B4-BE49-F238E27FC236}">
                      <a16:creationId xmlns:a16="http://schemas.microsoft.com/office/drawing/2014/main" id="{A51A5C4D-53A3-3E10-199B-81FD5FC7CAF7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6169605" y="3437940"/>
                  <a:ext cx="3204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8">
              <p14:nvContentPartPr>
                <p14:cNvPr id="108" name="Рукописный ввод 107">
                  <a:extLst>
                    <a:ext uri="{FF2B5EF4-FFF2-40B4-BE49-F238E27FC236}">
                      <a16:creationId xmlns:a16="http://schemas.microsoft.com/office/drawing/2014/main" id="{C77F1465-A45A-3471-511E-0301A1D96CA4}"/>
                    </a:ext>
                  </a:extLst>
                </p14:cNvPr>
                <p14:cNvContentPartPr/>
                <p14:nvPr/>
              </p14:nvContentPartPr>
              <p14:xfrm>
                <a:off x="5937765" y="3213660"/>
                <a:ext cx="360" cy="360"/>
              </p14:xfrm>
            </p:contentPart>
          </mc:Choice>
          <mc:Fallback>
            <p:pic>
              <p:nvPicPr>
                <p:cNvPr id="108" name="Рукописный ввод 107">
                  <a:extLst>
                    <a:ext uri="{FF2B5EF4-FFF2-40B4-BE49-F238E27FC236}">
                      <a16:creationId xmlns:a16="http://schemas.microsoft.com/office/drawing/2014/main" id="{C77F1465-A45A-3471-511E-0301A1D96CA4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5931645" y="3207540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11" name="Группа 110">
              <a:extLst>
                <a:ext uri="{FF2B5EF4-FFF2-40B4-BE49-F238E27FC236}">
                  <a16:creationId xmlns:a16="http://schemas.microsoft.com/office/drawing/2014/main" id="{5C4F5E58-B4A0-6763-80A3-D2D1BEFD4C3E}"/>
                </a:ext>
              </a:extLst>
            </p:cNvPr>
            <p:cNvGrpSpPr/>
            <p:nvPr/>
          </p:nvGrpSpPr>
          <p:grpSpPr>
            <a:xfrm>
              <a:off x="6379485" y="3213300"/>
              <a:ext cx="218880" cy="24840"/>
              <a:chOff x="6379485" y="3213300"/>
              <a:chExt cx="218880" cy="248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0">
                <p14:nvContentPartPr>
                  <p14:cNvPr id="109" name="Рукописный ввод 108">
                    <a:extLst>
                      <a:ext uri="{FF2B5EF4-FFF2-40B4-BE49-F238E27FC236}">
                        <a16:creationId xmlns:a16="http://schemas.microsoft.com/office/drawing/2014/main" id="{B68D5878-5139-1FC9-4EC4-4ADE659E2D10}"/>
                      </a:ext>
                    </a:extLst>
                  </p14:cNvPr>
                  <p14:cNvContentPartPr/>
                  <p14:nvPr/>
                </p14:nvContentPartPr>
                <p14:xfrm>
                  <a:off x="6379485" y="3215460"/>
                  <a:ext cx="13680" cy="22680"/>
                </p14:xfrm>
              </p:contentPart>
            </mc:Choice>
            <mc:Fallback>
              <p:pic>
                <p:nvPicPr>
                  <p:cNvPr id="109" name="Рукописный ввод 108">
                    <a:extLst>
                      <a:ext uri="{FF2B5EF4-FFF2-40B4-BE49-F238E27FC236}">
                        <a16:creationId xmlns:a16="http://schemas.microsoft.com/office/drawing/2014/main" id="{B68D5878-5139-1FC9-4EC4-4ADE659E2D10}"/>
                      </a:ext>
                    </a:extLst>
                  </p:cNvPr>
                  <p:cNvPicPr/>
                  <p:nvPr/>
                </p:nvPicPr>
                <p:blipFill>
                  <a:blip r:embed="rId31"/>
                  <a:stretch>
                    <a:fillRect/>
                  </a:stretch>
                </p:blipFill>
                <p:spPr>
                  <a:xfrm>
                    <a:off x="6373365" y="3209340"/>
                    <a:ext cx="25920" cy="34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2">
                <p14:nvContentPartPr>
                  <p14:cNvPr id="110" name="Рукописный ввод 109">
                    <a:extLst>
                      <a:ext uri="{FF2B5EF4-FFF2-40B4-BE49-F238E27FC236}">
                        <a16:creationId xmlns:a16="http://schemas.microsoft.com/office/drawing/2014/main" id="{E043B03B-4A42-3B4E-1474-1F0B6DFE076A}"/>
                      </a:ext>
                    </a:extLst>
                  </p14:cNvPr>
                  <p14:cNvContentPartPr/>
                  <p14:nvPr/>
                </p14:nvContentPartPr>
                <p14:xfrm>
                  <a:off x="6507645" y="3213300"/>
                  <a:ext cx="90720" cy="16560"/>
                </p14:xfrm>
              </p:contentPart>
            </mc:Choice>
            <mc:Fallback>
              <p:pic>
                <p:nvPicPr>
                  <p:cNvPr id="110" name="Рукописный ввод 109">
                    <a:extLst>
                      <a:ext uri="{FF2B5EF4-FFF2-40B4-BE49-F238E27FC236}">
                        <a16:creationId xmlns:a16="http://schemas.microsoft.com/office/drawing/2014/main" id="{E043B03B-4A42-3B4E-1474-1F0B6DFE076A}"/>
                      </a:ext>
                    </a:extLst>
                  </p:cNvPr>
                  <p:cNvPicPr/>
                  <p:nvPr/>
                </p:nvPicPr>
                <p:blipFill>
                  <a:blip r:embed="rId33"/>
                  <a:stretch>
                    <a:fillRect/>
                  </a:stretch>
                </p:blipFill>
                <p:spPr>
                  <a:xfrm>
                    <a:off x="6501525" y="3207180"/>
                    <a:ext cx="102960" cy="288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34">
              <p14:nvContentPartPr>
                <p14:cNvPr id="141" name="Рукописный ввод 140">
                  <a:extLst>
                    <a:ext uri="{FF2B5EF4-FFF2-40B4-BE49-F238E27FC236}">
                      <a16:creationId xmlns:a16="http://schemas.microsoft.com/office/drawing/2014/main" id="{1FBE27AC-3D5D-9E63-4F5A-715E0ACF1306}"/>
                    </a:ext>
                  </a:extLst>
                </p14:cNvPr>
                <p14:cNvContentPartPr/>
                <p14:nvPr/>
              </p14:nvContentPartPr>
              <p14:xfrm>
                <a:off x="5993055" y="3320280"/>
                <a:ext cx="115920" cy="12600"/>
              </p14:xfrm>
            </p:contentPart>
          </mc:Choice>
          <mc:Fallback>
            <p:pic>
              <p:nvPicPr>
                <p:cNvPr id="141" name="Рукописный ввод 140">
                  <a:extLst>
                    <a:ext uri="{FF2B5EF4-FFF2-40B4-BE49-F238E27FC236}">
                      <a16:creationId xmlns:a16="http://schemas.microsoft.com/office/drawing/2014/main" id="{1FBE27AC-3D5D-9E63-4F5A-715E0ACF1306}"/>
                    </a:ext>
                  </a:extLst>
                </p:cNvPr>
                <p:cNvPicPr/>
                <p:nvPr/>
              </p:nvPicPr>
              <p:blipFill>
                <a:blip r:embed="rId35"/>
                <a:stretch>
                  <a:fillRect/>
                </a:stretch>
              </p:blipFill>
              <p:spPr>
                <a:xfrm>
                  <a:off x="5939055" y="3212280"/>
                  <a:ext cx="223560" cy="228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6">
              <p14:nvContentPartPr>
                <p14:cNvPr id="142" name="Рукописный ввод 141">
                  <a:extLst>
                    <a:ext uri="{FF2B5EF4-FFF2-40B4-BE49-F238E27FC236}">
                      <a16:creationId xmlns:a16="http://schemas.microsoft.com/office/drawing/2014/main" id="{678699A6-F5D7-309D-524A-E61F5E4A50A5}"/>
                    </a:ext>
                  </a:extLst>
                </p14:cNvPr>
                <p14:cNvContentPartPr/>
                <p14:nvPr/>
              </p14:nvContentPartPr>
              <p14:xfrm>
                <a:off x="6438735" y="3324060"/>
                <a:ext cx="110160" cy="4320"/>
              </p14:xfrm>
            </p:contentPart>
          </mc:Choice>
          <mc:Fallback>
            <p:pic>
              <p:nvPicPr>
                <p:cNvPr id="142" name="Рукописный ввод 141">
                  <a:extLst>
                    <a:ext uri="{FF2B5EF4-FFF2-40B4-BE49-F238E27FC236}">
                      <a16:creationId xmlns:a16="http://schemas.microsoft.com/office/drawing/2014/main" id="{678699A6-F5D7-309D-524A-E61F5E4A50A5}"/>
                    </a:ext>
                  </a:extLst>
                </p:cNvPr>
                <p:cNvPicPr/>
                <p:nvPr/>
              </p:nvPicPr>
              <p:blipFill>
                <a:blip r:embed="rId37"/>
                <a:stretch>
                  <a:fillRect/>
                </a:stretch>
              </p:blipFill>
              <p:spPr>
                <a:xfrm>
                  <a:off x="6385095" y="3216060"/>
                  <a:ext cx="217800" cy="219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38">
              <p14:nvContentPartPr>
                <p14:cNvPr id="143" name="Рукописный ввод 142">
                  <a:extLst>
                    <a:ext uri="{FF2B5EF4-FFF2-40B4-BE49-F238E27FC236}">
                      <a16:creationId xmlns:a16="http://schemas.microsoft.com/office/drawing/2014/main" id="{59C81154-9F20-83AE-FF3A-28B3B5AF76BD}"/>
                    </a:ext>
                  </a:extLst>
                </p14:cNvPr>
                <p14:cNvContentPartPr/>
                <p14:nvPr/>
              </p14:nvContentPartPr>
              <p14:xfrm>
                <a:off x="5991615" y="3457530"/>
                <a:ext cx="95400" cy="530280"/>
              </p14:xfrm>
            </p:contentPart>
          </mc:Choice>
          <mc:Fallback>
            <p:pic>
              <p:nvPicPr>
                <p:cNvPr id="143" name="Рукописный ввод 142">
                  <a:extLst>
                    <a:ext uri="{FF2B5EF4-FFF2-40B4-BE49-F238E27FC236}">
                      <a16:creationId xmlns:a16="http://schemas.microsoft.com/office/drawing/2014/main" id="{59C81154-9F20-83AE-FF3A-28B3B5AF76BD}"/>
                    </a:ext>
                  </a:extLst>
                </p:cNvPr>
                <p:cNvPicPr/>
                <p:nvPr/>
              </p:nvPicPr>
              <p:blipFill>
                <a:blip r:embed="rId39"/>
                <a:stretch>
                  <a:fillRect/>
                </a:stretch>
              </p:blipFill>
              <p:spPr>
                <a:xfrm>
                  <a:off x="5937615" y="3349530"/>
                  <a:ext cx="203040" cy="745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0">
              <p14:nvContentPartPr>
                <p14:cNvPr id="144" name="Рукописный ввод 143">
                  <a:extLst>
                    <a:ext uri="{FF2B5EF4-FFF2-40B4-BE49-F238E27FC236}">
                      <a16:creationId xmlns:a16="http://schemas.microsoft.com/office/drawing/2014/main" id="{78510384-1A51-7C54-F532-9FD866E7FE76}"/>
                    </a:ext>
                  </a:extLst>
                </p14:cNvPr>
                <p14:cNvContentPartPr/>
                <p14:nvPr/>
              </p14:nvContentPartPr>
              <p14:xfrm>
                <a:off x="5815215" y="3990870"/>
                <a:ext cx="318960" cy="1384560"/>
              </p14:xfrm>
            </p:contentPart>
          </mc:Choice>
          <mc:Fallback>
            <p:pic>
              <p:nvPicPr>
                <p:cNvPr id="144" name="Рукописный ввод 143">
                  <a:extLst>
                    <a:ext uri="{FF2B5EF4-FFF2-40B4-BE49-F238E27FC236}">
                      <a16:creationId xmlns:a16="http://schemas.microsoft.com/office/drawing/2014/main" id="{78510384-1A51-7C54-F532-9FD866E7FE76}"/>
                    </a:ext>
                  </a:extLst>
                </p:cNvPr>
                <p:cNvPicPr/>
                <p:nvPr/>
              </p:nvPicPr>
              <p:blipFill>
                <a:blip r:embed="rId41"/>
                <a:stretch>
                  <a:fillRect/>
                </a:stretch>
              </p:blipFill>
              <p:spPr>
                <a:xfrm>
                  <a:off x="5761215" y="3882870"/>
                  <a:ext cx="426600" cy="1600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2">
              <p14:nvContentPartPr>
                <p14:cNvPr id="146" name="Рукописный ввод 145">
                  <a:extLst>
                    <a:ext uri="{FF2B5EF4-FFF2-40B4-BE49-F238E27FC236}">
                      <a16:creationId xmlns:a16="http://schemas.microsoft.com/office/drawing/2014/main" id="{CD5C8015-5CAA-A849-7879-6461D8A398A1}"/>
                    </a:ext>
                  </a:extLst>
                </p14:cNvPr>
                <p14:cNvContentPartPr/>
                <p14:nvPr/>
              </p14:nvContentPartPr>
              <p14:xfrm>
                <a:off x="5732415" y="5366160"/>
                <a:ext cx="83520" cy="104400"/>
              </p14:xfrm>
            </p:contentPart>
          </mc:Choice>
          <mc:Fallback>
            <p:pic>
              <p:nvPicPr>
                <p:cNvPr id="146" name="Рукописный ввод 145">
                  <a:extLst>
                    <a:ext uri="{FF2B5EF4-FFF2-40B4-BE49-F238E27FC236}">
                      <a16:creationId xmlns:a16="http://schemas.microsoft.com/office/drawing/2014/main" id="{CD5C8015-5CAA-A849-7879-6461D8A398A1}"/>
                    </a:ext>
                  </a:extLst>
                </p:cNvPr>
                <p:cNvPicPr/>
                <p:nvPr/>
              </p:nvPicPr>
              <p:blipFill>
                <a:blip r:embed="rId43"/>
                <a:stretch>
                  <a:fillRect/>
                </a:stretch>
              </p:blipFill>
              <p:spPr>
                <a:xfrm>
                  <a:off x="5678775" y="5258520"/>
                  <a:ext cx="191160" cy="320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4">
              <p14:nvContentPartPr>
                <p14:cNvPr id="147" name="Рукописный ввод 146">
                  <a:extLst>
                    <a:ext uri="{FF2B5EF4-FFF2-40B4-BE49-F238E27FC236}">
                      <a16:creationId xmlns:a16="http://schemas.microsoft.com/office/drawing/2014/main" id="{7BF52DCA-1D03-6137-EB65-8B0A193A686E}"/>
                    </a:ext>
                  </a:extLst>
                </p14:cNvPr>
                <p14:cNvContentPartPr/>
                <p14:nvPr/>
              </p14:nvContentPartPr>
              <p14:xfrm>
                <a:off x="5733495" y="5430600"/>
                <a:ext cx="11880" cy="91080"/>
              </p14:xfrm>
            </p:contentPart>
          </mc:Choice>
          <mc:Fallback>
            <p:pic>
              <p:nvPicPr>
                <p:cNvPr id="147" name="Рукописный ввод 146">
                  <a:extLst>
                    <a:ext uri="{FF2B5EF4-FFF2-40B4-BE49-F238E27FC236}">
                      <a16:creationId xmlns:a16="http://schemas.microsoft.com/office/drawing/2014/main" id="{7BF52DCA-1D03-6137-EB65-8B0A193A686E}"/>
                    </a:ext>
                  </a:extLst>
                </p:cNvPr>
                <p:cNvPicPr/>
                <p:nvPr/>
              </p:nvPicPr>
              <p:blipFill>
                <a:blip r:embed="rId45"/>
                <a:stretch>
                  <a:fillRect/>
                </a:stretch>
              </p:blipFill>
              <p:spPr>
                <a:xfrm>
                  <a:off x="5670495" y="5367960"/>
                  <a:ext cx="137520" cy="216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6">
              <p14:nvContentPartPr>
                <p14:cNvPr id="148" name="Рукописный ввод 147">
                  <a:extLst>
                    <a:ext uri="{FF2B5EF4-FFF2-40B4-BE49-F238E27FC236}">
                      <a16:creationId xmlns:a16="http://schemas.microsoft.com/office/drawing/2014/main" id="{A97D4997-AD02-4DC6-3D22-9E5175FBB204}"/>
                    </a:ext>
                  </a:extLst>
                </p14:cNvPr>
                <p14:cNvContentPartPr/>
                <p14:nvPr/>
              </p14:nvContentPartPr>
              <p14:xfrm>
                <a:off x="5826375" y="4888800"/>
                <a:ext cx="529920" cy="732240"/>
              </p14:xfrm>
            </p:contentPart>
          </mc:Choice>
          <mc:Fallback>
            <p:pic>
              <p:nvPicPr>
                <p:cNvPr id="148" name="Рукописный ввод 147">
                  <a:extLst>
                    <a:ext uri="{FF2B5EF4-FFF2-40B4-BE49-F238E27FC236}">
                      <a16:creationId xmlns:a16="http://schemas.microsoft.com/office/drawing/2014/main" id="{A97D4997-AD02-4DC6-3D22-9E5175FBB204}"/>
                    </a:ext>
                  </a:extLst>
                </p:cNvPr>
                <p:cNvPicPr/>
                <p:nvPr/>
              </p:nvPicPr>
              <p:blipFill>
                <a:blip r:embed="rId47"/>
                <a:stretch>
                  <a:fillRect/>
                </a:stretch>
              </p:blipFill>
              <p:spPr>
                <a:xfrm>
                  <a:off x="5772375" y="4781160"/>
                  <a:ext cx="637560" cy="947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48">
              <p14:nvContentPartPr>
                <p14:cNvPr id="149" name="Рукописный ввод 148">
                  <a:extLst>
                    <a:ext uri="{FF2B5EF4-FFF2-40B4-BE49-F238E27FC236}">
                      <a16:creationId xmlns:a16="http://schemas.microsoft.com/office/drawing/2014/main" id="{67CA0451-619E-2072-AD2E-90FDE69D30B9}"/>
                    </a:ext>
                  </a:extLst>
                </p14:cNvPr>
                <p14:cNvContentPartPr/>
                <p14:nvPr/>
              </p14:nvContentPartPr>
              <p14:xfrm>
                <a:off x="5710455" y="5776290"/>
                <a:ext cx="182160" cy="139320"/>
              </p14:xfrm>
            </p:contentPart>
          </mc:Choice>
          <mc:Fallback>
            <p:pic>
              <p:nvPicPr>
                <p:cNvPr id="149" name="Рукописный ввод 148">
                  <a:extLst>
                    <a:ext uri="{FF2B5EF4-FFF2-40B4-BE49-F238E27FC236}">
                      <a16:creationId xmlns:a16="http://schemas.microsoft.com/office/drawing/2014/main" id="{67CA0451-619E-2072-AD2E-90FDE69D30B9}"/>
                    </a:ext>
                  </a:extLst>
                </p:cNvPr>
                <p:cNvPicPr/>
                <p:nvPr/>
              </p:nvPicPr>
              <p:blipFill>
                <a:blip r:embed="rId49"/>
                <a:stretch>
                  <a:fillRect/>
                </a:stretch>
              </p:blipFill>
              <p:spPr>
                <a:xfrm>
                  <a:off x="5674815" y="5704290"/>
                  <a:ext cx="253800" cy="282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0">
              <p14:nvContentPartPr>
                <p14:cNvPr id="150" name="Рукописный ввод 149">
                  <a:extLst>
                    <a:ext uri="{FF2B5EF4-FFF2-40B4-BE49-F238E27FC236}">
                      <a16:creationId xmlns:a16="http://schemas.microsoft.com/office/drawing/2014/main" id="{48DE0576-D103-446B-81F1-63F928340D0F}"/>
                    </a:ext>
                  </a:extLst>
                </p14:cNvPr>
                <p14:cNvContentPartPr/>
                <p14:nvPr/>
              </p14:nvContentPartPr>
              <p14:xfrm>
                <a:off x="5686335" y="5901210"/>
                <a:ext cx="23400" cy="24480"/>
              </p14:xfrm>
            </p:contentPart>
          </mc:Choice>
          <mc:Fallback>
            <p:pic>
              <p:nvPicPr>
                <p:cNvPr id="150" name="Рукописный ввод 149">
                  <a:extLst>
                    <a:ext uri="{FF2B5EF4-FFF2-40B4-BE49-F238E27FC236}">
                      <a16:creationId xmlns:a16="http://schemas.microsoft.com/office/drawing/2014/main" id="{48DE0576-D103-446B-81F1-63F928340D0F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5650335" y="5829570"/>
                  <a:ext cx="95040" cy="168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2">
              <p14:nvContentPartPr>
                <p14:cNvPr id="151" name="Рукописный ввод 150">
                  <a:extLst>
                    <a:ext uri="{FF2B5EF4-FFF2-40B4-BE49-F238E27FC236}">
                      <a16:creationId xmlns:a16="http://schemas.microsoft.com/office/drawing/2014/main" id="{B7E9983A-8494-36DD-315A-B5329545AF6B}"/>
                    </a:ext>
                  </a:extLst>
                </p14:cNvPr>
                <p14:cNvContentPartPr/>
                <p14:nvPr/>
              </p14:nvContentPartPr>
              <p14:xfrm>
                <a:off x="5851215" y="5429250"/>
                <a:ext cx="587880" cy="334080"/>
              </p14:xfrm>
            </p:contentPart>
          </mc:Choice>
          <mc:Fallback>
            <p:pic>
              <p:nvPicPr>
                <p:cNvPr id="151" name="Рукописный ввод 150">
                  <a:extLst>
                    <a:ext uri="{FF2B5EF4-FFF2-40B4-BE49-F238E27FC236}">
                      <a16:creationId xmlns:a16="http://schemas.microsoft.com/office/drawing/2014/main" id="{B7E9983A-8494-36DD-315A-B5329545AF6B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5815215" y="5357610"/>
                  <a:ext cx="659520" cy="477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4">
              <p14:nvContentPartPr>
                <p14:cNvPr id="152" name="Рукописный ввод 151">
                  <a:extLst>
                    <a:ext uri="{FF2B5EF4-FFF2-40B4-BE49-F238E27FC236}">
                      <a16:creationId xmlns:a16="http://schemas.microsoft.com/office/drawing/2014/main" id="{8B5ECD69-ACDB-605F-A280-66A9B10193BB}"/>
                    </a:ext>
                  </a:extLst>
                </p14:cNvPr>
                <p14:cNvContentPartPr/>
                <p14:nvPr/>
              </p14:nvContentPartPr>
              <p14:xfrm>
                <a:off x="5850135" y="5741370"/>
                <a:ext cx="70920" cy="2160"/>
              </p14:xfrm>
            </p:contentPart>
          </mc:Choice>
          <mc:Fallback>
            <p:pic>
              <p:nvPicPr>
                <p:cNvPr id="152" name="Рукописный ввод 151">
                  <a:extLst>
                    <a:ext uri="{FF2B5EF4-FFF2-40B4-BE49-F238E27FC236}">
                      <a16:creationId xmlns:a16="http://schemas.microsoft.com/office/drawing/2014/main" id="{8B5ECD69-ACDB-605F-A280-66A9B10193BB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5814135" y="5669730"/>
                  <a:ext cx="142560" cy="145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6">
              <p14:nvContentPartPr>
                <p14:cNvPr id="153" name="Рукописный ввод 152">
                  <a:extLst>
                    <a:ext uri="{FF2B5EF4-FFF2-40B4-BE49-F238E27FC236}">
                      <a16:creationId xmlns:a16="http://schemas.microsoft.com/office/drawing/2014/main" id="{9F40AF16-D629-3B6F-F0EC-F6D96A799E2C}"/>
                    </a:ext>
                  </a:extLst>
                </p14:cNvPr>
                <p14:cNvContentPartPr/>
                <p14:nvPr/>
              </p14:nvContentPartPr>
              <p14:xfrm>
                <a:off x="5840415" y="5748930"/>
                <a:ext cx="360" cy="360"/>
              </p14:xfrm>
            </p:contentPart>
          </mc:Choice>
          <mc:Fallback>
            <p:pic>
              <p:nvPicPr>
                <p:cNvPr id="153" name="Рукописный ввод 152">
                  <a:extLst>
                    <a:ext uri="{FF2B5EF4-FFF2-40B4-BE49-F238E27FC236}">
                      <a16:creationId xmlns:a16="http://schemas.microsoft.com/office/drawing/2014/main" id="{9F40AF16-D629-3B6F-F0EC-F6D96A799E2C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804775" y="5677290"/>
                  <a:ext cx="7200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58">
              <p14:nvContentPartPr>
                <p14:cNvPr id="154" name="Рукописный ввод 153">
                  <a:extLst>
                    <a:ext uri="{FF2B5EF4-FFF2-40B4-BE49-F238E27FC236}">
                      <a16:creationId xmlns:a16="http://schemas.microsoft.com/office/drawing/2014/main" id="{F9D1E134-6C96-590F-FBE5-885B2FC7A20E}"/>
                    </a:ext>
                  </a:extLst>
                </p14:cNvPr>
                <p14:cNvContentPartPr/>
                <p14:nvPr/>
              </p14:nvContentPartPr>
              <p14:xfrm>
                <a:off x="6124095" y="3723120"/>
                <a:ext cx="342000" cy="1192320"/>
              </p14:xfrm>
            </p:contentPart>
          </mc:Choice>
          <mc:Fallback>
            <p:pic>
              <p:nvPicPr>
                <p:cNvPr id="154" name="Рукописный ввод 153">
                  <a:extLst>
                    <a:ext uri="{FF2B5EF4-FFF2-40B4-BE49-F238E27FC236}">
                      <a16:creationId xmlns:a16="http://schemas.microsoft.com/office/drawing/2014/main" id="{F9D1E134-6C96-590F-FBE5-885B2FC7A20E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6088095" y="3651480"/>
                  <a:ext cx="413640" cy="1335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0">
              <p14:nvContentPartPr>
                <p14:cNvPr id="156" name="Рукописный ввод 155">
                  <a:extLst>
                    <a:ext uri="{FF2B5EF4-FFF2-40B4-BE49-F238E27FC236}">
                      <a16:creationId xmlns:a16="http://schemas.microsoft.com/office/drawing/2014/main" id="{277D98D2-77E9-3094-CFAE-40C01471A359}"/>
                    </a:ext>
                  </a:extLst>
                </p14:cNvPr>
                <p14:cNvContentPartPr/>
                <p14:nvPr/>
              </p14:nvContentPartPr>
              <p14:xfrm>
                <a:off x="6157215" y="3503250"/>
                <a:ext cx="283680" cy="32760"/>
              </p14:xfrm>
            </p:contentPart>
          </mc:Choice>
          <mc:Fallback>
            <p:pic>
              <p:nvPicPr>
                <p:cNvPr id="156" name="Рукописный ввод 155">
                  <a:extLst>
                    <a:ext uri="{FF2B5EF4-FFF2-40B4-BE49-F238E27FC236}">
                      <a16:creationId xmlns:a16="http://schemas.microsoft.com/office/drawing/2014/main" id="{277D98D2-77E9-3094-CFAE-40C01471A359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6121575" y="3431250"/>
                  <a:ext cx="355320" cy="176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2">
              <p14:nvContentPartPr>
                <p14:cNvPr id="157" name="Рукописный ввод 156">
                  <a:extLst>
                    <a:ext uri="{FF2B5EF4-FFF2-40B4-BE49-F238E27FC236}">
                      <a16:creationId xmlns:a16="http://schemas.microsoft.com/office/drawing/2014/main" id="{B20CD268-90E8-D781-5DD3-A187066D75E6}"/>
                    </a:ext>
                  </a:extLst>
                </p14:cNvPr>
                <p14:cNvContentPartPr/>
                <p14:nvPr/>
              </p14:nvContentPartPr>
              <p14:xfrm>
                <a:off x="6180975" y="3510450"/>
                <a:ext cx="298080" cy="6120"/>
              </p14:xfrm>
            </p:contentPart>
          </mc:Choice>
          <mc:Fallback>
            <p:pic>
              <p:nvPicPr>
                <p:cNvPr id="157" name="Рукописный ввод 156">
                  <a:extLst>
                    <a:ext uri="{FF2B5EF4-FFF2-40B4-BE49-F238E27FC236}">
                      <a16:creationId xmlns:a16="http://schemas.microsoft.com/office/drawing/2014/main" id="{B20CD268-90E8-D781-5DD3-A187066D75E6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6144975" y="3438450"/>
                  <a:ext cx="369720" cy="149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4">
              <p14:nvContentPartPr>
                <p14:cNvPr id="158" name="Рукописный ввод 157">
                  <a:extLst>
                    <a:ext uri="{FF2B5EF4-FFF2-40B4-BE49-F238E27FC236}">
                      <a16:creationId xmlns:a16="http://schemas.microsoft.com/office/drawing/2014/main" id="{AA335094-DBA6-ABEE-6A43-25337ADFD246}"/>
                    </a:ext>
                  </a:extLst>
                </p14:cNvPr>
                <p14:cNvContentPartPr/>
                <p14:nvPr/>
              </p14:nvContentPartPr>
              <p14:xfrm>
                <a:off x="6097815" y="3457530"/>
                <a:ext cx="32040" cy="115200"/>
              </p14:xfrm>
            </p:contentPart>
          </mc:Choice>
          <mc:Fallback>
            <p:pic>
              <p:nvPicPr>
                <p:cNvPr id="158" name="Рукописный ввод 157">
                  <a:extLst>
                    <a:ext uri="{FF2B5EF4-FFF2-40B4-BE49-F238E27FC236}">
                      <a16:creationId xmlns:a16="http://schemas.microsoft.com/office/drawing/2014/main" id="{AA335094-DBA6-ABEE-6A43-25337ADFD246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6061815" y="3385530"/>
                  <a:ext cx="103680" cy="258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6">
              <p14:nvContentPartPr>
                <p14:cNvPr id="159" name="Рукописный ввод 158">
                  <a:extLst>
                    <a:ext uri="{FF2B5EF4-FFF2-40B4-BE49-F238E27FC236}">
                      <a16:creationId xmlns:a16="http://schemas.microsoft.com/office/drawing/2014/main" id="{9508333D-C42A-3D57-C6CF-33314B731569}"/>
                    </a:ext>
                  </a:extLst>
                </p14:cNvPr>
                <p14:cNvContentPartPr/>
                <p14:nvPr/>
              </p14:nvContentPartPr>
              <p14:xfrm>
                <a:off x="6434055" y="3399210"/>
                <a:ext cx="140400" cy="449280"/>
              </p14:xfrm>
            </p:contentPart>
          </mc:Choice>
          <mc:Fallback>
            <p:pic>
              <p:nvPicPr>
                <p:cNvPr id="159" name="Рукописный ввод 158">
                  <a:extLst>
                    <a:ext uri="{FF2B5EF4-FFF2-40B4-BE49-F238E27FC236}">
                      <a16:creationId xmlns:a16="http://schemas.microsoft.com/office/drawing/2014/main" id="{9508333D-C42A-3D57-C6CF-33314B731569}"/>
                    </a:ext>
                  </a:extLst>
                </p:cNvPr>
                <p:cNvPicPr/>
                <p:nvPr/>
              </p:nvPicPr>
              <p:blipFill>
                <a:blip r:embed="rId67"/>
                <a:stretch>
                  <a:fillRect/>
                </a:stretch>
              </p:blipFill>
              <p:spPr>
                <a:xfrm>
                  <a:off x="6398055" y="3327570"/>
                  <a:ext cx="212040" cy="592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68">
              <p14:nvContentPartPr>
                <p14:cNvPr id="160" name="Рукописный ввод 159">
                  <a:extLst>
                    <a:ext uri="{FF2B5EF4-FFF2-40B4-BE49-F238E27FC236}">
                      <a16:creationId xmlns:a16="http://schemas.microsoft.com/office/drawing/2014/main" id="{368B5E49-D6C7-CD15-FA2A-034D31E6F77F}"/>
                    </a:ext>
                  </a:extLst>
                </p14:cNvPr>
                <p14:cNvContentPartPr/>
                <p14:nvPr/>
              </p14:nvContentPartPr>
              <p14:xfrm>
                <a:off x="6054615" y="3617730"/>
                <a:ext cx="515880" cy="491400"/>
              </p14:xfrm>
            </p:contentPart>
          </mc:Choice>
          <mc:Fallback>
            <p:pic>
              <p:nvPicPr>
                <p:cNvPr id="160" name="Рукописный ввод 159">
                  <a:extLst>
                    <a:ext uri="{FF2B5EF4-FFF2-40B4-BE49-F238E27FC236}">
                      <a16:creationId xmlns:a16="http://schemas.microsoft.com/office/drawing/2014/main" id="{368B5E49-D6C7-CD15-FA2A-034D31E6F77F}"/>
                    </a:ext>
                  </a:extLst>
                </p:cNvPr>
                <p:cNvPicPr/>
                <p:nvPr/>
              </p:nvPicPr>
              <p:blipFill>
                <a:blip r:embed="rId69"/>
                <a:stretch>
                  <a:fillRect/>
                </a:stretch>
              </p:blipFill>
              <p:spPr>
                <a:xfrm>
                  <a:off x="6018615" y="3546090"/>
                  <a:ext cx="587520" cy="635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0">
              <p14:nvContentPartPr>
                <p14:cNvPr id="161" name="Рукописный ввод 160">
                  <a:extLst>
                    <a:ext uri="{FF2B5EF4-FFF2-40B4-BE49-F238E27FC236}">
                      <a16:creationId xmlns:a16="http://schemas.microsoft.com/office/drawing/2014/main" id="{98D489F3-42AE-2B77-19EB-0BDDE0333D15}"/>
                    </a:ext>
                  </a:extLst>
                </p14:cNvPr>
                <p14:cNvContentPartPr/>
                <p14:nvPr/>
              </p14:nvContentPartPr>
              <p14:xfrm>
                <a:off x="6055335" y="4273110"/>
                <a:ext cx="401400" cy="1222200"/>
              </p14:xfrm>
            </p:contentPart>
          </mc:Choice>
          <mc:Fallback>
            <p:pic>
              <p:nvPicPr>
                <p:cNvPr id="161" name="Рукописный ввод 160">
                  <a:extLst>
                    <a:ext uri="{FF2B5EF4-FFF2-40B4-BE49-F238E27FC236}">
                      <a16:creationId xmlns:a16="http://schemas.microsoft.com/office/drawing/2014/main" id="{98D489F3-42AE-2B77-19EB-0BDDE0333D15}"/>
                    </a:ext>
                  </a:extLst>
                </p:cNvPr>
                <p:cNvPicPr/>
                <p:nvPr/>
              </p:nvPicPr>
              <p:blipFill>
                <a:blip r:embed="rId71"/>
                <a:stretch>
                  <a:fillRect/>
                </a:stretch>
              </p:blipFill>
              <p:spPr>
                <a:xfrm>
                  <a:off x="6019335" y="4201110"/>
                  <a:ext cx="473040" cy="1365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2">
              <p14:nvContentPartPr>
                <p14:cNvPr id="162" name="Рукописный ввод 161">
                  <a:extLst>
                    <a:ext uri="{FF2B5EF4-FFF2-40B4-BE49-F238E27FC236}">
                      <a16:creationId xmlns:a16="http://schemas.microsoft.com/office/drawing/2014/main" id="{27508160-C616-B7D7-66E3-3C699B9B7511}"/>
                    </a:ext>
                  </a:extLst>
                </p14:cNvPr>
                <p14:cNvContentPartPr/>
                <p14:nvPr/>
              </p14:nvContentPartPr>
              <p14:xfrm>
                <a:off x="6735015" y="5900670"/>
                <a:ext cx="102240" cy="10800"/>
              </p14:xfrm>
            </p:contentPart>
          </mc:Choice>
          <mc:Fallback>
            <p:pic>
              <p:nvPicPr>
                <p:cNvPr id="162" name="Рукописный ввод 161">
                  <a:extLst>
                    <a:ext uri="{FF2B5EF4-FFF2-40B4-BE49-F238E27FC236}">
                      <a16:creationId xmlns:a16="http://schemas.microsoft.com/office/drawing/2014/main" id="{27508160-C616-B7D7-66E3-3C699B9B7511}"/>
                    </a:ext>
                  </a:extLst>
                </p:cNvPr>
                <p:cNvPicPr/>
                <p:nvPr/>
              </p:nvPicPr>
              <p:blipFill>
                <a:blip r:embed="rId73"/>
                <a:stretch>
                  <a:fillRect/>
                </a:stretch>
              </p:blipFill>
              <p:spPr>
                <a:xfrm>
                  <a:off x="6699015" y="5829030"/>
                  <a:ext cx="173880" cy="15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4">
              <p14:nvContentPartPr>
                <p14:cNvPr id="163" name="Рукописный ввод 162">
                  <a:extLst>
                    <a:ext uri="{FF2B5EF4-FFF2-40B4-BE49-F238E27FC236}">
                      <a16:creationId xmlns:a16="http://schemas.microsoft.com/office/drawing/2014/main" id="{C0ACA1E8-9A11-89C9-F4F0-D95775E6916E}"/>
                    </a:ext>
                  </a:extLst>
                </p14:cNvPr>
                <p14:cNvContentPartPr/>
                <p14:nvPr/>
              </p14:nvContentPartPr>
              <p14:xfrm>
                <a:off x="6397695" y="5905350"/>
                <a:ext cx="382320" cy="12960"/>
              </p14:xfrm>
            </p:contentPart>
          </mc:Choice>
          <mc:Fallback>
            <p:pic>
              <p:nvPicPr>
                <p:cNvPr id="163" name="Рукописный ввод 162">
                  <a:extLst>
                    <a:ext uri="{FF2B5EF4-FFF2-40B4-BE49-F238E27FC236}">
                      <a16:creationId xmlns:a16="http://schemas.microsoft.com/office/drawing/2014/main" id="{C0ACA1E8-9A11-89C9-F4F0-D95775E6916E}"/>
                    </a:ext>
                  </a:extLst>
                </p:cNvPr>
                <p:cNvPicPr/>
                <p:nvPr/>
              </p:nvPicPr>
              <p:blipFill>
                <a:blip r:embed="rId75"/>
                <a:stretch>
                  <a:fillRect/>
                </a:stretch>
              </p:blipFill>
              <p:spPr>
                <a:xfrm>
                  <a:off x="6361695" y="5833350"/>
                  <a:ext cx="45396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6">
              <p14:nvContentPartPr>
                <p14:cNvPr id="164" name="Рукописный ввод 163">
                  <a:extLst>
                    <a:ext uri="{FF2B5EF4-FFF2-40B4-BE49-F238E27FC236}">
                      <a16:creationId xmlns:a16="http://schemas.microsoft.com/office/drawing/2014/main" id="{67C2171E-0BEE-47BD-6E2F-3F5D032E5F82}"/>
                    </a:ext>
                  </a:extLst>
                </p14:cNvPr>
                <p14:cNvContentPartPr/>
                <p14:nvPr/>
              </p14:nvContentPartPr>
              <p14:xfrm>
                <a:off x="5847615" y="5908950"/>
                <a:ext cx="738360" cy="10800"/>
              </p14:xfrm>
            </p:contentPart>
          </mc:Choice>
          <mc:Fallback>
            <p:pic>
              <p:nvPicPr>
                <p:cNvPr id="164" name="Рукописный ввод 163">
                  <a:extLst>
                    <a:ext uri="{FF2B5EF4-FFF2-40B4-BE49-F238E27FC236}">
                      <a16:creationId xmlns:a16="http://schemas.microsoft.com/office/drawing/2014/main" id="{67C2171E-0BEE-47BD-6E2F-3F5D032E5F82}"/>
                    </a:ext>
                  </a:extLst>
                </p:cNvPr>
                <p:cNvPicPr/>
                <p:nvPr/>
              </p:nvPicPr>
              <p:blipFill>
                <a:blip r:embed="rId77"/>
                <a:stretch>
                  <a:fillRect/>
                </a:stretch>
              </p:blipFill>
              <p:spPr>
                <a:xfrm>
                  <a:off x="5811615" y="5837310"/>
                  <a:ext cx="810000" cy="154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78">
              <p14:nvContentPartPr>
                <p14:cNvPr id="165" name="Рукописный ввод 164">
                  <a:extLst>
                    <a:ext uri="{FF2B5EF4-FFF2-40B4-BE49-F238E27FC236}">
                      <a16:creationId xmlns:a16="http://schemas.microsoft.com/office/drawing/2014/main" id="{87570351-BCEB-F40F-A0F2-5E2C9A1252BC}"/>
                    </a:ext>
                  </a:extLst>
                </p14:cNvPr>
                <p14:cNvContentPartPr/>
                <p14:nvPr/>
              </p14:nvContentPartPr>
              <p14:xfrm>
                <a:off x="5897655" y="5089230"/>
                <a:ext cx="911880" cy="816840"/>
              </p14:xfrm>
            </p:contentPart>
          </mc:Choice>
          <mc:Fallback>
            <p:pic>
              <p:nvPicPr>
                <p:cNvPr id="165" name="Рукописный ввод 164">
                  <a:extLst>
                    <a:ext uri="{FF2B5EF4-FFF2-40B4-BE49-F238E27FC236}">
                      <a16:creationId xmlns:a16="http://schemas.microsoft.com/office/drawing/2014/main" id="{87570351-BCEB-F40F-A0F2-5E2C9A1252BC}"/>
                    </a:ext>
                  </a:extLst>
                </p:cNvPr>
                <p:cNvPicPr/>
                <p:nvPr/>
              </p:nvPicPr>
              <p:blipFill>
                <a:blip r:embed="rId79"/>
                <a:stretch>
                  <a:fillRect/>
                </a:stretch>
              </p:blipFill>
              <p:spPr>
                <a:xfrm>
                  <a:off x="5862015" y="5017230"/>
                  <a:ext cx="983520" cy="96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0">
              <p14:nvContentPartPr>
                <p14:cNvPr id="166" name="Рукописный ввод 165">
                  <a:extLst>
                    <a:ext uri="{FF2B5EF4-FFF2-40B4-BE49-F238E27FC236}">
                      <a16:creationId xmlns:a16="http://schemas.microsoft.com/office/drawing/2014/main" id="{11C15AAF-968E-5FC8-1323-DD81BF37A756}"/>
                    </a:ext>
                  </a:extLst>
                </p14:cNvPr>
                <p14:cNvContentPartPr/>
                <p14:nvPr/>
              </p14:nvContentPartPr>
              <p14:xfrm>
                <a:off x="6405975" y="4585230"/>
                <a:ext cx="202320" cy="600120"/>
              </p14:xfrm>
            </p:contentPart>
          </mc:Choice>
          <mc:Fallback>
            <p:pic>
              <p:nvPicPr>
                <p:cNvPr id="166" name="Рукописный ввод 165">
                  <a:extLst>
                    <a:ext uri="{FF2B5EF4-FFF2-40B4-BE49-F238E27FC236}">
                      <a16:creationId xmlns:a16="http://schemas.microsoft.com/office/drawing/2014/main" id="{11C15AAF-968E-5FC8-1323-DD81BF37A756}"/>
                    </a:ext>
                  </a:extLst>
                </p:cNvPr>
                <p:cNvPicPr/>
                <p:nvPr/>
              </p:nvPicPr>
              <p:blipFill>
                <a:blip r:embed="rId81"/>
                <a:stretch>
                  <a:fillRect/>
                </a:stretch>
              </p:blipFill>
              <p:spPr>
                <a:xfrm>
                  <a:off x="6369975" y="4513230"/>
                  <a:ext cx="273960" cy="74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2">
              <p14:nvContentPartPr>
                <p14:cNvPr id="167" name="Рукописный ввод 166">
                  <a:extLst>
                    <a:ext uri="{FF2B5EF4-FFF2-40B4-BE49-F238E27FC236}">
                      <a16:creationId xmlns:a16="http://schemas.microsoft.com/office/drawing/2014/main" id="{1C420DDA-235F-25F6-0DD7-4745D40BE92C}"/>
                    </a:ext>
                  </a:extLst>
                </p14:cNvPr>
                <p14:cNvContentPartPr/>
                <p14:nvPr/>
              </p14:nvContentPartPr>
              <p14:xfrm>
                <a:off x="6393735" y="4566150"/>
                <a:ext cx="423000" cy="1015920"/>
              </p14:xfrm>
            </p:contentPart>
          </mc:Choice>
          <mc:Fallback>
            <p:pic>
              <p:nvPicPr>
                <p:cNvPr id="167" name="Рукописный ввод 166">
                  <a:extLst>
                    <a:ext uri="{FF2B5EF4-FFF2-40B4-BE49-F238E27FC236}">
                      <a16:creationId xmlns:a16="http://schemas.microsoft.com/office/drawing/2014/main" id="{1C420DDA-235F-25F6-0DD7-4745D40BE92C}"/>
                    </a:ext>
                  </a:extLst>
                </p:cNvPr>
                <p:cNvPicPr/>
                <p:nvPr/>
              </p:nvPicPr>
              <p:blipFill>
                <a:blip r:embed="rId83"/>
                <a:stretch>
                  <a:fillRect/>
                </a:stretch>
              </p:blipFill>
              <p:spPr>
                <a:xfrm>
                  <a:off x="6358095" y="4494150"/>
                  <a:ext cx="494640" cy="115956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77" name="Группа 376">
            <a:extLst>
              <a:ext uri="{FF2B5EF4-FFF2-40B4-BE49-F238E27FC236}">
                <a16:creationId xmlns:a16="http://schemas.microsoft.com/office/drawing/2014/main" id="{07E96076-91AF-67C7-01F7-0D855A319F39}"/>
              </a:ext>
            </a:extLst>
          </p:cNvPr>
          <p:cNvGrpSpPr/>
          <p:nvPr/>
        </p:nvGrpSpPr>
        <p:grpSpPr>
          <a:xfrm>
            <a:off x="7544266" y="2353395"/>
            <a:ext cx="1012680" cy="2386440"/>
            <a:chOff x="2504900" y="3597240"/>
            <a:chExt cx="1012680" cy="238644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84">
              <p14:nvContentPartPr>
                <p14:cNvPr id="245" name="Рукописный ввод 244">
                  <a:extLst>
                    <a:ext uri="{FF2B5EF4-FFF2-40B4-BE49-F238E27FC236}">
                      <a16:creationId xmlns:a16="http://schemas.microsoft.com/office/drawing/2014/main" id="{90DA539D-530C-2A7F-D9C3-6BFD47ABAC58}"/>
                    </a:ext>
                  </a:extLst>
                </p14:cNvPr>
                <p14:cNvContentPartPr/>
                <p14:nvPr/>
              </p14:nvContentPartPr>
              <p14:xfrm>
                <a:off x="2520740" y="5983320"/>
                <a:ext cx="996840" cy="360"/>
              </p14:xfrm>
            </p:contentPart>
          </mc:Choice>
          <mc:Fallback>
            <p:pic>
              <p:nvPicPr>
                <p:cNvPr id="245" name="Рукописный ввод 244">
                  <a:extLst>
                    <a:ext uri="{FF2B5EF4-FFF2-40B4-BE49-F238E27FC236}">
                      <a16:creationId xmlns:a16="http://schemas.microsoft.com/office/drawing/2014/main" id="{90DA539D-530C-2A7F-D9C3-6BFD47ABAC58}"/>
                    </a:ext>
                  </a:extLst>
                </p:cNvPr>
                <p:cNvPicPr/>
                <p:nvPr/>
              </p:nvPicPr>
              <p:blipFill>
                <a:blip r:embed="rId85"/>
                <a:stretch>
                  <a:fillRect/>
                </a:stretch>
              </p:blipFill>
              <p:spPr>
                <a:xfrm>
                  <a:off x="2514620" y="5977200"/>
                  <a:ext cx="10090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6">
              <p14:nvContentPartPr>
                <p14:cNvPr id="246" name="Рукописный ввод 245">
                  <a:extLst>
                    <a:ext uri="{FF2B5EF4-FFF2-40B4-BE49-F238E27FC236}">
                      <a16:creationId xmlns:a16="http://schemas.microsoft.com/office/drawing/2014/main" id="{97C023DA-E0FF-E9A5-B6A2-E75DD5B2DD30}"/>
                    </a:ext>
                  </a:extLst>
                </p14:cNvPr>
                <p14:cNvContentPartPr/>
                <p14:nvPr/>
              </p14:nvContentPartPr>
              <p14:xfrm>
                <a:off x="2505620" y="5861280"/>
                <a:ext cx="989640" cy="360"/>
              </p14:xfrm>
            </p:contentPart>
          </mc:Choice>
          <mc:Fallback>
            <p:pic>
              <p:nvPicPr>
                <p:cNvPr id="246" name="Рукописный ввод 245">
                  <a:extLst>
                    <a:ext uri="{FF2B5EF4-FFF2-40B4-BE49-F238E27FC236}">
                      <a16:creationId xmlns:a16="http://schemas.microsoft.com/office/drawing/2014/main" id="{97C023DA-E0FF-E9A5-B6A2-E75DD5B2DD30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2499500" y="5855160"/>
                  <a:ext cx="10018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88">
              <p14:nvContentPartPr>
                <p14:cNvPr id="335" name="Рукописный ввод 334">
                  <a:extLst>
                    <a:ext uri="{FF2B5EF4-FFF2-40B4-BE49-F238E27FC236}">
                      <a16:creationId xmlns:a16="http://schemas.microsoft.com/office/drawing/2014/main" id="{780124B6-D35F-52A6-30ED-89AF93313F28}"/>
                    </a:ext>
                  </a:extLst>
                </p14:cNvPr>
                <p14:cNvContentPartPr/>
                <p14:nvPr/>
              </p14:nvContentPartPr>
              <p14:xfrm>
                <a:off x="2510660" y="5617560"/>
                <a:ext cx="944280" cy="360"/>
              </p14:xfrm>
            </p:contentPart>
          </mc:Choice>
          <mc:Fallback>
            <p:pic>
              <p:nvPicPr>
                <p:cNvPr id="335" name="Рукописный ввод 334">
                  <a:extLst>
                    <a:ext uri="{FF2B5EF4-FFF2-40B4-BE49-F238E27FC236}">
                      <a16:creationId xmlns:a16="http://schemas.microsoft.com/office/drawing/2014/main" id="{780124B6-D35F-52A6-30ED-89AF93313F28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2504540" y="5611440"/>
                  <a:ext cx="9565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0">
              <p14:nvContentPartPr>
                <p14:cNvPr id="334" name="Рукописный ввод 333">
                  <a:extLst>
                    <a:ext uri="{FF2B5EF4-FFF2-40B4-BE49-F238E27FC236}">
                      <a16:creationId xmlns:a16="http://schemas.microsoft.com/office/drawing/2014/main" id="{8E45E0A9-689E-1433-0423-1DC905A840FB}"/>
                    </a:ext>
                  </a:extLst>
                </p14:cNvPr>
                <p14:cNvContentPartPr/>
                <p14:nvPr/>
              </p14:nvContentPartPr>
              <p14:xfrm>
                <a:off x="2505620" y="5505960"/>
                <a:ext cx="968040" cy="360"/>
              </p14:xfrm>
            </p:contentPart>
          </mc:Choice>
          <mc:Fallback>
            <p:pic>
              <p:nvPicPr>
                <p:cNvPr id="334" name="Рукописный ввод 333">
                  <a:extLst>
                    <a:ext uri="{FF2B5EF4-FFF2-40B4-BE49-F238E27FC236}">
                      <a16:creationId xmlns:a16="http://schemas.microsoft.com/office/drawing/2014/main" id="{8E45E0A9-689E-1433-0423-1DC905A840FB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2499140" y="5499480"/>
                  <a:ext cx="9802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2">
              <p14:nvContentPartPr>
                <p14:cNvPr id="249" name="Рукописный ввод 248">
                  <a:extLst>
                    <a:ext uri="{FF2B5EF4-FFF2-40B4-BE49-F238E27FC236}">
                      <a16:creationId xmlns:a16="http://schemas.microsoft.com/office/drawing/2014/main" id="{FF81291B-3143-0EF2-89AF-1DB8F8717FF4}"/>
                    </a:ext>
                  </a:extLst>
                </p14:cNvPr>
                <p14:cNvContentPartPr/>
                <p14:nvPr/>
              </p14:nvContentPartPr>
              <p14:xfrm>
                <a:off x="2739260" y="4169640"/>
                <a:ext cx="518400" cy="360"/>
              </p14:xfrm>
            </p:contentPart>
          </mc:Choice>
          <mc:Fallback>
            <p:pic>
              <p:nvPicPr>
                <p:cNvPr id="249" name="Рукописный ввод 248">
                  <a:extLst>
                    <a:ext uri="{FF2B5EF4-FFF2-40B4-BE49-F238E27FC236}">
                      <a16:creationId xmlns:a16="http://schemas.microsoft.com/office/drawing/2014/main" id="{FF81291B-3143-0EF2-89AF-1DB8F8717FF4}"/>
                    </a:ext>
                  </a:extLst>
                </p:cNvPr>
                <p:cNvPicPr/>
                <p:nvPr/>
              </p:nvPicPr>
              <p:blipFill>
                <a:blip r:embed="rId93"/>
                <a:stretch>
                  <a:fillRect/>
                </a:stretch>
              </p:blipFill>
              <p:spPr>
                <a:xfrm>
                  <a:off x="2733140" y="4163520"/>
                  <a:ext cx="53064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4">
              <p14:nvContentPartPr>
                <p14:cNvPr id="250" name="Рукописный ввод 249">
                  <a:extLst>
                    <a:ext uri="{FF2B5EF4-FFF2-40B4-BE49-F238E27FC236}">
                      <a16:creationId xmlns:a16="http://schemas.microsoft.com/office/drawing/2014/main" id="{8989ABA5-23E1-7914-743D-E1CA28D8231A}"/>
                    </a:ext>
                  </a:extLst>
                </p14:cNvPr>
                <p14:cNvContentPartPr/>
                <p14:nvPr/>
              </p14:nvContentPartPr>
              <p14:xfrm>
                <a:off x="2508500" y="5502720"/>
                <a:ext cx="7920" cy="102600"/>
              </p14:xfrm>
            </p:contentPart>
          </mc:Choice>
          <mc:Fallback>
            <p:pic>
              <p:nvPicPr>
                <p:cNvPr id="250" name="Рукописный ввод 249">
                  <a:extLst>
                    <a:ext uri="{FF2B5EF4-FFF2-40B4-BE49-F238E27FC236}">
                      <a16:creationId xmlns:a16="http://schemas.microsoft.com/office/drawing/2014/main" id="{8989ABA5-23E1-7914-743D-E1CA28D8231A}"/>
                    </a:ext>
                  </a:extLst>
                </p:cNvPr>
                <p:cNvPicPr/>
                <p:nvPr/>
              </p:nvPicPr>
              <p:blipFill>
                <a:blip r:embed="rId95"/>
                <a:stretch>
                  <a:fillRect/>
                </a:stretch>
              </p:blipFill>
              <p:spPr>
                <a:xfrm>
                  <a:off x="2502380" y="5496600"/>
                  <a:ext cx="20160" cy="114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96">
              <p14:nvContentPartPr>
                <p14:cNvPr id="251" name="Рукописный ввод 250">
                  <a:extLst>
                    <a:ext uri="{FF2B5EF4-FFF2-40B4-BE49-F238E27FC236}">
                      <a16:creationId xmlns:a16="http://schemas.microsoft.com/office/drawing/2014/main" id="{5453067E-F8FB-86E7-69FB-B45FFDE157FD}"/>
                    </a:ext>
                  </a:extLst>
                </p14:cNvPr>
                <p14:cNvContentPartPr/>
                <p14:nvPr/>
              </p14:nvContentPartPr>
              <p14:xfrm>
                <a:off x="2504900" y="4161720"/>
                <a:ext cx="342720" cy="1318680"/>
              </p14:xfrm>
            </p:contentPart>
          </mc:Choice>
          <mc:Fallback>
            <p:pic>
              <p:nvPicPr>
                <p:cNvPr id="251" name="Рукописный ввод 250">
                  <a:extLst>
                    <a:ext uri="{FF2B5EF4-FFF2-40B4-BE49-F238E27FC236}">
                      <a16:creationId xmlns:a16="http://schemas.microsoft.com/office/drawing/2014/main" id="{5453067E-F8FB-86E7-69FB-B45FFDE157FD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2498780" y="4155600"/>
                  <a:ext cx="354960" cy="13309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52" name="Группа 251">
              <a:extLst>
                <a:ext uri="{FF2B5EF4-FFF2-40B4-BE49-F238E27FC236}">
                  <a16:creationId xmlns:a16="http://schemas.microsoft.com/office/drawing/2014/main" id="{6AF47771-E1DC-CB0E-1315-5567813A2548}"/>
                </a:ext>
              </a:extLst>
            </p:cNvPr>
            <p:cNvGrpSpPr/>
            <p:nvPr/>
          </p:nvGrpSpPr>
          <p:grpSpPr>
            <a:xfrm>
              <a:off x="2510660" y="4161720"/>
              <a:ext cx="990720" cy="1820520"/>
              <a:chOff x="2910600" y="4165320"/>
              <a:chExt cx="990720" cy="18205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98">
                <p14:nvContentPartPr>
                  <p14:cNvPr id="253" name="Рукописный ввод 252">
                    <a:extLst>
                      <a:ext uri="{FF2B5EF4-FFF2-40B4-BE49-F238E27FC236}">
                        <a16:creationId xmlns:a16="http://schemas.microsoft.com/office/drawing/2014/main" id="{5A83069F-38AF-4ADB-FF9F-6D93E49E9EDD}"/>
                      </a:ext>
                    </a:extLst>
                  </p14:cNvPr>
                  <p14:cNvContentPartPr/>
                  <p14:nvPr/>
                </p14:nvContentPartPr>
                <p14:xfrm>
                  <a:off x="2910600" y="5633400"/>
                  <a:ext cx="113760" cy="352440"/>
                </p14:xfrm>
              </p:contentPart>
            </mc:Choice>
            <mc:Fallback>
              <p:pic>
                <p:nvPicPr>
                  <p:cNvPr id="253" name="Рукописный ввод 252">
                    <a:extLst>
                      <a:ext uri="{FF2B5EF4-FFF2-40B4-BE49-F238E27FC236}">
                        <a16:creationId xmlns:a16="http://schemas.microsoft.com/office/drawing/2014/main" id="{5A83069F-38AF-4ADB-FF9F-6D93E49E9EDD}"/>
                      </a:ext>
                    </a:extLst>
                  </p:cNvPr>
                  <p:cNvPicPr/>
                  <p:nvPr/>
                </p:nvPicPr>
                <p:blipFill>
                  <a:blip r:embed="rId99"/>
                  <a:stretch>
                    <a:fillRect/>
                  </a:stretch>
                </p:blipFill>
                <p:spPr>
                  <a:xfrm>
                    <a:off x="2904480" y="5627280"/>
                    <a:ext cx="126000" cy="364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0">
                <p14:nvContentPartPr>
                  <p14:cNvPr id="254" name="Рукописный ввод 253">
                    <a:extLst>
                      <a:ext uri="{FF2B5EF4-FFF2-40B4-BE49-F238E27FC236}">
                        <a16:creationId xmlns:a16="http://schemas.microsoft.com/office/drawing/2014/main" id="{CEA0C0C3-A91F-37B9-C93C-AC72723A095C}"/>
                      </a:ext>
                    </a:extLst>
                  </p14:cNvPr>
                  <p14:cNvContentPartPr/>
                  <p14:nvPr/>
                </p14:nvContentPartPr>
                <p14:xfrm>
                  <a:off x="3900960" y="5877120"/>
                  <a:ext cx="360" cy="101160"/>
                </p14:xfrm>
              </p:contentPart>
            </mc:Choice>
            <mc:Fallback>
              <p:pic>
                <p:nvPicPr>
                  <p:cNvPr id="254" name="Рукописный ввод 253">
                    <a:extLst>
                      <a:ext uri="{FF2B5EF4-FFF2-40B4-BE49-F238E27FC236}">
                        <a16:creationId xmlns:a16="http://schemas.microsoft.com/office/drawing/2014/main" id="{CEA0C0C3-A91F-37B9-C93C-AC72723A095C}"/>
                      </a:ext>
                    </a:extLst>
                  </p:cNvPr>
                  <p:cNvPicPr/>
                  <p:nvPr/>
                </p:nvPicPr>
                <p:blipFill>
                  <a:blip r:embed="rId101"/>
                  <a:stretch>
                    <a:fillRect/>
                  </a:stretch>
                </p:blipFill>
                <p:spPr>
                  <a:xfrm>
                    <a:off x="3894840" y="5871000"/>
                    <a:ext cx="12600" cy="113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2">
                <p14:nvContentPartPr>
                  <p14:cNvPr id="333" name="Рукописный ввод 332">
                    <a:extLst>
                      <a:ext uri="{FF2B5EF4-FFF2-40B4-BE49-F238E27FC236}">
                        <a16:creationId xmlns:a16="http://schemas.microsoft.com/office/drawing/2014/main" id="{5860D17A-9C0D-E202-016D-05AD8D86D0F5}"/>
                      </a:ext>
                    </a:extLst>
                  </p14:cNvPr>
                  <p14:cNvContentPartPr/>
                  <p14:nvPr/>
                </p14:nvContentPartPr>
                <p14:xfrm>
                  <a:off x="3793320" y="5637360"/>
                  <a:ext cx="102240" cy="217440"/>
                </p14:xfrm>
              </p:contentPart>
            </mc:Choice>
            <mc:Fallback>
              <p:pic>
                <p:nvPicPr>
                  <p:cNvPr id="333" name="Рукописный ввод 332">
                    <a:extLst>
                      <a:ext uri="{FF2B5EF4-FFF2-40B4-BE49-F238E27FC236}">
                        <a16:creationId xmlns:a16="http://schemas.microsoft.com/office/drawing/2014/main" id="{5860D17A-9C0D-E202-016D-05AD8D86D0F5}"/>
                      </a:ext>
                    </a:extLst>
                  </p:cNvPr>
                  <p:cNvPicPr/>
                  <p:nvPr/>
                </p:nvPicPr>
                <p:blipFill>
                  <a:blip r:embed="rId103"/>
                  <a:stretch>
                    <a:fillRect/>
                  </a:stretch>
                </p:blipFill>
                <p:spPr>
                  <a:xfrm>
                    <a:off x="3787200" y="5631240"/>
                    <a:ext cx="114480" cy="229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04">
                <p14:nvContentPartPr>
                  <p14:cNvPr id="332" name="Рукописный ввод 331">
                    <a:extLst>
                      <a:ext uri="{FF2B5EF4-FFF2-40B4-BE49-F238E27FC236}">
                        <a16:creationId xmlns:a16="http://schemas.microsoft.com/office/drawing/2014/main" id="{8279D093-AD6D-D375-CF9F-F605AE3F7F7E}"/>
                      </a:ext>
                    </a:extLst>
                  </p14:cNvPr>
                  <p14:cNvContentPartPr/>
                  <p14:nvPr/>
                </p14:nvContentPartPr>
                <p14:xfrm>
                  <a:off x="3554280" y="4165320"/>
                  <a:ext cx="319320" cy="1325880"/>
                </p14:xfrm>
              </p:contentPart>
            </mc:Choice>
            <mc:Fallback>
              <p:pic>
                <p:nvPicPr>
                  <p:cNvPr id="332" name="Рукописный ввод 331">
                    <a:extLst>
                      <a:ext uri="{FF2B5EF4-FFF2-40B4-BE49-F238E27FC236}">
                        <a16:creationId xmlns:a16="http://schemas.microsoft.com/office/drawing/2014/main" id="{8279D093-AD6D-D375-CF9F-F605AE3F7F7E}"/>
                      </a:ext>
                    </a:extLst>
                  </p:cNvPr>
                  <p:cNvPicPr/>
                  <p:nvPr/>
                </p:nvPicPr>
                <p:blipFill>
                  <a:blip r:embed="rId105"/>
                  <a:stretch>
                    <a:fillRect/>
                  </a:stretch>
                </p:blipFill>
                <p:spPr>
                  <a:xfrm>
                    <a:off x="3547800" y="4158840"/>
                    <a:ext cx="331560" cy="133812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06">
              <p14:nvContentPartPr>
                <p14:cNvPr id="258" name="Рукописный ввод 257">
                  <a:extLst>
                    <a:ext uri="{FF2B5EF4-FFF2-40B4-BE49-F238E27FC236}">
                      <a16:creationId xmlns:a16="http://schemas.microsoft.com/office/drawing/2014/main" id="{83D54803-596D-DBC6-8804-0C5E27B9DA6F}"/>
                    </a:ext>
                  </a:extLst>
                </p14:cNvPr>
                <p14:cNvContentPartPr/>
                <p14:nvPr/>
              </p14:nvContentPartPr>
              <p14:xfrm>
                <a:off x="2651420" y="3710280"/>
                <a:ext cx="103320" cy="466920"/>
              </p14:xfrm>
            </p:contentPart>
          </mc:Choice>
          <mc:Fallback>
            <p:pic>
              <p:nvPicPr>
                <p:cNvPr id="258" name="Рукописный ввод 257">
                  <a:extLst>
                    <a:ext uri="{FF2B5EF4-FFF2-40B4-BE49-F238E27FC236}">
                      <a16:creationId xmlns:a16="http://schemas.microsoft.com/office/drawing/2014/main" id="{83D54803-596D-DBC6-8804-0C5E27B9DA6F}"/>
                    </a:ext>
                  </a:extLst>
                </p:cNvPr>
                <p:cNvPicPr/>
                <p:nvPr/>
              </p:nvPicPr>
              <p:blipFill>
                <a:blip r:embed="rId107"/>
                <a:stretch>
                  <a:fillRect/>
                </a:stretch>
              </p:blipFill>
              <p:spPr>
                <a:xfrm>
                  <a:off x="2645300" y="3704160"/>
                  <a:ext cx="115560" cy="479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08">
              <p14:nvContentPartPr>
                <p14:cNvPr id="259" name="Рукописный ввод 258">
                  <a:extLst>
                    <a:ext uri="{FF2B5EF4-FFF2-40B4-BE49-F238E27FC236}">
                      <a16:creationId xmlns:a16="http://schemas.microsoft.com/office/drawing/2014/main" id="{AD0DBCD0-1726-2568-2918-94B77237C209}"/>
                    </a:ext>
                  </a:extLst>
                </p14:cNvPr>
                <p14:cNvContentPartPr/>
                <p14:nvPr/>
              </p14:nvContentPartPr>
              <p14:xfrm>
                <a:off x="2734220" y="3597240"/>
                <a:ext cx="500040" cy="142920"/>
              </p14:xfrm>
            </p:contentPart>
          </mc:Choice>
          <mc:Fallback>
            <p:pic>
              <p:nvPicPr>
                <p:cNvPr id="259" name="Рукописный ввод 258">
                  <a:extLst>
                    <a:ext uri="{FF2B5EF4-FFF2-40B4-BE49-F238E27FC236}">
                      <a16:creationId xmlns:a16="http://schemas.microsoft.com/office/drawing/2014/main" id="{AD0DBCD0-1726-2568-2918-94B77237C209}"/>
                    </a:ext>
                  </a:extLst>
                </p:cNvPr>
                <p:cNvPicPr/>
                <p:nvPr/>
              </p:nvPicPr>
              <p:blipFill>
                <a:blip r:embed="rId109"/>
                <a:stretch>
                  <a:fillRect/>
                </a:stretch>
              </p:blipFill>
              <p:spPr>
                <a:xfrm>
                  <a:off x="2728100" y="3591120"/>
                  <a:ext cx="512280" cy="15516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60" name="Группа 259">
              <a:extLst>
                <a:ext uri="{FF2B5EF4-FFF2-40B4-BE49-F238E27FC236}">
                  <a16:creationId xmlns:a16="http://schemas.microsoft.com/office/drawing/2014/main" id="{CCEA5CB3-5AC6-7E7A-F429-6CC3FEAD6675}"/>
                </a:ext>
              </a:extLst>
            </p:cNvPr>
            <p:cNvGrpSpPr/>
            <p:nvPr/>
          </p:nvGrpSpPr>
          <p:grpSpPr>
            <a:xfrm>
              <a:off x="3237140" y="3689040"/>
              <a:ext cx="117360" cy="517320"/>
              <a:chOff x="3637080" y="3692640"/>
              <a:chExt cx="117360" cy="51732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10">
                <p14:nvContentPartPr>
                  <p14:cNvPr id="261" name="Рукописный ввод 260">
                    <a:extLst>
                      <a:ext uri="{FF2B5EF4-FFF2-40B4-BE49-F238E27FC236}">
                        <a16:creationId xmlns:a16="http://schemas.microsoft.com/office/drawing/2014/main" id="{61652794-E6FA-B8B3-2BCC-48F130AFEA4F}"/>
                      </a:ext>
                    </a:extLst>
                  </p14:cNvPr>
                  <p14:cNvContentPartPr/>
                  <p14:nvPr/>
                </p14:nvContentPartPr>
                <p14:xfrm>
                  <a:off x="3637080" y="3692640"/>
                  <a:ext cx="117360" cy="334800"/>
                </p14:xfrm>
              </p:contentPart>
            </mc:Choice>
            <mc:Fallback>
              <p:pic>
                <p:nvPicPr>
                  <p:cNvPr id="261" name="Рукописный ввод 260">
                    <a:extLst>
                      <a:ext uri="{FF2B5EF4-FFF2-40B4-BE49-F238E27FC236}">
                        <a16:creationId xmlns:a16="http://schemas.microsoft.com/office/drawing/2014/main" id="{61652794-E6FA-B8B3-2BCC-48F130AFEA4F}"/>
                      </a:ext>
                    </a:extLst>
                  </p:cNvPr>
                  <p:cNvPicPr/>
                  <p:nvPr/>
                </p:nvPicPr>
                <p:blipFill>
                  <a:blip r:embed="rId111"/>
                  <a:stretch>
                    <a:fillRect/>
                  </a:stretch>
                </p:blipFill>
                <p:spPr>
                  <a:xfrm>
                    <a:off x="3630960" y="3686520"/>
                    <a:ext cx="129600" cy="347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2">
                <p14:nvContentPartPr>
                  <p14:cNvPr id="262" name="Рукописный ввод 261">
                    <a:extLst>
                      <a:ext uri="{FF2B5EF4-FFF2-40B4-BE49-F238E27FC236}">
                        <a16:creationId xmlns:a16="http://schemas.microsoft.com/office/drawing/2014/main" id="{CC426BB2-CA69-78FF-6561-6C9A3C8D3819}"/>
                      </a:ext>
                    </a:extLst>
                  </p14:cNvPr>
                  <p14:cNvContentPartPr/>
                  <p14:nvPr/>
                </p14:nvContentPartPr>
                <p14:xfrm>
                  <a:off x="3659040" y="4013040"/>
                  <a:ext cx="95400" cy="196920"/>
                </p14:xfrm>
              </p:contentPart>
            </mc:Choice>
            <mc:Fallback>
              <p:pic>
                <p:nvPicPr>
                  <p:cNvPr id="262" name="Рукописный ввод 261">
                    <a:extLst>
                      <a:ext uri="{FF2B5EF4-FFF2-40B4-BE49-F238E27FC236}">
                        <a16:creationId xmlns:a16="http://schemas.microsoft.com/office/drawing/2014/main" id="{CC426BB2-CA69-78FF-6561-6C9A3C8D3819}"/>
                      </a:ext>
                    </a:extLst>
                  </p:cNvPr>
                  <p:cNvPicPr/>
                  <p:nvPr/>
                </p:nvPicPr>
                <p:blipFill>
                  <a:blip r:embed="rId113"/>
                  <a:stretch>
                    <a:fillRect/>
                  </a:stretch>
                </p:blipFill>
                <p:spPr>
                  <a:xfrm>
                    <a:off x="3652920" y="4006920"/>
                    <a:ext cx="107640" cy="2091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14">
              <p14:nvContentPartPr>
                <p14:cNvPr id="263" name="Рукописный ввод 262">
                  <a:extLst>
                    <a:ext uri="{FF2B5EF4-FFF2-40B4-BE49-F238E27FC236}">
                      <a16:creationId xmlns:a16="http://schemas.microsoft.com/office/drawing/2014/main" id="{CCE2A055-BBC4-0A93-015F-A0E4C71E7D68}"/>
                    </a:ext>
                  </a:extLst>
                </p14:cNvPr>
                <p14:cNvContentPartPr/>
                <p14:nvPr/>
              </p14:nvContentPartPr>
              <p14:xfrm>
                <a:off x="2508100" y="5474880"/>
                <a:ext cx="12240" cy="146160"/>
              </p14:xfrm>
            </p:contentPart>
          </mc:Choice>
          <mc:Fallback>
            <p:pic>
              <p:nvPicPr>
                <p:cNvPr id="263" name="Рукописный ввод 262">
                  <a:extLst>
                    <a:ext uri="{FF2B5EF4-FFF2-40B4-BE49-F238E27FC236}">
                      <a16:creationId xmlns:a16="http://schemas.microsoft.com/office/drawing/2014/main" id="{CCE2A055-BBC4-0A93-015F-A0E4C71E7D68}"/>
                    </a:ext>
                  </a:extLst>
                </p:cNvPr>
                <p:cNvPicPr/>
                <p:nvPr/>
              </p:nvPicPr>
              <p:blipFill>
                <a:blip r:embed="rId115"/>
                <a:stretch>
                  <a:fillRect/>
                </a:stretch>
              </p:blipFill>
              <p:spPr>
                <a:xfrm>
                  <a:off x="2501980" y="5468760"/>
                  <a:ext cx="24480" cy="1584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264" name="Группа 263">
              <a:extLst>
                <a:ext uri="{FF2B5EF4-FFF2-40B4-BE49-F238E27FC236}">
                  <a16:creationId xmlns:a16="http://schemas.microsoft.com/office/drawing/2014/main" id="{5F8EE3CB-5E87-98C1-EE53-0A58DD7D961E}"/>
                </a:ext>
              </a:extLst>
            </p:cNvPr>
            <p:cNvGrpSpPr/>
            <p:nvPr/>
          </p:nvGrpSpPr>
          <p:grpSpPr>
            <a:xfrm>
              <a:off x="3491260" y="5856120"/>
              <a:ext cx="10440" cy="124560"/>
              <a:chOff x="3891200" y="5859720"/>
              <a:chExt cx="10440" cy="1245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16">
                <p14:nvContentPartPr>
                  <p14:cNvPr id="265" name="Рукописный ввод 264">
                    <a:extLst>
                      <a:ext uri="{FF2B5EF4-FFF2-40B4-BE49-F238E27FC236}">
                        <a16:creationId xmlns:a16="http://schemas.microsoft.com/office/drawing/2014/main" id="{838631DC-020C-9448-9C06-2FE5BAF6C41C}"/>
                      </a:ext>
                    </a:extLst>
                  </p14:cNvPr>
                  <p14:cNvContentPartPr/>
                  <p14:nvPr/>
                </p14:nvContentPartPr>
                <p14:xfrm>
                  <a:off x="3893720" y="5859720"/>
                  <a:ext cx="360" cy="360"/>
                </p14:xfrm>
              </p:contentPart>
            </mc:Choice>
            <mc:Fallback>
              <p:pic>
                <p:nvPicPr>
                  <p:cNvPr id="265" name="Рукописный ввод 264">
                    <a:extLst>
                      <a:ext uri="{FF2B5EF4-FFF2-40B4-BE49-F238E27FC236}">
                        <a16:creationId xmlns:a16="http://schemas.microsoft.com/office/drawing/2014/main" id="{838631DC-020C-9448-9C06-2FE5BAF6C41C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3887600" y="585360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7">
                <p14:nvContentPartPr>
                  <p14:cNvPr id="266" name="Рукописный ввод 265">
                    <a:extLst>
                      <a:ext uri="{FF2B5EF4-FFF2-40B4-BE49-F238E27FC236}">
                        <a16:creationId xmlns:a16="http://schemas.microsoft.com/office/drawing/2014/main" id="{35679900-6FE2-3249-4CE6-97230298FD9D}"/>
                      </a:ext>
                    </a:extLst>
                  </p14:cNvPr>
                  <p14:cNvContentPartPr/>
                  <p14:nvPr/>
                </p14:nvContentPartPr>
                <p14:xfrm>
                  <a:off x="3891200" y="5867280"/>
                  <a:ext cx="360" cy="360"/>
                </p14:xfrm>
              </p:contentPart>
            </mc:Choice>
            <mc:Fallback>
              <p:pic>
                <p:nvPicPr>
                  <p:cNvPr id="266" name="Рукописный ввод 265">
                    <a:extLst>
                      <a:ext uri="{FF2B5EF4-FFF2-40B4-BE49-F238E27FC236}">
                        <a16:creationId xmlns:a16="http://schemas.microsoft.com/office/drawing/2014/main" id="{35679900-6FE2-3249-4CE6-97230298FD9D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3885080" y="586116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8">
                <p14:nvContentPartPr>
                  <p14:cNvPr id="267" name="Рукописный ввод 266">
                    <a:extLst>
                      <a:ext uri="{FF2B5EF4-FFF2-40B4-BE49-F238E27FC236}">
                        <a16:creationId xmlns:a16="http://schemas.microsoft.com/office/drawing/2014/main" id="{F977DB55-E8FC-B1AB-BD08-3FDB6DD1E876}"/>
                      </a:ext>
                    </a:extLst>
                  </p14:cNvPr>
                  <p14:cNvContentPartPr/>
                  <p14:nvPr/>
                </p14:nvContentPartPr>
                <p14:xfrm>
                  <a:off x="3896240" y="5869800"/>
                  <a:ext cx="1440" cy="3960"/>
                </p14:xfrm>
              </p:contentPart>
            </mc:Choice>
            <mc:Fallback>
              <p:pic>
                <p:nvPicPr>
                  <p:cNvPr id="267" name="Рукописный ввод 266">
                    <a:extLst>
                      <a:ext uri="{FF2B5EF4-FFF2-40B4-BE49-F238E27FC236}">
                        <a16:creationId xmlns:a16="http://schemas.microsoft.com/office/drawing/2014/main" id="{F977DB55-E8FC-B1AB-BD08-3FDB6DD1E876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3890120" y="5863680"/>
                    <a:ext cx="13680" cy="1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19">
                <p14:nvContentPartPr>
                  <p14:cNvPr id="268" name="Рукописный ввод 267">
                    <a:extLst>
                      <a:ext uri="{FF2B5EF4-FFF2-40B4-BE49-F238E27FC236}">
                        <a16:creationId xmlns:a16="http://schemas.microsoft.com/office/drawing/2014/main" id="{44BF2598-CB27-405F-2126-F239D0EAB781}"/>
                      </a:ext>
                    </a:extLst>
                  </p14:cNvPr>
                  <p14:cNvContentPartPr/>
                  <p14:nvPr/>
                </p14:nvContentPartPr>
                <p14:xfrm>
                  <a:off x="3901280" y="5983920"/>
                  <a:ext cx="360" cy="360"/>
                </p14:xfrm>
              </p:contentPart>
            </mc:Choice>
            <mc:Fallback>
              <p:pic>
                <p:nvPicPr>
                  <p:cNvPr id="268" name="Рукописный ввод 267">
                    <a:extLst>
                      <a:ext uri="{FF2B5EF4-FFF2-40B4-BE49-F238E27FC236}">
                        <a16:creationId xmlns:a16="http://schemas.microsoft.com/office/drawing/2014/main" id="{44BF2598-CB27-405F-2126-F239D0EAB781}"/>
                      </a:ext>
                    </a:extLst>
                  </p:cNvPr>
                  <p:cNvPicPr/>
                  <p:nvPr/>
                </p:nvPicPr>
                <p:blipFill>
                  <a:blip r:embed="rId29"/>
                  <a:stretch>
                    <a:fillRect/>
                  </a:stretch>
                </p:blipFill>
                <p:spPr>
                  <a:xfrm>
                    <a:off x="3895160" y="5977800"/>
                    <a:ext cx="12600" cy="126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20">
              <p14:nvContentPartPr>
                <p14:cNvPr id="298" name="Рукописный ввод 297">
                  <a:extLst>
                    <a:ext uri="{FF2B5EF4-FFF2-40B4-BE49-F238E27FC236}">
                      <a16:creationId xmlns:a16="http://schemas.microsoft.com/office/drawing/2014/main" id="{0D1C198A-EBE3-70E0-1A16-FF6B99E89A87}"/>
                    </a:ext>
                  </a:extLst>
                </p14:cNvPr>
                <p14:cNvContentPartPr/>
                <p14:nvPr/>
              </p14:nvContentPartPr>
              <p14:xfrm>
                <a:off x="2963120" y="3654840"/>
                <a:ext cx="41760" cy="5400"/>
              </p14:xfrm>
            </p:contentPart>
          </mc:Choice>
          <mc:Fallback>
            <p:pic>
              <p:nvPicPr>
                <p:cNvPr id="298" name="Рукописный ввод 297">
                  <a:extLst>
                    <a:ext uri="{FF2B5EF4-FFF2-40B4-BE49-F238E27FC236}">
                      <a16:creationId xmlns:a16="http://schemas.microsoft.com/office/drawing/2014/main" id="{0D1C198A-EBE3-70E0-1A16-FF6B99E89A87}"/>
                    </a:ext>
                  </a:extLst>
                </p:cNvPr>
                <p:cNvPicPr/>
                <p:nvPr/>
              </p:nvPicPr>
              <p:blipFill>
                <a:blip r:embed="rId121"/>
                <a:stretch>
                  <a:fillRect/>
                </a:stretch>
              </p:blipFill>
              <p:spPr>
                <a:xfrm>
                  <a:off x="2900480" y="3591840"/>
                  <a:ext cx="167400" cy="131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2">
              <p14:nvContentPartPr>
                <p14:cNvPr id="299" name="Рукописный ввод 298">
                  <a:extLst>
                    <a:ext uri="{FF2B5EF4-FFF2-40B4-BE49-F238E27FC236}">
                      <a16:creationId xmlns:a16="http://schemas.microsoft.com/office/drawing/2014/main" id="{FFBE965E-6372-8FCF-870D-1D6BEB80167B}"/>
                    </a:ext>
                  </a:extLst>
                </p14:cNvPr>
                <p14:cNvContentPartPr/>
                <p14:nvPr/>
              </p14:nvContentPartPr>
              <p14:xfrm>
                <a:off x="2589800" y="3662400"/>
                <a:ext cx="405360" cy="1835280"/>
              </p14:xfrm>
            </p:contentPart>
          </mc:Choice>
          <mc:Fallback>
            <p:pic>
              <p:nvPicPr>
                <p:cNvPr id="299" name="Рукописный ввод 298">
                  <a:extLst>
                    <a:ext uri="{FF2B5EF4-FFF2-40B4-BE49-F238E27FC236}">
                      <a16:creationId xmlns:a16="http://schemas.microsoft.com/office/drawing/2014/main" id="{FFBE965E-6372-8FCF-870D-1D6BEB80167B}"/>
                    </a:ext>
                  </a:extLst>
                </p:cNvPr>
                <p:cNvPicPr/>
                <p:nvPr/>
              </p:nvPicPr>
              <p:blipFill>
                <a:blip r:embed="rId123"/>
                <a:stretch>
                  <a:fillRect/>
                </a:stretch>
              </p:blipFill>
              <p:spPr>
                <a:xfrm>
                  <a:off x="2527160" y="3599760"/>
                  <a:ext cx="531000" cy="1960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24">
              <p14:nvContentPartPr>
                <p14:cNvPr id="302" name="Рукописный ввод 301">
                  <a:extLst>
                    <a:ext uri="{FF2B5EF4-FFF2-40B4-BE49-F238E27FC236}">
                      <a16:creationId xmlns:a16="http://schemas.microsoft.com/office/drawing/2014/main" id="{19A5CF3A-C35A-053E-8DD2-AEB8F3E1DB6F}"/>
                    </a:ext>
                  </a:extLst>
                </p14:cNvPr>
                <p14:cNvContentPartPr/>
                <p14:nvPr/>
              </p14:nvContentPartPr>
              <p14:xfrm>
                <a:off x="2851160" y="3654480"/>
                <a:ext cx="428400" cy="1289160"/>
              </p14:xfrm>
            </p:contentPart>
          </mc:Choice>
          <mc:Fallback>
            <p:pic>
              <p:nvPicPr>
                <p:cNvPr id="302" name="Рукописный ввод 301">
                  <a:extLst>
                    <a:ext uri="{FF2B5EF4-FFF2-40B4-BE49-F238E27FC236}">
                      <a16:creationId xmlns:a16="http://schemas.microsoft.com/office/drawing/2014/main" id="{19A5CF3A-C35A-053E-8DD2-AEB8F3E1DB6F}"/>
                    </a:ext>
                  </a:extLst>
                </p:cNvPr>
                <p:cNvPicPr/>
                <p:nvPr/>
              </p:nvPicPr>
              <p:blipFill>
                <a:blip r:embed="rId125"/>
                <a:stretch>
                  <a:fillRect/>
                </a:stretch>
              </p:blipFill>
              <p:spPr>
                <a:xfrm>
                  <a:off x="2788160" y="3591840"/>
                  <a:ext cx="554040" cy="14148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06" name="Группа 305">
              <a:extLst>
                <a:ext uri="{FF2B5EF4-FFF2-40B4-BE49-F238E27FC236}">
                  <a16:creationId xmlns:a16="http://schemas.microsoft.com/office/drawing/2014/main" id="{97B348D4-AFF0-D874-7503-0619FE9F58F5}"/>
                </a:ext>
              </a:extLst>
            </p:cNvPr>
            <p:cNvGrpSpPr/>
            <p:nvPr/>
          </p:nvGrpSpPr>
          <p:grpSpPr>
            <a:xfrm>
              <a:off x="2952680" y="4961640"/>
              <a:ext cx="461160" cy="821160"/>
              <a:chOff x="2952680" y="4961640"/>
              <a:chExt cx="461160" cy="82116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26">
                <p14:nvContentPartPr>
                  <p14:cNvPr id="304" name="Рукописный ввод 303">
                    <a:extLst>
                      <a:ext uri="{FF2B5EF4-FFF2-40B4-BE49-F238E27FC236}">
                        <a16:creationId xmlns:a16="http://schemas.microsoft.com/office/drawing/2014/main" id="{E42A9F5A-7B39-BDD1-727A-B12918422735}"/>
                      </a:ext>
                    </a:extLst>
                  </p14:cNvPr>
                  <p14:cNvContentPartPr/>
                  <p14:nvPr/>
                </p14:nvContentPartPr>
                <p14:xfrm>
                  <a:off x="2952680" y="4961640"/>
                  <a:ext cx="461160" cy="782280"/>
                </p14:xfrm>
              </p:contentPart>
            </mc:Choice>
            <mc:Fallback>
              <p:pic>
                <p:nvPicPr>
                  <p:cNvPr id="304" name="Рукописный ввод 303">
                    <a:extLst>
                      <a:ext uri="{FF2B5EF4-FFF2-40B4-BE49-F238E27FC236}">
                        <a16:creationId xmlns:a16="http://schemas.microsoft.com/office/drawing/2014/main" id="{E42A9F5A-7B39-BDD1-727A-B12918422735}"/>
                      </a:ext>
                    </a:extLst>
                  </p:cNvPr>
                  <p:cNvPicPr/>
                  <p:nvPr/>
                </p:nvPicPr>
                <p:blipFill>
                  <a:blip r:embed="rId127"/>
                  <a:stretch>
                    <a:fillRect/>
                  </a:stretch>
                </p:blipFill>
                <p:spPr>
                  <a:xfrm>
                    <a:off x="2889680" y="4898640"/>
                    <a:ext cx="586800" cy="9079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28">
                <p14:nvContentPartPr>
                  <p14:cNvPr id="305" name="Рукописный ввод 304">
                    <a:extLst>
                      <a:ext uri="{FF2B5EF4-FFF2-40B4-BE49-F238E27FC236}">
                        <a16:creationId xmlns:a16="http://schemas.microsoft.com/office/drawing/2014/main" id="{43B8C887-548B-C28A-945E-D37576B3BEA5}"/>
                      </a:ext>
                    </a:extLst>
                  </p14:cNvPr>
                  <p14:cNvContentPartPr/>
                  <p14:nvPr/>
                </p14:nvContentPartPr>
                <p14:xfrm>
                  <a:off x="3261200" y="5596680"/>
                  <a:ext cx="118800" cy="186120"/>
                </p14:xfrm>
              </p:contentPart>
            </mc:Choice>
            <mc:Fallback>
              <p:pic>
                <p:nvPicPr>
                  <p:cNvPr id="305" name="Рукописный ввод 304">
                    <a:extLst>
                      <a:ext uri="{FF2B5EF4-FFF2-40B4-BE49-F238E27FC236}">
                        <a16:creationId xmlns:a16="http://schemas.microsoft.com/office/drawing/2014/main" id="{43B8C887-548B-C28A-945E-D37576B3BEA5}"/>
                      </a:ext>
                    </a:extLst>
                  </p:cNvPr>
                  <p:cNvPicPr/>
                  <p:nvPr/>
                </p:nvPicPr>
                <p:blipFill>
                  <a:blip r:embed="rId129"/>
                  <a:stretch>
                    <a:fillRect/>
                  </a:stretch>
                </p:blipFill>
                <p:spPr>
                  <a:xfrm>
                    <a:off x="3198200" y="5533680"/>
                    <a:ext cx="244440" cy="31176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30">
              <p14:nvContentPartPr>
                <p14:cNvPr id="307" name="Рукописный ввод 306">
                  <a:extLst>
                    <a:ext uri="{FF2B5EF4-FFF2-40B4-BE49-F238E27FC236}">
                      <a16:creationId xmlns:a16="http://schemas.microsoft.com/office/drawing/2014/main" id="{C3FA733A-A98F-A0C1-96B2-2D79A39487E0}"/>
                    </a:ext>
                  </a:extLst>
                </p14:cNvPr>
                <p14:cNvContentPartPr/>
                <p14:nvPr/>
              </p14:nvContentPartPr>
              <p14:xfrm>
                <a:off x="2537240" y="5554920"/>
                <a:ext cx="462600" cy="160200"/>
              </p14:xfrm>
            </p:contentPart>
          </mc:Choice>
          <mc:Fallback>
            <p:pic>
              <p:nvPicPr>
                <p:cNvPr id="307" name="Рукописный ввод 306">
                  <a:extLst>
                    <a:ext uri="{FF2B5EF4-FFF2-40B4-BE49-F238E27FC236}">
                      <a16:creationId xmlns:a16="http://schemas.microsoft.com/office/drawing/2014/main" id="{C3FA733A-A98F-A0C1-96B2-2D79A39487E0}"/>
                    </a:ext>
                  </a:extLst>
                </p:cNvPr>
                <p:cNvPicPr/>
                <p:nvPr/>
              </p:nvPicPr>
              <p:blipFill>
                <a:blip r:embed="rId131"/>
                <a:stretch>
                  <a:fillRect/>
                </a:stretch>
              </p:blipFill>
              <p:spPr>
                <a:xfrm>
                  <a:off x="2501600" y="5483280"/>
                  <a:ext cx="534240" cy="303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2">
              <p14:nvContentPartPr>
                <p14:cNvPr id="310" name="Рукописный ввод 309">
                  <a:extLst>
                    <a:ext uri="{FF2B5EF4-FFF2-40B4-BE49-F238E27FC236}">
                      <a16:creationId xmlns:a16="http://schemas.microsoft.com/office/drawing/2014/main" id="{4D0D5398-105E-69CD-45A0-2525AC017784}"/>
                    </a:ext>
                  </a:extLst>
                </p14:cNvPr>
                <p14:cNvContentPartPr/>
                <p14:nvPr/>
              </p14:nvContentPartPr>
              <p14:xfrm>
                <a:off x="2533280" y="5529360"/>
                <a:ext cx="380880" cy="239760"/>
              </p14:xfrm>
            </p:contentPart>
          </mc:Choice>
          <mc:Fallback>
            <p:pic>
              <p:nvPicPr>
                <p:cNvPr id="310" name="Рукописный ввод 309">
                  <a:extLst>
                    <a:ext uri="{FF2B5EF4-FFF2-40B4-BE49-F238E27FC236}">
                      <a16:creationId xmlns:a16="http://schemas.microsoft.com/office/drawing/2014/main" id="{4D0D5398-105E-69CD-45A0-2525AC017784}"/>
                    </a:ext>
                  </a:extLst>
                </p:cNvPr>
                <p:cNvPicPr/>
                <p:nvPr/>
              </p:nvPicPr>
              <p:blipFill>
                <a:blip r:embed="rId133"/>
                <a:stretch>
                  <a:fillRect/>
                </a:stretch>
              </p:blipFill>
              <p:spPr>
                <a:xfrm>
                  <a:off x="2497640" y="5457360"/>
                  <a:ext cx="452520" cy="383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4">
              <p14:nvContentPartPr>
                <p14:cNvPr id="311" name="Рукописный ввод 310">
                  <a:extLst>
                    <a:ext uri="{FF2B5EF4-FFF2-40B4-BE49-F238E27FC236}">
                      <a16:creationId xmlns:a16="http://schemas.microsoft.com/office/drawing/2014/main" id="{CEB722EC-3986-C93F-A224-7D13ACE27C80}"/>
                    </a:ext>
                  </a:extLst>
                </p14:cNvPr>
                <p14:cNvContentPartPr/>
                <p14:nvPr/>
              </p14:nvContentPartPr>
              <p14:xfrm>
                <a:off x="2640560" y="5594880"/>
                <a:ext cx="40320" cy="56160"/>
              </p14:xfrm>
            </p:contentPart>
          </mc:Choice>
          <mc:Fallback>
            <p:pic>
              <p:nvPicPr>
                <p:cNvPr id="311" name="Рукописный ввод 310">
                  <a:extLst>
                    <a:ext uri="{FF2B5EF4-FFF2-40B4-BE49-F238E27FC236}">
                      <a16:creationId xmlns:a16="http://schemas.microsoft.com/office/drawing/2014/main" id="{CEB722EC-3986-C93F-A224-7D13ACE27C80}"/>
                    </a:ext>
                  </a:extLst>
                </p:cNvPr>
                <p:cNvPicPr/>
                <p:nvPr/>
              </p:nvPicPr>
              <p:blipFill>
                <a:blip r:embed="rId135"/>
                <a:stretch>
                  <a:fillRect/>
                </a:stretch>
              </p:blipFill>
              <p:spPr>
                <a:xfrm>
                  <a:off x="2604560" y="5523240"/>
                  <a:ext cx="11196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6">
              <p14:nvContentPartPr>
                <p14:cNvPr id="313" name="Рукописный ввод 312">
                  <a:extLst>
                    <a:ext uri="{FF2B5EF4-FFF2-40B4-BE49-F238E27FC236}">
                      <a16:creationId xmlns:a16="http://schemas.microsoft.com/office/drawing/2014/main" id="{CBB8C63D-F7D6-3E97-00ED-0268682ED3F6}"/>
                    </a:ext>
                  </a:extLst>
                </p14:cNvPr>
                <p14:cNvContentPartPr/>
                <p14:nvPr/>
              </p14:nvContentPartPr>
              <p14:xfrm>
                <a:off x="3385400" y="5516760"/>
                <a:ext cx="60480" cy="56160"/>
              </p14:xfrm>
            </p:contentPart>
          </mc:Choice>
          <mc:Fallback>
            <p:pic>
              <p:nvPicPr>
                <p:cNvPr id="313" name="Рукописный ввод 312">
                  <a:extLst>
                    <a:ext uri="{FF2B5EF4-FFF2-40B4-BE49-F238E27FC236}">
                      <a16:creationId xmlns:a16="http://schemas.microsoft.com/office/drawing/2014/main" id="{CBB8C63D-F7D6-3E97-00ED-0268682ED3F6}"/>
                    </a:ext>
                  </a:extLst>
                </p:cNvPr>
                <p:cNvPicPr/>
                <p:nvPr/>
              </p:nvPicPr>
              <p:blipFill>
                <a:blip r:embed="rId137"/>
                <a:stretch>
                  <a:fillRect/>
                </a:stretch>
              </p:blipFill>
              <p:spPr>
                <a:xfrm>
                  <a:off x="3349400" y="5444760"/>
                  <a:ext cx="132120" cy="19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38">
              <p14:nvContentPartPr>
                <p14:cNvPr id="331" name="Рукописный ввод 330">
                  <a:extLst>
                    <a:ext uri="{FF2B5EF4-FFF2-40B4-BE49-F238E27FC236}">
                      <a16:creationId xmlns:a16="http://schemas.microsoft.com/office/drawing/2014/main" id="{FF5B9270-17EC-2D7D-DB09-31CF98B1E4E7}"/>
                    </a:ext>
                  </a:extLst>
                </p14:cNvPr>
                <p14:cNvContentPartPr/>
                <p14:nvPr/>
              </p14:nvContentPartPr>
              <p14:xfrm>
                <a:off x="3426800" y="5580120"/>
                <a:ext cx="28080" cy="1080"/>
              </p14:xfrm>
            </p:contentPart>
          </mc:Choice>
          <mc:Fallback>
            <p:pic>
              <p:nvPicPr>
                <p:cNvPr id="331" name="Рукописный ввод 330">
                  <a:extLst>
                    <a:ext uri="{FF2B5EF4-FFF2-40B4-BE49-F238E27FC236}">
                      <a16:creationId xmlns:a16="http://schemas.microsoft.com/office/drawing/2014/main" id="{FF5B9270-17EC-2D7D-DB09-31CF98B1E4E7}"/>
                    </a:ext>
                  </a:extLst>
                </p:cNvPr>
                <p:cNvPicPr/>
                <p:nvPr/>
              </p:nvPicPr>
              <p:blipFill>
                <a:blip r:embed="rId139"/>
                <a:stretch>
                  <a:fillRect/>
                </a:stretch>
              </p:blipFill>
              <p:spPr>
                <a:xfrm>
                  <a:off x="3390800" y="5508120"/>
                  <a:ext cx="99720" cy="1447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0">
              <p14:nvContentPartPr>
                <p14:cNvPr id="330" name="Рукописный ввод 329">
                  <a:extLst>
                    <a:ext uri="{FF2B5EF4-FFF2-40B4-BE49-F238E27FC236}">
                      <a16:creationId xmlns:a16="http://schemas.microsoft.com/office/drawing/2014/main" id="{82050F72-9FAD-17DA-A148-588DCFD5A1E9}"/>
                    </a:ext>
                  </a:extLst>
                </p14:cNvPr>
                <p14:cNvContentPartPr/>
                <p14:nvPr/>
              </p14:nvContentPartPr>
              <p14:xfrm>
                <a:off x="3400160" y="5543040"/>
                <a:ext cx="68040" cy="28800"/>
              </p14:xfrm>
            </p:contentPart>
          </mc:Choice>
          <mc:Fallback>
            <p:pic>
              <p:nvPicPr>
                <p:cNvPr id="330" name="Рукописный ввод 329">
                  <a:extLst>
                    <a:ext uri="{FF2B5EF4-FFF2-40B4-BE49-F238E27FC236}">
                      <a16:creationId xmlns:a16="http://schemas.microsoft.com/office/drawing/2014/main" id="{82050F72-9FAD-17DA-A148-588DCFD5A1E9}"/>
                    </a:ext>
                  </a:extLst>
                </p:cNvPr>
                <p:cNvPicPr/>
                <p:nvPr/>
              </p:nvPicPr>
              <p:blipFill>
                <a:blip r:embed="rId141"/>
                <a:stretch>
                  <a:fillRect/>
                </a:stretch>
              </p:blipFill>
              <p:spPr>
                <a:xfrm>
                  <a:off x="3364160" y="5471040"/>
                  <a:ext cx="13968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2">
              <p14:nvContentPartPr>
                <p14:cNvPr id="316" name="Рукописный ввод 315">
                  <a:extLst>
                    <a:ext uri="{FF2B5EF4-FFF2-40B4-BE49-F238E27FC236}">
                      <a16:creationId xmlns:a16="http://schemas.microsoft.com/office/drawing/2014/main" id="{5BA833BA-34F7-57AD-7D09-9CDD62B01E2E}"/>
                    </a:ext>
                  </a:extLst>
                </p14:cNvPr>
                <p14:cNvContentPartPr/>
                <p14:nvPr/>
              </p14:nvContentPartPr>
              <p14:xfrm>
                <a:off x="3329240" y="5750400"/>
                <a:ext cx="60480" cy="126720"/>
              </p14:xfrm>
            </p:contentPart>
          </mc:Choice>
          <mc:Fallback>
            <p:pic>
              <p:nvPicPr>
                <p:cNvPr id="316" name="Рукописный ввод 315">
                  <a:extLst>
                    <a:ext uri="{FF2B5EF4-FFF2-40B4-BE49-F238E27FC236}">
                      <a16:creationId xmlns:a16="http://schemas.microsoft.com/office/drawing/2014/main" id="{5BA833BA-34F7-57AD-7D09-9CDD62B01E2E}"/>
                    </a:ext>
                  </a:extLst>
                </p:cNvPr>
                <p:cNvPicPr/>
                <p:nvPr/>
              </p:nvPicPr>
              <p:blipFill>
                <a:blip r:embed="rId143"/>
                <a:stretch>
                  <a:fillRect/>
                </a:stretch>
              </p:blipFill>
              <p:spPr>
                <a:xfrm>
                  <a:off x="3293240" y="5678400"/>
                  <a:ext cx="132120" cy="270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4">
              <p14:nvContentPartPr>
                <p14:cNvPr id="317" name="Рукописный ввод 316">
                  <a:extLst>
                    <a:ext uri="{FF2B5EF4-FFF2-40B4-BE49-F238E27FC236}">
                      <a16:creationId xmlns:a16="http://schemas.microsoft.com/office/drawing/2014/main" id="{835EBF19-F011-4D22-A504-DF2ED64A9F43}"/>
                    </a:ext>
                  </a:extLst>
                </p14:cNvPr>
                <p14:cNvContentPartPr/>
                <p14:nvPr/>
              </p14:nvContentPartPr>
              <p14:xfrm>
                <a:off x="2539760" y="5902680"/>
                <a:ext cx="927000" cy="26280"/>
              </p14:xfrm>
            </p:contentPart>
          </mc:Choice>
          <mc:Fallback>
            <p:pic>
              <p:nvPicPr>
                <p:cNvPr id="317" name="Рукописный ввод 316">
                  <a:extLst>
                    <a:ext uri="{FF2B5EF4-FFF2-40B4-BE49-F238E27FC236}">
                      <a16:creationId xmlns:a16="http://schemas.microsoft.com/office/drawing/2014/main" id="{835EBF19-F011-4D22-A504-DF2ED64A9F43}"/>
                    </a:ext>
                  </a:extLst>
                </p:cNvPr>
                <p:cNvPicPr/>
                <p:nvPr/>
              </p:nvPicPr>
              <p:blipFill>
                <a:blip r:embed="rId145"/>
                <a:stretch>
                  <a:fillRect/>
                </a:stretch>
              </p:blipFill>
              <p:spPr>
                <a:xfrm>
                  <a:off x="2504120" y="5830680"/>
                  <a:ext cx="998640" cy="169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6">
              <p14:nvContentPartPr>
                <p14:cNvPr id="318" name="Рукописный ввод 317">
                  <a:extLst>
                    <a:ext uri="{FF2B5EF4-FFF2-40B4-BE49-F238E27FC236}">
                      <a16:creationId xmlns:a16="http://schemas.microsoft.com/office/drawing/2014/main" id="{00161A39-9F56-AE19-C218-0C343ABF14D0}"/>
                    </a:ext>
                  </a:extLst>
                </p14:cNvPr>
                <p14:cNvContentPartPr/>
                <p14:nvPr/>
              </p14:nvContentPartPr>
              <p14:xfrm>
                <a:off x="3301520" y="5816280"/>
                <a:ext cx="182160" cy="105480"/>
              </p14:xfrm>
            </p:contentPart>
          </mc:Choice>
          <mc:Fallback>
            <p:pic>
              <p:nvPicPr>
                <p:cNvPr id="318" name="Рукописный ввод 317">
                  <a:extLst>
                    <a:ext uri="{FF2B5EF4-FFF2-40B4-BE49-F238E27FC236}">
                      <a16:creationId xmlns:a16="http://schemas.microsoft.com/office/drawing/2014/main" id="{00161A39-9F56-AE19-C218-0C343ABF14D0}"/>
                    </a:ext>
                  </a:extLst>
                </p:cNvPr>
                <p:cNvPicPr/>
                <p:nvPr/>
              </p:nvPicPr>
              <p:blipFill>
                <a:blip r:embed="rId147"/>
                <a:stretch>
                  <a:fillRect/>
                </a:stretch>
              </p:blipFill>
              <p:spPr>
                <a:xfrm>
                  <a:off x="3265880" y="5744280"/>
                  <a:ext cx="253800" cy="249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48">
              <p14:nvContentPartPr>
                <p14:cNvPr id="319" name="Рукописный ввод 318">
                  <a:extLst>
                    <a:ext uri="{FF2B5EF4-FFF2-40B4-BE49-F238E27FC236}">
                      <a16:creationId xmlns:a16="http://schemas.microsoft.com/office/drawing/2014/main" id="{E242F5AF-037D-304E-4B04-41E19DE194A1}"/>
                    </a:ext>
                  </a:extLst>
                </p14:cNvPr>
                <p14:cNvContentPartPr/>
                <p14:nvPr/>
              </p14:nvContentPartPr>
              <p14:xfrm>
                <a:off x="3270560" y="5912760"/>
                <a:ext cx="206640" cy="23400"/>
              </p14:xfrm>
            </p:contentPart>
          </mc:Choice>
          <mc:Fallback>
            <p:pic>
              <p:nvPicPr>
                <p:cNvPr id="319" name="Рукописный ввод 318">
                  <a:extLst>
                    <a:ext uri="{FF2B5EF4-FFF2-40B4-BE49-F238E27FC236}">
                      <a16:creationId xmlns:a16="http://schemas.microsoft.com/office/drawing/2014/main" id="{E242F5AF-037D-304E-4B04-41E19DE194A1}"/>
                    </a:ext>
                  </a:extLst>
                </p:cNvPr>
                <p:cNvPicPr/>
                <p:nvPr/>
              </p:nvPicPr>
              <p:blipFill>
                <a:blip r:embed="rId149"/>
                <a:stretch>
                  <a:fillRect/>
                </a:stretch>
              </p:blipFill>
              <p:spPr>
                <a:xfrm>
                  <a:off x="3234920" y="5841120"/>
                  <a:ext cx="278280" cy="167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0">
              <p14:nvContentPartPr>
                <p14:cNvPr id="320" name="Рукописный ввод 319">
                  <a:extLst>
                    <a:ext uri="{FF2B5EF4-FFF2-40B4-BE49-F238E27FC236}">
                      <a16:creationId xmlns:a16="http://schemas.microsoft.com/office/drawing/2014/main" id="{65ABAA09-4E11-2DB8-7943-B5A546FD23ED}"/>
                    </a:ext>
                  </a:extLst>
                </p14:cNvPr>
                <p14:cNvContentPartPr/>
                <p14:nvPr/>
              </p14:nvContentPartPr>
              <p14:xfrm>
                <a:off x="2537600" y="5808720"/>
                <a:ext cx="873720" cy="126000"/>
              </p14:xfrm>
            </p:contentPart>
          </mc:Choice>
          <mc:Fallback>
            <p:pic>
              <p:nvPicPr>
                <p:cNvPr id="320" name="Рукописный ввод 319">
                  <a:extLst>
                    <a:ext uri="{FF2B5EF4-FFF2-40B4-BE49-F238E27FC236}">
                      <a16:creationId xmlns:a16="http://schemas.microsoft.com/office/drawing/2014/main" id="{65ABAA09-4E11-2DB8-7943-B5A546FD23ED}"/>
                    </a:ext>
                  </a:extLst>
                </p:cNvPr>
                <p:cNvPicPr/>
                <p:nvPr/>
              </p:nvPicPr>
              <p:blipFill>
                <a:blip r:embed="rId151"/>
                <a:stretch>
                  <a:fillRect/>
                </a:stretch>
              </p:blipFill>
              <p:spPr>
                <a:xfrm>
                  <a:off x="2501960" y="5736720"/>
                  <a:ext cx="945360" cy="269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2">
              <p14:nvContentPartPr>
                <p14:cNvPr id="321" name="Рукописный ввод 320">
                  <a:extLst>
                    <a:ext uri="{FF2B5EF4-FFF2-40B4-BE49-F238E27FC236}">
                      <a16:creationId xmlns:a16="http://schemas.microsoft.com/office/drawing/2014/main" id="{7E020CC2-075E-46DF-8742-1B57688391C5}"/>
                    </a:ext>
                  </a:extLst>
                </p14:cNvPr>
                <p14:cNvContentPartPr/>
                <p14:nvPr/>
              </p14:nvContentPartPr>
              <p14:xfrm>
                <a:off x="2531685" y="5953110"/>
                <a:ext cx="948600" cy="360"/>
              </p14:xfrm>
            </p:contentPart>
          </mc:Choice>
          <mc:Fallback>
            <p:pic>
              <p:nvPicPr>
                <p:cNvPr id="321" name="Рукописный ввод 320">
                  <a:extLst>
                    <a:ext uri="{FF2B5EF4-FFF2-40B4-BE49-F238E27FC236}">
                      <a16:creationId xmlns:a16="http://schemas.microsoft.com/office/drawing/2014/main" id="{7E020CC2-075E-46DF-8742-1B57688391C5}"/>
                    </a:ext>
                  </a:extLst>
                </p:cNvPr>
                <p:cNvPicPr/>
                <p:nvPr/>
              </p:nvPicPr>
              <p:blipFill>
                <a:blip r:embed="rId153"/>
                <a:stretch>
                  <a:fillRect/>
                </a:stretch>
              </p:blipFill>
              <p:spPr>
                <a:xfrm>
                  <a:off x="2495685" y="5881470"/>
                  <a:ext cx="102024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4">
              <p14:nvContentPartPr>
                <p14:cNvPr id="322" name="Рукописный ввод 321">
                  <a:extLst>
                    <a:ext uri="{FF2B5EF4-FFF2-40B4-BE49-F238E27FC236}">
                      <a16:creationId xmlns:a16="http://schemas.microsoft.com/office/drawing/2014/main" id="{9092EB57-77A1-DEB6-3C25-EEECAC57359F}"/>
                    </a:ext>
                  </a:extLst>
                </p14:cNvPr>
                <p14:cNvContentPartPr/>
                <p14:nvPr/>
              </p14:nvContentPartPr>
              <p14:xfrm>
                <a:off x="2538165" y="5931150"/>
                <a:ext cx="5400" cy="6840"/>
              </p14:xfrm>
            </p:contentPart>
          </mc:Choice>
          <mc:Fallback>
            <p:pic>
              <p:nvPicPr>
                <p:cNvPr id="322" name="Рукописный ввод 321">
                  <a:extLst>
                    <a:ext uri="{FF2B5EF4-FFF2-40B4-BE49-F238E27FC236}">
                      <a16:creationId xmlns:a16="http://schemas.microsoft.com/office/drawing/2014/main" id="{9092EB57-77A1-DEB6-3C25-EEECAC57359F}"/>
                    </a:ext>
                  </a:extLst>
                </p:cNvPr>
                <p:cNvPicPr/>
                <p:nvPr/>
              </p:nvPicPr>
              <p:blipFill>
                <a:blip r:embed="rId155"/>
                <a:stretch>
                  <a:fillRect/>
                </a:stretch>
              </p:blipFill>
              <p:spPr>
                <a:xfrm>
                  <a:off x="2502165" y="5859150"/>
                  <a:ext cx="77040" cy="1504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81" name="Группа 380">
            <a:extLst>
              <a:ext uri="{FF2B5EF4-FFF2-40B4-BE49-F238E27FC236}">
                <a16:creationId xmlns:a16="http://schemas.microsoft.com/office/drawing/2014/main" id="{53752B68-7E43-56AA-EB6C-79C7F2468A94}"/>
              </a:ext>
            </a:extLst>
          </p:cNvPr>
          <p:cNvGrpSpPr/>
          <p:nvPr/>
        </p:nvGrpSpPr>
        <p:grpSpPr>
          <a:xfrm>
            <a:off x="9291833" y="2465205"/>
            <a:ext cx="1236240" cy="2766570"/>
            <a:chOff x="7645320" y="3148710"/>
            <a:chExt cx="1236240" cy="2766570"/>
          </a:xfrm>
        </p:grpSpPr>
        <mc:AlternateContent xmlns:mc="http://schemas.openxmlformats.org/markup-compatibility/2006">
          <mc:Choice xmlns:p14="http://schemas.microsoft.com/office/powerpoint/2010/main" Requires="p14">
            <p:contentPart p14:bwMode="auto" r:id="rId156">
              <p14:nvContentPartPr>
                <p14:cNvPr id="29" name="Рукописный ввод 28">
                  <a:extLst>
                    <a:ext uri="{FF2B5EF4-FFF2-40B4-BE49-F238E27FC236}">
                      <a16:creationId xmlns:a16="http://schemas.microsoft.com/office/drawing/2014/main" id="{54CE8693-20DB-99BB-DF6E-86EB5A96582E}"/>
                    </a:ext>
                  </a:extLst>
                </p14:cNvPr>
                <p14:cNvContentPartPr/>
                <p14:nvPr/>
              </p14:nvContentPartPr>
              <p14:xfrm>
                <a:off x="7665480" y="5892240"/>
                <a:ext cx="1198440" cy="360"/>
              </p14:xfrm>
            </p:contentPart>
          </mc:Choice>
          <mc:Fallback>
            <p:pic>
              <p:nvPicPr>
                <p:cNvPr id="29" name="Рукописный ввод 28">
                  <a:extLst>
                    <a:ext uri="{FF2B5EF4-FFF2-40B4-BE49-F238E27FC236}">
                      <a16:creationId xmlns:a16="http://schemas.microsoft.com/office/drawing/2014/main" id="{54CE8693-20DB-99BB-DF6E-86EB5A96582E}"/>
                    </a:ext>
                  </a:extLst>
                </p:cNvPr>
                <p:cNvPicPr/>
                <p:nvPr/>
              </p:nvPicPr>
              <p:blipFill>
                <a:blip r:embed="rId157"/>
                <a:stretch>
                  <a:fillRect/>
                </a:stretch>
              </p:blipFill>
              <p:spPr>
                <a:xfrm>
                  <a:off x="7659360" y="5886120"/>
                  <a:ext cx="12106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58">
              <p14:nvContentPartPr>
                <p14:cNvPr id="30" name="Рукописный ввод 29">
                  <a:extLst>
                    <a:ext uri="{FF2B5EF4-FFF2-40B4-BE49-F238E27FC236}">
                      <a16:creationId xmlns:a16="http://schemas.microsoft.com/office/drawing/2014/main" id="{EFE8AA7D-95E1-2C29-0505-598F96D9A266}"/>
                    </a:ext>
                  </a:extLst>
                </p14:cNvPr>
                <p14:cNvContentPartPr/>
                <p14:nvPr/>
              </p14:nvContentPartPr>
              <p14:xfrm>
                <a:off x="7670520" y="5648520"/>
                <a:ext cx="1160280" cy="360"/>
              </p14:xfrm>
            </p:contentPart>
          </mc:Choice>
          <mc:Fallback>
            <p:pic>
              <p:nvPicPr>
                <p:cNvPr id="30" name="Рукописный ввод 29">
                  <a:extLst>
                    <a:ext uri="{FF2B5EF4-FFF2-40B4-BE49-F238E27FC236}">
                      <a16:creationId xmlns:a16="http://schemas.microsoft.com/office/drawing/2014/main" id="{EFE8AA7D-95E1-2C29-0505-598F96D9A266}"/>
                    </a:ext>
                  </a:extLst>
                </p:cNvPr>
                <p:cNvPicPr/>
                <p:nvPr/>
              </p:nvPicPr>
              <p:blipFill>
                <a:blip r:embed="rId159"/>
                <a:stretch>
                  <a:fillRect/>
                </a:stretch>
              </p:blipFill>
              <p:spPr>
                <a:xfrm>
                  <a:off x="7664400" y="5642400"/>
                  <a:ext cx="11725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0">
              <p14:nvContentPartPr>
                <p14:cNvPr id="31" name="Рукописный ввод 30">
                  <a:extLst>
                    <a:ext uri="{FF2B5EF4-FFF2-40B4-BE49-F238E27FC236}">
                      <a16:creationId xmlns:a16="http://schemas.microsoft.com/office/drawing/2014/main" id="{6CAC5E2D-9F10-5263-C614-B291DC24A324}"/>
                    </a:ext>
                  </a:extLst>
                </p14:cNvPr>
                <p14:cNvContentPartPr/>
                <p14:nvPr/>
              </p14:nvContentPartPr>
              <p14:xfrm>
                <a:off x="7650360" y="5496240"/>
                <a:ext cx="1214640" cy="360"/>
              </p14:xfrm>
            </p:contentPart>
          </mc:Choice>
          <mc:Fallback>
            <p:pic>
              <p:nvPicPr>
                <p:cNvPr id="31" name="Рукописный ввод 30">
                  <a:extLst>
                    <a:ext uri="{FF2B5EF4-FFF2-40B4-BE49-F238E27FC236}">
                      <a16:creationId xmlns:a16="http://schemas.microsoft.com/office/drawing/2014/main" id="{6CAC5E2D-9F10-5263-C614-B291DC24A324}"/>
                    </a:ext>
                  </a:extLst>
                </p:cNvPr>
                <p:cNvPicPr/>
                <p:nvPr/>
              </p:nvPicPr>
              <p:blipFill>
                <a:blip r:embed="rId161"/>
                <a:stretch>
                  <a:fillRect/>
                </a:stretch>
              </p:blipFill>
              <p:spPr>
                <a:xfrm>
                  <a:off x="7644240" y="5490120"/>
                  <a:ext cx="12268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2">
              <p14:nvContentPartPr>
                <p14:cNvPr id="32" name="Рукописный ввод 31">
                  <a:extLst>
                    <a:ext uri="{FF2B5EF4-FFF2-40B4-BE49-F238E27FC236}">
                      <a16:creationId xmlns:a16="http://schemas.microsoft.com/office/drawing/2014/main" id="{C43A0BC8-AC62-C8A8-975A-E91D87A8F5CE}"/>
                    </a:ext>
                  </a:extLst>
                </p14:cNvPr>
                <p14:cNvContentPartPr/>
                <p14:nvPr/>
              </p14:nvContentPartPr>
              <p14:xfrm>
                <a:off x="7924680" y="4053360"/>
                <a:ext cx="681480" cy="360"/>
              </p14:xfrm>
            </p:contentPart>
          </mc:Choice>
          <mc:Fallback>
            <p:pic>
              <p:nvPicPr>
                <p:cNvPr id="32" name="Рукописный ввод 31">
                  <a:extLst>
                    <a:ext uri="{FF2B5EF4-FFF2-40B4-BE49-F238E27FC236}">
                      <a16:creationId xmlns:a16="http://schemas.microsoft.com/office/drawing/2014/main" id="{C43A0BC8-AC62-C8A8-975A-E91D87A8F5CE}"/>
                    </a:ext>
                  </a:extLst>
                </p:cNvPr>
                <p:cNvPicPr/>
                <p:nvPr/>
              </p:nvPicPr>
              <p:blipFill>
                <a:blip r:embed="rId163"/>
                <a:stretch>
                  <a:fillRect/>
                </a:stretch>
              </p:blipFill>
              <p:spPr>
                <a:xfrm>
                  <a:off x="7918560" y="4047240"/>
                  <a:ext cx="69372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4">
              <p14:nvContentPartPr>
                <p14:cNvPr id="33" name="Рукописный ввод 32">
                  <a:extLst>
                    <a:ext uri="{FF2B5EF4-FFF2-40B4-BE49-F238E27FC236}">
                      <a16:creationId xmlns:a16="http://schemas.microsoft.com/office/drawing/2014/main" id="{1685AEB6-CCFF-D4B8-4CFB-3CECA5B16FDF}"/>
                    </a:ext>
                  </a:extLst>
                </p14:cNvPr>
                <p14:cNvContentPartPr/>
                <p14:nvPr/>
              </p14:nvContentPartPr>
              <p14:xfrm>
                <a:off x="7873920" y="3692640"/>
                <a:ext cx="794520" cy="360"/>
              </p14:xfrm>
            </p:contentPart>
          </mc:Choice>
          <mc:Fallback>
            <p:pic>
              <p:nvPicPr>
                <p:cNvPr id="33" name="Рукописный ввод 32">
                  <a:extLst>
                    <a:ext uri="{FF2B5EF4-FFF2-40B4-BE49-F238E27FC236}">
                      <a16:creationId xmlns:a16="http://schemas.microsoft.com/office/drawing/2014/main" id="{1685AEB6-CCFF-D4B8-4CFB-3CECA5B16FDF}"/>
                    </a:ext>
                  </a:extLst>
                </p:cNvPr>
                <p:cNvPicPr/>
                <p:nvPr/>
              </p:nvPicPr>
              <p:blipFill>
                <a:blip r:embed="rId165"/>
                <a:stretch>
                  <a:fillRect/>
                </a:stretch>
              </p:blipFill>
              <p:spPr>
                <a:xfrm>
                  <a:off x="7867800" y="3686520"/>
                  <a:ext cx="80676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6">
              <p14:nvContentPartPr>
                <p14:cNvPr id="37" name="Рукописный ввод 36">
                  <a:extLst>
                    <a:ext uri="{FF2B5EF4-FFF2-40B4-BE49-F238E27FC236}">
                      <a16:creationId xmlns:a16="http://schemas.microsoft.com/office/drawing/2014/main" id="{68210D2F-91ED-E144-B45C-A42BF8A36ECF}"/>
                    </a:ext>
                  </a:extLst>
                </p14:cNvPr>
                <p14:cNvContentPartPr/>
                <p14:nvPr/>
              </p14:nvContentPartPr>
              <p14:xfrm>
                <a:off x="7965360" y="3509760"/>
                <a:ext cx="228600" cy="360"/>
              </p14:xfrm>
            </p:contentPart>
          </mc:Choice>
          <mc:Fallback>
            <p:pic>
              <p:nvPicPr>
                <p:cNvPr id="37" name="Рукописный ввод 36">
                  <a:extLst>
                    <a:ext uri="{FF2B5EF4-FFF2-40B4-BE49-F238E27FC236}">
                      <a16:creationId xmlns:a16="http://schemas.microsoft.com/office/drawing/2014/main" id="{68210D2F-91ED-E144-B45C-A42BF8A36ECF}"/>
                    </a:ext>
                  </a:extLst>
                </p:cNvPr>
                <p:cNvPicPr/>
                <p:nvPr/>
              </p:nvPicPr>
              <p:blipFill>
                <a:blip r:embed="rId167"/>
                <a:stretch>
                  <a:fillRect/>
                </a:stretch>
              </p:blipFill>
              <p:spPr>
                <a:xfrm>
                  <a:off x="7959240" y="3503640"/>
                  <a:ext cx="24084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8">
              <p14:nvContentPartPr>
                <p14:cNvPr id="38" name="Рукописный ввод 37">
                  <a:extLst>
                    <a:ext uri="{FF2B5EF4-FFF2-40B4-BE49-F238E27FC236}">
                      <a16:creationId xmlns:a16="http://schemas.microsoft.com/office/drawing/2014/main" id="{94E53DA0-9C4A-AE51-79DA-DF1E2C2A741F}"/>
                    </a:ext>
                  </a:extLst>
                </p14:cNvPr>
                <p14:cNvContentPartPr/>
                <p14:nvPr/>
              </p14:nvContentPartPr>
              <p14:xfrm>
                <a:off x="8351280" y="3509760"/>
                <a:ext cx="221040" cy="360"/>
              </p14:xfrm>
            </p:contentPart>
          </mc:Choice>
          <mc:Fallback>
            <p:pic>
              <p:nvPicPr>
                <p:cNvPr id="38" name="Рукописный ввод 37">
                  <a:extLst>
                    <a:ext uri="{FF2B5EF4-FFF2-40B4-BE49-F238E27FC236}">
                      <a16:creationId xmlns:a16="http://schemas.microsoft.com/office/drawing/2014/main" id="{94E53DA0-9C4A-AE51-79DA-DF1E2C2A741F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8345160" y="3503640"/>
                  <a:ext cx="23328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69">
              <p14:nvContentPartPr>
                <p14:cNvPr id="39" name="Рукописный ввод 38">
                  <a:extLst>
                    <a:ext uri="{FF2B5EF4-FFF2-40B4-BE49-F238E27FC236}">
                      <a16:creationId xmlns:a16="http://schemas.microsoft.com/office/drawing/2014/main" id="{0EEE5B49-0193-4B9A-2F3F-427A8C28E1FB}"/>
                    </a:ext>
                  </a:extLst>
                </p14:cNvPr>
                <p14:cNvContentPartPr/>
                <p14:nvPr/>
              </p14:nvContentPartPr>
              <p14:xfrm>
                <a:off x="7960320" y="3326880"/>
                <a:ext cx="360" cy="181440"/>
              </p14:xfrm>
            </p:contentPart>
          </mc:Choice>
          <mc:Fallback>
            <p:pic>
              <p:nvPicPr>
                <p:cNvPr id="39" name="Рукописный ввод 38">
                  <a:extLst>
                    <a:ext uri="{FF2B5EF4-FFF2-40B4-BE49-F238E27FC236}">
                      <a16:creationId xmlns:a16="http://schemas.microsoft.com/office/drawing/2014/main" id="{0EEE5B49-0193-4B9A-2F3F-427A8C28E1FB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7954200" y="3320760"/>
                  <a:ext cx="12600" cy="193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1">
              <p14:nvContentPartPr>
                <p14:cNvPr id="41" name="Рукописный ввод 40">
                  <a:extLst>
                    <a:ext uri="{FF2B5EF4-FFF2-40B4-BE49-F238E27FC236}">
                      <a16:creationId xmlns:a16="http://schemas.microsoft.com/office/drawing/2014/main" id="{4DAA7EF4-D3B3-4E0F-8ED7-F7B29327FC20}"/>
                    </a:ext>
                  </a:extLst>
                </p14:cNvPr>
                <p14:cNvContentPartPr/>
                <p14:nvPr/>
              </p14:nvContentPartPr>
              <p14:xfrm>
                <a:off x="8178840" y="3159480"/>
                <a:ext cx="360" cy="190080"/>
              </p14:xfrm>
            </p:contentPart>
          </mc:Choice>
          <mc:Fallback>
            <p:pic>
              <p:nvPicPr>
                <p:cNvPr id="41" name="Рукописный ввод 40">
                  <a:extLst>
                    <a:ext uri="{FF2B5EF4-FFF2-40B4-BE49-F238E27FC236}">
                      <a16:creationId xmlns:a16="http://schemas.microsoft.com/office/drawing/2014/main" id="{4DAA7EF4-D3B3-4E0F-8ED7-F7B29327FC20}"/>
                    </a:ext>
                  </a:extLst>
                </p:cNvPr>
                <p:cNvPicPr/>
                <p:nvPr/>
              </p:nvPicPr>
              <p:blipFill>
                <a:blip r:embed="rId172"/>
                <a:stretch>
                  <a:fillRect/>
                </a:stretch>
              </p:blipFill>
              <p:spPr>
                <a:xfrm>
                  <a:off x="8172720" y="3153360"/>
                  <a:ext cx="12600" cy="202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3">
              <p14:nvContentPartPr>
                <p14:cNvPr id="43" name="Рукописный ввод 42">
                  <a:extLst>
                    <a:ext uri="{FF2B5EF4-FFF2-40B4-BE49-F238E27FC236}">
                      <a16:creationId xmlns:a16="http://schemas.microsoft.com/office/drawing/2014/main" id="{FF8E604D-EEDA-E1D3-82E7-A9B38A32219A}"/>
                    </a:ext>
                  </a:extLst>
                </p14:cNvPr>
                <p14:cNvContentPartPr/>
                <p14:nvPr/>
              </p14:nvContentPartPr>
              <p14:xfrm>
                <a:off x="8178840" y="3499680"/>
                <a:ext cx="360" cy="176400"/>
              </p14:xfrm>
            </p:contentPart>
          </mc:Choice>
          <mc:Fallback>
            <p:pic>
              <p:nvPicPr>
                <p:cNvPr id="43" name="Рукописный ввод 42">
                  <a:extLst>
                    <a:ext uri="{FF2B5EF4-FFF2-40B4-BE49-F238E27FC236}">
                      <a16:creationId xmlns:a16="http://schemas.microsoft.com/office/drawing/2014/main" id="{FF8E604D-EEDA-E1D3-82E7-A9B38A32219A}"/>
                    </a:ext>
                  </a:extLst>
                </p:cNvPr>
                <p:cNvPicPr/>
                <p:nvPr/>
              </p:nvPicPr>
              <p:blipFill>
                <a:blip r:embed="rId174"/>
                <a:stretch>
                  <a:fillRect/>
                </a:stretch>
              </p:blipFill>
              <p:spPr>
                <a:xfrm>
                  <a:off x="8172720" y="3493560"/>
                  <a:ext cx="12600" cy="188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5">
              <p14:nvContentPartPr>
                <p14:cNvPr id="44" name="Рукописный ввод 43">
                  <a:extLst>
                    <a:ext uri="{FF2B5EF4-FFF2-40B4-BE49-F238E27FC236}">
                      <a16:creationId xmlns:a16="http://schemas.microsoft.com/office/drawing/2014/main" id="{007F3CA2-873F-D2CC-707C-D5752BC6BEEE}"/>
                    </a:ext>
                  </a:extLst>
                </p14:cNvPr>
                <p14:cNvContentPartPr/>
                <p14:nvPr/>
              </p14:nvContentPartPr>
              <p14:xfrm>
                <a:off x="8351640" y="3149400"/>
                <a:ext cx="360" cy="180000"/>
              </p14:xfrm>
            </p:contentPart>
          </mc:Choice>
          <mc:Fallback>
            <p:pic>
              <p:nvPicPr>
                <p:cNvPr id="44" name="Рукописный ввод 43">
                  <a:extLst>
                    <a:ext uri="{FF2B5EF4-FFF2-40B4-BE49-F238E27FC236}">
                      <a16:creationId xmlns:a16="http://schemas.microsoft.com/office/drawing/2014/main" id="{007F3CA2-873F-D2CC-707C-D5752BC6BEEE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8345520" y="3143280"/>
                  <a:ext cx="12600" cy="192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6">
              <p14:nvContentPartPr>
                <p14:cNvPr id="46" name="Рукописный ввод 45">
                  <a:extLst>
                    <a:ext uri="{FF2B5EF4-FFF2-40B4-BE49-F238E27FC236}">
                      <a16:creationId xmlns:a16="http://schemas.microsoft.com/office/drawing/2014/main" id="{AD71D742-A8A2-552D-36C3-0B84C4E0B53D}"/>
                    </a:ext>
                  </a:extLst>
                </p14:cNvPr>
                <p14:cNvContentPartPr/>
                <p14:nvPr/>
              </p14:nvContentPartPr>
              <p14:xfrm>
                <a:off x="8351640" y="3504720"/>
                <a:ext cx="360" cy="182160"/>
              </p14:xfrm>
            </p:contentPart>
          </mc:Choice>
          <mc:Fallback>
            <p:pic>
              <p:nvPicPr>
                <p:cNvPr id="46" name="Рукописный ввод 45">
                  <a:extLst>
                    <a:ext uri="{FF2B5EF4-FFF2-40B4-BE49-F238E27FC236}">
                      <a16:creationId xmlns:a16="http://schemas.microsoft.com/office/drawing/2014/main" id="{AD71D742-A8A2-552D-36C3-0B84C4E0B53D}"/>
                    </a:ext>
                  </a:extLst>
                </p:cNvPr>
                <p:cNvPicPr/>
                <p:nvPr/>
              </p:nvPicPr>
              <p:blipFill>
                <a:blip r:embed="rId170"/>
                <a:stretch>
                  <a:fillRect/>
                </a:stretch>
              </p:blipFill>
              <p:spPr>
                <a:xfrm>
                  <a:off x="8345520" y="3498600"/>
                  <a:ext cx="12600" cy="194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7">
              <p14:nvContentPartPr>
                <p14:cNvPr id="47" name="Рукописный ввод 46">
                  <a:extLst>
                    <a:ext uri="{FF2B5EF4-FFF2-40B4-BE49-F238E27FC236}">
                      <a16:creationId xmlns:a16="http://schemas.microsoft.com/office/drawing/2014/main" id="{3311242E-F5F3-3F3C-DB69-A9CB99288A70}"/>
                    </a:ext>
                  </a:extLst>
                </p14:cNvPr>
                <p14:cNvContentPartPr/>
                <p14:nvPr/>
              </p14:nvContentPartPr>
              <p14:xfrm>
                <a:off x="8565120" y="3337320"/>
                <a:ext cx="360" cy="165600"/>
              </p14:xfrm>
            </p:contentPart>
          </mc:Choice>
          <mc:Fallback>
            <p:pic>
              <p:nvPicPr>
                <p:cNvPr id="47" name="Рукописный ввод 46">
                  <a:extLst>
                    <a:ext uri="{FF2B5EF4-FFF2-40B4-BE49-F238E27FC236}">
                      <a16:creationId xmlns:a16="http://schemas.microsoft.com/office/drawing/2014/main" id="{3311242E-F5F3-3F3C-DB69-A9CB99288A70}"/>
                    </a:ext>
                  </a:extLst>
                </p:cNvPr>
                <p:cNvPicPr/>
                <p:nvPr/>
              </p:nvPicPr>
              <p:blipFill>
                <a:blip r:embed="rId178"/>
                <a:stretch>
                  <a:fillRect/>
                </a:stretch>
              </p:blipFill>
              <p:spPr>
                <a:xfrm>
                  <a:off x="8559000" y="3331200"/>
                  <a:ext cx="12600" cy="177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79">
              <p14:nvContentPartPr>
                <p14:cNvPr id="49" name="Рукописный ввод 48">
                  <a:extLst>
                    <a:ext uri="{FF2B5EF4-FFF2-40B4-BE49-F238E27FC236}">
                      <a16:creationId xmlns:a16="http://schemas.microsoft.com/office/drawing/2014/main" id="{9ED1B248-4CD7-C34F-E371-5D1C8A839EDB}"/>
                    </a:ext>
                  </a:extLst>
                </p14:cNvPr>
                <p14:cNvContentPartPr/>
                <p14:nvPr/>
              </p14:nvContentPartPr>
              <p14:xfrm>
                <a:off x="7863480" y="3672480"/>
                <a:ext cx="112320" cy="383040"/>
              </p14:xfrm>
            </p:contentPart>
          </mc:Choice>
          <mc:Fallback>
            <p:pic>
              <p:nvPicPr>
                <p:cNvPr id="49" name="Рукописный ввод 48">
                  <a:extLst>
                    <a:ext uri="{FF2B5EF4-FFF2-40B4-BE49-F238E27FC236}">
                      <a16:creationId xmlns:a16="http://schemas.microsoft.com/office/drawing/2014/main" id="{9ED1B248-4CD7-C34F-E371-5D1C8A839EDB}"/>
                    </a:ext>
                  </a:extLst>
                </p:cNvPr>
                <p:cNvPicPr/>
                <p:nvPr/>
              </p:nvPicPr>
              <p:blipFill>
                <a:blip r:embed="rId180"/>
                <a:stretch>
                  <a:fillRect/>
                </a:stretch>
              </p:blipFill>
              <p:spPr>
                <a:xfrm>
                  <a:off x="7857360" y="3666360"/>
                  <a:ext cx="124560" cy="395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1">
              <p14:nvContentPartPr>
                <p14:cNvPr id="50" name="Рукописный ввод 49">
                  <a:extLst>
                    <a:ext uri="{FF2B5EF4-FFF2-40B4-BE49-F238E27FC236}">
                      <a16:creationId xmlns:a16="http://schemas.microsoft.com/office/drawing/2014/main" id="{21AC3DC2-1CE1-8E0C-F118-CA27B482A1E4}"/>
                    </a:ext>
                  </a:extLst>
                </p14:cNvPr>
                <p14:cNvContentPartPr/>
                <p14:nvPr/>
              </p14:nvContentPartPr>
              <p14:xfrm>
                <a:off x="8558640" y="3687600"/>
                <a:ext cx="133560" cy="363960"/>
              </p14:xfrm>
            </p:contentPart>
          </mc:Choice>
          <mc:Fallback>
            <p:pic>
              <p:nvPicPr>
                <p:cNvPr id="50" name="Рукописный ввод 49">
                  <a:extLst>
                    <a:ext uri="{FF2B5EF4-FFF2-40B4-BE49-F238E27FC236}">
                      <a16:creationId xmlns:a16="http://schemas.microsoft.com/office/drawing/2014/main" id="{21AC3DC2-1CE1-8E0C-F118-CA27B482A1E4}"/>
                    </a:ext>
                  </a:extLst>
                </p:cNvPr>
                <p:cNvPicPr/>
                <p:nvPr/>
              </p:nvPicPr>
              <p:blipFill>
                <a:blip r:embed="rId182"/>
                <a:stretch>
                  <a:fillRect/>
                </a:stretch>
              </p:blipFill>
              <p:spPr>
                <a:xfrm>
                  <a:off x="8552520" y="3681480"/>
                  <a:ext cx="145800" cy="376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3">
              <p14:nvContentPartPr>
                <p14:cNvPr id="51" name="Рукописный ввод 50">
                  <a:extLst>
                    <a:ext uri="{FF2B5EF4-FFF2-40B4-BE49-F238E27FC236}">
                      <a16:creationId xmlns:a16="http://schemas.microsoft.com/office/drawing/2014/main" id="{72FE0F42-4656-75E5-1604-B0A6359310EA}"/>
                    </a:ext>
                  </a:extLst>
                </p14:cNvPr>
                <p14:cNvContentPartPr/>
                <p14:nvPr/>
              </p14:nvContentPartPr>
              <p14:xfrm>
                <a:off x="7655040" y="4063800"/>
                <a:ext cx="418320" cy="1430640"/>
              </p14:xfrm>
            </p:contentPart>
          </mc:Choice>
          <mc:Fallback>
            <p:pic>
              <p:nvPicPr>
                <p:cNvPr id="51" name="Рукописный ввод 50">
                  <a:extLst>
                    <a:ext uri="{FF2B5EF4-FFF2-40B4-BE49-F238E27FC236}">
                      <a16:creationId xmlns:a16="http://schemas.microsoft.com/office/drawing/2014/main" id="{72FE0F42-4656-75E5-1604-B0A6359310EA}"/>
                    </a:ext>
                  </a:extLst>
                </p:cNvPr>
                <p:cNvPicPr/>
                <p:nvPr/>
              </p:nvPicPr>
              <p:blipFill>
                <a:blip r:embed="rId184"/>
                <a:stretch>
                  <a:fillRect/>
                </a:stretch>
              </p:blipFill>
              <p:spPr>
                <a:xfrm>
                  <a:off x="7648920" y="4057680"/>
                  <a:ext cx="430560" cy="144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5">
              <p14:nvContentPartPr>
                <p14:cNvPr id="53" name="Рукописный ввод 52">
                  <a:extLst>
                    <a:ext uri="{FF2B5EF4-FFF2-40B4-BE49-F238E27FC236}">
                      <a16:creationId xmlns:a16="http://schemas.microsoft.com/office/drawing/2014/main" id="{3C4B2DD1-2F39-59C2-48A6-7E2CF982B623}"/>
                    </a:ext>
                  </a:extLst>
                </p14:cNvPr>
                <p14:cNvContentPartPr/>
                <p14:nvPr/>
              </p14:nvContentPartPr>
              <p14:xfrm>
                <a:off x="8471880" y="4053360"/>
                <a:ext cx="391320" cy="1433160"/>
              </p14:xfrm>
            </p:contentPart>
          </mc:Choice>
          <mc:Fallback>
            <p:pic>
              <p:nvPicPr>
                <p:cNvPr id="53" name="Рукописный ввод 52">
                  <a:extLst>
                    <a:ext uri="{FF2B5EF4-FFF2-40B4-BE49-F238E27FC236}">
                      <a16:creationId xmlns:a16="http://schemas.microsoft.com/office/drawing/2014/main" id="{3C4B2DD1-2F39-59C2-48A6-7E2CF982B623}"/>
                    </a:ext>
                  </a:extLst>
                </p:cNvPr>
                <p:cNvPicPr/>
                <p:nvPr/>
              </p:nvPicPr>
              <p:blipFill>
                <a:blip r:embed="rId186"/>
                <a:stretch>
                  <a:fillRect/>
                </a:stretch>
              </p:blipFill>
              <p:spPr>
                <a:xfrm>
                  <a:off x="8465760" y="4047240"/>
                  <a:ext cx="403560" cy="1445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7">
              <p14:nvContentPartPr>
                <p14:cNvPr id="54" name="Рукописный ввод 53">
                  <a:extLst>
                    <a:ext uri="{FF2B5EF4-FFF2-40B4-BE49-F238E27FC236}">
                      <a16:creationId xmlns:a16="http://schemas.microsoft.com/office/drawing/2014/main" id="{99A7438E-AF5C-89C5-0582-8F8299FE5185}"/>
                    </a:ext>
                  </a:extLst>
                </p14:cNvPr>
                <p14:cNvContentPartPr/>
                <p14:nvPr/>
              </p14:nvContentPartPr>
              <p14:xfrm>
                <a:off x="7645320" y="5501280"/>
                <a:ext cx="37800" cy="138240"/>
              </p14:xfrm>
            </p:contentPart>
          </mc:Choice>
          <mc:Fallback>
            <p:pic>
              <p:nvPicPr>
                <p:cNvPr id="54" name="Рукописный ввод 53">
                  <a:extLst>
                    <a:ext uri="{FF2B5EF4-FFF2-40B4-BE49-F238E27FC236}">
                      <a16:creationId xmlns:a16="http://schemas.microsoft.com/office/drawing/2014/main" id="{99A7438E-AF5C-89C5-0582-8F8299FE5185}"/>
                    </a:ext>
                  </a:extLst>
                </p:cNvPr>
                <p:cNvPicPr/>
                <p:nvPr/>
              </p:nvPicPr>
              <p:blipFill>
                <a:blip r:embed="rId188"/>
                <a:stretch>
                  <a:fillRect/>
                </a:stretch>
              </p:blipFill>
              <p:spPr>
                <a:xfrm>
                  <a:off x="7639200" y="5495160"/>
                  <a:ext cx="50040" cy="150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89">
              <p14:nvContentPartPr>
                <p14:cNvPr id="58" name="Рукописный ввод 57">
                  <a:extLst>
                    <a:ext uri="{FF2B5EF4-FFF2-40B4-BE49-F238E27FC236}">
                      <a16:creationId xmlns:a16="http://schemas.microsoft.com/office/drawing/2014/main" id="{81B04BCB-7111-617F-89DE-6A487F0E2489}"/>
                    </a:ext>
                  </a:extLst>
                </p14:cNvPr>
                <p14:cNvContentPartPr/>
                <p14:nvPr/>
              </p14:nvContentPartPr>
              <p14:xfrm>
                <a:off x="7666920" y="5643480"/>
                <a:ext cx="136080" cy="257760"/>
              </p14:xfrm>
            </p:contentPart>
          </mc:Choice>
          <mc:Fallback>
            <p:pic>
              <p:nvPicPr>
                <p:cNvPr id="58" name="Рукописный ввод 57">
                  <a:extLst>
                    <a:ext uri="{FF2B5EF4-FFF2-40B4-BE49-F238E27FC236}">
                      <a16:creationId xmlns:a16="http://schemas.microsoft.com/office/drawing/2014/main" id="{81B04BCB-7111-617F-89DE-6A487F0E2489}"/>
                    </a:ext>
                  </a:extLst>
                </p:cNvPr>
                <p:cNvPicPr/>
                <p:nvPr/>
              </p:nvPicPr>
              <p:blipFill>
                <a:blip r:embed="rId190"/>
                <a:stretch>
                  <a:fillRect/>
                </a:stretch>
              </p:blipFill>
              <p:spPr>
                <a:xfrm>
                  <a:off x="7660800" y="5637360"/>
                  <a:ext cx="148320" cy="270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191">
              <p14:nvContentPartPr>
                <p14:cNvPr id="112" name="Рукописный ввод 111">
                  <a:extLst>
                    <a:ext uri="{FF2B5EF4-FFF2-40B4-BE49-F238E27FC236}">
                      <a16:creationId xmlns:a16="http://schemas.microsoft.com/office/drawing/2014/main" id="{9BF9E5FA-C99B-773F-ECDE-288257DAAC11}"/>
                    </a:ext>
                  </a:extLst>
                </p14:cNvPr>
                <p14:cNvContentPartPr/>
                <p14:nvPr/>
              </p14:nvContentPartPr>
              <p14:xfrm>
                <a:off x="8179860" y="3148710"/>
                <a:ext cx="163800" cy="8280"/>
              </p14:xfrm>
            </p:contentPart>
          </mc:Choice>
          <mc:Fallback>
            <p:pic>
              <p:nvPicPr>
                <p:cNvPr id="112" name="Рукописный ввод 111">
                  <a:extLst>
                    <a:ext uri="{FF2B5EF4-FFF2-40B4-BE49-F238E27FC236}">
                      <a16:creationId xmlns:a16="http://schemas.microsoft.com/office/drawing/2014/main" id="{9BF9E5FA-C99B-773F-ECDE-288257DAAC11}"/>
                    </a:ext>
                  </a:extLst>
                </p:cNvPr>
                <p:cNvPicPr/>
                <p:nvPr/>
              </p:nvPicPr>
              <p:blipFill>
                <a:blip r:embed="rId192"/>
                <a:stretch>
                  <a:fillRect/>
                </a:stretch>
              </p:blipFill>
              <p:spPr>
                <a:xfrm>
                  <a:off x="8173740" y="3142590"/>
                  <a:ext cx="176040" cy="2052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114" name="Группа 113">
              <a:extLst>
                <a:ext uri="{FF2B5EF4-FFF2-40B4-BE49-F238E27FC236}">
                  <a16:creationId xmlns:a16="http://schemas.microsoft.com/office/drawing/2014/main" id="{1EC82BD5-316C-4839-3B67-3417DEFE8629}"/>
                </a:ext>
              </a:extLst>
            </p:cNvPr>
            <p:cNvGrpSpPr/>
            <p:nvPr/>
          </p:nvGrpSpPr>
          <p:grpSpPr>
            <a:xfrm>
              <a:off x="7966380" y="3331590"/>
              <a:ext cx="612780" cy="5730"/>
              <a:chOff x="7966380" y="3331590"/>
              <a:chExt cx="612780" cy="573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193">
                <p14:nvContentPartPr>
                  <p14:cNvPr id="34" name="Рукописный ввод 33">
                    <a:extLst>
                      <a:ext uri="{FF2B5EF4-FFF2-40B4-BE49-F238E27FC236}">
                        <a16:creationId xmlns:a16="http://schemas.microsoft.com/office/drawing/2014/main" id="{D24281A2-691E-FB9E-6D65-AC3B192B7FFD}"/>
                      </a:ext>
                    </a:extLst>
                  </p14:cNvPr>
                  <p14:cNvContentPartPr/>
                  <p14:nvPr/>
                </p14:nvContentPartPr>
                <p14:xfrm>
                  <a:off x="7980480" y="3336960"/>
                  <a:ext cx="197280" cy="360"/>
                </p14:xfrm>
              </p:contentPart>
            </mc:Choice>
            <mc:Fallback>
              <p:pic>
                <p:nvPicPr>
                  <p:cNvPr id="34" name="Рукописный ввод 33">
                    <a:extLst>
                      <a:ext uri="{FF2B5EF4-FFF2-40B4-BE49-F238E27FC236}">
                        <a16:creationId xmlns:a16="http://schemas.microsoft.com/office/drawing/2014/main" id="{D24281A2-691E-FB9E-6D65-AC3B192B7FFD}"/>
                      </a:ext>
                    </a:extLst>
                  </p:cNvPr>
                  <p:cNvPicPr/>
                  <p:nvPr/>
                </p:nvPicPr>
                <p:blipFill>
                  <a:blip r:embed="rId194"/>
                  <a:stretch>
                    <a:fillRect/>
                  </a:stretch>
                </p:blipFill>
                <p:spPr>
                  <a:xfrm>
                    <a:off x="7974360" y="3330840"/>
                    <a:ext cx="20952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5">
                <p14:nvContentPartPr>
                  <p14:cNvPr id="35" name="Рукописный ввод 34">
                    <a:extLst>
                      <a:ext uri="{FF2B5EF4-FFF2-40B4-BE49-F238E27FC236}">
                        <a16:creationId xmlns:a16="http://schemas.microsoft.com/office/drawing/2014/main" id="{C2925981-1A32-0015-E73C-1BEFAA7204EC}"/>
                      </a:ext>
                    </a:extLst>
                  </p14:cNvPr>
                  <p14:cNvContentPartPr/>
                  <p14:nvPr/>
                </p14:nvContentPartPr>
                <p14:xfrm>
                  <a:off x="8356680" y="3336960"/>
                  <a:ext cx="222480" cy="360"/>
                </p14:xfrm>
              </p:contentPart>
            </mc:Choice>
            <mc:Fallback>
              <p:pic>
                <p:nvPicPr>
                  <p:cNvPr id="35" name="Рукописный ввод 34">
                    <a:extLst>
                      <a:ext uri="{FF2B5EF4-FFF2-40B4-BE49-F238E27FC236}">
                        <a16:creationId xmlns:a16="http://schemas.microsoft.com/office/drawing/2014/main" id="{C2925981-1A32-0015-E73C-1BEFAA7204EC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8350560" y="3330840"/>
                    <a:ext cx="23472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196">
                <p14:nvContentPartPr>
                  <p14:cNvPr id="113" name="Рукописный ввод 112">
                    <a:extLst>
                      <a:ext uri="{FF2B5EF4-FFF2-40B4-BE49-F238E27FC236}">
                        <a16:creationId xmlns:a16="http://schemas.microsoft.com/office/drawing/2014/main" id="{74D30E37-006E-865B-9D81-317D99D841B9}"/>
                      </a:ext>
                    </a:extLst>
                  </p14:cNvPr>
                  <p14:cNvContentPartPr/>
                  <p14:nvPr/>
                </p14:nvContentPartPr>
                <p14:xfrm>
                  <a:off x="7966380" y="3331590"/>
                  <a:ext cx="206640" cy="2160"/>
                </p14:xfrm>
              </p:contentPart>
            </mc:Choice>
            <mc:Fallback>
              <p:pic>
                <p:nvPicPr>
                  <p:cNvPr id="113" name="Рукописный ввод 112">
                    <a:extLst>
                      <a:ext uri="{FF2B5EF4-FFF2-40B4-BE49-F238E27FC236}">
                        <a16:creationId xmlns:a16="http://schemas.microsoft.com/office/drawing/2014/main" id="{74D30E37-006E-865B-9D81-317D99D841B9}"/>
                      </a:ext>
                    </a:extLst>
                  </p:cNvPr>
                  <p:cNvPicPr/>
                  <p:nvPr/>
                </p:nvPicPr>
                <p:blipFill>
                  <a:blip r:embed="rId197"/>
                  <a:stretch>
                    <a:fillRect/>
                  </a:stretch>
                </p:blipFill>
                <p:spPr>
                  <a:xfrm>
                    <a:off x="7960260" y="3325470"/>
                    <a:ext cx="218880" cy="144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198">
              <p14:nvContentPartPr>
                <p14:cNvPr id="115" name="Рукописный ввод 114">
                  <a:extLst>
                    <a:ext uri="{FF2B5EF4-FFF2-40B4-BE49-F238E27FC236}">
                      <a16:creationId xmlns:a16="http://schemas.microsoft.com/office/drawing/2014/main" id="{DA83BF8F-80AF-9A2C-560A-D9500407101C}"/>
                    </a:ext>
                  </a:extLst>
                </p14:cNvPr>
                <p14:cNvContentPartPr/>
                <p14:nvPr/>
              </p14:nvContentPartPr>
              <p14:xfrm>
                <a:off x="8175900" y="3676110"/>
                <a:ext cx="4320" cy="17640"/>
              </p14:xfrm>
            </p:contentPart>
          </mc:Choice>
          <mc:Fallback>
            <p:pic>
              <p:nvPicPr>
                <p:cNvPr id="115" name="Рукописный ввод 114">
                  <a:extLst>
                    <a:ext uri="{FF2B5EF4-FFF2-40B4-BE49-F238E27FC236}">
                      <a16:creationId xmlns:a16="http://schemas.microsoft.com/office/drawing/2014/main" id="{DA83BF8F-80AF-9A2C-560A-D9500407101C}"/>
                    </a:ext>
                  </a:extLst>
                </p:cNvPr>
                <p:cNvPicPr/>
                <p:nvPr/>
              </p:nvPicPr>
              <p:blipFill>
                <a:blip r:embed="rId199"/>
                <a:stretch>
                  <a:fillRect/>
                </a:stretch>
              </p:blipFill>
              <p:spPr>
                <a:xfrm>
                  <a:off x="8169780" y="3669990"/>
                  <a:ext cx="16560" cy="29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0">
              <p14:nvContentPartPr>
                <p14:cNvPr id="116" name="Рукописный ввод 115">
                  <a:extLst>
                    <a:ext uri="{FF2B5EF4-FFF2-40B4-BE49-F238E27FC236}">
                      <a16:creationId xmlns:a16="http://schemas.microsoft.com/office/drawing/2014/main" id="{4CF41110-0CA0-4C94-FA7A-E192D58600CE}"/>
                    </a:ext>
                  </a:extLst>
                </p14:cNvPr>
                <p14:cNvContentPartPr/>
                <p14:nvPr/>
              </p14:nvContentPartPr>
              <p14:xfrm>
                <a:off x="8827500" y="5488350"/>
                <a:ext cx="45000" cy="160200"/>
              </p14:xfrm>
            </p:contentPart>
          </mc:Choice>
          <mc:Fallback>
            <p:pic>
              <p:nvPicPr>
                <p:cNvPr id="116" name="Рукописный ввод 115">
                  <a:extLst>
                    <a:ext uri="{FF2B5EF4-FFF2-40B4-BE49-F238E27FC236}">
                      <a16:creationId xmlns:a16="http://schemas.microsoft.com/office/drawing/2014/main" id="{4CF41110-0CA0-4C94-FA7A-E192D58600CE}"/>
                    </a:ext>
                  </a:extLst>
                </p:cNvPr>
                <p:cNvPicPr/>
                <p:nvPr/>
              </p:nvPicPr>
              <p:blipFill>
                <a:blip r:embed="rId201"/>
                <a:stretch>
                  <a:fillRect/>
                </a:stretch>
              </p:blipFill>
              <p:spPr>
                <a:xfrm>
                  <a:off x="8821380" y="5482230"/>
                  <a:ext cx="57240" cy="172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2">
              <p14:nvContentPartPr>
                <p14:cNvPr id="336" name="Рукописный ввод 335">
                  <a:extLst>
                    <a:ext uri="{FF2B5EF4-FFF2-40B4-BE49-F238E27FC236}">
                      <a16:creationId xmlns:a16="http://schemas.microsoft.com/office/drawing/2014/main" id="{5089B768-30D1-EA87-5A6A-6D06865A848E}"/>
                    </a:ext>
                  </a:extLst>
                </p14:cNvPr>
                <p14:cNvContentPartPr/>
                <p14:nvPr/>
              </p14:nvContentPartPr>
              <p14:xfrm>
                <a:off x="8214160" y="3210240"/>
                <a:ext cx="96120" cy="5400"/>
              </p14:xfrm>
            </p:contentPart>
          </mc:Choice>
          <mc:Fallback>
            <p:pic>
              <p:nvPicPr>
                <p:cNvPr id="336" name="Рукописный ввод 335">
                  <a:extLst>
                    <a:ext uri="{FF2B5EF4-FFF2-40B4-BE49-F238E27FC236}">
                      <a16:creationId xmlns:a16="http://schemas.microsoft.com/office/drawing/2014/main" id="{5089B768-30D1-EA87-5A6A-6D06865A848E}"/>
                    </a:ext>
                  </a:extLst>
                </p:cNvPr>
                <p:cNvPicPr/>
                <p:nvPr/>
              </p:nvPicPr>
              <p:blipFill>
                <a:blip r:embed="rId203"/>
                <a:stretch>
                  <a:fillRect/>
                </a:stretch>
              </p:blipFill>
              <p:spPr>
                <a:xfrm>
                  <a:off x="8178520" y="3138600"/>
                  <a:ext cx="167760" cy="14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4">
              <p14:nvContentPartPr>
                <p14:cNvPr id="337" name="Рукописный ввод 336">
                  <a:extLst>
                    <a:ext uri="{FF2B5EF4-FFF2-40B4-BE49-F238E27FC236}">
                      <a16:creationId xmlns:a16="http://schemas.microsoft.com/office/drawing/2014/main" id="{7B316821-2095-95BC-D544-0828319D27C1}"/>
                    </a:ext>
                  </a:extLst>
                </p14:cNvPr>
                <p14:cNvContentPartPr/>
                <p14:nvPr/>
              </p14:nvContentPartPr>
              <p14:xfrm>
                <a:off x="8326120" y="3210240"/>
                <a:ext cx="360" cy="360"/>
              </p14:xfrm>
            </p:contentPart>
          </mc:Choice>
          <mc:Fallback>
            <p:pic>
              <p:nvPicPr>
                <p:cNvPr id="337" name="Рукописный ввод 336">
                  <a:extLst>
                    <a:ext uri="{FF2B5EF4-FFF2-40B4-BE49-F238E27FC236}">
                      <a16:creationId xmlns:a16="http://schemas.microsoft.com/office/drawing/2014/main" id="{7B316821-2095-95BC-D544-0828319D27C1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8290120" y="3138600"/>
                  <a:ext cx="72000" cy="144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5">
              <p14:nvContentPartPr>
                <p14:cNvPr id="338" name="Рукописный ввод 337">
                  <a:extLst>
                    <a:ext uri="{FF2B5EF4-FFF2-40B4-BE49-F238E27FC236}">
                      <a16:creationId xmlns:a16="http://schemas.microsoft.com/office/drawing/2014/main" id="{1F85D231-55EA-3115-B349-1DCB757E47D8}"/>
                    </a:ext>
                  </a:extLst>
                </p14:cNvPr>
                <p14:cNvContentPartPr/>
                <p14:nvPr/>
              </p14:nvContentPartPr>
              <p14:xfrm>
                <a:off x="8299840" y="3400680"/>
                <a:ext cx="255240" cy="3600"/>
              </p14:xfrm>
            </p:contentPart>
          </mc:Choice>
          <mc:Fallback>
            <p:pic>
              <p:nvPicPr>
                <p:cNvPr id="338" name="Рукописный ввод 337">
                  <a:extLst>
                    <a:ext uri="{FF2B5EF4-FFF2-40B4-BE49-F238E27FC236}">
                      <a16:creationId xmlns:a16="http://schemas.microsoft.com/office/drawing/2014/main" id="{1F85D231-55EA-3115-B349-1DCB757E47D8}"/>
                    </a:ext>
                  </a:extLst>
                </p:cNvPr>
                <p:cNvPicPr/>
                <p:nvPr/>
              </p:nvPicPr>
              <p:blipFill>
                <a:blip r:embed="rId206"/>
                <a:stretch>
                  <a:fillRect/>
                </a:stretch>
              </p:blipFill>
              <p:spPr>
                <a:xfrm>
                  <a:off x="8263840" y="3329040"/>
                  <a:ext cx="326880" cy="147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7">
              <p14:nvContentPartPr>
                <p14:cNvPr id="339" name="Рукописный ввод 338">
                  <a:extLst>
                    <a:ext uri="{FF2B5EF4-FFF2-40B4-BE49-F238E27FC236}">
                      <a16:creationId xmlns:a16="http://schemas.microsoft.com/office/drawing/2014/main" id="{8D6A4735-FAEB-259F-7BFB-E0C455C0FE4B}"/>
                    </a:ext>
                  </a:extLst>
                </p14:cNvPr>
                <p14:cNvContentPartPr/>
                <p14:nvPr/>
              </p14:nvContentPartPr>
              <p14:xfrm>
                <a:off x="8290480" y="3304200"/>
                <a:ext cx="29520" cy="18360"/>
              </p14:xfrm>
            </p:contentPart>
          </mc:Choice>
          <mc:Fallback>
            <p:pic>
              <p:nvPicPr>
                <p:cNvPr id="339" name="Рукописный ввод 338">
                  <a:extLst>
                    <a:ext uri="{FF2B5EF4-FFF2-40B4-BE49-F238E27FC236}">
                      <a16:creationId xmlns:a16="http://schemas.microsoft.com/office/drawing/2014/main" id="{8D6A4735-FAEB-259F-7BFB-E0C455C0FE4B}"/>
                    </a:ext>
                  </a:extLst>
                </p:cNvPr>
                <p:cNvPicPr/>
                <p:nvPr/>
              </p:nvPicPr>
              <p:blipFill>
                <a:blip r:embed="rId208"/>
                <a:stretch>
                  <a:fillRect/>
                </a:stretch>
              </p:blipFill>
              <p:spPr>
                <a:xfrm>
                  <a:off x="8254480" y="3232560"/>
                  <a:ext cx="101160" cy="16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09">
              <p14:nvContentPartPr>
                <p14:cNvPr id="340" name="Рукописный ввод 339">
                  <a:extLst>
                    <a:ext uri="{FF2B5EF4-FFF2-40B4-BE49-F238E27FC236}">
                      <a16:creationId xmlns:a16="http://schemas.microsoft.com/office/drawing/2014/main" id="{C5AF72EA-A999-CA0E-AFE2-A0F1D54E476C}"/>
                    </a:ext>
                  </a:extLst>
                </p14:cNvPr>
                <p14:cNvContentPartPr/>
                <p14:nvPr/>
              </p14:nvContentPartPr>
              <p14:xfrm>
                <a:off x="8215600" y="3329760"/>
                <a:ext cx="87840" cy="6480"/>
              </p14:xfrm>
            </p:contentPart>
          </mc:Choice>
          <mc:Fallback>
            <p:pic>
              <p:nvPicPr>
                <p:cNvPr id="340" name="Рукописный ввод 339">
                  <a:extLst>
                    <a:ext uri="{FF2B5EF4-FFF2-40B4-BE49-F238E27FC236}">
                      <a16:creationId xmlns:a16="http://schemas.microsoft.com/office/drawing/2014/main" id="{C5AF72EA-A999-CA0E-AFE2-A0F1D54E476C}"/>
                    </a:ext>
                  </a:extLst>
                </p:cNvPr>
                <p:cNvPicPr/>
                <p:nvPr/>
              </p:nvPicPr>
              <p:blipFill>
                <a:blip r:embed="rId210"/>
                <a:stretch>
                  <a:fillRect/>
                </a:stretch>
              </p:blipFill>
              <p:spPr>
                <a:xfrm>
                  <a:off x="8179960" y="3257760"/>
                  <a:ext cx="159480" cy="150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1">
              <p14:nvContentPartPr>
                <p14:cNvPr id="341" name="Рукописный ввод 340">
                  <a:extLst>
                    <a:ext uri="{FF2B5EF4-FFF2-40B4-BE49-F238E27FC236}">
                      <a16:creationId xmlns:a16="http://schemas.microsoft.com/office/drawing/2014/main" id="{4193BE0D-AFBD-F96E-3B16-4865789E5D2E}"/>
                    </a:ext>
                  </a:extLst>
                </p14:cNvPr>
                <p14:cNvContentPartPr/>
                <p14:nvPr/>
              </p14:nvContentPartPr>
              <p14:xfrm>
                <a:off x="7998160" y="3400680"/>
                <a:ext cx="318960" cy="229680"/>
              </p14:xfrm>
            </p:contentPart>
          </mc:Choice>
          <mc:Fallback>
            <p:pic>
              <p:nvPicPr>
                <p:cNvPr id="341" name="Рукописный ввод 340">
                  <a:extLst>
                    <a:ext uri="{FF2B5EF4-FFF2-40B4-BE49-F238E27FC236}">
                      <a16:creationId xmlns:a16="http://schemas.microsoft.com/office/drawing/2014/main" id="{4193BE0D-AFBD-F96E-3B16-4865789E5D2E}"/>
                    </a:ext>
                  </a:extLst>
                </p:cNvPr>
                <p:cNvPicPr/>
                <p:nvPr/>
              </p:nvPicPr>
              <p:blipFill>
                <a:blip r:embed="rId212"/>
                <a:stretch>
                  <a:fillRect/>
                </a:stretch>
              </p:blipFill>
              <p:spPr>
                <a:xfrm>
                  <a:off x="7962520" y="3329040"/>
                  <a:ext cx="390600" cy="37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3">
              <p14:nvContentPartPr>
                <p14:cNvPr id="342" name="Рукописный ввод 341">
                  <a:extLst>
                    <a:ext uri="{FF2B5EF4-FFF2-40B4-BE49-F238E27FC236}">
                      <a16:creationId xmlns:a16="http://schemas.microsoft.com/office/drawing/2014/main" id="{240D9027-9AFD-37A8-95DD-40B6011F2936}"/>
                    </a:ext>
                  </a:extLst>
                </p14:cNvPr>
                <p14:cNvContentPartPr/>
                <p14:nvPr/>
              </p14:nvContentPartPr>
              <p14:xfrm>
                <a:off x="8310640" y="3411120"/>
                <a:ext cx="243000" cy="33480"/>
              </p14:xfrm>
            </p:contentPart>
          </mc:Choice>
          <mc:Fallback>
            <p:pic>
              <p:nvPicPr>
                <p:cNvPr id="342" name="Рукописный ввод 341">
                  <a:extLst>
                    <a:ext uri="{FF2B5EF4-FFF2-40B4-BE49-F238E27FC236}">
                      <a16:creationId xmlns:a16="http://schemas.microsoft.com/office/drawing/2014/main" id="{240D9027-9AFD-37A8-95DD-40B6011F2936}"/>
                    </a:ext>
                  </a:extLst>
                </p:cNvPr>
                <p:cNvPicPr/>
                <p:nvPr/>
              </p:nvPicPr>
              <p:blipFill>
                <a:blip r:embed="rId214"/>
                <a:stretch>
                  <a:fillRect/>
                </a:stretch>
              </p:blipFill>
              <p:spPr>
                <a:xfrm>
                  <a:off x="8275000" y="3339120"/>
                  <a:ext cx="31464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5">
              <p14:nvContentPartPr>
                <p14:cNvPr id="343" name="Рукописный ввод 342">
                  <a:extLst>
                    <a:ext uri="{FF2B5EF4-FFF2-40B4-BE49-F238E27FC236}">
                      <a16:creationId xmlns:a16="http://schemas.microsoft.com/office/drawing/2014/main" id="{4DFC9D38-B83F-6493-C119-1C6DA46AF78C}"/>
                    </a:ext>
                  </a:extLst>
                </p14:cNvPr>
                <p14:cNvContentPartPr/>
                <p14:nvPr/>
              </p14:nvContentPartPr>
              <p14:xfrm>
                <a:off x="7994920" y="3438840"/>
                <a:ext cx="212040" cy="5760"/>
              </p14:xfrm>
            </p:contentPart>
          </mc:Choice>
          <mc:Fallback>
            <p:pic>
              <p:nvPicPr>
                <p:cNvPr id="343" name="Рукописный ввод 342">
                  <a:extLst>
                    <a:ext uri="{FF2B5EF4-FFF2-40B4-BE49-F238E27FC236}">
                      <a16:creationId xmlns:a16="http://schemas.microsoft.com/office/drawing/2014/main" id="{4DFC9D38-B83F-6493-C119-1C6DA46AF78C}"/>
                    </a:ext>
                  </a:extLst>
                </p:cNvPr>
                <p:cNvPicPr/>
                <p:nvPr/>
              </p:nvPicPr>
              <p:blipFill>
                <a:blip r:embed="rId216"/>
                <a:stretch>
                  <a:fillRect/>
                </a:stretch>
              </p:blipFill>
              <p:spPr>
                <a:xfrm>
                  <a:off x="7959280" y="3366840"/>
                  <a:ext cx="283680" cy="1494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7">
              <p14:nvContentPartPr>
                <p14:cNvPr id="344" name="Рукописный ввод 343">
                  <a:extLst>
                    <a:ext uri="{FF2B5EF4-FFF2-40B4-BE49-F238E27FC236}">
                      <a16:creationId xmlns:a16="http://schemas.microsoft.com/office/drawing/2014/main" id="{65D6A7EE-5524-DD80-105B-7CA148879348}"/>
                    </a:ext>
                  </a:extLst>
                </p14:cNvPr>
                <p14:cNvContentPartPr/>
                <p14:nvPr/>
              </p14:nvContentPartPr>
              <p14:xfrm>
                <a:off x="8210920" y="3565920"/>
                <a:ext cx="123120" cy="362880"/>
              </p14:xfrm>
            </p:contentPart>
          </mc:Choice>
          <mc:Fallback>
            <p:pic>
              <p:nvPicPr>
                <p:cNvPr id="344" name="Рукописный ввод 343">
                  <a:extLst>
                    <a:ext uri="{FF2B5EF4-FFF2-40B4-BE49-F238E27FC236}">
                      <a16:creationId xmlns:a16="http://schemas.microsoft.com/office/drawing/2014/main" id="{65D6A7EE-5524-DD80-105B-7CA148879348}"/>
                    </a:ext>
                  </a:extLst>
                </p:cNvPr>
                <p:cNvPicPr/>
                <p:nvPr/>
              </p:nvPicPr>
              <p:blipFill>
                <a:blip r:embed="rId218"/>
                <a:stretch>
                  <a:fillRect/>
                </a:stretch>
              </p:blipFill>
              <p:spPr>
                <a:xfrm>
                  <a:off x="8174920" y="3493920"/>
                  <a:ext cx="194760" cy="50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19">
              <p14:nvContentPartPr>
                <p14:cNvPr id="345" name="Рукописный ввод 344">
                  <a:extLst>
                    <a:ext uri="{FF2B5EF4-FFF2-40B4-BE49-F238E27FC236}">
                      <a16:creationId xmlns:a16="http://schemas.microsoft.com/office/drawing/2014/main" id="{0CB8741F-D5D5-B550-DFA3-E09ABD1E3504}"/>
                    </a:ext>
                  </a:extLst>
                </p14:cNvPr>
                <p14:cNvContentPartPr/>
                <p14:nvPr/>
              </p14:nvContentPartPr>
              <p14:xfrm>
                <a:off x="8264560" y="3785160"/>
                <a:ext cx="243360" cy="141480"/>
              </p14:xfrm>
            </p:contentPart>
          </mc:Choice>
          <mc:Fallback>
            <p:pic>
              <p:nvPicPr>
                <p:cNvPr id="345" name="Рукописный ввод 344">
                  <a:extLst>
                    <a:ext uri="{FF2B5EF4-FFF2-40B4-BE49-F238E27FC236}">
                      <a16:creationId xmlns:a16="http://schemas.microsoft.com/office/drawing/2014/main" id="{0CB8741F-D5D5-B550-DFA3-E09ABD1E3504}"/>
                    </a:ext>
                  </a:extLst>
                </p:cNvPr>
                <p:cNvPicPr/>
                <p:nvPr/>
              </p:nvPicPr>
              <p:blipFill>
                <a:blip r:embed="rId220"/>
                <a:stretch>
                  <a:fillRect/>
                </a:stretch>
              </p:blipFill>
              <p:spPr>
                <a:xfrm>
                  <a:off x="8228560" y="3713520"/>
                  <a:ext cx="315000" cy="285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1">
              <p14:nvContentPartPr>
                <p14:cNvPr id="350" name="Рукописный ввод 349">
                  <a:extLst>
                    <a:ext uri="{FF2B5EF4-FFF2-40B4-BE49-F238E27FC236}">
                      <a16:creationId xmlns:a16="http://schemas.microsoft.com/office/drawing/2014/main" id="{B63FEA0E-5FED-2F8D-891C-5D13869B3AD9}"/>
                    </a:ext>
                  </a:extLst>
                </p14:cNvPr>
                <p14:cNvContentPartPr/>
                <p14:nvPr/>
              </p14:nvContentPartPr>
              <p14:xfrm>
                <a:off x="7735720" y="3761040"/>
                <a:ext cx="717480" cy="1763640"/>
              </p14:xfrm>
            </p:contentPart>
          </mc:Choice>
          <mc:Fallback>
            <p:pic>
              <p:nvPicPr>
                <p:cNvPr id="350" name="Рукописный ввод 349">
                  <a:extLst>
                    <a:ext uri="{FF2B5EF4-FFF2-40B4-BE49-F238E27FC236}">
                      <a16:creationId xmlns:a16="http://schemas.microsoft.com/office/drawing/2014/main" id="{B63FEA0E-5FED-2F8D-891C-5D13869B3AD9}"/>
                    </a:ext>
                  </a:extLst>
                </p:cNvPr>
                <p:cNvPicPr/>
                <p:nvPr/>
              </p:nvPicPr>
              <p:blipFill>
                <a:blip r:embed="rId222"/>
                <a:stretch>
                  <a:fillRect/>
                </a:stretch>
              </p:blipFill>
              <p:spPr>
                <a:xfrm>
                  <a:off x="7673080" y="3698040"/>
                  <a:ext cx="843120" cy="1889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3">
              <p14:nvContentPartPr>
                <p14:cNvPr id="352" name="Рукописный ввод 351">
                  <a:extLst>
                    <a:ext uri="{FF2B5EF4-FFF2-40B4-BE49-F238E27FC236}">
                      <a16:creationId xmlns:a16="http://schemas.microsoft.com/office/drawing/2014/main" id="{EF75376B-E4AB-F83D-70C8-44A296F549CF}"/>
                    </a:ext>
                  </a:extLst>
                </p14:cNvPr>
                <p14:cNvContentPartPr/>
                <p14:nvPr/>
              </p14:nvContentPartPr>
              <p14:xfrm>
                <a:off x="7744000" y="4151280"/>
                <a:ext cx="513360" cy="1663920"/>
              </p14:xfrm>
            </p:contentPart>
          </mc:Choice>
          <mc:Fallback>
            <p:pic>
              <p:nvPicPr>
                <p:cNvPr id="352" name="Рукописный ввод 351">
                  <a:extLst>
                    <a:ext uri="{FF2B5EF4-FFF2-40B4-BE49-F238E27FC236}">
                      <a16:creationId xmlns:a16="http://schemas.microsoft.com/office/drawing/2014/main" id="{EF75376B-E4AB-F83D-70C8-44A296F549CF}"/>
                    </a:ext>
                  </a:extLst>
                </p:cNvPr>
                <p:cNvPicPr/>
                <p:nvPr/>
              </p:nvPicPr>
              <p:blipFill>
                <a:blip r:embed="rId224"/>
                <a:stretch>
                  <a:fillRect/>
                </a:stretch>
              </p:blipFill>
              <p:spPr>
                <a:xfrm>
                  <a:off x="7681360" y="4088640"/>
                  <a:ext cx="639000" cy="1789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5">
              <p14:nvContentPartPr>
                <p14:cNvPr id="353" name="Рукописный ввод 352">
                  <a:extLst>
                    <a:ext uri="{FF2B5EF4-FFF2-40B4-BE49-F238E27FC236}">
                      <a16:creationId xmlns:a16="http://schemas.microsoft.com/office/drawing/2014/main" id="{7124D4A5-8AFE-5B74-8460-C9CC00AD2ADE}"/>
                    </a:ext>
                  </a:extLst>
                </p14:cNvPr>
                <p14:cNvContentPartPr/>
                <p14:nvPr/>
              </p14:nvContentPartPr>
              <p14:xfrm>
                <a:off x="8087080" y="3880560"/>
                <a:ext cx="577800" cy="1758600"/>
              </p14:xfrm>
            </p:contentPart>
          </mc:Choice>
          <mc:Fallback>
            <p:pic>
              <p:nvPicPr>
                <p:cNvPr id="353" name="Рукописный ввод 352">
                  <a:extLst>
                    <a:ext uri="{FF2B5EF4-FFF2-40B4-BE49-F238E27FC236}">
                      <a16:creationId xmlns:a16="http://schemas.microsoft.com/office/drawing/2014/main" id="{7124D4A5-8AFE-5B74-8460-C9CC00AD2ADE}"/>
                    </a:ext>
                  </a:extLst>
                </p:cNvPr>
                <p:cNvPicPr/>
                <p:nvPr/>
              </p:nvPicPr>
              <p:blipFill>
                <a:blip r:embed="rId226"/>
                <a:stretch>
                  <a:fillRect/>
                </a:stretch>
              </p:blipFill>
              <p:spPr>
                <a:xfrm>
                  <a:off x="8024440" y="3817920"/>
                  <a:ext cx="703440" cy="1884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7">
              <p14:nvContentPartPr>
                <p14:cNvPr id="356" name="Рукописный ввод 355">
                  <a:extLst>
                    <a:ext uri="{FF2B5EF4-FFF2-40B4-BE49-F238E27FC236}">
                      <a16:creationId xmlns:a16="http://schemas.microsoft.com/office/drawing/2014/main" id="{21817161-62B3-5A35-5969-E00CECD496C3}"/>
                    </a:ext>
                  </a:extLst>
                </p14:cNvPr>
                <p14:cNvContentPartPr/>
                <p14:nvPr/>
              </p14:nvContentPartPr>
              <p14:xfrm>
                <a:off x="8197960" y="5041920"/>
                <a:ext cx="605880" cy="777240"/>
              </p14:xfrm>
            </p:contentPart>
          </mc:Choice>
          <mc:Fallback>
            <p:pic>
              <p:nvPicPr>
                <p:cNvPr id="356" name="Рукописный ввод 355">
                  <a:extLst>
                    <a:ext uri="{FF2B5EF4-FFF2-40B4-BE49-F238E27FC236}">
                      <a16:creationId xmlns:a16="http://schemas.microsoft.com/office/drawing/2014/main" id="{21817161-62B3-5A35-5969-E00CECD496C3}"/>
                    </a:ext>
                  </a:extLst>
                </p:cNvPr>
                <p:cNvPicPr/>
                <p:nvPr/>
              </p:nvPicPr>
              <p:blipFill>
                <a:blip r:embed="rId228"/>
                <a:stretch>
                  <a:fillRect/>
                </a:stretch>
              </p:blipFill>
              <p:spPr>
                <a:xfrm>
                  <a:off x="8134960" y="4979280"/>
                  <a:ext cx="731520" cy="902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>
          <mc:Choice xmlns:p14="http://schemas.microsoft.com/office/powerpoint/2010/main" Requires="p14">
            <p:contentPart p14:bwMode="auto" r:id="rId229">
              <p14:nvContentPartPr>
                <p14:cNvPr id="358" name="Рукописный ввод 357">
                  <a:extLst>
                    <a:ext uri="{FF2B5EF4-FFF2-40B4-BE49-F238E27FC236}">
                      <a16:creationId xmlns:a16="http://schemas.microsoft.com/office/drawing/2014/main" id="{04A22B1D-3815-C492-01EA-51B81E1C24D4}"/>
                    </a:ext>
                  </a:extLst>
                </p14:cNvPr>
                <p14:cNvContentPartPr/>
                <p14:nvPr/>
              </p14:nvContentPartPr>
              <p14:xfrm>
                <a:off x="7683160" y="5813760"/>
                <a:ext cx="140040" cy="70200"/>
              </p14:xfrm>
            </p:contentPart>
          </mc:Choice>
          <mc:Fallback>
            <p:pic>
              <p:nvPicPr>
                <p:cNvPr id="358" name="Рукописный ввод 357">
                  <a:extLst>
                    <a:ext uri="{FF2B5EF4-FFF2-40B4-BE49-F238E27FC236}">
                      <a16:creationId xmlns:a16="http://schemas.microsoft.com/office/drawing/2014/main" id="{04A22B1D-3815-C492-01EA-51B81E1C24D4}"/>
                    </a:ext>
                  </a:extLst>
                </p:cNvPr>
                <p:cNvPicPr/>
                <p:nvPr/>
              </p:nvPicPr>
              <p:blipFill>
                <a:blip r:embed="rId230"/>
                <a:stretch>
                  <a:fillRect/>
                </a:stretch>
              </p:blipFill>
              <p:spPr>
                <a:xfrm>
                  <a:off x="7665160" y="5796120"/>
                  <a:ext cx="175680" cy="10584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66" name="Группа 365">
              <a:extLst>
                <a:ext uri="{FF2B5EF4-FFF2-40B4-BE49-F238E27FC236}">
                  <a16:creationId xmlns:a16="http://schemas.microsoft.com/office/drawing/2014/main" id="{CC7FC15C-7AF0-8DEC-107A-E4D49856BE04}"/>
                </a:ext>
              </a:extLst>
            </p:cNvPr>
            <p:cNvGrpSpPr/>
            <p:nvPr/>
          </p:nvGrpSpPr>
          <p:grpSpPr>
            <a:xfrm>
              <a:off x="7664800" y="5501280"/>
              <a:ext cx="1216760" cy="414000"/>
              <a:chOff x="7664800" y="5501280"/>
              <a:chExt cx="1216760" cy="41400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31">
                <p14:nvContentPartPr>
                  <p14:cNvPr id="55" name="Рукописный ввод 54">
                    <a:extLst>
                      <a:ext uri="{FF2B5EF4-FFF2-40B4-BE49-F238E27FC236}">
                        <a16:creationId xmlns:a16="http://schemas.microsoft.com/office/drawing/2014/main" id="{912C4EB2-FF80-6FE9-30F8-72FFA2666A4B}"/>
                      </a:ext>
                    </a:extLst>
                  </p14:cNvPr>
                  <p14:cNvContentPartPr/>
                  <p14:nvPr/>
                </p14:nvContentPartPr>
                <p14:xfrm>
                  <a:off x="8844840" y="5501280"/>
                  <a:ext cx="36720" cy="127800"/>
                </p14:xfrm>
              </p:contentPart>
            </mc:Choice>
            <mc:Fallback>
              <p:pic>
                <p:nvPicPr>
                  <p:cNvPr id="55" name="Рукописный ввод 54">
                    <a:extLst>
                      <a:ext uri="{FF2B5EF4-FFF2-40B4-BE49-F238E27FC236}">
                        <a16:creationId xmlns:a16="http://schemas.microsoft.com/office/drawing/2014/main" id="{912C4EB2-FF80-6FE9-30F8-72FFA2666A4B}"/>
                      </a:ext>
                    </a:extLst>
                  </p:cNvPr>
                  <p:cNvPicPr/>
                  <p:nvPr/>
                </p:nvPicPr>
                <p:blipFill>
                  <a:blip r:embed="rId232"/>
                  <a:stretch>
                    <a:fillRect/>
                  </a:stretch>
                </p:blipFill>
                <p:spPr>
                  <a:xfrm>
                    <a:off x="8838720" y="5495160"/>
                    <a:ext cx="48960" cy="1400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3">
                <p14:nvContentPartPr>
                  <p14:cNvPr id="56" name="Рукописный ввод 55">
                    <a:extLst>
                      <a:ext uri="{FF2B5EF4-FFF2-40B4-BE49-F238E27FC236}">
                        <a16:creationId xmlns:a16="http://schemas.microsoft.com/office/drawing/2014/main" id="{D545E7CF-2203-32D5-0B60-4DA9DDBE811C}"/>
                      </a:ext>
                    </a:extLst>
                  </p14:cNvPr>
                  <p14:cNvContentPartPr/>
                  <p14:nvPr/>
                </p14:nvContentPartPr>
                <p14:xfrm>
                  <a:off x="8751240" y="5653920"/>
                  <a:ext cx="124200" cy="251280"/>
                </p14:xfrm>
              </p:contentPart>
            </mc:Choice>
            <mc:Fallback>
              <p:pic>
                <p:nvPicPr>
                  <p:cNvPr id="56" name="Рукописный ввод 55">
                    <a:extLst>
                      <a:ext uri="{FF2B5EF4-FFF2-40B4-BE49-F238E27FC236}">
                        <a16:creationId xmlns:a16="http://schemas.microsoft.com/office/drawing/2014/main" id="{D545E7CF-2203-32D5-0B60-4DA9DDBE811C}"/>
                      </a:ext>
                    </a:extLst>
                  </p:cNvPr>
                  <p:cNvPicPr/>
                  <p:nvPr/>
                </p:nvPicPr>
                <p:blipFill>
                  <a:blip r:embed="rId234"/>
                  <a:stretch>
                    <a:fillRect/>
                  </a:stretch>
                </p:blipFill>
                <p:spPr>
                  <a:xfrm>
                    <a:off x="8745120" y="5647800"/>
                    <a:ext cx="136440" cy="26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5">
                <p14:nvContentPartPr>
                  <p14:cNvPr id="359" name="Рукописный ввод 358">
                    <a:extLst>
                      <a:ext uri="{FF2B5EF4-FFF2-40B4-BE49-F238E27FC236}">
                        <a16:creationId xmlns:a16="http://schemas.microsoft.com/office/drawing/2014/main" id="{1125BC29-B1FE-3CEC-C681-81F25D4A9817}"/>
                      </a:ext>
                    </a:extLst>
                  </p14:cNvPr>
                  <p14:cNvContentPartPr/>
                  <p14:nvPr/>
                </p14:nvContentPartPr>
                <p14:xfrm>
                  <a:off x="8460760" y="5635920"/>
                  <a:ext cx="413640" cy="261000"/>
                </p14:xfrm>
              </p:contentPart>
            </mc:Choice>
            <mc:Fallback>
              <p:pic>
                <p:nvPicPr>
                  <p:cNvPr id="359" name="Рукописный ввод 358">
                    <a:extLst>
                      <a:ext uri="{FF2B5EF4-FFF2-40B4-BE49-F238E27FC236}">
                        <a16:creationId xmlns:a16="http://schemas.microsoft.com/office/drawing/2014/main" id="{1125BC29-B1FE-3CEC-C681-81F25D4A9817}"/>
                      </a:ext>
                    </a:extLst>
                  </p:cNvPr>
                  <p:cNvPicPr/>
                  <p:nvPr/>
                </p:nvPicPr>
                <p:blipFill>
                  <a:blip r:embed="rId236"/>
                  <a:stretch>
                    <a:fillRect/>
                  </a:stretch>
                </p:blipFill>
                <p:spPr>
                  <a:xfrm>
                    <a:off x="8443120" y="5617920"/>
                    <a:ext cx="449280" cy="296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7">
                <p14:nvContentPartPr>
                  <p14:cNvPr id="360" name="Рукописный ввод 359">
                    <a:extLst>
                      <a:ext uri="{FF2B5EF4-FFF2-40B4-BE49-F238E27FC236}">
                        <a16:creationId xmlns:a16="http://schemas.microsoft.com/office/drawing/2014/main" id="{E43974E3-BF3A-7750-A369-9AD6252CF482}"/>
                      </a:ext>
                    </a:extLst>
                  </p14:cNvPr>
                  <p14:cNvContentPartPr/>
                  <p14:nvPr/>
                </p14:nvContentPartPr>
                <p14:xfrm>
                  <a:off x="7883680" y="5766600"/>
                  <a:ext cx="961920" cy="123480"/>
                </p14:xfrm>
              </p:contentPart>
            </mc:Choice>
            <mc:Fallback>
              <p:pic>
                <p:nvPicPr>
                  <p:cNvPr id="360" name="Рукописный ввод 359">
                    <a:extLst>
                      <a:ext uri="{FF2B5EF4-FFF2-40B4-BE49-F238E27FC236}">
                        <a16:creationId xmlns:a16="http://schemas.microsoft.com/office/drawing/2014/main" id="{E43974E3-BF3A-7750-A369-9AD6252CF482}"/>
                      </a:ext>
                    </a:extLst>
                  </p:cNvPr>
                  <p:cNvPicPr/>
                  <p:nvPr/>
                </p:nvPicPr>
                <p:blipFill>
                  <a:blip r:embed="rId238"/>
                  <a:stretch>
                    <a:fillRect/>
                  </a:stretch>
                </p:blipFill>
                <p:spPr>
                  <a:xfrm>
                    <a:off x="7865680" y="5748600"/>
                    <a:ext cx="997560" cy="159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39">
                <p14:nvContentPartPr>
                  <p14:cNvPr id="362" name="Рукописный ввод 361">
                    <a:extLst>
                      <a:ext uri="{FF2B5EF4-FFF2-40B4-BE49-F238E27FC236}">
                        <a16:creationId xmlns:a16="http://schemas.microsoft.com/office/drawing/2014/main" id="{879AD36E-5C6D-555F-7073-62C5CD300CDB}"/>
                      </a:ext>
                    </a:extLst>
                  </p14:cNvPr>
                  <p14:cNvContentPartPr/>
                  <p14:nvPr/>
                </p14:nvContentPartPr>
                <p14:xfrm>
                  <a:off x="7664800" y="5914920"/>
                  <a:ext cx="1210680" cy="360"/>
                </p14:xfrm>
              </p:contentPart>
            </mc:Choice>
            <mc:Fallback>
              <p:pic>
                <p:nvPicPr>
                  <p:cNvPr id="362" name="Рукописный ввод 361">
                    <a:extLst>
                      <a:ext uri="{FF2B5EF4-FFF2-40B4-BE49-F238E27FC236}">
                        <a16:creationId xmlns:a16="http://schemas.microsoft.com/office/drawing/2014/main" id="{879AD36E-5C6D-555F-7073-62C5CD300CDB}"/>
                      </a:ext>
                    </a:extLst>
                  </p:cNvPr>
                  <p:cNvPicPr/>
                  <p:nvPr/>
                </p:nvPicPr>
                <p:blipFill>
                  <a:blip r:embed="rId240"/>
                  <a:stretch>
                    <a:fillRect/>
                  </a:stretch>
                </p:blipFill>
                <p:spPr>
                  <a:xfrm>
                    <a:off x="7646800" y="5897280"/>
                    <a:ext cx="124632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1">
                <p14:nvContentPartPr>
                  <p14:cNvPr id="363" name="Рукописный ввод 362">
                    <a:extLst>
                      <a:ext uri="{FF2B5EF4-FFF2-40B4-BE49-F238E27FC236}">
                        <a16:creationId xmlns:a16="http://schemas.microsoft.com/office/drawing/2014/main" id="{95B53544-8B07-9905-53FA-15DF52D18020}"/>
                      </a:ext>
                    </a:extLst>
                  </p14:cNvPr>
                  <p14:cNvContentPartPr/>
                  <p14:nvPr/>
                </p14:nvContentPartPr>
                <p14:xfrm>
                  <a:off x="7672000" y="5914920"/>
                  <a:ext cx="34560" cy="360"/>
                </p14:xfrm>
              </p:contentPart>
            </mc:Choice>
            <mc:Fallback>
              <p:pic>
                <p:nvPicPr>
                  <p:cNvPr id="363" name="Рукописный ввод 362">
                    <a:extLst>
                      <a:ext uri="{FF2B5EF4-FFF2-40B4-BE49-F238E27FC236}">
                        <a16:creationId xmlns:a16="http://schemas.microsoft.com/office/drawing/2014/main" id="{95B53544-8B07-9905-53FA-15DF52D18020}"/>
                      </a:ext>
                    </a:extLst>
                  </p:cNvPr>
                  <p:cNvPicPr/>
                  <p:nvPr/>
                </p:nvPicPr>
                <p:blipFill>
                  <a:blip r:embed="rId242"/>
                  <a:stretch>
                    <a:fillRect/>
                  </a:stretch>
                </p:blipFill>
                <p:spPr>
                  <a:xfrm>
                    <a:off x="7654360" y="5897280"/>
                    <a:ext cx="702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3">
                <p14:nvContentPartPr>
                  <p14:cNvPr id="365" name="Рукописный ввод 364">
                    <a:extLst>
                      <a:ext uri="{FF2B5EF4-FFF2-40B4-BE49-F238E27FC236}">
                        <a16:creationId xmlns:a16="http://schemas.microsoft.com/office/drawing/2014/main" id="{723B6A56-CEC7-8017-4BC9-151789A0489D}"/>
                      </a:ext>
                    </a:extLst>
                  </p14:cNvPr>
                  <p14:cNvContentPartPr/>
                  <p14:nvPr/>
                </p14:nvContentPartPr>
                <p14:xfrm>
                  <a:off x="7668040" y="5914920"/>
                  <a:ext cx="29880" cy="360"/>
                </p14:xfrm>
              </p:contentPart>
            </mc:Choice>
            <mc:Fallback>
              <p:pic>
                <p:nvPicPr>
                  <p:cNvPr id="365" name="Рукописный ввод 364">
                    <a:extLst>
                      <a:ext uri="{FF2B5EF4-FFF2-40B4-BE49-F238E27FC236}">
                        <a16:creationId xmlns:a16="http://schemas.microsoft.com/office/drawing/2014/main" id="{723B6A56-CEC7-8017-4BC9-151789A0489D}"/>
                      </a:ext>
                    </a:extLst>
                  </p:cNvPr>
                  <p:cNvPicPr/>
                  <p:nvPr/>
                </p:nvPicPr>
                <p:blipFill>
                  <a:blip r:embed="rId244"/>
                  <a:stretch>
                    <a:fillRect/>
                  </a:stretch>
                </p:blipFill>
                <p:spPr>
                  <a:xfrm>
                    <a:off x="7650040" y="5897280"/>
                    <a:ext cx="65520" cy="36000"/>
                  </a:xfrm>
                  <a:prstGeom prst="rect">
                    <a:avLst/>
                  </a:prstGeom>
                </p:spPr>
              </p:pic>
            </mc:Fallback>
          </mc:AlternateContent>
        </p:grpSp>
        <mc:AlternateContent xmlns:mc="http://schemas.openxmlformats.org/markup-compatibility/2006">
          <mc:Choice xmlns:p14="http://schemas.microsoft.com/office/powerpoint/2010/main" Requires="p14">
            <p:contentPart p14:bwMode="auto" r:id="rId245">
              <p14:nvContentPartPr>
                <p14:cNvPr id="367" name="Рукописный ввод 366">
                  <a:extLst>
                    <a:ext uri="{FF2B5EF4-FFF2-40B4-BE49-F238E27FC236}">
                      <a16:creationId xmlns:a16="http://schemas.microsoft.com/office/drawing/2014/main" id="{F0D2D2FB-EFF0-738F-5C30-75BF63D966B3}"/>
                    </a:ext>
                  </a:extLst>
                </p14:cNvPr>
                <p14:cNvContentPartPr/>
                <p14:nvPr/>
              </p14:nvContentPartPr>
              <p14:xfrm>
                <a:off x="7876480" y="3682440"/>
                <a:ext cx="822600" cy="360"/>
              </p14:xfrm>
            </p:contentPart>
          </mc:Choice>
          <mc:Fallback>
            <p:pic>
              <p:nvPicPr>
                <p:cNvPr id="367" name="Рукописный ввод 366">
                  <a:extLst>
                    <a:ext uri="{FF2B5EF4-FFF2-40B4-BE49-F238E27FC236}">
                      <a16:creationId xmlns:a16="http://schemas.microsoft.com/office/drawing/2014/main" id="{F0D2D2FB-EFF0-738F-5C30-75BF63D966B3}"/>
                    </a:ext>
                  </a:extLst>
                </p:cNvPr>
                <p:cNvPicPr/>
                <p:nvPr/>
              </p:nvPicPr>
              <p:blipFill>
                <a:blip r:embed="rId246"/>
                <a:stretch>
                  <a:fillRect/>
                </a:stretch>
              </p:blipFill>
              <p:spPr>
                <a:xfrm>
                  <a:off x="7858480" y="3664440"/>
                  <a:ext cx="858240" cy="36000"/>
                </a:xfrm>
                <a:prstGeom prst="rect">
                  <a:avLst/>
                </a:prstGeom>
              </p:spPr>
            </p:pic>
          </mc:Fallback>
        </mc:AlternateContent>
        <p:grpSp>
          <p:nvGrpSpPr>
            <p:cNvPr id="375" name="Группа 374">
              <a:extLst>
                <a:ext uri="{FF2B5EF4-FFF2-40B4-BE49-F238E27FC236}">
                  <a16:creationId xmlns:a16="http://schemas.microsoft.com/office/drawing/2014/main" id="{9A905D61-20CB-F346-8088-BBDC1915AA7F}"/>
                </a:ext>
              </a:extLst>
            </p:cNvPr>
            <p:cNvGrpSpPr/>
            <p:nvPr/>
          </p:nvGrpSpPr>
          <p:grpSpPr>
            <a:xfrm>
              <a:off x="7898800" y="3698040"/>
              <a:ext cx="795960" cy="532080"/>
              <a:chOff x="7898800" y="3698040"/>
              <a:chExt cx="795960" cy="532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47">
                <p14:nvContentPartPr>
                  <p14:cNvPr id="346" name="Рукописный ввод 345">
                    <a:extLst>
                      <a:ext uri="{FF2B5EF4-FFF2-40B4-BE49-F238E27FC236}">
                        <a16:creationId xmlns:a16="http://schemas.microsoft.com/office/drawing/2014/main" id="{4643CAAD-D116-9888-FCCB-8B98CAF9C011}"/>
                      </a:ext>
                    </a:extLst>
                  </p14:cNvPr>
                  <p14:cNvContentPartPr/>
                  <p14:nvPr/>
                </p14:nvContentPartPr>
                <p14:xfrm>
                  <a:off x="8289760" y="3860760"/>
                  <a:ext cx="39240" cy="369360"/>
                </p14:xfrm>
              </p:contentPart>
            </mc:Choice>
            <mc:Fallback>
              <p:pic>
                <p:nvPicPr>
                  <p:cNvPr id="346" name="Рукописный ввод 345">
                    <a:extLst>
                      <a:ext uri="{FF2B5EF4-FFF2-40B4-BE49-F238E27FC236}">
                        <a16:creationId xmlns:a16="http://schemas.microsoft.com/office/drawing/2014/main" id="{4643CAAD-D116-9888-FCCB-8B98CAF9C011}"/>
                      </a:ext>
                    </a:extLst>
                  </p:cNvPr>
                  <p:cNvPicPr/>
                  <p:nvPr/>
                </p:nvPicPr>
                <p:blipFill>
                  <a:blip r:embed="rId248"/>
                  <a:stretch>
                    <a:fillRect/>
                  </a:stretch>
                </p:blipFill>
                <p:spPr>
                  <a:xfrm>
                    <a:off x="8226760" y="3797760"/>
                    <a:ext cx="164880" cy="495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49">
                <p14:nvContentPartPr>
                  <p14:cNvPr id="347" name="Рукописный ввод 346">
                    <a:extLst>
                      <a:ext uri="{FF2B5EF4-FFF2-40B4-BE49-F238E27FC236}">
                        <a16:creationId xmlns:a16="http://schemas.microsoft.com/office/drawing/2014/main" id="{88E03ADB-57DE-381E-1A3E-66C5AE26B7EB}"/>
                      </a:ext>
                    </a:extLst>
                  </p14:cNvPr>
                  <p14:cNvContentPartPr/>
                  <p14:nvPr/>
                </p14:nvContentPartPr>
                <p14:xfrm>
                  <a:off x="8293000" y="3824400"/>
                  <a:ext cx="200160" cy="319680"/>
                </p14:xfrm>
              </p:contentPart>
            </mc:Choice>
            <mc:Fallback>
              <p:pic>
                <p:nvPicPr>
                  <p:cNvPr id="347" name="Рукописный ввод 346">
                    <a:extLst>
                      <a:ext uri="{FF2B5EF4-FFF2-40B4-BE49-F238E27FC236}">
                        <a16:creationId xmlns:a16="http://schemas.microsoft.com/office/drawing/2014/main" id="{88E03ADB-57DE-381E-1A3E-66C5AE26B7EB}"/>
                      </a:ext>
                    </a:extLst>
                  </p:cNvPr>
                  <p:cNvPicPr/>
                  <p:nvPr/>
                </p:nvPicPr>
                <p:blipFill>
                  <a:blip r:embed="rId250"/>
                  <a:stretch>
                    <a:fillRect/>
                  </a:stretch>
                </p:blipFill>
                <p:spPr>
                  <a:xfrm>
                    <a:off x="8230000" y="3761760"/>
                    <a:ext cx="325800" cy="445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1">
                <p14:nvContentPartPr>
                  <p14:cNvPr id="348" name="Рукописный ввод 347">
                    <a:extLst>
                      <a:ext uri="{FF2B5EF4-FFF2-40B4-BE49-F238E27FC236}">
                        <a16:creationId xmlns:a16="http://schemas.microsoft.com/office/drawing/2014/main" id="{A6C37074-417D-D514-2347-7E45D75B4495}"/>
                      </a:ext>
                    </a:extLst>
                  </p14:cNvPr>
                  <p14:cNvContentPartPr/>
                  <p14:nvPr/>
                </p14:nvContentPartPr>
                <p14:xfrm>
                  <a:off x="8490640" y="3764640"/>
                  <a:ext cx="37800" cy="47880"/>
                </p14:xfrm>
              </p:contentPart>
            </mc:Choice>
            <mc:Fallback>
              <p:pic>
                <p:nvPicPr>
                  <p:cNvPr id="348" name="Рукописный ввод 347">
                    <a:extLst>
                      <a:ext uri="{FF2B5EF4-FFF2-40B4-BE49-F238E27FC236}">
                        <a16:creationId xmlns:a16="http://schemas.microsoft.com/office/drawing/2014/main" id="{A6C37074-417D-D514-2347-7E45D75B4495}"/>
                      </a:ext>
                    </a:extLst>
                  </p:cNvPr>
                  <p:cNvPicPr/>
                  <p:nvPr/>
                </p:nvPicPr>
                <p:blipFill>
                  <a:blip r:embed="rId252"/>
                  <a:stretch>
                    <a:fillRect/>
                  </a:stretch>
                </p:blipFill>
                <p:spPr>
                  <a:xfrm>
                    <a:off x="8428000" y="3702000"/>
                    <a:ext cx="163440" cy="17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3">
                <p14:nvContentPartPr>
                  <p14:cNvPr id="371" name="Рукописный ввод 370">
                    <a:extLst>
                      <a:ext uri="{FF2B5EF4-FFF2-40B4-BE49-F238E27FC236}">
                        <a16:creationId xmlns:a16="http://schemas.microsoft.com/office/drawing/2014/main" id="{E4194E79-4402-2C2D-C8A2-405E070823A5}"/>
                      </a:ext>
                    </a:extLst>
                  </p14:cNvPr>
                  <p14:cNvContentPartPr/>
                  <p14:nvPr/>
                </p14:nvContentPartPr>
                <p14:xfrm>
                  <a:off x="8568760" y="3698040"/>
                  <a:ext cx="113040" cy="76680"/>
                </p14:xfrm>
              </p:contentPart>
            </mc:Choice>
            <mc:Fallback>
              <p:pic>
                <p:nvPicPr>
                  <p:cNvPr id="371" name="Рукописный ввод 370">
                    <a:extLst>
                      <a:ext uri="{FF2B5EF4-FFF2-40B4-BE49-F238E27FC236}">
                        <a16:creationId xmlns:a16="http://schemas.microsoft.com/office/drawing/2014/main" id="{E4194E79-4402-2C2D-C8A2-405E070823A5}"/>
                      </a:ext>
                    </a:extLst>
                  </p:cNvPr>
                  <p:cNvPicPr/>
                  <p:nvPr/>
                </p:nvPicPr>
                <p:blipFill>
                  <a:blip r:embed="rId254"/>
                  <a:stretch>
                    <a:fillRect/>
                  </a:stretch>
                </p:blipFill>
                <p:spPr>
                  <a:xfrm>
                    <a:off x="8550760" y="3680040"/>
                    <a:ext cx="148680" cy="11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5">
                <p14:nvContentPartPr>
                  <p14:cNvPr id="372" name="Рукописный ввод 371">
                    <a:extLst>
                      <a:ext uri="{FF2B5EF4-FFF2-40B4-BE49-F238E27FC236}">
                        <a16:creationId xmlns:a16="http://schemas.microsoft.com/office/drawing/2014/main" id="{0000ADA5-14CA-4C98-9113-9632B39580BE}"/>
                      </a:ext>
                    </a:extLst>
                  </p14:cNvPr>
                  <p14:cNvContentPartPr/>
                  <p14:nvPr/>
                </p14:nvContentPartPr>
                <p14:xfrm>
                  <a:off x="8694400" y="3700560"/>
                  <a:ext cx="360" cy="360"/>
                </p14:xfrm>
              </p:contentPart>
            </mc:Choice>
            <mc:Fallback>
              <p:pic>
                <p:nvPicPr>
                  <p:cNvPr id="372" name="Рукописный ввод 371">
                    <a:extLst>
                      <a:ext uri="{FF2B5EF4-FFF2-40B4-BE49-F238E27FC236}">
                        <a16:creationId xmlns:a16="http://schemas.microsoft.com/office/drawing/2014/main" id="{0000ADA5-14CA-4C98-9113-9632B39580BE}"/>
                      </a:ext>
                    </a:extLst>
                  </p:cNvPr>
                  <p:cNvPicPr/>
                  <p:nvPr/>
                </p:nvPicPr>
                <p:blipFill>
                  <a:blip r:embed="rId256"/>
                  <a:stretch>
                    <a:fillRect/>
                  </a:stretch>
                </p:blipFill>
                <p:spPr>
                  <a:xfrm>
                    <a:off x="8676400" y="3682560"/>
                    <a:ext cx="36000" cy="36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7">
                <p14:nvContentPartPr>
                  <p14:cNvPr id="373" name="Рукописный ввод 372">
                    <a:extLst>
                      <a:ext uri="{FF2B5EF4-FFF2-40B4-BE49-F238E27FC236}">
                        <a16:creationId xmlns:a16="http://schemas.microsoft.com/office/drawing/2014/main" id="{26D4AA74-9BA2-D72B-BCAE-FA94329138FD}"/>
                      </a:ext>
                    </a:extLst>
                  </p14:cNvPr>
                  <p14:cNvContentPartPr/>
                  <p14:nvPr/>
                </p14:nvContentPartPr>
                <p14:xfrm>
                  <a:off x="8553640" y="3698040"/>
                  <a:ext cx="108000" cy="18360"/>
                </p14:xfrm>
              </p:contentPart>
            </mc:Choice>
            <mc:Fallback>
              <p:pic>
                <p:nvPicPr>
                  <p:cNvPr id="373" name="Рукописный ввод 372">
                    <a:extLst>
                      <a:ext uri="{FF2B5EF4-FFF2-40B4-BE49-F238E27FC236}">
                        <a16:creationId xmlns:a16="http://schemas.microsoft.com/office/drawing/2014/main" id="{26D4AA74-9BA2-D72B-BCAE-FA94329138FD}"/>
                      </a:ext>
                    </a:extLst>
                  </p:cNvPr>
                  <p:cNvPicPr/>
                  <p:nvPr/>
                </p:nvPicPr>
                <p:blipFill>
                  <a:blip r:embed="rId258"/>
                  <a:stretch>
                    <a:fillRect/>
                  </a:stretch>
                </p:blipFill>
                <p:spPr>
                  <a:xfrm>
                    <a:off x="8536000" y="3680040"/>
                    <a:ext cx="143640" cy="54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59">
                <p14:nvContentPartPr>
                  <p14:cNvPr id="374" name="Рукописный ввод 373">
                    <a:extLst>
                      <a:ext uri="{FF2B5EF4-FFF2-40B4-BE49-F238E27FC236}">
                        <a16:creationId xmlns:a16="http://schemas.microsoft.com/office/drawing/2014/main" id="{99F3BDD2-31BD-EC2D-1523-6322D0D26511}"/>
                      </a:ext>
                    </a:extLst>
                  </p14:cNvPr>
                  <p14:cNvContentPartPr/>
                  <p14:nvPr/>
                </p14:nvContentPartPr>
                <p14:xfrm>
                  <a:off x="7898800" y="3709560"/>
                  <a:ext cx="600120" cy="106920"/>
                </p14:xfrm>
              </p:contentPart>
            </mc:Choice>
            <mc:Fallback>
              <p:pic>
                <p:nvPicPr>
                  <p:cNvPr id="374" name="Рукописный ввод 373">
                    <a:extLst>
                      <a:ext uri="{FF2B5EF4-FFF2-40B4-BE49-F238E27FC236}">
                        <a16:creationId xmlns:a16="http://schemas.microsoft.com/office/drawing/2014/main" id="{99F3BDD2-31BD-EC2D-1523-6322D0D26511}"/>
                      </a:ext>
                    </a:extLst>
                  </p:cNvPr>
                  <p:cNvPicPr/>
                  <p:nvPr/>
                </p:nvPicPr>
                <p:blipFill>
                  <a:blip r:embed="rId260"/>
                  <a:stretch>
                    <a:fillRect/>
                  </a:stretch>
                </p:blipFill>
                <p:spPr>
                  <a:xfrm>
                    <a:off x="7881160" y="3691920"/>
                    <a:ext cx="635760" cy="14256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p:grpSp>
        <p:nvGrpSpPr>
          <p:cNvPr id="388" name="Группа 387">
            <a:extLst>
              <a:ext uri="{FF2B5EF4-FFF2-40B4-BE49-F238E27FC236}">
                <a16:creationId xmlns:a16="http://schemas.microsoft.com/office/drawing/2014/main" id="{4981FC31-9993-C50A-E1EA-9367BDCAD7F9}"/>
              </a:ext>
            </a:extLst>
          </p:cNvPr>
          <p:cNvGrpSpPr/>
          <p:nvPr/>
        </p:nvGrpSpPr>
        <p:grpSpPr>
          <a:xfrm>
            <a:off x="4289538" y="797760"/>
            <a:ext cx="1399680" cy="2961000"/>
            <a:chOff x="819031" y="1649850"/>
            <a:chExt cx="1399680" cy="2961000"/>
          </a:xfrm>
        </p:grpSpPr>
        <p:grpSp>
          <p:nvGrpSpPr>
            <p:cNvPr id="387" name="Группа 386">
              <a:extLst>
                <a:ext uri="{FF2B5EF4-FFF2-40B4-BE49-F238E27FC236}">
                  <a16:creationId xmlns:a16="http://schemas.microsoft.com/office/drawing/2014/main" id="{50AE7B7D-E57A-0CBD-5E6F-879BC74AE8B1}"/>
                </a:ext>
              </a:extLst>
            </p:cNvPr>
            <p:cNvGrpSpPr/>
            <p:nvPr/>
          </p:nvGrpSpPr>
          <p:grpSpPr>
            <a:xfrm>
              <a:off x="908833" y="1722720"/>
              <a:ext cx="1234800" cy="2809080"/>
              <a:chOff x="1911474" y="1297920"/>
              <a:chExt cx="1234800" cy="280908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61">
                <p14:nvContentPartPr>
                  <p14:cNvPr id="384" name="Рукописный ввод 383">
                    <a:extLst>
                      <a:ext uri="{FF2B5EF4-FFF2-40B4-BE49-F238E27FC236}">
                        <a16:creationId xmlns:a16="http://schemas.microsoft.com/office/drawing/2014/main" id="{45474F2A-69F8-5DEE-9C3D-6B343F7B0CEE}"/>
                      </a:ext>
                    </a:extLst>
                  </p14:cNvPr>
                  <p14:cNvContentPartPr/>
                  <p14:nvPr/>
                </p14:nvContentPartPr>
                <p14:xfrm>
                  <a:off x="1911474" y="1297920"/>
                  <a:ext cx="1234800" cy="2809080"/>
                </p14:xfrm>
              </p:contentPart>
            </mc:Choice>
            <mc:Fallback>
              <p:pic>
                <p:nvPicPr>
                  <p:cNvPr id="384" name="Рукописный ввод 383">
                    <a:extLst>
                      <a:ext uri="{FF2B5EF4-FFF2-40B4-BE49-F238E27FC236}">
                        <a16:creationId xmlns:a16="http://schemas.microsoft.com/office/drawing/2014/main" id="{45474F2A-69F8-5DEE-9C3D-6B343F7B0CEE}"/>
                      </a:ext>
                    </a:extLst>
                  </p:cNvPr>
                  <p:cNvPicPr/>
                  <p:nvPr/>
                </p:nvPicPr>
                <p:blipFill>
                  <a:blip r:embed="rId262"/>
                  <a:stretch>
                    <a:fillRect/>
                  </a:stretch>
                </p:blipFill>
                <p:spPr>
                  <a:xfrm>
                    <a:off x="1848834" y="1234920"/>
                    <a:ext cx="1360440" cy="2934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3">
                <p14:nvContentPartPr>
                  <p14:cNvPr id="385" name="Рукописный ввод 384">
                    <a:extLst>
                      <a:ext uri="{FF2B5EF4-FFF2-40B4-BE49-F238E27FC236}">
                        <a16:creationId xmlns:a16="http://schemas.microsoft.com/office/drawing/2014/main" id="{7545C5F1-A450-D91E-41FB-2A34C8A9E4A6}"/>
                      </a:ext>
                    </a:extLst>
                  </p14:cNvPr>
                  <p14:cNvContentPartPr/>
                  <p14:nvPr/>
                </p14:nvContentPartPr>
                <p14:xfrm>
                  <a:off x="2126850" y="1441620"/>
                  <a:ext cx="894960" cy="2563560"/>
                </p14:xfrm>
              </p:contentPart>
            </mc:Choice>
            <mc:Fallback>
              <p:pic>
                <p:nvPicPr>
                  <p:cNvPr id="385" name="Рукописный ввод 384">
                    <a:extLst>
                      <a:ext uri="{FF2B5EF4-FFF2-40B4-BE49-F238E27FC236}">
                        <a16:creationId xmlns:a16="http://schemas.microsoft.com/office/drawing/2014/main" id="{7545C5F1-A450-D91E-41FB-2A34C8A9E4A6}"/>
                      </a:ext>
                    </a:extLst>
                  </p:cNvPr>
                  <p:cNvPicPr/>
                  <p:nvPr/>
                </p:nvPicPr>
                <p:blipFill>
                  <a:blip r:embed="rId264"/>
                  <a:stretch>
                    <a:fillRect/>
                  </a:stretch>
                </p:blipFill>
                <p:spPr>
                  <a:xfrm>
                    <a:off x="2064210" y="1378620"/>
                    <a:ext cx="1020600" cy="268920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76" name="Группа 375">
              <a:extLst>
                <a:ext uri="{FF2B5EF4-FFF2-40B4-BE49-F238E27FC236}">
                  <a16:creationId xmlns:a16="http://schemas.microsoft.com/office/drawing/2014/main" id="{C4251051-8E46-D2B5-F6AE-FF75E4A5B9B6}"/>
                </a:ext>
              </a:extLst>
            </p:cNvPr>
            <p:cNvGrpSpPr/>
            <p:nvPr/>
          </p:nvGrpSpPr>
          <p:grpSpPr>
            <a:xfrm>
              <a:off x="819031" y="1649850"/>
              <a:ext cx="1399680" cy="2961000"/>
              <a:chOff x="1125240" y="100000"/>
              <a:chExt cx="1399680" cy="2961000"/>
            </a:xfrm>
            <a:solidFill>
              <a:schemeClr val="bg1"/>
            </a:solidFill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265">
                <p14:nvContentPartPr>
                  <p14:cNvPr id="15" name="Рукописный ввод 14">
                    <a:extLst>
                      <a:ext uri="{FF2B5EF4-FFF2-40B4-BE49-F238E27FC236}">
                        <a16:creationId xmlns:a16="http://schemas.microsoft.com/office/drawing/2014/main" id="{1490B9A8-A25F-6A58-7A58-EC1C3DC925A0}"/>
                      </a:ext>
                    </a:extLst>
                  </p14:cNvPr>
                  <p14:cNvContentPartPr/>
                  <p14:nvPr/>
                </p14:nvContentPartPr>
                <p14:xfrm>
                  <a:off x="1183200" y="3051280"/>
                  <a:ext cx="1324080" cy="360"/>
                </p14:xfrm>
              </p:contentPart>
            </mc:Choice>
            <mc:Fallback>
              <p:pic>
                <p:nvPicPr>
                  <p:cNvPr id="15" name="Рукописный ввод 14">
                    <a:extLst>
                      <a:ext uri="{FF2B5EF4-FFF2-40B4-BE49-F238E27FC236}">
                        <a16:creationId xmlns:a16="http://schemas.microsoft.com/office/drawing/2014/main" id="{1490B9A8-A25F-6A58-7A58-EC1C3DC925A0}"/>
                      </a:ext>
                    </a:extLst>
                  </p:cNvPr>
                  <p:cNvPicPr/>
                  <p:nvPr/>
                </p:nvPicPr>
                <p:blipFill>
                  <a:blip r:embed="rId266"/>
                  <a:stretch>
                    <a:fillRect/>
                  </a:stretch>
                </p:blipFill>
                <p:spPr>
                  <a:xfrm>
                    <a:off x="1177080" y="3045160"/>
                    <a:ext cx="133632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67">
                <p14:nvContentPartPr>
                  <p14:cNvPr id="16" name="Рукописный ввод 15">
                    <a:extLst>
                      <a:ext uri="{FF2B5EF4-FFF2-40B4-BE49-F238E27FC236}">
                        <a16:creationId xmlns:a16="http://schemas.microsoft.com/office/drawing/2014/main" id="{9EF53993-175E-F1A4-55C7-192EE975CBDE}"/>
                      </a:ext>
                    </a:extLst>
                  </p14:cNvPr>
                  <p14:cNvContentPartPr/>
                  <p14:nvPr/>
                </p14:nvContentPartPr>
                <p14:xfrm>
                  <a:off x="1183200" y="2873440"/>
                  <a:ext cx="1318320" cy="360"/>
                </p14:xfrm>
              </p:contentPart>
            </mc:Choice>
            <mc:Fallback>
              <p:pic>
                <p:nvPicPr>
                  <p:cNvPr id="16" name="Рукописный ввод 15">
                    <a:extLst>
                      <a:ext uri="{FF2B5EF4-FFF2-40B4-BE49-F238E27FC236}">
                        <a16:creationId xmlns:a16="http://schemas.microsoft.com/office/drawing/2014/main" id="{9EF53993-175E-F1A4-55C7-192EE975CBDE}"/>
                      </a:ext>
                    </a:extLst>
                  </p:cNvPr>
                  <p:cNvPicPr/>
                  <p:nvPr/>
                </p:nvPicPr>
                <p:blipFill>
                  <a:blip r:embed="rId268"/>
                  <a:stretch>
                    <a:fillRect/>
                  </a:stretch>
                </p:blipFill>
                <p:spPr>
                  <a:xfrm>
                    <a:off x="1177080" y="2867320"/>
                    <a:ext cx="1330560" cy="1260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20" name="Группа 19">
                <a:extLst>
                  <a:ext uri="{FF2B5EF4-FFF2-40B4-BE49-F238E27FC236}">
                    <a16:creationId xmlns:a16="http://schemas.microsoft.com/office/drawing/2014/main" id="{4E7C0DDB-138F-02F3-DB3E-04F96E2A0DB7}"/>
                  </a:ext>
                </a:extLst>
              </p:cNvPr>
              <p:cNvGrpSpPr/>
              <p:nvPr/>
            </p:nvGrpSpPr>
            <p:grpSpPr>
              <a:xfrm>
                <a:off x="1125240" y="100000"/>
                <a:ext cx="1399680" cy="2961000"/>
                <a:chOff x="1140480" y="2030400"/>
                <a:chExt cx="1399680" cy="296100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269">
                  <p14:nvContentPartPr>
                    <p14:cNvPr id="17" name="Рукописный ввод 16">
                      <a:extLst>
                        <a:ext uri="{FF2B5EF4-FFF2-40B4-BE49-F238E27FC236}">
                          <a16:creationId xmlns:a16="http://schemas.microsoft.com/office/drawing/2014/main" id="{34DDC299-A1CB-1679-3371-92E4A3F9783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75040" y="4810320"/>
                    <a:ext cx="44640" cy="165960"/>
                  </p14:xfrm>
                </p:contentPart>
              </mc:Choice>
              <mc:Fallback>
                <p:pic>
                  <p:nvPicPr>
                    <p:cNvPr id="17" name="Рукописный ввод 16">
                      <a:extLst>
                        <a:ext uri="{FF2B5EF4-FFF2-40B4-BE49-F238E27FC236}">
                          <a16:creationId xmlns:a16="http://schemas.microsoft.com/office/drawing/2014/main" id="{34DDC299-A1CB-1679-3371-92E4A3F97836}"/>
                        </a:ext>
                      </a:extLst>
                    </p:cNvPr>
                    <p:cNvPicPr/>
                    <p:nvPr/>
                  </p:nvPicPr>
                  <p:blipFill>
                    <a:blip r:embed="rId270"/>
                    <a:stretch>
                      <a:fillRect/>
                    </a:stretch>
                  </p:blipFill>
                  <p:spPr>
                    <a:xfrm>
                      <a:off x="1168920" y="4804200"/>
                      <a:ext cx="56880" cy="178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71">
                  <p14:nvContentPartPr>
                    <p14:cNvPr id="18" name="Рукописный ввод 17">
                      <a:extLst>
                        <a:ext uri="{FF2B5EF4-FFF2-40B4-BE49-F238E27FC236}">
                          <a16:creationId xmlns:a16="http://schemas.microsoft.com/office/drawing/2014/main" id="{067F1846-5774-40AE-1AE6-CB1B90531EA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9200" y="4795200"/>
                    <a:ext cx="30960" cy="196200"/>
                  </p14:xfrm>
                </p:contentPart>
              </mc:Choice>
              <mc:Fallback>
                <p:pic>
                  <p:nvPicPr>
                    <p:cNvPr id="18" name="Рукописный ввод 17">
                      <a:extLst>
                        <a:ext uri="{FF2B5EF4-FFF2-40B4-BE49-F238E27FC236}">
                          <a16:creationId xmlns:a16="http://schemas.microsoft.com/office/drawing/2014/main" id="{067F1846-5774-40AE-1AE6-CB1B90531EAF}"/>
                        </a:ext>
                      </a:extLst>
                    </p:cNvPr>
                    <p:cNvPicPr/>
                    <p:nvPr/>
                  </p:nvPicPr>
                  <p:blipFill>
                    <a:blip r:embed="rId272"/>
                    <a:stretch>
                      <a:fillRect/>
                    </a:stretch>
                  </p:blipFill>
                  <p:spPr>
                    <a:xfrm>
                      <a:off x="2503080" y="4789080"/>
                      <a:ext cx="43200" cy="2084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73">
                  <p14:nvContentPartPr>
                    <p14:cNvPr id="19" name="Рукописный ввод 18">
                      <a:extLst>
                        <a:ext uri="{FF2B5EF4-FFF2-40B4-BE49-F238E27FC236}">
                          <a16:creationId xmlns:a16="http://schemas.microsoft.com/office/drawing/2014/main" id="{1A4705C6-1ADE-5B92-95C1-203E0CFFAAB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140480" y="2030400"/>
                    <a:ext cx="1395000" cy="2794320"/>
                  </p14:xfrm>
                </p:contentPart>
              </mc:Choice>
              <mc:Fallback>
                <p:pic>
                  <p:nvPicPr>
                    <p:cNvPr id="19" name="Рукописный ввод 18">
                      <a:extLst>
                        <a:ext uri="{FF2B5EF4-FFF2-40B4-BE49-F238E27FC236}">
                          <a16:creationId xmlns:a16="http://schemas.microsoft.com/office/drawing/2014/main" id="{1A4705C6-1ADE-5B92-95C1-203E0CFFAAB3}"/>
                        </a:ext>
                      </a:extLst>
                    </p:cNvPr>
                    <p:cNvPicPr/>
                    <p:nvPr/>
                  </p:nvPicPr>
                  <p:blipFill>
                    <a:blip r:embed="rId274"/>
                    <a:stretch>
                      <a:fillRect/>
                    </a:stretch>
                  </p:blipFill>
                  <p:spPr>
                    <a:xfrm>
                      <a:off x="1134360" y="2024280"/>
                      <a:ext cx="1407240" cy="280656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275">
                <p14:nvContentPartPr>
                  <p14:cNvPr id="21" name="Рукописный ввод 20">
                    <a:extLst>
                      <a:ext uri="{FF2B5EF4-FFF2-40B4-BE49-F238E27FC236}">
                        <a16:creationId xmlns:a16="http://schemas.microsoft.com/office/drawing/2014/main" id="{FC5E2A1C-3FBD-912E-E8FF-49B8E7450FB8}"/>
                      </a:ext>
                    </a:extLst>
                  </p14:cNvPr>
                  <p14:cNvContentPartPr/>
                  <p14:nvPr/>
                </p14:nvContentPartPr>
                <p14:xfrm>
                  <a:off x="1173120" y="2553400"/>
                  <a:ext cx="1296000" cy="360"/>
                </p14:xfrm>
              </p:contentPart>
            </mc:Choice>
            <mc:Fallback>
              <p:pic>
                <p:nvPicPr>
                  <p:cNvPr id="21" name="Рукописный ввод 20">
                    <a:extLst>
                      <a:ext uri="{FF2B5EF4-FFF2-40B4-BE49-F238E27FC236}">
                        <a16:creationId xmlns:a16="http://schemas.microsoft.com/office/drawing/2014/main" id="{FC5E2A1C-3FBD-912E-E8FF-49B8E7450FB8}"/>
                      </a:ext>
                    </a:extLst>
                  </p:cNvPr>
                  <p:cNvPicPr/>
                  <p:nvPr/>
                </p:nvPicPr>
                <p:blipFill>
                  <a:blip r:embed="rId276"/>
                  <a:stretch>
                    <a:fillRect/>
                  </a:stretch>
                </p:blipFill>
                <p:spPr>
                  <a:xfrm>
                    <a:off x="1167000" y="2547280"/>
                    <a:ext cx="130824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77">
                <p14:nvContentPartPr>
                  <p14:cNvPr id="22" name="Рукописный ввод 21">
                    <a:extLst>
                      <a:ext uri="{FF2B5EF4-FFF2-40B4-BE49-F238E27FC236}">
                        <a16:creationId xmlns:a16="http://schemas.microsoft.com/office/drawing/2014/main" id="{64928A4B-6771-BAA6-835D-B1C0907006B9}"/>
                      </a:ext>
                    </a:extLst>
                  </p14:cNvPr>
                  <p14:cNvContentPartPr/>
                  <p14:nvPr/>
                </p14:nvContentPartPr>
                <p14:xfrm>
                  <a:off x="1173120" y="2390680"/>
                  <a:ext cx="1339920" cy="360"/>
                </p14:xfrm>
              </p:contentPart>
            </mc:Choice>
            <mc:Fallback>
              <p:pic>
                <p:nvPicPr>
                  <p:cNvPr id="22" name="Рукописный ввод 21">
                    <a:extLst>
                      <a:ext uri="{FF2B5EF4-FFF2-40B4-BE49-F238E27FC236}">
                        <a16:creationId xmlns:a16="http://schemas.microsoft.com/office/drawing/2014/main" id="{64928A4B-6771-BAA6-835D-B1C0907006B9}"/>
                      </a:ext>
                    </a:extLst>
                  </p:cNvPr>
                  <p:cNvPicPr/>
                  <p:nvPr/>
                </p:nvPicPr>
                <p:blipFill>
                  <a:blip r:embed="rId278"/>
                  <a:stretch>
                    <a:fillRect/>
                  </a:stretch>
                </p:blipFill>
                <p:spPr>
                  <a:xfrm>
                    <a:off x="1167000" y="2384560"/>
                    <a:ext cx="135216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279">
                <p14:nvContentPartPr>
                  <p14:cNvPr id="23" name="Рукописный ввод 22">
                    <a:extLst>
                      <a:ext uri="{FF2B5EF4-FFF2-40B4-BE49-F238E27FC236}">
                        <a16:creationId xmlns:a16="http://schemas.microsoft.com/office/drawing/2014/main" id="{B337AB2D-FA0A-9B8B-0692-6C3A795BD550}"/>
                      </a:ext>
                    </a:extLst>
                  </p14:cNvPr>
                  <p14:cNvContentPartPr/>
                  <p14:nvPr/>
                </p14:nvContentPartPr>
                <p14:xfrm>
                  <a:off x="1527360" y="786520"/>
                  <a:ext cx="99000" cy="108000"/>
                </p14:xfrm>
              </p:contentPart>
            </mc:Choice>
            <mc:Fallback>
              <p:pic>
                <p:nvPicPr>
                  <p:cNvPr id="23" name="Рукописный ввод 22">
                    <a:extLst>
                      <a:ext uri="{FF2B5EF4-FFF2-40B4-BE49-F238E27FC236}">
                        <a16:creationId xmlns:a16="http://schemas.microsoft.com/office/drawing/2014/main" id="{B337AB2D-FA0A-9B8B-0692-6C3A795BD550}"/>
                      </a:ext>
                    </a:extLst>
                  </p:cNvPr>
                  <p:cNvPicPr/>
                  <p:nvPr/>
                </p:nvPicPr>
                <p:blipFill>
                  <a:blip r:embed="rId280"/>
                  <a:stretch>
                    <a:fillRect/>
                  </a:stretch>
                </p:blipFill>
                <p:spPr>
                  <a:xfrm>
                    <a:off x="1521240" y="780400"/>
                    <a:ext cx="111240" cy="120240"/>
                  </a:xfrm>
                  <a:prstGeom prst="rect">
                    <a:avLst/>
                  </a:prstGeom>
                </p:spPr>
              </p:pic>
            </mc:Fallback>
          </mc:AlternateContent>
        </p:grpSp>
      </p:grpSp>
      <mc:AlternateContent xmlns:mc="http://schemas.openxmlformats.org/markup-compatibility/2006">
        <mc:Choice xmlns:p14="http://schemas.microsoft.com/office/powerpoint/2010/main" Requires="p14">
          <p:contentPart p14:bwMode="auto" r:id="rId281">
            <p14:nvContentPartPr>
              <p14:cNvPr id="454" name="Рукописный ввод 453">
                <a:extLst>
                  <a:ext uri="{FF2B5EF4-FFF2-40B4-BE49-F238E27FC236}">
                    <a16:creationId xmlns:a16="http://schemas.microsoft.com/office/drawing/2014/main" id="{8D174906-4B4A-CAC7-64B9-6D1F5BA8B313}"/>
                  </a:ext>
                </a:extLst>
              </p14:cNvPr>
              <p14:cNvContentPartPr/>
              <p14:nvPr/>
            </p14:nvContentPartPr>
            <p14:xfrm>
              <a:off x="2544840" y="1969380"/>
              <a:ext cx="1056960" cy="172080"/>
            </p14:xfrm>
          </p:contentPart>
        </mc:Choice>
        <mc:Fallback>
          <p:pic>
            <p:nvPicPr>
              <p:cNvPr id="454" name="Рукописный ввод 453">
                <a:extLst>
                  <a:ext uri="{FF2B5EF4-FFF2-40B4-BE49-F238E27FC236}">
                    <a16:creationId xmlns:a16="http://schemas.microsoft.com/office/drawing/2014/main" id="{8D174906-4B4A-CAC7-64B9-6D1F5BA8B313}"/>
                  </a:ext>
                </a:extLst>
              </p:cNvPr>
              <p:cNvPicPr/>
              <p:nvPr/>
            </p:nvPicPr>
            <p:blipFill>
              <a:blip r:embed="rId282"/>
              <a:stretch>
                <a:fillRect/>
              </a:stretch>
            </p:blipFill>
            <p:spPr>
              <a:xfrm>
                <a:off x="2508840" y="1897740"/>
                <a:ext cx="1128600" cy="31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3">
            <p14:nvContentPartPr>
              <p14:cNvPr id="456" name="Рукописный ввод 455">
                <a:extLst>
                  <a:ext uri="{FF2B5EF4-FFF2-40B4-BE49-F238E27FC236}">
                    <a16:creationId xmlns:a16="http://schemas.microsoft.com/office/drawing/2014/main" id="{2F1A7574-A53A-F90C-A722-B5671A2EDB06}"/>
                  </a:ext>
                </a:extLst>
              </p14:cNvPr>
              <p14:cNvContentPartPr/>
              <p14:nvPr/>
            </p14:nvContentPartPr>
            <p14:xfrm>
              <a:off x="3981240" y="2222100"/>
              <a:ext cx="165240" cy="277560"/>
            </p14:xfrm>
          </p:contentPart>
        </mc:Choice>
        <mc:Fallback>
          <p:pic>
            <p:nvPicPr>
              <p:cNvPr id="456" name="Рукописный ввод 455">
                <a:extLst>
                  <a:ext uri="{FF2B5EF4-FFF2-40B4-BE49-F238E27FC236}">
                    <a16:creationId xmlns:a16="http://schemas.microsoft.com/office/drawing/2014/main" id="{2F1A7574-A53A-F90C-A722-B5671A2EDB06}"/>
                  </a:ext>
                </a:extLst>
              </p:cNvPr>
              <p:cNvPicPr/>
              <p:nvPr/>
            </p:nvPicPr>
            <p:blipFill>
              <a:blip r:embed="rId284"/>
              <a:stretch>
                <a:fillRect/>
              </a:stretch>
            </p:blipFill>
            <p:spPr>
              <a:xfrm>
                <a:off x="3945600" y="2150100"/>
                <a:ext cx="236880" cy="421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5">
            <p14:nvContentPartPr>
              <p14:cNvPr id="457" name="Рукописный ввод 456">
                <a:extLst>
                  <a:ext uri="{FF2B5EF4-FFF2-40B4-BE49-F238E27FC236}">
                    <a16:creationId xmlns:a16="http://schemas.microsoft.com/office/drawing/2014/main" id="{5086E0E0-D37D-3A35-BEDB-CD88FD311978}"/>
                  </a:ext>
                </a:extLst>
              </p14:cNvPr>
              <p14:cNvContentPartPr/>
              <p14:nvPr/>
            </p14:nvContentPartPr>
            <p14:xfrm>
              <a:off x="4040640" y="2266740"/>
              <a:ext cx="32400" cy="39240"/>
            </p14:xfrm>
          </p:contentPart>
        </mc:Choice>
        <mc:Fallback>
          <p:pic>
            <p:nvPicPr>
              <p:cNvPr id="457" name="Рукописный ввод 456">
                <a:extLst>
                  <a:ext uri="{FF2B5EF4-FFF2-40B4-BE49-F238E27FC236}">
                    <a16:creationId xmlns:a16="http://schemas.microsoft.com/office/drawing/2014/main" id="{5086E0E0-D37D-3A35-BEDB-CD88FD311978}"/>
                  </a:ext>
                </a:extLst>
              </p:cNvPr>
              <p:cNvPicPr/>
              <p:nvPr/>
            </p:nvPicPr>
            <p:blipFill>
              <a:blip r:embed="rId286"/>
              <a:stretch>
                <a:fillRect/>
              </a:stretch>
            </p:blipFill>
            <p:spPr>
              <a:xfrm>
                <a:off x="4004640" y="2194740"/>
                <a:ext cx="104040" cy="182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87">
            <p14:nvContentPartPr>
              <p14:cNvPr id="461" name="Рукописный ввод 460">
                <a:extLst>
                  <a:ext uri="{FF2B5EF4-FFF2-40B4-BE49-F238E27FC236}">
                    <a16:creationId xmlns:a16="http://schemas.microsoft.com/office/drawing/2014/main" id="{7325A8FC-DC30-67E2-BD3F-5C239919C253}"/>
                  </a:ext>
                </a:extLst>
              </p14:cNvPr>
              <p14:cNvContentPartPr/>
              <p14:nvPr/>
            </p14:nvContentPartPr>
            <p14:xfrm>
              <a:off x="1861591" y="1437379"/>
              <a:ext cx="52200" cy="621720"/>
            </p14:xfrm>
          </p:contentPart>
        </mc:Choice>
        <mc:Fallback>
          <p:pic>
            <p:nvPicPr>
              <p:cNvPr id="461" name="Рукописный ввод 460">
                <a:extLst>
                  <a:ext uri="{FF2B5EF4-FFF2-40B4-BE49-F238E27FC236}">
                    <a16:creationId xmlns:a16="http://schemas.microsoft.com/office/drawing/2014/main" id="{7325A8FC-DC30-67E2-BD3F-5C239919C253}"/>
                  </a:ext>
                </a:extLst>
              </p:cNvPr>
              <p:cNvPicPr/>
              <p:nvPr/>
            </p:nvPicPr>
            <p:blipFill>
              <a:blip r:embed="rId288"/>
              <a:stretch>
                <a:fillRect/>
              </a:stretch>
            </p:blipFill>
            <p:spPr>
              <a:xfrm>
                <a:off x="1825951" y="1365739"/>
                <a:ext cx="123840" cy="765360"/>
              </a:xfrm>
              <a:prstGeom prst="rect">
                <a:avLst/>
              </a:prstGeom>
            </p:spPr>
          </p:pic>
        </mc:Fallback>
      </mc:AlternateContent>
      <p:grpSp>
        <p:nvGrpSpPr>
          <p:cNvPr id="469" name="Группа 468">
            <a:extLst>
              <a:ext uri="{FF2B5EF4-FFF2-40B4-BE49-F238E27FC236}">
                <a16:creationId xmlns:a16="http://schemas.microsoft.com/office/drawing/2014/main" id="{015262A0-E436-FBFC-45D7-E030A135D6ED}"/>
              </a:ext>
            </a:extLst>
          </p:cNvPr>
          <p:cNvGrpSpPr/>
          <p:nvPr/>
        </p:nvGrpSpPr>
        <p:grpSpPr>
          <a:xfrm>
            <a:off x="1046483" y="1785556"/>
            <a:ext cx="1236795" cy="2782653"/>
            <a:chOff x="2154600" y="1517082"/>
            <a:chExt cx="1236795" cy="2782653"/>
          </a:xfrm>
        </p:grpSpPr>
        <p:grpSp>
          <p:nvGrpSpPr>
            <p:cNvPr id="468" name="Группа 467">
              <a:extLst>
                <a:ext uri="{FF2B5EF4-FFF2-40B4-BE49-F238E27FC236}">
                  <a16:creationId xmlns:a16="http://schemas.microsoft.com/office/drawing/2014/main" id="{3DF00B47-BB50-2F52-0E5D-756712684AD0}"/>
                </a:ext>
              </a:extLst>
            </p:cNvPr>
            <p:cNvGrpSpPr/>
            <p:nvPr/>
          </p:nvGrpSpPr>
          <p:grpSpPr>
            <a:xfrm>
              <a:off x="2155155" y="1533165"/>
              <a:ext cx="1236240" cy="2766570"/>
              <a:chOff x="1290077" y="1299666"/>
              <a:chExt cx="1236240" cy="2766570"/>
            </a:xfrm>
          </p:grpSpPr>
          <p:grpSp>
            <p:nvGrpSpPr>
              <p:cNvPr id="389" name="Группа 388">
                <a:extLst>
                  <a:ext uri="{FF2B5EF4-FFF2-40B4-BE49-F238E27FC236}">
                    <a16:creationId xmlns:a16="http://schemas.microsoft.com/office/drawing/2014/main" id="{7572CB34-DB6E-1DBB-6E25-EABE968A68EE}"/>
                  </a:ext>
                </a:extLst>
              </p:cNvPr>
              <p:cNvGrpSpPr/>
              <p:nvPr/>
            </p:nvGrpSpPr>
            <p:grpSpPr>
              <a:xfrm>
                <a:off x="1290077" y="1299666"/>
                <a:ext cx="1236240" cy="2766570"/>
                <a:chOff x="7645320" y="3148710"/>
                <a:chExt cx="1236240" cy="2766570"/>
              </a:xfrm>
              <a:solidFill>
                <a:schemeClr val="bg1"/>
              </a:solidFill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289">
                  <p14:nvContentPartPr>
                    <p14:cNvPr id="390" name="Рукописный ввод 389">
                      <a:extLst>
                        <a:ext uri="{FF2B5EF4-FFF2-40B4-BE49-F238E27FC236}">
                          <a16:creationId xmlns:a16="http://schemas.microsoft.com/office/drawing/2014/main" id="{E441CB02-1D23-8DA4-6E00-30FD1B6F53E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65480" y="5892240"/>
                    <a:ext cx="1198440" cy="360"/>
                  </p14:xfrm>
                </p:contentPart>
              </mc:Choice>
              <mc:Fallback>
                <p:pic>
                  <p:nvPicPr>
                    <p:cNvPr id="390" name="Рукописный ввод 389">
                      <a:extLst>
                        <a:ext uri="{FF2B5EF4-FFF2-40B4-BE49-F238E27FC236}">
                          <a16:creationId xmlns:a16="http://schemas.microsoft.com/office/drawing/2014/main" id="{E441CB02-1D23-8DA4-6E00-30FD1B6F53E6}"/>
                        </a:ext>
                      </a:extLst>
                    </p:cNvPr>
                    <p:cNvPicPr/>
                    <p:nvPr/>
                  </p:nvPicPr>
                  <p:blipFill>
                    <a:blip r:embed="rId157"/>
                    <a:stretch>
                      <a:fillRect/>
                    </a:stretch>
                  </p:blipFill>
                  <p:spPr>
                    <a:xfrm>
                      <a:off x="7659360" y="5886120"/>
                      <a:ext cx="121068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0">
                  <p14:nvContentPartPr>
                    <p14:cNvPr id="391" name="Рукописный ввод 390">
                      <a:extLst>
                        <a:ext uri="{FF2B5EF4-FFF2-40B4-BE49-F238E27FC236}">
                          <a16:creationId xmlns:a16="http://schemas.microsoft.com/office/drawing/2014/main" id="{C95E9C15-2FB5-6AF1-0EE5-849054C5463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70520" y="5648520"/>
                    <a:ext cx="1160280" cy="360"/>
                  </p14:xfrm>
                </p:contentPart>
              </mc:Choice>
              <mc:Fallback>
                <p:pic>
                  <p:nvPicPr>
                    <p:cNvPr id="391" name="Рукописный ввод 390">
                      <a:extLst>
                        <a:ext uri="{FF2B5EF4-FFF2-40B4-BE49-F238E27FC236}">
                          <a16:creationId xmlns:a16="http://schemas.microsoft.com/office/drawing/2014/main" id="{C95E9C15-2FB5-6AF1-0EE5-849054C54633}"/>
                        </a:ext>
                      </a:extLst>
                    </p:cNvPr>
                    <p:cNvPicPr/>
                    <p:nvPr/>
                  </p:nvPicPr>
                  <p:blipFill>
                    <a:blip r:embed="rId159"/>
                    <a:stretch>
                      <a:fillRect/>
                    </a:stretch>
                  </p:blipFill>
                  <p:spPr>
                    <a:xfrm>
                      <a:off x="7664400" y="5642400"/>
                      <a:ext cx="117252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1">
                  <p14:nvContentPartPr>
                    <p14:cNvPr id="392" name="Рукописный ввод 391">
                      <a:extLst>
                        <a:ext uri="{FF2B5EF4-FFF2-40B4-BE49-F238E27FC236}">
                          <a16:creationId xmlns:a16="http://schemas.microsoft.com/office/drawing/2014/main" id="{055493CB-63EC-066C-27C2-E89E76DB453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50360" y="5496240"/>
                    <a:ext cx="1214640" cy="360"/>
                  </p14:xfrm>
                </p:contentPart>
              </mc:Choice>
              <mc:Fallback>
                <p:pic>
                  <p:nvPicPr>
                    <p:cNvPr id="392" name="Рукописный ввод 391">
                      <a:extLst>
                        <a:ext uri="{FF2B5EF4-FFF2-40B4-BE49-F238E27FC236}">
                          <a16:creationId xmlns:a16="http://schemas.microsoft.com/office/drawing/2014/main" id="{055493CB-63EC-066C-27C2-E89E76DB453E}"/>
                        </a:ext>
                      </a:extLst>
                    </p:cNvPr>
                    <p:cNvPicPr/>
                    <p:nvPr/>
                  </p:nvPicPr>
                  <p:blipFill>
                    <a:blip r:embed="rId161"/>
                    <a:stretch>
                      <a:fillRect/>
                    </a:stretch>
                  </p:blipFill>
                  <p:spPr>
                    <a:xfrm>
                      <a:off x="7644240" y="5490120"/>
                      <a:ext cx="122688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2">
                  <p14:nvContentPartPr>
                    <p14:cNvPr id="393" name="Рукописный ввод 392">
                      <a:extLst>
                        <a:ext uri="{FF2B5EF4-FFF2-40B4-BE49-F238E27FC236}">
                          <a16:creationId xmlns:a16="http://schemas.microsoft.com/office/drawing/2014/main" id="{A5FBEF10-8A61-9FDF-238B-C6B47CF9328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24680" y="4053360"/>
                    <a:ext cx="681480" cy="360"/>
                  </p14:xfrm>
                </p:contentPart>
              </mc:Choice>
              <mc:Fallback>
                <p:pic>
                  <p:nvPicPr>
                    <p:cNvPr id="393" name="Рукописный ввод 392">
                      <a:extLst>
                        <a:ext uri="{FF2B5EF4-FFF2-40B4-BE49-F238E27FC236}">
                          <a16:creationId xmlns:a16="http://schemas.microsoft.com/office/drawing/2014/main" id="{A5FBEF10-8A61-9FDF-238B-C6B47CF9328C}"/>
                        </a:ext>
                      </a:extLst>
                    </p:cNvPr>
                    <p:cNvPicPr/>
                    <p:nvPr/>
                  </p:nvPicPr>
                  <p:blipFill>
                    <a:blip r:embed="rId163"/>
                    <a:stretch>
                      <a:fillRect/>
                    </a:stretch>
                  </p:blipFill>
                  <p:spPr>
                    <a:xfrm>
                      <a:off x="7918560" y="4047240"/>
                      <a:ext cx="69372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3">
                  <p14:nvContentPartPr>
                    <p14:cNvPr id="394" name="Рукописный ввод 393">
                      <a:extLst>
                        <a:ext uri="{FF2B5EF4-FFF2-40B4-BE49-F238E27FC236}">
                          <a16:creationId xmlns:a16="http://schemas.microsoft.com/office/drawing/2014/main" id="{30DCC905-C55A-0A03-ABBB-7B78580F5CF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73920" y="3692640"/>
                    <a:ext cx="794520" cy="360"/>
                  </p14:xfrm>
                </p:contentPart>
              </mc:Choice>
              <mc:Fallback>
                <p:pic>
                  <p:nvPicPr>
                    <p:cNvPr id="394" name="Рукописный ввод 393">
                      <a:extLst>
                        <a:ext uri="{FF2B5EF4-FFF2-40B4-BE49-F238E27FC236}">
                          <a16:creationId xmlns:a16="http://schemas.microsoft.com/office/drawing/2014/main" id="{30DCC905-C55A-0A03-ABBB-7B78580F5CF1}"/>
                        </a:ext>
                      </a:extLst>
                    </p:cNvPr>
                    <p:cNvPicPr/>
                    <p:nvPr/>
                  </p:nvPicPr>
                  <p:blipFill>
                    <a:blip r:embed="rId165"/>
                    <a:stretch>
                      <a:fillRect/>
                    </a:stretch>
                  </p:blipFill>
                  <p:spPr>
                    <a:xfrm>
                      <a:off x="7867800" y="3686520"/>
                      <a:ext cx="80676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4">
                  <p14:nvContentPartPr>
                    <p14:cNvPr id="395" name="Рукописный ввод 394">
                      <a:extLst>
                        <a:ext uri="{FF2B5EF4-FFF2-40B4-BE49-F238E27FC236}">
                          <a16:creationId xmlns:a16="http://schemas.microsoft.com/office/drawing/2014/main" id="{65A43502-C08C-907D-4E2A-DBF4D363AA6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65360" y="3509760"/>
                    <a:ext cx="228600" cy="360"/>
                  </p14:xfrm>
                </p:contentPart>
              </mc:Choice>
              <mc:Fallback>
                <p:pic>
                  <p:nvPicPr>
                    <p:cNvPr id="395" name="Рукописный ввод 394">
                      <a:extLst>
                        <a:ext uri="{FF2B5EF4-FFF2-40B4-BE49-F238E27FC236}">
                          <a16:creationId xmlns:a16="http://schemas.microsoft.com/office/drawing/2014/main" id="{65A43502-C08C-907D-4E2A-DBF4D363AA68}"/>
                        </a:ext>
                      </a:extLst>
                    </p:cNvPr>
                    <p:cNvPicPr/>
                    <p:nvPr/>
                  </p:nvPicPr>
                  <p:blipFill>
                    <a:blip r:embed="rId167"/>
                    <a:stretch>
                      <a:fillRect/>
                    </a:stretch>
                  </p:blipFill>
                  <p:spPr>
                    <a:xfrm>
                      <a:off x="7959240" y="3503640"/>
                      <a:ext cx="24084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5">
                  <p14:nvContentPartPr>
                    <p14:cNvPr id="396" name="Рукописный ввод 395">
                      <a:extLst>
                        <a:ext uri="{FF2B5EF4-FFF2-40B4-BE49-F238E27FC236}">
                          <a16:creationId xmlns:a16="http://schemas.microsoft.com/office/drawing/2014/main" id="{A046DD6C-DBD7-CFCC-F6AC-02511A01CAF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1280" y="3509760"/>
                    <a:ext cx="221040" cy="360"/>
                  </p14:xfrm>
                </p:contentPart>
              </mc:Choice>
              <mc:Fallback>
                <p:pic>
                  <p:nvPicPr>
                    <p:cNvPr id="396" name="Рукописный ввод 395">
                      <a:extLst>
                        <a:ext uri="{FF2B5EF4-FFF2-40B4-BE49-F238E27FC236}">
                          <a16:creationId xmlns:a16="http://schemas.microsoft.com/office/drawing/2014/main" id="{A046DD6C-DBD7-CFCC-F6AC-02511A01CAF3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8345160" y="3503640"/>
                      <a:ext cx="23328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6">
                  <p14:nvContentPartPr>
                    <p14:cNvPr id="397" name="Рукописный ввод 396">
                      <a:extLst>
                        <a:ext uri="{FF2B5EF4-FFF2-40B4-BE49-F238E27FC236}">
                          <a16:creationId xmlns:a16="http://schemas.microsoft.com/office/drawing/2014/main" id="{3288D895-EFFF-D8A6-7A83-1988B6EBDAD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60320" y="3326880"/>
                    <a:ext cx="360" cy="181440"/>
                  </p14:xfrm>
                </p:contentPart>
              </mc:Choice>
              <mc:Fallback>
                <p:pic>
                  <p:nvPicPr>
                    <p:cNvPr id="397" name="Рукописный ввод 396">
                      <a:extLst>
                        <a:ext uri="{FF2B5EF4-FFF2-40B4-BE49-F238E27FC236}">
                          <a16:creationId xmlns:a16="http://schemas.microsoft.com/office/drawing/2014/main" id="{3288D895-EFFF-D8A6-7A83-1988B6EBDAD6}"/>
                        </a:ext>
                      </a:extLst>
                    </p:cNvPr>
                    <p:cNvPicPr/>
                    <p:nvPr/>
                  </p:nvPicPr>
                  <p:blipFill>
                    <a:blip r:embed="rId170"/>
                    <a:stretch>
                      <a:fillRect/>
                    </a:stretch>
                  </p:blipFill>
                  <p:spPr>
                    <a:xfrm>
                      <a:off x="7954200" y="3320760"/>
                      <a:ext cx="12600" cy="1936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7">
                  <p14:nvContentPartPr>
                    <p14:cNvPr id="398" name="Рукописный ввод 397">
                      <a:extLst>
                        <a:ext uri="{FF2B5EF4-FFF2-40B4-BE49-F238E27FC236}">
                          <a16:creationId xmlns:a16="http://schemas.microsoft.com/office/drawing/2014/main" id="{40901E68-C0AE-5FC6-2A80-000AF67A59C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8840" y="3159480"/>
                    <a:ext cx="360" cy="190080"/>
                  </p14:xfrm>
                </p:contentPart>
              </mc:Choice>
              <mc:Fallback>
                <p:pic>
                  <p:nvPicPr>
                    <p:cNvPr id="398" name="Рукописный ввод 397">
                      <a:extLst>
                        <a:ext uri="{FF2B5EF4-FFF2-40B4-BE49-F238E27FC236}">
                          <a16:creationId xmlns:a16="http://schemas.microsoft.com/office/drawing/2014/main" id="{40901E68-C0AE-5FC6-2A80-000AF67A59C1}"/>
                        </a:ext>
                      </a:extLst>
                    </p:cNvPr>
                    <p:cNvPicPr/>
                    <p:nvPr/>
                  </p:nvPicPr>
                  <p:blipFill>
                    <a:blip r:embed="rId172"/>
                    <a:stretch>
                      <a:fillRect/>
                    </a:stretch>
                  </p:blipFill>
                  <p:spPr>
                    <a:xfrm>
                      <a:off x="8172720" y="3153360"/>
                      <a:ext cx="12600" cy="2023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8">
                  <p14:nvContentPartPr>
                    <p14:cNvPr id="399" name="Рукописный ввод 398">
                      <a:extLst>
                        <a:ext uri="{FF2B5EF4-FFF2-40B4-BE49-F238E27FC236}">
                          <a16:creationId xmlns:a16="http://schemas.microsoft.com/office/drawing/2014/main" id="{04828CAA-065A-55C0-A04D-9E695216225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8840" y="3499680"/>
                    <a:ext cx="360" cy="176400"/>
                  </p14:xfrm>
                </p:contentPart>
              </mc:Choice>
              <mc:Fallback>
                <p:pic>
                  <p:nvPicPr>
                    <p:cNvPr id="399" name="Рукописный ввод 398">
                      <a:extLst>
                        <a:ext uri="{FF2B5EF4-FFF2-40B4-BE49-F238E27FC236}">
                          <a16:creationId xmlns:a16="http://schemas.microsoft.com/office/drawing/2014/main" id="{04828CAA-065A-55C0-A04D-9E6952162253}"/>
                        </a:ext>
                      </a:extLst>
                    </p:cNvPr>
                    <p:cNvPicPr/>
                    <p:nvPr/>
                  </p:nvPicPr>
                  <p:blipFill>
                    <a:blip r:embed="rId174"/>
                    <a:stretch>
                      <a:fillRect/>
                    </a:stretch>
                  </p:blipFill>
                  <p:spPr>
                    <a:xfrm>
                      <a:off x="8172720" y="3493560"/>
                      <a:ext cx="12600" cy="1886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299">
                  <p14:nvContentPartPr>
                    <p14:cNvPr id="400" name="Рукописный ввод 399">
                      <a:extLst>
                        <a:ext uri="{FF2B5EF4-FFF2-40B4-BE49-F238E27FC236}">
                          <a16:creationId xmlns:a16="http://schemas.microsoft.com/office/drawing/2014/main" id="{6B2E7D0E-E648-48E0-6ECA-CFE0E8B23E1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1640" y="3149400"/>
                    <a:ext cx="360" cy="180000"/>
                  </p14:xfrm>
                </p:contentPart>
              </mc:Choice>
              <mc:Fallback>
                <p:pic>
                  <p:nvPicPr>
                    <p:cNvPr id="400" name="Рукописный ввод 399">
                      <a:extLst>
                        <a:ext uri="{FF2B5EF4-FFF2-40B4-BE49-F238E27FC236}">
                          <a16:creationId xmlns:a16="http://schemas.microsoft.com/office/drawing/2014/main" id="{6B2E7D0E-E648-48E0-6ECA-CFE0E8B23E19}"/>
                        </a:ext>
                      </a:extLst>
                    </p:cNvPr>
                    <p:cNvPicPr/>
                    <p:nvPr/>
                  </p:nvPicPr>
                  <p:blipFill>
                    <a:blip r:embed="rId170"/>
                    <a:stretch>
                      <a:fillRect/>
                    </a:stretch>
                  </p:blipFill>
                  <p:spPr>
                    <a:xfrm>
                      <a:off x="8345520" y="3143280"/>
                      <a:ext cx="12600" cy="192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0">
                  <p14:nvContentPartPr>
                    <p14:cNvPr id="401" name="Рукописный ввод 400">
                      <a:extLst>
                        <a:ext uri="{FF2B5EF4-FFF2-40B4-BE49-F238E27FC236}">
                          <a16:creationId xmlns:a16="http://schemas.microsoft.com/office/drawing/2014/main" id="{75AB07DF-3B23-2DF5-C2E2-1B14F3F0462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1640" y="3504720"/>
                    <a:ext cx="360" cy="182160"/>
                  </p14:xfrm>
                </p:contentPart>
              </mc:Choice>
              <mc:Fallback>
                <p:pic>
                  <p:nvPicPr>
                    <p:cNvPr id="401" name="Рукописный ввод 400">
                      <a:extLst>
                        <a:ext uri="{FF2B5EF4-FFF2-40B4-BE49-F238E27FC236}">
                          <a16:creationId xmlns:a16="http://schemas.microsoft.com/office/drawing/2014/main" id="{75AB07DF-3B23-2DF5-C2E2-1B14F3F0462C}"/>
                        </a:ext>
                      </a:extLst>
                    </p:cNvPr>
                    <p:cNvPicPr/>
                    <p:nvPr/>
                  </p:nvPicPr>
                  <p:blipFill>
                    <a:blip r:embed="rId170"/>
                    <a:stretch>
                      <a:fillRect/>
                    </a:stretch>
                  </p:blipFill>
                  <p:spPr>
                    <a:xfrm>
                      <a:off x="8345520" y="3498600"/>
                      <a:ext cx="12600" cy="194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1">
                  <p14:nvContentPartPr>
                    <p14:cNvPr id="402" name="Рукописный ввод 401">
                      <a:extLst>
                        <a:ext uri="{FF2B5EF4-FFF2-40B4-BE49-F238E27FC236}">
                          <a16:creationId xmlns:a16="http://schemas.microsoft.com/office/drawing/2014/main" id="{FD3F5D62-01DC-A37B-6566-2189857ECF0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565120" y="3337320"/>
                    <a:ext cx="360" cy="165600"/>
                  </p14:xfrm>
                </p:contentPart>
              </mc:Choice>
              <mc:Fallback>
                <p:pic>
                  <p:nvPicPr>
                    <p:cNvPr id="402" name="Рукописный ввод 401">
                      <a:extLst>
                        <a:ext uri="{FF2B5EF4-FFF2-40B4-BE49-F238E27FC236}">
                          <a16:creationId xmlns:a16="http://schemas.microsoft.com/office/drawing/2014/main" id="{FD3F5D62-01DC-A37B-6566-2189857ECF02}"/>
                        </a:ext>
                      </a:extLst>
                    </p:cNvPr>
                    <p:cNvPicPr/>
                    <p:nvPr/>
                  </p:nvPicPr>
                  <p:blipFill>
                    <a:blip r:embed="rId178"/>
                    <a:stretch>
                      <a:fillRect/>
                    </a:stretch>
                  </p:blipFill>
                  <p:spPr>
                    <a:xfrm>
                      <a:off x="8559000" y="3331200"/>
                      <a:ext cx="12600" cy="1778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2">
                  <p14:nvContentPartPr>
                    <p14:cNvPr id="403" name="Рукописный ввод 402">
                      <a:extLst>
                        <a:ext uri="{FF2B5EF4-FFF2-40B4-BE49-F238E27FC236}">
                          <a16:creationId xmlns:a16="http://schemas.microsoft.com/office/drawing/2014/main" id="{C34B4FF6-1648-2B96-4C55-6DA9C767111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63480" y="3672480"/>
                    <a:ext cx="112320" cy="383040"/>
                  </p14:xfrm>
                </p:contentPart>
              </mc:Choice>
              <mc:Fallback>
                <p:pic>
                  <p:nvPicPr>
                    <p:cNvPr id="403" name="Рукописный ввод 402">
                      <a:extLst>
                        <a:ext uri="{FF2B5EF4-FFF2-40B4-BE49-F238E27FC236}">
                          <a16:creationId xmlns:a16="http://schemas.microsoft.com/office/drawing/2014/main" id="{C34B4FF6-1648-2B96-4C55-6DA9C767111F}"/>
                        </a:ext>
                      </a:extLst>
                    </p:cNvPr>
                    <p:cNvPicPr/>
                    <p:nvPr/>
                  </p:nvPicPr>
                  <p:blipFill>
                    <a:blip r:embed="rId180"/>
                    <a:stretch>
                      <a:fillRect/>
                    </a:stretch>
                  </p:blipFill>
                  <p:spPr>
                    <a:xfrm>
                      <a:off x="7857360" y="3666360"/>
                      <a:ext cx="124560" cy="395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3">
                  <p14:nvContentPartPr>
                    <p14:cNvPr id="404" name="Рукописный ввод 403">
                      <a:extLst>
                        <a:ext uri="{FF2B5EF4-FFF2-40B4-BE49-F238E27FC236}">
                          <a16:creationId xmlns:a16="http://schemas.microsoft.com/office/drawing/2014/main" id="{DC6BE05E-2038-0EC7-A5EB-EDD5DFE85B6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558640" y="3687600"/>
                    <a:ext cx="133560" cy="363960"/>
                  </p14:xfrm>
                </p:contentPart>
              </mc:Choice>
              <mc:Fallback>
                <p:pic>
                  <p:nvPicPr>
                    <p:cNvPr id="404" name="Рукописный ввод 403">
                      <a:extLst>
                        <a:ext uri="{FF2B5EF4-FFF2-40B4-BE49-F238E27FC236}">
                          <a16:creationId xmlns:a16="http://schemas.microsoft.com/office/drawing/2014/main" id="{DC6BE05E-2038-0EC7-A5EB-EDD5DFE85B6A}"/>
                        </a:ext>
                      </a:extLst>
                    </p:cNvPr>
                    <p:cNvPicPr/>
                    <p:nvPr/>
                  </p:nvPicPr>
                  <p:blipFill>
                    <a:blip r:embed="rId182"/>
                    <a:stretch>
                      <a:fillRect/>
                    </a:stretch>
                  </p:blipFill>
                  <p:spPr>
                    <a:xfrm>
                      <a:off x="8552520" y="3681480"/>
                      <a:ext cx="145800" cy="376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4">
                  <p14:nvContentPartPr>
                    <p14:cNvPr id="405" name="Рукописный ввод 404">
                      <a:extLst>
                        <a:ext uri="{FF2B5EF4-FFF2-40B4-BE49-F238E27FC236}">
                          <a16:creationId xmlns:a16="http://schemas.microsoft.com/office/drawing/2014/main" id="{DC28911A-627F-FB9F-B43A-94FCE1AB175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55040" y="4063800"/>
                    <a:ext cx="418320" cy="1430640"/>
                  </p14:xfrm>
                </p:contentPart>
              </mc:Choice>
              <mc:Fallback>
                <p:pic>
                  <p:nvPicPr>
                    <p:cNvPr id="405" name="Рукописный ввод 404">
                      <a:extLst>
                        <a:ext uri="{FF2B5EF4-FFF2-40B4-BE49-F238E27FC236}">
                          <a16:creationId xmlns:a16="http://schemas.microsoft.com/office/drawing/2014/main" id="{DC28911A-627F-FB9F-B43A-94FCE1AB1754}"/>
                        </a:ext>
                      </a:extLst>
                    </p:cNvPr>
                    <p:cNvPicPr/>
                    <p:nvPr/>
                  </p:nvPicPr>
                  <p:blipFill>
                    <a:blip r:embed="rId184"/>
                    <a:stretch>
                      <a:fillRect/>
                    </a:stretch>
                  </p:blipFill>
                  <p:spPr>
                    <a:xfrm>
                      <a:off x="7648920" y="4057680"/>
                      <a:ext cx="430560" cy="1442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5">
                  <p14:nvContentPartPr>
                    <p14:cNvPr id="406" name="Рукописный ввод 405">
                      <a:extLst>
                        <a:ext uri="{FF2B5EF4-FFF2-40B4-BE49-F238E27FC236}">
                          <a16:creationId xmlns:a16="http://schemas.microsoft.com/office/drawing/2014/main" id="{F10EB407-2425-3179-AEAD-AE9951CB11E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471880" y="4053360"/>
                    <a:ext cx="391320" cy="1433160"/>
                  </p14:xfrm>
                </p:contentPart>
              </mc:Choice>
              <mc:Fallback>
                <p:pic>
                  <p:nvPicPr>
                    <p:cNvPr id="406" name="Рукописный ввод 405">
                      <a:extLst>
                        <a:ext uri="{FF2B5EF4-FFF2-40B4-BE49-F238E27FC236}">
                          <a16:creationId xmlns:a16="http://schemas.microsoft.com/office/drawing/2014/main" id="{F10EB407-2425-3179-AEAD-AE9951CB11E1}"/>
                        </a:ext>
                      </a:extLst>
                    </p:cNvPr>
                    <p:cNvPicPr/>
                    <p:nvPr/>
                  </p:nvPicPr>
                  <p:blipFill>
                    <a:blip r:embed="rId186"/>
                    <a:stretch>
                      <a:fillRect/>
                    </a:stretch>
                  </p:blipFill>
                  <p:spPr>
                    <a:xfrm>
                      <a:off x="8465760" y="4047240"/>
                      <a:ext cx="403560" cy="1445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6">
                  <p14:nvContentPartPr>
                    <p14:cNvPr id="407" name="Рукописный ввод 406">
                      <a:extLst>
                        <a:ext uri="{FF2B5EF4-FFF2-40B4-BE49-F238E27FC236}">
                          <a16:creationId xmlns:a16="http://schemas.microsoft.com/office/drawing/2014/main" id="{F25F0209-FDC0-BAF3-F402-247EB3A14E3B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45320" y="5501280"/>
                    <a:ext cx="37800" cy="138240"/>
                  </p14:xfrm>
                </p:contentPart>
              </mc:Choice>
              <mc:Fallback>
                <p:pic>
                  <p:nvPicPr>
                    <p:cNvPr id="407" name="Рукописный ввод 406">
                      <a:extLst>
                        <a:ext uri="{FF2B5EF4-FFF2-40B4-BE49-F238E27FC236}">
                          <a16:creationId xmlns:a16="http://schemas.microsoft.com/office/drawing/2014/main" id="{F25F0209-FDC0-BAF3-F402-247EB3A14E3B}"/>
                        </a:ext>
                      </a:extLst>
                    </p:cNvPr>
                    <p:cNvPicPr/>
                    <p:nvPr/>
                  </p:nvPicPr>
                  <p:blipFill>
                    <a:blip r:embed="rId188"/>
                    <a:stretch>
                      <a:fillRect/>
                    </a:stretch>
                  </p:blipFill>
                  <p:spPr>
                    <a:xfrm>
                      <a:off x="7639200" y="5495160"/>
                      <a:ext cx="50040" cy="1504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7">
                  <p14:nvContentPartPr>
                    <p14:cNvPr id="408" name="Рукописный ввод 407">
                      <a:extLst>
                        <a:ext uri="{FF2B5EF4-FFF2-40B4-BE49-F238E27FC236}">
                          <a16:creationId xmlns:a16="http://schemas.microsoft.com/office/drawing/2014/main" id="{4529F7C3-CCB4-2B52-382C-B2B6967BB38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66920" y="5643480"/>
                    <a:ext cx="136080" cy="257760"/>
                  </p14:xfrm>
                </p:contentPart>
              </mc:Choice>
              <mc:Fallback>
                <p:pic>
                  <p:nvPicPr>
                    <p:cNvPr id="408" name="Рукописный ввод 407">
                      <a:extLst>
                        <a:ext uri="{FF2B5EF4-FFF2-40B4-BE49-F238E27FC236}">
                          <a16:creationId xmlns:a16="http://schemas.microsoft.com/office/drawing/2014/main" id="{4529F7C3-CCB4-2B52-382C-B2B6967BB384}"/>
                        </a:ext>
                      </a:extLst>
                    </p:cNvPr>
                    <p:cNvPicPr/>
                    <p:nvPr/>
                  </p:nvPicPr>
                  <p:blipFill>
                    <a:blip r:embed="rId190"/>
                    <a:stretch>
                      <a:fillRect/>
                    </a:stretch>
                  </p:blipFill>
                  <p:spPr>
                    <a:xfrm>
                      <a:off x="7660800" y="5637360"/>
                      <a:ext cx="148320" cy="270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08">
                  <p14:nvContentPartPr>
                    <p14:cNvPr id="409" name="Рукописный ввод 408">
                      <a:extLst>
                        <a:ext uri="{FF2B5EF4-FFF2-40B4-BE49-F238E27FC236}">
                          <a16:creationId xmlns:a16="http://schemas.microsoft.com/office/drawing/2014/main" id="{0D5F70FD-6F8B-CDD9-65D8-40AE59D94F9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9860" y="3148710"/>
                    <a:ext cx="163800" cy="8280"/>
                  </p14:xfrm>
                </p:contentPart>
              </mc:Choice>
              <mc:Fallback>
                <p:pic>
                  <p:nvPicPr>
                    <p:cNvPr id="409" name="Рукописный ввод 408">
                      <a:extLst>
                        <a:ext uri="{FF2B5EF4-FFF2-40B4-BE49-F238E27FC236}">
                          <a16:creationId xmlns:a16="http://schemas.microsoft.com/office/drawing/2014/main" id="{0D5F70FD-6F8B-CDD9-65D8-40AE59D94F97}"/>
                        </a:ext>
                      </a:extLst>
                    </p:cNvPr>
                    <p:cNvPicPr/>
                    <p:nvPr/>
                  </p:nvPicPr>
                  <p:blipFill>
                    <a:blip r:embed="rId192"/>
                    <a:stretch>
                      <a:fillRect/>
                    </a:stretch>
                  </p:blipFill>
                  <p:spPr>
                    <a:xfrm>
                      <a:off x="8173740" y="3142590"/>
                      <a:ext cx="176040" cy="2052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10" name="Группа 409">
                  <a:extLst>
                    <a:ext uri="{FF2B5EF4-FFF2-40B4-BE49-F238E27FC236}">
                      <a16:creationId xmlns:a16="http://schemas.microsoft.com/office/drawing/2014/main" id="{F74D42FC-F12B-B078-5B6C-E89F75AB6990}"/>
                    </a:ext>
                  </a:extLst>
                </p:cNvPr>
                <p:cNvGrpSpPr/>
                <p:nvPr/>
              </p:nvGrpSpPr>
              <p:grpSpPr>
                <a:xfrm>
                  <a:off x="7966380" y="3331590"/>
                  <a:ext cx="612780" cy="5730"/>
                  <a:chOff x="7966380" y="3331590"/>
                  <a:chExt cx="612780" cy="573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09">
                    <p14:nvContentPartPr>
                      <p14:cNvPr id="445" name="Рукописный ввод 444">
                        <a:extLst>
                          <a:ext uri="{FF2B5EF4-FFF2-40B4-BE49-F238E27FC236}">
                            <a16:creationId xmlns:a16="http://schemas.microsoft.com/office/drawing/2014/main" id="{6743558D-B6A9-7B54-3FA6-208A3C26CCC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980480" y="3336960"/>
                      <a:ext cx="197280" cy="360"/>
                    </p14:xfrm>
                  </p:contentPart>
                </mc:Choice>
                <mc:Fallback>
                  <p:pic>
                    <p:nvPicPr>
                      <p:cNvPr id="445" name="Рукописный ввод 444">
                        <a:extLst>
                          <a:ext uri="{FF2B5EF4-FFF2-40B4-BE49-F238E27FC236}">
                            <a16:creationId xmlns:a16="http://schemas.microsoft.com/office/drawing/2014/main" id="{6743558D-B6A9-7B54-3FA6-208A3C26CCC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4"/>
                      <a:stretch>
                        <a:fillRect/>
                      </a:stretch>
                    </p:blipFill>
                    <p:spPr>
                      <a:xfrm>
                        <a:off x="7974360" y="3330840"/>
                        <a:ext cx="20952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10">
                    <p14:nvContentPartPr>
                      <p14:cNvPr id="446" name="Рукописный ввод 445">
                        <a:extLst>
                          <a:ext uri="{FF2B5EF4-FFF2-40B4-BE49-F238E27FC236}">
                            <a16:creationId xmlns:a16="http://schemas.microsoft.com/office/drawing/2014/main" id="{B45A0FDF-11D6-9826-813B-9BF24E8ABC50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356680" y="3336960"/>
                      <a:ext cx="222480" cy="360"/>
                    </p14:xfrm>
                  </p:contentPart>
                </mc:Choice>
                <mc:Fallback>
                  <p:pic>
                    <p:nvPicPr>
                      <p:cNvPr id="446" name="Рукописный ввод 445">
                        <a:extLst>
                          <a:ext uri="{FF2B5EF4-FFF2-40B4-BE49-F238E27FC236}">
                            <a16:creationId xmlns:a16="http://schemas.microsoft.com/office/drawing/2014/main" id="{B45A0FDF-11D6-9826-813B-9BF24E8ABC5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350560" y="3330840"/>
                        <a:ext cx="23472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11">
                    <p14:nvContentPartPr>
                      <p14:cNvPr id="447" name="Рукописный ввод 446">
                        <a:extLst>
                          <a:ext uri="{FF2B5EF4-FFF2-40B4-BE49-F238E27FC236}">
                            <a16:creationId xmlns:a16="http://schemas.microsoft.com/office/drawing/2014/main" id="{DC96C424-7DBB-DF6D-22F1-9B30DB03305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966380" y="3331590"/>
                      <a:ext cx="206640" cy="2160"/>
                    </p14:xfrm>
                  </p:contentPart>
                </mc:Choice>
                <mc:Fallback>
                  <p:pic>
                    <p:nvPicPr>
                      <p:cNvPr id="447" name="Рукописный ввод 446">
                        <a:extLst>
                          <a:ext uri="{FF2B5EF4-FFF2-40B4-BE49-F238E27FC236}">
                            <a16:creationId xmlns:a16="http://schemas.microsoft.com/office/drawing/2014/main" id="{DC96C424-7DBB-DF6D-22F1-9B30DB0330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97"/>
                      <a:stretch>
                        <a:fillRect/>
                      </a:stretch>
                    </p:blipFill>
                    <p:spPr>
                      <a:xfrm>
                        <a:off x="7960260" y="3325470"/>
                        <a:ext cx="218880" cy="144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312">
                  <p14:nvContentPartPr>
                    <p14:cNvPr id="411" name="Рукописный ввод 410">
                      <a:extLst>
                        <a:ext uri="{FF2B5EF4-FFF2-40B4-BE49-F238E27FC236}">
                          <a16:creationId xmlns:a16="http://schemas.microsoft.com/office/drawing/2014/main" id="{446627F1-78FB-97EF-F7E1-8029F03385C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75900" y="3676110"/>
                    <a:ext cx="4320" cy="17640"/>
                  </p14:xfrm>
                </p:contentPart>
              </mc:Choice>
              <mc:Fallback>
                <p:pic>
                  <p:nvPicPr>
                    <p:cNvPr id="411" name="Рукописный ввод 410">
                      <a:extLst>
                        <a:ext uri="{FF2B5EF4-FFF2-40B4-BE49-F238E27FC236}">
                          <a16:creationId xmlns:a16="http://schemas.microsoft.com/office/drawing/2014/main" id="{446627F1-78FB-97EF-F7E1-8029F03385C7}"/>
                        </a:ext>
                      </a:extLst>
                    </p:cNvPr>
                    <p:cNvPicPr/>
                    <p:nvPr/>
                  </p:nvPicPr>
                  <p:blipFill>
                    <a:blip r:embed="rId199"/>
                    <a:stretch>
                      <a:fillRect/>
                    </a:stretch>
                  </p:blipFill>
                  <p:spPr>
                    <a:xfrm>
                      <a:off x="8169780" y="3669990"/>
                      <a:ext cx="16560" cy="29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3">
                  <p14:nvContentPartPr>
                    <p14:cNvPr id="412" name="Рукописный ввод 411">
                      <a:extLst>
                        <a:ext uri="{FF2B5EF4-FFF2-40B4-BE49-F238E27FC236}">
                          <a16:creationId xmlns:a16="http://schemas.microsoft.com/office/drawing/2014/main" id="{F34A5EA1-2282-0261-EAA5-22B1EE40B5B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27500" y="5488350"/>
                    <a:ext cx="45000" cy="160200"/>
                  </p14:xfrm>
                </p:contentPart>
              </mc:Choice>
              <mc:Fallback>
                <p:pic>
                  <p:nvPicPr>
                    <p:cNvPr id="412" name="Рукописный ввод 411">
                      <a:extLst>
                        <a:ext uri="{FF2B5EF4-FFF2-40B4-BE49-F238E27FC236}">
                          <a16:creationId xmlns:a16="http://schemas.microsoft.com/office/drawing/2014/main" id="{F34A5EA1-2282-0261-EAA5-22B1EE40B5B8}"/>
                        </a:ext>
                      </a:extLst>
                    </p:cNvPr>
                    <p:cNvPicPr/>
                    <p:nvPr/>
                  </p:nvPicPr>
                  <p:blipFill>
                    <a:blip r:embed="rId201"/>
                    <a:stretch>
                      <a:fillRect/>
                    </a:stretch>
                  </p:blipFill>
                  <p:spPr>
                    <a:xfrm>
                      <a:off x="8821380" y="5482230"/>
                      <a:ext cx="57240" cy="1724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4">
                  <p14:nvContentPartPr>
                    <p14:cNvPr id="413" name="Рукописный ввод 412">
                      <a:extLst>
                        <a:ext uri="{FF2B5EF4-FFF2-40B4-BE49-F238E27FC236}">
                          <a16:creationId xmlns:a16="http://schemas.microsoft.com/office/drawing/2014/main" id="{B9D886CF-81C7-95BA-1A13-4A13359EF42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14160" y="3210240"/>
                    <a:ext cx="96120" cy="5400"/>
                  </p14:xfrm>
                </p:contentPart>
              </mc:Choice>
              <mc:Fallback>
                <p:pic>
                  <p:nvPicPr>
                    <p:cNvPr id="413" name="Рукописный ввод 412">
                      <a:extLst>
                        <a:ext uri="{FF2B5EF4-FFF2-40B4-BE49-F238E27FC236}">
                          <a16:creationId xmlns:a16="http://schemas.microsoft.com/office/drawing/2014/main" id="{B9D886CF-81C7-95BA-1A13-4A13359EF427}"/>
                        </a:ext>
                      </a:extLst>
                    </p:cNvPr>
                    <p:cNvPicPr/>
                    <p:nvPr/>
                  </p:nvPicPr>
                  <p:blipFill>
                    <a:blip r:embed="rId315"/>
                    <a:stretch>
                      <a:fillRect/>
                    </a:stretch>
                  </p:blipFill>
                  <p:spPr>
                    <a:xfrm>
                      <a:off x="8178520" y="3138600"/>
                      <a:ext cx="167760" cy="149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6">
                  <p14:nvContentPartPr>
                    <p14:cNvPr id="414" name="Рукописный ввод 413">
                      <a:extLst>
                        <a:ext uri="{FF2B5EF4-FFF2-40B4-BE49-F238E27FC236}">
                          <a16:creationId xmlns:a16="http://schemas.microsoft.com/office/drawing/2014/main" id="{491E3EE9-B919-B7C0-7305-9511D5E33A3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26120" y="3210240"/>
                    <a:ext cx="360" cy="360"/>
                  </p14:xfrm>
                </p:contentPart>
              </mc:Choice>
              <mc:Fallback>
                <p:pic>
                  <p:nvPicPr>
                    <p:cNvPr id="414" name="Рукописный ввод 413">
                      <a:extLst>
                        <a:ext uri="{FF2B5EF4-FFF2-40B4-BE49-F238E27FC236}">
                          <a16:creationId xmlns:a16="http://schemas.microsoft.com/office/drawing/2014/main" id="{491E3EE9-B919-B7C0-7305-9511D5E33A3D}"/>
                        </a:ext>
                      </a:extLst>
                    </p:cNvPr>
                    <p:cNvPicPr/>
                    <p:nvPr/>
                  </p:nvPicPr>
                  <p:blipFill>
                    <a:blip r:embed="rId317"/>
                    <a:stretch>
                      <a:fillRect/>
                    </a:stretch>
                  </p:blipFill>
                  <p:spPr>
                    <a:xfrm>
                      <a:off x="8290120" y="3138600"/>
                      <a:ext cx="72000" cy="144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18">
                  <p14:nvContentPartPr>
                    <p14:cNvPr id="415" name="Рукописный ввод 414">
                      <a:extLst>
                        <a:ext uri="{FF2B5EF4-FFF2-40B4-BE49-F238E27FC236}">
                          <a16:creationId xmlns:a16="http://schemas.microsoft.com/office/drawing/2014/main" id="{414D42BE-D627-83F0-91CA-250B050595D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99840" y="3400680"/>
                    <a:ext cx="255240" cy="3600"/>
                  </p14:xfrm>
                </p:contentPart>
              </mc:Choice>
              <mc:Fallback>
                <p:pic>
                  <p:nvPicPr>
                    <p:cNvPr id="415" name="Рукописный ввод 414">
                      <a:extLst>
                        <a:ext uri="{FF2B5EF4-FFF2-40B4-BE49-F238E27FC236}">
                          <a16:creationId xmlns:a16="http://schemas.microsoft.com/office/drawing/2014/main" id="{414D42BE-D627-83F0-91CA-250B050595D0}"/>
                        </a:ext>
                      </a:extLst>
                    </p:cNvPr>
                    <p:cNvPicPr/>
                    <p:nvPr/>
                  </p:nvPicPr>
                  <p:blipFill>
                    <a:blip r:embed="rId319"/>
                    <a:stretch>
                      <a:fillRect/>
                    </a:stretch>
                  </p:blipFill>
                  <p:spPr>
                    <a:xfrm>
                      <a:off x="8263840" y="3329040"/>
                      <a:ext cx="326880" cy="147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0">
                  <p14:nvContentPartPr>
                    <p14:cNvPr id="416" name="Рукописный ввод 415">
                      <a:extLst>
                        <a:ext uri="{FF2B5EF4-FFF2-40B4-BE49-F238E27FC236}">
                          <a16:creationId xmlns:a16="http://schemas.microsoft.com/office/drawing/2014/main" id="{3DC915CC-2EE1-CD82-1769-5112809CCD8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90480" y="3304200"/>
                    <a:ext cx="29520" cy="18360"/>
                  </p14:xfrm>
                </p:contentPart>
              </mc:Choice>
              <mc:Fallback>
                <p:pic>
                  <p:nvPicPr>
                    <p:cNvPr id="416" name="Рукописный ввод 415">
                      <a:extLst>
                        <a:ext uri="{FF2B5EF4-FFF2-40B4-BE49-F238E27FC236}">
                          <a16:creationId xmlns:a16="http://schemas.microsoft.com/office/drawing/2014/main" id="{3DC915CC-2EE1-CD82-1769-5112809CCD8C}"/>
                        </a:ext>
                      </a:extLst>
                    </p:cNvPr>
                    <p:cNvPicPr/>
                    <p:nvPr/>
                  </p:nvPicPr>
                  <p:blipFill>
                    <a:blip r:embed="rId321"/>
                    <a:stretch>
                      <a:fillRect/>
                    </a:stretch>
                  </p:blipFill>
                  <p:spPr>
                    <a:xfrm>
                      <a:off x="8254480" y="3232560"/>
                      <a:ext cx="101160" cy="162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2">
                  <p14:nvContentPartPr>
                    <p14:cNvPr id="417" name="Рукописный ввод 416">
                      <a:extLst>
                        <a:ext uri="{FF2B5EF4-FFF2-40B4-BE49-F238E27FC236}">
                          <a16:creationId xmlns:a16="http://schemas.microsoft.com/office/drawing/2014/main" id="{0FC4F774-C8F4-B8AC-6816-7F3D93515C0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15600" y="3329760"/>
                    <a:ext cx="87840" cy="6480"/>
                  </p14:xfrm>
                </p:contentPart>
              </mc:Choice>
              <mc:Fallback>
                <p:pic>
                  <p:nvPicPr>
                    <p:cNvPr id="417" name="Рукописный ввод 416">
                      <a:extLst>
                        <a:ext uri="{FF2B5EF4-FFF2-40B4-BE49-F238E27FC236}">
                          <a16:creationId xmlns:a16="http://schemas.microsoft.com/office/drawing/2014/main" id="{0FC4F774-C8F4-B8AC-6816-7F3D93515C01}"/>
                        </a:ext>
                      </a:extLst>
                    </p:cNvPr>
                    <p:cNvPicPr/>
                    <p:nvPr/>
                  </p:nvPicPr>
                  <p:blipFill>
                    <a:blip r:embed="rId323"/>
                    <a:stretch>
                      <a:fillRect/>
                    </a:stretch>
                  </p:blipFill>
                  <p:spPr>
                    <a:xfrm>
                      <a:off x="8179960" y="3257760"/>
                      <a:ext cx="159480" cy="150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4">
                  <p14:nvContentPartPr>
                    <p14:cNvPr id="418" name="Рукописный ввод 417">
                      <a:extLst>
                        <a:ext uri="{FF2B5EF4-FFF2-40B4-BE49-F238E27FC236}">
                          <a16:creationId xmlns:a16="http://schemas.microsoft.com/office/drawing/2014/main" id="{80BD754A-3FA5-7C5F-F41F-D4B27CFA6B5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98160" y="3400680"/>
                    <a:ext cx="318960" cy="229680"/>
                  </p14:xfrm>
                </p:contentPart>
              </mc:Choice>
              <mc:Fallback>
                <p:pic>
                  <p:nvPicPr>
                    <p:cNvPr id="418" name="Рукописный ввод 417">
                      <a:extLst>
                        <a:ext uri="{FF2B5EF4-FFF2-40B4-BE49-F238E27FC236}">
                          <a16:creationId xmlns:a16="http://schemas.microsoft.com/office/drawing/2014/main" id="{80BD754A-3FA5-7C5F-F41F-D4B27CFA6B5A}"/>
                        </a:ext>
                      </a:extLst>
                    </p:cNvPr>
                    <p:cNvPicPr/>
                    <p:nvPr/>
                  </p:nvPicPr>
                  <p:blipFill>
                    <a:blip r:embed="rId325"/>
                    <a:stretch>
                      <a:fillRect/>
                    </a:stretch>
                  </p:blipFill>
                  <p:spPr>
                    <a:xfrm>
                      <a:off x="7962520" y="3329040"/>
                      <a:ext cx="390600" cy="3733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6">
                  <p14:nvContentPartPr>
                    <p14:cNvPr id="419" name="Рукописный ввод 418">
                      <a:extLst>
                        <a:ext uri="{FF2B5EF4-FFF2-40B4-BE49-F238E27FC236}">
                          <a16:creationId xmlns:a16="http://schemas.microsoft.com/office/drawing/2014/main" id="{7BDFD87F-3B24-5ECB-54D8-B74B44F478F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10640" y="3411120"/>
                    <a:ext cx="243000" cy="33480"/>
                  </p14:xfrm>
                </p:contentPart>
              </mc:Choice>
              <mc:Fallback>
                <p:pic>
                  <p:nvPicPr>
                    <p:cNvPr id="419" name="Рукописный ввод 418">
                      <a:extLst>
                        <a:ext uri="{FF2B5EF4-FFF2-40B4-BE49-F238E27FC236}">
                          <a16:creationId xmlns:a16="http://schemas.microsoft.com/office/drawing/2014/main" id="{7BDFD87F-3B24-5ECB-54D8-B74B44F478F1}"/>
                        </a:ext>
                      </a:extLst>
                    </p:cNvPr>
                    <p:cNvPicPr/>
                    <p:nvPr/>
                  </p:nvPicPr>
                  <p:blipFill>
                    <a:blip r:embed="rId327"/>
                    <a:stretch>
                      <a:fillRect/>
                    </a:stretch>
                  </p:blipFill>
                  <p:spPr>
                    <a:xfrm>
                      <a:off x="8275000" y="3339120"/>
                      <a:ext cx="314640" cy="177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28">
                  <p14:nvContentPartPr>
                    <p14:cNvPr id="420" name="Рукописный ввод 419">
                      <a:extLst>
                        <a:ext uri="{FF2B5EF4-FFF2-40B4-BE49-F238E27FC236}">
                          <a16:creationId xmlns:a16="http://schemas.microsoft.com/office/drawing/2014/main" id="{10E147CE-A1F8-381B-6374-8BFA86C76AB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94920" y="3438840"/>
                    <a:ext cx="212040" cy="5760"/>
                  </p14:xfrm>
                </p:contentPart>
              </mc:Choice>
              <mc:Fallback>
                <p:pic>
                  <p:nvPicPr>
                    <p:cNvPr id="420" name="Рукописный ввод 419">
                      <a:extLst>
                        <a:ext uri="{FF2B5EF4-FFF2-40B4-BE49-F238E27FC236}">
                          <a16:creationId xmlns:a16="http://schemas.microsoft.com/office/drawing/2014/main" id="{10E147CE-A1F8-381B-6374-8BFA86C76AB5}"/>
                        </a:ext>
                      </a:extLst>
                    </p:cNvPr>
                    <p:cNvPicPr/>
                    <p:nvPr/>
                  </p:nvPicPr>
                  <p:blipFill>
                    <a:blip r:embed="rId329"/>
                    <a:stretch>
                      <a:fillRect/>
                    </a:stretch>
                  </p:blipFill>
                  <p:spPr>
                    <a:xfrm>
                      <a:off x="7959280" y="3366840"/>
                      <a:ext cx="283680" cy="149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0">
                  <p14:nvContentPartPr>
                    <p14:cNvPr id="421" name="Рукописный ввод 420">
                      <a:extLst>
                        <a:ext uri="{FF2B5EF4-FFF2-40B4-BE49-F238E27FC236}">
                          <a16:creationId xmlns:a16="http://schemas.microsoft.com/office/drawing/2014/main" id="{6BCDA006-C7C1-4F19-DDA5-A25043133E1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10920" y="3565920"/>
                    <a:ext cx="123120" cy="362880"/>
                  </p14:xfrm>
                </p:contentPart>
              </mc:Choice>
              <mc:Fallback>
                <p:pic>
                  <p:nvPicPr>
                    <p:cNvPr id="421" name="Рукописный ввод 420">
                      <a:extLst>
                        <a:ext uri="{FF2B5EF4-FFF2-40B4-BE49-F238E27FC236}">
                          <a16:creationId xmlns:a16="http://schemas.microsoft.com/office/drawing/2014/main" id="{6BCDA006-C7C1-4F19-DDA5-A25043133E1D}"/>
                        </a:ext>
                      </a:extLst>
                    </p:cNvPr>
                    <p:cNvPicPr/>
                    <p:nvPr/>
                  </p:nvPicPr>
                  <p:blipFill>
                    <a:blip r:embed="rId331"/>
                    <a:stretch>
                      <a:fillRect/>
                    </a:stretch>
                  </p:blipFill>
                  <p:spPr>
                    <a:xfrm>
                      <a:off x="8174920" y="3493920"/>
                      <a:ext cx="194760" cy="5065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2">
                  <p14:nvContentPartPr>
                    <p14:cNvPr id="422" name="Рукописный ввод 421">
                      <a:extLst>
                        <a:ext uri="{FF2B5EF4-FFF2-40B4-BE49-F238E27FC236}">
                          <a16:creationId xmlns:a16="http://schemas.microsoft.com/office/drawing/2014/main" id="{E67EDECA-9D78-456C-AEAE-80C6E047713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264560" y="3785160"/>
                    <a:ext cx="243360" cy="141480"/>
                  </p14:xfrm>
                </p:contentPart>
              </mc:Choice>
              <mc:Fallback>
                <p:pic>
                  <p:nvPicPr>
                    <p:cNvPr id="422" name="Рукописный ввод 421">
                      <a:extLst>
                        <a:ext uri="{FF2B5EF4-FFF2-40B4-BE49-F238E27FC236}">
                          <a16:creationId xmlns:a16="http://schemas.microsoft.com/office/drawing/2014/main" id="{E67EDECA-9D78-456C-AEAE-80C6E0477135}"/>
                        </a:ext>
                      </a:extLst>
                    </p:cNvPr>
                    <p:cNvPicPr/>
                    <p:nvPr/>
                  </p:nvPicPr>
                  <p:blipFill>
                    <a:blip r:embed="rId333"/>
                    <a:stretch>
                      <a:fillRect/>
                    </a:stretch>
                  </p:blipFill>
                  <p:spPr>
                    <a:xfrm>
                      <a:off x="8228560" y="3713520"/>
                      <a:ext cx="315000" cy="285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4">
                  <p14:nvContentPartPr>
                    <p14:cNvPr id="423" name="Рукописный ввод 422">
                      <a:extLst>
                        <a:ext uri="{FF2B5EF4-FFF2-40B4-BE49-F238E27FC236}">
                          <a16:creationId xmlns:a16="http://schemas.microsoft.com/office/drawing/2014/main" id="{E40EE4EC-BB64-E252-8055-D757E4B4F92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735720" y="3761040"/>
                    <a:ext cx="717480" cy="1763640"/>
                  </p14:xfrm>
                </p:contentPart>
              </mc:Choice>
              <mc:Fallback>
                <p:pic>
                  <p:nvPicPr>
                    <p:cNvPr id="423" name="Рукописный ввод 422">
                      <a:extLst>
                        <a:ext uri="{FF2B5EF4-FFF2-40B4-BE49-F238E27FC236}">
                          <a16:creationId xmlns:a16="http://schemas.microsoft.com/office/drawing/2014/main" id="{E40EE4EC-BB64-E252-8055-D757E4B4F92F}"/>
                        </a:ext>
                      </a:extLst>
                    </p:cNvPr>
                    <p:cNvPicPr/>
                    <p:nvPr/>
                  </p:nvPicPr>
                  <p:blipFill>
                    <a:blip r:embed="rId335"/>
                    <a:stretch>
                      <a:fillRect/>
                    </a:stretch>
                  </p:blipFill>
                  <p:spPr>
                    <a:xfrm>
                      <a:off x="7673080" y="3698040"/>
                      <a:ext cx="843120" cy="18892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6">
                  <p14:nvContentPartPr>
                    <p14:cNvPr id="424" name="Рукописный ввод 423">
                      <a:extLst>
                        <a:ext uri="{FF2B5EF4-FFF2-40B4-BE49-F238E27FC236}">
                          <a16:creationId xmlns:a16="http://schemas.microsoft.com/office/drawing/2014/main" id="{4930C7BB-A358-F565-C7D6-6054B304212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744000" y="4151280"/>
                    <a:ext cx="513360" cy="1663920"/>
                  </p14:xfrm>
                </p:contentPart>
              </mc:Choice>
              <mc:Fallback>
                <p:pic>
                  <p:nvPicPr>
                    <p:cNvPr id="424" name="Рукописный ввод 423">
                      <a:extLst>
                        <a:ext uri="{FF2B5EF4-FFF2-40B4-BE49-F238E27FC236}">
                          <a16:creationId xmlns:a16="http://schemas.microsoft.com/office/drawing/2014/main" id="{4930C7BB-A358-F565-C7D6-6054B3042122}"/>
                        </a:ext>
                      </a:extLst>
                    </p:cNvPr>
                    <p:cNvPicPr/>
                    <p:nvPr/>
                  </p:nvPicPr>
                  <p:blipFill>
                    <a:blip r:embed="rId337"/>
                    <a:stretch>
                      <a:fillRect/>
                    </a:stretch>
                  </p:blipFill>
                  <p:spPr>
                    <a:xfrm>
                      <a:off x="7681360" y="4088640"/>
                      <a:ext cx="639000" cy="17895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38">
                  <p14:nvContentPartPr>
                    <p14:cNvPr id="425" name="Рукописный ввод 424">
                      <a:extLst>
                        <a:ext uri="{FF2B5EF4-FFF2-40B4-BE49-F238E27FC236}">
                          <a16:creationId xmlns:a16="http://schemas.microsoft.com/office/drawing/2014/main" id="{17C31D6F-6D04-1B61-36A4-C8BAE02EF42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087080" y="3880560"/>
                    <a:ext cx="577800" cy="1758600"/>
                  </p14:xfrm>
                </p:contentPart>
              </mc:Choice>
              <mc:Fallback>
                <p:pic>
                  <p:nvPicPr>
                    <p:cNvPr id="425" name="Рукописный ввод 424">
                      <a:extLst>
                        <a:ext uri="{FF2B5EF4-FFF2-40B4-BE49-F238E27FC236}">
                          <a16:creationId xmlns:a16="http://schemas.microsoft.com/office/drawing/2014/main" id="{17C31D6F-6D04-1B61-36A4-C8BAE02EF428}"/>
                        </a:ext>
                      </a:extLst>
                    </p:cNvPr>
                    <p:cNvPicPr/>
                    <p:nvPr/>
                  </p:nvPicPr>
                  <p:blipFill>
                    <a:blip r:embed="rId339"/>
                    <a:stretch>
                      <a:fillRect/>
                    </a:stretch>
                  </p:blipFill>
                  <p:spPr>
                    <a:xfrm>
                      <a:off x="8024440" y="3817920"/>
                      <a:ext cx="703440" cy="18842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40">
                  <p14:nvContentPartPr>
                    <p14:cNvPr id="426" name="Рукописный ввод 425">
                      <a:extLst>
                        <a:ext uri="{FF2B5EF4-FFF2-40B4-BE49-F238E27FC236}">
                          <a16:creationId xmlns:a16="http://schemas.microsoft.com/office/drawing/2014/main" id="{3703EAAD-B228-2230-80DE-02B9A5221B2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197960" y="5041920"/>
                    <a:ext cx="605880" cy="777240"/>
                  </p14:xfrm>
                </p:contentPart>
              </mc:Choice>
              <mc:Fallback>
                <p:pic>
                  <p:nvPicPr>
                    <p:cNvPr id="426" name="Рукописный ввод 425">
                      <a:extLst>
                        <a:ext uri="{FF2B5EF4-FFF2-40B4-BE49-F238E27FC236}">
                          <a16:creationId xmlns:a16="http://schemas.microsoft.com/office/drawing/2014/main" id="{3703EAAD-B228-2230-80DE-02B9A5221B2A}"/>
                        </a:ext>
                      </a:extLst>
                    </p:cNvPr>
                    <p:cNvPicPr/>
                    <p:nvPr/>
                  </p:nvPicPr>
                  <p:blipFill>
                    <a:blip r:embed="rId341"/>
                    <a:stretch>
                      <a:fillRect/>
                    </a:stretch>
                  </p:blipFill>
                  <p:spPr>
                    <a:xfrm>
                      <a:off x="8134960" y="4979280"/>
                      <a:ext cx="731520" cy="902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342">
                  <p14:nvContentPartPr>
                    <p14:cNvPr id="427" name="Рукописный ввод 426">
                      <a:extLst>
                        <a:ext uri="{FF2B5EF4-FFF2-40B4-BE49-F238E27FC236}">
                          <a16:creationId xmlns:a16="http://schemas.microsoft.com/office/drawing/2014/main" id="{03FFFEBA-D2B5-51F3-FDF1-D39750FCB0C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683160" y="5813760"/>
                    <a:ext cx="140040" cy="70200"/>
                  </p14:xfrm>
                </p:contentPart>
              </mc:Choice>
              <mc:Fallback>
                <p:pic>
                  <p:nvPicPr>
                    <p:cNvPr id="427" name="Рукописный ввод 426">
                      <a:extLst>
                        <a:ext uri="{FF2B5EF4-FFF2-40B4-BE49-F238E27FC236}">
                          <a16:creationId xmlns:a16="http://schemas.microsoft.com/office/drawing/2014/main" id="{03FFFEBA-D2B5-51F3-FDF1-D39750FCB0C6}"/>
                        </a:ext>
                      </a:extLst>
                    </p:cNvPr>
                    <p:cNvPicPr/>
                    <p:nvPr/>
                  </p:nvPicPr>
                  <p:blipFill>
                    <a:blip r:embed="rId343"/>
                    <a:stretch>
                      <a:fillRect/>
                    </a:stretch>
                  </p:blipFill>
                  <p:spPr>
                    <a:xfrm>
                      <a:off x="7665160" y="5796120"/>
                      <a:ext cx="175680" cy="10584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28" name="Группа 427">
                  <a:extLst>
                    <a:ext uri="{FF2B5EF4-FFF2-40B4-BE49-F238E27FC236}">
                      <a16:creationId xmlns:a16="http://schemas.microsoft.com/office/drawing/2014/main" id="{C00E0A8D-B91B-6212-91CA-E3A8F39DE3E1}"/>
                    </a:ext>
                  </a:extLst>
                </p:cNvPr>
                <p:cNvGrpSpPr/>
                <p:nvPr/>
              </p:nvGrpSpPr>
              <p:grpSpPr>
                <a:xfrm>
                  <a:off x="7664800" y="5501280"/>
                  <a:ext cx="1216760" cy="414000"/>
                  <a:chOff x="7664800" y="5501280"/>
                  <a:chExt cx="1216760" cy="41400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4">
                    <p14:nvContentPartPr>
                      <p14:cNvPr id="438" name="Рукописный ввод 437">
                        <a:extLst>
                          <a:ext uri="{FF2B5EF4-FFF2-40B4-BE49-F238E27FC236}">
                            <a16:creationId xmlns:a16="http://schemas.microsoft.com/office/drawing/2014/main" id="{B2E2C402-058D-A732-E6F5-D5FCAF567ED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844840" y="5501280"/>
                      <a:ext cx="36720" cy="127800"/>
                    </p14:xfrm>
                  </p:contentPart>
                </mc:Choice>
                <mc:Fallback>
                  <p:pic>
                    <p:nvPicPr>
                      <p:cNvPr id="438" name="Рукописный ввод 437">
                        <a:extLst>
                          <a:ext uri="{FF2B5EF4-FFF2-40B4-BE49-F238E27FC236}">
                            <a16:creationId xmlns:a16="http://schemas.microsoft.com/office/drawing/2014/main" id="{B2E2C402-058D-A732-E6F5-D5FCAF567ED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2"/>
                      <a:stretch>
                        <a:fillRect/>
                      </a:stretch>
                    </p:blipFill>
                    <p:spPr>
                      <a:xfrm>
                        <a:off x="8838720" y="5495160"/>
                        <a:ext cx="48960" cy="14004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5">
                    <p14:nvContentPartPr>
                      <p14:cNvPr id="439" name="Рукописный ввод 438">
                        <a:extLst>
                          <a:ext uri="{FF2B5EF4-FFF2-40B4-BE49-F238E27FC236}">
                            <a16:creationId xmlns:a16="http://schemas.microsoft.com/office/drawing/2014/main" id="{DF57AA3A-11F2-8156-CFCB-3617F8457B61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751240" y="5653920"/>
                      <a:ext cx="124200" cy="251280"/>
                    </p14:xfrm>
                  </p:contentPart>
                </mc:Choice>
                <mc:Fallback>
                  <p:pic>
                    <p:nvPicPr>
                      <p:cNvPr id="439" name="Рукописный ввод 438">
                        <a:extLst>
                          <a:ext uri="{FF2B5EF4-FFF2-40B4-BE49-F238E27FC236}">
                            <a16:creationId xmlns:a16="http://schemas.microsoft.com/office/drawing/2014/main" id="{DF57AA3A-11F2-8156-CFCB-3617F8457B6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34"/>
                      <a:stretch>
                        <a:fillRect/>
                      </a:stretch>
                    </p:blipFill>
                    <p:spPr>
                      <a:xfrm>
                        <a:off x="8745120" y="5647800"/>
                        <a:ext cx="136440" cy="2635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6">
                    <p14:nvContentPartPr>
                      <p14:cNvPr id="440" name="Рукописный ввод 439">
                        <a:extLst>
                          <a:ext uri="{FF2B5EF4-FFF2-40B4-BE49-F238E27FC236}">
                            <a16:creationId xmlns:a16="http://schemas.microsoft.com/office/drawing/2014/main" id="{D3C19EF7-C647-1F6F-7845-C1BC40CADA4B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460760" y="5635920"/>
                      <a:ext cx="413640" cy="261000"/>
                    </p14:xfrm>
                  </p:contentPart>
                </mc:Choice>
                <mc:Fallback>
                  <p:pic>
                    <p:nvPicPr>
                      <p:cNvPr id="440" name="Рукописный ввод 439">
                        <a:extLst>
                          <a:ext uri="{FF2B5EF4-FFF2-40B4-BE49-F238E27FC236}">
                            <a16:creationId xmlns:a16="http://schemas.microsoft.com/office/drawing/2014/main" id="{D3C19EF7-C647-1F6F-7845-C1BC40CADA4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7"/>
                      <a:stretch>
                        <a:fillRect/>
                      </a:stretch>
                    </p:blipFill>
                    <p:spPr>
                      <a:xfrm>
                        <a:off x="8443120" y="5617920"/>
                        <a:ext cx="449280" cy="29664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48">
                    <p14:nvContentPartPr>
                      <p14:cNvPr id="441" name="Рукописный ввод 440">
                        <a:extLst>
                          <a:ext uri="{FF2B5EF4-FFF2-40B4-BE49-F238E27FC236}">
                            <a16:creationId xmlns:a16="http://schemas.microsoft.com/office/drawing/2014/main" id="{8A2530E7-8AE5-EF80-C8B8-A345AF5ADD2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883680" y="5766600"/>
                      <a:ext cx="961920" cy="123480"/>
                    </p14:xfrm>
                  </p:contentPart>
                </mc:Choice>
                <mc:Fallback>
                  <p:pic>
                    <p:nvPicPr>
                      <p:cNvPr id="441" name="Рукописный ввод 440">
                        <a:extLst>
                          <a:ext uri="{FF2B5EF4-FFF2-40B4-BE49-F238E27FC236}">
                            <a16:creationId xmlns:a16="http://schemas.microsoft.com/office/drawing/2014/main" id="{8A2530E7-8AE5-EF80-C8B8-A345AF5ADD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9"/>
                      <a:stretch>
                        <a:fillRect/>
                      </a:stretch>
                    </p:blipFill>
                    <p:spPr>
                      <a:xfrm>
                        <a:off x="7865680" y="5748600"/>
                        <a:ext cx="997560" cy="1591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0">
                    <p14:nvContentPartPr>
                      <p14:cNvPr id="442" name="Рукописный ввод 441">
                        <a:extLst>
                          <a:ext uri="{FF2B5EF4-FFF2-40B4-BE49-F238E27FC236}">
                            <a16:creationId xmlns:a16="http://schemas.microsoft.com/office/drawing/2014/main" id="{F5D66733-04AB-08FC-F29E-2B78B161FCD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64800" y="5914920"/>
                      <a:ext cx="1210680" cy="360"/>
                    </p14:xfrm>
                  </p:contentPart>
                </mc:Choice>
                <mc:Fallback>
                  <p:pic>
                    <p:nvPicPr>
                      <p:cNvPr id="442" name="Рукописный ввод 441">
                        <a:extLst>
                          <a:ext uri="{FF2B5EF4-FFF2-40B4-BE49-F238E27FC236}">
                            <a16:creationId xmlns:a16="http://schemas.microsoft.com/office/drawing/2014/main" id="{F5D66733-04AB-08FC-F29E-2B78B161FC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1"/>
                      <a:stretch>
                        <a:fillRect/>
                      </a:stretch>
                    </p:blipFill>
                    <p:spPr>
                      <a:xfrm>
                        <a:off x="7646800" y="5897280"/>
                        <a:ext cx="1246320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2">
                    <p14:nvContentPartPr>
                      <p14:cNvPr id="443" name="Рукописный ввод 442">
                        <a:extLst>
                          <a:ext uri="{FF2B5EF4-FFF2-40B4-BE49-F238E27FC236}">
                            <a16:creationId xmlns:a16="http://schemas.microsoft.com/office/drawing/2014/main" id="{38FB8975-3FA4-4AF8-D0BF-5E47F1290C3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72000" y="5914920"/>
                      <a:ext cx="34560" cy="360"/>
                    </p14:xfrm>
                  </p:contentPart>
                </mc:Choice>
                <mc:Fallback>
                  <p:pic>
                    <p:nvPicPr>
                      <p:cNvPr id="443" name="Рукописный ввод 442">
                        <a:extLst>
                          <a:ext uri="{FF2B5EF4-FFF2-40B4-BE49-F238E27FC236}">
                            <a16:creationId xmlns:a16="http://schemas.microsoft.com/office/drawing/2014/main" id="{38FB8975-3FA4-4AF8-D0BF-5E47F1290C3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3"/>
                      <a:stretch>
                        <a:fillRect/>
                      </a:stretch>
                    </p:blipFill>
                    <p:spPr>
                      <a:xfrm>
                        <a:off x="7654360" y="5897280"/>
                        <a:ext cx="70200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4">
                    <p14:nvContentPartPr>
                      <p14:cNvPr id="444" name="Рукописный ввод 443">
                        <a:extLst>
                          <a:ext uri="{FF2B5EF4-FFF2-40B4-BE49-F238E27FC236}">
                            <a16:creationId xmlns:a16="http://schemas.microsoft.com/office/drawing/2014/main" id="{28826809-4F6B-F1FA-3EA7-B8687F83AB8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668040" y="5914920"/>
                      <a:ext cx="29880" cy="360"/>
                    </p14:xfrm>
                  </p:contentPart>
                </mc:Choice>
                <mc:Fallback>
                  <p:pic>
                    <p:nvPicPr>
                      <p:cNvPr id="444" name="Рукописный ввод 443">
                        <a:extLst>
                          <a:ext uri="{FF2B5EF4-FFF2-40B4-BE49-F238E27FC236}">
                            <a16:creationId xmlns:a16="http://schemas.microsoft.com/office/drawing/2014/main" id="{28826809-4F6B-F1FA-3EA7-B8687F83AB8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5"/>
                      <a:stretch>
                        <a:fillRect/>
                      </a:stretch>
                    </p:blipFill>
                    <p:spPr>
                      <a:xfrm>
                        <a:off x="7650040" y="5897280"/>
                        <a:ext cx="65520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356">
                  <p14:nvContentPartPr>
                    <p14:cNvPr id="429" name="Рукописный ввод 428">
                      <a:extLst>
                        <a:ext uri="{FF2B5EF4-FFF2-40B4-BE49-F238E27FC236}">
                          <a16:creationId xmlns:a16="http://schemas.microsoft.com/office/drawing/2014/main" id="{B5347A4A-CC51-0C37-6E96-EFBE2F8F316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876480" y="3682440"/>
                    <a:ext cx="822600" cy="360"/>
                  </p14:xfrm>
                </p:contentPart>
              </mc:Choice>
              <mc:Fallback>
                <p:pic>
                  <p:nvPicPr>
                    <p:cNvPr id="429" name="Рукописный ввод 428">
                      <a:extLst>
                        <a:ext uri="{FF2B5EF4-FFF2-40B4-BE49-F238E27FC236}">
                          <a16:creationId xmlns:a16="http://schemas.microsoft.com/office/drawing/2014/main" id="{B5347A4A-CC51-0C37-6E96-EFBE2F8F316A}"/>
                        </a:ext>
                      </a:extLst>
                    </p:cNvPr>
                    <p:cNvPicPr/>
                    <p:nvPr/>
                  </p:nvPicPr>
                  <p:blipFill>
                    <a:blip r:embed="rId357"/>
                    <a:stretch>
                      <a:fillRect/>
                    </a:stretch>
                  </p:blipFill>
                  <p:spPr>
                    <a:xfrm>
                      <a:off x="7858480" y="3664440"/>
                      <a:ext cx="858240" cy="3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30" name="Группа 429">
                  <a:extLst>
                    <a:ext uri="{FF2B5EF4-FFF2-40B4-BE49-F238E27FC236}">
                      <a16:creationId xmlns:a16="http://schemas.microsoft.com/office/drawing/2014/main" id="{411349E2-E348-E3B7-2969-3A859F8B8C8B}"/>
                    </a:ext>
                  </a:extLst>
                </p:cNvPr>
                <p:cNvGrpSpPr/>
                <p:nvPr/>
              </p:nvGrpSpPr>
              <p:grpSpPr>
                <a:xfrm>
                  <a:off x="7898800" y="3698040"/>
                  <a:ext cx="795960" cy="532080"/>
                  <a:chOff x="7898800" y="3698040"/>
                  <a:chExt cx="795960" cy="53208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58">
                    <p14:nvContentPartPr>
                      <p14:cNvPr id="431" name="Рукописный ввод 430">
                        <a:extLst>
                          <a:ext uri="{FF2B5EF4-FFF2-40B4-BE49-F238E27FC236}">
                            <a16:creationId xmlns:a16="http://schemas.microsoft.com/office/drawing/2014/main" id="{09FD58D2-1C73-DA8F-F705-8BD0A2672A5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289760" y="3860760"/>
                      <a:ext cx="39240" cy="369360"/>
                    </p14:xfrm>
                  </p:contentPart>
                </mc:Choice>
                <mc:Fallback>
                  <p:pic>
                    <p:nvPicPr>
                      <p:cNvPr id="431" name="Рукописный ввод 430">
                        <a:extLst>
                          <a:ext uri="{FF2B5EF4-FFF2-40B4-BE49-F238E27FC236}">
                            <a16:creationId xmlns:a16="http://schemas.microsoft.com/office/drawing/2014/main" id="{09FD58D2-1C73-DA8F-F705-8BD0A2672A5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59"/>
                      <a:stretch>
                        <a:fillRect/>
                      </a:stretch>
                    </p:blipFill>
                    <p:spPr>
                      <a:xfrm>
                        <a:off x="8226760" y="3797760"/>
                        <a:ext cx="164880" cy="495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0">
                    <p14:nvContentPartPr>
                      <p14:cNvPr id="432" name="Рукописный ввод 431">
                        <a:extLst>
                          <a:ext uri="{FF2B5EF4-FFF2-40B4-BE49-F238E27FC236}">
                            <a16:creationId xmlns:a16="http://schemas.microsoft.com/office/drawing/2014/main" id="{53A03639-BF4E-A492-1D5C-03387D8E5AB5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293000" y="3824400"/>
                      <a:ext cx="200160" cy="319680"/>
                    </p14:xfrm>
                  </p:contentPart>
                </mc:Choice>
                <mc:Fallback>
                  <p:pic>
                    <p:nvPicPr>
                      <p:cNvPr id="432" name="Рукописный ввод 431">
                        <a:extLst>
                          <a:ext uri="{FF2B5EF4-FFF2-40B4-BE49-F238E27FC236}">
                            <a16:creationId xmlns:a16="http://schemas.microsoft.com/office/drawing/2014/main" id="{53A03639-BF4E-A492-1D5C-03387D8E5AB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1"/>
                      <a:stretch>
                        <a:fillRect/>
                      </a:stretch>
                    </p:blipFill>
                    <p:spPr>
                      <a:xfrm>
                        <a:off x="8230000" y="3761760"/>
                        <a:ext cx="325800" cy="4453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2">
                    <p14:nvContentPartPr>
                      <p14:cNvPr id="433" name="Рукописный ввод 432">
                        <a:extLst>
                          <a:ext uri="{FF2B5EF4-FFF2-40B4-BE49-F238E27FC236}">
                            <a16:creationId xmlns:a16="http://schemas.microsoft.com/office/drawing/2014/main" id="{4552D437-CCB1-64EF-1069-8C34A63F49B6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490640" y="3764640"/>
                      <a:ext cx="37800" cy="47880"/>
                    </p14:xfrm>
                  </p:contentPart>
                </mc:Choice>
                <mc:Fallback>
                  <p:pic>
                    <p:nvPicPr>
                      <p:cNvPr id="433" name="Рукописный ввод 432">
                        <a:extLst>
                          <a:ext uri="{FF2B5EF4-FFF2-40B4-BE49-F238E27FC236}">
                            <a16:creationId xmlns:a16="http://schemas.microsoft.com/office/drawing/2014/main" id="{4552D437-CCB1-64EF-1069-8C34A63F49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3"/>
                      <a:stretch>
                        <a:fillRect/>
                      </a:stretch>
                    </p:blipFill>
                    <p:spPr>
                      <a:xfrm>
                        <a:off x="8428000" y="3702000"/>
                        <a:ext cx="163440" cy="1735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4">
                    <p14:nvContentPartPr>
                      <p14:cNvPr id="434" name="Рукописный ввод 433">
                        <a:extLst>
                          <a:ext uri="{FF2B5EF4-FFF2-40B4-BE49-F238E27FC236}">
                            <a16:creationId xmlns:a16="http://schemas.microsoft.com/office/drawing/2014/main" id="{C681284E-CEC4-EA1F-187E-8F852B20C8D6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568760" y="3698040"/>
                      <a:ext cx="113040" cy="76680"/>
                    </p14:xfrm>
                  </p:contentPart>
                </mc:Choice>
                <mc:Fallback>
                  <p:pic>
                    <p:nvPicPr>
                      <p:cNvPr id="434" name="Рукописный ввод 433">
                        <a:extLst>
                          <a:ext uri="{FF2B5EF4-FFF2-40B4-BE49-F238E27FC236}">
                            <a16:creationId xmlns:a16="http://schemas.microsoft.com/office/drawing/2014/main" id="{C681284E-CEC4-EA1F-187E-8F852B20C8D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5"/>
                      <a:stretch>
                        <a:fillRect/>
                      </a:stretch>
                    </p:blipFill>
                    <p:spPr>
                      <a:xfrm>
                        <a:off x="8550760" y="3680040"/>
                        <a:ext cx="148680" cy="1123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6">
                    <p14:nvContentPartPr>
                      <p14:cNvPr id="435" name="Рукописный ввод 434">
                        <a:extLst>
                          <a:ext uri="{FF2B5EF4-FFF2-40B4-BE49-F238E27FC236}">
                            <a16:creationId xmlns:a16="http://schemas.microsoft.com/office/drawing/2014/main" id="{F6841DAA-40FA-F0FD-25D0-3B8E914F989F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694400" y="3700560"/>
                      <a:ext cx="360" cy="360"/>
                    </p14:xfrm>
                  </p:contentPart>
                </mc:Choice>
                <mc:Fallback>
                  <p:pic>
                    <p:nvPicPr>
                      <p:cNvPr id="435" name="Рукописный ввод 434">
                        <a:extLst>
                          <a:ext uri="{FF2B5EF4-FFF2-40B4-BE49-F238E27FC236}">
                            <a16:creationId xmlns:a16="http://schemas.microsoft.com/office/drawing/2014/main" id="{F6841DAA-40FA-F0FD-25D0-3B8E914F989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7"/>
                      <a:stretch>
                        <a:fillRect/>
                      </a:stretch>
                    </p:blipFill>
                    <p:spPr>
                      <a:xfrm>
                        <a:off x="8676400" y="3682560"/>
                        <a:ext cx="36000" cy="36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68">
                    <p14:nvContentPartPr>
                      <p14:cNvPr id="436" name="Рукописный ввод 435">
                        <a:extLst>
                          <a:ext uri="{FF2B5EF4-FFF2-40B4-BE49-F238E27FC236}">
                            <a16:creationId xmlns:a16="http://schemas.microsoft.com/office/drawing/2014/main" id="{A3D63934-3C55-BE83-762F-23AB4A0FEFE7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8553640" y="3698040"/>
                      <a:ext cx="108000" cy="18360"/>
                    </p14:xfrm>
                  </p:contentPart>
                </mc:Choice>
                <mc:Fallback>
                  <p:pic>
                    <p:nvPicPr>
                      <p:cNvPr id="436" name="Рукописный ввод 435">
                        <a:extLst>
                          <a:ext uri="{FF2B5EF4-FFF2-40B4-BE49-F238E27FC236}">
                            <a16:creationId xmlns:a16="http://schemas.microsoft.com/office/drawing/2014/main" id="{A3D63934-3C55-BE83-762F-23AB4A0FEF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9"/>
                      <a:stretch>
                        <a:fillRect/>
                      </a:stretch>
                    </p:blipFill>
                    <p:spPr>
                      <a:xfrm>
                        <a:off x="8536000" y="3680040"/>
                        <a:ext cx="143640" cy="540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370">
                    <p14:nvContentPartPr>
                      <p14:cNvPr id="437" name="Рукописный ввод 436">
                        <a:extLst>
                          <a:ext uri="{FF2B5EF4-FFF2-40B4-BE49-F238E27FC236}">
                            <a16:creationId xmlns:a16="http://schemas.microsoft.com/office/drawing/2014/main" id="{0FBD306C-4614-6423-828E-AC6A4C111BFC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7898800" y="3709560"/>
                      <a:ext cx="600120" cy="106920"/>
                    </p14:xfrm>
                  </p:contentPart>
                </mc:Choice>
                <mc:Fallback>
                  <p:pic>
                    <p:nvPicPr>
                      <p:cNvPr id="437" name="Рукописный ввод 436">
                        <a:extLst>
                          <a:ext uri="{FF2B5EF4-FFF2-40B4-BE49-F238E27FC236}">
                            <a16:creationId xmlns:a16="http://schemas.microsoft.com/office/drawing/2014/main" id="{0FBD306C-4614-6423-828E-AC6A4C111B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71"/>
                      <a:stretch>
                        <a:fillRect/>
                      </a:stretch>
                    </p:blipFill>
                    <p:spPr>
                      <a:xfrm>
                        <a:off x="7881160" y="3691920"/>
                        <a:ext cx="635760" cy="14256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372">
                <p14:nvContentPartPr>
                  <p14:cNvPr id="448" name="Рукописный ввод 447">
                    <a:extLst>
                      <a:ext uri="{FF2B5EF4-FFF2-40B4-BE49-F238E27FC236}">
                        <a16:creationId xmlns:a16="http://schemas.microsoft.com/office/drawing/2014/main" id="{3FC9900B-B7D4-CCBF-F2D7-386B30BB4BA2}"/>
                      </a:ext>
                    </a:extLst>
                  </p14:cNvPr>
                  <p14:cNvContentPartPr/>
                  <p14:nvPr/>
                </p14:nvContentPartPr>
                <p14:xfrm>
                  <a:off x="1859040" y="1375020"/>
                  <a:ext cx="44280" cy="4320"/>
                </p14:xfrm>
              </p:contentPart>
            </mc:Choice>
            <mc:Fallback>
              <p:pic>
                <p:nvPicPr>
                  <p:cNvPr id="448" name="Рукописный ввод 447">
                    <a:extLst>
                      <a:ext uri="{FF2B5EF4-FFF2-40B4-BE49-F238E27FC236}">
                        <a16:creationId xmlns:a16="http://schemas.microsoft.com/office/drawing/2014/main" id="{3FC9900B-B7D4-CCBF-F2D7-386B30BB4BA2}"/>
                      </a:ext>
                    </a:extLst>
                  </p:cNvPr>
                  <p:cNvPicPr/>
                  <p:nvPr/>
                </p:nvPicPr>
                <p:blipFill>
                  <a:blip r:embed="rId373"/>
                  <a:stretch>
                    <a:fillRect/>
                  </a:stretch>
                </p:blipFill>
                <p:spPr>
                  <a:xfrm>
                    <a:off x="1823040" y="1303020"/>
                    <a:ext cx="115920" cy="1479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4">
                <p14:nvContentPartPr>
                  <p14:cNvPr id="449" name="Рукописный ввод 448">
                    <a:extLst>
                      <a:ext uri="{FF2B5EF4-FFF2-40B4-BE49-F238E27FC236}">
                        <a16:creationId xmlns:a16="http://schemas.microsoft.com/office/drawing/2014/main" id="{FCFD164A-5981-97C8-64C4-EC08DB5B5BEF}"/>
                      </a:ext>
                    </a:extLst>
                  </p14:cNvPr>
                  <p14:cNvContentPartPr/>
                  <p14:nvPr/>
                </p14:nvContentPartPr>
                <p14:xfrm>
                  <a:off x="1942560" y="1413180"/>
                  <a:ext cx="12240" cy="128880"/>
                </p14:xfrm>
              </p:contentPart>
            </mc:Choice>
            <mc:Fallback>
              <p:pic>
                <p:nvPicPr>
                  <p:cNvPr id="449" name="Рукописный ввод 448">
                    <a:extLst>
                      <a:ext uri="{FF2B5EF4-FFF2-40B4-BE49-F238E27FC236}">
                        <a16:creationId xmlns:a16="http://schemas.microsoft.com/office/drawing/2014/main" id="{FCFD164A-5981-97C8-64C4-EC08DB5B5BEF}"/>
                      </a:ext>
                    </a:extLst>
                  </p:cNvPr>
                  <p:cNvPicPr/>
                  <p:nvPr/>
                </p:nvPicPr>
                <p:blipFill>
                  <a:blip r:embed="rId375"/>
                  <a:stretch>
                    <a:fillRect/>
                  </a:stretch>
                </p:blipFill>
                <p:spPr>
                  <a:xfrm>
                    <a:off x="1906560" y="1341540"/>
                    <a:ext cx="83880" cy="272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6">
                <p14:nvContentPartPr>
                  <p14:cNvPr id="450" name="Рукописный ввод 449">
                    <a:extLst>
                      <a:ext uri="{FF2B5EF4-FFF2-40B4-BE49-F238E27FC236}">
                        <a16:creationId xmlns:a16="http://schemas.microsoft.com/office/drawing/2014/main" id="{71D8FDCB-A27D-A952-D5EC-692C0DF1AD2E}"/>
                      </a:ext>
                    </a:extLst>
                  </p14:cNvPr>
                  <p14:cNvContentPartPr/>
                  <p14:nvPr/>
                </p14:nvContentPartPr>
                <p14:xfrm>
                  <a:off x="1919160" y="1630620"/>
                  <a:ext cx="28080" cy="154080"/>
                </p14:xfrm>
              </p:contentPart>
            </mc:Choice>
            <mc:Fallback>
              <p:pic>
                <p:nvPicPr>
                  <p:cNvPr id="450" name="Рукописный ввод 449">
                    <a:extLst>
                      <a:ext uri="{FF2B5EF4-FFF2-40B4-BE49-F238E27FC236}">
                        <a16:creationId xmlns:a16="http://schemas.microsoft.com/office/drawing/2014/main" id="{71D8FDCB-A27D-A952-D5EC-692C0DF1AD2E}"/>
                      </a:ext>
                    </a:extLst>
                  </p:cNvPr>
                  <p:cNvPicPr/>
                  <p:nvPr/>
                </p:nvPicPr>
                <p:blipFill>
                  <a:blip r:embed="rId377"/>
                  <a:stretch>
                    <a:fillRect/>
                  </a:stretch>
                </p:blipFill>
                <p:spPr>
                  <a:xfrm>
                    <a:off x="1883160" y="1558620"/>
                    <a:ext cx="99720" cy="2977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78">
                <p14:nvContentPartPr>
                  <p14:cNvPr id="451" name="Рукописный ввод 450">
                    <a:extLst>
                      <a:ext uri="{FF2B5EF4-FFF2-40B4-BE49-F238E27FC236}">
                        <a16:creationId xmlns:a16="http://schemas.microsoft.com/office/drawing/2014/main" id="{EBBC5648-AD39-AA42-CEA3-A3A7F5E6637A}"/>
                      </a:ext>
                    </a:extLst>
                  </p14:cNvPr>
                  <p14:cNvContentPartPr/>
                  <p14:nvPr/>
                </p14:nvContentPartPr>
                <p14:xfrm>
                  <a:off x="1915560" y="1652220"/>
                  <a:ext cx="5400" cy="181800"/>
                </p14:xfrm>
              </p:contentPart>
            </mc:Choice>
            <mc:Fallback>
              <p:pic>
                <p:nvPicPr>
                  <p:cNvPr id="451" name="Рукописный ввод 450">
                    <a:extLst>
                      <a:ext uri="{FF2B5EF4-FFF2-40B4-BE49-F238E27FC236}">
                        <a16:creationId xmlns:a16="http://schemas.microsoft.com/office/drawing/2014/main" id="{EBBC5648-AD39-AA42-CEA3-A3A7F5E6637A}"/>
                      </a:ext>
                    </a:extLst>
                  </p:cNvPr>
                  <p:cNvPicPr/>
                  <p:nvPr/>
                </p:nvPicPr>
                <p:blipFill>
                  <a:blip r:embed="rId379"/>
                  <a:stretch>
                    <a:fillRect/>
                  </a:stretch>
                </p:blipFill>
                <p:spPr>
                  <a:xfrm>
                    <a:off x="1879920" y="1580220"/>
                    <a:ext cx="77040" cy="325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0">
                <p14:nvContentPartPr>
                  <p14:cNvPr id="452" name="Рукописный ввод 451">
                    <a:extLst>
                      <a:ext uri="{FF2B5EF4-FFF2-40B4-BE49-F238E27FC236}">
                        <a16:creationId xmlns:a16="http://schemas.microsoft.com/office/drawing/2014/main" id="{96F0C387-8FA6-8106-8BB6-5772C28EE2D3}"/>
                      </a:ext>
                    </a:extLst>
                  </p14:cNvPr>
                  <p14:cNvContentPartPr/>
                  <p14:nvPr/>
                </p14:nvContentPartPr>
                <p14:xfrm>
                  <a:off x="1858320" y="1548900"/>
                  <a:ext cx="27720" cy="33840"/>
                </p14:xfrm>
              </p:contentPart>
            </mc:Choice>
            <mc:Fallback>
              <p:pic>
                <p:nvPicPr>
                  <p:cNvPr id="452" name="Рукописный ввод 451">
                    <a:extLst>
                      <a:ext uri="{FF2B5EF4-FFF2-40B4-BE49-F238E27FC236}">
                        <a16:creationId xmlns:a16="http://schemas.microsoft.com/office/drawing/2014/main" id="{96F0C387-8FA6-8106-8BB6-5772C28EE2D3}"/>
                      </a:ext>
                    </a:extLst>
                  </p:cNvPr>
                  <p:cNvPicPr/>
                  <p:nvPr/>
                </p:nvPicPr>
                <p:blipFill>
                  <a:blip r:embed="rId381"/>
                  <a:stretch>
                    <a:fillRect/>
                  </a:stretch>
                </p:blipFill>
                <p:spPr>
                  <a:xfrm>
                    <a:off x="1822320" y="1476900"/>
                    <a:ext cx="99360" cy="177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2">
                <p14:nvContentPartPr>
                  <p14:cNvPr id="453" name="Рукописный ввод 452">
                    <a:extLst>
                      <a:ext uri="{FF2B5EF4-FFF2-40B4-BE49-F238E27FC236}">
                        <a16:creationId xmlns:a16="http://schemas.microsoft.com/office/drawing/2014/main" id="{863C0281-BAA4-13D7-9B9D-67D635734600}"/>
                      </a:ext>
                    </a:extLst>
                  </p14:cNvPr>
                  <p14:cNvContentPartPr/>
                  <p14:nvPr/>
                </p14:nvContentPartPr>
                <p14:xfrm>
                  <a:off x="1674000" y="1512180"/>
                  <a:ext cx="93600" cy="342000"/>
                </p14:xfrm>
              </p:contentPart>
            </mc:Choice>
            <mc:Fallback>
              <p:pic>
                <p:nvPicPr>
                  <p:cNvPr id="453" name="Рукописный ввод 452">
                    <a:extLst>
                      <a:ext uri="{FF2B5EF4-FFF2-40B4-BE49-F238E27FC236}">
                        <a16:creationId xmlns:a16="http://schemas.microsoft.com/office/drawing/2014/main" id="{863C0281-BAA4-13D7-9B9D-67D635734600}"/>
                      </a:ext>
                    </a:extLst>
                  </p:cNvPr>
                  <p:cNvPicPr/>
                  <p:nvPr/>
                </p:nvPicPr>
                <p:blipFill>
                  <a:blip r:embed="rId383"/>
                  <a:stretch>
                    <a:fillRect/>
                  </a:stretch>
                </p:blipFill>
                <p:spPr>
                  <a:xfrm>
                    <a:off x="1638360" y="1440540"/>
                    <a:ext cx="165240" cy="485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4">
                <p14:nvContentPartPr>
                  <p14:cNvPr id="458" name="Рукописный ввод 457">
                    <a:extLst>
                      <a:ext uri="{FF2B5EF4-FFF2-40B4-BE49-F238E27FC236}">
                        <a16:creationId xmlns:a16="http://schemas.microsoft.com/office/drawing/2014/main" id="{8E8B32D5-4311-1B51-7620-9EED20655271}"/>
                      </a:ext>
                    </a:extLst>
                  </p14:cNvPr>
                  <p14:cNvContentPartPr/>
                  <p14:nvPr/>
                </p14:nvContentPartPr>
                <p14:xfrm>
                  <a:off x="1900080" y="1371780"/>
                  <a:ext cx="28800" cy="475920"/>
                </p14:xfrm>
              </p:contentPart>
            </mc:Choice>
            <mc:Fallback>
              <p:pic>
                <p:nvPicPr>
                  <p:cNvPr id="458" name="Рукописный ввод 457">
                    <a:extLst>
                      <a:ext uri="{FF2B5EF4-FFF2-40B4-BE49-F238E27FC236}">
                        <a16:creationId xmlns:a16="http://schemas.microsoft.com/office/drawing/2014/main" id="{8E8B32D5-4311-1B51-7620-9EED20655271}"/>
                      </a:ext>
                    </a:extLst>
                  </p:cNvPr>
                  <p:cNvPicPr/>
                  <p:nvPr/>
                </p:nvPicPr>
                <p:blipFill>
                  <a:blip r:embed="rId385"/>
                  <a:stretch>
                    <a:fillRect/>
                  </a:stretch>
                </p:blipFill>
                <p:spPr>
                  <a:xfrm>
                    <a:off x="1837440" y="1308780"/>
                    <a:ext cx="154440" cy="6015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6">
                <p14:nvContentPartPr>
                  <p14:cNvPr id="459" name="Рукописный ввод 458">
                    <a:extLst>
                      <a:ext uri="{FF2B5EF4-FFF2-40B4-BE49-F238E27FC236}">
                        <a16:creationId xmlns:a16="http://schemas.microsoft.com/office/drawing/2014/main" id="{98C3C1F5-AFF9-31D9-489E-42F4D7D6E225}"/>
                      </a:ext>
                    </a:extLst>
                  </p14:cNvPr>
                  <p14:cNvContentPartPr/>
                  <p14:nvPr/>
                </p14:nvContentPartPr>
                <p14:xfrm>
                  <a:off x="1888920" y="1372140"/>
                  <a:ext cx="75600" cy="30240"/>
                </p14:xfrm>
              </p:contentPart>
            </mc:Choice>
            <mc:Fallback>
              <p:pic>
                <p:nvPicPr>
                  <p:cNvPr id="459" name="Рукописный ввод 458">
                    <a:extLst>
                      <a:ext uri="{FF2B5EF4-FFF2-40B4-BE49-F238E27FC236}">
                        <a16:creationId xmlns:a16="http://schemas.microsoft.com/office/drawing/2014/main" id="{98C3C1F5-AFF9-31D9-489E-42F4D7D6E225}"/>
                      </a:ext>
                    </a:extLst>
                  </p:cNvPr>
                  <p:cNvPicPr/>
                  <p:nvPr/>
                </p:nvPicPr>
                <p:blipFill>
                  <a:blip r:embed="rId387"/>
                  <a:stretch>
                    <a:fillRect/>
                  </a:stretch>
                </p:blipFill>
                <p:spPr>
                  <a:xfrm>
                    <a:off x="1852920" y="1300140"/>
                    <a:ext cx="147240" cy="173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88">
                <p14:nvContentPartPr>
                  <p14:cNvPr id="460" name="Рукописный ввод 459">
                    <a:extLst>
                      <a:ext uri="{FF2B5EF4-FFF2-40B4-BE49-F238E27FC236}">
                        <a16:creationId xmlns:a16="http://schemas.microsoft.com/office/drawing/2014/main" id="{1A25BDF7-207C-D816-23AC-546D291EBF43}"/>
                      </a:ext>
                    </a:extLst>
                  </p14:cNvPr>
                  <p14:cNvContentPartPr/>
                  <p14:nvPr/>
                </p14:nvContentPartPr>
                <p14:xfrm>
                  <a:off x="1865520" y="1348380"/>
                  <a:ext cx="58680" cy="28800"/>
                </p14:xfrm>
              </p:contentPart>
            </mc:Choice>
            <mc:Fallback>
              <p:pic>
                <p:nvPicPr>
                  <p:cNvPr id="460" name="Рукописный ввод 459">
                    <a:extLst>
                      <a:ext uri="{FF2B5EF4-FFF2-40B4-BE49-F238E27FC236}">
                        <a16:creationId xmlns:a16="http://schemas.microsoft.com/office/drawing/2014/main" id="{1A25BDF7-207C-D816-23AC-546D291EBF43}"/>
                      </a:ext>
                    </a:extLst>
                  </p:cNvPr>
                  <p:cNvPicPr/>
                  <p:nvPr/>
                </p:nvPicPr>
                <p:blipFill>
                  <a:blip r:embed="rId389"/>
                  <a:stretch>
                    <a:fillRect/>
                  </a:stretch>
                </p:blipFill>
                <p:spPr>
                  <a:xfrm>
                    <a:off x="1829520" y="1276740"/>
                    <a:ext cx="130320" cy="1724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0">
                <p14:nvContentPartPr>
                  <p14:cNvPr id="462" name="Рукописный ввод 461">
                    <a:extLst>
                      <a:ext uri="{FF2B5EF4-FFF2-40B4-BE49-F238E27FC236}">
                        <a16:creationId xmlns:a16="http://schemas.microsoft.com/office/drawing/2014/main" id="{2EDE7CDD-2739-E441-9682-96CE381CE9BD}"/>
                      </a:ext>
                    </a:extLst>
                  </p14:cNvPr>
                  <p14:cNvContentPartPr/>
                  <p14:nvPr/>
                </p14:nvContentPartPr>
                <p14:xfrm>
                  <a:off x="1866240" y="1302660"/>
                  <a:ext cx="233640" cy="286560"/>
                </p14:xfrm>
              </p:contentPart>
            </mc:Choice>
            <mc:Fallback>
              <p:pic>
                <p:nvPicPr>
                  <p:cNvPr id="462" name="Рукописный ввод 461">
                    <a:extLst>
                      <a:ext uri="{FF2B5EF4-FFF2-40B4-BE49-F238E27FC236}">
                        <a16:creationId xmlns:a16="http://schemas.microsoft.com/office/drawing/2014/main" id="{2EDE7CDD-2739-E441-9682-96CE381CE9BD}"/>
                      </a:ext>
                    </a:extLst>
                  </p:cNvPr>
                  <p:cNvPicPr/>
                  <p:nvPr/>
                </p:nvPicPr>
                <p:blipFill>
                  <a:blip r:embed="rId391"/>
                  <a:stretch>
                    <a:fillRect/>
                  </a:stretch>
                </p:blipFill>
                <p:spPr>
                  <a:xfrm>
                    <a:off x="1776240" y="1122660"/>
                    <a:ext cx="413280" cy="64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2">
                <p14:nvContentPartPr>
                  <p14:cNvPr id="465" name="Рукописный ввод 464">
                    <a:extLst>
                      <a:ext uri="{FF2B5EF4-FFF2-40B4-BE49-F238E27FC236}">
                        <a16:creationId xmlns:a16="http://schemas.microsoft.com/office/drawing/2014/main" id="{00B217AD-B098-D018-65F5-6A1E463FA863}"/>
                      </a:ext>
                    </a:extLst>
                  </p14:cNvPr>
                  <p14:cNvContentPartPr/>
                  <p14:nvPr/>
                </p14:nvContentPartPr>
                <p14:xfrm>
                  <a:off x="1838175" y="1301670"/>
                  <a:ext cx="144000" cy="51480"/>
                </p14:xfrm>
              </p:contentPart>
            </mc:Choice>
            <mc:Fallback>
              <p:pic>
                <p:nvPicPr>
                  <p:cNvPr id="465" name="Рукописный ввод 464">
                    <a:extLst>
                      <a:ext uri="{FF2B5EF4-FFF2-40B4-BE49-F238E27FC236}">
                        <a16:creationId xmlns:a16="http://schemas.microsoft.com/office/drawing/2014/main" id="{00B217AD-B098-D018-65F5-6A1E463FA863}"/>
                      </a:ext>
                    </a:extLst>
                  </p:cNvPr>
                  <p:cNvPicPr/>
                  <p:nvPr/>
                </p:nvPicPr>
                <p:blipFill>
                  <a:blip r:embed="rId393"/>
                  <a:stretch>
                    <a:fillRect/>
                  </a:stretch>
                </p:blipFill>
                <p:spPr>
                  <a:xfrm>
                    <a:off x="1820175" y="1284030"/>
                    <a:ext cx="179640" cy="871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4">
                <p14:nvContentPartPr>
                  <p14:cNvPr id="466" name="Рукописный ввод 465">
                    <a:extLst>
                      <a:ext uri="{FF2B5EF4-FFF2-40B4-BE49-F238E27FC236}">
                        <a16:creationId xmlns:a16="http://schemas.microsoft.com/office/drawing/2014/main" id="{E8B95D55-BFC5-7469-EF2E-A33E7F1A86E6}"/>
                      </a:ext>
                    </a:extLst>
                  </p14:cNvPr>
                  <p14:cNvContentPartPr/>
                  <p14:nvPr/>
                </p14:nvContentPartPr>
                <p14:xfrm>
                  <a:off x="1612815" y="1500750"/>
                  <a:ext cx="260640" cy="137880"/>
                </p14:xfrm>
              </p:contentPart>
            </mc:Choice>
            <mc:Fallback>
              <p:pic>
                <p:nvPicPr>
                  <p:cNvPr id="466" name="Рукописный ввод 465">
                    <a:extLst>
                      <a:ext uri="{FF2B5EF4-FFF2-40B4-BE49-F238E27FC236}">
                        <a16:creationId xmlns:a16="http://schemas.microsoft.com/office/drawing/2014/main" id="{E8B95D55-BFC5-7469-EF2E-A33E7F1A86E6}"/>
                      </a:ext>
                    </a:extLst>
                  </p:cNvPr>
                  <p:cNvPicPr/>
                  <p:nvPr/>
                </p:nvPicPr>
                <p:blipFill>
                  <a:blip r:embed="rId395"/>
                  <a:stretch>
                    <a:fillRect/>
                  </a:stretch>
                </p:blipFill>
                <p:spPr>
                  <a:xfrm>
                    <a:off x="1595175" y="1483110"/>
                    <a:ext cx="296280" cy="1735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6">
                <p14:nvContentPartPr>
                  <p14:cNvPr id="467" name="Рукописный ввод 466">
                    <a:extLst>
                      <a:ext uri="{FF2B5EF4-FFF2-40B4-BE49-F238E27FC236}">
                        <a16:creationId xmlns:a16="http://schemas.microsoft.com/office/drawing/2014/main" id="{2B71C8A4-C6CD-2C60-29B2-D2FB2579236E}"/>
                      </a:ext>
                    </a:extLst>
                  </p14:cNvPr>
                  <p14:cNvContentPartPr/>
                  <p14:nvPr/>
                </p14:nvContentPartPr>
                <p14:xfrm>
                  <a:off x="1935015" y="1500030"/>
                  <a:ext cx="266760" cy="142200"/>
                </p14:xfrm>
              </p:contentPart>
            </mc:Choice>
            <mc:Fallback>
              <p:pic>
                <p:nvPicPr>
                  <p:cNvPr id="467" name="Рукописный ввод 466">
                    <a:extLst>
                      <a:ext uri="{FF2B5EF4-FFF2-40B4-BE49-F238E27FC236}">
                        <a16:creationId xmlns:a16="http://schemas.microsoft.com/office/drawing/2014/main" id="{2B71C8A4-C6CD-2C60-29B2-D2FB2579236E}"/>
                      </a:ext>
                    </a:extLst>
                  </p:cNvPr>
                  <p:cNvPicPr/>
                  <p:nvPr/>
                </p:nvPicPr>
                <p:blipFill>
                  <a:blip r:embed="rId397"/>
                  <a:stretch>
                    <a:fillRect/>
                  </a:stretch>
                </p:blipFill>
                <p:spPr>
                  <a:xfrm>
                    <a:off x="1917015" y="1482030"/>
                    <a:ext cx="302400" cy="177840"/>
                  </a:xfrm>
                  <a:prstGeom prst="rect">
                    <a:avLst/>
                  </a:prstGeom>
                </p:spPr>
              </p:pic>
            </mc:Fallback>
          </mc:AlternateContent>
        </p:grpSp>
        <p:grpSp>
          <p:nvGrpSpPr>
            <p:cNvPr id="379" name="Группа 378">
              <a:extLst>
                <a:ext uri="{FF2B5EF4-FFF2-40B4-BE49-F238E27FC236}">
                  <a16:creationId xmlns:a16="http://schemas.microsoft.com/office/drawing/2014/main" id="{8DDA0CE1-4988-9018-E26F-C04E03E3EB28}"/>
                </a:ext>
              </a:extLst>
            </p:cNvPr>
            <p:cNvGrpSpPr/>
            <p:nvPr/>
          </p:nvGrpSpPr>
          <p:grpSpPr>
            <a:xfrm>
              <a:off x="2154600" y="1517082"/>
              <a:ext cx="1236240" cy="2756490"/>
              <a:chOff x="9439500" y="150130"/>
              <a:chExt cx="1236240" cy="275649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398">
                <p14:nvContentPartPr>
                  <p14:cNvPr id="269" name="Рукописный ввод 268">
                    <a:extLst>
                      <a:ext uri="{FF2B5EF4-FFF2-40B4-BE49-F238E27FC236}">
                        <a16:creationId xmlns:a16="http://schemas.microsoft.com/office/drawing/2014/main" id="{9894EA42-C8BC-1091-2954-8655DAB952FB}"/>
                      </a:ext>
                    </a:extLst>
                  </p14:cNvPr>
                  <p14:cNvContentPartPr/>
                  <p14:nvPr/>
                </p14:nvContentPartPr>
                <p14:xfrm>
                  <a:off x="9459660" y="2893660"/>
                  <a:ext cx="1198440" cy="360"/>
                </p14:xfrm>
              </p:contentPart>
            </mc:Choice>
            <mc:Fallback>
              <p:pic>
                <p:nvPicPr>
                  <p:cNvPr id="269" name="Рукописный ввод 268">
                    <a:extLst>
                      <a:ext uri="{FF2B5EF4-FFF2-40B4-BE49-F238E27FC236}">
                        <a16:creationId xmlns:a16="http://schemas.microsoft.com/office/drawing/2014/main" id="{9894EA42-C8BC-1091-2954-8655DAB952FB}"/>
                      </a:ext>
                    </a:extLst>
                  </p:cNvPr>
                  <p:cNvPicPr/>
                  <p:nvPr/>
                </p:nvPicPr>
                <p:blipFill>
                  <a:blip r:embed="rId157"/>
                  <a:stretch>
                    <a:fillRect/>
                  </a:stretch>
                </p:blipFill>
                <p:spPr>
                  <a:xfrm>
                    <a:off x="9453540" y="2887540"/>
                    <a:ext cx="121068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399">
                <p14:nvContentPartPr>
                  <p14:cNvPr id="270" name="Рукописный ввод 269">
                    <a:extLst>
                      <a:ext uri="{FF2B5EF4-FFF2-40B4-BE49-F238E27FC236}">
                        <a16:creationId xmlns:a16="http://schemas.microsoft.com/office/drawing/2014/main" id="{A96AEC07-9095-15D3-114C-8227D863B630}"/>
                      </a:ext>
                    </a:extLst>
                  </p14:cNvPr>
                  <p14:cNvContentPartPr/>
                  <p14:nvPr/>
                </p14:nvContentPartPr>
                <p14:xfrm>
                  <a:off x="9464700" y="2649940"/>
                  <a:ext cx="1160280" cy="360"/>
                </p14:xfrm>
              </p:contentPart>
            </mc:Choice>
            <mc:Fallback>
              <p:pic>
                <p:nvPicPr>
                  <p:cNvPr id="270" name="Рукописный ввод 269">
                    <a:extLst>
                      <a:ext uri="{FF2B5EF4-FFF2-40B4-BE49-F238E27FC236}">
                        <a16:creationId xmlns:a16="http://schemas.microsoft.com/office/drawing/2014/main" id="{A96AEC07-9095-15D3-114C-8227D863B630}"/>
                      </a:ext>
                    </a:extLst>
                  </p:cNvPr>
                  <p:cNvPicPr/>
                  <p:nvPr/>
                </p:nvPicPr>
                <p:blipFill>
                  <a:blip r:embed="rId159"/>
                  <a:stretch>
                    <a:fillRect/>
                  </a:stretch>
                </p:blipFill>
                <p:spPr>
                  <a:xfrm>
                    <a:off x="9458580" y="2643820"/>
                    <a:ext cx="117252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0">
                <p14:nvContentPartPr>
                  <p14:cNvPr id="271" name="Рукописный ввод 270">
                    <a:extLst>
                      <a:ext uri="{FF2B5EF4-FFF2-40B4-BE49-F238E27FC236}">
                        <a16:creationId xmlns:a16="http://schemas.microsoft.com/office/drawing/2014/main" id="{BD261BFC-E5AD-F900-2D0A-76E36C7C5EC3}"/>
                      </a:ext>
                    </a:extLst>
                  </p14:cNvPr>
                  <p14:cNvContentPartPr/>
                  <p14:nvPr/>
                </p14:nvContentPartPr>
                <p14:xfrm>
                  <a:off x="9444540" y="2497660"/>
                  <a:ext cx="1214640" cy="360"/>
                </p14:xfrm>
              </p:contentPart>
            </mc:Choice>
            <mc:Fallback>
              <p:pic>
                <p:nvPicPr>
                  <p:cNvPr id="271" name="Рукописный ввод 270">
                    <a:extLst>
                      <a:ext uri="{FF2B5EF4-FFF2-40B4-BE49-F238E27FC236}">
                        <a16:creationId xmlns:a16="http://schemas.microsoft.com/office/drawing/2014/main" id="{BD261BFC-E5AD-F900-2D0A-76E36C7C5EC3}"/>
                      </a:ext>
                    </a:extLst>
                  </p:cNvPr>
                  <p:cNvPicPr/>
                  <p:nvPr/>
                </p:nvPicPr>
                <p:blipFill>
                  <a:blip r:embed="rId161"/>
                  <a:stretch>
                    <a:fillRect/>
                  </a:stretch>
                </p:blipFill>
                <p:spPr>
                  <a:xfrm>
                    <a:off x="9438420" y="2491540"/>
                    <a:ext cx="122688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1">
                <p14:nvContentPartPr>
                  <p14:cNvPr id="272" name="Рукописный ввод 271">
                    <a:extLst>
                      <a:ext uri="{FF2B5EF4-FFF2-40B4-BE49-F238E27FC236}">
                        <a16:creationId xmlns:a16="http://schemas.microsoft.com/office/drawing/2014/main" id="{8D29E3EB-E419-78AC-0031-20D0CEE07592}"/>
                      </a:ext>
                    </a:extLst>
                  </p14:cNvPr>
                  <p14:cNvContentPartPr/>
                  <p14:nvPr/>
                </p14:nvContentPartPr>
                <p14:xfrm>
                  <a:off x="9718860" y="1054780"/>
                  <a:ext cx="681480" cy="360"/>
                </p14:xfrm>
              </p:contentPart>
            </mc:Choice>
            <mc:Fallback>
              <p:pic>
                <p:nvPicPr>
                  <p:cNvPr id="272" name="Рукописный ввод 271">
                    <a:extLst>
                      <a:ext uri="{FF2B5EF4-FFF2-40B4-BE49-F238E27FC236}">
                        <a16:creationId xmlns:a16="http://schemas.microsoft.com/office/drawing/2014/main" id="{8D29E3EB-E419-78AC-0031-20D0CEE07592}"/>
                      </a:ext>
                    </a:extLst>
                  </p:cNvPr>
                  <p:cNvPicPr/>
                  <p:nvPr/>
                </p:nvPicPr>
                <p:blipFill>
                  <a:blip r:embed="rId163"/>
                  <a:stretch>
                    <a:fillRect/>
                  </a:stretch>
                </p:blipFill>
                <p:spPr>
                  <a:xfrm>
                    <a:off x="9712740" y="1048660"/>
                    <a:ext cx="69372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2">
                <p14:nvContentPartPr>
                  <p14:cNvPr id="273" name="Рукописный ввод 272">
                    <a:extLst>
                      <a:ext uri="{FF2B5EF4-FFF2-40B4-BE49-F238E27FC236}">
                        <a16:creationId xmlns:a16="http://schemas.microsoft.com/office/drawing/2014/main" id="{6078CE18-35E4-88D1-99D6-CDAA9A155AD2}"/>
                      </a:ext>
                    </a:extLst>
                  </p14:cNvPr>
                  <p14:cNvContentPartPr/>
                  <p14:nvPr/>
                </p14:nvContentPartPr>
                <p14:xfrm>
                  <a:off x="9668100" y="694060"/>
                  <a:ext cx="794520" cy="360"/>
                </p14:xfrm>
              </p:contentPart>
            </mc:Choice>
            <mc:Fallback>
              <p:pic>
                <p:nvPicPr>
                  <p:cNvPr id="273" name="Рукописный ввод 272">
                    <a:extLst>
                      <a:ext uri="{FF2B5EF4-FFF2-40B4-BE49-F238E27FC236}">
                        <a16:creationId xmlns:a16="http://schemas.microsoft.com/office/drawing/2014/main" id="{6078CE18-35E4-88D1-99D6-CDAA9A155AD2}"/>
                      </a:ext>
                    </a:extLst>
                  </p:cNvPr>
                  <p:cNvPicPr/>
                  <p:nvPr/>
                </p:nvPicPr>
                <p:blipFill>
                  <a:blip r:embed="rId165"/>
                  <a:stretch>
                    <a:fillRect/>
                  </a:stretch>
                </p:blipFill>
                <p:spPr>
                  <a:xfrm>
                    <a:off x="9661980" y="687940"/>
                    <a:ext cx="80676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3">
                <p14:nvContentPartPr>
                  <p14:cNvPr id="274" name="Рукописный ввод 273">
                    <a:extLst>
                      <a:ext uri="{FF2B5EF4-FFF2-40B4-BE49-F238E27FC236}">
                        <a16:creationId xmlns:a16="http://schemas.microsoft.com/office/drawing/2014/main" id="{1D51C589-C291-2194-17F0-CCA636E78C83}"/>
                      </a:ext>
                    </a:extLst>
                  </p14:cNvPr>
                  <p14:cNvContentPartPr/>
                  <p14:nvPr/>
                </p14:nvContentPartPr>
                <p14:xfrm>
                  <a:off x="9759540" y="511180"/>
                  <a:ext cx="228600" cy="360"/>
                </p14:xfrm>
              </p:contentPart>
            </mc:Choice>
            <mc:Fallback>
              <p:pic>
                <p:nvPicPr>
                  <p:cNvPr id="274" name="Рукописный ввод 273">
                    <a:extLst>
                      <a:ext uri="{FF2B5EF4-FFF2-40B4-BE49-F238E27FC236}">
                        <a16:creationId xmlns:a16="http://schemas.microsoft.com/office/drawing/2014/main" id="{1D51C589-C291-2194-17F0-CCA636E78C83}"/>
                      </a:ext>
                    </a:extLst>
                  </p:cNvPr>
                  <p:cNvPicPr/>
                  <p:nvPr/>
                </p:nvPicPr>
                <p:blipFill>
                  <a:blip r:embed="rId167"/>
                  <a:stretch>
                    <a:fillRect/>
                  </a:stretch>
                </p:blipFill>
                <p:spPr>
                  <a:xfrm>
                    <a:off x="9753420" y="505060"/>
                    <a:ext cx="24084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4">
                <p14:nvContentPartPr>
                  <p14:cNvPr id="275" name="Рукописный ввод 274">
                    <a:extLst>
                      <a:ext uri="{FF2B5EF4-FFF2-40B4-BE49-F238E27FC236}">
                        <a16:creationId xmlns:a16="http://schemas.microsoft.com/office/drawing/2014/main" id="{534922C5-BF8E-FB77-B0DF-55813B9A6D46}"/>
                      </a:ext>
                    </a:extLst>
                  </p14:cNvPr>
                  <p14:cNvContentPartPr/>
                  <p14:nvPr/>
                </p14:nvContentPartPr>
                <p14:xfrm>
                  <a:off x="10145460" y="511180"/>
                  <a:ext cx="221040" cy="360"/>
                </p14:xfrm>
              </p:contentPart>
            </mc:Choice>
            <mc:Fallback>
              <p:pic>
                <p:nvPicPr>
                  <p:cNvPr id="275" name="Рукописный ввод 274">
                    <a:extLst>
                      <a:ext uri="{FF2B5EF4-FFF2-40B4-BE49-F238E27FC236}">
                        <a16:creationId xmlns:a16="http://schemas.microsoft.com/office/drawing/2014/main" id="{534922C5-BF8E-FB77-B0DF-55813B9A6D46}"/>
                      </a:ext>
                    </a:extLst>
                  </p:cNvPr>
                  <p:cNvPicPr/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10139340" y="505060"/>
                    <a:ext cx="23328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5">
                <p14:nvContentPartPr>
                  <p14:cNvPr id="276" name="Рукописный ввод 275">
                    <a:extLst>
                      <a:ext uri="{FF2B5EF4-FFF2-40B4-BE49-F238E27FC236}">
                        <a16:creationId xmlns:a16="http://schemas.microsoft.com/office/drawing/2014/main" id="{34728C10-30E5-9E80-8AEB-0A77D69F7B67}"/>
                      </a:ext>
                    </a:extLst>
                  </p14:cNvPr>
                  <p14:cNvContentPartPr/>
                  <p14:nvPr/>
                </p14:nvContentPartPr>
                <p14:xfrm>
                  <a:off x="9754500" y="328300"/>
                  <a:ext cx="360" cy="181440"/>
                </p14:xfrm>
              </p:contentPart>
            </mc:Choice>
            <mc:Fallback>
              <p:pic>
                <p:nvPicPr>
                  <p:cNvPr id="276" name="Рукописный ввод 275">
                    <a:extLst>
                      <a:ext uri="{FF2B5EF4-FFF2-40B4-BE49-F238E27FC236}">
                        <a16:creationId xmlns:a16="http://schemas.microsoft.com/office/drawing/2014/main" id="{34728C10-30E5-9E80-8AEB-0A77D69F7B67}"/>
                      </a:ext>
                    </a:extLst>
                  </p:cNvPr>
                  <p:cNvPicPr/>
                  <p:nvPr/>
                </p:nvPicPr>
                <p:blipFill>
                  <a:blip r:embed="rId170"/>
                  <a:stretch>
                    <a:fillRect/>
                  </a:stretch>
                </p:blipFill>
                <p:spPr>
                  <a:xfrm>
                    <a:off x="9748380" y="322180"/>
                    <a:ext cx="12600" cy="1936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6">
                <p14:nvContentPartPr>
                  <p14:cNvPr id="277" name="Рукописный ввод 276">
                    <a:extLst>
                      <a:ext uri="{FF2B5EF4-FFF2-40B4-BE49-F238E27FC236}">
                        <a16:creationId xmlns:a16="http://schemas.microsoft.com/office/drawing/2014/main" id="{B0EB6BDE-8D72-8C3A-4B99-CA813EC7AA13}"/>
                      </a:ext>
                    </a:extLst>
                  </p14:cNvPr>
                  <p14:cNvContentPartPr/>
                  <p14:nvPr/>
                </p14:nvContentPartPr>
                <p14:xfrm>
                  <a:off x="9973020" y="160900"/>
                  <a:ext cx="360" cy="190080"/>
                </p14:xfrm>
              </p:contentPart>
            </mc:Choice>
            <mc:Fallback>
              <p:pic>
                <p:nvPicPr>
                  <p:cNvPr id="277" name="Рукописный ввод 276">
                    <a:extLst>
                      <a:ext uri="{FF2B5EF4-FFF2-40B4-BE49-F238E27FC236}">
                        <a16:creationId xmlns:a16="http://schemas.microsoft.com/office/drawing/2014/main" id="{B0EB6BDE-8D72-8C3A-4B99-CA813EC7AA13}"/>
                      </a:ext>
                    </a:extLst>
                  </p:cNvPr>
                  <p:cNvPicPr/>
                  <p:nvPr/>
                </p:nvPicPr>
                <p:blipFill>
                  <a:blip r:embed="rId172"/>
                  <a:stretch>
                    <a:fillRect/>
                  </a:stretch>
                </p:blipFill>
                <p:spPr>
                  <a:xfrm>
                    <a:off x="9966900" y="154780"/>
                    <a:ext cx="12600" cy="20232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7">
                <p14:nvContentPartPr>
                  <p14:cNvPr id="278" name="Рукописный ввод 277">
                    <a:extLst>
                      <a:ext uri="{FF2B5EF4-FFF2-40B4-BE49-F238E27FC236}">
                        <a16:creationId xmlns:a16="http://schemas.microsoft.com/office/drawing/2014/main" id="{5CD58EA4-C4EE-25C1-F59B-4CF1A3935E2B}"/>
                      </a:ext>
                    </a:extLst>
                  </p14:cNvPr>
                  <p14:cNvContentPartPr/>
                  <p14:nvPr/>
                </p14:nvContentPartPr>
                <p14:xfrm>
                  <a:off x="9973020" y="501100"/>
                  <a:ext cx="360" cy="176400"/>
                </p14:xfrm>
              </p:contentPart>
            </mc:Choice>
            <mc:Fallback>
              <p:pic>
                <p:nvPicPr>
                  <p:cNvPr id="278" name="Рукописный ввод 277">
                    <a:extLst>
                      <a:ext uri="{FF2B5EF4-FFF2-40B4-BE49-F238E27FC236}">
                        <a16:creationId xmlns:a16="http://schemas.microsoft.com/office/drawing/2014/main" id="{5CD58EA4-C4EE-25C1-F59B-4CF1A3935E2B}"/>
                      </a:ext>
                    </a:extLst>
                  </p:cNvPr>
                  <p:cNvPicPr/>
                  <p:nvPr/>
                </p:nvPicPr>
                <p:blipFill>
                  <a:blip r:embed="rId174"/>
                  <a:stretch>
                    <a:fillRect/>
                  </a:stretch>
                </p:blipFill>
                <p:spPr>
                  <a:xfrm>
                    <a:off x="9966900" y="494980"/>
                    <a:ext cx="12600" cy="1886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8">
                <p14:nvContentPartPr>
                  <p14:cNvPr id="279" name="Рукописный ввод 278">
                    <a:extLst>
                      <a:ext uri="{FF2B5EF4-FFF2-40B4-BE49-F238E27FC236}">
                        <a16:creationId xmlns:a16="http://schemas.microsoft.com/office/drawing/2014/main" id="{4E0A1B4E-EC5F-007A-E23F-59F3365D099A}"/>
                      </a:ext>
                    </a:extLst>
                  </p14:cNvPr>
                  <p14:cNvContentPartPr/>
                  <p14:nvPr/>
                </p14:nvContentPartPr>
                <p14:xfrm>
                  <a:off x="10145820" y="150820"/>
                  <a:ext cx="360" cy="180000"/>
                </p14:xfrm>
              </p:contentPart>
            </mc:Choice>
            <mc:Fallback>
              <p:pic>
                <p:nvPicPr>
                  <p:cNvPr id="279" name="Рукописный ввод 278">
                    <a:extLst>
                      <a:ext uri="{FF2B5EF4-FFF2-40B4-BE49-F238E27FC236}">
                        <a16:creationId xmlns:a16="http://schemas.microsoft.com/office/drawing/2014/main" id="{4E0A1B4E-EC5F-007A-E23F-59F3365D099A}"/>
                      </a:ext>
                    </a:extLst>
                  </p:cNvPr>
                  <p:cNvPicPr/>
                  <p:nvPr/>
                </p:nvPicPr>
                <p:blipFill>
                  <a:blip r:embed="rId170"/>
                  <a:stretch>
                    <a:fillRect/>
                  </a:stretch>
                </p:blipFill>
                <p:spPr>
                  <a:xfrm>
                    <a:off x="10139700" y="144700"/>
                    <a:ext cx="12600" cy="1922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09">
                <p14:nvContentPartPr>
                  <p14:cNvPr id="280" name="Рукописный ввод 279">
                    <a:extLst>
                      <a:ext uri="{FF2B5EF4-FFF2-40B4-BE49-F238E27FC236}">
                        <a16:creationId xmlns:a16="http://schemas.microsoft.com/office/drawing/2014/main" id="{5AF3DBE3-E846-8092-016E-DBD50DF14D91}"/>
                      </a:ext>
                    </a:extLst>
                  </p14:cNvPr>
                  <p14:cNvContentPartPr/>
                  <p14:nvPr/>
                </p14:nvContentPartPr>
                <p14:xfrm>
                  <a:off x="10145820" y="506140"/>
                  <a:ext cx="360" cy="182160"/>
                </p14:xfrm>
              </p:contentPart>
            </mc:Choice>
            <mc:Fallback>
              <p:pic>
                <p:nvPicPr>
                  <p:cNvPr id="280" name="Рукописный ввод 279">
                    <a:extLst>
                      <a:ext uri="{FF2B5EF4-FFF2-40B4-BE49-F238E27FC236}">
                        <a16:creationId xmlns:a16="http://schemas.microsoft.com/office/drawing/2014/main" id="{5AF3DBE3-E846-8092-016E-DBD50DF14D91}"/>
                      </a:ext>
                    </a:extLst>
                  </p:cNvPr>
                  <p:cNvPicPr/>
                  <p:nvPr/>
                </p:nvPicPr>
                <p:blipFill>
                  <a:blip r:embed="rId170"/>
                  <a:stretch>
                    <a:fillRect/>
                  </a:stretch>
                </p:blipFill>
                <p:spPr>
                  <a:xfrm>
                    <a:off x="10139700" y="500020"/>
                    <a:ext cx="12600" cy="194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0">
                <p14:nvContentPartPr>
                  <p14:cNvPr id="281" name="Рукописный ввод 280">
                    <a:extLst>
                      <a:ext uri="{FF2B5EF4-FFF2-40B4-BE49-F238E27FC236}">
                        <a16:creationId xmlns:a16="http://schemas.microsoft.com/office/drawing/2014/main" id="{83349391-CCB9-4612-1B7E-BF75BE96819F}"/>
                      </a:ext>
                    </a:extLst>
                  </p14:cNvPr>
                  <p14:cNvContentPartPr/>
                  <p14:nvPr/>
                </p14:nvContentPartPr>
                <p14:xfrm>
                  <a:off x="10359300" y="338740"/>
                  <a:ext cx="360" cy="165600"/>
                </p14:xfrm>
              </p:contentPart>
            </mc:Choice>
            <mc:Fallback>
              <p:pic>
                <p:nvPicPr>
                  <p:cNvPr id="281" name="Рукописный ввод 280">
                    <a:extLst>
                      <a:ext uri="{FF2B5EF4-FFF2-40B4-BE49-F238E27FC236}">
                        <a16:creationId xmlns:a16="http://schemas.microsoft.com/office/drawing/2014/main" id="{83349391-CCB9-4612-1B7E-BF75BE96819F}"/>
                      </a:ext>
                    </a:extLst>
                  </p:cNvPr>
                  <p:cNvPicPr/>
                  <p:nvPr/>
                </p:nvPicPr>
                <p:blipFill>
                  <a:blip r:embed="rId178"/>
                  <a:stretch>
                    <a:fillRect/>
                  </a:stretch>
                </p:blipFill>
                <p:spPr>
                  <a:xfrm>
                    <a:off x="10353180" y="332620"/>
                    <a:ext cx="12600" cy="177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1">
                <p14:nvContentPartPr>
                  <p14:cNvPr id="282" name="Рукописный ввод 281">
                    <a:extLst>
                      <a:ext uri="{FF2B5EF4-FFF2-40B4-BE49-F238E27FC236}">
                        <a16:creationId xmlns:a16="http://schemas.microsoft.com/office/drawing/2014/main" id="{BE14BC40-609D-4A54-F5F8-E3AC7CFB5465}"/>
                      </a:ext>
                    </a:extLst>
                  </p14:cNvPr>
                  <p14:cNvContentPartPr/>
                  <p14:nvPr/>
                </p14:nvContentPartPr>
                <p14:xfrm>
                  <a:off x="9657660" y="673900"/>
                  <a:ext cx="112320" cy="383040"/>
                </p14:xfrm>
              </p:contentPart>
            </mc:Choice>
            <mc:Fallback>
              <p:pic>
                <p:nvPicPr>
                  <p:cNvPr id="282" name="Рукописный ввод 281">
                    <a:extLst>
                      <a:ext uri="{FF2B5EF4-FFF2-40B4-BE49-F238E27FC236}">
                        <a16:creationId xmlns:a16="http://schemas.microsoft.com/office/drawing/2014/main" id="{BE14BC40-609D-4A54-F5F8-E3AC7CFB5465}"/>
                      </a:ext>
                    </a:extLst>
                  </p:cNvPr>
                  <p:cNvPicPr/>
                  <p:nvPr/>
                </p:nvPicPr>
                <p:blipFill>
                  <a:blip r:embed="rId180"/>
                  <a:stretch>
                    <a:fillRect/>
                  </a:stretch>
                </p:blipFill>
                <p:spPr>
                  <a:xfrm>
                    <a:off x="9651540" y="667780"/>
                    <a:ext cx="124560" cy="3952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2">
                <p14:nvContentPartPr>
                  <p14:cNvPr id="283" name="Рукописный ввод 282">
                    <a:extLst>
                      <a:ext uri="{FF2B5EF4-FFF2-40B4-BE49-F238E27FC236}">
                        <a16:creationId xmlns:a16="http://schemas.microsoft.com/office/drawing/2014/main" id="{91D20CE6-39D6-82EF-C113-D83936E98EA6}"/>
                      </a:ext>
                    </a:extLst>
                  </p14:cNvPr>
                  <p14:cNvContentPartPr/>
                  <p14:nvPr/>
                </p14:nvContentPartPr>
                <p14:xfrm>
                  <a:off x="10352820" y="689020"/>
                  <a:ext cx="133560" cy="363960"/>
                </p14:xfrm>
              </p:contentPart>
            </mc:Choice>
            <mc:Fallback>
              <p:pic>
                <p:nvPicPr>
                  <p:cNvPr id="283" name="Рукописный ввод 282">
                    <a:extLst>
                      <a:ext uri="{FF2B5EF4-FFF2-40B4-BE49-F238E27FC236}">
                        <a16:creationId xmlns:a16="http://schemas.microsoft.com/office/drawing/2014/main" id="{91D20CE6-39D6-82EF-C113-D83936E98EA6}"/>
                      </a:ext>
                    </a:extLst>
                  </p:cNvPr>
                  <p:cNvPicPr/>
                  <p:nvPr/>
                </p:nvPicPr>
                <p:blipFill>
                  <a:blip r:embed="rId182"/>
                  <a:stretch>
                    <a:fillRect/>
                  </a:stretch>
                </p:blipFill>
                <p:spPr>
                  <a:xfrm>
                    <a:off x="10346700" y="682900"/>
                    <a:ext cx="145800" cy="3762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3">
                <p14:nvContentPartPr>
                  <p14:cNvPr id="284" name="Рукописный ввод 283">
                    <a:extLst>
                      <a:ext uri="{FF2B5EF4-FFF2-40B4-BE49-F238E27FC236}">
                        <a16:creationId xmlns:a16="http://schemas.microsoft.com/office/drawing/2014/main" id="{04BBBDC7-FED7-7506-5F06-900FF9E3DB1C}"/>
                      </a:ext>
                    </a:extLst>
                  </p14:cNvPr>
                  <p14:cNvContentPartPr/>
                  <p14:nvPr/>
                </p14:nvContentPartPr>
                <p14:xfrm>
                  <a:off x="9449220" y="1065220"/>
                  <a:ext cx="418320" cy="1430640"/>
                </p14:xfrm>
              </p:contentPart>
            </mc:Choice>
            <mc:Fallback>
              <p:pic>
                <p:nvPicPr>
                  <p:cNvPr id="284" name="Рукописный ввод 283">
                    <a:extLst>
                      <a:ext uri="{FF2B5EF4-FFF2-40B4-BE49-F238E27FC236}">
                        <a16:creationId xmlns:a16="http://schemas.microsoft.com/office/drawing/2014/main" id="{04BBBDC7-FED7-7506-5F06-900FF9E3DB1C}"/>
                      </a:ext>
                    </a:extLst>
                  </p:cNvPr>
                  <p:cNvPicPr/>
                  <p:nvPr/>
                </p:nvPicPr>
                <p:blipFill>
                  <a:blip r:embed="rId184"/>
                  <a:stretch>
                    <a:fillRect/>
                  </a:stretch>
                </p:blipFill>
                <p:spPr>
                  <a:xfrm>
                    <a:off x="9443100" y="1059100"/>
                    <a:ext cx="430560" cy="14428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4">
                <p14:nvContentPartPr>
                  <p14:cNvPr id="285" name="Рукописный ввод 284">
                    <a:extLst>
                      <a:ext uri="{FF2B5EF4-FFF2-40B4-BE49-F238E27FC236}">
                        <a16:creationId xmlns:a16="http://schemas.microsoft.com/office/drawing/2014/main" id="{BEAE4E18-981F-A39A-1352-7E51361CB32C}"/>
                      </a:ext>
                    </a:extLst>
                  </p14:cNvPr>
                  <p14:cNvContentPartPr/>
                  <p14:nvPr/>
                </p14:nvContentPartPr>
                <p14:xfrm>
                  <a:off x="10266060" y="1054780"/>
                  <a:ext cx="391320" cy="1433160"/>
                </p14:xfrm>
              </p:contentPart>
            </mc:Choice>
            <mc:Fallback>
              <p:pic>
                <p:nvPicPr>
                  <p:cNvPr id="285" name="Рукописный ввод 284">
                    <a:extLst>
                      <a:ext uri="{FF2B5EF4-FFF2-40B4-BE49-F238E27FC236}">
                        <a16:creationId xmlns:a16="http://schemas.microsoft.com/office/drawing/2014/main" id="{BEAE4E18-981F-A39A-1352-7E51361CB32C}"/>
                      </a:ext>
                    </a:extLst>
                  </p:cNvPr>
                  <p:cNvPicPr/>
                  <p:nvPr/>
                </p:nvPicPr>
                <p:blipFill>
                  <a:blip r:embed="rId186"/>
                  <a:stretch>
                    <a:fillRect/>
                  </a:stretch>
                </p:blipFill>
                <p:spPr>
                  <a:xfrm>
                    <a:off x="10259940" y="1048660"/>
                    <a:ext cx="403560" cy="14454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5">
                <p14:nvContentPartPr>
                  <p14:cNvPr id="286" name="Рукописный ввод 285">
                    <a:extLst>
                      <a:ext uri="{FF2B5EF4-FFF2-40B4-BE49-F238E27FC236}">
                        <a16:creationId xmlns:a16="http://schemas.microsoft.com/office/drawing/2014/main" id="{59623303-6C6F-8837-CF2E-DE5BF25DC498}"/>
                      </a:ext>
                    </a:extLst>
                  </p14:cNvPr>
                  <p14:cNvContentPartPr/>
                  <p14:nvPr/>
                </p14:nvContentPartPr>
                <p14:xfrm>
                  <a:off x="9439500" y="2502700"/>
                  <a:ext cx="37800" cy="138240"/>
                </p14:xfrm>
              </p:contentPart>
            </mc:Choice>
            <mc:Fallback>
              <p:pic>
                <p:nvPicPr>
                  <p:cNvPr id="286" name="Рукописный ввод 285">
                    <a:extLst>
                      <a:ext uri="{FF2B5EF4-FFF2-40B4-BE49-F238E27FC236}">
                        <a16:creationId xmlns:a16="http://schemas.microsoft.com/office/drawing/2014/main" id="{59623303-6C6F-8837-CF2E-DE5BF25DC498}"/>
                      </a:ext>
                    </a:extLst>
                  </p:cNvPr>
                  <p:cNvPicPr/>
                  <p:nvPr/>
                </p:nvPicPr>
                <p:blipFill>
                  <a:blip r:embed="rId188"/>
                  <a:stretch>
                    <a:fillRect/>
                  </a:stretch>
                </p:blipFill>
                <p:spPr>
                  <a:xfrm>
                    <a:off x="9433380" y="2496580"/>
                    <a:ext cx="50040" cy="15048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6">
                <p14:nvContentPartPr>
                  <p14:cNvPr id="287" name="Рукописный ввод 286">
                    <a:extLst>
                      <a:ext uri="{FF2B5EF4-FFF2-40B4-BE49-F238E27FC236}">
                        <a16:creationId xmlns:a16="http://schemas.microsoft.com/office/drawing/2014/main" id="{ECCADD24-FC5E-4DF3-EC04-6F412140A846}"/>
                      </a:ext>
                    </a:extLst>
                  </p14:cNvPr>
                  <p14:cNvContentPartPr/>
                  <p14:nvPr/>
                </p14:nvContentPartPr>
                <p14:xfrm>
                  <a:off x="9461100" y="2644900"/>
                  <a:ext cx="136080" cy="257760"/>
                </p14:xfrm>
              </p:contentPart>
            </mc:Choice>
            <mc:Fallback>
              <p:pic>
                <p:nvPicPr>
                  <p:cNvPr id="287" name="Рукописный ввод 286">
                    <a:extLst>
                      <a:ext uri="{FF2B5EF4-FFF2-40B4-BE49-F238E27FC236}">
                        <a16:creationId xmlns:a16="http://schemas.microsoft.com/office/drawing/2014/main" id="{ECCADD24-FC5E-4DF3-EC04-6F412140A846}"/>
                      </a:ext>
                    </a:extLst>
                  </p:cNvPr>
                  <p:cNvPicPr/>
                  <p:nvPr/>
                </p:nvPicPr>
                <p:blipFill>
                  <a:blip r:embed="rId190"/>
                  <a:stretch>
                    <a:fillRect/>
                  </a:stretch>
                </p:blipFill>
                <p:spPr>
                  <a:xfrm>
                    <a:off x="9454980" y="2638780"/>
                    <a:ext cx="148320" cy="2700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17">
                <p14:nvContentPartPr>
                  <p14:cNvPr id="288" name="Рукописный ввод 287">
                    <a:extLst>
                      <a:ext uri="{FF2B5EF4-FFF2-40B4-BE49-F238E27FC236}">
                        <a16:creationId xmlns:a16="http://schemas.microsoft.com/office/drawing/2014/main" id="{6461CCB6-3BC5-3772-CD86-A33C327120BD}"/>
                      </a:ext>
                    </a:extLst>
                  </p14:cNvPr>
                  <p14:cNvContentPartPr/>
                  <p14:nvPr/>
                </p14:nvContentPartPr>
                <p14:xfrm>
                  <a:off x="9974040" y="150130"/>
                  <a:ext cx="163800" cy="8280"/>
                </p14:xfrm>
              </p:contentPart>
            </mc:Choice>
            <mc:Fallback>
              <p:pic>
                <p:nvPicPr>
                  <p:cNvPr id="288" name="Рукописный ввод 287">
                    <a:extLst>
                      <a:ext uri="{FF2B5EF4-FFF2-40B4-BE49-F238E27FC236}">
                        <a16:creationId xmlns:a16="http://schemas.microsoft.com/office/drawing/2014/main" id="{6461CCB6-3BC5-3772-CD86-A33C327120BD}"/>
                      </a:ext>
                    </a:extLst>
                  </p:cNvPr>
                  <p:cNvPicPr/>
                  <p:nvPr/>
                </p:nvPicPr>
                <p:blipFill>
                  <a:blip r:embed="rId192"/>
                  <a:stretch>
                    <a:fillRect/>
                  </a:stretch>
                </p:blipFill>
                <p:spPr>
                  <a:xfrm>
                    <a:off x="9967920" y="144010"/>
                    <a:ext cx="176040" cy="205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289" name="Группа 288">
                <a:extLst>
                  <a:ext uri="{FF2B5EF4-FFF2-40B4-BE49-F238E27FC236}">
                    <a16:creationId xmlns:a16="http://schemas.microsoft.com/office/drawing/2014/main" id="{7FD4A0A1-6560-71A7-5D64-3F4E8F71B67F}"/>
                  </a:ext>
                </a:extLst>
              </p:cNvPr>
              <p:cNvGrpSpPr/>
              <p:nvPr/>
            </p:nvGrpSpPr>
            <p:grpSpPr>
              <a:xfrm>
                <a:off x="9760560" y="333010"/>
                <a:ext cx="612780" cy="5730"/>
                <a:chOff x="7966380" y="3331590"/>
                <a:chExt cx="612780" cy="573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18">
                  <p14:nvContentPartPr>
                    <p14:cNvPr id="290" name="Рукописный ввод 289">
                      <a:extLst>
                        <a:ext uri="{FF2B5EF4-FFF2-40B4-BE49-F238E27FC236}">
                          <a16:creationId xmlns:a16="http://schemas.microsoft.com/office/drawing/2014/main" id="{27DC9DF9-4FD9-AB19-FEB4-E9F4371C630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80480" y="3336960"/>
                    <a:ext cx="197280" cy="360"/>
                  </p14:xfrm>
                </p:contentPart>
              </mc:Choice>
              <mc:Fallback>
                <p:pic>
                  <p:nvPicPr>
                    <p:cNvPr id="290" name="Рукописный ввод 289">
                      <a:extLst>
                        <a:ext uri="{FF2B5EF4-FFF2-40B4-BE49-F238E27FC236}">
                          <a16:creationId xmlns:a16="http://schemas.microsoft.com/office/drawing/2014/main" id="{27DC9DF9-4FD9-AB19-FEB4-E9F4371C630F}"/>
                        </a:ext>
                      </a:extLst>
                    </p:cNvPr>
                    <p:cNvPicPr/>
                    <p:nvPr/>
                  </p:nvPicPr>
                  <p:blipFill>
                    <a:blip r:embed="rId194"/>
                    <a:stretch>
                      <a:fillRect/>
                    </a:stretch>
                  </p:blipFill>
                  <p:spPr>
                    <a:xfrm>
                      <a:off x="7974360" y="3330840"/>
                      <a:ext cx="20952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19">
                  <p14:nvContentPartPr>
                    <p14:cNvPr id="291" name="Рукописный ввод 290">
                      <a:extLst>
                        <a:ext uri="{FF2B5EF4-FFF2-40B4-BE49-F238E27FC236}">
                          <a16:creationId xmlns:a16="http://schemas.microsoft.com/office/drawing/2014/main" id="{86707179-7DBA-4B39-32EC-883A28B02CE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356680" y="3336960"/>
                    <a:ext cx="222480" cy="360"/>
                  </p14:xfrm>
                </p:contentPart>
              </mc:Choice>
              <mc:Fallback>
                <p:pic>
                  <p:nvPicPr>
                    <p:cNvPr id="291" name="Рукописный ввод 290">
                      <a:extLst>
                        <a:ext uri="{FF2B5EF4-FFF2-40B4-BE49-F238E27FC236}">
                          <a16:creationId xmlns:a16="http://schemas.microsoft.com/office/drawing/2014/main" id="{86707179-7DBA-4B39-32EC-883A28B02CE7}"/>
                        </a:ext>
                      </a:extLst>
                    </p:cNvPr>
                    <p:cNvPicPr/>
                    <p:nvPr/>
                  </p:nvPicPr>
                  <p:blipFill>
                    <a:blip r:embed="rId5"/>
                    <a:stretch>
                      <a:fillRect/>
                    </a:stretch>
                  </p:blipFill>
                  <p:spPr>
                    <a:xfrm>
                      <a:off x="8350560" y="3330840"/>
                      <a:ext cx="23472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0">
                  <p14:nvContentPartPr>
                    <p14:cNvPr id="292" name="Рукописный ввод 291">
                      <a:extLst>
                        <a:ext uri="{FF2B5EF4-FFF2-40B4-BE49-F238E27FC236}">
                          <a16:creationId xmlns:a16="http://schemas.microsoft.com/office/drawing/2014/main" id="{CDB0614E-F81D-F7B6-EAA4-1CECA6D6455E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7966380" y="3331590"/>
                    <a:ext cx="206640" cy="2160"/>
                  </p14:xfrm>
                </p:contentPart>
              </mc:Choice>
              <mc:Fallback>
                <p:pic>
                  <p:nvPicPr>
                    <p:cNvPr id="292" name="Рукописный ввод 291">
                      <a:extLst>
                        <a:ext uri="{FF2B5EF4-FFF2-40B4-BE49-F238E27FC236}">
                          <a16:creationId xmlns:a16="http://schemas.microsoft.com/office/drawing/2014/main" id="{CDB0614E-F81D-F7B6-EAA4-1CECA6D6455E}"/>
                        </a:ext>
                      </a:extLst>
                    </p:cNvPr>
                    <p:cNvPicPr/>
                    <p:nvPr/>
                  </p:nvPicPr>
                  <p:blipFill>
                    <a:blip r:embed="rId197"/>
                    <a:stretch>
                      <a:fillRect/>
                    </a:stretch>
                  </p:blipFill>
                  <p:spPr>
                    <a:xfrm>
                      <a:off x="7960260" y="3325470"/>
                      <a:ext cx="218880" cy="144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421">
                <p14:nvContentPartPr>
                  <p14:cNvPr id="293" name="Рукописный ввод 292">
                    <a:extLst>
                      <a:ext uri="{FF2B5EF4-FFF2-40B4-BE49-F238E27FC236}">
                        <a16:creationId xmlns:a16="http://schemas.microsoft.com/office/drawing/2014/main" id="{6DF993BF-AB2D-652E-BAF5-8EE73BB9276F}"/>
                      </a:ext>
                    </a:extLst>
                  </p14:cNvPr>
                  <p14:cNvContentPartPr/>
                  <p14:nvPr/>
                </p14:nvContentPartPr>
                <p14:xfrm>
                  <a:off x="9970080" y="677530"/>
                  <a:ext cx="4320" cy="17640"/>
                </p14:xfrm>
              </p:contentPart>
            </mc:Choice>
            <mc:Fallback>
              <p:pic>
                <p:nvPicPr>
                  <p:cNvPr id="293" name="Рукописный ввод 292">
                    <a:extLst>
                      <a:ext uri="{FF2B5EF4-FFF2-40B4-BE49-F238E27FC236}">
                        <a16:creationId xmlns:a16="http://schemas.microsoft.com/office/drawing/2014/main" id="{6DF993BF-AB2D-652E-BAF5-8EE73BB9276F}"/>
                      </a:ext>
                    </a:extLst>
                  </p:cNvPr>
                  <p:cNvPicPr/>
                  <p:nvPr/>
                </p:nvPicPr>
                <p:blipFill>
                  <a:blip r:embed="rId199"/>
                  <a:stretch>
                    <a:fillRect/>
                  </a:stretch>
                </p:blipFill>
                <p:spPr>
                  <a:xfrm>
                    <a:off x="9963960" y="671410"/>
                    <a:ext cx="16560" cy="2988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294" name="Группа 293">
                <a:extLst>
                  <a:ext uri="{FF2B5EF4-FFF2-40B4-BE49-F238E27FC236}">
                    <a16:creationId xmlns:a16="http://schemas.microsoft.com/office/drawing/2014/main" id="{CF6EE8CE-A298-E7C7-CFE8-5733DEEEAA81}"/>
                  </a:ext>
                </a:extLst>
              </p:cNvPr>
              <p:cNvGrpSpPr/>
              <p:nvPr/>
            </p:nvGrpSpPr>
            <p:grpSpPr>
              <a:xfrm>
                <a:off x="10545420" y="2489770"/>
                <a:ext cx="130320" cy="416850"/>
                <a:chOff x="8751240" y="5488350"/>
                <a:chExt cx="130320" cy="41685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22">
                  <p14:nvContentPartPr>
                    <p14:cNvPr id="295" name="Рукописный ввод 294">
                      <a:extLst>
                        <a:ext uri="{FF2B5EF4-FFF2-40B4-BE49-F238E27FC236}">
                          <a16:creationId xmlns:a16="http://schemas.microsoft.com/office/drawing/2014/main" id="{B73935F2-C91A-FBB7-703C-ABB86BBBFEB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44840" y="5501280"/>
                    <a:ext cx="36720" cy="127800"/>
                  </p14:xfrm>
                </p:contentPart>
              </mc:Choice>
              <mc:Fallback>
                <p:pic>
                  <p:nvPicPr>
                    <p:cNvPr id="295" name="Рукописный ввод 294">
                      <a:extLst>
                        <a:ext uri="{FF2B5EF4-FFF2-40B4-BE49-F238E27FC236}">
                          <a16:creationId xmlns:a16="http://schemas.microsoft.com/office/drawing/2014/main" id="{B73935F2-C91A-FBB7-703C-ABB86BBBFEB3}"/>
                        </a:ext>
                      </a:extLst>
                    </p:cNvPr>
                    <p:cNvPicPr/>
                    <p:nvPr/>
                  </p:nvPicPr>
                  <p:blipFill>
                    <a:blip r:embed="rId232"/>
                    <a:stretch>
                      <a:fillRect/>
                    </a:stretch>
                  </p:blipFill>
                  <p:spPr>
                    <a:xfrm>
                      <a:off x="8838720" y="5495160"/>
                      <a:ext cx="48960" cy="140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3">
                  <p14:nvContentPartPr>
                    <p14:cNvPr id="296" name="Рукописный ввод 295">
                      <a:extLst>
                        <a:ext uri="{FF2B5EF4-FFF2-40B4-BE49-F238E27FC236}">
                          <a16:creationId xmlns:a16="http://schemas.microsoft.com/office/drawing/2014/main" id="{1E4118F2-F8CA-2A52-D695-1D9CB5FF794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751240" y="5653920"/>
                    <a:ext cx="124200" cy="251280"/>
                  </p14:xfrm>
                </p:contentPart>
              </mc:Choice>
              <mc:Fallback>
                <p:pic>
                  <p:nvPicPr>
                    <p:cNvPr id="296" name="Рукописный ввод 295">
                      <a:extLst>
                        <a:ext uri="{FF2B5EF4-FFF2-40B4-BE49-F238E27FC236}">
                          <a16:creationId xmlns:a16="http://schemas.microsoft.com/office/drawing/2014/main" id="{1E4118F2-F8CA-2A52-D695-1D9CB5FF7944}"/>
                        </a:ext>
                      </a:extLst>
                    </p:cNvPr>
                    <p:cNvPicPr/>
                    <p:nvPr/>
                  </p:nvPicPr>
                  <p:blipFill>
                    <a:blip r:embed="rId234"/>
                    <a:stretch>
                      <a:fillRect/>
                    </a:stretch>
                  </p:blipFill>
                  <p:spPr>
                    <a:xfrm>
                      <a:off x="8745120" y="5647800"/>
                      <a:ext cx="136440" cy="2635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4">
                  <p14:nvContentPartPr>
                    <p14:cNvPr id="297" name="Рукописный ввод 296">
                      <a:extLst>
                        <a:ext uri="{FF2B5EF4-FFF2-40B4-BE49-F238E27FC236}">
                          <a16:creationId xmlns:a16="http://schemas.microsoft.com/office/drawing/2014/main" id="{5E3075E7-C24C-FC82-0D1B-E710642B559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8827500" y="5488350"/>
                    <a:ext cx="45000" cy="160200"/>
                  </p14:xfrm>
                </p:contentPart>
              </mc:Choice>
              <mc:Fallback>
                <p:pic>
                  <p:nvPicPr>
                    <p:cNvPr id="297" name="Рукописный ввод 296">
                      <a:extLst>
                        <a:ext uri="{FF2B5EF4-FFF2-40B4-BE49-F238E27FC236}">
                          <a16:creationId xmlns:a16="http://schemas.microsoft.com/office/drawing/2014/main" id="{5E3075E7-C24C-FC82-0D1B-E710642B5594}"/>
                        </a:ext>
                      </a:extLst>
                    </p:cNvPr>
                    <p:cNvPicPr/>
                    <p:nvPr/>
                  </p:nvPicPr>
                  <p:blipFill>
                    <a:blip r:embed="rId201"/>
                    <a:stretch>
                      <a:fillRect/>
                    </a:stretch>
                  </p:blipFill>
                  <p:spPr>
                    <a:xfrm>
                      <a:off x="8821380" y="5482230"/>
                      <a:ext cx="57240" cy="17244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  <p:grpSp>
        <p:nvGrpSpPr>
          <p:cNvPr id="519" name="Группа 518">
            <a:extLst>
              <a:ext uri="{FF2B5EF4-FFF2-40B4-BE49-F238E27FC236}">
                <a16:creationId xmlns:a16="http://schemas.microsoft.com/office/drawing/2014/main" id="{54509B6A-97CD-795C-0E98-BB26BE33CAB8}"/>
              </a:ext>
            </a:extLst>
          </p:cNvPr>
          <p:cNvGrpSpPr/>
          <p:nvPr/>
        </p:nvGrpSpPr>
        <p:grpSpPr>
          <a:xfrm>
            <a:off x="2950554" y="1037229"/>
            <a:ext cx="1012760" cy="2400735"/>
            <a:chOff x="2950554" y="1037229"/>
            <a:chExt cx="1012760" cy="2400735"/>
          </a:xfrm>
        </p:grpSpPr>
        <p:grpSp>
          <p:nvGrpSpPr>
            <p:cNvPr id="518" name="Группа 517">
              <a:extLst>
                <a:ext uri="{FF2B5EF4-FFF2-40B4-BE49-F238E27FC236}">
                  <a16:creationId xmlns:a16="http://schemas.microsoft.com/office/drawing/2014/main" id="{2A5FA2CF-E56D-5E87-3152-979B07234E0C}"/>
                </a:ext>
              </a:extLst>
            </p:cNvPr>
            <p:cNvGrpSpPr/>
            <p:nvPr/>
          </p:nvGrpSpPr>
          <p:grpSpPr>
            <a:xfrm>
              <a:off x="2950634" y="1051524"/>
              <a:ext cx="1012680" cy="2386440"/>
              <a:chOff x="2809307" y="993855"/>
              <a:chExt cx="1012680" cy="2386440"/>
            </a:xfrm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25">
                <p14:nvContentPartPr>
                  <p14:cNvPr id="455" name="Рукописный ввод 454">
                    <a:extLst>
                      <a:ext uri="{FF2B5EF4-FFF2-40B4-BE49-F238E27FC236}">
                        <a16:creationId xmlns:a16="http://schemas.microsoft.com/office/drawing/2014/main" id="{276AC260-7E10-A559-6A57-CC3DEE0ACEEB}"/>
                      </a:ext>
                    </a:extLst>
                  </p14:cNvPr>
                  <p14:cNvContentPartPr/>
                  <p14:nvPr/>
                </p14:nvContentPartPr>
                <p14:xfrm>
                  <a:off x="3442680" y="2023020"/>
                  <a:ext cx="165600" cy="285840"/>
                </p14:xfrm>
              </p:contentPart>
            </mc:Choice>
            <mc:Fallback>
              <p:pic>
                <p:nvPicPr>
                  <p:cNvPr id="455" name="Рукописный ввод 454">
                    <a:extLst>
                      <a:ext uri="{FF2B5EF4-FFF2-40B4-BE49-F238E27FC236}">
                        <a16:creationId xmlns:a16="http://schemas.microsoft.com/office/drawing/2014/main" id="{276AC260-7E10-A559-6A57-CC3DEE0ACEEB}"/>
                      </a:ext>
                    </a:extLst>
                  </p:cNvPr>
                  <p:cNvPicPr/>
                  <p:nvPr/>
                </p:nvPicPr>
                <p:blipFill>
                  <a:blip r:embed="rId426"/>
                  <a:stretch>
                    <a:fillRect/>
                  </a:stretch>
                </p:blipFill>
                <p:spPr>
                  <a:xfrm>
                    <a:off x="3407040" y="1951020"/>
                    <a:ext cx="237240" cy="42948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470" name="Группа 469">
                <a:extLst>
                  <a:ext uri="{FF2B5EF4-FFF2-40B4-BE49-F238E27FC236}">
                    <a16:creationId xmlns:a16="http://schemas.microsoft.com/office/drawing/2014/main" id="{42428A65-0237-8A9D-FD4E-33E62A65B45B}"/>
                  </a:ext>
                </a:extLst>
              </p:cNvPr>
              <p:cNvGrpSpPr/>
              <p:nvPr/>
            </p:nvGrpSpPr>
            <p:grpSpPr>
              <a:xfrm>
                <a:off x="2809307" y="993855"/>
                <a:ext cx="1012680" cy="2386440"/>
                <a:chOff x="2504900" y="3597240"/>
                <a:chExt cx="1012680" cy="2386440"/>
              </a:xfrm>
              <a:solidFill>
                <a:schemeClr val="bg1"/>
              </a:solidFill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27">
                  <p14:nvContentPartPr>
                    <p14:cNvPr id="471" name="Рукописный ввод 470">
                      <a:extLst>
                        <a:ext uri="{FF2B5EF4-FFF2-40B4-BE49-F238E27FC236}">
                          <a16:creationId xmlns:a16="http://schemas.microsoft.com/office/drawing/2014/main" id="{F8916D8D-1959-6B1D-90F6-7A788796912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20740" y="5983320"/>
                    <a:ext cx="996840" cy="360"/>
                  </p14:xfrm>
                </p:contentPart>
              </mc:Choice>
              <mc:Fallback>
                <p:pic>
                  <p:nvPicPr>
                    <p:cNvPr id="471" name="Рукописный ввод 470">
                      <a:extLst>
                        <a:ext uri="{FF2B5EF4-FFF2-40B4-BE49-F238E27FC236}">
                          <a16:creationId xmlns:a16="http://schemas.microsoft.com/office/drawing/2014/main" id="{F8916D8D-1959-6B1D-90F6-7A7887969128}"/>
                        </a:ext>
                      </a:extLst>
                    </p:cNvPr>
                    <p:cNvPicPr/>
                    <p:nvPr/>
                  </p:nvPicPr>
                  <p:blipFill>
                    <a:blip r:embed="rId85"/>
                    <a:stretch>
                      <a:fillRect/>
                    </a:stretch>
                  </p:blipFill>
                  <p:spPr>
                    <a:xfrm>
                      <a:off x="2514620" y="5977200"/>
                      <a:ext cx="100908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8">
                  <p14:nvContentPartPr>
                    <p14:cNvPr id="472" name="Рукописный ввод 471">
                      <a:extLst>
                        <a:ext uri="{FF2B5EF4-FFF2-40B4-BE49-F238E27FC236}">
                          <a16:creationId xmlns:a16="http://schemas.microsoft.com/office/drawing/2014/main" id="{7DE21DBD-F594-A9EB-F95C-D0CD832F7C7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5620" y="5861280"/>
                    <a:ext cx="989640" cy="360"/>
                  </p14:xfrm>
                </p:contentPart>
              </mc:Choice>
              <mc:Fallback>
                <p:pic>
                  <p:nvPicPr>
                    <p:cNvPr id="472" name="Рукописный ввод 471">
                      <a:extLst>
                        <a:ext uri="{FF2B5EF4-FFF2-40B4-BE49-F238E27FC236}">
                          <a16:creationId xmlns:a16="http://schemas.microsoft.com/office/drawing/2014/main" id="{7DE21DBD-F594-A9EB-F95C-D0CD832F7C78}"/>
                        </a:ext>
                      </a:extLst>
                    </p:cNvPr>
                    <p:cNvPicPr/>
                    <p:nvPr/>
                  </p:nvPicPr>
                  <p:blipFill>
                    <a:blip r:embed="rId87"/>
                    <a:stretch>
                      <a:fillRect/>
                    </a:stretch>
                  </p:blipFill>
                  <p:spPr>
                    <a:xfrm>
                      <a:off x="2499500" y="5855160"/>
                      <a:ext cx="100188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29">
                  <p14:nvContentPartPr>
                    <p14:cNvPr id="473" name="Рукописный ввод 472">
                      <a:extLst>
                        <a:ext uri="{FF2B5EF4-FFF2-40B4-BE49-F238E27FC236}">
                          <a16:creationId xmlns:a16="http://schemas.microsoft.com/office/drawing/2014/main" id="{8481364D-5AE6-55D7-2C60-39B66F57055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10660" y="5617560"/>
                    <a:ext cx="944280" cy="360"/>
                  </p14:xfrm>
                </p:contentPart>
              </mc:Choice>
              <mc:Fallback>
                <p:pic>
                  <p:nvPicPr>
                    <p:cNvPr id="473" name="Рукописный ввод 472">
                      <a:extLst>
                        <a:ext uri="{FF2B5EF4-FFF2-40B4-BE49-F238E27FC236}">
                          <a16:creationId xmlns:a16="http://schemas.microsoft.com/office/drawing/2014/main" id="{8481364D-5AE6-55D7-2C60-39B66F57055C}"/>
                        </a:ext>
                      </a:extLst>
                    </p:cNvPr>
                    <p:cNvPicPr/>
                    <p:nvPr/>
                  </p:nvPicPr>
                  <p:blipFill>
                    <a:blip r:embed="rId430"/>
                    <a:stretch>
                      <a:fillRect/>
                    </a:stretch>
                  </p:blipFill>
                  <p:spPr>
                    <a:xfrm>
                      <a:off x="2504540" y="5611440"/>
                      <a:ext cx="95652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1">
                  <p14:nvContentPartPr>
                    <p14:cNvPr id="474" name="Рукописный ввод 473">
                      <a:extLst>
                        <a:ext uri="{FF2B5EF4-FFF2-40B4-BE49-F238E27FC236}">
                          <a16:creationId xmlns:a16="http://schemas.microsoft.com/office/drawing/2014/main" id="{B7FF71F8-A632-B9D6-87FB-9308FE3E6397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5620" y="5505960"/>
                    <a:ext cx="968040" cy="360"/>
                  </p14:xfrm>
                </p:contentPart>
              </mc:Choice>
              <mc:Fallback>
                <p:pic>
                  <p:nvPicPr>
                    <p:cNvPr id="474" name="Рукописный ввод 473">
                      <a:extLst>
                        <a:ext uri="{FF2B5EF4-FFF2-40B4-BE49-F238E27FC236}">
                          <a16:creationId xmlns:a16="http://schemas.microsoft.com/office/drawing/2014/main" id="{B7FF71F8-A632-B9D6-87FB-9308FE3E6397}"/>
                        </a:ext>
                      </a:extLst>
                    </p:cNvPr>
                    <p:cNvPicPr/>
                    <p:nvPr/>
                  </p:nvPicPr>
                  <p:blipFill>
                    <a:blip r:embed="rId432"/>
                    <a:stretch>
                      <a:fillRect/>
                    </a:stretch>
                  </p:blipFill>
                  <p:spPr>
                    <a:xfrm>
                      <a:off x="2499140" y="5499480"/>
                      <a:ext cx="98028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3">
                  <p14:nvContentPartPr>
                    <p14:cNvPr id="475" name="Рукописный ввод 474">
                      <a:extLst>
                        <a:ext uri="{FF2B5EF4-FFF2-40B4-BE49-F238E27FC236}">
                          <a16:creationId xmlns:a16="http://schemas.microsoft.com/office/drawing/2014/main" id="{6E5289C0-A79C-D7C2-3620-4597512341C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739260" y="4169640"/>
                    <a:ext cx="518400" cy="360"/>
                  </p14:xfrm>
                </p:contentPart>
              </mc:Choice>
              <mc:Fallback>
                <p:pic>
                  <p:nvPicPr>
                    <p:cNvPr id="475" name="Рукописный ввод 474">
                      <a:extLst>
                        <a:ext uri="{FF2B5EF4-FFF2-40B4-BE49-F238E27FC236}">
                          <a16:creationId xmlns:a16="http://schemas.microsoft.com/office/drawing/2014/main" id="{6E5289C0-A79C-D7C2-3620-4597512341C5}"/>
                        </a:ext>
                      </a:extLst>
                    </p:cNvPr>
                    <p:cNvPicPr/>
                    <p:nvPr/>
                  </p:nvPicPr>
                  <p:blipFill>
                    <a:blip r:embed="rId93"/>
                    <a:stretch>
                      <a:fillRect/>
                    </a:stretch>
                  </p:blipFill>
                  <p:spPr>
                    <a:xfrm>
                      <a:off x="2733140" y="4163520"/>
                      <a:ext cx="53064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4">
                  <p14:nvContentPartPr>
                    <p14:cNvPr id="476" name="Рукописный ввод 475">
                      <a:extLst>
                        <a:ext uri="{FF2B5EF4-FFF2-40B4-BE49-F238E27FC236}">
                          <a16:creationId xmlns:a16="http://schemas.microsoft.com/office/drawing/2014/main" id="{28683305-7D1C-CE63-28E6-BBE52CD26F1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8500" y="5502720"/>
                    <a:ext cx="7920" cy="102600"/>
                  </p14:xfrm>
                </p:contentPart>
              </mc:Choice>
              <mc:Fallback>
                <p:pic>
                  <p:nvPicPr>
                    <p:cNvPr id="476" name="Рукописный ввод 475">
                      <a:extLst>
                        <a:ext uri="{FF2B5EF4-FFF2-40B4-BE49-F238E27FC236}">
                          <a16:creationId xmlns:a16="http://schemas.microsoft.com/office/drawing/2014/main" id="{28683305-7D1C-CE63-28E6-BBE52CD26F10}"/>
                        </a:ext>
                      </a:extLst>
                    </p:cNvPr>
                    <p:cNvPicPr/>
                    <p:nvPr/>
                  </p:nvPicPr>
                  <p:blipFill>
                    <a:blip r:embed="rId95"/>
                    <a:stretch>
                      <a:fillRect/>
                    </a:stretch>
                  </p:blipFill>
                  <p:spPr>
                    <a:xfrm>
                      <a:off x="2502380" y="5496600"/>
                      <a:ext cx="20160" cy="1148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35">
                  <p14:nvContentPartPr>
                    <p14:cNvPr id="477" name="Рукописный ввод 476">
                      <a:extLst>
                        <a:ext uri="{FF2B5EF4-FFF2-40B4-BE49-F238E27FC236}">
                          <a16:creationId xmlns:a16="http://schemas.microsoft.com/office/drawing/2014/main" id="{2E50E66F-6BB4-A578-5E86-D0338944F58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4900" y="4161720"/>
                    <a:ext cx="342720" cy="1318680"/>
                  </p14:xfrm>
                </p:contentPart>
              </mc:Choice>
              <mc:Fallback>
                <p:pic>
                  <p:nvPicPr>
                    <p:cNvPr id="477" name="Рукописный ввод 476">
                      <a:extLst>
                        <a:ext uri="{FF2B5EF4-FFF2-40B4-BE49-F238E27FC236}">
                          <a16:creationId xmlns:a16="http://schemas.microsoft.com/office/drawing/2014/main" id="{2E50E66F-6BB4-A578-5E86-D0338944F585}"/>
                        </a:ext>
                      </a:extLst>
                    </p:cNvPr>
                    <p:cNvPicPr/>
                    <p:nvPr/>
                  </p:nvPicPr>
                  <p:blipFill>
                    <a:blip r:embed="rId97"/>
                    <a:stretch>
                      <a:fillRect/>
                    </a:stretch>
                  </p:blipFill>
                  <p:spPr>
                    <a:xfrm>
                      <a:off x="2498780" y="4155600"/>
                      <a:ext cx="354960" cy="133092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78" name="Группа 477">
                  <a:extLst>
                    <a:ext uri="{FF2B5EF4-FFF2-40B4-BE49-F238E27FC236}">
                      <a16:creationId xmlns:a16="http://schemas.microsoft.com/office/drawing/2014/main" id="{C944BD69-F76F-7473-60BA-78328B751D72}"/>
                    </a:ext>
                  </a:extLst>
                </p:cNvPr>
                <p:cNvGrpSpPr/>
                <p:nvPr/>
              </p:nvGrpSpPr>
              <p:grpSpPr>
                <a:xfrm>
                  <a:off x="2510660" y="4161720"/>
                  <a:ext cx="990720" cy="1820520"/>
                  <a:chOff x="2910600" y="4165320"/>
                  <a:chExt cx="990720" cy="182052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6">
                    <p14:nvContentPartPr>
                      <p14:cNvPr id="509" name="Рукописный ввод 508">
                        <a:extLst>
                          <a:ext uri="{FF2B5EF4-FFF2-40B4-BE49-F238E27FC236}">
                            <a16:creationId xmlns:a16="http://schemas.microsoft.com/office/drawing/2014/main" id="{DEEE2A32-9E26-49A4-FC10-ECFC8E490F7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910600" y="5633400"/>
                      <a:ext cx="113760" cy="352440"/>
                    </p14:xfrm>
                  </p:contentPart>
                </mc:Choice>
                <mc:Fallback>
                  <p:pic>
                    <p:nvPicPr>
                      <p:cNvPr id="509" name="Рукописный ввод 508">
                        <a:extLst>
                          <a:ext uri="{FF2B5EF4-FFF2-40B4-BE49-F238E27FC236}">
                            <a16:creationId xmlns:a16="http://schemas.microsoft.com/office/drawing/2014/main" id="{DEEE2A32-9E26-49A4-FC10-ECFC8E490F7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9"/>
                      <a:stretch>
                        <a:fillRect/>
                      </a:stretch>
                    </p:blipFill>
                    <p:spPr>
                      <a:xfrm>
                        <a:off x="2904480" y="5627280"/>
                        <a:ext cx="126000" cy="36468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7">
                    <p14:nvContentPartPr>
                      <p14:cNvPr id="510" name="Рукописный ввод 509">
                        <a:extLst>
                          <a:ext uri="{FF2B5EF4-FFF2-40B4-BE49-F238E27FC236}">
                            <a16:creationId xmlns:a16="http://schemas.microsoft.com/office/drawing/2014/main" id="{BF3E85ED-EEAF-20F8-4095-01CB74FCB567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900960" y="5877120"/>
                      <a:ext cx="360" cy="101160"/>
                    </p14:xfrm>
                  </p:contentPart>
                </mc:Choice>
                <mc:Fallback>
                  <p:pic>
                    <p:nvPicPr>
                      <p:cNvPr id="510" name="Рукописный ввод 509">
                        <a:extLst>
                          <a:ext uri="{FF2B5EF4-FFF2-40B4-BE49-F238E27FC236}">
                            <a16:creationId xmlns:a16="http://schemas.microsoft.com/office/drawing/2014/main" id="{BF3E85ED-EEAF-20F8-4095-01CB74FCB56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1"/>
                      <a:stretch>
                        <a:fillRect/>
                      </a:stretch>
                    </p:blipFill>
                    <p:spPr>
                      <a:xfrm>
                        <a:off x="3894840" y="5871000"/>
                        <a:ext cx="12600" cy="1134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38">
                    <p14:nvContentPartPr>
                      <p14:cNvPr id="511" name="Рукописный ввод 510">
                        <a:extLst>
                          <a:ext uri="{FF2B5EF4-FFF2-40B4-BE49-F238E27FC236}">
                            <a16:creationId xmlns:a16="http://schemas.microsoft.com/office/drawing/2014/main" id="{CAB45B66-0D5E-C50D-3F26-5CF82329B290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793320" y="5637360"/>
                      <a:ext cx="102240" cy="217440"/>
                    </p14:xfrm>
                  </p:contentPart>
                </mc:Choice>
                <mc:Fallback>
                  <p:pic>
                    <p:nvPicPr>
                      <p:cNvPr id="511" name="Рукописный ввод 510">
                        <a:extLst>
                          <a:ext uri="{FF2B5EF4-FFF2-40B4-BE49-F238E27FC236}">
                            <a16:creationId xmlns:a16="http://schemas.microsoft.com/office/drawing/2014/main" id="{CAB45B66-0D5E-C50D-3F26-5CF82329B29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39"/>
                      <a:stretch>
                        <a:fillRect/>
                      </a:stretch>
                    </p:blipFill>
                    <p:spPr>
                      <a:xfrm>
                        <a:off x="3787200" y="5631240"/>
                        <a:ext cx="114480" cy="22968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0">
                    <p14:nvContentPartPr>
                      <p14:cNvPr id="512" name="Рукописный ввод 511">
                        <a:extLst>
                          <a:ext uri="{FF2B5EF4-FFF2-40B4-BE49-F238E27FC236}">
                            <a16:creationId xmlns:a16="http://schemas.microsoft.com/office/drawing/2014/main" id="{366FC0D6-8B78-4F9D-0386-3BE2DE0BDC5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554280" y="4165320"/>
                      <a:ext cx="319320" cy="1325880"/>
                    </p14:xfrm>
                  </p:contentPart>
                </mc:Choice>
                <mc:Fallback>
                  <p:pic>
                    <p:nvPicPr>
                      <p:cNvPr id="512" name="Рукописный ввод 511">
                        <a:extLst>
                          <a:ext uri="{FF2B5EF4-FFF2-40B4-BE49-F238E27FC236}">
                            <a16:creationId xmlns:a16="http://schemas.microsoft.com/office/drawing/2014/main" id="{366FC0D6-8B78-4F9D-0386-3BE2DE0BDC5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1"/>
                      <a:stretch>
                        <a:fillRect/>
                      </a:stretch>
                    </p:blipFill>
                    <p:spPr>
                      <a:xfrm>
                        <a:off x="3547800" y="4158840"/>
                        <a:ext cx="331560" cy="13381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42">
                  <p14:nvContentPartPr>
                    <p14:cNvPr id="479" name="Рукописный ввод 478">
                      <a:extLst>
                        <a:ext uri="{FF2B5EF4-FFF2-40B4-BE49-F238E27FC236}">
                          <a16:creationId xmlns:a16="http://schemas.microsoft.com/office/drawing/2014/main" id="{61AA6F5D-BC68-CF5C-8CB4-AAF293C2882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651420" y="3710280"/>
                    <a:ext cx="103320" cy="466920"/>
                  </p14:xfrm>
                </p:contentPart>
              </mc:Choice>
              <mc:Fallback>
                <p:pic>
                  <p:nvPicPr>
                    <p:cNvPr id="479" name="Рукописный ввод 478">
                      <a:extLst>
                        <a:ext uri="{FF2B5EF4-FFF2-40B4-BE49-F238E27FC236}">
                          <a16:creationId xmlns:a16="http://schemas.microsoft.com/office/drawing/2014/main" id="{61AA6F5D-BC68-CF5C-8CB4-AAF293C2882A}"/>
                        </a:ext>
                      </a:extLst>
                    </p:cNvPr>
                    <p:cNvPicPr/>
                    <p:nvPr/>
                  </p:nvPicPr>
                  <p:blipFill>
                    <a:blip r:embed="rId107"/>
                    <a:stretch>
                      <a:fillRect/>
                    </a:stretch>
                  </p:blipFill>
                  <p:spPr>
                    <a:xfrm>
                      <a:off x="2645300" y="3704160"/>
                      <a:ext cx="115560" cy="479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43">
                  <p14:nvContentPartPr>
                    <p14:cNvPr id="480" name="Рукописный ввод 479">
                      <a:extLst>
                        <a:ext uri="{FF2B5EF4-FFF2-40B4-BE49-F238E27FC236}">
                          <a16:creationId xmlns:a16="http://schemas.microsoft.com/office/drawing/2014/main" id="{04F0E1CF-452D-EED8-2C05-62831CA8BF2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734220" y="3597240"/>
                    <a:ext cx="500040" cy="142920"/>
                  </p14:xfrm>
                </p:contentPart>
              </mc:Choice>
              <mc:Fallback>
                <p:pic>
                  <p:nvPicPr>
                    <p:cNvPr id="480" name="Рукописный ввод 479">
                      <a:extLst>
                        <a:ext uri="{FF2B5EF4-FFF2-40B4-BE49-F238E27FC236}">
                          <a16:creationId xmlns:a16="http://schemas.microsoft.com/office/drawing/2014/main" id="{04F0E1CF-452D-EED8-2C05-62831CA8BF2D}"/>
                        </a:ext>
                      </a:extLst>
                    </p:cNvPr>
                    <p:cNvPicPr/>
                    <p:nvPr/>
                  </p:nvPicPr>
                  <p:blipFill>
                    <a:blip r:embed="rId109"/>
                    <a:stretch>
                      <a:fillRect/>
                    </a:stretch>
                  </p:blipFill>
                  <p:spPr>
                    <a:xfrm>
                      <a:off x="2728100" y="3591120"/>
                      <a:ext cx="512280" cy="15516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81" name="Группа 480">
                  <a:extLst>
                    <a:ext uri="{FF2B5EF4-FFF2-40B4-BE49-F238E27FC236}">
                      <a16:creationId xmlns:a16="http://schemas.microsoft.com/office/drawing/2014/main" id="{A995D0D7-3701-DE11-68D2-0CDE4BC802B5}"/>
                    </a:ext>
                  </a:extLst>
                </p:cNvPr>
                <p:cNvGrpSpPr/>
                <p:nvPr/>
              </p:nvGrpSpPr>
              <p:grpSpPr>
                <a:xfrm>
                  <a:off x="3237140" y="3689040"/>
                  <a:ext cx="117360" cy="517320"/>
                  <a:chOff x="3637080" y="3692640"/>
                  <a:chExt cx="117360" cy="51732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4">
                    <p14:nvContentPartPr>
                      <p14:cNvPr id="507" name="Рукописный ввод 506">
                        <a:extLst>
                          <a:ext uri="{FF2B5EF4-FFF2-40B4-BE49-F238E27FC236}">
                            <a16:creationId xmlns:a16="http://schemas.microsoft.com/office/drawing/2014/main" id="{29369F00-F3D8-FFF0-6ABF-641E12C65E38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37080" y="3692640"/>
                      <a:ext cx="117360" cy="334800"/>
                    </p14:xfrm>
                  </p:contentPart>
                </mc:Choice>
                <mc:Fallback>
                  <p:pic>
                    <p:nvPicPr>
                      <p:cNvPr id="507" name="Рукописный ввод 506">
                        <a:extLst>
                          <a:ext uri="{FF2B5EF4-FFF2-40B4-BE49-F238E27FC236}">
                            <a16:creationId xmlns:a16="http://schemas.microsoft.com/office/drawing/2014/main" id="{29369F00-F3D8-FFF0-6ABF-641E12C65E3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1"/>
                      <a:stretch>
                        <a:fillRect/>
                      </a:stretch>
                    </p:blipFill>
                    <p:spPr>
                      <a:xfrm>
                        <a:off x="3630960" y="3686520"/>
                        <a:ext cx="129600" cy="34704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5">
                    <p14:nvContentPartPr>
                      <p14:cNvPr id="508" name="Рукописный ввод 507">
                        <a:extLst>
                          <a:ext uri="{FF2B5EF4-FFF2-40B4-BE49-F238E27FC236}">
                            <a16:creationId xmlns:a16="http://schemas.microsoft.com/office/drawing/2014/main" id="{71219E13-1CBF-F239-A988-D9F07D9661D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659040" y="4013040"/>
                      <a:ext cx="95400" cy="196920"/>
                    </p14:xfrm>
                  </p:contentPart>
                </mc:Choice>
                <mc:Fallback>
                  <p:pic>
                    <p:nvPicPr>
                      <p:cNvPr id="508" name="Рукописный ввод 507">
                        <a:extLst>
                          <a:ext uri="{FF2B5EF4-FFF2-40B4-BE49-F238E27FC236}">
                            <a16:creationId xmlns:a16="http://schemas.microsoft.com/office/drawing/2014/main" id="{71219E13-1CBF-F239-A988-D9F07D9661D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13"/>
                      <a:stretch>
                        <a:fillRect/>
                      </a:stretch>
                    </p:blipFill>
                    <p:spPr>
                      <a:xfrm>
                        <a:off x="3652920" y="4006920"/>
                        <a:ext cx="107640" cy="20916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46">
                  <p14:nvContentPartPr>
                    <p14:cNvPr id="482" name="Рукописный ввод 481">
                      <a:extLst>
                        <a:ext uri="{FF2B5EF4-FFF2-40B4-BE49-F238E27FC236}">
                          <a16:creationId xmlns:a16="http://schemas.microsoft.com/office/drawing/2014/main" id="{676CF0E0-842D-4685-1C4D-9CC02D2F442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08100" y="5474880"/>
                    <a:ext cx="12240" cy="146160"/>
                  </p14:xfrm>
                </p:contentPart>
              </mc:Choice>
              <mc:Fallback>
                <p:pic>
                  <p:nvPicPr>
                    <p:cNvPr id="482" name="Рукописный ввод 481">
                      <a:extLst>
                        <a:ext uri="{FF2B5EF4-FFF2-40B4-BE49-F238E27FC236}">
                          <a16:creationId xmlns:a16="http://schemas.microsoft.com/office/drawing/2014/main" id="{676CF0E0-842D-4685-1C4D-9CC02D2F442A}"/>
                        </a:ext>
                      </a:extLst>
                    </p:cNvPr>
                    <p:cNvPicPr/>
                    <p:nvPr/>
                  </p:nvPicPr>
                  <p:blipFill>
                    <a:blip r:embed="rId115"/>
                    <a:stretch>
                      <a:fillRect/>
                    </a:stretch>
                  </p:blipFill>
                  <p:spPr>
                    <a:xfrm>
                      <a:off x="2501980" y="5468760"/>
                      <a:ext cx="24480" cy="1584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83" name="Группа 482">
                  <a:extLst>
                    <a:ext uri="{FF2B5EF4-FFF2-40B4-BE49-F238E27FC236}">
                      <a16:creationId xmlns:a16="http://schemas.microsoft.com/office/drawing/2014/main" id="{D032E354-6062-48CF-7BD0-AE5D890A54C1}"/>
                    </a:ext>
                  </a:extLst>
                </p:cNvPr>
                <p:cNvGrpSpPr/>
                <p:nvPr/>
              </p:nvGrpSpPr>
              <p:grpSpPr>
                <a:xfrm>
                  <a:off x="3491260" y="5856120"/>
                  <a:ext cx="10440" cy="124560"/>
                  <a:chOff x="3891200" y="5859720"/>
                  <a:chExt cx="10440" cy="12456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7">
                    <p14:nvContentPartPr>
                      <p14:cNvPr id="503" name="Рукописный ввод 502">
                        <a:extLst>
                          <a:ext uri="{FF2B5EF4-FFF2-40B4-BE49-F238E27FC236}">
                            <a16:creationId xmlns:a16="http://schemas.microsoft.com/office/drawing/2014/main" id="{5D3E43D1-F04D-49CB-E6A4-46E37D85714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93720" y="5859720"/>
                      <a:ext cx="360" cy="360"/>
                    </p14:xfrm>
                  </p:contentPart>
                </mc:Choice>
                <mc:Fallback>
                  <p:pic>
                    <p:nvPicPr>
                      <p:cNvPr id="503" name="Рукописный ввод 502">
                        <a:extLst>
                          <a:ext uri="{FF2B5EF4-FFF2-40B4-BE49-F238E27FC236}">
                            <a16:creationId xmlns:a16="http://schemas.microsoft.com/office/drawing/2014/main" id="{5D3E43D1-F04D-49CB-E6A4-46E37D85714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887600" y="5853600"/>
                        <a:ext cx="1260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8">
                    <p14:nvContentPartPr>
                      <p14:cNvPr id="504" name="Рукописный ввод 503">
                        <a:extLst>
                          <a:ext uri="{FF2B5EF4-FFF2-40B4-BE49-F238E27FC236}">
                            <a16:creationId xmlns:a16="http://schemas.microsoft.com/office/drawing/2014/main" id="{7A94F56E-A83B-7CB2-E825-0207B47BB8FE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91200" y="5867280"/>
                      <a:ext cx="360" cy="360"/>
                    </p14:xfrm>
                  </p:contentPart>
                </mc:Choice>
                <mc:Fallback>
                  <p:pic>
                    <p:nvPicPr>
                      <p:cNvPr id="504" name="Рукописный ввод 503">
                        <a:extLst>
                          <a:ext uri="{FF2B5EF4-FFF2-40B4-BE49-F238E27FC236}">
                            <a16:creationId xmlns:a16="http://schemas.microsoft.com/office/drawing/2014/main" id="{7A94F56E-A83B-7CB2-E825-0207B47BB8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885080" y="5861160"/>
                        <a:ext cx="1260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49">
                    <p14:nvContentPartPr>
                      <p14:cNvPr id="505" name="Рукописный ввод 504">
                        <a:extLst>
                          <a:ext uri="{FF2B5EF4-FFF2-40B4-BE49-F238E27FC236}">
                            <a16:creationId xmlns:a16="http://schemas.microsoft.com/office/drawing/2014/main" id="{B22095B0-9C57-2354-1D17-A1EC91EDBAD4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896240" y="5869800"/>
                      <a:ext cx="1440" cy="3960"/>
                    </p14:xfrm>
                  </p:contentPart>
                </mc:Choice>
                <mc:Fallback>
                  <p:pic>
                    <p:nvPicPr>
                      <p:cNvPr id="505" name="Рукописный ввод 504">
                        <a:extLst>
                          <a:ext uri="{FF2B5EF4-FFF2-40B4-BE49-F238E27FC236}">
                            <a16:creationId xmlns:a16="http://schemas.microsoft.com/office/drawing/2014/main" id="{B22095B0-9C57-2354-1D17-A1EC91EDB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890120" y="5863680"/>
                        <a:ext cx="13680" cy="162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50">
                    <p14:nvContentPartPr>
                      <p14:cNvPr id="506" name="Рукописный ввод 505">
                        <a:extLst>
                          <a:ext uri="{FF2B5EF4-FFF2-40B4-BE49-F238E27FC236}">
                            <a16:creationId xmlns:a16="http://schemas.microsoft.com/office/drawing/2014/main" id="{0BF375D6-85FB-0FF1-EFA3-98808E904B83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901280" y="5983920"/>
                      <a:ext cx="360" cy="360"/>
                    </p14:xfrm>
                  </p:contentPart>
                </mc:Choice>
                <mc:Fallback>
                  <p:pic>
                    <p:nvPicPr>
                      <p:cNvPr id="506" name="Рукописный ввод 505">
                        <a:extLst>
                          <a:ext uri="{FF2B5EF4-FFF2-40B4-BE49-F238E27FC236}">
                            <a16:creationId xmlns:a16="http://schemas.microsoft.com/office/drawing/2014/main" id="{0BF375D6-85FB-0FF1-EFA3-98808E904B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9"/>
                      <a:stretch>
                        <a:fillRect/>
                      </a:stretch>
                    </p:blipFill>
                    <p:spPr>
                      <a:xfrm>
                        <a:off x="3895160" y="5977800"/>
                        <a:ext cx="12600" cy="1260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51">
                  <p14:nvContentPartPr>
                    <p14:cNvPr id="484" name="Рукописный ввод 483">
                      <a:extLst>
                        <a:ext uri="{FF2B5EF4-FFF2-40B4-BE49-F238E27FC236}">
                          <a16:creationId xmlns:a16="http://schemas.microsoft.com/office/drawing/2014/main" id="{E430B46B-409D-04DE-0C2D-66275D9C124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63120" y="3654840"/>
                    <a:ext cx="41760" cy="5400"/>
                  </p14:xfrm>
                </p:contentPart>
              </mc:Choice>
              <mc:Fallback>
                <p:pic>
                  <p:nvPicPr>
                    <p:cNvPr id="484" name="Рукописный ввод 483">
                      <a:extLst>
                        <a:ext uri="{FF2B5EF4-FFF2-40B4-BE49-F238E27FC236}">
                          <a16:creationId xmlns:a16="http://schemas.microsoft.com/office/drawing/2014/main" id="{E430B46B-409D-04DE-0C2D-66275D9C1246}"/>
                        </a:ext>
                      </a:extLst>
                    </p:cNvPr>
                    <p:cNvPicPr/>
                    <p:nvPr/>
                  </p:nvPicPr>
                  <p:blipFill>
                    <a:blip r:embed="rId452"/>
                    <a:stretch>
                      <a:fillRect/>
                    </a:stretch>
                  </p:blipFill>
                  <p:spPr>
                    <a:xfrm>
                      <a:off x="2900480" y="3591840"/>
                      <a:ext cx="167400" cy="131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53">
                  <p14:nvContentPartPr>
                    <p14:cNvPr id="485" name="Рукописный ввод 484">
                      <a:extLst>
                        <a:ext uri="{FF2B5EF4-FFF2-40B4-BE49-F238E27FC236}">
                          <a16:creationId xmlns:a16="http://schemas.microsoft.com/office/drawing/2014/main" id="{D6CA5D68-B980-C0A6-5403-2440BAA544E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89800" y="3662400"/>
                    <a:ext cx="405360" cy="1835280"/>
                  </p14:xfrm>
                </p:contentPart>
              </mc:Choice>
              <mc:Fallback>
                <p:pic>
                  <p:nvPicPr>
                    <p:cNvPr id="485" name="Рукописный ввод 484">
                      <a:extLst>
                        <a:ext uri="{FF2B5EF4-FFF2-40B4-BE49-F238E27FC236}">
                          <a16:creationId xmlns:a16="http://schemas.microsoft.com/office/drawing/2014/main" id="{D6CA5D68-B980-C0A6-5403-2440BAA544E3}"/>
                        </a:ext>
                      </a:extLst>
                    </p:cNvPr>
                    <p:cNvPicPr/>
                    <p:nvPr/>
                  </p:nvPicPr>
                  <p:blipFill>
                    <a:blip r:embed="rId454"/>
                    <a:stretch>
                      <a:fillRect/>
                    </a:stretch>
                  </p:blipFill>
                  <p:spPr>
                    <a:xfrm>
                      <a:off x="2527160" y="3599760"/>
                      <a:ext cx="531000" cy="19609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55">
                  <p14:nvContentPartPr>
                    <p14:cNvPr id="486" name="Рукописный ввод 485">
                      <a:extLst>
                        <a:ext uri="{FF2B5EF4-FFF2-40B4-BE49-F238E27FC236}">
                          <a16:creationId xmlns:a16="http://schemas.microsoft.com/office/drawing/2014/main" id="{C2F3F195-97AC-135F-39D3-17D4D9189268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851160" y="3654480"/>
                    <a:ext cx="428400" cy="1289160"/>
                  </p14:xfrm>
                </p:contentPart>
              </mc:Choice>
              <mc:Fallback>
                <p:pic>
                  <p:nvPicPr>
                    <p:cNvPr id="486" name="Рукописный ввод 485">
                      <a:extLst>
                        <a:ext uri="{FF2B5EF4-FFF2-40B4-BE49-F238E27FC236}">
                          <a16:creationId xmlns:a16="http://schemas.microsoft.com/office/drawing/2014/main" id="{C2F3F195-97AC-135F-39D3-17D4D9189268}"/>
                        </a:ext>
                      </a:extLst>
                    </p:cNvPr>
                    <p:cNvPicPr/>
                    <p:nvPr/>
                  </p:nvPicPr>
                  <p:blipFill>
                    <a:blip r:embed="rId456"/>
                    <a:stretch>
                      <a:fillRect/>
                    </a:stretch>
                  </p:blipFill>
                  <p:spPr>
                    <a:xfrm>
                      <a:off x="2788160" y="3591840"/>
                      <a:ext cx="554040" cy="1414800"/>
                    </a:xfrm>
                    <a:prstGeom prst="rect">
                      <a:avLst/>
                    </a:prstGeom>
                  </p:spPr>
                </p:pic>
              </mc:Fallback>
            </mc:AlternateContent>
            <p:grpSp>
              <p:nvGrpSpPr>
                <p:cNvPr id="487" name="Группа 486">
                  <a:extLst>
                    <a:ext uri="{FF2B5EF4-FFF2-40B4-BE49-F238E27FC236}">
                      <a16:creationId xmlns:a16="http://schemas.microsoft.com/office/drawing/2014/main" id="{22987376-AACB-9590-A3FC-B293B06C5391}"/>
                    </a:ext>
                  </a:extLst>
                </p:cNvPr>
                <p:cNvGrpSpPr/>
                <p:nvPr/>
              </p:nvGrpSpPr>
              <p:grpSpPr>
                <a:xfrm>
                  <a:off x="2952680" y="4961640"/>
                  <a:ext cx="461160" cy="821160"/>
                  <a:chOff x="2952680" y="4961640"/>
                  <a:chExt cx="461160" cy="821160"/>
                </a:xfrm>
                <a:grpFill/>
              </p:grpSpPr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57">
                    <p14:nvContentPartPr>
                      <p14:cNvPr id="501" name="Рукописный ввод 500">
                        <a:extLst>
                          <a:ext uri="{FF2B5EF4-FFF2-40B4-BE49-F238E27FC236}">
                            <a16:creationId xmlns:a16="http://schemas.microsoft.com/office/drawing/2014/main" id="{07D22450-BBC4-6BED-0374-622FA2C6D4E9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2952680" y="4961640"/>
                      <a:ext cx="461160" cy="782280"/>
                    </p14:xfrm>
                  </p:contentPart>
                </mc:Choice>
                <mc:Fallback>
                  <p:pic>
                    <p:nvPicPr>
                      <p:cNvPr id="501" name="Рукописный ввод 500">
                        <a:extLst>
                          <a:ext uri="{FF2B5EF4-FFF2-40B4-BE49-F238E27FC236}">
                            <a16:creationId xmlns:a16="http://schemas.microsoft.com/office/drawing/2014/main" id="{07D22450-BBC4-6BED-0374-622FA2C6D4E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58"/>
                      <a:stretch>
                        <a:fillRect/>
                      </a:stretch>
                    </p:blipFill>
                    <p:spPr>
                      <a:xfrm>
                        <a:off x="2889680" y="4898640"/>
                        <a:ext cx="586800" cy="90792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  <mc:AlternateContent xmlns:mc="http://schemas.openxmlformats.org/markup-compatibility/2006">
                <mc:Choice xmlns:p14="http://schemas.microsoft.com/office/powerpoint/2010/main" Requires="p14">
                  <p:contentPart p14:bwMode="auto" r:id="rId459">
                    <p14:nvContentPartPr>
                      <p14:cNvPr id="502" name="Рукописный ввод 501">
                        <a:extLst>
                          <a:ext uri="{FF2B5EF4-FFF2-40B4-BE49-F238E27FC236}">
                            <a16:creationId xmlns:a16="http://schemas.microsoft.com/office/drawing/2014/main" id="{430522F7-F59A-CE1A-9990-3F7258A283D2}"/>
                          </a:ext>
                        </a:extLst>
                      </p14:cNvPr>
                      <p14:cNvContentPartPr/>
                      <p14:nvPr/>
                    </p14:nvContentPartPr>
                    <p14:xfrm>
                      <a:off x="3261200" y="5596680"/>
                      <a:ext cx="118800" cy="186120"/>
                    </p14:xfrm>
                  </p:contentPart>
                </mc:Choice>
                <mc:Fallback>
                  <p:pic>
                    <p:nvPicPr>
                      <p:cNvPr id="502" name="Рукописный ввод 501">
                        <a:extLst>
                          <a:ext uri="{FF2B5EF4-FFF2-40B4-BE49-F238E27FC236}">
                            <a16:creationId xmlns:a16="http://schemas.microsoft.com/office/drawing/2014/main" id="{430522F7-F59A-CE1A-9990-3F7258A283D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0"/>
                      <a:stretch>
                        <a:fillRect/>
                      </a:stretch>
                    </p:blipFill>
                    <p:spPr>
                      <a:xfrm>
                        <a:off x="3198200" y="5533680"/>
                        <a:ext cx="244440" cy="311760"/>
                      </a:xfrm>
                      <a:prstGeom prst="rect">
                        <a:avLst/>
                      </a:prstGeom>
                    </p:spPr>
                  </p:pic>
                </mc:Fallback>
              </mc:AlternateContent>
            </p:grpSp>
            <mc:AlternateContent xmlns:mc="http://schemas.openxmlformats.org/markup-compatibility/2006">
              <mc:Choice xmlns:p14="http://schemas.microsoft.com/office/powerpoint/2010/main" Requires="p14">
                <p:contentPart p14:bwMode="auto" r:id="rId461">
                  <p14:nvContentPartPr>
                    <p14:cNvPr id="488" name="Рукописный ввод 487">
                      <a:extLst>
                        <a:ext uri="{FF2B5EF4-FFF2-40B4-BE49-F238E27FC236}">
                          <a16:creationId xmlns:a16="http://schemas.microsoft.com/office/drawing/2014/main" id="{1100244D-2EF8-20EE-8609-AD1FA7B59E7D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7240" y="5554920"/>
                    <a:ext cx="462600" cy="160200"/>
                  </p14:xfrm>
                </p:contentPart>
              </mc:Choice>
              <mc:Fallback>
                <p:pic>
                  <p:nvPicPr>
                    <p:cNvPr id="488" name="Рукописный ввод 487">
                      <a:extLst>
                        <a:ext uri="{FF2B5EF4-FFF2-40B4-BE49-F238E27FC236}">
                          <a16:creationId xmlns:a16="http://schemas.microsoft.com/office/drawing/2014/main" id="{1100244D-2EF8-20EE-8609-AD1FA7B59E7D}"/>
                        </a:ext>
                      </a:extLst>
                    </p:cNvPr>
                    <p:cNvPicPr/>
                    <p:nvPr/>
                  </p:nvPicPr>
                  <p:blipFill>
                    <a:blip r:embed="rId462"/>
                    <a:stretch>
                      <a:fillRect/>
                    </a:stretch>
                  </p:blipFill>
                  <p:spPr>
                    <a:xfrm>
                      <a:off x="2501600" y="5483280"/>
                      <a:ext cx="534240" cy="3038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3">
                  <p14:nvContentPartPr>
                    <p14:cNvPr id="489" name="Рукописный ввод 488">
                      <a:extLst>
                        <a:ext uri="{FF2B5EF4-FFF2-40B4-BE49-F238E27FC236}">
                          <a16:creationId xmlns:a16="http://schemas.microsoft.com/office/drawing/2014/main" id="{2307DD73-74D3-3842-8054-95B9DEE7ABB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3280" y="5529360"/>
                    <a:ext cx="380880" cy="239760"/>
                  </p14:xfrm>
                </p:contentPart>
              </mc:Choice>
              <mc:Fallback>
                <p:pic>
                  <p:nvPicPr>
                    <p:cNvPr id="489" name="Рукописный ввод 488">
                      <a:extLst>
                        <a:ext uri="{FF2B5EF4-FFF2-40B4-BE49-F238E27FC236}">
                          <a16:creationId xmlns:a16="http://schemas.microsoft.com/office/drawing/2014/main" id="{2307DD73-74D3-3842-8054-95B9DEE7ABB0}"/>
                        </a:ext>
                      </a:extLst>
                    </p:cNvPr>
                    <p:cNvPicPr/>
                    <p:nvPr/>
                  </p:nvPicPr>
                  <p:blipFill>
                    <a:blip r:embed="rId464"/>
                    <a:stretch>
                      <a:fillRect/>
                    </a:stretch>
                  </p:blipFill>
                  <p:spPr>
                    <a:xfrm>
                      <a:off x="2497640" y="5457360"/>
                      <a:ext cx="452520" cy="383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5">
                  <p14:nvContentPartPr>
                    <p14:cNvPr id="490" name="Рукописный ввод 489">
                      <a:extLst>
                        <a:ext uri="{FF2B5EF4-FFF2-40B4-BE49-F238E27FC236}">
                          <a16:creationId xmlns:a16="http://schemas.microsoft.com/office/drawing/2014/main" id="{D53D4A9C-3436-945D-5A4B-A326453226A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640560" y="5594880"/>
                    <a:ext cx="40320" cy="56160"/>
                  </p14:xfrm>
                </p:contentPart>
              </mc:Choice>
              <mc:Fallback>
                <p:pic>
                  <p:nvPicPr>
                    <p:cNvPr id="490" name="Рукописный ввод 489">
                      <a:extLst>
                        <a:ext uri="{FF2B5EF4-FFF2-40B4-BE49-F238E27FC236}">
                          <a16:creationId xmlns:a16="http://schemas.microsoft.com/office/drawing/2014/main" id="{D53D4A9C-3436-945D-5A4B-A326453226A6}"/>
                        </a:ext>
                      </a:extLst>
                    </p:cNvPr>
                    <p:cNvPicPr/>
                    <p:nvPr/>
                  </p:nvPicPr>
                  <p:blipFill>
                    <a:blip r:embed="rId466"/>
                    <a:stretch>
                      <a:fillRect/>
                    </a:stretch>
                  </p:blipFill>
                  <p:spPr>
                    <a:xfrm>
                      <a:off x="2604560" y="5523240"/>
                      <a:ext cx="111960" cy="1998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7">
                  <p14:nvContentPartPr>
                    <p14:cNvPr id="491" name="Рукописный ввод 490">
                      <a:extLst>
                        <a:ext uri="{FF2B5EF4-FFF2-40B4-BE49-F238E27FC236}">
                          <a16:creationId xmlns:a16="http://schemas.microsoft.com/office/drawing/2014/main" id="{0EF6D34D-B5D7-CFDB-1B73-6397F050D3B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85400" y="5516760"/>
                    <a:ext cx="60480" cy="56160"/>
                  </p14:xfrm>
                </p:contentPart>
              </mc:Choice>
              <mc:Fallback>
                <p:pic>
                  <p:nvPicPr>
                    <p:cNvPr id="491" name="Рукописный ввод 490">
                      <a:extLst>
                        <a:ext uri="{FF2B5EF4-FFF2-40B4-BE49-F238E27FC236}">
                          <a16:creationId xmlns:a16="http://schemas.microsoft.com/office/drawing/2014/main" id="{0EF6D34D-B5D7-CFDB-1B73-6397F050D3BF}"/>
                        </a:ext>
                      </a:extLst>
                    </p:cNvPr>
                    <p:cNvPicPr/>
                    <p:nvPr/>
                  </p:nvPicPr>
                  <p:blipFill>
                    <a:blip r:embed="rId468"/>
                    <a:stretch>
                      <a:fillRect/>
                    </a:stretch>
                  </p:blipFill>
                  <p:spPr>
                    <a:xfrm>
                      <a:off x="3349400" y="5444760"/>
                      <a:ext cx="132120" cy="1998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69">
                  <p14:nvContentPartPr>
                    <p14:cNvPr id="492" name="Рукописный ввод 491">
                      <a:extLst>
                        <a:ext uri="{FF2B5EF4-FFF2-40B4-BE49-F238E27FC236}">
                          <a16:creationId xmlns:a16="http://schemas.microsoft.com/office/drawing/2014/main" id="{7C2881E2-A467-5BA3-5C36-9735CB10814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426800" y="5580120"/>
                    <a:ext cx="28080" cy="1080"/>
                  </p14:xfrm>
                </p:contentPart>
              </mc:Choice>
              <mc:Fallback>
                <p:pic>
                  <p:nvPicPr>
                    <p:cNvPr id="492" name="Рукописный ввод 491">
                      <a:extLst>
                        <a:ext uri="{FF2B5EF4-FFF2-40B4-BE49-F238E27FC236}">
                          <a16:creationId xmlns:a16="http://schemas.microsoft.com/office/drawing/2014/main" id="{7C2881E2-A467-5BA3-5C36-9735CB10814A}"/>
                        </a:ext>
                      </a:extLst>
                    </p:cNvPr>
                    <p:cNvPicPr/>
                    <p:nvPr/>
                  </p:nvPicPr>
                  <p:blipFill>
                    <a:blip r:embed="rId470"/>
                    <a:stretch>
                      <a:fillRect/>
                    </a:stretch>
                  </p:blipFill>
                  <p:spPr>
                    <a:xfrm>
                      <a:off x="3390800" y="5508120"/>
                      <a:ext cx="99720" cy="1447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1">
                  <p14:nvContentPartPr>
                    <p14:cNvPr id="493" name="Рукописный ввод 492">
                      <a:extLst>
                        <a:ext uri="{FF2B5EF4-FFF2-40B4-BE49-F238E27FC236}">
                          <a16:creationId xmlns:a16="http://schemas.microsoft.com/office/drawing/2014/main" id="{72930C75-EE20-18FB-A2AC-04AB7788F5D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400160" y="5543040"/>
                    <a:ext cx="68040" cy="28800"/>
                  </p14:xfrm>
                </p:contentPart>
              </mc:Choice>
              <mc:Fallback>
                <p:pic>
                  <p:nvPicPr>
                    <p:cNvPr id="493" name="Рукописный ввод 492">
                      <a:extLst>
                        <a:ext uri="{FF2B5EF4-FFF2-40B4-BE49-F238E27FC236}">
                          <a16:creationId xmlns:a16="http://schemas.microsoft.com/office/drawing/2014/main" id="{72930C75-EE20-18FB-A2AC-04AB7788F5DA}"/>
                        </a:ext>
                      </a:extLst>
                    </p:cNvPr>
                    <p:cNvPicPr/>
                    <p:nvPr/>
                  </p:nvPicPr>
                  <p:blipFill>
                    <a:blip r:embed="rId472"/>
                    <a:stretch>
                      <a:fillRect/>
                    </a:stretch>
                  </p:blipFill>
                  <p:spPr>
                    <a:xfrm>
                      <a:off x="3364160" y="5471040"/>
                      <a:ext cx="139680" cy="1724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3">
                  <p14:nvContentPartPr>
                    <p14:cNvPr id="494" name="Рукописный ввод 493">
                      <a:extLst>
                        <a:ext uri="{FF2B5EF4-FFF2-40B4-BE49-F238E27FC236}">
                          <a16:creationId xmlns:a16="http://schemas.microsoft.com/office/drawing/2014/main" id="{59B76AAE-076E-8F6D-9FBB-C4CDDA5EC0AC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29240" y="5750400"/>
                    <a:ext cx="60480" cy="126720"/>
                  </p14:xfrm>
                </p:contentPart>
              </mc:Choice>
              <mc:Fallback>
                <p:pic>
                  <p:nvPicPr>
                    <p:cNvPr id="494" name="Рукописный ввод 493">
                      <a:extLst>
                        <a:ext uri="{FF2B5EF4-FFF2-40B4-BE49-F238E27FC236}">
                          <a16:creationId xmlns:a16="http://schemas.microsoft.com/office/drawing/2014/main" id="{59B76AAE-076E-8F6D-9FBB-C4CDDA5EC0AC}"/>
                        </a:ext>
                      </a:extLst>
                    </p:cNvPr>
                    <p:cNvPicPr/>
                    <p:nvPr/>
                  </p:nvPicPr>
                  <p:blipFill>
                    <a:blip r:embed="rId474"/>
                    <a:stretch>
                      <a:fillRect/>
                    </a:stretch>
                  </p:blipFill>
                  <p:spPr>
                    <a:xfrm>
                      <a:off x="3293240" y="5678400"/>
                      <a:ext cx="132120" cy="2703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5">
                  <p14:nvContentPartPr>
                    <p14:cNvPr id="495" name="Рукописный ввод 494">
                      <a:extLst>
                        <a:ext uri="{FF2B5EF4-FFF2-40B4-BE49-F238E27FC236}">
                          <a16:creationId xmlns:a16="http://schemas.microsoft.com/office/drawing/2014/main" id="{FE5C0813-A9A4-7C02-C82F-366975A049C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9760" y="5902680"/>
                    <a:ext cx="927000" cy="26280"/>
                  </p14:xfrm>
                </p:contentPart>
              </mc:Choice>
              <mc:Fallback>
                <p:pic>
                  <p:nvPicPr>
                    <p:cNvPr id="495" name="Рукописный ввод 494">
                      <a:extLst>
                        <a:ext uri="{FF2B5EF4-FFF2-40B4-BE49-F238E27FC236}">
                          <a16:creationId xmlns:a16="http://schemas.microsoft.com/office/drawing/2014/main" id="{FE5C0813-A9A4-7C02-C82F-366975A049C3}"/>
                        </a:ext>
                      </a:extLst>
                    </p:cNvPr>
                    <p:cNvPicPr/>
                    <p:nvPr/>
                  </p:nvPicPr>
                  <p:blipFill>
                    <a:blip r:embed="rId476"/>
                    <a:stretch>
                      <a:fillRect/>
                    </a:stretch>
                  </p:blipFill>
                  <p:spPr>
                    <a:xfrm>
                      <a:off x="2504120" y="5830680"/>
                      <a:ext cx="998640" cy="1699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7">
                  <p14:nvContentPartPr>
                    <p14:cNvPr id="496" name="Рукописный ввод 495">
                      <a:extLst>
                        <a:ext uri="{FF2B5EF4-FFF2-40B4-BE49-F238E27FC236}">
                          <a16:creationId xmlns:a16="http://schemas.microsoft.com/office/drawing/2014/main" id="{CA21F4C8-78B3-F247-EB48-C7412BFF3941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301520" y="5816280"/>
                    <a:ext cx="182160" cy="105480"/>
                  </p14:xfrm>
                </p:contentPart>
              </mc:Choice>
              <mc:Fallback>
                <p:pic>
                  <p:nvPicPr>
                    <p:cNvPr id="496" name="Рукописный ввод 495">
                      <a:extLst>
                        <a:ext uri="{FF2B5EF4-FFF2-40B4-BE49-F238E27FC236}">
                          <a16:creationId xmlns:a16="http://schemas.microsoft.com/office/drawing/2014/main" id="{CA21F4C8-78B3-F247-EB48-C7412BFF3941}"/>
                        </a:ext>
                      </a:extLst>
                    </p:cNvPr>
                    <p:cNvPicPr/>
                    <p:nvPr/>
                  </p:nvPicPr>
                  <p:blipFill>
                    <a:blip r:embed="rId478"/>
                    <a:stretch>
                      <a:fillRect/>
                    </a:stretch>
                  </p:blipFill>
                  <p:spPr>
                    <a:xfrm>
                      <a:off x="3265880" y="5744280"/>
                      <a:ext cx="253800" cy="24912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79">
                  <p14:nvContentPartPr>
                    <p14:cNvPr id="497" name="Рукописный ввод 496">
                      <a:extLst>
                        <a:ext uri="{FF2B5EF4-FFF2-40B4-BE49-F238E27FC236}">
                          <a16:creationId xmlns:a16="http://schemas.microsoft.com/office/drawing/2014/main" id="{B005D658-5F0A-AD59-3FF6-FB5B0347A92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270560" y="5912760"/>
                    <a:ext cx="206640" cy="23400"/>
                  </p14:xfrm>
                </p:contentPart>
              </mc:Choice>
              <mc:Fallback>
                <p:pic>
                  <p:nvPicPr>
                    <p:cNvPr id="497" name="Рукописный ввод 496">
                      <a:extLst>
                        <a:ext uri="{FF2B5EF4-FFF2-40B4-BE49-F238E27FC236}">
                          <a16:creationId xmlns:a16="http://schemas.microsoft.com/office/drawing/2014/main" id="{B005D658-5F0A-AD59-3FF6-FB5B0347A926}"/>
                        </a:ext>
                      </a:extLst>
                    </p:cNvPr>
                    <p:cNvPicPr/>
                    <p:nvPr/>
                  </p:nvPicPr>
                  <p:blipFill>
                    <a:blip r:embed="rId480"/>
                    <a:stretch>
                      <a:fillRect/>
                    </a:stretch>
                  </p:blipFill>
                  <p:spPr>
                    <a:xfrm>
                      <a:off x="3234920" y="5841120"/>
                      <a:ext cx="278280" cy="167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81">
                  <p14:nvContentPartPr>
                    <p14:cNvPr id="498" name="Рукописный ввод 497">
                      <a:extLst>
                        <a:ext uri="{FF2B5EF4-FFF2-40B4-BE49-F238E27FC236}">
                          <a16:creationId xmlns:a16="http://schemas.microsoft.com/office/drawing/2014/main" id="{84133E6A-81FD-86F5-8A94-F88E2F0C81D0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7600" y="5808720"/>
                    <a:ext cx="873720" cy="126000"/>
                  </p14:xfrm>
                </p:contentPart>
              </mc:Choice>
              <mc:Fallback>
                <p:pic>
                  <p:nvPicPr>
                    <p:cNvPr id="498" name="Рукописный ввод 497">
                      <a:extLst>
                        <a:ext uri="{FF2B5EF4-FFF2-40B4-BE49-F238E27FC236}">
                          <a16:creationId xmlns:a16="http://schemas.microsoft.com/office/drawing/2014/main" id="{84133E6A-81FD-86F5-8A94-F88E2F0C81D0}"/>
                        </a:ext>
                      </a:extLst>
                    </p:cNvPr>
                    <p:cNvPicPr/>
                    <p:nvPr/>
                  </p:nvPicPr>
                  <p:blipFill>
                    <a:blip r:embed="rId482"/>
                    <a:stretch>
                      <a:fillRect/>
                    </a:stretch>
                  </p:blipFill>
                  <p:spPr>
                    <a:xfrm>
                      <a:off x="2501960" y="5736720"/>
                      <a:ext cx="945360" cy="2696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83">
                  <p14:nvContentPartPr>
                    <p14:cNvPr id="499" name="Рукописный ввод 498">
                      <a:extLst>
                        <a:ext uri="{FF2B5EF4-FFF2-40B4-BE49-F238E27FC236}">
                          <a16:creationId xmlns:a16="http://schemas.microsoft.com/office/drawing/2014/main" id="{BCF2F3D7-A120-5943-B431-B25721EB44D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1685" y="5953110"/>
                    <a:ext cx="948600" cy="360"/>
                  </p14:xfrm>
                </p:contentPart>
              </mc:Choice>
              <mc:Fallback>
                <p:pic>
                  <p:nvPicPr>
                    <p:cNvPr id="499" name="Рукописный ввод 498">
                      <a:extLst>
                        <a:ext uri="{FF2B5EF4-FFF2-40B4-BE49-F238E27FC236}">
                          <a16:creationId xmlns:a16="http://schemas.microsoft.com/office/drawing/2014/main" id="{BCF2F3D7-A120-5943-B431-B25721EB44D9}"/>
                        </a:ext>
                      </a:extLst>
                    </p:cNvPr>
                    <p:cNvPicPr/>
                    <p:nvPr/>
                  </p:nvPicPr>
                  <p:blipFill>
                    <a:blip r:embed="rId484"/>
                    <a:stretch>
                      <a:fillRect/>
                    </a:stretch>
                  </p:blipFill>
                  <p:spPr>
                    <a:xfrm>
                      <a:off x="2495685" y="5881470"/>
                      <a:ext cx="1020240" cy="144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85">
                  <p14:nvContentPartPr>
                    <p14:cNvPr id="500" name="Рукописный ввод 499">
                      <a:extLst>
                        <a:ext uri="{FF2B5EF4-FFF2-40B4-BE49-F238E27FC236}">
                          <a16:creationId xmlns:a16="http://schemas.microsoft.com/office/drawing/2014/main" id="{C2CF702B-D0DA-CF84-3202-8F45309CDAE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538165" y="5931150"/>
                    <a:ext cx="5400" cy="6840"/>
                  </p14:xfrm>
                </p:contentPart>
              </mc:Choice>
              <mc:Fallback>
                <p:pic>
                  <p:nvPicPr>
                    <p:cNvPr id="500" name="Рукописный ввод 499">
                      <a:extLst>
                        <a:ext uri="{FF2B5EF4-FFF2-40B4-BE49-F238E27FC236}">
                          <a16:creationId xmlns:a16="http://schemas.microsoft.com/office/drawing/2014/main" id="{C2CF702B-D0DA-CF84-3202-8F45309CDAE6}"/>
                        </a:ext>
                      </a:extLst>
                    </p:cNvPr>
                    <p:cNvPicPr/>
                    <p:nvPr/>
                  </p:nvPicPr>
                  <p:blipFill>
                    <a:blip r:embed="rId486"/>
                    <a:stretch>
                      <a:fillRect/>
                    </a:stretch>
                  </p:blipFill>
                  <p:spPr>
                    <a:xfrm>
                      <a:off x="2502165" y="5859150"/>
                      <a:ext cx="77040" cy="15048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487">
                <p14:nvContentPartPr>
                  <p14:cNvPr id="513" name="Рукописный ввод 512">
                    <a:extLst>
                      <a:ext uri="{FF2B5EF4-FFF2-40B4-BE49-F238E27FC236}">
                        <a16:creationId xmlns:a16="http://schemas.microsoft.com/office/drawing/2014/main" id="{F0330B91-8848-9F3A-BDCC-141BD789360C}"/>
                      </a:ext>
                    </a:extLst>
                  </p14:cNvPr>
                  <p14:cNvContentPartPr/>
                  <p14:nvPr/>
                </p14:nvContentPartPr>
                <p14:xfrm>
                  <a:off x="2828520" y="2935920"/>
                  <a:ext cx="968400" cy="427680"/>
                </p14:xfrm>
              </p:contentPart>
            </mc:Choice>
            <mc:Fallback>
              <p:pic>
                <p:nvPicPr>
                  <p:cNvPr id="513" name="Рукописный ввод 512">
                    <a:extLst>
                      <a:ext uri="{FF2B5EF4-FFF2-40B4-BE49-F238E27FC236}">
                        <a16:creationId xmlns:a16="http://schemas.microsoft.com/office/drawing/2014/main" id="{F0330B91-8848-9F3A-BDCC-141BD789360C}"/>
                      </a:ext>
                    </a:extLst>
                  </p:cNvPr>
                  <p:cNvPicPr/>
                  <p:nvPr/>
                </p:nvPicPr>
                <p:blipFill>
                  <a:blip r:embed="rId488"/>
                  <a:stretch>
                    <a:fillRect/>
                  </a:stretch>
                </p:blipFill>
                <p:spPr>
                  <a:xfrm>
                    <a:off x="2810520" y="2918280"/>
                    <a:ext cx="1004040" cy="4633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517" name="Группа 516">
                <a:extLst>
                  <a:ext uri="{FF2B5EF4-FFF2-40B4-BE49-F238E27FC236}">
                    <a16:creationId xmlns:a16="http://schemas.microsoft.com/office/drawing/2014/main" id="{EAFEA886-999A-751A-581E-280ECEA2DD59}"/>
                  </a:ext>
                </a:extLst>
              </p:cNvPr>
              <p:cNvGrpSpPr/>
              <p:nvPr/>
            </p:nvGrpSpPr>
            <p:grpSpPr>
              <a:xfrm>
                <a:off x="2910600" y="2949240"/>
                <a:ext cx="768960" cy="347040"/>
                <a:chOff x="2910600" y="2949240"/>
                <a:chExt cx="768960" cy="347040"/>
              </a:xfrm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489">
                  <p14:nvContentPartPr>
                    <p14:cNvPr id="514" name="Рукописный ввод 513">
                      <a:extLst>
                        <a:ext uri="{FF2B5EF4-FFF2-40B4-BE49-F238E27FC236}">
                          <a16:creationId xmlns:a16="http://schemas.microsoft.com/office/drawing/2014/main" id="{21858678-5137-7EBD-C750-333CF1863D7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84400" y="2949240"/>
                    <a:ext cx="213480" cy="274320"/>
                  </p14:xfrm>
                </p:contentPart>
              </mc:Choice>
              <mc:Fallback>
                <p:pic>
                  <p:nvPicPr>
                    <p:cNvPr id="514" name="Рукописный ввод 513">
                      <a:extLst>
                        <a:ext uri="{FF2B5EF4-FFF2-40B4-BE49-F238E27FC236}">
                          <a16:creationId xmlns:a16="http://schemas.microsoft.com/office/drawing/2014/main" id="{21858678-5137-7EBD-C750-333CF1863D73}"/>
                        </a:ext>
                      </a:extLst>
                    </p:cNvPr>
                    <p:cNvPicPr/>
                    <p:nvPr/>
                  </p:nvPicPr>
                  <p:blipFill>
                    <a:blip r:embed="rId490"/>
                    <a:stretch>
                      <a:fillRect/>
                    </a:stretch>
                  </p:blipFill>
                  <p:spPr>
                    <a:xfrm>
                      <a:off x="2921760" y="2886240"/>
                      <a:ext cx="339120" cy="3999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91">
                  <p14:nvContentPartPr>
                    <p14:cNvPr id="515" name="Рукописный ввод 514">
                      <a:extLst>
                        <a:ext uri="{FF2B5EF4-FFF2-40B4-BE49-F238E27FC236}">
                          <a16:creationId xmlns:a16="http://schemas.microsoft.com/office/drawing/2014/main" id="{12DAB2CF-EE55-1B69-F6D8-7BE878382E1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10600" y="3294120"/>
                    <a:ext cx="360" cy="360"/>
                  </p14:xfrm>
                </p:contentPart>
              </mc:Choice>
              <mc:Fallback>
                <p:pic>
                  <p:nvPicPr>
                    <p:cNvPr id="515" name="Рукописный ввод 514">
                      <a:extLst>
                        <a:ext uri="{FF2B5EF4-FFF2-40B4-BE49-F238E27FC236}">
                          <a16:creationId xmlns:a16="http://schemas.microsoft.com/office/drawing/2014/main" id="{12DAB2CF-EE55-1B69-F6D8-7BE878382E19}"/>
                        </a:ext>
                      </a:extLst>
                    </p:cNvPr>
                    <p:cNvPicPr/>
                    <p:nvPr/>
                  </p:nvPicPr>
                  <p:blipFill>
                    <a:blip r:embed="rId492"/>
                    <a:stretch>
                      <a:fillRect/>
                    </a:stretch>
                  </p:blipFill>
                  <p:spPr>
                    <a:xfrm>
                      <a:off x="2847960" y="3231120"/>
                      <a:ext cx="126000" cy="1260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493">
                  <p14:nvContentPartPr>
                    <p14:cNvPr id="516" name="Рукописный ввод 515">
                      <a:extLst>
                        <a:ext uri="{FF2B5EF4-FFF2-40B4-BE49-F238E27FC236}">
                          <a16:creationId xmlns:a16="http://schemas.microsoft.com/office/drawing/2014/main" id="{6BE17325-98EA-7730-30AF-ADB0DE33971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074040" y="3046440"/>
                    <a:ext cx="605520" cy="249840"/>
                  </p14:xfrm>
                </p:contentPart>
              </mc:Choice>
              <mc:Fallback>
                <p:pic>
                  <p:nvPicPr>
                    <p:cNvPr id="516" name="Рукописный ввод 515">
                      <a:extLst>
                        <a:ext uri="{FF2B5EF4-FFF2-40B4-BE49-F238E27FC236}">
                          <a16:creationId xmlns:a16="http://schemas.microsoft.com/office/drawing/2014/main" id="{6BE17325-98EA-7730-30AF-ADB0DE339713}"/>
                        </a:ext>
                      </a:extLst>
                    </p:cNvPr>
                    <p:cNvPicPr/>
                    <p:nvPr/>
                  </p:nvPicPr>
                  <p:blipFill>
                    <a:blip r:embed="rId494"/>
                    <a:stretch>
                      <a:fillRect/>
                    </a:stretch>
                  </p:blipFill>
                  <p:spPr>
                    <a:xfrm>
                      <a:off x="3011400" y="2983440"/>
                      <a:ext cx="731160" cy="37548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  <p:grpSp>
          <p:nvGrpSpPr>
            <p:cNvPr id="378" name="Группа 377">
              <a:extLst>
                <a:ext uri="{FF2B5EF4-FFF2-40B4-BE49-F238E27FC236}">
                  <a16:creationId xmlns:a16="http://schemas.microsoft.com/office/drawing/2014/main" id="{C1B5E528-BE69-AD40-DAB2-EEF9FDF5C8AB}"/>
                </a:ext>
              </a:extLst>
            </p:cNvPr>
            <p:cNvGrpSpPr/>
            <p:nvPr/>
          </p:nvGrpSpPr>
          <p:grpSpPr>
            <a:xfrm>
              <a:off x="2950554" y="1037229"/>
              <a:ext cx="1012680" cy="2386440"/>
              <a:chOff x="3864480" y="642190"/>
              <a:chExt cx="1012680" cy="2386440"/>
            </a:xfrm>
            <a:solidFill>
              <a:schemeClr val="bg1"/>
            </a:solidFill>
          </p:grpSpPr>
          <mc:AlternateContent xmlns:mc="http://schemas.openxmlformats.org/markup-compatibility/2006">
            <mc:Choice xmlns:p14="http://schemas.microsoft.com/office/powerpoint/2010/main" Requires="p14">
              <p:contentPart p14:bwMode="auto" r:id="rId495">
                <p14:nvContentPartPr>
                  <p14:cNvPr id="59" name="Рукописный ввод 58">
                    <a:extLst>
                      <a:ext uri="{FF2B5EF4-FFF2-40B4-BE49-F238E27FC236}">
                        <a16:creationId xmlns:a16="http://schemas.microsoft.com/office/drawing/2014/main" id="{FD509FF1-081F-D8FE-F36A-4A5826E51A38}"/>
                      </a:ext>
                    </a:extLst>
                  </p14:cNvPr>
                  <p14:cNvContentPartPr/>
                  <p14:nvPr/>
                </p14:nvContentPartPr>
                <p14:xfrm>
                  <a:off x="3880320" y="3028270"/>
                  <a:ext cx="996840" cy="360"/>
                </p14:xfrm>
              </p:contentPart>
            </mc:Choice>
            <mc:Fallback>
              <p:pic>
                <p:nvPicPr>
                  <p:cNvPr id="59" name="Рукописный ввод 58">
                    <a:extLst>
                      <a:ext uri="{FF2B5EF4-FFF2-40B4-BE49-F238E27FC236}">
                        <a16:creationId xmlns:a16="http://schemas.microsoft.com/office/drawing/2014/main" id="{FD509FF1-081F-D8FE-F36A-4A5826E51A38}"/>
                      </a:ext>
                    </a:extLst>
                  </p:cNvPr>
                  <p:cNvPicPr/>
                  <p:nvPr/>
                </p:nvPicPr>
                <p:blipFill>
                  <a:blip r:embed="rId85"/>
                  <a:stretch>
                    <a:fillRect/>
                  </a:stretch>
                </p:blipFill>
                <p:spPr>
                  <a:xfrm>
                    <a:off x="3874200" y="3022150"/>
                    <a:ext cx="100908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6">
                <p14:nvContentPartPr>
                  <p14:cNvPr id="60" name="Рукописный ввод 59">
                    <a:extLst>
                      <a:ext uri="{FF2B5EF4-FFF2-40B4-BE49-F238E27FC236}">
                        <a16:creationId xmlns:a16="http://schemas.microsoft.com/office/drawing/2014/main" id="{D8F0E0C7-DAC5-116C-EEB9-FD5748005F90}"/>
                      </a:ext>
                    </a:extLst>
                  </p14:cNvPr>
                  <p14:cNvContentPartPr/>
                  <p14:nvPr/>
                </p14:nvContentPartPr>
                <p14:xfrm>
                  <a:off x="3865200" y="2906230"/>
                  <a:ext cx="989640" cy="360"/>
                </p14:xfrm>
              </p:contentPart>
            </mc:Choice>
            <mc:Fallback>
              <p:pic>
                <p:nvPicPr>
                  <p:cNvPr id="60" name="Рукописный ввод 59">
                    <a:extLst>
                      <a:ext uri="{FF2B5EF4-FFF2-40B4-BE49-F238E27FC236}">
                        <a16:creationId xmlns:a16="http://schemas.microsoft.com/office/drawing/2014/main" id="{D8F0E0C7-DAC5-116C-EEB9-FD5748005F90}"/>
                      </a:ext>
                    </a:extLst>
                  </p:cNvPr>
                  <p:cNvPicPr/>
                  <p:nvPr/>
                </p:nvPicPr>
                <p:blipFill>
                  <a:blip r:embed="rId87"/>
                  <a:stretch>
                    <a:fillRect/>
                  </a:stretch>
                </p:blipFill>
                <p:spPr>
                  <a:xfrm>
                    <a:off x="3859080" y="2900110"/>
                    <a:ext cx="100188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7">
                <p14:nvContentPartPr>
                  <p14:cNvPr id="61" name="Рукописный ввод 60">
                    <a:extLst>
                      <a:ext uri="{FF2B5EF4-FFF2-40B4-BE49-F238E27FC236}">
                        <a16:creationId xmlns:a16="http://schemas.microsoft.com/office/drawing/2014/main" id="{E597A1E3-D535-3EF0-5206-8A26569B8597}"/>
                      </a:ext>
                    </a:extLst>
                  </p14:cNvPr>
                  <p14:cNvContentPartPr/>
                  <p14:nvPr/>
                </p14:nvContentPartPr>
                <p14:xfrm>
                  <a:off x="3870240" y="2662510"/>
                  <a:ext cx="993600" cy="360"/>
                </p14:xfrm>
              </p:contentPart>
            </mc:Choice>
            <mc:Fallback>
              <p:pic>
                <p:nvPicPr>
                  <p:cNvPr id="61" name="Рукописный ввод 60">
                    <a:extLst>
                      <a:ext uri="{FF2B5EF4-FFF2-40B4-BE49-F238E27FC236}">
                        <a16:creationId xmlns:a16="http://schemas.microsoft.com/office/drawing/2014/main" id="{E597A1E3-D535-3EF0-5206-8A26569B8597}"/>
                      </a:ext>
                    </a:extLst>
                  </p:cNvPr>
                  <p:cNvPicPr/>
                  <p:nvPr/>
                </p:nvPicPr>
                <p:blipFill>
                  <a:blip r:embed="rId87"/>
                  <a:stretch>
                    <a:fillRect/>
                  </a:stretch>
                </p:blipFill>
                <p:spPr>
                  <a:xfrm>
                    <a:off x="3864120" y="2656390"/>
                    <a:ext cx="100584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498">
                <p14:nvContentPartPr>
                  <p14:cNvPr id="62" name="Рукописный ввод 61">
                    <a:extLst>
                      <a:ext uri="{FF2B5EF4-FFF2-40B4-BE49-F238E27FC236}">
                        <a16:creationId xmlns:a16="http://schemas.microsoft.com/office/drawing/2014/main" id="{209897E4-648D-9899-289C-9CC90A212CA0}"/>
                      </a:ext>
                    </a:extLst>
                  </p14:cNvPr>
                  <p14:cNvContentPartPr/>
                  <p14:nvPr/>
                </p14:nvContentPartPr>
                <p14:xfrm>
                  <a:off x="3865200" y="2550910"/>
                  <a:ext cx="987480" cy="360"/>
                </p14:xfrm>
              </p:contentPart>
            </mc:Choice>
            <mc:Fallback>
              <p:pic>
                <p:nvPicPr>
                  <p:cNvPr id="62" name="Рукописный ввод 61">
                    <a:extLst>
                      <a:ext uri="{FF2B5EF4-FFF2-40B4-BE49-F238E27FC236}">
                        <a16:creationId xmlns:a16="http://schemas.microsoft.com/office/drawing/2014/main" id="{209897E4-648D-9899-289C-9CC90A212CA0}"/>
                      </a:ext>
                    </a:extLst>
                  </p:cNvPr>
                  <p:cNvPicPr/>
                  <p:nvPr/>
                </p:nvPicPr>
                <p:blipFill>
                  <a:blip r:embed="rId499"/>
                  <a:stretch>
                    <a:fillRect/>
                  </a:stretch>
                </p:blipFill>
                <p:spPr>
                  <a:xfrm>
                    <a:off x="3859080" y="2544790"/>
                    <a:ext cx="99972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00">
                <p14:nvContentPartPr>
                  <p14:cNvPr id="63" name="Рукописный ввод 62">
                    <a:extLst>
                      <a:ext uri="{FF2B5EF4-FFF2-40B4-BE49-F238E27FC236}">
                        <a16:creationId xmlns:a16="http://schemas.microsoft.com/office/drawing/2014/main" id="{F7D64317-2323-1FB3-6C4E-0713B6B99432}"/>
                      </a:ext>
                    </a:extLst>
                  </p14:cNvPr>
                  <p14:cNvContentPartPr/>
                  <p14:nvPr/>
                </p14:nvContentPartPr>
                <p14:xfrm>
                  <a:off x="4098840" y="1214590"/>
                  <a:ext cx="518400" cy="360"/>
                </p14:xfrm>
              </p:contentPart>
            </mc:Choice>
            <mc:Fallback>
              <p:pic>
                <p:nvPicPr>
                  <p:cNvPr id="63" name="Рукописный ввод 62">
                    <a:extLst>
                      <a:ext uri="{FF2B5EF4-FFF2-40B4-BE49-F238E27FC236}">
                        <a16:creationId xmlns:a16="http://schemas.microsoft.com/office/drawing/2014/main" id="{F7D64317-2323-1FB3-6C4E-0713B6B99432}"/>
                      </a:ext>
                    </a:extLst>
                  </p:cNvPr>
                  <p:cNvPicPr/>
                  <p:nvPr/>
                </p:nvPicPr>
                <p:blipFill>
                  <a:blip r:embed="rId93"/>
                  <a:stretch>
                    <a:fillRect/>
                  </a:stretch>
                </p:blipFill>
                <p:spPr>
                  <a:xfrm>
                    <a:off x="4092720" y="1208470"/>
                    <a:ext cx="530640" cy="1260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01">
                <p14:nvContentPartPr>
                  <p14:cNvPr id="64" name="Рукописный ввод 63">
                    <a:extLst>
                      <a:ext uri="{FF2B5EF4-FFF2-40B4-BE49-F238E27FC236}">
                        <a16:creationId xmlns:a16="http://schemas.microsoft.com/office/drawing/2014/main" id="{B1DC3263-115C-3F99-BC17-0CB9F0F8A67E}"/>
                      </a:ext>
                    </a:extLst>
                  </p14:cNvPr>
                  <p14:cNvContentPartPr/>
                  <p14:nvPr/>
                </p14:nvContentPartPr>
                <p14:xfrm>
                  <a:off x="3868080" y="2547670"/>
                  <a:ext cx="7920" cy="102600"/>
                </p14:xfrm>
              </p:contentPart>
            </mc:Choice>
            <mc:Fallback>
              <p:pic>
                <p:nvPicPr>
                  <p:cNvPr id="64" name="Рукописный ввод 63">
                    <a:extLst>
                      <a:ext uri="{FF2B5EF4-FFF2-40B4-BE49-F238E27FC236}">
                        <a16:creationId xmlns:a16="http://schemas.microsoft.com/office/drawing/2014/main" id="{B1DC3263-115C-3F99-BC17-0CB9F0F8A67E}"/>
                      </a:ext>
                    </a:extLst>
                  </p:cNvPr>
                  <p:cNvPicPr/>
                  <p:nvPr/>
                </p:nvPicPr>
                <p:blipFill>
                  <a:blip r:embed="rId95"/>
                  <a:stretch>
                    <a:fillRect/>
                  </a:stretch>
                </p:blipFill>
                <p:spPr>
                  <a:xfrm>
                    <a:off x="3861960" y="2541550"/>
                    <a:ext cx="20160" cy="11484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02">
                <p14:nvContentPartPr>
                  <p14:cNvPr id="72" name="Рукописный ввод 71">
                    <a:extLst>
                      <a:ext uri="{FF2B5EF4-FFF2-40B4-BE49-F238E27FC236}">
                        <a16:creationId xmlns:a16="http://schemas.microsoft.com/office/drawing/2014/main" id="{090F1B2C-879F-3C82-9C4B-0D9F1ABDCD06}"/>
                      </a:ext>
                    </a:extLst>
                  </p14:cNvPr>
                  <p14:cNvContentPartPr/>
                  <p14:nvPr/>
                </p14:nvContentPartPr>
                <p14:xfrm>
                  <a:off x="3864480" y="1206670"/>
                  <a:ext cx="342720" cy="1318680"/>
                </p14:xfrm>
              </p:contentPart>
            </mc:Choice>
            <mc:Fallback>
              <p:pic>
                <p:nvPicPr>
                  <p:cNvPr id="72" name="Рукописный ввод 71">
                    <a:extLst>
                      <a:ext uri="{FF2B5EF4-FFF2-40B4-BE49-F238E27FC236}">
                        <a16:creationId xmlns:a16="http://schemas.microsoft.com/office/drawing/2014/main" id="{090F1B2C-879F-3C82-9C4B-0D9F1ABDCD06}"/>
                      </a:ext>
                    </a:extLst>
                  </p:cNvPr>
                  <p:cNvPicPr/>
                  <p:nvPr/>
                </p:nvPicPr>
                <p:blipFill>
                  <a:blip r:embed="rId97"/>
                  <a:stretch>
                    <a:fillRect/>
                  </a:stretch>
                </p:blipFill>
                <p:spPr>
                  <a:xfrm>
                    <a:off x="3858360" y="1200550"/>
                    <a:ext cx="354960" cy="133092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76" name="Группа 75">
                <a:extLst>
                  <a:ext uri="{FF2B5EF4-FFF2-40B4-BE49-F238E27FC236}">
                    <a16:creationId xmlns:a16="http://schemas.microsoft.com/office/drawing/2014/main" id="{02D795BC-04E5-E2BC-F87B-4F7BF59405B4}"/>
                  </a:ext>
                </a:extLst>
              </p:cNvPr>
              <p:cNvGrpSpPr/>
              <p:nvPr/>
            </p:nvGrpSpPr>
            <p:grpSpPr>
              <a:xfrm>
                <a:off x="3870240" y="1206670"/>
                <a:ext cx="990720" cy="1820520"/>
                <a:chOff x="2910600" y="4165320"/>
                <a:chExt cx="990720" cy="182052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503">
                  <p14:nvContentPartPr>
                    <p14:cNvPr id="65" name="Рукописный ввод 64">
                      <a:extLst>
                        <a:ext uri="{FF2B5EF4-FFF2-40B4-BE49-F238E27FC236}">
                          <a16:creationId xmlns:a16="http://schemas.microsoft.com/office/drawing/2014/main" id="{AF66B735-A04A-A37D-BD9D-6EC9A3E4142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2910600" y="5633400"/>
                    <a:ext cx="113760" cy="352440"/>
                  </p14:xfrm>
                </p:contentPart>
              </mc:Choice>
              <mc:Fallback>
                <p:pic>
                  <p:nvPicPr>
                    <p:cNvPr id="65" name="Рукописный ввод 64">
                      <a:extLst>
                        <a:ext uri="{FF2B5EF4-FFF2-40B4-BE49-F238E27FC236}">
                          <a16:creationId xmlns:a16="http://schemas.microsoft.com/office/drawing/2014/main" id="{AF66B735-A04A-A37D-BD9D-6EC9A3E4142F}"/>
                        </a:ext>
                      </a:extLst>
                    </p:cNvPr>
                    <p:cNvPicPr/>
                    <p:nvPr/>
                  </p:nvPicPr>
                  <p:blipFill>
                    <a:blip r:embed="rId99"/>
                    <a:stretch>
                      <a:fillRect/>
                    </a:stretch>
                  </p:blipFill>
                  <p:spPr>
                    <a:xfrm>
                      <a:off x="2904480" y="5627280"/>
                      <a:ext cx="126000" cy="3646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4">
                  <p14:nvContentPartPr>
                    <p14:cNvPr id="66" name="Рукописный ввод 65">
                      <a:extLst>
                        <a:ext uri="{FF2B5EF4-FFF2-40B4-BE49-F238E27FC236}">
                          <a16:creationId xmlns:a16="http://schemas.microsoft.com/office/drawing/2014/main" id="{BFE6B615-7BFA-83A0-EFC7-B4D4D6AE2A92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900960" y="5877120"/>
                    <a:ext cx="360" cy="101160"/>
                  </p14:xfrm>
                </p:contentPart>
              </mc:Choice>
              <mc:Fallback>
                <p:pic>
                  <p:nvPicPr>
                    <p:cNvPr id="66" name="Рукописный ввод 65">
                      <a:extLst>
                        <a:ext uri="{FF2B5EF4-FFF2-40B4-BE49-F238E27FC236}">
                          <a16:creationId xmlns:a16="http://schemas.microsoft.com/office/drawing/2014/main" id="{BFE6B615-7BFA-83A0-EFC7-B4D4D6AE2A92}"/>
                        </a:ext>
                      </a:extLst>
                    </p:cNvPr>
                    <p:cNvPicPr/>
                    <p:nvPr/>
                  </p:nvPicPr>
                  <p:blipFill>
                    <a:blip r:embed="rId101"/>
                    <a:stretch>
                      <a:fillRect/>
                    </a:stretch>
                  </p:blipFill>
                  <p:spPr>
                    <a:xfrm>
                      <a:off x="3894840" y="5871000"/>
                      <a:ext cx="12600" cy="1134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5">
                  <p14:nvContentPartPr>
                    <p14:cNvPr id="67" name="Рукописный ввод 66">
                      <a:extLst>
                        <a:ext uri="{FF2B5EF4-FFF2-40B4-BE49-F238E27FC236}">
                          <a16:creationId xmlns:a16="http://schemas.microsoft.com/office/drawing/2014/main" id="{FFE84D35-B627-423E-1FF6-B7BDCCFDDAB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793320" y="5612880"/>
                    <a:ext cx="102240" cy="241920"/>
                  </p14:xfrm>
                </p:contentPart>
              </mc:Choice>
              <mc:Fallback>
                <p:pic>
                  <p:nvPicPr>
                    <p:cNvPr id="67" name="Рукописный ввод 66">
                      <a:extLst>
                        <a:ext uri="{FF2B5EF4-FFF2-40B4-BE49-F238E27FC236}">
                          <a16:creationId xmlns:a16="http://schemas.microsoft.com/office/drawing/2014/main" id="{FFE84D35-B627-423E-1FF6-B7BDCCFDDAB5}"/>
                        </a:ext>
                      </a:extLst>
                    </p:cNvPr>
                    <p:cNvPicPr/>
                    <p:nvPr/>
                  </p:nvPicPr>
                  <p:blipFill>
                    <a:blip r:embed="rId506"/>
                    <a:stretch>
                      <a:fillRect/>
                    </a:stretch>
                  </p:blipFill>
                  <p:spPr>
                    <a:xfrm>
                      <a:off x="3787200" y="5606760"/>
                      <a:ext cx="114480" cy="25416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7">
                  <p14:nvContentPartPr>
                    <p14:cNvPr id="68" name="Рукописный ввод 67">
                      <a:extLst>
                        <a:ext uri="{FF2B5EF4-FFF2-40B4-BE49-F238E27FC236}">
                          <a16:creationId xmlns:a16="http://schemas.microsoft.com/office/drawing/2014/main" id="{ECB5DA5D-18FE-0EB9-D49F-835420C6353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89080" y="5501280"/>
                    <a:ext cx="2880" cy="107640"/>
                  </p14:xfrm>
                </p:contentPart>
              </mc:Choice>
              <mc:Fallback>
                <p:pic>
                  <p:nvPicPr>
                    <p:cNvPr id="68" name="Рукописный ввод 67">
                      <a:extLst>
                        <a:ext uri="{FF2B5EF4-FFF2-40B4-BE49-F238E27FC236}">
                          <a16:creationId xmlns:a16="http://schemas.microsoft.com/office/drawing/2014/main" id="{ECB5DA5D-18FE-0EB9-D49F-835420C63536}"/>
                        </a:ext>
                      </a:extLst>
                    </p:cNvPr>
                    <p:cNvPicPr/>
                    <p:nvPr/>
                  </p:nvPicPr>
                  <p:blipFill>
                    <a:blip r:embed="rId508"/>
                    <a:stretch>
                      <a:fillRect/>
                    </a:stretch>
                  </p:blipFill>
                  <p:spPr>
                    <a:xfrm>
                      <a:off x="3882960" y="5495160"/>
                      <a:ext cx="15120" cy="11988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09">
                  <p14:nvContentPartPr>
                    <p14:cNvPr id="75" name="Рукописный ввод 74">
                      <a:extLst>
                        <a:ext uri="{FF2B5EF4-FFF2-40B4-BE49-F238E27FC236}">
                          <a16:creationId xmlns:a16="http://schemas.microsoft.com/office/drawing/2014/main" id="{D7159462-6D58-57F7-05CD-839B20026DEA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554280" y="4165320"/>
                    <a:ext cx="345600" cy="1344960"/>
                  </p14:xfrm>
                </p:contentPart>
              </mc:Choice>
              <mc:Fallback>
                <p:pic>
                  <p:nvPicPr>
                    <p:cNvPr id="75" name="Рукописный ввод 74">
                      <a:extLst>
                        <a:ext uri="{FF2B5EF4-FFF2-40B4-BE49-F238E27FC236}">
                          <a16:creationId xmlns:a16="http://schemas.microsoft.com/office/drawing/2014/main" id="{D7159462-6D58-57F7-05CD-839B20026DEA}"/>
                        </a:ext>
                      </a:extLst>
                    </p:cNvPr>
                    <p:cNvPicPr/>
                    <p:nvPr/>
                  </p:nvPicPr>
                  <p:blipFill>
                    <a:blip r:embed="rId510"/>
                    <a:stretch>
                      <a:fillRect/>
                    </a:stretch>
                  </p:blipFill>
                  <p:spPr>
                    <a:xfrm>
                      <a:off x="3548160" y="4159200"/>
                      <a:ext cx="357840" cy="13572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511">
                <p14:nvContentPartPr>
                  <p14:cNvPr id="80" name="Рукописный ввод 79">
                    <a:extLst>
                      <a:ext uri="{FF2B5EF4-FFF2-40B4-BE49-F238E27FC236}">
                        <a16:creationId xmlns:a16="http://schemas.microsoft.com/office/drawing/2014/main" id="{2E4DF606-9689-4EC4-BE17-C8A6E59B848D}"/>
                      </a:ext>
                    </a:extLst>
                  </p14:cNvPr>
                  <p14:cNvContentPartPr/>
                  <p14:nvPr/>
                </p14:nvContentPartPr>
                <p14:xfrm>
                  <a:off x="4011000" y="755230"/>
                  <a:ext cx="103320" cy="466920"/>
                </p14:xfrm>
              </p:contentPart>
            </mc:Choice>
            <mc:Fallback>
              <p:pic>
                <p:nvPicPr>
                  <p:cNvPr id="80" name="Рукописный ввод 79">
                    <a:extLst>
                      <a:ext uri="{FF2B5EF4-FFF2-40B4-BE49-F238E27FC236}">
                        <a16:creationId xmlns:a16="http://schemas.microsoft.com/office/drawing/2014/main" id="{2E4DF606-9689-4EC4-BE17-C8A6E59B848D}"/>
                      </a:ext>
                    </a:extLst>
                  </p:cNvPr>
                  <p:cNvPicPr/>
                  <p:nvPr/>
                </p:nvPicPr>
                <p:blipFill>
                  <a:blip r:embed="rId107"/>
                  <a:stretch>
                    <a:fillRect/>
                  </a:stretch>
                </p:blipFill>
                <p:spPr>
                  <a:xfrm>
                    <a:off x="4004880" y="749110"/>
                    <a:ext cx="115560" cy="479160"/>
                  </a:xfrm>
                  <a:prstGeom prst="rect">
                    <a:avLst/>
                  </a:prstGeom>
                </p:spPr>
              </p:pic>
            </mc:Fallback>
          </mc:AlternateContent>
          <mc:AlternateContent xmlns:mc="http://schemas.openxmlformats.org/markup-compatibility/2006">
            <mc:Choice xmlns:p14="http://schemas.microsoft.com/office/powerpoint/2010/main" Requires="p14">
              <p:contentPart p14:bwMode="auto" r:id="rId512">
                <p14:nvContentPartPr>
                  <p14:cNvPr id="82" name="Рукописный ввод 81">
                    <a:extLst>
                      <a:ext uri="{FF2B5EF4-FFF2-40B4-BE49-F238E27FC236}">
                        <a16:creationId xmlns:a16="http://schemas.microsoft.com/office/drawing/2014/main" id="{F89D7ED8-2112-C33F-8DD8-9690F8D4B37F}"/>
                      </a:ext>
                    </a:extLst>
                  </p14:cNvPr>
                  <p14:cNvContentPartPr/>
                  <p14:nvPr/>
                </p14:nvContentPartPr>
                <p14:xfrm>
                  <a:off x="4093800" y="642190"/>
                  <a:ext cx="500040" cy="142920"/>
                </p14:xfrm>
              </p:contentPart>
            </mc:Choice>
            <mc:Fallback>
              <p:pic>
                <p:nvPicPr>
                  <p:cNvPr id="82" name="Рукописный ввод 81">
                    <a:extLst>
                      <a:ext uri="{FF2B5EF4-FFF2-40B4-BE49-F238E27FC236}">
                        <a16:creationId xmlns:a16="http://schemas.microsoft.com/office/drawing/2014/main" id="{F89D7ED8-2112-C33F-8DD8-9690F8D4B37F}"/>
                      </a:ext>
                    </a:extLst>
                  </p:cNvPr>
                  <p:cNvPicPr/>
                  <p:nvPr/>
                </p:nvPicPr>
                <p:blipFill>
                  <a:blip r:embed="rId109"/>
                  <a:stretch>
                    <a:fillRect/>
                  </a:stretch>
                </p:blipFill>
                <p:spPr>
                  <a:xfrm>
                    <a:off x="4087680" y="636070"/>
                    <a:ext cx="512280" cy="15516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88" name="Группа 87">
                <a:extLst>
                  <a:ext uri="{FF2B5EF4-FFF2-40B4-BE49-F238E27FC236}">
                    <a16:creationId xmlns:a16="http://schemas.microsoft.com/office/drawing/2014/main" id="{8D9ACAAB-A46E-4E02-5645-2FCDB10781A5}"/>
                  </a:ext>
                </a:extLst>
              </p:cNvPr>
              <p:cNvGrpSpPr/>
              <p:nvPr/>
            </p:nvGrpSpPr>
            <p:grpSpPr>
              <a:xfrm>
                <a:off x="4596720" y="733990"/>
                <a:ext cx="117360" cy="517320"/>
                <a:chOff x="3637080" y="3692640"/>
                <a:chExt cx="117360" cy="51732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513">
                  <p14:nvContentPartPr>
                    <p14:cNvPr id="86" name="Рукописный ввод 85">
                      <a:extLst>
                        <a:ext uri="{FF2B5EF4-FFF2-40B4-BE49-F238E27FC236}">
                          <a16:creationId xmlns:a16="http://schemas.microsoft.com/office/drawing/2014/main" id="{D0FDADEB-CED9-6914-E67A-2948FFF0F7D5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637080" y="3692640"/>
                    <a:ext cx="117360" cy="334800"/>
                  </p14:xfrm>
                </p:contentPart>
              </mc:Choice>
              <mc:Fallback>
                <p:pic>
                  <p:nvPicPr>
                    <p:cNvPr id="86" name="Рукописный ввод 85">
                      <a:extLst>
                        <a:ext uri="{FF2B5EF4-FFF2-40B4-BE49-F238E27FC236}">
                          <a16:creationId xmlns:a16="http://schemas.microsoft.com/office/drawing/2014/main" id="{D0FDADEB-CED9-6914-E67A-2948FFF0F7D5}"/>
                        </a:ext>
                      </a:extLst>
                    </p:cNvPr>
                    <p:cNvPicPr/>
                    <p:nvPr/>
                  </p:nvPicPr>
                  <p:blipFill>
                    <a:blip r:embed="rId111"/>
                    <a:stretch>
                      <a:fillRect/>
                    </a:stretch>
                  </p:blipFill>
                  <p:spPr>
                    <a:xfrm>
                      <a:off x="3630960" y="3686520"/>
                      <a:ext cx="129600" cy="34704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4">
                  <p14:nvContentPartPr>
                    <p14:cNvPr id="87" name="Рукописный ввод 86">
                      <a:extLst>
                        <a:ext uri="{FF2B5EF4-FFF2-40B4-BE49-F238E27FC236}">
                          <a16:creationId xmlns:a16="http://schemas.microsoft.com/office/drawing/2014/main" id="{FDBB7EB7-CEBA-8BBB-179F-D9F48CD45BF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659040" y="4013040"/>
                    <a:ext cx="95400" cy="196920"/>
                  </p14:xfrm>
                </p:contentPart>
              </mc:Choice>
              <mc:Fallback>
                <p:pic>
                  <p:nvPicPr>
                    <p:cNvPr id="87" name="Рукописный ввод 86">
                      <a:extLst>
                        <a:ext uri="{FF2B5EF4-FFF2-40B4-BE49-F238E27FC236}">
                          <a16:creationId xmlns:a16="http://schemas.microsoft.com/office/drawing/2014/main" id="{FDBB7EB7-CEBA-8BBB-179F-D9F48CD45BF3}"/>
                        </a:ext>
                      </a:extLst>
                    </p:cNvPr>
                    <p:cNvPicPr/>
                    <p:nvPr/>
                  </p:nvPicPr>
                  <p:blipFill>
                    <a:blip r:embed="rId113"/>
                    <a:stretch>
                      <a:fillRect/>
                    </a:stretch>
                  </p:blipFill>
                  <p:spPr>
                    <a:xfrm>
                      <a:off x="3652920" y="4006920"/>
                      <a:ext cx="107640" cy="20916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mc:AlternateContent xmlns:mc="http://schemas.openxmlformats.org/markup-compatibility/2006">
            <mc:Choice xmlns:p14="http://schemas.microsoft.com/office/powerpoint/2010/main" Requires="p14">
              <p:contentPart p14:bwMode="auto" r:id="rId515">
                <p14:nvContentPartPr>
                  <p14:cNvPr id="118" name="Рукописный ввод 117">
                    <a:extLst>
                      <a:ext uri="{FF2B5EF4-FFF2-40B4-BE49-F238E27FC236}">
                        <a16:creationId xmlns:a16="http://schemas.microsoft.com/office/drawing/2014/main" id="{EA6E5C7D-90C6-23DF-0082-DFCA6FF21F50}"/>
                      </a:ext>
                    </a:extLst>
                  </p14:cNvPr>
                  <p14:cNvContentPartPr/>
                  <p14:nvPr/>
                </p14:nvContentPartPr>
                <p14:xfrm>
                  <a:off x="3867680" y="2519830"/>
                  <a:ext cx="12240" cy="146160"/>
                </p14:xfrm>
              </p:contentPart>
            </mc:Choice>
            <mc:Fallback>
              <p:pic>
                <p:nvPicPr>
                  <p:cNvPr id="118" name="Рукописный ввод 117">
                    <a:extLst>
                      <a:ext uri="{FF2B5EF4-FFF2-40B4-BE49-F238E27FC236}">
                        <a16:creationId xmlns:a16="http://schemas.microsoft.com/office/drawing/2014/main" id="{EA6E5C7D-90C6-23DF-0082-DFCA6FF21F50}"/>
                      </a:ext>
                    </a:extLst>
                  </p:cNvPr>
                  <p:cNvPicPr/>
                  <p:nvPr/>
                </p:nvPicPr>
                <p:blipFill>
                  <a:blip r:embed="rId115"/>
                  <a:stretch>
                    <a:fillRect/>
                  </a:stretch>
                </p:blipFill>
                <p:spPr>
                  <a:xfrm>
                    <a:off x="3861560" y="2513710"/>
                    <a:ext cx="24480" cy="158400"/>
                  </a:xfrm>
                  <a:prstGeom prst="rect">
                    <a:avLst/>
                  </a:prstGeom>
                </p:spPr>
              </p:pic>
            </mc:Fallback>
          </mc:AlternateContent>
          <p:grpSp>
            <p:nvGrpSpPr>
              <p:cNvPr id="124" name="Группа 123">
                <a:extLst>
                  <a:ext uri="{FF2B5EF4-FFF2-40B4-BE49-F238E27FC236}">
                    <a16:creationId xmlns:a16="http://schemas.microsoft.com/office/drawing/2014/main" id="{8C72D70D-575F-D64D-DACD-CB6C27CC9392}"/>
                  </a:ext>
                </a:extLst>
              </p:cNvPr>
              <p:cNvGrpSpPr/>
              <p:nvPr/>
            </p:nvGrpSpPr>
            <p:grpSpPr>
              <a:xfrm>
                <a:off x="4850840" y="2901070"/>
                <a:ext cx="10440" cy="124560"/>
                <a:chOff x="3891200" y="5859720"/>
                <a:chExt cx="10440" cy="124560"/>
              </a:xfrm>
              <a:grpFill/>
            </p:grpSpPr>
            <mc:AlternateContent xmlns:mc="http://schemas.openxmlformats.org/markup-compatibility/2006">
              <mc:Choice xmlns:p14="http://schemas.microsoft.com/office/powerpoint/2010/main" Requires="p14">
                <p:contentPart p14:bwMode="auto" r:id="rId516">
                  <p14:nvContentPartPr>
                    <p14:cNvPr id="119" name="Рукописный ввод 118">
                      <a:extLst>
                        <a:ext uri="{FF2B5EF4-FFF2-40B4-BE49-F238E27FC236}">
                          <a16:creationId xmlns:a16="http://schemas.microsoft.com/office/drawing/2014/main" id="{0E5E5B46-F7E6-6350-4200-2D4EFB67EC66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3720" y="5859720"/>
                    <a:ext cx="360" cy="360"/>
                  </p14:xfrm>
                </p:contentPart>
              </mc:Choice>
              <mc:Fallback>
                <p:pic>
                  <p:nvPicPr>
                    <p:cNvPr id="119" name="Рукописный ввод 118">
                      <a:extLst>
                        <a:ext uri="{FF2B5EF4-FFF2-40B4-BE49-F238E27FC236}">
                          <a16:creationId xmlns:a16="http://schemas.microsoft.com/office/drawing/2014/main" id="{0E5E5B46-F7E6-6350-4200-2D4EFB67EC66}"/>
                        </a:ext>
                      </a:extLst>
                    </p:cNvPr>
                    <p:cNvPicPr/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3887600" y="5853600"/>
                      <a:ext cx="1260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7">
                  <p14:nvContentPartPr>
                    <p14:cNvPr id="120" name="Рукописный ввод 119">
                      <a:extLst>
                        <a:ext uri="{FF2B5EF4-FFF2-40B4-BE49-F238E27FC236}">
                          <a16:creationId xmlns:a16="http://schemas.microsoft.com/office/drawing/2014/main" id="{165CC91C-EA0C-41F5-D111-0FB06B5F9FE4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1200" y="5867280"/>
                    <a:ext cx="360" cy="360"/>
                  </p14:xfrm>
                </p:contentPart>
              </mc:Choice>
              <mc:Fallback>
                <p:pic>
                  <p:nvPicPr>
                    <p:cNvPr id="120" name="Рукописный ввод 119">
                      <a:extLst>
                        <a:ext uri="{FF2B5EF4-FFF2-40B4-BE49-F238E27FC236}">
                          <a16:creationId xmlns:a16="http://schemas.microsoft.com/office/drawing/2014/main" id="{165CC91C-EA0C-41F5-D111-0FB06B5F9FE4}"/>
                        </a:ext>
                      </a:extLst>
                    </p:cNvPr>
                    <p:cNvPicPr/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3885080" y="5861160"/>
                      <a:ext cx="1260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8">
                  <p14:nvContentPartPr>
                    <p14:cNvPr id="121" name="Рукописный ввод 120">
                      <a:extLst>
                        <a:ext uri="{FF2B5EF4-FFF2-40B4-BE49-F238E27FC236}">
                          <a16:creationId xmlns:a16="http://schemas.microsoft.com/office/drawing/2014/main" id="{64040F2F-72FE-9E5F-6BC6-E3167F89E5BF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896240" y="5869800"/>
                    <a:ext cx="1440" cy="3960"/>
                  </p14:xfrm>
                </p:contentPart>
              </mc:Choice>
              <mc:Fallback>
                <p:pic>
                  <p:nvPicPr>
                    <p:cNvPr id="121" name="Рукописный ввод 120">
                      <a:extLst>
                        <a:ext uri="{FF2B5EF4-FFF2-40B4-BE49-F238E27FC236}">
                          <a16:creationId xmlns:a16="http://schemas.microsoft.com/office/drawing/2014/main" id="{64040F2F-72FE-9E5F-6BC6-E3167F89E5BF}"/>
                        </a:ext>
                      </a:extLst>
                    </p:cNvPr>
                    <p:cNvPicPr/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3890120" y="5863680"/>
                      <a:ext cx="13680" cy="16200"/>
                    </a:xfrm>
                    <a:prstGeom prst="rect">
                      <a:avLst/>
                    </a:prstGeom>
                  </p:spPr>
                </p:pic>
              </mc:Fallback>
            </mc:AlternateContent>
            <mc:AlternateContent xmlns:mc="http://schemas.openxmlformats.org/markup-compatibility/2006">
              <mc:Choice xmlns:p14="http://schemas.microsoft.com/office/powerpoint/2010/main" Requires="p14">
                <p:contentPart p14:bwMode="auto" r:id="rId519">
                  <p14:nvContentPartPr>
                    <p14:cNvPr id="123" name="Рукописный ввод 122">
                      <a:extLst>
                        <a:ext uri="{FF2B5EF4-FFF2-40B4-BE49-F238E27FC236}">
                          <a16:creationId xmlns:a16="http://schemas.microsoft.com/office/drawing/2014/main" id="{20E8F776-9920-A05F-996D-FC1CEC248623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3901280" y="5983920"/>
                    <a:ext cx="360" cy="360"/>
                  </p14:xfrm>
                </p:contentPart>
              </mc:Choice>
              <mc:Fallback>
                <p:pic>
                  <p:nvPicPr>
                    <p:cNvPr id="123" name="Рукописный ввод 122">
                      <a:extLst>
                        <a:ext uri="{FF2B5EF4-FFF2-40B4-BE49-F238E27FC236}">
                          <a16:creationId xmlns:a16="http://schemas.microsoft.com/office/drawing/2014/main" id="{20E8F776-9920-A05F-996D-FC1CEC248623}"/>
                        </a:ext>
                      </a:extLst>
                    </p:cNvPr>
                    <p:cNvPicPr/>
                    <p:nvPr/>
                  </p:nvPicPr>
                  <p:blipFill>
                    <a:blip r:embed="rId29"/>
                    <a:stretch>
                      <a:fillRect/>
                    </a:stretch>
                  </p:blipFill>
                  <p:spPr>
                    <a:xfrm>
                      <a:off x="3895160" y="5977800"/>
                      <a:ext cx="12600" cy="12600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</p:grpSp>
      </p:grpSp>
    </p:spTree>
    <p:extLst>
      <p:ext uri="{BB962C8B-B14F-4D97-AF65-F5344CB8AC3E}">
        <p14:creationId xmlns:p14="http://schemas.microsoft.com/office/powerpoint/2010/main" val="15877569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78</TotalTime>
  <Words>23</Words>
  <Application>Microsoft Office PowerPoint</Application>
  <PresentationFormat>Широкоэкранный</PresentationFormat>
  <Paragraphs>19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Book Antiqua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Всеволод Всеволод</dc:creator>
  <cp:lastModifiedBy>Всеволод Всеволод</cp:lastModifiedBy>
  <cp:revision>5</cp:revision>
  <dcterms:created xsi:type="dcterms:W3CDTF">2024-02-21T14:48:23Z</dcterms:created>
  <dcterms:modified xsi:type="dcterms:W3CDTF">2024-02-21T16:07:16Z</dcterms:modified>
</cp:coreProperties>
</file>