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6600"/>
    <a:srgbClr val="996633"/>
    <a:srgbClr val="663300"/>
    <a:srgbClr val="CC6600"/>
    <a:srgbClr val="FFCC99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69" autoAdjust="0"/>
  </p:normalViewPr>
  <p:slideViewPr>
    <p:cSldViewPr snapToGrid="0">
      <p:cViewPr>
        <p:scale>
          <a:sx n="75" d="100"/>
          <a:sy n="75" d="100"/>
        </p:scale>
        <p:origin x="1260" y="7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5:42.523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0,'0'0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5:47.22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73 0,'0'3,"1"-1,-1 1,1-1,0 1,0-1,-1 0,2 1,1 2,4 13,-3-4,-3-9,1 1,-1 0,0 0,0 0,0 0,-1 0,0-1,-1 11,-12 24,7-18,4-15,0 0,-1 9,-4 21,6-29,-1 0,0 1,0-1,-1 0,-3 8,2-7,-9 18,-2 5,7-14,7-16,0 0,-1 0,1 1,0-1,0 0,1 1,-1-1,0 1,1-1,0 1,-1-1,1 1,0-1,0 1,1 0,-1 2,2 2,-1 0,0-1,0 15,0-1,0-19,0 1,0 0,0-1,0 1,0-1,1 0,-1 1,0-1,1 0,-1 0,1 0,1 1,6 5,-4-3,0 0,-1-1,1 0,1 0,-1 0,0-1,7 2,-10-3,0-1,0 1,0-1,0 0,0 1,0-1,1 0,-1 0,0-1,0 1,0 0,0-1,0 1,0-1,0 0,0 0,0 0,0 0,0 0,2-2,-2 2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5:51.065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395 0,'1'0,"-1"1,1-1,-1 0,0 1,1-1,-1 1,0-1,1 0,-1 1,0-1,1 1,-1-1,0 1,0-1,0 1,0-1,1 1,-1-1,0 1,0-1,0 1,1 12,0-5,-1 0,0 0,-1-1,0 1,0 0,-1-1,1 1,-5 9,4-10,-1 0,1 0,-1 8,-1 7,-2 6,5-20,0-1,-1 0,0 0,-4 10,-6 18,4-9,5-17,0-1,-5 13,-5 7,9-19,-8 17,-4 8,3-5,-12 20,18-37,-3 6,-25 32,27-40,-2-1,-12 11,3-4,4-3,-32 23,38-30,1 0,-14 14,8-7,0-1,12-10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6:11.438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1444,'-1'37,"2"38,-1-74,0-1,0 1,1-1,-1 1,0-1,0 1,0-1,1 1,-1-1,0 1,1-1,-1 0,0 1,1-1,-1 1,1-1,-1 0,1 0,-1 1,1-1,0 0,14 6,1 0,-3 4,-5-3,0-1,-1 1,9 10,-13-14,-1 0,-1 0,1 0,0 0,-1 0,0 0,1 0,-1 0,0 1,-1-1,1 0,-1 1,1-1,-1 4,0-4,0 1,0-1,0 1,-1 0,1 0,-2 6,1-8,0-1,0 0,1 1,-1-1,0 0,0 1,0-1,0 0,-1 0,1 0,0 0,0 0,-1 0,1 0,-1-1,-2 2,-7 4,-20 14,18-12,5-4,7-5,5-2,-10 21,4-9,0 1,1 0,0-1,0 1,1 0,2 13,-2-22,0-1,1 1,-1-1,0 1,0-1,1 0,-1 1,0-1,1 0,-1 1,0-1,1 0,-1 1,0-1,1 0,-1 1,1-1,-1 0,1 0,-1 0,0 1,1-1,-1 0,1 0,-1 0,1 0,-1 0,1 0,-1 0,1 0,20-1,-14 1,41-1,56 2,-48 2,-6 1,-46-5,81-2,76-1,-108 5,-3-4,-15 3,39-1,-31-2,0-4,-43 7,1 0,-1 0,0 0,1-1,-1 1,1 0,-1 0,0-1,1 1,-1 0,1-1,-1 1,0 0,0-1,1 1,-1-1,0 1,0 0,1-1,-1 1,0-1,0 1,0-1,0 1,0-1,0 1,0-1,0 1,0 0,0-2,0-18,-1 13,8-43,-8 49,1 0,-1 0,1 0,0 0,-1 0,0 0,1 0,-1 0,0 1,1-1,-1 0,0 0,0 1,0-1,1 0,-1 1,0-1,0 1,-1-1,0 0,0 0,1 0,-1 0,1-1,0 1,-1 0,-1-2,-9-18,3 6,6 11,1 0,0 0,0 0,0 0,0-1,1 1,-1 0,1-1,0 1,1-1,-1-7,1 0,-1 6,1 0,1 0,-1 0,3-9,-3 13,1 0,0 0,-1 0,1 0,0 1,0-1,0 0,1 1,-1-1,0 1,0-1,1 1,-1-1,1 1,0 0,-1 0,1 0,2-1,-1 0,0 0,0 0,0 0,3-4,7-5,-11 10,-1 0,1-1,0 1,-1-1,0 0,1 1,-1-1,0 0,0 0,0 0,0 0,0 0,-1 0,2-3,-1 2,-1 0,1-1,-1 1,0 0,0 0,0-1,0 1,0 0,-2-4,0 1,0 0,0 1,-5-8,-3-7,4 7,-13-20,14 25,-38-63,18 27,10 16,11 20,1 1,-1-1,1 0,1-1,-3-13,4 20,1-1,-1 1,1-1,-1 0,1 1,0-1,0 0,1 1,-1-1,0 0,1 1,0-1,-1 1,1-1,0 1,0-1,2-2,0 1,-3 2,1 0,0 1,1-1,-1 1,0-1,0 1,1-1,2-1,7-7,-6 5,1 0,0 1,-1 0,2 0,6-3,4-3,-16 10,0-1,0 0,0 1,-1-1,1 0,0 0,-1 0,1 0,-1 0,1 0,-1 0,1 0,-1 0,0 0,1 0,-1-1,1 0,-1 0,0 0,1 1,-1-1,0 0,0 0,0 0,0 0,-1 0,1 1,0-1,-1 0,1 0,-1 0,0 1,1-1,-1 0,0 1,0-1,0 1,0-1,-3-2,-7-14,9 15,0 0,0 0,0-1,-4-2,3 3,1 0,-1 1,1-1,0 0,0 0,0 0,0-1,0 1,1 0,-1-1,1 1,0-1,0 1,0-5,-9-45,9 41,-1-6,1 0,2-20,6 5,-6 25,0 0,5-12,-3 12,-1 0,1-10,-2 9,1 0,0 0,0-1,1 1,7-14,-4 12,-1 0,0 0,4-13,-4-2,-3 16,0 1,6-16,-2 11,7-21,-9 24,3-20,-6 27,-1 1,0 0,0 0,0-1,0 1,0 0,0 0,-1 0,0-1,0 1,0 0,0 0,0 0,-1 0,1 0,-1 0,-3-4,3 4,0 0,0-1,1 1,-1-1,1 1,0-1,-1-4,0 3,1 1,-1-1,-2-6,-18-33,20 42,-2-8,-2 1,1 1,-2-1,-11-13,1 6,-1 1,-20-13,23 17,5 4,0 0,-21-11,11 8,10 5,-20-7,19 8,-1 1,0 0,0 1,0 0,-19 0,24 2,0 0,1 1,-1-1,0 2,0-1,0 1,0-1,-10 6,-31 14,-2-1,29-11,-9 4,18-7,0 0,0 1,1 0,-1 1,2 1,-1 0,-10 12,19-20,1 1,0-1,1 1,-1-1,0 1,0-1,1 1,-1 0,1-1,-1 1,1 0,0 2,-4 10,3-12,1 0,-1 0,1 0,-1 0,1 0,0 0,0 0,0 0,0 0,0 0,0 0,1 3,9 23,-7-23,-1 0,0 0,2 11,-1-2,-2-11,-1 0,1 1,0-1,-1 6,0-7,0 0,0 0,-1 0,1-1,0 1,-1 0,0 0,1 0,-1 0,0-1,0 1,0 0,0-1,0 1,-2 1,-1 1,0 0,-1-1,-8 7,-2 2,14-11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6:24.03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4 41,'0'0,"1"1,-1 0,0 0,1 0,-1-1,1 1,-1 0,1 0,-1-1,1 1,0 0,-1-1,1 1,0-1,0 1,1 0,-1 0,1 0,0 0,0 0,0 0,0 0,3 0,-5-1,1 0,0 0,-1 0,1 0,0 0,0 0,-1 0,1-1,0 1,-1 0,1-1,0 1,-1 0,1-1,-1 1,1-1,-1 1,1-1,-1 1,1-1,0 0,0-1,0 0,0 0,0 1,0-1,0 0,0 0,-1 0,1-3,0 3,-1 1,0-1,0 0,0 1,0-1,0 0,0 1,0-1,-1 1,1-1,-1-1,1 2,-1 0,1 1,-1-1,1 0,0 1,-1-1,1 1,-1-1,1 1,-1-1,0 1,1-1,-1 1,1-1,-1 1,0 0,1-1,-1 1,0 0,0 0,1-1,-1 1,-1 0,0 0,0-1,1 1,-1 0,0 0,1 0,-1 1,1-1,-1 0,0 0,1 1,-1-1,1 1,-1 0,-2 1,3-1,0 0,0-1,0 1,1 0,-1 0,0 0,1 0,-1 1,1-1,-1 0,1 0,-1 0,1 0,0 1,-1-1,1 0,0 0,0 0,0 1,0 1,0 0,0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4:06:44.169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0 198,'1'0,"0"0,0 0,-1-1,1 1,0-1,0 1,0 0,-1-1,1 1,0-1,-1 0,1 1,-1-1,1 1,0-1,-1 0,1-1,8-13,-6 10,1 0,0 0,0 0,0 0,1 1,8-7,-8 7,1 1,0-1,0 1,10-3,14-9,-25 12,0-1,0 0,4-5,7-6,23-15,-37 29,0-1,0 0,-1 0,1 1,-1-1,1 0,-1-1,0 1,1 0,-1 0,0 0,1-5,-2 4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9F2E39-E3A6-44E7-943A-10CAD339C2BE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BD7026-D929-4DC7-B6D5-69A98E4262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4568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BD7026-D929-4DC7-B6D5-69A98E42628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523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AB9C80-A00A-4DAD-85A7-181C5BAF6D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DDEA2DF-A8DA-4C6E-990E-6C6EE22F97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07347-BA8A-4D30-9BC5-7A5F2D14F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3B3E9D-45C2-4F68-9047-F55CC5A27D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11CA5-5D48-49E8-908A-EEAC9F9F3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460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D1BDD-4617-49C2-BE86-5C5CD3C532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068814-2EC4-47EB-89A3-C2AB8979D5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6E7EE-B0CE-4D68-9166-F09232BDD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31E80F-78FA-48CC-A883-EFF693D7B8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898D57-3F72-4089-B367-D1A19C326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06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8E4A93-B744-4902-B348-B4C2AA4325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8A4760C-5D02-4935-BF6B-3BCB3E32179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CC4823-EB24-4B7E-9259-CD0212C5A0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0A664B-0753-4A35-BEDE-B553DE349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52B40C-AAEC-4EA0-9943-7F7A5E379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030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8CAFD5-A575-4C62-B9D5-8212DB142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00FB6E-7FBC-4DD0-917C-AA615392A0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9D85B2-9878-42C7-8946-992516C0E0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90D46-AB87-439D-A181-B719B9295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F1F335-83B0-49EE-BCD6-5BDCA1D9A4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4026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61D3253-3DEB-48D3-B3F8-732A49203C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78E4AE-6BCE-42E2-9F34-7076F66CDC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09F0A-0F6D-4D73-88D7-CCF8F45B2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DEF20D-E147-4BFD-BE8A-0A14545B6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5631E-E5ED-4707-A732-45872B9C08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310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278289-B9E1-4349-A260-921B2CC161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836B88-5791-453F-BBF4-B125A47A43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1E9D61-B8F5-4B9D-B219-016E4A9561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0D8ECE-A745-456F-995E-21B78E060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8D082B-A2C6-4FDD-AA89-133BE8A6E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2C6524-EC4F-453E-B288-4EE61701ED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BA829-97C9-4EC6-80F5-070C90B17E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98EB3D-CA8B-47AE-B9CF-FD4619CD2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0E49D3-EA12-474B-A439-71B4808CA7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FB87BB-9342-4644-968F-375B4865A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B7AF33D-64B8-4FB7-B16A-891C140C0B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7E507E-F01F-4F0D-81F1-1B5D8B46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B9B993-FAA0-4C32-BB8E-D453DB42A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8D1E06-1988-46DF-85C8-B2E5687C89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030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30B82-AB11-4644-A8D7-7DCF768FAC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48F562B-694E-4715-8F04-E079FFFA5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2E8463-E9A9-45C9-89F0-2A66B7F0D1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81A5DF8-5EBF-4A6B-85D1-CA5481175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414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5E8A20-7AF4-49A7-B2B5-5D2DA0611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FB1E772-89A5-477F-A650-389CB0917C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C4302B-E95E-43A5-A2F4-93EDDFF26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7380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0A52DE-CE29-4071-AAFA-D24B5B729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DAA6DC-EC92-4ACC-A754-1C9FE1F8D9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15AA65-1460-497E-8DC4-7EA2BE284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C1D7CEA-F038-4B09-9ED3-82BA62A77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B6213C-F786-4BDA-87BC-C0D40F7A8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797445-AC5B-4C67-A33B-03BDBABE05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42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A4EC4E-39BD-431D-81B0-0F048C362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60CD67-3AC6-47EF-B3C8-66E6BB3D07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0D3C86-A2A4-4159-B911-7B4DFBA3157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02AF83-5F4B-440A-BBA3-3678CAD18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A1F526-58EF-402F-A220-56B08ED091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C182E9-0C69-4A8B-9231-3B38495E1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952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BA00AA-E0AE-45F8-8F46-61AE5C651F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80D715-9E82-4104-AD73-71551845D7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5E1A3D-F47A-4E29-A761-DAF147D535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78FFA4-14C6-40B4-B266-D1C743AC9074}" type="datetimeFigureOut">
              <a:rPr lang="en-US" smtClean="0"/>
              <a:t>2/21/2024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5A291-12DF-4C3F-8346-C9F54E5C22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42AF4D-813B-4EC2-A07E-49AE27F1B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80FA6-C4A3-4037-90F8-F24AED58972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7950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image" Target="../media/image1.jpeg"/><Relationship Id="rId21" Type="http://schemas.openxmlformats.org/officeDocument/2006/relationships/customXml" Target="../ink/ink5.xml"/><Relationship Id="rId7" Type="http://schemas.microsoft.com/office/2007/relationships/hdphoto" Target="../media/hdphoto2.wdp"/><Relationship Id="rId12" Type="http://schemas.openxmlformats.org/officeDocument/2006/relationships/customXml" Target="../ink/ink1.xml"/><Relationship Id="rId17" Type="http://schemas.openxmlformats.org/officeDocument/2006/relationships/customXml" Target="../ink/ink3.xml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9.png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6.png"/><Relationship Id="rId24" Type="http://schemas.openxmlformats.org/officeDocument/2006/relationships/image" Target="../media/image13.png"/><Relationship Id="rId5" Type="http://schemas.microsoft.com/office/2007/relationships/hdphoto" Target="../media/hdphoto1.wdp"/><Relationship Id="rId15" Type="http://schemas.openxmlformats.org/officeDocument/2006/relationships/customXml" Target="../ink/ink2.xml"/><Relationship Id="rId23" Type="http://schemas.openxmlformats.org/officeDocument/2006/relationships/customXml" Target="../ink/ink6.xml"/><Relationship Id="rId10" Type="http://schemas.openxmlformats.org/officeDocument/2006/relationships/image" Target="../media/image5.png"/><Relationship Id="rId19" Type="http://schemas.openxmlformats.org/officeDocument/2006/relationships/customXml" Target="../ink/ink4.xml"/><Relationship Id="rId4" Type="http://schemas.openxmlformats.org/officeDocument/2006/relationships/image" Target="../media/image2.png"/><Relationship Id="rId9" Type="http://schemas.microsoft.com/office/2007/relationships/hdphoto" Target="../media/hdphoto3.wdp"/><Relationship Id="rId14" Type="http://schemas.openxmlformats.org/officeDocument/2006/relationships/image" Target="../media/image8.png"/><Relationship Id="rId2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822DBBC-1585-4798-BDF1-5020EC5A1C25}"/>
              </a:ext>
            </a:extLst>
          </p:cNvPr>
          <p:cNvSpPr/>
          <p:nvPr/>
        </p:nvSpPr>
        <p:spPr>
          <a:xfrm>
            <a:off x="1057275" y="547688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0EB176D-3DBC-47A6-B24D-5F39A86F00A8}"/>
              </a:ext>
            </a:extLst>
          </p:cNvPr>
          <p:cNvSpPr/>
          <p:nvPr/>
        </p:nvSpPr>
        <p:spPr>
          <a:xfrm>
            <a:off x="1776413" y="54768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07F7BCC-A927-4EAC-808F-3D00ED9D9811}"/>
              </a:ext>
            </a:extLst>
          </p:cNvPr>
          <p:cNvSpPr/>
          <p:nvPr/>
        </p:nvSpPr>
        <p:spPr>
          <a:xfrm>
            <a:off x="2495552" y="547688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F2ED06-03AE-49E1-81F1-8C1AC558E1E4}"/>
              </a:ext>
            </a:extLst>
          </p:cNvPr>
          <p:cNvSpPr/>
          <p:nvPr/>
        </p:nvSpPr>
        <p:spPr>
          <a:xfrm>
            <a:off x="3214690" y="54768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9E1C9F6-3DD9-41CC-8B2B-864A04D5F1A3}"/>
              </a:ext>
            </a:extLst>
          </p:cNvPr>
          <p:cNvSpPr/>
          <p:nvPr/>
        </p:nvSpPr>
        <p:spPr>
          <a:xfrm>
            <a:off x="3936205" y="547686"/>
            <a:ext cx="733413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92F0E9B-4F97-4F94-8215-78E375F09DB7}"/>
              </a:ext>
            </a:extLst>
          </p:cNvPr>
          <p:cNvSpPr/>
          <p:nvPr/>
        </p:nvSpPr>
        <p:spPr>
          <a:xfrm>
            <a:off x="4664860" y="547686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9157ABB4-A12F-4DC0-B397-3217E8834282}"/>
              </a:ext>
            </a:extLst>
          </p:cNvPr>
          <p:cNvSpPr/>
          <p:nvPr/>
        </p:nvSpPr>
        <p:spPr>
          <a:xfrm>
            <a:off x="5376862" y="547688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BE25986-0542-43A8-8C59-FC77043EE692}"/>
              </a:ext>
            </a:extLst>
          </p:cNvPr>
          <p:cNvSpPr/>
          <p:nvPr/>
        </p:nvSpPr>
        <p:spPr>
          <a:xfrm>
            <a:off x="6096000" y="54768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BE89821-B801-412A-8194-7F66D300AA8F}"/>
              </a:ext>
            </a:extLst>
          </p:cNvPr>
          <p:cNvSpPr/>
          <p:nvPr/>
        </p:nvSpPr>
        <p:spPr>
          <a:xfrm rot="10800000">
            <a:off x="6093621" y="1266824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0B8DEC3-71ED-4E43-91CA-C5E7D93CE37F}"/>
              </a:ext>
            </a:extLst>
          </p:cNvPr>
          <p:cNvSpPr/>
          <p:nvPr/>
        </p:nvSpPr>
        <p:spPr>
          <a:xfrm rot="10800000">
            <a:off x="5374483" y="1266825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45F23C4-E68A-44AE-8D48-BDC4B81F4C7C}"/>
              </a:ext>
            </a:extLst>
          </p:cNvPr>
          <p:cNvSpPr/>
          <p:nvPr/>
        </p:nvSpPr>
        <p:spPr>
          <a:xfrm rot="10800000">
            <a:off x="4655344" y="1266824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25A34BC-E792-45F8-B74B-8E4A2F58824E}"/>
              </a:ext>
            </a:extLst>
          </p:cNvPr>
          <p:cNvSpPr/>
          <p:nvPr/>
        </p:nvSpPr>
        <p:spPr>
          <a:xfrm rot="10800000">
            <a:off x="3936206" y="1266825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56629F-5365-476F-BB7F-97B33DEAC4FE}"/>
              </a:ext>
            </a:extLst>
          </p:cNvPr>
          <p:cNvSpPr/>
          <p:nvPr/>
        </p:nvSpPr>
        <p:spPr>
          <a:xfrm rot="10800000">
            <a:off x="3212311" y="1266824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D41A02B-0BB0-41FD-9715-6975BA20543A}"/>
              </a:ext>
            </a:extLst>
          </p:cNvPr>
          <p:cNvSpPr/>
          <p:nvPr/>
        </p:nvSpPr>
        <p:spPr>
          <a:xfrm rot="10800000">
            <a:off x="2493173" y="1266825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E4F7367-F5E8-499F-93FB-878DE2E93B4A}"/>
              </a:ext>
            </a:extLst>
          </p:cNvPr>
          <p:cNvSpPr/>
          <p:nvPr/>
        </p:nvSpPr>
        <p:spPr>
          <a:xfrm rot="10800000">
            <a:off x="1774034" y="1266824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7CC135-58A5-44A1-9789-D7CA29D28FF3}"/>
              </a:ext>
            </a:extLst>
          </p:cNvPr>
          <p:cNvSpPr/>
          <p:nvPr/>
        </p:nvSpPr>
        <p:spPr>
          <a:xfrm rot="10800000">
            <a:off x="1054896" y="1266825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C462721-56F0-4FF2-9D05-9CB3406CA1E7}"/>
              </a:ext>
            </a:extLst>
          </p:cNvPr>
          <p:cNvSpPr/>
          <p:nvPr/>
        </p:nvSpPr>
        <p:spPr>
          <a:xfrm>
            <a:off x="1052515" y="1985960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E81018CD-25CA-4E74-84EB-5911C42B62E0}"/>
              </a:ext>
            </a:extLst>
          </p:cNvPr>
          <p:cNvSpPr/>
          <p:nvPr/>
        </p:nvSpPr>
        <p:spPr>
          <a:xfrm>
            <a:off x="1771653" y="1985959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54F19373-A794-4A97-AD95-4812E1F2B1D5}"/>
              </a:ext>
            </a:extLst>
          </p:cNvPr>
          <p:cNvSpPr/>
          <p:nvPr/>
        </p:nvSpPr>
        <p:spPr>
          <a:xfrm>
            <a:off x="2490792" y="1985960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BD78DEBF-2800-4AD6-871A-9240F1FC69DF}"/>
              </a:ext>
            </a:extLst>
          </p:cNvPr>
          <p:cNvSpPr/>
          <p:nvPr/>
        </p:nvSpPr>
        <p:spPr>
          <a:xfrm>
            <a:off x="3209930" y="1985959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528376C4-5832-43F1-8A73-01E6C9623779}"/>
              </a:ext>
            </a:extLst>
          </p:cNvPr>
          <p:cNvSpPr/>
          <p:nvPr/>
        </p:nvSpPr>
        <p:spPr>
          <a:xfrm>
            <a:off x="3931445" y="1985958"/>
            <a:ext cx="733413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F46F5BC9-D488-4C33-8206-D059B67D984A}"/>
              </a:ext>
            </a:extLst>
          </p:cNvPr>
          <p:cNvSpPr/>
          <p:nvPr/>
        </p:nvSpPr>
        <p:spPr>
          <a:xfrm>
            <a:off x="4660100" y="1985958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0294897-7527-4C7A-8620-F21B03789C47}"/>
              </a:ext>
            </a:extLst>
          </p:cNvPr>
          <p:cNvSpPr/>
          <p:nvPr/>
        </p:nvSpPr>
        <p:spPr>
          <a:xfrm>
            <a:off x="5372102" y="1985960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DC5F080E-DC5C-42F8-9AFA-D80202214BBA}"/>
              </a:ext>
            </a:extLst>
          </p:cNvPr>
          <p:cNvSpPr/>
          <p:nvPr/>
        </p:nvSpPr>
        <p:spPr>
          <a:xfrm>
            <a:off x="6091240" y="1985959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5ED645C8-0C13-44E2-B1E3-1EC4EDCE1882}"/>
              </a:ext>
            </a:extLst>
          </p:cNvPr>
          <p:cNvSpPr/>
          <p:nvPr/>
        </p:nvSpPr>
        <p:spPr>
          <a:xfrm rot="10800000">
            <a:off x="6088861" y="2705096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F066F693-6C11-4233-B737-934F630633AF}"/>
              </a:ext>
            </a:extLst>
          </p:cNvPr>
          <p:cNvSpPr/>
          <p:nvPr/>
        </p:nvSpPr>
        <p:spPr>
          <a:xfrm rot="10800000">
            <a:off x="5369723" y="270509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69DEE545-E8F4-4EEA-A6E7-2F1B034A6EE8}"/>
              </a:ext>
            </a:extLst>
          </p:cNvPr>
          <p:cNvSpPr/>
          <p:nvPr/>
        </p:nvSpPr>
        <p:spPr>
          <a:xfrm rot="10800000">
            <a:off x="4650584" y="2705096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AE73A3D-D3E0-4F08-B13F-BD50452019F0}"/>
              </a:ext>
            </a:extLst>
          </p:cNvPr>
          <p:cNvSpPr/>
          <p:nvPr/>
        </p:nvSpPr>
        <p:spPr>
          <a:xfrm rot="10800000">
            <a:off x="3926685" y="2705096"/>
            <a:ext cx="723899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7838E560-FF87-44C3-A814-969C68BC82D9}"/>
              </a:ext>
            </a:extLst>
          </p:cNvPr>
          <p:cNvSpPr/>
          <p:nvPr/>
        </p:nvSpPr>
        <p:spPr>
          <a:xfrm rot="10800000">
            <a:off x="3207551" y="2705096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F8F34EAB-8948-4DBE-B312-8EF56835C0EA}"/>
              </a:ext>
            </a:extLst>
          </p:cNvPr>
          <p:cNvSpPr/>
          <p:nvPr/>
        </p:nvSpPr>
        <p:spPr>
          <a:xfrm rot="10800000">
            <a:off x="2488413" y="270509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8268A187-03E2-42FC-84D9-6A1EFFCEF9D9}"/>
              </a:ext>
            </a:extLst>
          </p:cNvPr>
          <p:cNvSpPr/>
          <p:nvPr/>
        </p:nvSpPr>
        <p:spPr>
          <a:xfrm rot="10800000">
            <a:off x="1769274" y="2705096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08AA885C-6098-42D9-9544-058F443367A5}"/>
              </a:ext>
            </a:extLst>
          </p:cNvPr>
          <p:cNvSpPr/>
          <p:nvPr/>
        </p:nvSpPr>
        <p:spPr>
          <a:xfrm rot="10800000">
            <a:off x="1050136" y="2705097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361CBFA3-D435-4364-B51F-B042C4E51660}"/>
              </a:ext>
            </a:extLst>
          </p:cNvPr>
          <p:cNvSpPr/>
          <p:nvPr/>
        </p:nvSpPr>
        <p:spPr>
          <a:xfrm>
            <a:off x="1057275" y="3424231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0DC3046A-1FB2-4732-A95F-3822076CC863}"/>
              </a:ext>
            </a:extLst>
          </p:cNvPr>
          <p:cNvSpPr/>
          <p:nvPr/>
        </p:nvSpPr>
        <p:spPr>
          <a:xfrm>
            <a:off x="1776413" y="3424230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90806802-D514-4BDC-A843-A49396425035}"/>
              </a:ext>
            </a:extLst>
          </p:cNvPr>
          <p:cNvSpPr/>
          <p:nvPr/>
        </p:nvSpPr>
        <p:spPr>
          <a:xfrm>
            <a:off x="2495552" y="3424231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E078DF0B-EF31-45F4-8113-ABFB28FE89DC}"/>
              </a:ext>
            </a:extLst>
          </p:cNvPr>
          <p:cNvSpPr/>
          <p:nvPr/>
        </p:nvSpPr>
        <p:spPr>
          <a:xfrm>
            <a:off x="3214690" y="3424230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89189380-152E-40A4-AFAD-EF50F58270E7}"/>
              </a:ext>
            </a:extLst>
          </p:cNvPr>
          <p:cNvSpPr/>
          <p:nvPr/>
        </p:nvSpPr>
        <p:spPr>
          <a:xfrm>
            <a:off x="3936205" y="3424229"/>
            <a:ext cx="733413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1402B28F-99FC-4E43-8162-217B2B502909}"/>
              </a:ext>
            </a:extLst>
          </p:cNvPr>
          <p:cNvSpPr/>
          <p:nvPr/>
        </p:nvSpPr>
        <p:spPr>
          <a:xfrm>
            <a:off x="4664860" y="3424229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C272BD4F-CEBF-4779-8028-7DF1D5C88BC6}"/>
              </a:ext>
            </a:extLst>
          </p:cNvPr>
          <p:cNvSpPr/>
          <p:nvPr/>
        </p:nvSpPr>
        <p:spPr>
          <a:xfrm>
            <a:off x="5376862" y="3424231"/>
            <a:ext cx="719138" cy="719137"/>
          </a:xfrm>
          <a:prstGeom prst="rect">
            <a:avLst/>
          </a:prstGeom>
          <a:solidFill>
            <a:srgbClr val="FFCC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58C2E96F-80D6-4307-AC34-90CA1FD08F66}"/>
              </a:ext>
            </a:extLst>
          </p:cNvPr>
          <p:cNvSpPr/>
          <p:nvPr/>
        </p:nvSpPr>
        <p:spPr>
          <a:xfrm>
            <a:off x="6096000" y="3424230"/>
            <a:ext cx="719138" cy="719137"/>
          </a:xfrm>
          <a:prstGeom prst="rect">
            <a:avLst/>
          </a:prstGeom>
          <a:solidFill>
            <a:srgbClr val="99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B1BBC39-A54C-412A-A055-513B91241EA0}"/>
              </a:ext>
            </a:extLst>
          </p:cNvPr>
          <p:cNvGrpSpPr/>
          <p:nvPr/>
        </p:nvGrpSpPr>
        <p:grpSpPr>
          <a:xfrm rot="10800000">
            <a:off x="1054896" y="4143367"/>
            <a:ext cx="5757863" cy="719138"/>
            <a:chOff x="1209675" y="700087"/>
            <a:chExt cx="5757863" cy="719138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3B354AB7-21E8-4261-9740-095A07E0D563}"/>
                </a:ext>
              </a:extLst>
            </p:cNvPr>
            <p:cNvSpPr/>
            <p:nvPr/>
          </p:nvSpPr>
          <p:spPr>
            <a:xfrm>
              <a:off x="1209675" y="7000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3962E5C-604E-4450-9874-213329CB79AC}"/>
                </a:ext>
              </a:extLst>
            </p:cNvPr>
            <p:cNvSpPr/>
            <p:nvPr/>
          </p:nvSpPr>
          <p:spPr>
            <a:xfrm>
              <a:off x="1928813" y="7000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115B3BC3-100E-4FDE-B9F4-320BF669D5A9}"/>
                </a:ext>
              </a:extLst>
            </p:cNvPr>
            <p:cNvSpPr/>
            <p:nvPr/>
          </p:nvSpPr>
          <p:spPr>
            <a:xfrm>
              <a:off x="2647952" y="7000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294F68FF-6AB7-4E84-9994-AA81FC3EEC19}"/>
                </a:ext>
              </a:extLst>
            </p:cNvPr>
            <p:cNvSpPr/>
            <p:nvPr/>
          </p:nvSpPr>
          <p:spPr>
            <a:xfrm>
              <a:off x="3367090" y="7000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945AA209-DA2C-4856-B173-396521E48CE4}"/>
                </a:ext>
              </a:extLst>
            </p:cNvPr>
            <p:cNvSpPr/>
            <p:nvPr/>
          </p:nvSpPr>
          <p:spPr>
            <a:xfrm>
              <a:off x="4090985" y="7000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E67F448B-0029-4D20-A192-A6AC859BD966}"/>
                </a:ext>
              </a:extLst>
            </p:cNvPr>
            <p:cNvSpPr/>
            <p:nvPr/>
          </p:nvSpPr>
          <p:spPr>
            <a:xfrm>
              <a:off x="4810123" y="7000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56BB39BC-90E7-4D15-B813-9DB551FC987D}"/>
                </a:ext>
              </a:extLst>
            </p:cNvPr>
            <p:cNvSpPr/>
            <p:nvPr/>
          </p:nvSpPr>
          <p:spPr>
            <a:xfrm>
              <a:off x="5529262" y="7000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A43D6AEF-CE86-47DB-B7DB-DA53A88B4C90}"/>
                </a:ext>
              </a:extLst>
            </p:cNvPr>
            <p:cNvSpPr/>
            <p:nvPr/>
          </p:nvSpPr>
          <p:spPr>
            <a:xfrm>
              <a:off x="6248400" y="7000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57CB9F65-F151-4A3F-917A-54B26CD6EF36}"/>
              </a:ext>
            </a:extLst>
          </p:cNvPr>
          <p:cNvGrpSpPr/>
          <p:nvPr/>
        </p:nvGrpSpPr>
        <p:grpSpPr>
          <a:xfrm>
            <a:off x="1046568" y="4862496"/>
            <a:ext cx="5760242" cy="1438276"/>
            <a:chOff x="1054896" y="547686"/>
            <a:chExt cx="5760242" cy="1438276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5BE84A24-4BF4-44CF-B078-8182DD2B76C7}"/>
                </a:ext>
              </a:extLst>
            </p:cNvPr>
            <p:cNvSpPr/>
            <p:nvPr/>
          </p:nvSpPr>
          <p:spPr>
            <a:xfrm>
              <a:off x="1057275" y="5476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E38D8C80-2E1D-45A1-9D92-5A37BF1573E9}"/>
                </a:ext>
              </a:extLst>
            </p:cNvPr>
            <p:cNvSpPr/>
            <p:nvPr/>
          </p:nvSpPr>
          <p:spPr>
            <a:xfrm>
              <a:off x="1776413" y="5476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626A5494-40F8-4FAA-9D70-8422E4327D0A}"/>
                </a:ext>
              </a:extLst>
            </p:cNvPr>
            <p:cNvSpPr/>
            <p:nvPr/>
          </p:nvSpPr>
          <p:spPr>
            <a:xfrm>
              <a:off x="2495552" y="5476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1F78FC2D-2435-474D-8622-D11EC105F81A}"/>
                </a:ext>
              </a:extLst>
            </p:cNvPr>
            <p:cNvSpPr/>
            <p:nvPr/>
          </p:nvSpPr>
          <p:spPr>
            <a:xfrm>
              <a:off x="3214690" y="5476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2FAC1B2C-1124-4B41-8C74-C763D530B7B0}"/>
                </a:ext>
              </a:extLst>
            </p:cNvPr>
            <p:cNvSpPr/>
            <p:nvPr/>
          </p:nvSpPr>
          <p:spPr>
            <a:xfrm>
              <a:off x="3936205" y="547686"/>
              <a:ext cx="733413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0BDB698E-00B3-4C3F-9F90-3B755C93F4D4}"/>
                </a:ext>
              </a:extLst>
            </p:cNvPr>
            <p:cNvSpPr/>
            <p:nvPr/>
          </p:nvSpPr>
          <p:spPr>
            <a:xfrm>
              <a:off x="4664860" y="547686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AFDBD6EA-0F2A-436C-BD31-77505F0DB14D}"/>
                </a:ext>
              </a:extLst>
            </p:cNvPr>
            <p:cNvSpPr/>
            <p:nvPr/>
          </p:nvSpPr>
          <p:spPr>
            <a:xfrm>
              <a:off x="5376862" y="547688"/>
              <a:ext cx="719138" cy="719137"/>
            </a:xfrm>
            <a:prstGeom prst="rect">
              <a:avLst/>
            </a:prstGeom>
            <a:solidFill>
              <a:srgbClr val="FFCC9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CF455DDA-8F53-4E1E-8006-E9C290A07549}"/>
                </a:ext>
              </a:extLst>
            </p:cNvPr>
            <p:cNvSpPr/>
            <p:nvPr/>
          </p:nvSpPr>
          <p:spPr>
            <a:xfrm>
              <a:off x="6096000" y="547687"/>
              <a:ext cx="719138" cy="719137"/>
            </a:xfrm>
            <a:prstGeom prst="rect">
              <a:avLst/>
            </a:prstGeom>
            <a:solidFill>
              <a:srgbClr val="99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9F4A9CC5-98CF-4005-A1C5-8E680D857686}"/>
                </a:ext>
              </a:extLst>
            </p:cNvPr>
            <p:cNvGrpSpPr/>
            <p:nvPr/>
          </p:nvGrpSpPr>
          <p:grpSpPr>
            <a:xfrm rot="10800000">
              <a:off x="1054896" y="1266824"/>
              <a:ext cx="5757863" cy="719138"/>
              <a:chOff x="1209675" y="700087"/>
              <a:chExt cx="5757863" cy="719138"/>
            </a:xfrm>
          </p:grpSpPr>
          <p:sp>
            <p:nvSpPr>
              <p:cNvPr id="106" name="Rectangle 105">
                <a:extLst>
                  <a:ext uri="{FF2B5EF4-FFF2-40B4-BE49-F238E27FC236}">
                    <a16:creationId xmlns:a16="http://schemas.microsoft.com/office/drawing/2014/main" id="{B902336D-0DD2-4CF8-88CF-70AD166BC1E6}"/>
                  </a:ext>
                </a:extLst>
              </p:cNvPr>
              <p:cNvSpPr/>
              <p:nvPr/>
            </p:nvSpPr>
            <p:spPr>
              <a:xfrm>
                <a:off x="1209675" y="700088"/>
                <a:ext cx="719138" cy="71913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7" name="Rectangle 106">
                <a:extLst>
                  <a:ext uri="{FF2B5EF4-FFF2-40B4-BE49-F238E27FC236}">
                    <a16:creationId xmlns:a16="http://schemas.microsoft.com/office/drawing/2014/main" id="{1C689D95-31E4-47B3-B91D-7E94183583FE}"/>
                  </a:ext>
                </a:extLst>
              </p:cNvPr>
              <p:cNvSpPr/>
              <p:nvPr/>
            </p:nvSpPr>
            <p:spPr>
              <a:xfrm>
                <a:off x="1928813" y="700087"/>
                <a:ext cx="719138" cy="719137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8" name="Rectangle 107">
                <a:extLst>
                  <a:ext uri="{FF2B5EF4-FFF2-40B4-BE49-F238E27FC236}">
                    <a16:creationId xmlns:a16="http://schemas.microsoft.com/office/drawing/2014/main" id="{ADA07F6D-A5EF-41B7-BC13-31E6945BA6DB}"/>
                  </a:ext>
                </a:extLst>
              </p:cNvPr>
              <p:cNvSpPr/>
              <p:nvPr/>
            </p:nvSpPr>
            <p:spPr>
              <a:xfrm>
                <a:off x="2647952" y="700088"/>
                <a:ext cx="719138" cy="71913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Rectangle 108">
                <a:extLst>
                  <a:ext uri="{FF2B5EF4-FFF2-40B4-BE49-F238E27FC236}">
                    <a16:creationId xmlns:a16="http://schemas.microsoft.com/office/drawing/2014/main" id="{A93121DB-306A-4EB7-9315-B79EBFDD2ADB}"/>
                  </a:ext>
                </a:extLst>
              </p:cNvPr>
              <p:cNvSpPr/>
              <p:nvPr/>
            </p:nvSpPr>
            <p:spPr>
              <a:xfrm>
                <a:off x="3367090" y="700087"/>
                <a:ext cx="719138" cy="719137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0" name="Rectangle 109">
                <a:extLst>
                  <a:ext uri="{FF2B5EF4-FFF2-40B4-BE49-F238E27FC236}">
                    <a16:creationId xmlns:a16="http://schemas.microsoft.com/office/drawing/2014/main" id="{783383F0-E170-43D9-9A39-2A795C87D0D7}"/>
                  </a:ext>
                </a:extLst>
              </p:cNvPr>
              <p:cNvSpPr/>
              <p:nvPr/>
            </p:nvSpPr>
            <p:spPr>
              <a:xfrm>
                <a:off x="4090985" y="700088"/>
                <a:ext cx="719138" cy="71913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1" name="Rectangle 110">
                <a:extLst>
                  <a:ext uri="{FF2B5EF4-FFF2-40B4-BE49-F238E27FC236}">
                    <a16:creationId xmlns:a16="http://schemas.microsoft.com/office/drawing/2014/main" id="{163492C9-4624-45B6-A17B-989EBC988F95}"/>
                  </a:ext>
                </a:extLst>
              </p:cNvPr>
              <p:cNvSpPr/>
              <p:nvPr/>
            </p:nvSpPr>
            <p:spPr>
              <a:xfrm>
                <a:off x="4810123" y="700087"/>
                <a:ext cx="719138" cy="719137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2" name="Rectangle 111">
                <a:extLst>
                  <a:ext uri="{FF2B5EF4-FFF2-40B4-BE49-F238E27FC236}">
                    <a16:creationId xmlns:a16="http://schemas.microsoft.com/office/drawing/2014/main" id="{B9887CB2-FDF7-431E-B0FA-53CC5E10B6B4}"/>
                  </a:ext>
                </a:extLst>
              </p:cNvPr>
              <p:cNvSpPr/>
              <p:nvPr/>
            </p:nvSpPr>
            <p:spPr>
              <a:xfrm>
                <a:off x="5529262" y="700088"/>
                <a:ext cx="719138" cy="719137"/>
              </a:xfrm>
              <a:prstGeom prst="rect">
                <a:avLst/>
              </a:pr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3" name="Rectangle 112">
                <a:extLst>
                  <a:ext uri="{FF2B5EF4-FFF2-40B4-BE49-F238E27FC236}">
                    <a16:creationId xmlns:a16="http://schemas.microsoft.com/office/drawing/2014/main" id="{14A6011C-A560-4DBE-B836-7AA5096078A3}"/>
                  </a:ext>
                </a:extLst>
              </p:cNvPr>
              <p:cNvSpPr/>
              <p:nvPr/>
            </p:nvSpPr>
            <p:spPr>
              <a:xfrm>
                <a:off x="6248400" y="700087"/>
                <a:ext cx="719138" cy="719137"/>
              </a:xfrm>
              <a:prstGeom prst="rect">
                <a:avLst/>
              </a:prstGeom>
              <a:solidFill>
                <a:srgbClr val="996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114" name="Trapezoid 113">
            <a:extLst>
              <a:ext uri="{FF2B5EF4-FFF2-40B4-BE49-F238E27FC236}">
                <a16:creationId xmlns:a16="http://schemas.microsoft.com/office/drawing/2014/main" id="{91E362F1-7921-41FF-A16D-2E0C437E7141}"/>
              </a:ext>
            </a:extLst>
          </p:cNvPr>
          <p:cNvSpPr/>
          <p:nvPr/>
        </p:nvSpPr>
        <p:spPr>
          <a:xfrm>
            <a:off x="699275" y="6300762"/>
            <a:ext cx="6406375" cy="314342"/>
          </a:xfrm>
          <a:prstGeom prst="trapezoid">
            <a:avLst>
              <a:gd name="adj" fmla="val 93658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5" name="Trapezoid 114">
            <a:extLst>
              <a:ext uri="{FF2B5EF4-FFF2-40B4-BE49-F238E27FC236}">
                <a16:creationId xmlns:a16="http://schemas.microsoft.com/office/drawing/2014/main" id="{F84F6246-76DF-48CF-BA5C-42F8FDC9B990}"/>
              </a:ext>
            </a:extLst>
          </p:cNvPr>
          <p:cNvSpPr/>
          <p:nvPr/>
        </p:nvSpPr>
        <p:spPr>
          <a:xfrm rot="5400000">
            <a:off x="-2293553" y="3258331"/>
            <a:ext cx="6372207" cy="341339"/>
          </a:xfrm>
          <a:prstGeom prst="trapezoid">
            <a:avLst>
              <a:gd name="adj" fmla="val 79551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Trapezoid 115">
            <a:extLst>
              <a:ext uri="{FF2B5EF4-FFF2-40B4-BE49-F238E27FC236}">
                <a16:creationId xmlns:a16="http://schemas.microsoft.com/office/drawing/2014/main" id="{DB91C6B5-1534-4DDA-B877-0494966544D8}"/>
              </a:ext>
            </a:extLst>
          </p:cNvPr>
          <p:cNvSpPr/>
          <p:nvPr/>
        </p:nvSpPr>
        <p:spPr>
          <a:xfrm rot="10800000">
            <a:off x="699274" y="242895"/>
            <a:ext cx="6418279" cy="341339"/>
          </a:xfrm>
          <a:prstGeom prst="trapezoid">
            <a:avLst>
              <a:gd name="adj" fmla="val 101875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Trapezoid 116">
            <a:extLst>
              <a:ext uri="{FF2B5EF4-FFF2-40B4-BE49-F238E27FC236}">
                <a16:creationId xmlns:a16="http://schemas.microsoft.com/office/drawing/2014/main" id="{3874BA51-BE11-41B4-95AC-072A84B95B77}"/>
              </a:ext>
            </a:extLst>
          </p:cNvPr>
          <p:cNvSpPr/>
          <p:nvPr/>
        </p:nvSpPr>
        <p:spPr>
          <a:xfrm rot="16200000">
            <a:off x="3755419" y="3271248"/>
            <a:ext cx="6408766" cy="315502"/>
          </a:xfrm>
          <a:prstGeom prst="trapezoid">
            <a:avLst>
              <a:gd name="adj" fmla="val 99627"/>
            </a:avLst>
          </a:prstGeom>
          <a:blipFill>
            <a:blip r:embed="rId3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BF45A0CD-3AD5-4D06-BD94-776F517D132D}"/>
              </a:ext>
            </a:extLst>
          </p:cNvPr>
          <p:cNvSpPr txBox="1"/>
          <p:nvPr/>
        </p:nvSpPr>
        <p:spPr>
          <a:xfrm>
            <a:off x="1269582" y="6224797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2BF50A5D-1194-4A2C-9748-F9266A7B0844}"/>
              </a:ext>
            </a:extLst>
          </p:cNvPr>
          <p:cNvSpPr txBox="1"/>
          <p:nvPr/>
        </p:nvSpPr>
        <p:spPr>
          <a:xfrm>
            <a:off x="1974446" y="6233272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B1B15EEA-5101-4752-994A-4CEAA4DA0AFF}"/>
              </a:ext>
            </a:extLst>
          </p:cNvPr>
          <p:cNvSpPr txBox="1"/>
          <p:nvPr/>
        </p:nvSpPr>
        <p:spPr>
          <a:xfrm>
            <a:off x="2698339" y="6214994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A12BA29E-CF41-4155-853E-4CE77A4C55F4}"/>
              </a:ext>
            </a:extLst>
          </p:cNvPr>
          <p:cNvSpPr txBox="1"/>
          <p:nvPr/>
        </p:nvSpPr>
        <p:spPr>
          <a:xfrm>
            <a:off x="3403203" y="6233272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33A908D5-82F0-4606-8085-5ECDE3F6726A}"/>
              </a:ext>
            </a:extLst>
          </p:cNvPr>
          <p:cNvSpPr txBox="1"/>
          <p:nvPr/>
        </p:nvSpPr>
        <p:spPr>
          <a:xfrm>
            <a:off x="4142175" y="6224797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88346C0D-4F72-40F1-9F70-0BE62B62938D}"/>
              </a:ext>
            </a:extLst>
          </p:cNvPr>
          <p:cNvSpPr txBox="1"/>
          <p:nvPr/>
        </p:nvSpPr>
        <p:spPr>
          <a:xfrm>
            <a:off x="4848225" y="6233272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03932DB0-378E-441A-8803-6FD675D7FC92}"/>
              </a:ext>
            </a:extLst>
          </p:cNvPr>
          <p:cNvSpPr txBox="1"/>
          <p:nvPr/>
        </p:nvSpPr>
        <p:spPr>
          <a:xfrm>
            <a:off x="5595934" y="6224797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879F74F6-7772-45EC-AAFD-B57A5352AD34}"/>
              </a:ext>
            </a:extLst>
          </p:cNvPr>
          <p:cNvSpPr txBox="1"/>
          <p:nvPr/>
        </p:nvSpPr>
        <p:spPr>
          <a:xfrm>
            <a:off x="6288879" y="6224797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A6311F25-5ACB-46B1-94FD-496DBFFFD9E2}"/>
              </a:ext>
            </a:extLst>
          </p:cNvPr>
          <p:cNvSpPr txBox="1"/>
          <p:nvPr/>
        </p:nvSpPr>
        <p:spPr>
          <a:xfrm>
            <a:off x="755240" y="5755388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29998DF-79BC-451B-9776-75D19D5A16F4}"/>
              </a:ext>
            </a:extLst>
          </p:cNvPr>
          <p:cNvSpPr txBox="1"/>
          <p:nvPr/>
        </p:nvSpPr>
        <p:spPr>
          <a:xfrm>
            <a:off x="755240" y="5022009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18FB8FA9-482D-4FF7-BB82-A0F418F625A2}"/>
              </a:ext>
            </a:extLst>
          </p:cNvPr>
          <p:cNvSpPr txBox="1"/>
          <p:nvPr/>
        </p:nvSpPr>
        <p:spPr>
          <a:xfrm>
            <a:off x="746926" y="4298034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id="{7EEBDD9E-9749-4A90-8E84-53336DEF4023}"/>
              </a:ext>
            </a:extLst>
          </p:cNvPr>
          <p:cNvSpPr txBox="1"/>
          <p:nvPr/>
        </p:nvSpPr>
        <p:spPr>
          <a:xfrm>
            <a:off x="755240" y="3574179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id="{20BCEEEC-9751-48EB-9E85-08D1E84593A7}"/>
              </a:ext>
            </a:extLst>
          </p:cNvPr>
          <p:cNvSpPr txBox="1"/>
          <p:nvPr/>
        </p:nvSpPr>
        <p:spPr>
          <a:xfrm>
            <a:off x="743534" y="2859762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id="{AF1EE3B5-1B6E-42AC-AD55-7AA808E77E54}"/>
              </a:ext>
            </a:extLst>
          </p:cNvPr>
          <p:cNvSpPr txBox="1"/>
          <p:nvPr/>
        </p:nvSpPr>
        <p:spPr>
          <a:xfrm>
            <a:off x="743534" y="2150319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EAC45BE6-7D69-4945-B8AE-1E687095D175}"/>
              </a:ext>
            </a:extLst>
          </p:cNvPr>
          <p:cNvSpPr txBox="1"/>
          <p:nvPr/>
        </p:nvSpPr>
        <p:spPr>
          <a:xfrm>
            <a:off x="743534" y="1431177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B88EC858-6C53-4BBB-A975-4979E0C01D0B}"/>
              </a:ext>
            </a:extLst>
          </p:cNvPr>
          <p:cNvSpPr txBox="1"/>
          <p:nvPr/>
        </p:nvSpPr>
        <p:spPr>
          <a:xfrm>
            <a:off x="743534" y="670003"/>
            <a:ext cx="124777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8</a:t>
            </a:r>
          </a:p>
        </p:txBody>
      </p:sp>
      <p:pic>
        <p:nvPicPr>
          <p:cNvPr id="136" name="Рисунок 5">
            <a:extLst>
              <a:ext uri="{FF2B5EF4-FFF2-40B4-BE49-F238E27FC236}">
                <a16:creationId xmlns:a16="http://schemas.microsoft.com/office/drawing/2014/main" id="{FF3E55EB-D543-4A78-9EED-6DEA83B0152C}"/>
              </a:ext>
            </a:extLst>
          </p:cNvPr>
          <p:cNvPicPr/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821" b="95313" l="9962" r="89850">
                        <a14:foregroundMark x1="26316" y1="16071" x2="26316" y2="30134"/>
                        <a14:foregroundMark x1="25188" y1="36161" x2="27068" y2="38839"/>
                        <a14:foregroundMark x1="28947" y1="33259" x2="28947" y2="33259"/>
                        <a14:foregroundMark x1="17742" y1="24624" x2="30708" y2="41067"/>
                        <a14:foregroundMark x1="30899" y1="44966" x2="23496" y2="66741"/>
                        <a14:foregroundMark x1="23496" y1="66741" x2="27256" y2="91295"/>
                        <a14:foregroundMark x1="27256" y1="91295" x2="30960" y2="93379"/>
                        <a14:foregroundMark x1="30533" y1="93442" x2="32519" y2="69643"/>
                        <a14:foregroundMark x1="32519" y1="69643" x2="33199" y2="67725"/>
                        <a14:foregroundMark x1="38158" y1="90625" x2="39286" y2="89286"/>
                        <a14:foregroundMark x1="35150" y1="81027" x2="38546" y2="82127"/>
                        <a14:foregroundMark x1="34023" y1="80134" x2="39084" y2="79697"/>
                        <a14:foregroundMark x1="36083" y1="70626" x2="36148" y2="68799"/>
                        <a14:foregroundMark x1="35902" y1="75670" x2="36020" y2="72377"/>
                        <a14:foregroundMark x1="34023" y1="36161" x2="33949" y2="36867"/>
                        <a14:foregroundMark x1="25940" y1="15625" x2="25188" y2="17857"/>
                        <a14:foregroundMark x1="24436" y1="10491" x2="26692" y2="20089"/>
                        <a14:foregroundMark x1="18233" y1="82589" x2="18609" y2="92857"/>
                        <a14:foregroundMark x1="15226" y1="80580" x2="21617" y2="81473"/>
                        <a14:foregroundMark x1="21805" y1="47098" x2="21617" y2="56027"/>
                        <a14:foregroundMark x1="21617" y1="54911" x2="22180" y2="48884"/>
                        <a14:foregroundMark x1="22180" y1="46205" x2="21992" y2="53125"/>
                        <a14:foregroundMark x1="16729" y1="87946" x2="14662" y2="80804"/>
                        <a14:foregroundMark x1="14474" y1="79241" x2="18609" y2="72321"/>
                        <a14:foregroundMark x1="15602" y1="74330" x2="14286" y2="79688"/>
                        <a14:foregroundMark x1="17857" y1="72321" x2="24436" y2="74330"/>
                        <a14:foregroundMark x1="25564" y1="84375" x2="23308" y2="85938"/>
                        <a14:foregroundMark x1="24248" y1="68750" x2="25752" y2="52455"/>
                        <a14:foregroundMark x1="26692" y1="39955" x2="26692" y2="32589"/>
                        <a14:foregroundMark x1="26692" y1="29241" x2="28195" y2="51116"/>
                        <a14:foregroundMark x1="28383" y1="63170" x2="27256" y2="71875"/>
                        <a14:foregroundMark x1="26692" y1="77455" x2="26316" y2="84598"/>
                        <a14:foregroundMark x1="26128" y1="86830" x2="26128" y2="87723"/>
                        <a14:foregroundMark x1="25940" y1="77232" x2="26692" y2="43750"/>
                        <a14:foregroundMark x1="26880" y1="34598" x2="26880" y2="29018"/>
                        <a14:foregroundMark x1="26692" y1="25670" x2="26692" y2="27009"/>
                        <a14:backgroundMark x1="17105" y1="18750" x2="13158" y2="26116"/>
                        <a14:backgroundMark x1="13534" y1="16964" x2="12406" y2="22991"/>
                        <a14:backgroundMark x1="35150" y1="38393" x2="33647" y2="41964"/>
                        <a14:backgroundMark x1="35150" y1="37946" x2="34398" y2="41071"/>
                        <a14:backgroundMark x1="34023" y1="50670" x2="36654" y2="57366"/>
                        <a14:backgroundMark x1="35150" y1="60714" x2="36278" y2="63839"/>
                        <a14:backgroundMark x1="36466" y1="59152" x2="36466" y2="61161"/>
                        <a14:backgroundMark x1="36278" y1="58259" x2="36466" y2="62054"/>
                        <a14:backgroundMark x1="36278" y1="65179" x2="37030" y2="68527"/>
                        <a14:backgroundMark x1="34962" y1="64955" x2="34962" y2="64955"/>
                        <a14:backgroundMark x1="35150" y1="64509" x2="35338" y2="64509"/>
                        <a14:backgroundMark x1="37594" y1="58259" x2="37782" y2="60268"/>
                        <a14:backgroundMark x1="43233" y1="75893" x2="41353" y2="84375"/>
                        <a14:backgroundMark x1="43609" y1="92411" x2="42105" y2="96205"/>
                        <a14:backgroundMark x1="36278" y1="95982" x2="31767" y2="96652"/>
                        <a14:backgroundMark x1="33647" y1="95313" x2="38346" y2="95536"/>
                        <a14:backgroundMark x1="39850" y1="95759" x2="38534" y2="95759"/>
                        <a14:backgroundMark x1="38910" y1="95313" x2="38534" y2="96205"/>
                        <a14:backgroundMark x1="38534" y1="95089" x2="40038" y2="95313"/>
                        <a14:backgroundMark x1="35714" y1="57143" x2="37218" y2="62723"/>
                        <a14:backgroundMark x1="34774" y1="64063" x2="35714" y2="65402"/>
                        <a14:backgroundMark x1="36842" y1="68080" x2="36842" y2="68080"/>
                        <a14:backgroundMark x1="37030" y1="68527" x2="37970" y2="68750"/>
                        <a14:backgroundMark x1="36466" y1="69643" x2="38722" y2="67857"/>
                        <a14:backgroundMark x1="36466" y1="68973" x2="37218" y2="68080"/>
                        <a14:backgroundMark x1="33271" y1="42857" x2="32519" y2="44196"/>
                        <a14:backgroundMark x1="32895" y1="42857" x2="32519" y2="45313"/>
                        <a14:backgroundMark x1="34586" y1="37946" x2="34586" y2="38839"/>
                        <a14:backgroundMark x1="34586" y1="37723" x2="34398" y2="38170"/>
                        <a14:backgroundMark x1="33835" y1="39286" x2="34774" y2="37723"/>
                        <a14:backgroundMark x1="34774" y1="37277" x2="34023" y2="39286"/>
                        <a14:backgroundMark x1="34023" y1="39509" x2="34774" y2="37054"/>
                        <a14:backgroundMark x1="34211" y1="37054" x2="34023" y2="3839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244" t="8075" r="10835" b="5686"/>
          <a:stretch/>
        </p:blipFill>
        <p:spPr bwMode="auto">
          <a:xfrm>
            <a:off x="6315590" y="602513"/>
            <a:ext cx="250583" cy="60236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38" name="Picture 137">
            <a:extLst>
              <a:ext uri="{FF2B5EF4-FFF2-40B4-BE49-F238E27FC236}">
                <a16:creationId xmlns:a16="http://schemas.microsoft.com/office/drawing/2014/main" id="{5B12C531-453B-415B-A85B-5FDB86E1DA2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8636" b="94091" l="5000" r="45000">
                        <a14:foregroundMark x1="24615" y1="16364" x2="28462" y2="26364"/>
                        <a14:foregroundMark x1="25385" y1="26364" x2="25385" y2="35000"/>
                        <a14:foregroundMark x1="23077" y1="32727" x2="22692" y2="46364"/>
                        <a14:foregroundMark x1="25769" y1="36818" x2="26154" y2="52727"/>
                        <a14:foregroundMark x1="28462" y1="38182" x2="27308" y2="65000"/>
                        <a14:foregroundMark x1="27308" y1="68182" x2="27692" y2="74545"/>
                        <a14:foregroundMark x1="21923" y1="76818" x2="20000" y2="86364"/>
                        <a14:foregroundMark x1="24615" y1="77273" x2="26923" y2="85000"/>
                        <a14:foregroundMark x1="29231" y1="78636" x2="26923" y2="86818"/>
                        <a14:foregroundMark x1="32692" y1="76818" x2="34231" y2="84091"/>
                        <a14:foregroundMark x1="34615" y1="90000" x2="34615" y2="93182"/>
                        <a14:foregroundMark x1="35000" y1="93182" x2="19770" y2="91982"/>
                        <a14:foregroundMark x1="28077" y1="90000" x2="34231" y2="92727"/>
                        <a14:foregroundMark x1="22308" y1="93182" x2="19545" y2="93182"/>
                        <a14:foregroundMark x1="12692" y1="93182" x2="11923" y2="93182"/>
                        <a14:foregroundMark x1="12308" y1="93182" x2="14715" y2="93498"/>
                        <a14:foregroundMark x1="23077" y1="93636" x2="32308" y2="93182"/>
                        <a14:foregroundMark x1="36154" y1="93182" x2="39231" y2="93182"/>
                        <a14:foregroundMark x1="40769" y1="92273" x2="36923" y2="85455"/>
                        <a14:foregroundMark x1="23077" y1="11364" x2="24259" y2="11131"/>
                        <a14:foregroundMark x1="24086" y1="11081" x2="23462" y2="11818"/>
                        <a14:foregroundMark x1="23077" y1="10909" x2="25744" y2="11500"/>
                        <a14:foregroundMark x1="24231" y1="9091" x2="24593" y2="9138"/>
                        <a14:foregroundMark x1="13846" y1="93182" x2="14605" y2="93294"/>
                        <a14:foregroundMark x1="25385" y1="10455" x2="25385" y2="10455"/>
                        <a14:foregroundMark x1="26154" y1="9091" x2="26923" y2="10000"/>
                        <a14:foregroundMark x1="26923" y1="9545" x2="27308" y2="11364"/>
                        <a14:foregroundMark x1="28077" y1="11818" x2="27308" y2="8636"/>
                        <a14:foregroundMark x1="26923" y1="21364" x2="26538" y2="22727"/>
                        <a14:foregroundMark x1="26538" y1="20455" x2="26923" y2="22273"/>
                        <a14:foregroundMark x1="27308" y1="20909" x2="27692" y2="21818"/>
                        <a14:backgroundMark x1="14615" y1="96818" x2="18462" y2="95000"/>
                        <a14:backgroundMark x1="19615" y1="95909" x2="19615" y2="95909"/>
                        <a14:backgroundMark x1="19231" y1="95000" x2="17308" y2="95000"/>
                        <a14:backgroundMark x1="20769" y1="95455" x2="15769" y2="95455"/>
                        <a14:backgroundMark x1="29559" y1="8782" x2="29615" y2="8182"/>
                        <a14:backgroundMark x1="29231" y1="12273" x2="29373" y2="10766"/>
                        <a14:backgroundMark x1="26741" y1="7299" x2="25000" y2="6364"/>
                        <a14:backgroundMark x1="27592" y1="7756" x2="26945" y2="7409"/>
                        <a14:backgroundMark x1="29231" y1="8636" x2="28700" y2="8351"/>
                        <a14:backgroundMark x1="25769" y1="7273" x2="23462" y2="6818"/>
                        <a14:backgroundMark x1="22308" y1="8636" x2="21923" y2="10455"/>
                        <a14:backgroundMark x1="22923" y1="10455" x2="23077" y2="10000"/>
                        <a14:backgroundMark x1="22830" y1="10730" x2="22923" y2="10455"/>
                        <a14:backgroundMark x1="29231" y1="11818" x2="29231" y2="11818"/>
                        <a14:backgroundMark x1="28846" y1="11364" x2="29615" y2="10455"/>
                        <a14:backgroundMark x1="22692" y1="11364" x2="22308" y2="12273"/>
                      </a14:backgroundRemoval>
                    </a14:imgEffect>
                    <a14:imgEffect>
                      <a14:artisticPhotocopy trans="0" detail="10"/>
                    </a14:imgEffect>
                  </a14:imgLayer>
                </a14:imgProps>
              </a:ext>
            </a:extLst>
          </a:blip>
          <a:srcRect r="49616"/>
          <a:stretch/>
        </p:blipFill>
        <p:spPr>
          <a:xfrm>
            <a:off x="6231359" y="4118575"/>
            <a:ext cx="448419" cy="753069"/>
          </a:xfrm>
          <a:prstGeom prst="rect">
            <a:avLst/>
          </a:prstGeom>
        </p:spPr>
      </p:pic>
      <p:pic>
        <p:nvPicPr>
          <p:cNvPr id="139" name="Рисунок 4">
            <a:extLst>
              <a:ext uri="{FF2B5EF4-FFF2-40B4-BE49-F238E27FC236}">
                <a16:creationId xmlns:a16="http://schemas.microsoft.com/office/drawing/2014/main" id="{6C460703-0C38-466C-8751-5421080D6C80}"/>
              </a:ext>
            </a:extLst>
          </p:cNvPr>
          <p:cNvPicPr/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95" b="90526" l="31257" r="47678">
                        <a14:foregroundMark x1="38845" y1="30737" x2="39638" y2="46947"/>
                        <a14:foregroundMark x1="40997" y1="31158" x2="41336" y2="41684"/>
                        <a14:foregroundMark x1="39977" y1="31368" x2="37939" y2="36842"/>
                        <a14:foregroundMark x1="37939" y1="26947" x2="41336" y2="42737"/>
                        <a14:foregroundMark x1="40544" y1="29053" x2="38392" y2="54316"/>
                        <a14:foregroundMark x1="37712" y1="44842" x2="38845" y2="74105"/>
                        <a14:foregroundMark x1="37373" y1="77684" x2="34994" y2="89263"/>
                        <a14:foregroundMark x1="38845" y1="79579" x2="39185" y2="88632"/>
                        <a14:foregroundMark x1="42469" y1="78947" x2="44054" y2="89263"/>
                        <a14:foregroundMark x1="45074" y1="80211" x2="45753" y2="87789"/>
                        <a14:foregroundMark x1="35221" y1="29684" x2="39071" y2="23789"/>
                        <a14:foregroundMark x1="35609" y1="63832" x2="35674" y2="66105"/>
                        <a14:foregroundMark x1="34768" y1="34526" x2="34868" y2="38015"/>
                        <a14:foregroundMark x1="35323" y1="67875" x2="34088" y2="74105"/>
                        <a14:foregroundMark x1="35674" y1="66105" x2="35352" y2="67729"/>
                        <a14:foregroundMark x1="33182" y1="90526" x2="45527" y2="89895"/>
                        <a14:foregroundMark x1="45527" y1="89895" x2="45753" y2="89895"/>
                        <a14:foregroundMark x1="35787" y1="81684" x2="35787" y2="76842"/>
                        <a14:backgroundMark x1="34428" y1="42105" x2="34655" y2="59368"/>
                        <a14:backgroundMark x1="36240" y1="56632" x2="35108" y2="61053"/>
                        <a14:backgroundMark x1="35108" y1="63789" x2="35561" y2="59789"/>
                        <a14:backgroundMark x1="34655" y1="40842" x2="35561" y2="44842"/>
                        <a14:backgroundMark x1="34315" y1="38947" x2="34768" y2="41684"/>
                        <a14:backgroundMark x1="34768" y1="40632" x2="33296" y2="38526"/>
                        <a14:backgroundMark x1="34088" y1="38947" x2="35447" y2="42316"/>
                        <a14:backgroundMark x1="35787" y1="59368" x2="35447" y2="63789"/>
                        <a14:backgroundMark x1="34768" y1="64632" x2="34768" y2="63368"/>
                      </a14:backgroundRemoval>
                    </a14:imgEffect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303" r="50215"/>
          <a:stretch/>
        </p:blipFill>
        <p:spPr bwMode="auto">
          <a:xfrm>
            <a:off x="5554808" y="1831287"/>
            <a:ext cx="345857" cy="9085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0" name="Рисунок 4">
            <a:extLst>
              <a:ext uri="{FF2B5EF4-FFF2-40B4-BE49-F238E27FC236}">
                <a16:creationId xmlns:a16="http://schemas.microsoft.com/office/drawing/2014/main" id="{0442A780-3C12-40BF-9107-FA820E741A93}"/>
              </a:ext>
            </a:extLst>
          </p:cNvPr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95" b="90526" l="53341" r="70215">
                        <a14:foregroundMark x1="55040" y1="90526" x2="68403" y2="90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73" r="27602"/>
          <a:stretch/>
        </p:blipFill>
        <p:spPr bwMode="auto">
          <a:xfrm>
            <a:off x="6260867" y="1811703"/>
            <a:ext cx="356556" cy="9081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1" name="Рисунок 4">
            <a:extLst>
              <a:ext uri="{FF2B5EF4-FFF2-40B4-BE49-F238E27FC236}">
                <a16:creationId xmlns:a16="http://schemas.microsoft.com/office/drawing/2014/main" id="{A7B020C7-EB0E-4771-9DB7-64D447A1573D}"/>
              </a:ext>
            </a:extLst>
          </p:cNvPr>
          <p:cNvPicPr/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95" b="90947" l="76784" r="97395">
                        <a14:foregroundMark x1="76784" y1="77684" x2="76897" y2="75368"/>
                        <a14:foregroundMark x1="77010" y1="90316" x2="92752" y2="909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4209"/>
          <a:stretch/>
        </p:blipFill>
        <p:spPr bwMode="auto">
          <a:xfrm>
            <a:off x="5561532" y="547686"/>
            <a:ext cx="362927" cy="75712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12">
            <p14:nvContentPartPr>
              <p14:cNvPr id="143" name="Ink 142">
                <a:extLst>
                  <a:ext uri="{FF2B5EF4-FFF2-40B4-BE49-F238E27FC236}">
                    <a16:creationId xmlns:a16="http://schemas.microsoft.com/office/drawing/2014/main" id="{4A692733-4758-4BF2-9840-4B5950D00791}"/>
                  </a:ext>
                </a:extLst>
              </p14:cNvPr>
              <p14:cNvContentPartPr/>
              <p14:nvPr/>
            </p14:nvContentPartPr>
            <p14:xfrm>
              <a:off x="2708240" y="3305040"/>
              <a:ext cx="360" cy="360"/>
            </p14:xfrm>
          </p:contentPart>
        </mc:Choice>
        <mc:Fallback>
          <p:pic>
            <p:nvPicPr>
              <p:cNvPr id="143" name="Ink 142">
                <a:extLst>
                  <a:ext uri="{FF2B5EF4-FFF2-40B4-BE49-F238E27FC236}">
                    <a16:creationId xmlns:a16="http://schemas.microsoft.com/office/drawing/2014/main" id="{4A692733-4758-4BF2-9840-4B5950D00791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2699240" y="3296040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51" name="Кінь">
            <a:extLst>
              <a:ext uri="{FF2B5EF4-FFF2-40B4-BE49-F238E27FC236}">
                <a16:creationId xmlns:a16="http://schemas.microsoft.com/office/drawing/2014/main" id="{09260B8E-D207-4C09-9EE8-58DF7F72DB27}"/>
              </a:ext>
            </a:extLst>
          </p:cNvPr>
          <p:cNvGrpSpPr/>
          <p:nvPr/>
        </p:nvGrpSpPr>
        <p:grpSpPr>
          <a:xfrm>
            <a:off x="3404183" y="1985953"/>
            <a:ext cx="318919" cy="686818"/>
            <a:chOff x="2891824" y="3047218"/>
            <a:chExt cx="851400" cy="1833564"/>
          </a:xfrm>
        </p:grpSpPr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E67EA305-EEFB-4048-82B9-348F9CD248E9}"/>
                </a:ext>
              </a:extLst>
            </p:cNvPr>
            <p:cNvGrpSpPr/>
            <p:nvPr/>
          </p:nvGrpSpPr>
          <p:grpSpPr>
            <a:xfrm>
              <a:off x="2891824" y="3047218"/>
              <a:ext cx="851400" cy="1833564"/>
              <a:chOff x="2598080" y="2905124"/>
              <a:chExt cx="851400" cy="1833564"/>
            </a:xfrm>
          </p:grpSpPr>
          <p:pic>
            <p:nvPicPr>
              <p:cNvPr id="142" name="Рисунок 4">
                <a:extLst>
                  <a:ext uri="{FF2B5EF4-FFF2-40B4-BE49-F238E27FC236}">
                    <a16:creationId xmlns:a16="http://schemas.microsoft.com/office/drawing/2014/main" id="{158577F8-0DC4-4203-9A1B-E09F34107D33}"/>
                  </a:ext>
                </a:extLst>
              </p:cNvPr>
              <p:cNvPicPr/>
              <p:nvPr/>
            </p:nvPicPr>
            <p:blipFill rotWithShape="1">
              <a:blip r:embed="rId14" cstate="print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ackgroundRemoval t="9474" b="93895" l="4530" r="28879">
                            <a14:foregroundMark x1="12834" y1="33318" x2="13854" y2="39109"/>
                            <a14:foregroundMark x1="10193" y1="18316" x2="11948" y2="28283"/>
                            <a14:foregroundMark x1="15939" y1="42137" x2="22058" y2="44569"/>
                            <a14:foregroundMark x1="22859" y1="66092" x2="20045" y2="74526"/>
                            <a14:foregroundMark x1="20045" y1="74526" x2="16988" y2="77474"/>
                            <a14:foregroundMark x1="18302" y1="89822" x2="15742" y2="61474"/>
                            <a14:foregroundMark x1="15742" y1="61474" x2="12911" y2="90105"/>
                            <a14:foregroundMark x1="12911" y1="90105" x2="12976" y2="90348"/>
                            <a14:foregroundMark x1="13590" y1="89684" x2="18120" y2="46105"/>
                            <a14:foregroundMark x1="18120" y1="46105" x2="22537" y2="82316"/>
                            <a14:foregroundMark x1="22537" y1="82316" x2="22785" y2="81459"/>
                            <a14:foregroundMark x1="15515" y1="83158" x2="8549" y2="90532"/>
                            <a14:foregroundMark x1="7928" y1="88211" x2="8207" y2="84747"/>
                            <a14:foregroundMark x1="12375" y1="28226" x2="12797" y2="23789"/>
                            <a14:foregroundMark x1="11285" y1="39669" x2="11792" y2="34349"/>
                            <a14:foregroundMark x1="12458" y1="73684" x2="12896" y2="62124"/>
                            <a14:foregroundMark x1="12249" y1="64608" x2="11325" y2="84632"/>
                            <a14:foregroundMark x1="13789" y1="31185" x2="13417" y2="39250"/>
                            <a14:foregroundMark x1="14043" y1="25684" x2="13792" y2="31123"/>
                            <a14:foregroundMark x1="8738" y1="40662" x2="8507" y2="29903"/>
                            <a14:foregroundMark x1="9740" y1="87368" x2="9528" y2="77479"/>
                            <a14:foregroundMark x1="8456" y1="83378" x2="8494" y2="88842"/>
                            <a14:foregroundMark x1="8060" y1="26943" x2="8202" y2="47225"/>
                            <a14:foregroundMark x1="9966" y1="37053" x2="10872" y2="25263"/>
                            <a14:foregroundMark x1="12797" y1="35158" x2="10193" y2="24421"/>
                            <a14:foregroundMark x1="12344" y1="36211" x2="10079" y2="24421"/>
                            <a14:foregroundMark x1="10759" y1="28211" x2="9740" y2="20211"/>
                            <a14:foregroundMark x1="10872" y1="18526" x2="20045" y2="35789"/>
                            <a14:foregroundMark x1="20045" y1="35789" x2="19366" y2="29474"/>
                            <a14:foregroundMark x1="19932" y1="17474" x2="21404" y2="37053"/>
                            <a14:foregroundMark x1="20725" y1="17684" x2="20045" y2="30737"/>
                            <a14:foregroundMark x1="13137" y1="15158" x2="19592" y2="19158"/>
                            <a14:foregroundMark x1="19479" y1="12000" x2="14496" y2="16000"/>
                            <a14:foregroundMark x1="15629" y1="9474" x2="19026" y2="11158"/>
                            <a14:foregroundMark x1="10193" y1="24211" x2="11212" y2="31579"/>
                            <a14:foregroundMark x1="10079" y1="23158" x2="11212" y2="34316"/>
                            <a14:foregroundMark x1="10079" y1="23158" x2="14043" y2="34105"/>
                            <a14:foregroundMark x1="16648" y1="45263" x2="15176" y2="64842"/>
                            <a14:foregroundMark x1="15402" y1="46316" x2="12797" y2="66526"/>
                            <a14:foregroundMark x1="15176" y1="47368" x2="10193" y2="77263"/>
                            <a14:foregroundMark x1="10193" y1="77263" x2="9740" y2="74947"/>
                            <a14:foregroundMark x1="8041" y1="77895" x2="12118" y2="58105"/>
                            <a14:foregroundMark x1="9847" y1="63795" x2="10306" y2="61263"/>
                            <a14:foregroundMark x1="7022" y1="79368" x2="9367" y2="66442"/>
                            <a14:foregroundMark x1="6908" y1="76842" x2="9626" y2="68632"/>
                            <a14:foregroundMark x1="10872" y1="41684" x2="12684" y2="39158"/>
                            <a14:foregroundMark x1="9740" y1="42316" x2="13590" y2="38526"/>
                            <a14:foregroundMark x1="12005" y1="40421" x2="13024" y2="40421"/>
                            <a14:foregroundMark x1="13817" y1="39368" x2="14383" y2="48632"/>
                            <a14:foregroundMark x1="11325" y1="59579" x2="8720" y2="74947"/>
                            <a14:foregroundMark x1="11438" y1="57895" x2="10079" y2="67789"/>
                            <a14:foregroundMark x1="11438" y1="58526" x2="11803" y2="56378"/>
                            <a14:foregroundMark x1="21857" y1="37053" x2="22197" y2="41474"/>
                            <a14:foregroundMark x1="22763" y1="38105" x2="21631" y2="45684"/>
                            <a14:foregroundMark x1="23216" y1="53053" x2="22310" y2="52842"/>
                            <a14:foregroundMark x1="24009" y1="52632" x2="23330" y2="54947"/>
                            <a14:foregroundMark x1="22763" y1="50316" x2="23783" y2="52632"/>
                            <a14:foregroundMark x1="24349" y1="53895" x2="22650" y2="48632"/>
                            <a14:foregroundMark x1="22424" y1="70316" x2="23896" y2="80000"/>
                            <a14:foregroundMark x1="24915" y1="73895" x2="25142" y2="76421"/>
                            <a14:foregroundMark x1="24236" y1="73474" x2="24236" y2="77895"/>
                            <a14:foregroundMark x1="24575" y1="73474" x2="24689" y2="77895"/>
                            <a14:foregroundMark x1="24236" y1="71789" x2="24689" y2="75789"/>
                            <a14:foregroundMark x1="24575" y1="91579" x2="16761" y2="89053"/>
                            <a14:foregroundMark x1="23669" y1="88421" x2="17780" y2="88421"/>
                            <a14:foregroundMark x1="24236" y1="88842" x2="18233" y2="86316"/>
                            <a14:foregroundMark x1="23783" y1="87789" x2="19366" y2="87158"/>
                            <a14:foregroundMark x1="8381" y1="91368" x2="5436" y2="91789"/>
                            <a14:foregroundMark x1="5323" y1="90316" x2="6455" y2="88000"/>
                            <a14:foregroundMark x1="4870" y1="91158" x2="4983" y2="92632"/>
                            <a14:foregroundMark x1="7928" y1="85895" x2="7361" y2="76842"/>
                            <a14:foregroundMark x1="6455" y1="76632" x2="8154" y2="81263"/>
                            <a14:foregroundMark x1="8607" y1="76421" x2="7928" y2="79158"/>
                            <a14:foregroundMark x1="5549" y1="77053" x2="7588" y2="81474"/>
                            <a14:foregroundMark x1="6342" y1="77684" x2="7814" y2="72421"/>
                            <a14:foregroundMark x1="5663" y1="74105" x2="4643" y2="77474"/>
                            <a14:foregroundMark x1="4983" y1="77684" x2="6342" y2="74947"/>
                            <a14:foregroundMark x1="5323" y1="93263" x2="6370" y2="93301"/>
                            <a14:backgroundMark x1="10306" y1="44631" x2="9853" y2="51789"/>
                            <a14:backgroundMark x1="12344" y1="49474" x2="11147" y2="57759"/>
                            <a14:backgroundMark x1="6512" y1="82891" x2="5889" y2="86316"/>
                            <a14:backgroundMark x1="4719" y1="92702" x2="4643" y2="93684"/>
                            <a14:backgroundMark x1="4870" y1="90737" x2="4837" y2="91167"/>
                            <a14:backgroundMark x1="4643" y1="93684" x2="5184" y2="93662"/>
                            <a14:backgroundMark x1="24621" y1="48902" x2="24575" y2="46526"/>
                            <a14:backgroundMark x1="24705" y1="53278" x2="24671" y2="51500"/>
                            <a14:backgroundMark x1="25055" y1="71473" x2="24763" y2="56277"/>
                            <a14:backgroundMark x1="24721" y1="79578" x2="24689" y2="86316"/>
                            <a14:backgroundMark x1="24802" y1="62526" x2="24759" y2="71588"/>
                            <a14:backgroundMark x1="23030" y1="48607" x2="22887" y2="46317"/>
                            <a14:backgroundMark x1="24469" y1="71700" x2="23489" y2="55972"/>
                            <a14:backgroundMark x1="24204" y1="56164" x2="24236" y2="57895"/>
                            <a14:backgroundMark x1="24196" y1="55751" x2="24203" y2="56139"/>
                            <a14:backgroundMark x1="23965" y1="43444" x2="24063" y2="48659"/>
                            <a14:backgroundMark x1="10532" y1="53263" x2="8267" y2="60842"/>
                            <a14:backgroundMark x1="9513" y1="51368" x2="8041" y2="58947"/>
                            <a14:backgroundMark x1="8381" y1="53474" x2="7928" y2="62316"/>
                            <a14:backgroundMark x1="7928" y1="64000" x2="7701" y2="65684"/>
                            <a14:backgroundMark x1="27180" y1="46947" x2="27520" y2="56842"/>
                            <a14:backgroundMark x1="26614" y1="46947" x2="26954" y2="51158"/>
                            <a14:backgroundMark x1="27067" y1="49474" x2="25708" y2="61263"/>
                            <a14:backgroundMark x1="23896" y1="62316" x2="26048" y2="63368"/>
                            <a14:backgroundMark x1="26614" y1="50526" x2="27067" y2="40632"/>
                            <a14:backgroundMark x1="5436" y1="96000" x2="19479" y2="96421"/>
                            <a14:backgroundMark x1="19479" y1="96421" x2="24575" y2="94526"/>
                            <a14:backgroundMark x1="8494" y1="62316" x2="7588" y2="64842"/>
                            <a14:backgroundMark x1="26954" y1="45053" x2="27520" y2="49474"/>
                          </a14:backgroundRemoval>
                        </a14:imgEffect>
                        <a14:imgEffect>
                          <a14:artisticPaintStrokes/>
                        </a14:imgEffect>
                        <a14:imgEffect>
                          <a14:sharpenSoften amount="5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194" t="5439" r="74043" b="6742"/>
              <a:stretch/>
            </p:blipFill>
            <p:spPr bwMode="auto">
              <a:xfrm>
                <a:off x="2603928" y="2905124"/>
                <a:ext cx="844500" cy="1833564"/>
              </a:xfrm>
              <a:prstGeom prst="rect">
                <a:avLst/>
              </a:prstGeom>
              <a:ln>
                <a:noFill/>
              </a:ln>
              <a:extLst>
                <a:ext uri="{53640926-AAD7-44D8-BBD7-CCE9431645EC}">
                  <a14:shadowObscured xmlns:a14="http://schemas.microsoft.com/office/drawing/2010/main"/>
                </a:ext>
              </a:extLst>
            </p:spPr>
          </p:pic>
          <mc:AlternateContent xmlns:mc="http://schemas.openxmlformats.org/markup-compatibility/2006">
            <mc:Choice xmlns:p14="http://schemas.microsoft.com/office/powerpoint/2010/main" Requires="p14">
              <p:contentPart p14:bwMode="auto" r:id="rId15">
                <p14:nvContentPartPr>
                  <p14:cNvPr id="144" name="Ink 143">
                    <a:extLst>
                      <a:ext uri="{FF2B5EF4-FFF2-40B4-BE49-F238E27FC236}">
                        <a16:creationId xmlns:a16="http://schemas.microsoft.com/office/drawing/2014/main" id="{A781B967-64F4-4CFF-BC37-A72D13F0F8F2}"/>
                      </a:ext>
                    </a:extLst>
                  </p14:cNvPr>
                  <p14:cNvContentPartPr/>
                  <p14:nvPr/>
                </p14:nvContentPartPr>
                <p14:xfrm>
                  <a:off x="2631920" y="3292440"/>
                  <a:ext cx="123120" cy="528480"/>
                </p14:xfrm>
              </p:contentPart>
            </mc:Choice>
            <mc:Fallback>
              <p:pic>
                <p:nvPicPr>
                  <p:cNvPr id="144" name="Ink 143">
                    <a:extLst>
                      <a:ext uri="{FF2B5EF4-FFF2-40B4-BE49-F238E27FC236}">
                        <a16:creationId xmlns:a16="http://schemas.microsoft.com/office/drawing/2014/main" id="{A781B967-64F4-4CFF-BC37-A72D13F0F8F2}"/>
                      </a:ext>
                    </a:extLst>
                  </p:cNvPr>
                  <p:cNvPicPr/>
                  <p:nvPr/>
                </p:nvPicPr>
                <p:blipFill>
                  <a:blip r:embed="rId16"/>
                  <a:stretch>
                    <a:fillRect/>
                  </a:stretch>
                </p:blipFill>
                <p:spPr>
                  <a:xfrm>
                    <a:off x="2608060" y="3268462"/>
                    <a:ext cx="169887" cy="57547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7">
                <p14:nvContentPartPr>
                  <p14:cNvPr id="145" name="Ink 144">
                    <a:extLst>
                      <a:ext uri="{FF2B5EF4-FFF2-40B4-BE49-F238E27FC236}">
                        <a16:creationId xmlns:a16="http://schemas.microsoft.com/office/drawing/2014/main" id="{8405F106-B98B-489D-9551-79CB325F2899}"/>
                      </a:ext>
                    </a:extLst>
                  </p14:cNvPr>
                  <p14:cNvContentPartPr/>
                  <p14:nvPr/>
                </p14:nvContentPartPr>
                <p14:xfrm>
                  <a:off x="2598080" y="3603480"/>
                  <a:ext cx="387360" cy="721800"/>
                </p14:xfrm>
              </p:contentPart>
            </mc:Choice>
            <mc:Fallback>
              <p:pic>
                <p:nvPicPr>
                  <p:cNvPr id="145" name="Ink 144">
                    <a:extLst>
                      <a:ext uri="{FF2B5EF4-FFF2-40B4-BE49-F238E27FC236}">
                        <a16:creationId xmlns:a16="http://schemas.microsoft.com/office/drawing/2014/main" id="{8405F106-B98B-489D-9551-79CB325F2899}"/>
                      </a:ext>
                    </a:extLst>
                  </p:cNvPr>
                  <p:cNvPicPr/>
                  <p:nvPr/>
                </p:nvPicPr>
                <p:blipFill>
                  <a:blip r:embed="rId18"/>
                  <a:stretch>
                    <a:fillRect/>
                  </a:stretch>
                </p:blipFill>
                <p:spPr>
                  <a:xfrm>
                    <a:off x="2574110" y="3579484"/>
                    <a:ext cx="434342" cy="76883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">
                <p14:nvContentPartPr>
                  <p14:cNvPr id="146" name="Ink 145">
                    <a:extLst>
                      <a:ext uri="{FF2B5EF4-FFF2-40B4-BE49-F238E27FC236}">
                        <a16:creationId xmlns:a16="http://schemas.microsoft.com/office/drawing/2014/main" id="{6DA6CDDD-98A5-48B6-88B2-51E417864B24}"/>
                      </a:ext>
                    </a:extLst>
                  </p14:cNvPr>
                  <p14:cNvContentPartPr/>
                  <p14:nvPr/>
                </p14:nvContentPartPr>
                <p14:xfrm>
                  <a:off x="2599520" y="2927040"/>
                  <a:ext cx="849960" cy="1800720"/>
                </p14:xfrm>
              </p:contentPart>
            </mc:Choice>
            <mc:Fallback>
              <p:pic>
                <p:nvPicPr>
                  <p:cNvPr id="146" name="Ink 145">
                    <a:extLst>
                      <a:ext uri="{FF2B5EF4-FFF2-40B4-BE49-F238E27FC236}">
                        <a16:creationId xmlns:a16="http://schemas.microsoft.com/office/drawing/2014/main" id="{6DA6CDDD-98A5-48B6-88B2-51E417864B24}"/>
                      </a:ext>
                    </a:extLst>
                  </p:cNvPr>
                  <p:cNvPicPr/>
                  <p:nvPr/>
                </p:nvPicPr>
                <p:blipFill>
                  <a:blip r:embed="rId20"/>
                  <a:stretch>
                    <a:fillRect/>
                  </a:stretch>
                </p:blipFill>
                <p:spPr>
                  <a:xfrm>
                    <a:off x="2575510" y="2903018"/>
                    <a:ext cx="897020" cy="184780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1">
                <p14:nvContentPartPr>
                  <p14:cNvPr id="148" name="Ink 147">
                    <a:extLst>
                      <a:ext uri="{FF2B5EF4-FFF2-40B4-BE49-F238E27FC236}">
                        <a16:creationId xmlns:a16="http://schemas.microsoft.com/office/drawing/2014/main" id="{50B6D95B-F2D0-4AD0-872E-EFAD7145A7CD}"/>
                      </a:ext>
                    </a:extLst>
                  </p14:cNvPr>
                  <p14:cNvContentPartPr/>
                  <p14:nvPr/>
                </p14:nvContentPartPr>
                <p14:xfrm>
                  <a:off x="2841080" y="3301080"/>
                  <a:ext cx="52560" cy="57960"/>
                </p14:xfrm>
              </p:contentPart>
            </mc:Choice>
            <mc:Fallback>
              <p:pic>
                <p:nvPicPr>
                  <p:cNvPr id="148" name="Ink 147">
                    <a:extLst>
                      <a:ext uri="{FF2B5EF4-FFF2-40B4-BE49-F238E27FC236}">
                        <a16:creationId xmlns:a16="http://schemas.microsoft.com/office/drawing/2014/main" id="{50B6D95B-F2D0-4AD0-872E-EFAD7145A7CD}"/>
                      </a:ext>
                    </a:extLst>
                  </p:cNvPr>
                  <p:cNvPicPr/>
                  <p:nvPr/>
                </p:nvPicPr>
                <p:blipFill>
                  <a:blip r:embed="rId22"/>
                  <a:stretch>
                    <a:fillRect/>
                  </a:stretch>
                </p:blipFill>
                <p:spPr>
                  <a:xfrm>
                    <a:off x="2817189" y="3277326"/>
                    <a:ext cx="99386" cy="104518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150" name="Ink 149">
                  <a:extLst>
                    <a:ext uri="{FF2B5EF4-FFF2-40B4-BE49-F238E27FC236}">
                      <a16:creationId xmlns:a16="http://schemas.microsoft.com/office/drawing/2014/main" id="{517154C1-19C3-4DAB-88CB-73CB74E1502A}"/>
                    </a:ext>
                  </a:extLst>
                </p14:cNvPr>
                <p14:cNvContentPartPr/>
                <p14:nvPr/>
              </p14:nvContentPartPr>
              <p14:xfrm>
                <a:off x="3052605" y="3762315"/>
                <a:ext cx="218880" cy="190800"/>
              </p14:xfrm>
            </p:contentPart>
          </mc:Choice>
          <mc:Fallback>
            <p:pic>
              <p:nvPicPr>
                <p:cNvPr id="150" name="Ink 149">
                  <a:extLst>
                    <a:ext uri="{FF2B5EF4-FFF2-40B4-BE49-F238E27FC236}">
                      <a16:creationId xmlns:a16="http://schemas.microsoft.com/office/drawing/2014/main" id="{517154C1-19C3-4DAB-88CB-73CB74E1502A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3028605" y="3738345"/>
                  <a:ext cx="265920" cy="237781"/>
                </a:xfrm>
                <a:prstGeom prst="rect">
                  <a:avLst/>
                </a:prstGeom>
              </p:spPr>
            </p:pic>
          </mc:Fallback>
        </mc:AlternateContent>
      </p:grpSp>
      <p:pic>
        <p:nvPicPr>
          <p:cNvPr id="152" name="Рисунок 4">
            <a:extLst>
              <a:ext uri="{FF2B5EF4-FFF2-40B4-BE49-F238E27FC236}">
                <a16:creationId xmlns:a16="http://schemas.microsoft.com/office/drawing/2014/main" id="{3100C26E-8F0B-41FA-A21A-BE7787694037}"/>
              </a:ext>
            </a:extLst>
          </p:cNvPr>
          <p:cNvPicPr/>
          <p:nvPr/>
        </p:nvPicPr>
        <p:blipFill rotWithShape="1"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895" b="90526" l="53341" r="70215">
                        <a14:foregroundMark x1="55040" y1="90526" x2="68403" y2="9052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273" r="27602"/>
          <a:stretch/>
        </p:blipFill>
        <p:spPr bwMode="auto">
          <a:xfrm>
            <a:off x="5528296" y="1084454"/>
            <a:ext cx="362927" cy="9243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53" name="TextBox 152">
            <a:extLst>
              <a:ext uri="{FF2B5EF4-FFF2-40B4-BE49-F238E27FC236}">
                <a16:creationId xmlns:a16="http://schemas.microsoft.com/office/drawing/2014/main" id="{DB4AC745-E27B-429A-83C7-F1DF635E4D55}"/>
              </a:ext>
            </a:extLst>
          </p:cNvPr>
          <p:cNvSpPr txBox="1"/>
          <p:nvPr/>
        </p:nvSpPr>
        <p:spPr>
          <a:xfrm>
            <a:off x="7858048" y="2501450"/>
            <a:ext cx="344161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uk-UA" sz="3600" b="1" dirty="0" err="1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Поставте</a:t>
            </a: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 мат білим конем за один хід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417D6AA4-A589-4534-BCF7-F129C702940A}"/>
              </a:ext>
            </a:extLst>
          </p:cNvPr>
          <p:cNvSpPr txBox="1"/>
          <p:nvPr/>
        </p:nvSpPr>
        <p:spPr>
          <a:xfrm>
            <a:off x="7414574" y="2686286"/>
            <a:ext cx="43285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Невірно!</a:t>
            </a:r>
            <a:b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</a:b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Спробуйте ще раз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912A4936-6147-4311-A075-63E7CBA95A82}"/>
              </a:ext>
            </a:extLst>
          </p:cNvPr>
          <p:cNvSpPr txBox="1"/>
          <p:nvPr/>
        </p:nvSpPr>
        <p:spPr>
          <a:xfrm>
            <a:off x="7302182" y="2624542"/>
            <a:ext cx="454179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Вітаю!</a:t>
            </a:r>
            <a:b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</a:br>
            <a:r>
              <a:rPr lang="uk-UA" sz="3600" b="1" dirty="0">
                <a:solidFill>
                  <a:schemeClr val="accent2">
                    <a:lumMod val="50000"/>
                  </a:schemeClr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Ви поставили мат!</a:t>
            </a:r>
            <a:endParaRPr lang="en-US" sz="3600" b="1" dirty="0">
              <a:solidFill>
                <a:schemeClr val="accent2">
                  <a:lumMod val="50000"/>
                </a:schemeClr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895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1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3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4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11705 0.10486 " pathEditMode="relative" rAng="0" ptsTypes="AA">
                                      <p:cBhvr>
                                        <p:cTn id="60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46" y="523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"/>
                            </p:stCondLst>
                            <p:childTnLst>
                              <p:par>
                                <p:cTn id="64" presetID="6" presetClass="entr" presetSubtype="16" fill="hold" grpId="1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5885 0.21875 " pathEditMode="relative" rAng="0" ptsTypes="AA">
                                      <p:cBhvr>
                                        <p:cTn id="71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43" y="1092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250"/>
                            </p:stCondLst>
                            <p:childTnLst>
                              <p:par>
                                <p:cTn id="75" presetID="6" presetClass="entr" presetSubtype="16" fill="hold" grpId="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7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78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9" fill="hold">
                      <p:stCondLst>
                        <p:cond delay="0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11888 0.1044 " pathEditMode="relative" rAng="0" ptsTypes="AA">
                                      <p:cBhvr>
                                        <p:cTn id="82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51" y="5208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50"/>
                            </p:stCondLst>
                            <p:childTnLst>
                              <p:par>
                                <p:cTn id="86" presetID="6" presetClass="entr" presetSubtype="16" fill="hold" grpId="17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88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11979 -0.10416 " pathEditMode="relative" rAng="0" ptsTypes="AA">
                                      <p:cBhvr>
                                        <p:cTn id="93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90" y="-5208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50"/>
                            </p:stCondLst>
                            <p:childTnLst>
                              <p:par>
                                <p:cTn id="97" presetID="6" presetClass="entr" presetSubtype="16" fill="hold" grpId="16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1" fill="hold">
                      <p:stCondLst>
                        <p:cond delay="0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6016 -0.20902 " pathEditMode="relative" rAng="0" ptsTypes="AA">
                                      <p:cBhvr>
                                        <p:cTn id="104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8" y="-10463"/>
                                    </p:animMotion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250"/>
                            </p:stCondLst>
                            <p:childTnLst>
                              <p:par>
                                <p:cTn id="108" presetID="6" presetClass="entr" presetSubtype="16" fill="hold" grpId="1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0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1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2" fill="hold">
                      <p:stCondLst>
                        <p:cond delay="0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05768 -0.20995 " pathEditMode="relative" rAng="0" ptsTypes="AA">
                                      <p:cBhvr>
                                        <p:cTn id="115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78" y="-10509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50"/>
                            </p:stCondLst>
                            <p:childTnLst>
                              <p:par>
                                <p:cTn id="119" presetID="6" presetClass="entr" presetSubtype="16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1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06003 0.20973 " pathEditMode="relative" rAng="0" ptsTypes="AA">
                                      <p:cBhvr>
                                        <p:cTn id="126" dur="2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008" y="10486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250"/>
                            </p:stCondLst>
                            <p:childTnLst>
                              <p:par>
                                <p:cTn id="130" presetID="6" presetClass="entr" presetSubtype="16" fill="hold" grpId="1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2" dur="75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133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4" fill="hold">
                      <p:stCondLst>
                        <p:cond delay="0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0.11705 -0.10486 " pathEditMode="relative" rAng="0" ptsTypes="AA">
                                      <p:cBhvr>
                                        <p:cTn id="13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846" y="-5255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1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6" presetClass="entr" presetSubtype="16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2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143" restart="whenNotActive" fill="hold" evtFilter="cancelBubble" nodeType="interactiveSeq">
                <p:stCondLst>
                  <p:cond evt="onClick" delay="0">
                    <p:tgtEl>
                      <p:spTgt spid="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" presetClass="exit" presetSubtype="0" fill="hold" grpId="1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6" presetClass="entr" presetSubtype="16" fill="hold" grpId="8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1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3.54167E-6 -3.7037E-7 " pathEditMode="relative" rAng="0" ptsTypes="AA">
                                      <p:cBhvr>
                                        <p:cTn id="153" dur="75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9" y="-23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5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5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6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6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68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7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1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72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75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5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76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75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9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80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75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3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99"/>
                                      </p:to>
                                    </p:animClr>
                                    <p:set>
                                      <p:cBhvr>
                                        <p:cTn id="184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5" dur="75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5"/>
                  </p:tgtEl>
                </p:cond>
              </p:nextCondLst>
            </p:seq>
          </p:childTnLst>
        </p:cTn>
      </p:par>
    </p:tnLst>
    <p:bldLst>
      <p:bldP spid="153" grpId="0"/>
      <p:bldP spid="153" grpId="1"/>
      <p:bldP spid="153" grpId="2"/>
      <p:bldP spid="153" grpId="3"/>
      <p:bldP spid="153" grpId="4"/>
      <p:bldP spid="153" grpId="5"/>
      <p:bldP spid="153" grpId="6"/>
      <p:bldP spid="153" grpId="7"/>
      <p:bldP spid="153" grpId="8"/>
      <p:bldP spid="155" grpId="7"/>
      <p:bldP spid="155" grpId="10"/>
      <p:bldP spid="155" grpId="13"/>
      <p:bldP spid="155" grpId="14"/>
      <p:bldP spid="155" grpId="15"/>
      <p:bldP spid="155" grpId="16"/>
      <p:bldP spid="155" grpId="17"/>
      <p:bldP spid="155" grpId="18"/>
      <p:bldP spid="156" grpId="0"/>
      <p:bldP spid="156" grpId="1"/>
      <p:bldP spid="156" grpId="2"/>
      <p:bldP spid="156" grpId="3"/>
      <p:bldP spid="156" grpId="4"/>
      <p:bldP spid="156" grpId="5"/>
      <p:bldP spid="156" grpId="6"/>
      <p:bldP spid="156" grpId="7"/>
      <p:bldP spid="156" grpId="9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37</Words>
  <Application>Microsoft Office PowerPoint</Application>
  <PresentationFormat>Widescreen</PresentationFormat>
  <Paragraphs>20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Comic Sans MS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S0ya ⠀</dc:creator>
  <cp:lastModifiedBy>S0ya ⠀</cp:lastModifiedBy>
  <cp:revision>8</cp:revision>
  <dcterms:created xsi:type="dcterms:W3CDTF">2024-02-21T13:40:06Z</dcterms:created>
  <dcterms:modified xsi:type="dcterms:W3CDTF">2024-02-21T14:46:05Z</dcterms:modified>
</cp:coreProperties>
</file>