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льга Раковций" initials="ОР" lastIdx="1" clrIdx="0">
    <p:extLst>
      <p:ext uri="{19B8F6BF-5375-455C-9EA6-DF929625EA0E}">
        <p15:presenceInfo xmlns:p15="http://schemas.microsoft.com/office/powerpoint/2012/main" userId="b934cffd09feaa99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B5229"/>
    <a:srgbClr val="FFE7CD"/>
    <a:srgbClr val="875A2D"/>
    <a:srgbClr val="936231"/>
    <a:srgbClr val="996633"/>
    <a:srgbClr val="99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14" autoAdjust="0"/>
  </p:normalViewPr>
  <p:slideViewPr>
    <p:cSldViewPr snapToGrid="0">
      <p:cViewPr>
        <p:scale>
          <a:sx n="75" d="100"/>
          <a:sy n="75" d="100"/>
        </p:scale>
        <p:origin x="946" y="4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4-02-21T18:41:40.57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971A6C-3B3D-4CDF-A255-421F48BE4C8D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DFFBA-4596-4F84-946B-6A505BB6DB78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89759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1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81678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50596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2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34447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3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575249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4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47398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785690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6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95770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7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60349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8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175807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EFDFFBA-4596-4F84-946B-6A505BB6DB78}" type="slidenum">
              <a:rPr lang="uk-UA" smtClean="0"/>
              <a:t>9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084437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B32B5B3-5CC9-4B65-8147-9417978AD9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B25D8BC-407B-44F0-9463-E2B7E7AA06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98F0F25-910E-47A5-B805-512A4F5AFE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A1D708D-ED86-4BBF-A501-E9CAF0400A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D6F5960-8EF9-4D6D-A829-5FC5F9459A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51652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709F93-8F18-4241-B3CC-D2F5268F3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6BB891C-7C97-4ACA-8001-E5D11BEAEF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016819E-C08F-48F0-A04B-35FF2091F5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7070244-472D-43A3-8708-C75B177F12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30D9F7-07FD-4293-AD54-58A154016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4533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FEB3A2B3-DC3D-475E-9763-72EF627890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C17C540-1143-4420-BE0B-CE5246A8F9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D41271-A5FB-4A76-9900-A3BC06A434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E738FD8-8409-484E-B0F6-7DFF07F61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5FE44F8-5A09-4E9C-91C2-3247A7A69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00869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75148-516D-4880-A6B2-6620E2C1E9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8BB195-B5F9-4A54-A2F9-E98D9D43B9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76312A5-B829-44F4-BDB1-D9DD4BF618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FDE957-E415-4ECC-A44B-105261AE5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2448022-3D90-401E-A3FC-6700D90EF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52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AA5A4C-039C-4706-85E4-0144047900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77A85D-1E1F-4AF3-A0E8-DC090AD872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B54CBA3-6349-4FB5-9D66-FBB6818D58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B17515-F114-4CE8-837D-3D4FDDE4B1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8C469F5B-21A2-4A1F-AC26-9597D2A171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99683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7DB347-67DF-42BD-B3D1-17B992D31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623DD2-DABE-4EA9-9C00-12E1587A0C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6058C3C5-DC63-402C-A3EA-C3146FE22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CF6634A-0038-4F13-AACE-5020934F7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83D5196-A0F4-4F13-B9E2-513C67694D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5D4B176-5524-4995-B3BC-237BC9DF52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9187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DE9A8E0-694E-4D39-AD93-D1BD0B426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6E130F-AAB1-4232-BE0D-9538021DE8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FB6BDCB-022C-4574-BEF5-0F4B12D151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D4F107B-BD59-4F25-890D-117B4B2505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3E474B09-1652-422D-A8EB-9423699C05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7D8986FF-C6B2-4BC0-AFF1-8710120C9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F771F3AE-7624-4A68-8322-B42B16310A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DE15C2C-5C67-4D9D-916E-E9E3B1E59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5021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ECF0478-A18E-4810-A5A5-6F288E0973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DEF9928-3182-4CDD-B00A-306362007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2CFBFD7-5452-4E45-BE39-2D8C02549A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833E48E-2389-47CB-B7E4-75C8DB111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37522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3241C15A-4F04-44B4-A7F5-6371627159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C0B2CB5-5DFE-43FD-BEFF-65E98F3618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7E866350-BA19-497C-A625-BEC89D7E3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61085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7A9D63-0392-417E-B756-6AD8B95B6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B688C95-0BD6-4152-A42F-59E51523E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7C01405-A312-40E5-8ECB-C08F7DF937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8DFBA60-DD29-40F3-B9BF-FFA8C817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80B99CE-5199-438E-9252-EB030CD507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D405BEE-324F-4746-AD42-F62B9D0456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0784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9079D4-88CC-400C-BD3C-BAD5C8F9C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7120B46D-5952-47E4-8024-05C8C262C8D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4C02BCA8-3D2F-4F45-A5B3-8833AFA3CB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8A5D0C5-8273-4766-9888-620750134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6BE8A54-2A1A-4AAE-8DF1-3956BBC2F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3A1727C-993A-4168-B465-EAEC7812B4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57317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  <a:alpha val="1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2A79FBD-4AB1-4F80-B0C8-BD90A7D32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A05F120-8361-4888-A661-9A2429E3D5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CCEAC65-6470-45FC-830E-2103C58F48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CCD72C-41CB-4911-9EF6-C94CF08B3A21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723BC74-CABD-4D0A-B419-341FE0D80C8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B5E7623-DA47-4957-B8B7-50698CDF63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0E3AD2-B7CD-4022-BDC8-F96D4452702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81464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comments" Target="../comments/commen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image" Target="../media/image1.jpeg"/><Relationship Id="rId7" Type="http://schemas.openxmlformats.org/officeDocument/2006/relationships/slide" Target="slide10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9.xml"/><Relationship Id="rId10" Type="http://schemas.openxmlformats.org/officeDocument/2006/relationships/slide" Target="slide4.xml"/><Relationship Id="rId4" Type="http://schemas.openxmlformats.org/officeDocument/2006/relationships/slide" Target="slide8.xml"/><Relationship Id="rId9" Type="http://schemas.openxmlformats.org/officeDocument/2006/relationships/slide" Target="slide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3064404" y="1994001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310" name="TextBox 309">
            <a:extLst>
              <a:ext uri="{FF2B5EF4-FFF2-40B4-BE49-F238E27FC236}">
                <a16:creationId xmlns:a16="http://schemas.microsoft.com/office/drawing/2014/main" id="{43C0C69B-C26A-46C3-ADA6-CF60E49EC4CC}"/>
              </a:ext>
            </a:extLst>
          </p:cNvPr>
          <p:cNvSpPr txBox="1"/>
          <p:nvPr/>
        </p:nvSpPr>
        <p:spPr>
          <a:xfrm>
            <a:off x="7963382" y="1704778"/>
            <a:ext cx="396001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err="1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Поставте</a:t>
            </a:r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мат білим конем за один хід</a:t>
            </a:r>
          </a:p>
        </p:txBody>
      </p:sp>
    </p:spTree>
    <p:extLst>
      <p:ext uri="{BB962C8B-B14F-4D97-AF65-F5344CB8AC3E}">
        <p14:creationId xmlns:p14="http://schemas.microsoft.com/office/powerpoint/2010/main" val="314453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/>
    </mc:Choice>
    <mc:Fallback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4551082" y="1242937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endshow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Вітаю!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 поставили мат!</a:t>
            </a:r>
          </a:p>
        </p:txBody>
      </p:sp>
    </p:spTree>
    <p:extLst>
      <p:ext uri="{BB962C8B-B14F-4D97-AF65-F5344CB8AC3E}">
        <p14:creationId xmlns:p14="http://schemas.microsoft.com/office/powerpoint/2010/main" val="435942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hlinkClick r:id="rId4" action="ppaction://hlinksldjump"/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hlinkClick r:id="rId5" action="ppaction://hlinksldjump"/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hlinkClick r:id="rId6" action="ppaction://hlinksldjump"/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hlinkClick r:id="rId7" action="ppaction://hlinksldjump"/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hlinkClick r:id="rId8" action="ppaction://hlinksldjump"/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hlinkClick r:id="" action="ppaction://hlinkshowjump?jump=nextslide"/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hlinkClick r:id="rId9" action="ppaction://hlinksldjump"/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hlinkClick r:id="rId10" action="ppaction://hlinksldjump"/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3064404" y="1994001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2719845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4614325" y="2798100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3565951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3836129" y="3489736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2244510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2379757" y="3501065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3257842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1707786" y="2767637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96125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1610137" y="1242937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1846927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2389091" y="500957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3557345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рапеция 5">
            <a:extLst>
              <a:ext uri="{FF2B5EF4-FFF2-40B4-BE49-F238E27FC236}">
                <a16:creationId xmlns:a16="http://schemas.microsoft.com/office/drawing/2014/main" id="{3EB54CF6-2EC3-4F75-B063-787D4D93FDB6}"/>
              </a:ext>
            </a:extLst>
          </p:cNvPr>
          <p:cNvSpPr/>
          <p:nvPr/>
        </p:nvSpPr>
        <p:spPr>
          <a:xfrm rot="16200000">
            <a:off x="3395662" y="3266122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Трапеция 4">
            <a:extLst>
              <a:ext uri="{FF2B5EF4-FFF2-40B4-BE49-F238E27FC236}">
                <a16:creationId xmlns:a16="http://schemas.microsoft.com/office/drawing/2014/main" id="{FDC3559D-876D-4F30-9934-BDF0CCDD9BBD}"/>
              </a:ext>
            </a:extLst>
          </p:cNvPr>
          <p:cNvSpPr/>
          <p:nvPr/>
        </p:nvSpPr>
        <p:spPr>
          <a:xfrm>
            <a:off x="276225" y="6400800"/>
            <a:ext cx="658939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Трапеция 6">
            <a:extLst>
              <a:ext uri="{FF2B5EF4-FFF2-40B4-BE49-F238E27FC236}">
                <a16:creationId xmlns:a16="http://schemas.microsoft.com/office/drawing/2014/main" id="{B4C0E531-12EF-4D73-8B51-4C38EEF87247}"/>
              </a:ext>
            </a:extLst>
          </p:cNvPr>
          <p:cNvSpPr/>
          <p:nvPr/>
        </p:nvSpPr>
        <p:spPr>
          <a:xfrm rot="10800000">
            <a:off x="253365" y="129540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Трапеция 7">
            <a:extLst>
              <a:ext uri="{FF2B5EF4-FFF2-40B4-BE49-F238E27FC236}">
                <a16:creationId xmlns:a16="http://schemas.microsoft.com/office/drawing/2014/main" id="{EA3D3877-286F-4A7B-9806-7E6117156C39}"/>
              </a:ext>
            </a:extLst>
          </p:cNvPr>
          <p:cNvSpPr/>
          <p:nvPr/>
        </p:nvSpPr>
        <p:spPr>
          <a:xfrm rot="5400000">
            <a:off x="-2873693" y="3264216"/>
            <a:ext cx="6612255" cy="327660"/>
          </a:xfrm>
          <a:prstGeom prst="trapezoid">
            <a:avLst>
              <a:gd name="adj" fmla="val 101744"/>
            </a:avLst>
          </a:prstGeom>
          <a:blipFill>
            <a:blip r:embed="rId3"/>
            <a:tile tx="0" ty="0" sx="100000" sy="100000" flip="none" algn="tl"/>
          </a:blip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6296BAF-33EC-431A-BAF6-4902F2E183E5}"/>
              </a:ext>
            </a:extLst>
          </p:cNvPr>
          <p:cNvSpPr/>
          <p:nvPr/>
        </p:nvSpPr>
        <p:spPr>
          <a:xfrm>
            <a:off x="594360" y="449580"/>
            <a:ext cx="5958840" cy="5958840"/>
          </a:xfrm>
          <a:prstGeom prst="rect">
            <a:avLst/>
          </a:prstGeom>
          <a:solidFill>
            <a:srgbClr val="7B522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D53B6C7-11DB-415C-89AF-7670B54EECB2}"/>
              </a:ext>
            </a:extLst>
          </p:cNvPr>
          <p:cNvSpPr/>
          <p:nvPr/>
        </p:nvSpPr>
        <p:spPr>
          <a:xfrm>
            <a:off x="611504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DFD94B26-221E-4FDD-8BA2-5DD259C31086}"/>
              </a:ext>
            </a:extLst>
          </p:cNvPr>
          <p:cNvSpPr/>
          <p:nvPr/>
        </p:nvSpPr>
        <p:spPr>
          <a:xfrm>
            <a:off x="2101216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322665EC-B744-4186-9E61-3334B7C35081}"/>
              </a:ext>
            </a:extLst>
          </p:cNvPr>
          <p:cNvSpPr/>
          <p:nvPr/>
        </p:nvSpPr>
        <p:spPr>
          <a:xfrm>
            <a:off x="3590928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EDFEDA-7405-41DA-918F-D600C1271DB9}"/>
              </a:ext>
            </a:extLst>
          </p:cNvPr>
          <p:cNvSpPr/>
          <p:nvPr/>
        </p:nvSpPr>
        <p:spPr>
          <a:xfrm>
            <a:off x="5080640" y="449580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4F941D9-B8B6-4B39-81A6-15749C1D54EC}"/>
              </a:ext>
            </a:extLst>
          </p:cNvPr>
          <p:cNvSpPr/>
          <p:nvPr/>
        </p:nvSpPr>
        <p:spPr>
          <a:xfrm>
            <a:off x="1356360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5BC6F9C1-7BF5-4239-9FFD-2CDA5BB9DBBC}"/>
              </a:ext>
            </a:extLst>
          </p:cNvPr>
          <p:cNvSpPr/>
          <p:nvPr/>
        </p:nvSpPr>
        <p:spPr>
          <a:xfrm>
            <a:off x="2846072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6A1FC971-93FE-43EF-8036-6FFB14CECA14}"/>
              </a:ext>
            </a:extLst>
          </p:cNvPr>
          <p:cNvSpPr/>
          <p:nvPr/>
        </p:nvSpPr>
        <p:spPr>
          <a:xfrm>
            <a:off x="4335784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A6E09A-0328-4CAD-8927-652A78125AFD}"/>
              </a:ext>
            </a:extLst>
          </p:cNvPr>
          <p:cNvSpPr/>
          <p:nvPr/>
        </p:nvSpPr>
        <p:spPr>
          <a:xfrm>
            <a:off x="5825496" y="1194436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20563ADB-B466-484A-99BE-7BDA3942763C}"/>
              </a:ext>
            </a:extLst>
          </p:cNvPr>
          <p:cNvSpPr/>
          <p:nvPr/>
        </p:nvSpPr>
        <p:spPr>
          <a:xfrm>
            <a:off x="611504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6F90F11-F4FF-400E-A30D-4F6D32C8EAA6}"/>
              </a:ext>
            </a:extLst>
          </p:cNvPr>
          <p:cNvSpPr/>
          <p:nvPr/>
        </p:nvSpPr>
        <p:spPr>
          <a:xfrm>
            <a:off x="2101216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D62C82E-4259-4D59-ABA2-96ACE8C64037}"/>
              </a:ext>
            </a:extLst>
          </p:cNvPr>
          <p:cNvSpPr/>
          <p:nvPr/>
        </p:nvSpPr>
        <p:spPr>
          <a:xfrm>
            <a:off x="3590928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7D36DB2-3942-45BF-8D13-F2B6E1C724AE}"/>
              </a:ext>
            </a:extLst>
          </p:cNvPr>
          <p:cNvSpPr/>
          <p:nvPr/>
        </p:nvSpPr>
        <p:spPr>
          <a:xfrm>
            <a:off x="5080640" y="19430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6AE0BEF0-595B-46E7-8686-FF9E4C50C08C}"/>
              </a:ext>
            </a:extLst>
          </p:cNvPr>
          <p:cNvSpPr/>
          <p:nvPr/>
        </p:nvSpPr>
        <p:spPr>
          <a:xfrm>
            <a:off x="1356360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A5B5E680-E36B-4451-976C-40E0A8D8B68F}"/>
              </a:ext>
            </a:extLst>
          </p:cNvPr>
          <p:cNvSpPr/>
          <p:nvPr/>
        </p:nvSpPr>
        <p:spPr>
          <a:xfrm>
            <a:off x="2846072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B90D0EC2-66DB-461D-AB17-1107373B88A1}"/>
              </a:ext>
            </a:extLst>
          </p:cNvPr>
          <p:cNvSpPr/>
          <p:nvPr/>
        </p:nvSpPr>
        <p:spPr>
          <a:xfrm>
            <a:off x="4335784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3B01E934-45BD-4DFC-8E7C-BD972735321E}"/>
              </a:ext>
            </a:extLst>
          </p:cNvPr>
          <p:cNvSpPr/>
          <p:nvPr/>
        </p:nvSpPr>
        <p:spPr>
          <a:xfrm>
            <a:off x="5825496" y="269176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6BDFC5-F614-4265-A7DC-DABEEDE39AA7}"/>
              </a:ext>
            </a:extLst>
          </p:cNvPr>
          <p:cNvSpPr/>
          <p:nvPr/>
        </p:nvSpPr>
        <p:spPr>
          <a:xfrm>
            <a:off x="619124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3A232EF-0F84-433A-A8AC-FDFE7B1A6936}"/>
              </a:ext>
            </a:extLst>
          </p:cNvPr>
          <p:cNvSpPr/>
          <p:nvPr/>
        </p:nvSpPr>
        <p:spPr>
          <a:xfrm>
            <a:off x="2108836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Прямоугольник 160">
            <a:extLst>
              <a:ext uri="{FF2B5EF4-FFF2-40B4-BE49-F238E27FC236}">
                <a16:creationId xmlns:a16="http://schemas.microsoft.com/office/drawing/2014/main" id="{83C1E1D4-3361-4392-9D5B-F5A14041DBA5}"/>
              </a:ext>
            </a:extLst>
          </p:cNvPr>
          <p:cNvSpPr/>
          <p:nvPr/>
        </p:nvSpPr>
        <p:spPr>
          <a:xfrm>
            <a:off x="3598548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2" name="Прямоугольник 161">
            <a:extLst>
              <a:ext uri="{FF2B5EF4-FFF2-40B4-BE49-F238E27FC236}">
                <a16:creationId xmlns:a16="http://schemas.microsoft.com/office/drawing/2014/main" id="{5BA81050-F8B8-4232-B9E9-D1B75268909A}"/>
              </a:ext>
            </a:extLst>
          </p:cNvPr>
          <p:cNvSpPr/>
          <p:nvPr/>
        </p:nvSpPr>
        <p:spPr>
          <a:xfrm>
            <a:off x="5088260" y="3444232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3" name="Прямоугольник 162">
            <a:extLst>
              <a:ext uri="{FF2B5EF4-FFF2-40B4-BE49-F238E27FC236}">
                <a16:creationId xmlns:a16="http://schemas.microsoft.com/office/drawing/2014/main" id="{B16310B1-8594-44D5-87E4-C9946E92F03A}"/>
              </a:ext>
            </a:extLst>
          </p:cNvPr>
          <p:cNvSpPr/>
          <p:nvPr/>
        </p:nvSpPr>
        <p:spPr>
          <a:xfrm>
            <a:off x="1373504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4" name="Прямоугольник 163">
            <a:extLst>
              <a:ext uri="{FF2B5EF4-FFF2-40B4-BE49-F238E27FC236}">
                <a16:creationId xmlns:a16="http://schemas.microsoft.com/office/drawing/2014/main" id="{1990EEFD-71F8-4A8D-B881-765CBD82EDC5}"/>
              </a:ext>
            </a:extLst>
          </p:cNvPr>
          <p:cNvSpPr/>
          <p:nvPr/>
        </p:nvSpPr>
        <p:spPr>
          <a:xfrm>
            <a:off x="2863216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5" name="Прямоугольник 164">
            <a:extLst>
              <a:ext uri="{FF2B5EF4-FFF2-40B4-BE49-F238E27FC236}">
                <a16:creationId xmlns:a16="http://schemas.microsoft.com/office/drawing/2014/main" id="{892925BF-B49A-4B0A-9A9B-04BF07547FD8}"/>
              </a:ext>
            </a:extLst>
          </p:cNvPr>
          <p:cNvSpPr/>
          <p:nvPr/>
        </p:nvSpPr>
        <p:spPr>
          <a:xfrm>
            <a:off x="4352928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6" name="Прямоугольник 165">
            <a:extLst>
              <a:ext uri="{FF2B5EF4-FFF2-40B4-BE49-F238E27FC236}">
                <a16:creationId xmlns:a16="http://schemas.microsoft.com/office/drawing/2014/main" id="{088C03DF-9174-4AB6-86B6-50833C239097}"/>
              </a:ext>
            </a:extLst>
          </p:cNvPr>
          <p:cNvSpPr/>
          <p:nvPr/>
        </p:nvSpPr>
        <p:spPr>
          <a:xfrm>
            <a:off x="5842640" y="420050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7" name="Прямоугольник 166">
            <a:extLst>
              <a:ext uri="{FF2B5EF4-FFF2-40B4-BE49-F238E27FC236}">
                <a16:creationId xmlns:a16="http://schemas.microsoft.com/office/drawing/2014/main" id="{F0F54BD7-719D-40D5-887D-4CC06AB80B56}"/>
              </a:ext>
            </a:extLst>
          </p:cNvPr>
          <p:cNvSpPr/>
          <p:nvPr/>
        </p:nvSpPr>
        <p:spPr>
          <a:xfrm>
            <a:off x="628648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8" name="Прямоугольник 167">
            <a:extLst>
              <a:ext uri="{FF2B5EF4-FFF2-40B4-BE49-F238E27FC236}">
                <a16:creationId xmlns:a16="http://schemas.microsoft.com/office/drawing/2014/main" id="{102BF60E-0B35-4F9F-A4BE-611ACA1D0255}"/>
              </a:ext>
            </a:extLst>
          </p:cNvPr>
          <p:cNvSpPr/>
          <p:nvPr/>
        </p:nvSpPr>
        <p:spPr>
          <a:xfrm>
            <a:off x="2118360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9" name="Прямоугольник 168">
            <a:extLst>
              <a:ext uri="{FF2B5EF4-FFF2-40B4-BE49-F238E27FC236}">
                <a16:creationId xmlns:a16="http://schemas.microsoft.com/office/drawing/2014/main" id="{D22BB81D-45B2-4FA5-9F0A-B4936192F59B}"/>
              </a:ext>
            </a:extLst>
          </p:cNvPr>
          <p:cNvSpPr/>
          <p:nvPr/>
        </p:nvSpPr>
        <p:spPr>
          <a:xfrm>
            <a:off x="3608072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0" name="Прямоугольник 169">
            <a:extLst>
              <a:ext uri="{FF2B5EF4-FFF2-40B4-BE49-F238E27FC236}">
                <a16:creationId xmlns:a16="http://schemas.microsoft.com/office/drawing/2014/main" id="{B219759B-75ED-4BB4-91D1-6E8A307CA005}"/>
              </a:ext>
            </a:extLst>
          </p:cNvPr>
          <p:cNvSpPr/>
          <p:nvPr/>
        </p:nvSpPr>
        <p:spPr>
          <a:xfrm>
            <a:off x="5097784" y="494249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1" name="Прямоугольник 170">
            <a:extLst>
              <a:ext uri="{FF2B5EF4-FFF2-40B4-BE49-F238E27FC236}">
                <a16:creationId xmlns:a16="http://schemas.microsoft.com/office/drawing/2014/main" id="{8B797882-92AD-4133-8782-F8D044E4F3F8}"/>
              </a:ext>
            </a:extLst>
          </p:cNvPr>
          <p:cNvSpPr/>
          <p:nvPr/>
        </p:nvSpPr>
        <p:spPr>
          <a:xfrm>
            <a:off x="1373504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2" name="Прямоугольник 171">
            <a:extLst>
              <a:ext uri="{FF2B5EF4-FFF2-40B4-BE49-F238E27FC236}">
                <a16:creationId xmlns:a16="http://schemas.microsoft.com/office/drawing/2014/main" id="{5F3E630E-600E-4AD1-83D5-3934FE58C844}"/>
              </a:ext>
            </a:extLst>
          </p:cNvPr>
          <p:cNvSpPr/>
          <p:nvPr/>
        </p:nvSpPr>
        <p:spPr>
          <a:xfrm>
            <a:off x="2863216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3" name="Прямоугольник 172">
            <a:extLst>
              <a:ext uri="{FF2B5EF4-FFF2-40B4-BE49-F238E27FC236}">
                <a16:creationId xmlns:a16="http://schemas.microsoft.com/office/drawing/2014/main" id="{EF6A848D-A22A-44B8-BD79-410E40249704}"/>
              </a:ext>
            </a:extLst>
          </p:cNvPr>
          <p:cNvSpPr/>
          <p:nvPr/>
        </p:nvSpPr>
        <p:spPr>
          <a:xfrm>
            <a:off x="4352928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74" name="Прямоугольник 173">
            <a:extLst>
              <a:ext uri="{FF2B5EF4-FFF2-40B4-BE49-F238E27FC236}">
                <a16:creationId xmlns:a16="http://schemas.microsoft.com/office/drawing/2014/main" id="{C7658C5D-C57A-4608-95C4-77F60E08EE94}"/>
              </a:ext>
            </a:extLst>
          </p:cNvPr>
          <p:cNvSpPr/>
          <p:nvPr/>
        </p:nvSpPr>
        <p:spPr>
          <a:xfrm>
            <a:off x="5842640" y="5684489"/>
            <a:ext cx="744856" cy="744856"/>
          </a:xfrm>
          <a:prstGeom prst="rect">
            <a:avLst/>
          </a:prstGeom>
          <a:solidFill>
            <a:srgbClr val="FFE7C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32" name="Группа 231">
            <a:extLst>
              <a:ext uri="{FF2B5EF4-FFF2-40B4-BE49-F238E27FC236}">
                <a16:creationId xmlns:a16="http://schemas.microsoft.com/office/drawing/2014/main" id="{57F45563-6423-4C11-95CC-4ABFB1F1C4B2}"/>
              </a:ext>
            </a:extLst>
          </p:cNvPr>
          <p:cNvGrpSpPr/>
          <p:nvPr/>
        </p:nvGrpSpPr>
        <p:grpSpPr>
          <a:xfrm>
            <a:off x="3859945" y="480689"/>
            <a:ext cx="222062" cy="593106"/>
            <a:chOff x="7454263" y="1956702"/>
            <a:chExt cx="327661" cy="731253"/>
          </a:xfrm>
        </p:grpSpPr>
        <p:sp>
          <p:nvSpPr>
            <p:cNvPr id="175" name="Прямоугольник: скругленные верхние углы 174">
              <a:extLst>
                <a:ext uri="{FF2B5EF4-FFF2-40B4-BE49-F238E27FC236}">
                  <a16:creationId xmlns:a16="http://schemas.microsoft.com/office/drawing/2014/main" id="{D54FFFB1-F110-429C-8A26-BB1402F414A8}"/>
                </a:ext>
              </a:extLst>
            </p:cNvPr>
            <p:cNvSpPr/>
            <p:nvPr/>
          </p:nvSpPr>
          <p:spPr>
            <a:xfrm>
              <a:off x="7487036" y="2636236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2" name="Месяц 181">
              <a:extLst>
                <a:ext uri="{FF2B5EF4-FFF2-40B4-BE49-F238E27FC236}">
                  <a16:creationId xmlns:a16="http://schemas.microsoft.com/office/drawing/2014/main" id="{053CE1C0-A3FC-4C19-B23C-5299302F4A51}"/>
                </a:ext>
              </a:extLst>
            </p:cNvPr>
            <p:cNvSpPr/>
            <p:nvPr/>
          </p:nvSpPr>
          <p:spPr>
            <a:xfrm>
              <a:off x="7700774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3" name="Месяц 182">
              <a:extLst>
                <a:ext uri="{FF2B5EF4-FFF2-40B4-BE49-F238E27FC236}">
                  <a16:creationId xmlns:a16="http://schemas.microsoft.com/office/drawing/2014/main" id="{8E9959EA-8225-4445-9374-064B0B72B622}"/>
                </a:ext>
              </a:extLst>
            </p:cNvPr>
            <p:cNvSpPr/>
            <p:nvPr/>
          </p:nvSpPr>
          <p:spPr>
            <a:xfrm flipH="1">
              <a:off x="7483792" y="2566298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6" name="Месяц 185">
              <a:extLst>
                <a:ext uri="{FF2B5EF4-FFF2-40B4-BE49-F238E27FC236}">
                  <a16:creationId xmlns:a16="http://schemas.microsoft.com/office/drawing/2014/main" id="{DB1DA329-55D1-45DE-9998-2F73DA1D3B1A}"/>
                </a:ext>
              </a:extLst>
            </p:cNvPr>
            <p:cNvSpPr/>
            <p:nvPr/>
          </p:nvSpPr>
          <p:spPr>
            <a:xfrm>
              <a:off x="7687439" y="256058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7" name="Месяц 186">
              <a:extLst>
                <a:ext uri="{FF2B5EF4-FFF2-40B4-BE49-F238E27FC236}">
                  <a16:creationId xmlns:a16="http://schemas.microsoft.com/office/drawing/2014/main" id="{898E27B5-EAAD-4ABD-8DC7-AEFA74C96D5C}"/>
                </a:ext>
              </a:extLst>
            </p:cNvPr>
            <p:cNvSpPr/>
            <p:nvPr/>
          </p:nvSpPr>
          <p:spPr>
            <a:xfrm rot="20050334" flipH="1">
              <a:off x="7493128" y="2551606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88" name="Блок-схема: альтернативный процесс 187">
              <a:extLst>
                <a:ext uri="{FF2B5EF4-FFF2-40B4-BE49-F238E27FC236}">
                  <a16:creationId xmlns:a16="http://schemas.microsoft.com/office/drawing/2014/main" id="{FB0CA321-39F8-48FB-B14A-87E1D323501D}"/>
                </a:ext>
              </a:extLst>
            </p:cNvPr>
            <p:cNvSpPr/>
            <p:nvPr/>
          </p:nvSpPr>
          <p:spPr>
            <a:xfrm>
              <a:off x="7484462" y="2518672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6" name="Прямоугольник 195">
              <a:extLst>
                <a:ext uri="{FF2B5EF4-FFF2-40B4-BE49-F238E27FC236}">
                  <a16:creationId xmlns:a16="http://schemas.microsoft.com/office/drawing/2014/main" id="{2566DD65-B6F0-42D2-AD63-A4F5DB6D1BF4}"/>
                </a:ext>
              </a:extLst>
            </p:cNvPr>
            <p:cNvSpPr/>
            <p:nvPr/>
          </p:nvSpPr>
          <p:spPr>
            <a:xfrm>
              <a:off x="7454263" y="1956702"/>
              <a:ext cx="327661" cy="561159"/>
            </a:xfrm>
            <a:custGeom>
              <a:avLst/>
              <a:gdLst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0 w 261363"/>
                <a:gd name="connsiteY4" fmla="*/ 0 h 726627"/>
                <a:gd name="connsiteX0" fmla="*/ 0 w 261363"/>
                <a:gd name="connsiteY0" fmla="*/ 0 h 726627"/>
                <a:gd name="connsiteX1" fmla="*/ 261363 w 261363"/>
                <a:gd name="connsiteY1" fmla="*/ 0 h 726627"/>
                <a:gd name="connsiteX2" fmla="*/ 261363 w 261363"/>
                <a:gd name="connsiteY2" fmla="*/ 726627 h 726627"/>
                <a:gd name="connsiteX3" fmla="*/ 0 w 261363"/>
                <a:gd name="connsiteY3" fmla="*/ 726627 h 726627"/>
                <a:gd name="connsiteX4" fmla="*/ 147554 w 261363"/>
                <a:gd name="connsiteY4" fmla="*/ 412302 h 726627"/>
                <a:gd name="connsiteX5" fmla="*/ 0 w 261363"/>
                <a:gd name="connsiteY5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6200 w 267563"/>
                <a:gd name="connsiteY6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6200 w 267563"/>
                <a:gd name="connsiteY7" fmla="*/ 0 h 726627"/>
                <a:gd name="connsiteX0" fmla="*/ 6200 w 267563"/>
                <a:gd name="connsiteY0" fmla="*/ 0 h 726627"/>
                <a:gd name="connsiteX1" fmla="*/ 267563 w 267563"/>
                <a:gd name="connsiteY1" fmla="*/ 0 h 726627"/>
                <a:gd name="connsiteX2" fmla="*/ 267563 w 267563"/>
                <a:gd name="connsiteY2" fmla="*/ 726627 h 726627"/>
                <a:gd name="connsiteX3" fmla="*/ 6200 w 267563"/>
                <a:gd name="connsiteY3" fmla="*/ 726627 h 726627"/>
                <a:gd name="connsiteX4" fmla="*/ 111844 w 267563"/>
                <a:gd name="connsiteY4" fmla="*/ 591372 h 726627"/>
                <a:gd name="connsiteX5" fmla="*/ 153754 w 267563"/>
                <a:gd name="connsiteY5" fmla="*/ 412302 h 726627"/>
                <a:gd name="connsiteX6" fmla="*/ 58504 w 267563"/>
                <a:gd name="connsiteY6" fmla="*/ 425637 h 726627"/>
                <a:gd name="connsiteX7" fmla="*/ 1946 w 267563"/>
                <a:gd name="connsiteY7" fmla="*/ 475565 h 726627"/>
                <a:gd name="connsiteX8" fmla="*/ 6200 w 267563"/>
                <a:gd name="connsiteY8" fmla="*/ 0 h 726627"/>
                <a:gd name="connsiteX0" fmla="*/ 34610 w 295973"/>
                <a:gd name="connsiteY0" fmla="*/ 0 h 726627"/>
                <a:gd name="connsiteX1" fmla="*/ 295973 w 295973"/>
                <a:gd name="connsiteY1" fmla="*/ 0 h 726627"/>
                <a:gd name="connsiteX2" fmla="*/ 295973 w 295973"/>
                <a:gd name="connsiteY2" fmla="*/ 726627 h 726627"/>
                <a:gd name="connsiteX3" fmla="*/ 34610 w 295973"/>
                <a:gd name="connsiteY3" fmla="*/ 726627 h 726627"/>
                <a:gd name="connsiteX4" fmla="*/ 140254 w 295973"/>
                <a:gd name="connsiteY4" fmla="*/ 591372 h 726627"/>
                <a:gd name="connsiteX5" fmla="*/ 182164 w 295973"/>
                <a:gd name="connsiteY5" fmla="*/ 412302 h 726627"/>
                <a:gd name="connsiteX6" fmla="*/ 86914 w 295973"/>
                <a:gd name="connsiteY6" fmla="*/ 425637 h 726627"/>
                <a:gd name="connsiteX7" fmla="*/ 30356 w 295973"/>
                <a:gd name="connsiteY7" fmla="*/ 475565 h 726627"/>
                <a:gd name="connsiteX8" fmla="*/ 0 w 295973"/>
                <a:gd name="connsiteY8" fmla="*/ 436423 h 726627"/>
                <a:gd name="connsiteX9" fmla="*/ 34610 w 295973"/>
                <a:gd name="connsiteY9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0342 w 301705"/>
                <a:gd name="connsiteY10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40342 w 301705"/>
                <a:gd name="connsiteY11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40342 w 301705"/>
                <a:gd name="connsiteY12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301705 w 301705"/>
                <a:gd name="connsiteY1" fmla="*/ 0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0 h 726627"/>
                <a:gd name="connsiteX1" fmla="*/ 290321 w 301705"/>
                <a:gd name="connsiteY1" fmla="*/ 41098 h 726627"/>
                <a:gd name="connsiteX2" fmla="*/ 301705 w 301705"/>
                <a:gd name="connsiteY2" fmla="*/ 726627 h 726627"/>
                <a:gd name="connsiteX3" fmla="*/ 40342 w 301705"/>
                <a:gd name="connsiteY3" fmla="*/ 726627 h 726627"/>
                <a:gd name="connsiteX4" fmla="*/ 145986 w 301705"/>
                <a:gd name="connsiteY4" fmla="*/ 591372 h 726627"/>
                <a:gd name="connsiteX5" fmla="*/ 187896 w 301705"/>
                <a:gd name="connsiteY5" fmla="*/ 412302 h 726627"/>
                <a:gd name="connsiteX6" fmla="*/ 92646 w 301705"/>
                <a:gd name="connsiteY6" fmla="*/ 425637 h 726627"/>
                <a:gd name="connsiteX7" fmla="*/ 36088 w 301705"/>
                <a:gd name="connsiteY7" fmla="*/ 475565 h 726627"/>
                <a:gd name="connsiteX8" fmla="*/ 5732 w 301705"/>
                <a:gd name="connsiteY8" fmla="*/ 436423 h 726627"/>
                <a:gd name="connsiteX9" fmla="*/ 40 w 301705"/>
                <a:gd name="connsiteY9" fmla="*/ 379669 h 726627"/>
                <a:gd name="connsiteX10" fmla="*/ 49370 w 301705"/>
                <a:gd name="connsiteY10" fmla="*/ 223104 h 726627"/>
                <a:gd name="connsiteX11" fmla="*/ 7630 w 301705"/>
                <a:gd name="connsiteY11" fmla="*/ 152650 h 726627"/>
                <a:gd name="connsiteX12" fmla="*/ 36089 w 301705"/>
                <a:gd name="connsiteY12" fmla="*/ 93939 h 726627"/>
                <a:gd name="connsiteX13" fmla="*/ 40342 w 301705"/>
                <a:gd name="connsiteY13" fmla="*/ 0 h 726627"/>
                <a:gd name="connsiteX0" fmla="*/ 40342 w 301705"/>
                <a:gd name="connsiteY0" fmla="*/ 3573 h 730200"/>
                <a:gd name="connsiteX1" fmla="*/ 290321 w 301705"/>
                <a:gd name="connsiteY1" fmla="*/ 44671 h 730200"/>
                <a:gd name="connsiteX2" fmla="*/ 301705 w 301705"/>
                <a:gd name="connsiteY2" fmla="*/ 730200 h 730200"/>
                <a:gd name="connsiteX3" fmla="*/ 40342 w 301705"/>
                <a:gd name="connsiteY3" fmla="*/ 730200 h 730200"/>
                <a:gd name="connsiteX4" fmla="*/ 145986 w 301705"/>
                <a:gd name="connsiteY4" fmla="*/ 594945 h 730200"/>
                <a:gd name="connsiteX5" fmla="*/ 187896 w 301705"/>
                <a:gd name="connsiteY5" fmla="*/ 415875 h 730200"/>
                <a:gd name="connsiteX6" fmla="*/ 92646 w 301705"/>
                <a:gd name="connsiteY6" fmla="*/ 429210 h 730200"/>
                <a:gd name="connsiteX7" fmla="*/ 36088 w 301705"/>
                <a:gd name="connsiteY7" fmla="*/ 479138 h 730200"/>
                <a:gd name="connsiteX8" fmla="*/ 5732 w 301705"/>
                <a:gd name="connsiteY8" fmla="*/ 439996 h 730200"/>
                <a:gd name="connsiteX9" fmla="*/ 40 w 301705"/>
                <a:gd name="connsiteY9" fmla="*/ 383242 h 730200"/>
                <a:gd name="connsiteX10" fmla="*/ 49370 w 301705"/>
                <a:gd name="connsiteY10" fmla="*/ 226677 h 730200"/>
                <a:gd name="connsiteX11" fmla="*/ 7630 w 301705"/>
                <a:gd name="connsiteY11" fmla="*/ 156223 h 730200"/>
                <a:gd name="connsiteX12" fmla="*/ 36089 w 301705"/>
                <a:gd name="connsiteY12" fmla="*/ 97512 h 730200"/>
                <a:gd name="connsiteX13" fmla="*/ 40342 w 301705"/>
                <a:gd name="connsiteY13" fmla="*/ 3573 h 730200"/>
                <a:gd name="connsiteX0" fmla="*/ 40342 w 372597"/>
                <a:gd name="connsiteY0" fmla="*/ 3573 h 730200"/>
                <a:gd name="connsiteX1" fmla="*/ 290321 w 372597"/>
                <a:gd name="connsiteY1" fmla="*/ 44671 h 730200"/>
                <a:gd name="connsiteX2" fmla="*/ 301705 w 372597"/>
                <a:gd name="connsiteY2" fmla="*/ 730200 h 730200"/>
                <a:gd name="connsiteX3" fmla="*/ 40342 w 372597"/>
                <a:gd name="connsiteY3" fmla="*/ 730200 h 730200"/>
                <a:gd name="connsiteX4" fmla="*/ 145986 w 372597"/>
                <a:gd name="connsiteY4" fmla="*/ 594945 h 730200"/>
                <a:gd name="connsiteX5" fmla="*/ 187896 w 372597"/>
                <a:gd name="connsiteY5" fmla="*/ 415875 h 730200"/>
                <a:gd name="connsiteX6" fmla="*/ 92646 w 372597"/>
                <a:gd name="connsiteY6" fmla="*/ 429210 h 730200"/>
                <a:gd name="connsiteX7" fmla="*/ 36088 w 372597"/>
                <a:gd name="connsiteY7" fmla="*/ 479138 h 730200"/>
                <a:gd name="connsiteX8" fmla="*/ 5732 w 372597"/>
                <a:gd name="connsiteY8" fmla="*/ 439996 h 730200"/>
                <a:gd name="connsiteX9" fmla="*/ 40 w 372597"/>
                <a:gd name="connsiteY9" fmla="*/ 383242 h 730200"/>
                <a:gd name="connsiteX10" fmla="*/ 49370 w 372597"/>
                <a:gd name="connsiteY10" fmla="*/ 226677 h 730200"/>
                <a:gd name="connsiteX11" fmla="*/ 7630 w 372597"/>
                <a:gd name="connsiteY11" fmla="*/ 156223 h 730200"/>
                <a:gd name="connsiteX12" fmla="*/ 36089 w 372597"/>
                <a:gd name="connsiteY12" fmla="*/ 97512 h 730200"/>
                <a:gd name="connsiteX13" fmla="*/ 40342 w 372597"/>
                <a:gd name="connsiteY13" fmla="*/ 3573 h 730200"/>
                <a:gd name="connsiteX0" fmla="*/ 40342 w 364473"/>
                <a:gd name="connsiteY0" fmla="*/ 3573 h 730200"/>
                <a:gd name="connsiteX1" fmla="*/ 290321 w 364473"/>
                <a:gd name="connsiteY1" fmla="*/ 44671 h 730200"/>
                <a:gd name="connsiteX2" fmla="*/ 364315 w 364473"/>
                <a:gd name="connsiteY2" fmla="*/ 498708 h 730200"/>
                <a:gd name="connsiteX3" fmla="*/ 301705 w 364473"/>
                <a:gd name="connsiteY3" fmla="*/ 730200 h 730200"/>
                <a:gd name="connsiteX4" fmla="*/ 40342 w 364473"/>
                <a:gd name="connsiteY4" fmla="*/ 730200 h 730200"/>
                <a:gd name="connsiteX5" fmla="*/ 145986 w 364473"/>
                <a:gd name="connsiteY5" fmla="*/ 594945 h 730200"/>
                <a:gd name="connsiteX6" fmla="*/ 187896 w 364473"/>
                <a:gd name="connsiteY6" fmla="*/ 415875 h 730200"/>
                <a:gd name="connsiteX7" fmla="*/ 92646 w 364473"/>
                <a:gd name="connsiteY7" fmla="*/ 429210 h 730200"/>
                <a:gd name="connsiteX8" fmla="*/ 36088 w 364473"/>
                <a:gd name="connsiteY8" fmla="*/ 479138 h 730200"/>
                <a:gd name="connsiteX9" fmla="*/ 5732 w 364473"/>
                <a:gd name="connsiteY9" fmla="*/ 439996 h 730200"/>
                <a:gd name="connsiteX10" fmla="*/ 40 w 364473"/>
                <a:gd name="connsiteY10" fmla="*/ 383242 h 730200"/>
                <a:gd name="connsiteX11" fmla="*/ 49370 w 364473"/>
                <a:gd name="connsiteY11" fmla="*/ 226677 h 730200"/>
                <a:gd name="connsiteX12" fmla="*/ 7630 w 364473"/>
                <a:gd name="connsiteY12" fmla="*/ 156223 h 730200"/>
                <a:gd name="connsiteX13" fmla="*/ 36089 w 364473"/>
                <a:gd name="connsiteY13" fmla="*/ 97512 h 730200"/>
                <a:gd name="connsiteX14" fmla="*/ 40342 w 364473"/>
                <a:gd name="connsiteY14" fmla="*/ 3573 h 730200"/>
                <a:gd name="connsiteX0" fmla="*/ 40342 w 376019"/>
                <a:gd name="connsiteY0" fmla="*/ 3573 h 730200"/>
                <a:gd name="connsiteX1" fmla="*/ 290321 w 376019"/>
                <a:gd name="connsiteY1" fmla="*/ 44671 h 730200"/>
                <a:gd name="connsiteX2" fmla="*/ 364315 w 376019"/>
                <a:gd name="connsiteY2" fmla="*/ 498708 h 730200"/>
                <a:gd name="connsiteX3" fmla="*/ 301705 w 376019"/>
                <a:gd name="connsiteY3" fmla="*/ 730200 h 730200"/>
                <a:gd name="connsiteX4" fmla="*/ 40342 w 376019"/>
                <a:gd name="connsiteY4" fmla="*/ 730200 h 730200"/>
                <a:gd name="connsiteX5" fmla="*/ 145986 w 376019"/>
                <a:gd name="connsiteY5" fmla="*/ 594945 h 730200"/>
                <a:gd name="connsiteX6" fmla="*/ 187896 w 376019"/>
                <a:gd name="connsiteY6" fmla="*/ 415875 h 730200"/>
                <a:gd name="connsiteX7" fmla="*/ 92646 w 376019"/>
                <a:gd name="connsiteY7" fmla="*/ 429210 h 730200"/>
                <a:gd name="connsiteX8" fmla="*/ 36088 w 376019"/>
                <a:gd name="connsiteY8" fmla="*/ 479138 h 730200"/>
                <a:gd name="connsiteX9" fmla="*/ 5732 w 376019"/>
                <a:gd name="connsiteY9" fmla="*/ 439996 h 730200"/>
                <a:gd name="connsiteX10" fmla="*/ 40 w 376019"/>
                <a:gd name="connsiteY10" fmla="*/ 383242 h 730200"/>
                <a:gd name="connsiteX11" fmla="*/ 49370 w 376019"/>
                <a:gd name="connsiteY11" fmla="*/ 226677 h 730200"/>
                <a:gd name="connsiteX12" fmla="*/ 7630 w 376019"/>
                <a:gd name="connsiteY12" fmla="*/ 156223 h 730200"/>
                <a:gd name="connsiteX13" fmla="*/ 36089 w 376019"/>
                <a:gd name="connsiteY13" fmla="*/ 97512 h 730200"/>
                <a:gd name="connsiteX14" fmla="*/ 40342 w 376019"/>
                <a:gd name="connsiteY14" fmla="*/ 3573 h 730200"/>
                <a:gd name="connsiteX0" fmla="*/ 40342 w 414767"/>
                <a:gd name="connsiteY0" fmla="*/ 3573 h 730200"/>
                <a:gd name="connsiteX1" fmla="*/ 290321 w 414767"/>
                <a:gd name="connsiteY1" fmla="*/ 44671 h 730200"/>
                <a:gd name="connsiteX2" fmla="*/ 364315 w 414767"/>
                <a:gd name="connsiteY2" fmla="*/ 498708 h 730200"/>
                <a:gd name="connsiteX3" fmla="*/ 301705 w 414767"/>
                <a:gd name="connsiteY3" fmla="*/ 730200 h 730200"/>
                <a:gd name="connsiteX4" fmla="*/ 40342 w 414767"/>
                <a:gd name="connsiteY4" fmla="*/ 730200 h 730200"/>
                <a:gd name="connsiteX5" fmla="*/ 145986 w 414767"/>
                <a:gd name="connsiteY5" fmla="*/ 594945 h 730200"/>
                <a:gd name="connsiteX6" fmla="*/ 187896 w 414767"/>
                <a:gd name="connsiteY6" fmla="*/ 415875 h 730200"/>
                <a:gd name="connsiteX7" fmla="*/ 92646 w 414767"/>
                <a:gd name="connsiteY7" fmla="*/ 429210 h 730200"/>
                <a:gd name="connsiteX8" fmla="*/ 36088 w 414767"/>
                <a:gd name="connsiteY8" fmla="*/ 479138 h 730200"/>
                <a:gd name="connsiteX9" fmla="*/ 5732 w 414767"/>
                <a:gd name="connsiteY9" fmla="*/ 439996 h 730200"/>
                <a:gd name="connsiteX10" fmla="*/ 40 w 414767"/>
                <a:gd name="connsiteY10" fmla="*/ 383242 h 730200"/>
                <a:gd name="connsiteX11" fmla="*/ 49370 w 414767"/>
                <a:gd name="connsiteY11" fmla="*/ 226677 h 730200"/>
                <a:gd name="connsiteX12" fmla="*/ 7630 w 414767"/>
                <a:gd name="connsiteY12" fmla="*/ 156223 h 730200"/>
                <a:gd name="connsiteX13" fmla="*/ 36089 w 414767"/>
                <a:gd name="connsiteY13" fmla="*/ 97512 h 730200"/>
                <a:gd name="connsiteX14" fmla="*/ 40342 w 414767"/>
                <a:gd name="connsiteY14" fmla="*/ 3573 h 730200"/>
                <a:gd name="connsiteX0" fmla="*/ 40342 w 414953"/>
                <a:gd name="connsiteY0" fmla="*/ 3227 h 729854"/>
                <a:gd name="connsiteX1" fmla="*/ 291270 w 414953"/>
                <a:gd name="connsiteY1" fmla="*/ 45304 h 729854"/>
                <a:gd name="connsiteX2" fmla="*/ 364315 w 414953"/>
                <a:gd name="connsiteY2" fmla="*/ 498362 h 729854"/>
                <a:gd name="connsiteX3" fmla="*/ 301705 w 414953"/>
                <a:gd name="connsiteY3" fmla="*/ 729854 h 729854"/>
                <a:gd name="connsiteX4" fmla="*/ 40342 w 414953"/>
                <a:gd name="connsiteY4" fmla="*/ 729854 h 729854"/>
                <a:gd name="connsiteX5" fmla="*/ 145986 w 414953"/>
                <a:gd name="connsiteY5" fmla="*/ 594599 h 729854"/>
                <a:gd name="connsiteX6" fmla="*/ 187896 w 414953"/>
                <a:gd name="connsiteY6" fmla="*/ 415529 h 729854"/>
                <a:gd name="connsiteX7" fmla="*/ 92646 w 414953"/>
                <a:gd name="connsiteY7" fmla="*/ 428864 h 729854"/>
                <a:gd name="connsiteX8" fmla="*/ 36088 w 414953"/>
                <a:gd name="connsiteY8" fmla="*/ 478792 h 729854"/>
                <a:gd name="connsiteX9" fmla="*/ 5732 w 414953"/>
                <a:gd name="connsiteY9" fmla="*/ 439650 h 729854"/>
                <a:gd name="connsiteX10" fmla="*/ 40 w 414953"/>
                <a:gd name="connsiteY10" fmla="*/ 382896 h 729854"/>
                <a:gd name="connsiteX11" fmla="*/ 49370 w 414953"/>
                <a:gd name="connsiteY11" fmla="*/ 226331 h 729854"/>
                <a:gd name="connsiteX12" fmla="*/ 7630 w 414953"/>
                <a:gd name="connsiteY12" fmla="*/ 155877 h 729854"/>
                <a:gd name="connsiteX13" fmla="*/ 36089 w 414953"/>
                <a:gd name="connsiteY13" fmla="*/ 97166 h 729854"/>
                <a:gd name="connsiteX14" fmla="*/ 40342 w 41495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01705 w 417521"/>
                <a:gd name="connsiteY3" fmla="*/ 729854 h 729854"/>
                <a:gd name="connsiteX4" fmla="*/ 40342 w 417521"/>
                <a:gd name="connsiteY4" fmla="*/ 729854 h 729854"/>
                <a:gd name="connsiteX5" fmla="*/ 145986 w 417521"/>
                <a:gd name="connsiteY5" fmla="*/ 594599 h 729854"/>
                <a:gd name="connsiteX6" fmla="*/ 187896 w 417521"/>
                <a:gd name="connsiteY6" fmla="*/ 415529 h 729854"/>
                <a:gd name="connsiteX7" fmla="*/ 92646 w 417521"/>
                <a:gd name="connsiteY7" fmla="*/ 428864 h 729854"/>
                <a:gd name="connsiteX8" fmla="*/ 36088 w 417521"/>
                <a:gd name="connsiteY8" fmla="*/ 478792 h 729854"/>
                <a:gd name="connsiteX9" fmla="*/ 5732 w 417521"/>
                <a:gd name="connsiteY9" fmla="*/ 439650 h 729854"/>
                <a:gd name="connsiteX10" fmla="*/ 40 w 417521"/>
                <a:gd name="connsiteY10" fmla="*/ 382896 h 729854"/>
                <a:gd name="connsiteX11" fmla="*/ 49370 w 417521"/>
                <a:gd name="connsiteY11" fmla="*/ 226331 h 729854"/>
                <a:gd name="connsiteX12" fmla="*/ 7630 w 417521"/>
                <a:gd name="connsiteY12" fmla="*/ 155877 h 729854"/>
                <a:gd name="connsiteX13" fmla="*/ 36089 w 417521"/>
                <a:gd name="connsiteY13" fmla="*/ 97166 h 729854"/>
                <a:gd name="connsiteX14" fmla="*/ 40342 w 417521"/>
                <a:gd name="connsiteY14" fmla="*/ 3227 h 729854"/>
                <a:gd name="connsiteX0" fmla="*/ 40342 w 425033"/>
                <a:gd name="connsiteY0" fmla="*/ 3227 h 729854"/>
                <a:gd name="connsiteX1" fmla="*/ 291270 w 425033"/>
                <a:gd name="connsiteY1" fmla="*/ 45304 h 729854"/>
                <a:gd name="connsiteX2" fmla="*/ 364315 w 425033"/>
                <a:gd name="connsiteY2" fmla="*/ 498362 h 729854"/>
                <a:gd name="connsiteX3" fmla="*/ 301705 w 425033"/>
                <a:gd name="connsiteY3" fmla="*/ 729854 h 729854"/>
                <a:gd name="connsiteX4" fmla="*/ 40342 w 425033"/>
                <a:gd name="connsiteY4" fmla="*/ 729854 h 729854"/>
                <a:gd name="connsiteX5" fmla="*/ 145986 w 425033"/>
                <a:gd name="connsiteY5" fmla="*/ 594599 h 729854"/>
                <a:gd name="connsiteX6" fmla="*/ 187896 w 425033"/>
                <a:gd name="connsiteY6" fmla="*/ 415529 h 729854"/>
                <a:gd name="connsiteX7" fmla="*/ 92646 w 425033"/>
                <a:gd name="connsiteY7" fmla="*/ 428864 h 729854"/>
                <a:gd name="connsiteX8" fmla="*/ 36088 w 425033"/>
                <a:gd name="connsiteY8" fmla="*/ 478792 h 729854"/>
                <a:gd name="connsiteX9" fmla="*/ 5732 w 425033"/>
                <a:gd name="connsiteY9" fmla="*/ 439650 h 729854"/>
                <a:gd name="connsiteX10" fmla="*/ 40 w 425033"/>
                <a:gd name="connsiteY10" fmla="*/ 382896 h 729854"/>
                <a:gd name="connsiteX11" fmla="*/ 49370 w 425033"/>
                <a:gd name="connsiteY11" fmla="*/ 226331 h 729854"/>
                <a:gd name="connsiteX12" fmla="*/ 7630 w 425033"/>
                <a:gd name="connsiteY12" fmla="*/ 155877 h 729854"/>
                <a:gd name="connsiteX13" fmla="*/ 36089 w 425033"/>
                <a:gd name="connsiteY13" fmla="*/ 97166 h 729854"/>
                <a:gd name="connsiteX14" fmla="*/ 40342 w 425033"/>
                <a:gd name="connsiteY14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01705 w 417521"/>
                <a:gd name="connsiteY4" fmla="*/ 729854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  <a:gd name="connsiteX0" fmla="*/ 40342 w 417521"/>
                <a:gd name="connsiteY0" fmla="*/ 3227 h 729854"/>
                <a:gd name="connsiteX1" fmla="*/ 291270 w 417521"/>
                <a:gd name="connsiteY1" fmla="*/ 45304 h 729854"/>
                <a:gd name="connsiteX2" fmla="*/ 364315 w 417521"/>
                <a:gd name="connsiteY2" fmla="*/ 498362 h 729854"/>
                <a:gd name="connsiteX3" fmla="*/ 344393 w 417521"/>
                <a:gd name="connsiteY3" fmla="*/ 588387 h 729854"/>
                <a:gd name="connsiteX4" fmla="*/ 371904 w 417521"/>
                <a:gd name="connsiteY4" fmla="*/ 727897 h 729854"/>
                <a:gd name="connsiteX5" fmla="*/ 40342 w 417521"/>
                <a:gd name="connsiteY5" fmla="*/ 729854 h 729854"/>
                <a:gd name="connsiteX6" fmla="*/ 145986 w 417521"/>
                <a:gd name="connsiteY6" fmla="*/ 594599 h 729854"/>
                <a:gd name="connsiteX7" fmla="*/ 187896 w 417521"/>
                <a:gd name="connsiteY7" fmla="*/ 415529 h 729854"/>
                <a:gd name="connsiteX8" fmla="*/ 92646 w 417521"/>
                <a:gd name="connsiteY8" fmla="*/ 428864 h 729854"/>
                <a:gd name="connsiteX9" fmla="*/ 36088 w 417521"/>
                <a:gd name="connsiteY9" fmla="*/ 478792 h 729854"/>
                <a:gd name="connsiteX10" fmla="*/ 5732 w 417521"/>
                <a:gd name="connsiteY10" fmla="*/ 439650 h 729854"/>
                <a:gd name="connsiteX11" fmla="*/ 40 w 417521"/>
                <a:gd name="connsiteY11" fmla="*/ 382896 h 729854"/>
                <a:gd name="connsiteX12" fmla="*/ 49370 w 417521"/>
                <a:gd name="connsiteY12" fmla="*/ 226331 h 729854"/>
                <a:gd name="connsiteX13" fmla="*/ 7630 w 417521"/>
                <a:gd name="connsiteY13" fmla="*/ 155877 h 729854"/>
                <a:gd name="connsiteX14" fmla="*/ 36089 w 417521"/>
                <a:gd name="connsiteY14" fmla="*/ 97166 h 729854"/>
                <a:gd name="connsiteX15" fmla="*/ 40342 w 417521"/>
                <a:gd name="connsiteY15" fmla="*/ 3227 h 7298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17521" h="729854">
                  <a:moveTo>
                    <a:pt x="40342" y="3227"/>
                  </a:moveTo>
                  <a:cubicBezTo>
                    <a:pt x="127463" y="3227"/>
                    <a:pt x="171895" y="-17322"/>
                    <a:pt x="291270" y="45304"/>
                  </a:cubicBezTo>
                  <a:cubicBezTo>
                    <a:pt x="355227" y="74823"/>
                    <a:pt x="493329" y="147303"/>
                    <a:pt x="364315" y="498362"/>
                  </a:cubicBezTo>
                  <a:cubicBezTo>
                    <a:pt x="479732" y="582026"/>
                    <a:pt x="354828" y="549805"/>
                    <a:pt x="344393" y="588387"/>
                  </a:cubicBezTo>
                  <a:cubicBezTo>
                    <a:pt x="333958" y="626969"/>
                    <a:pt x="346056" y="687684"/>
                    <a:pt x="371904" y="727897"/>
                  </a:cubicBezTo>
                  <a:lnTo>
                    <a:pt x="40342" y="729854"/>
                  </a:lnTo>
                  <a:cubicBezTo>
                    <a:pt x="6451" y="707629"/>
                    <a:pt x="121394" y="646986"/>
                    <a:pt x="145986" y="594599"/>
                  </a:cubicBezTo>
                  <a:cubicBezTo>
                    <a:pt x="170578" y="542212"/>
                    <a:pt x="190753" y="473314"/>
                    <a:pt x="187896" y="415529"/>
                  </a:cubicBezTo>
                  <a:cubicBezTo>
                    <a:pt x="168211" y="359649"/>
                    <a:pt x="112331" y="484744"/>
                    <a:pt x="92646" y="428864"/>
                  </a:cubicBezTo>
                  <a:cubicBezTo>
                    <a:pt x="90869" y="418108"/>
                    <a:pt x="37865" y="489548"/>
                    <a:pt x="36088" y="478792"/>
                  </a:cubicBezTo>
                  <a:cubicBezTo>
                    <a:pt x="35456" y="470311"/>
                    <a:pt x="6364" y="448131"/>
                    <a:pt x="5732" y="439650"/>
                  </a:cubicBezTo>
                  <a:cubicBezTo>
                    <a:pt x="6364" y="425951"/>
                    <a:pt x="-592" y="396595"/>
                    <a:pt x="40" y="382896"/>
                  </a:cubicBezTo>
                  <a:cubicBezTo>
                    <a:pt x="6364" y="346364"/>
                    <a:pt x="42653" y="289609"/>
                    <a:pt x="49370" y="226331"/>
                  </a:cubicBezTo>
                  <a:cubicBezTo>
                    <a:pt x="55378" y="183602"/>
                    <a:pt x="9135" y="193061"/>
                    <a:pt x="7630" y="155877"/>
                  </a:cubicBezTo>
                  <a:cubicBezTo>
                    <a:pt x="41" y="132392"/>
                    <a:pt x="30637" y="122608"/>
                    <a:pt x="36089" y="97166"/>
                  </a:cubicBezTo>
                  <a:cubicBezTo>
                    <a:pt x="41541" y="71724"/>
                    <a:pt x="-9303" y="16926"/>
                    <a:pt x="40342" y="3227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5" name="Овал 194">
              <a:extLst>
                <a:ext uri="{FF2B5EF4-FFF2-40B4-BE49-F238E27FC236}">
                  <a16:creationId xmlns:a16="http://schemas.microsoft.com/office/drawing/2014/main" id="{2A80DB61-956E-473B-8008-98803BD14907}"/>
                </a:ext>
              </a:extLst>
            </p:cNvPr>
            <p:cNvSpPr/>
            <p:nvPr/>
          </p:nvSpPr>
          <p:spPr>
            <a:xfrm flipH="1" flipV="1">
              <a:off x="7524750" y="2091526"/>
              <a:ext cx="36000" cy="360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7" name="Прямоугольник: скругленные верхние углы 196">
              <a:extLst>
                <a:ext uri="{FF2B5EF4-FFF2-40B4-BE49-F238E27FC236}">
                  <a16:creationId xmlns:a16="http://schemas.microsoft.com/office/drawing/2014/main" id="{A957FF0B-B5A4-4295-8F68-D6C57892BF49}"/>
                </a:ext>
              </a:extLst>
            </p:cNvPr>
            <p:cNvSpPr/>
            <p:nvPr/>
          </p:nvSpPr>
          <p:spPr>
            <a:xfrm>
              <a:off x="7482639" y="2635425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98" name="Месяц 197">
              <a:extLst>
                <a:ext uri="{FF2B5EF4-FFF2-40B4-BE49-F238E27FC236}">
                  <a16:creationId xmlns:a16="http://schemas.microsoft.com/office/drawing/2014/main" id="{E6879E71-3D64-4952-AE49-E403CE8A0549}"/>
                </a:ext>
              </a:extLst>
            </p:cNvPr>
            <p:cNvSpPr/>
            <p:nvPr/>
          </p:nvSpPr>
          <p:spPr>
            <a:xfrm>
              <a:off x="7683042" y="2559773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199" name="Блок-схема: альтернативный процесс 198">
              <a:extLst>
                <a:ext uri="{FF2B5EF4-FFF2-40B4-BE49-F238E27FC236}">
                  <a16:creationId xmlns:a16="http://schemas.microsoft.com/office/drawing/2014/main" id="{6988416E-6F5E-4425-9285-2582F4010E0C}"/>
                </a:ext>
              </a:extLst>
            </p:cNvPr>
            <p:cNvSpPr/>
            <p:nvPr/>
          </p:nvSpPr>
          <p:spPr>
            <a:xfrm>
              <a:off x="7480065" y="2517861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1" name="Прямоугольник 200">
              <a:extLst>
                <a:ext uri="{FF2B5EF4-FFF2-40B4-BE49-F238E27FC236}">
                  <a16:creationId xmlns:a16="http://schemas.microsoft.com/office/drawing/2014/main" id="{015A8FB3-1B56-4F4C-B5D8-9CBAD8024E79}"/>
                </a:ext>
              </a:extLst>
            </p:cNvPr>
            <p:cNvSpPr/>
            <p:nvPr/>
          </p:nvSpPr>
          <p:spPr>
            <a:xfrm>
              <a:off x="7507606" y="2573536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6" name="Группа 235">
            <a:extLst>
              <a:ext uri="{FF2B5EF4-FFF2-40B4-BE49-F238E27FC236}">
                <a16:creationId xmlns:a16="http://schemas.microsoft.com/office/drawing/2014/main" id="{4D87AE53-7B03-48EE-8888-E2C39848390B}"/>
              </a:ext>
            </a:extLst>
          </p:cNvPr>
          <p:cNvGrpSpPr/>
          <p:nvPr/>
        </p:nvGrpSpPr>
        <p:grpSpPr>
          <a:xfrm>
            <a:off x="5365900" y="1994001"/>
            <a:ext cx="166286" cy="551284"/>
            <a:chOff x="8007907" y="1749361"/>
            <a:chExt cx="284305" cy="942550"/>
          </a:xfrm>
        </p:grpSpPr>
        <p:sp>
          <p:nvSpPr>
            <p:cNvPr id="202" name="Прямоугольник: скругленные верхние углы 201">
              <a:extLst>
                <a:ext uri="{FF2B5EF4-FFF2-40B4-BE49-F238E27FC236}">
                  <a16:creationId xmlns:a16="http://schemas.microsoft.com/office/drawing/2014/main" id="{006C4D75-D822-479A-AD31-8A07FE517F3E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3" name="Месяц 202">
              <a:extLst>
                <a:ext uri="{FF2B5EF4-FFF2-40B4-BE49-F238E27FC236}">
                  <a16:creationId xmlns:a16="http://schemas.microsoft.com/office/drawing/2014/main" id="{76ECA7ED-21AE-4542-BA6A-DA50E07A87F4}"/>
                </a:ext>
              </a:extLst>
            </p:cNvPr>
            <p:cNvSpPr/>
            <p:nvPr/>
          </p:nvSpPr>
          <p:spPr>
            <a:xfrm>
              <a:off x="8240760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4" name="Месяц 203">
              <a:extLst>
                <a:ext uri="{FF2B5EF4-FFF2-40B4-BE49-F238E27FC236}">
                  <a16:creationId xmlns:a16="http://schemas.microsoft.com/office/drawing/2014/main" id="{0214097C-FA0E-4A7D-8F36-29CAA4343AA3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5" name="Месяц 204">
              <a:extLst>
                <a:ext uri="{FF2B5EF4-FFF2-40B4-BE49-F238E27FC236}">
                  <a16:creationId xmlns:a16="http://schemas.microsoft.com/office/drawing/2014/main" id="{D93C4588-50E3-457D-9DF6-BA238DCB3831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6" name="Месяц 205">
              <a:extLst>
                <a:ext uri="{FF2B5EF4-FFF2-40B4-BE49-F238E27FC236}">
                  <a16:creationId xmlns:a16="http://schemas.microsoft.com/office/drawing/2014/main" id="{7F498F17-FFE5-4D4C-83BD-050898017742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7" name="Блок-схема: альтернативный процесс 206">
              <a:extLst>
                <a:ext uri="{FF2B5EF4-FFF2-40B4-BE49-F238E27FC236}">
                  <a16:creationId xmlns:a16="http://schemas.microsoft.com/office/drawing/2014/main" id="{CC10B857-694C-4ACE-83E4-A69FBD22765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08" name="Прямоугольник: скругленные верхние углы 207">
              <a:extLst>
                <a:ext uri="{FF2B5EF4-FFF2-40B4-BE49-F238E27FC236}">
                  <a16:creationId xmlns:a16="http://schemas.microsoft.com/office/drawing/2014/main" id="{01EF3BDC-AC1C-4771-B8A7-A676665FFA23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09" name="Месяц 208">
              <a:extLst>
                <a:ext uri="{FF2B5EF4-FFF2-40B4-BE49-F238E27FC236}">
                  <a16:creationId xmlns:a16="http://schemas.microsoft.com/office/drawing/2014/main" id="{109E13CE-0596-4471-A517-4947BFAB1896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0" name="Блок-схема: альтернативный процесс 209">
              <a:extLst>
                <a:ext uri="{FF2B5EF4-FFF2-40B4-BE49-F238E27FC236}">
                  <a16:creationId xmlns:a16="http://schemas.microsoft.com/office/drawing/2014/main" id="{8922545C-93E2-43E7-80EC-BE101544194B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11" name="Прямоугольник 210">
              <a:extLst>
                <a:ext uri="{FF2B5EF4-FFF2-40B4-BE49-F238E27FC236}">
                  <a16:creationId xmlns:a16="http://schemas.microsoft.com/office/drawing/2014/main" id="{1A951123-8D65-4537-9295-A3BADF2E543C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5" name="Овал 234">
              <a:extLst>
                <a:ext uri="{FF2B5EF4-FFF2-40B4-BE49-F238E27FC236}">
                  <a16:creationId xmlns:a16="http://schemas.microsoft.com/office/drawing/2014/main" id="{3E990987-3729-45C9-B00B-9CCDA789DA17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33" name="Прямоугольник 232">
              <a:extLst>
                <a:ext uri="{FF2B5EF4-FFF2-40B4-BE49-F238E27FC236}">
                  <a16:creationId xmlns:a16="http://schemas.microsoft.com/office/drawing/2014/main" id="{65168740-0DF4-419A-9B3A-8FBF7A2FD24B}"/>
                </a:ext>
              </a:extLst>
            </p:cNvPr>
            <p:cNvSpPr/>
            <p:nvPr/>
          </p:nvSpPr>
          <p:spPr>
            <a:xfrm>
              <a:off x="8019379" y="1953474"/>
              <a:ext cx="261362" cy="565198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37" name="Группа 236">
            <a:extLst>
              <a:ext uri="{FF2B5EF4-FFF2-40B4-BE49-F238E27FC236}">
                <a16:creationId xmlns:a16="http://schemas.microsoft.com/office/drawing/2014/main" id="{ED968ED3-C3AC-4215-8B80-C2DFDC0919AA}"/>
              </a:ext>
            </a:extLst>
          </p:cNvPr>
          <p:cNvGrpSpPr/>
          <p:nvPr/>
        </p:nvGrpSpPr>
        <p:grpSpPr>
          <a:xfrm>
            <a:off x="6134159" y="2003030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38" name="Прямоугольник: скругленные верхние углы 237">
              <a:extLst>
                <a:ext uri="{FF2B5EF4-FFF2-40B4-BE49-F238E27FC236}">
                  <a16:creationId xmlns:a16="http://schemas.microsoft.com/office/drawing/2014/main" id="{5B8B1A60-0963-4809-83B3-01245A9C70A7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39" name="Месяц 238">
              <a:extLst>
                <a:ext uri="{FF2B5EF4-FFF2-40B4-BE49-F238E27FC236}">
                  <a16:creationId xmlns:a16="http://schemas.microsoft.com/office/drawing/2014/main" id="{B4616491-A74A-4692-99A0-2DAF3AC7EF76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0" name="Месяц 239">
              <a:extLst>
                <a:ext uri="{FF2B5EF4-FFF2-40B4-BE49-F238E27FC236}">
                  <a16:creationId xmlns:a16="http://schemas.microsoft.com/office/drawing/2014/main" id="{78CBBCE6-43DA-4368-94A6-7266A2D9B626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1" name="Месяц 240">
              <a:extLst>
                <a:ext uri="{FF2B5EF4-FFF2-40B4-BE49-F238E27FC236}">
                  <a16:creationId xmlns:a16="http://schemas.microsoft.com/office/drawing/2014/main" id="{1102CC3D-D709-4EFE-973E-628241F7EE6E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2" name="Месяц 241">
              <a:extLst>
                <a:ext uri="{FF2B5EF4-FFF2-40B4-BE49-F238E27FC236}">
                  <a16:creationId xmlns:a16="http://schemas.microsoft.com/office/drawing/2014/main" id="{70215DF5-42E1-4249-9EA3-3E9BBE5AF759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3" name="Блок-схема: альтернативный процесс 242">
              <a:extLst>
                <a:ext uri="{FF2B5EF4-FFF2-40B4-BE49-F238E27FC236}">
                  <a16:creationId xmlns:a16="http://schemas.microsoft.com/office/drawing/2014/main" id="{2BB58522-14D9-4CA7-949F-8BA2D680DD3A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4" name="Прямоугольник: скругленные верхние углы 243">
              <a:extLst>
                <a:ext uri="{FF2B5EF4-FFF2-40B4-BE49-F238E27FC236}">
                  <a16:creationId xmlns:a16="http://schemas.microsoft.com/office/drawing/2014/main" id="{9E73015A-8397-4D9A-854F-C92E191F52FD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45" name="Месяц 244">
              <a:extLst>
                <a:ext uri="{FF2B5EF4-FFF2-40B4-BE49-F238E27FC236}">
                  <a16:creationId xmlns:a16="http://schemas.microsoft.com/office/drawing/2014/main" id="{A4823BEA-22A7-4C2A-AB4D-08C94105266C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6" name="Блок-схема: альтернативный процесс 245">
              <a:extLst>
                <a:ext uri="{FF2B5EF4-FFF2-40B4-BE49-F238E27FC236}">
                  <a16:creationId xmlns:a16="http://schemas.microsoft.com/office/drawing/2014/main" id="{7433E072-330E-45AD-B8AD-7445A367A957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7" name="Прямоугольник 246">
              <a:extLst>
                <a:ext uri="{FF2B5EF4-FFF2-40B4-BE49-F238E27FC236}">
                  <a16:creationId xmlns:a16="http://schemas.microsoft.com/office/drawing/2014/main" id="{FC92798A-A2DA-4AA5-95E0-5D65280FFB4B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8" name="Овал 247">
              <a:extLst>
                <a:ext uri="{FF2B5EF4-FFF2-40B4-BE49-F238E27FC236}">
                  <a16:creationId xmlns:a16="http://schemas.microsoft.com/office/drawing/2014/main" id="{9F721E8F-E0C1-4EE9-BFEA-40BD9B06D521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49" name="Прямоугольник 232">
              <a:extLst>
                <a:ext uri="{FF2B5EF4-FFF2-40B4-BE49-F238E27FC236}">
                  <a16:creationId xmlns:a16="http://schemas.microsoft.com/office/drawing/2014/main" id="{D4DE35B6-3820-494A-8CE0-4ED492D636E3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50" name="Группа 249">
            <a:extLst>
              <a:ext uri="{FF2B5EF4-FFF2-40B4-BE49-F238E27FC236}">
                <a16:creationId xmlns:a16="http://schemas.microsoft.com/office/drawing/2014/main" id="{A59A462D-FFF7-4605-877F-135E2B75BF18}"/>
              </a:ext>
            </a:extLst>
          </p:cNvPr>
          <p:cNvGrpSpPr/>
          <p:nvPr/>
        </p:nvGrpSpPr>
        <p:grpSpPr>
          <a:xfrm>
            <a:off x="5392179" y="1254819"/>
            <a:ext cx="166286" cy="551284"/>
            <a:chOff x="8007907" y="1749361"/>
            <a:chExt cx="284305" cy="942550"/>
          </a:xfrm>
          <a:solidFill>
            <a:schemeClr val="tx1"/>
          </a:solidFill>
        </p:grpSpPr>
        <p:sp>
          <p:nvSpPr>
            <p:cNvPr id="251" name="Прямоугольник: скругленные верхние углы 250">
              <a:extLst>
                <a:ext uri="{FF2B5EF4-FFF2-40B4-BE49-F238E27FC236}">
                  <a16:creationId xmlns:a16="http://schemas.microsoft.com/office/drawing/2014/main" id="{454CB4D1-592F-4AD8-848A-29B3CBE2224D}"/>
                </a:ext>
              </a:extLst>
            </p:cNvPr>
            <p:cNvSpPr/>
            <p:nvPr/>
          </p:nvSpPr>
          <p:spPr>
            <a:xfrm>
              <a:off x="8027022" y="2640192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2" name="Месяц 251">
              <a:extLst>
                <a:ext uri="{FF2B5EF4-FFF2-40B4-BE49-F238E27FC236}">
                  <a16:creationId xmlns:a16="http://schemas.microsoft.com/office/drawing/2014/main" id="{6C7D6DD3-A4DF-4204-970C-4ADDF9F8BE37}"/>
                </a:ext>
              </a:extLst>
            </p:cNvPr>
            <p:cNvSpPr/>
            <p:nvPr/>
          </p:nvSpPr>
          <p:spPr>
            <a:xfrm>
              <a:off x="8240759" y="2564541"/>
              <a:ext cx="45720" cy="74032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3" name="Месяц 252">
              <a:extLst>
                <a:ext uri="{FF2B5EF4-FFF2-40B4-BE49-F238E27FC236}">
                  <a16:creationId xmlns:a16="http://schemas.microsoft.com/office/drawing/2014/main" id="{A8E453D4-CA7F-4C4E-9298-D9B72B3040E4}"/>
                </a:ext>
              </a:extLst>
            </p:cNvPr>
            <p:cNvSpPr/>
            <p:nvPr/>
          </p:nvSpPr>
          <p:spPr>
            <a:xfrm flipH="1">
              <a:off x="8023778" y="2570254"/>
              <a:ext cx="45720" cy="74031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4" name="Месяц 253">
              <a:extLst>
                <a:ext uri="{FF2B5EF4-FFF2-40B4-BE49-F238E27FC236}">
                  <a16:creationId xmlns:a16="http://schemas.microsoft.com/office/drawing/2014/main" id="{8DF06972-B2BE-49D3-9C86-96E850368238}"/>
                </a:ext>
              </a:extLst>
            </p:cNvPr>
            <p:cNvSpPr/>
            <p:nvPr/>
          </p:nvSpPr>
          <p:spPr>
            <a:xfrm>
              <a:off x="8227425" y="2564540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5" name="Месяц 254">
              <a:extLst>
                <a:ext uri="{FF2B5EF4-FFF2-40B4-BE49-F238E27FC236}">
                  <a16:creationId xmlns:a16="http://schemas.microsoft.com/office/drawing/2014/main" id="{CDC4CFA9-C9C6-487D-BE02-C0AC0D3C28A6}"/>
                </a:ext>
              </a:extLst>
            </p:cNvPr>
            <p:cNvSpPr/>
            <p:nvPr/>
          </p:nvSpPr>
          <p:spPr>
            <a:xfrm rot="20050334" flipH="1">
              <a:off x="8033114" y="2555562"/>
              <a:ext cx="61337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6" name="Блок-схема: альтернативный процесс 255">
              <a:extLst>
                <a:ext uri="{FF2B5EF4-FFF2-40B4-BE49-F238E27FC236}">
                  <a16:creationId xmlns:a16="http://schemas.microsoft.com/office/drawing/2014/main" id="{7442CEE7-DE54-4F2F-9086-000D1A45F6A8}"/>
                </a:ext>
              </a:extLst>
            </p:cNvPr>
            <p:cNvSpPr/>
            <p:nvPr/>
          </p:nvSpPr>
          <p:spPr>
            <a:xfrm>
              <a:off x="8024448" y="2522628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7" name="Прямоугольник: скругленные верхние углы 256">
              <a:extLst>
                <a:ext uri="{FF2B5EF4-FFF2-40B4-BE49-F238E27FC236}">
                  <a16:creationId xmlns:a16="http://schemas.microsoft.com/office/drawing/2014/main" id="{48B1462B-4807-4A35-A778-CCCB3BC89A95}"/>
                </a:ext>
              </a:extLst>
            </p:cNvPr>
            <p:cNvSpPr/>
            <p:nvPr/>
          </p:nvSpPr>
          <p:spPr>
            <a:xfrm>
              <a:off x="8022625" y="2639381"/>
              <a:ext cx="261363" cy="51719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58" name="Месяц 257">
              <a:extLst>
                <a:ext uri="{FF2B5EF4-FFF2-40B4-BE49-F238E27FC236}">
                  <a16:creationId xmlns:a16="http://schemas.microsoft.com/office/drawing/2014/main" id="{1AA15FD0-323C-419F-8D67-43DEBA20CC89}"/>
                </a:ext>
              </a:extLst>
            </p:cNvPr>
            <p:cNvSpPr/>
            <p:nvPr/>
          </p:nvSpPr>
          <p:spPr>
            <a:xfrm>
              <a:off x="8223028" y="2563729"/>
              <a:ext cx="45720" cy="74031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59" name="Блок-схема: альтернативный процесс 258">
              <a:extLst>
                <a:ext uri="{FF2B5EF4-FFF2-40B4-BE49-F238E27FC236}">
                  <a16:creationId xmlns:a16="http://schemas.microsoft.com/office/drawing/2014/main" id="{4BC0830D-328A-454D-94E8-BED242F7B75A}"/>
                </a:ext>
              </a:extLst>
            </p:cNvPr>
            <p:cNvSpPr/>
            <p:nvPr/>
          </p:nvSpPr>
          <p:spPr>
            <a:xfrm>
              <a:off x="8020051" y="2521817"/>
              <a:ext cx="261363" cy="51719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0" name="Прямоугольник 259">
              <a:extLst>
                <a:ext uri="{FF2B5EF4-FFF2-40B4-BE49-F238E27FC236}">
                  <a16:creationId xmlns:a16="http://schemas.microsoft.com/office/drawing/2014/main" id="{3E2B9380-AA35-4842-9209-1F5580445FC1}"/>
                </a:ext>
              </a:extLst>
            </p:cNvPr>
            <p:cNvSpPr/>
            <p:nvPr/>
          </p:nvSpPr>
          <p:spPr>
            <a:xfrm>
              <a:off x="8047592" y="2577492"/>
              <a:ext cx="207644" cy="51719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1" name="Овал 260">
              <a:extLst>
                <a:ext uri="{FF2B5EF4-FFF2-40B4-BE49-F238E27FC236}">
                  <a16:creationId xmlns:a16="http://schemas.microsoft.com/office/drawing/2014/main" id="{F38B81D2-5A30-41A4-BB66-1C4BE97CB79F}"/>
                </a:ext>
              </a:extLst>
            </p:cNvPr>
            <p:cNvSpPr/>
            <p:nvPr/>
          </p:nvSpPr>
          <p:spPr>
            <a:xfrm>
              <a:off x="8007907" y="1749361"/>
              <a:ext cx="284305" cy="284305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62" name="Прямоугольник 232">
              <a:extLst>
                <a:ext uri="{FF2B5EF4-FFF2-40B4-BE49-F238E27FC236}">
                  <a16:creationId xmlns:a16="http://schemas.microsoft.com/office/drawing/2014/main" id="{EB477E55-EBD5-4703-8AA5-C80831E6E267}"/>
                </a:ext>
              </a:extLst>
            </p:cNvPr>
            <p:cNvSpPr/>
            <p:nvPr/>
          </p:nvSpPr>
          <p:spPr>
            <a:xfrm>
              <a:off x="8019379" y="1953475"/>
              <a:ext cx="261362" cy="565197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79" name="Группа 278">
            <a:extLst>
              <a:ext uri="{FF2B5EF4-FFF2-40B4-BE49-F238E27FC236}">
                <a16:creationId xmlns:a16="http://schemas.microsoft.com/office/drawing/2014/main" id="{823D6116-33B4-47FF-BF4A-FF48A037BB01}"/>
              </a:ext>
            </a:extLst>
          </p:cNvPr>
          <p:cNvGrpSpPr/>
          <p:nvPr/>
        </p:nvGrpSpPr>
        <p:grpSpPr>
          <a:xfrm>
            <a:off x="5399599" y="509803"/>
            <a:ext cx="169565" cy="614510"/>
            <a:chOff x="7640319" y="1979248"/>
            <a:chExt cx="169565" cy="614510"/>
          </a:xfrm>
        </p:grpSpPr>
        <p:grpSp>
          <p:nvGrpSpPr>
            <p:cNvPr id="263" name="Группа 262">
              <a:extLst>
                <a:ext uri="{FF2B5EF4-FFF2-40B4-BE49-F238E27FC236}">
                  <a16:creationId xmlns:a16="http://schemas.microsoft.com/office/drawing/2014/main" id="{A125C69D-D509-442A-9E4A-004E4B2A18CA}"/>
                </a:ext>
              </a:extLst>
            </p:cNvPr>
            <p:cNvGrpSpPr/>
            <p:nvPr/>
          </p:nvGrpSpPr>
          <p:grpSpPr>
            <a:xfrm>
              <a:off x="7643598" y="2042474"/>
              <a:ext cx="166286" cy="551284"/>
              <a:chOff x="8007907" y="1749361"/>
              <a:chExt cx="284305" cy="942550"/>
            </a:xfrm>
            <a:solidFill>
              <a:schemeClr val="tx1"/>
            </a:solidFill>
          </p:grpSpPr>
          <p:sp>
            <p:nvSpPr>
              <p:cNvPr id="264" name="Прямоугольник: скругленные верхние углы 263">
                <a:extLst>
                  <a:ext uri="{FF2B5EF4-FFF2-40B4-BE49-F238E27FC236}">
                    <a16:creationId xmlns:a16="http://schemas.microsoft.com/office/drawing/2014/main" id="{563B6856-2C03-401D-AB42-DB25D0BE051C}"/>
                  </a:ext>
                </a:extLst>
              </p:cNvPr>
              <p:cNvSpPr/>
              <p:nvPr/>
            </p:nvSpPr>
            <p:spPr>
              <a:xfrm>
                <a:off x="8027022" y="2640192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5" name="Месяц 264">
                <a:extLst>
                  <a:ext uri="{FF2B5EF4-FFF2-40B4-BE49-F238E27FC236}">
                    <a16:creationId xmlns:a16="http://schemas.microsoft.com/office/drawing/2014/main" id="{4604DD4B-AA0B-4F1C-BF8B-EE13CC6FC558}"/>
                  </a:ext>
                </a:extLst>
              </p:cNvPr>
              <p:cNvSpPr/>
              <p:nvPr/>
            </p:nvSpPr>
            <p:spPr>
              <a:xfrm>
                <a:off x="8240759" y="2564541"/>
                <a:ext cx="45720" cy="74032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6" name="Месяц 265">
                <a:extLst>
                  <a:ext uri="{FF2B5EF4-FFF2-40B4-BE49-F238E27FC236}">
                    <a16:creationId xmlns:a16="http://schemas.microsoft.com/office/drawing/2014/main" id="{1A84A07F-41C9-4BCB-8B31-F3D7B327D234}"/>
                  </a:ext>
                </a:extLst>
              </p:cNvPr>
              <p:cNvSpPr/>
              <p:nvPr/>
            </p:nvSpPr>
            <p:spPr>
              <a:xfrm flipH="1">
                <a:off x="8023778" y="2570254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7" name="Месяц 266">
                <a:extLst>
                  <a:ext uri="{FF2B5EF4-FFF2-40B4-BE49-F238E27FC236}">
                    <a16:creationId xmlns:a16="http://schemas.microsoft.com/office/drawing/2014/main" id="{7F2E476A-8252-4B6E-B1FB-6E8F4AF86B74}"/>
                  </a:ext>
                </a:extLst>
              </p:cNvPr>
              <p:cNvSpPr/>
              <p:nvPr/>
            </p:nvSpPr>
            <p:spPr>
              <a:xfrm>
                <a:off x="8227425" y="2564540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8" name="Месяц 267">
                <a:extLst>
                  <a:ext uri="{FF2B5EF4-FFF2-40B4-BE49-F238E27FC236}">
                    <a16:creationId xmlns:a16="http://schemas.microsoft.com/office/drawing/2014/main" id="{AAE3A995-2666-4DBD-BE9F-0A5EC3D6081D}"/>
                  </a:ext>
                </a:extLst>
              </p:cNvPr>
              <p:cNvSpPr/>
              <p:nvPr/>
            </p:nvSpPr>
            <p:spPr>
              <a:xfrm rot="20050334" flipH="1">
                <a:off x="8033114" y="2555562"/>
                <a:ext cx="61337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69" name="Блок-схема: альтернативный процесс 268">
                <a:extLst>
                  <a:ext uri="{FF2B5EF4-FFF2-40B4-BE49-F238E27FC236}">
                    <a16:creationId xmlns:a16="http://schemas.microsoft.com/office/drawing/2014/main" id="{15D6E411-1AE1-4F18-B423-FE176EEB05EE}"/>
                  </a:ext>
                </a:extLst>
              </p:cNvPr>
              <p:cNvSpPr/>
              <p:nvPr/>
            </p:nvSpPr>
            <p:spPr>
              <a:xfrm>
                <a:off x="8024448" y="2522628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0" name="Прямоугольник: скругленные верхние углы 269">
                <a:extLst>
                  <a:ext uri="{FF2B5EF4-FFF2-40B4-BE49-F238E27FC236}">
                    <a16:creationId xmlns:a16="http://schemas.microsoft.com/office/drawing/2014/main" id="{5F04790C-719A-4464-9DC1-BAE2BE39EE5A}"/>
                  </a:ext>
                </a:extLst>
              </p:cNvPr>
              <p:cNvSpPr/>
              <p:nvPr/>
            </p:nvSpPr>
            <p:spPr>
              <a:xfrm>
                <a:off x="8022625" y="2639381"/>
                <a:ext cx="261363" cy="51719"/>
              </a:xfrm>
              <a:prstGeom prst="round2Same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sp>
            <p:nvSpPr>
              <p:cNvPr id="271" name="Месяц 270">
                <a:extLst>
                  <a:ext uri="{FF2B5EF4-FFF2-40B4-BE49-F238E27FC236}">
                    <a16:creationId xmlns:a16="http://schemas.microsoft.com/office/drawing/2014/main" id="{19207BC4-4F85-43A6-9983-997313A179F6}"/>
                  </a:ext>
                </a:extLst>
              </p:cNvPr>
              <p:cNvSpPr/>
              <p:nvPr/>
            </p:nvSpPr>
            <p:spPr>
              <a:xfrm>
                <a:off x="8223028" y="2563729"/>
                <a:ext cx="45720" cy="74031"/>
              </a:xfrm>
              <a:prstGeom prst="moon">
                <a:avLst/>
              </a:prstGeom>
              <a:grpFill/>
              <a:ln w="127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2" name="Блок-схема: альтернативный процесс 271">
                <a:extLst>
                  <a:ext uri="{FF2B5EF4-FFF2-40B4-BE49-F238E27FC236}">
                    <a16:creationId xmlns:a16="http://schemas.microsoft.com/office/drawing/2014/main" id="{3BABEFF5-DA3A-4F6E-80AE-E71B8E0787F0}"/>
                  </a:ext>
                </a:extLst>
              </p:cNvPr>
              <p:cNvSpPr/>
              <p:nvPr/>
            </p:nvSpPr>
            <p:spPr>
              <a:xfrm>
                <a:off x="8020051" y="2521817"/>
                <a:ext cx="261363" cy="51719"/>
              </a:xfrm>
              <a:prstGeom prst="flowChartAlternateProcess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3" name="Прямоугольник 272">
                <a:extLst>
                  <a:ext uri="{FF2B5EF4-FFF2-40B4-BE49-F238E27FC236}">
                    <a16:creationId xmlns:a16="http://schemas.microsoft.com/office/drawing/2014/main" id="{F19BA2F9-088C-4A0D-B896-4A572EEC9869}"/>
                  </a:ext>
                </a:extLst>
              </p:cNvPr>
              <p:cNvSpPr/>
              <p:nvPr/>
            </p:nvSpPr>
            <p:spPr>
              <a:xfrm>
                <a:off x="8047592" y="2577492"/>
                <a:ext cx="207644" cy="51719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4" name="Овал 273">
                <a:extLst>
                  <a:ext uri="{FF2B5EF4-FFF2-40B4-BE49-F238E27FC236}">
                    <a16:creationId xmlns:a16="http://schemas.microsoft.com/office/drawing/2014/main" id="{09269C59-F3F4-4DDE-9E38-A0BCE7E5A291}"/>
                  </a:ext>
                </a:extLst>
              </p:cNvPr>
              <p:cNvSpPr/>
              <p:nvPr/>
            </p:nvSpPr>
            <p:spPr>
              <a:xfrm>
                <a:off x="8007907" y="1749361"/>
                <a:ext cx="284305" cy="28430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  <p:sp>
            <p:nvSpPr>
              <p:cNvPr id="275" name="Прямоугольник 232">
                <a:extLst>
                  <a:ext uri="{FF2B5EF4-FFF2-40B4-BE49-F238E27FC236}">
                    <a16:creationId xmlns:a16="http://schemas.microsoft.com/office/drawing/2014/main" id="{DA1AA62D-7A54-4912-96E4-B409418507E4}"/>
                  </a:ext>
                </a:extLst>
              </p:cNvPr>
              <p:cNvSpPr/>
              <p:nvPr/>
            </p:nvSpPr>
            <p:spPr>
              <a:xfrm>
                <a:off x="8019379" y="1953475"/>
                <a:ext cx="261362" cy="565197"/>
              </a:xfrm>
              <a:custGeom>
                <a:avLst/>
                <a:gdLst>
                  <a:gd name="connsiteX0" fmla="*/ 0 w 261359"/>
                  <a:gd name="connsiteY0" fmla="*/ 0 h 565197"/>
                  <a:gd name="connsiteX1" fmla="*/ 261359 w 261359"/>
                  <a:gd name="connsiteY1" fmla="*/ 0 h 565197"/>
                  <a:gd name="connsiteX2" fmla="*/ 261359 w 261359"/>
                  <a:gd name="connsiteY2" fmla="*/ 565197 h 565197"/>
                  <a:gd name="connsiteX3" fmla="*/ 0 w 261359"/>
                  <a:gd name="connsiteY3" fmla="*/ 565197 h 565197"/>
                  <a:gd name="connsiteX4" fmla="*/ 0 w 261359"/>
                  <a:gd name="connsiteY4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261362 w 261362"/>
                  <a:gd name="connsiteY2" fmla="*/ 565197 h 565197"/>
                  <a:gd name="connsiteX3" fmla="*/ 3 w 261362"/>
                  <a:gd name="connsiteY3" fmla="*/ 565197 h 565197"/>
                  <a:gd name="connsiteX4" fmla="*/ 83822 w 261362"/>
                  <a:gd name="connsiteY4" fmla="*/ 295735 h 565197"/>
                  <a:gd name="connsiteX5" fmla="*/ 3 w 261362"/>
                  <a:gd name="connsiteY5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2882 w 261362"/>
                  <a:gd name="connsiteY2" fmla="*/ 312880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  <a:gd name="connsiteX0" fmla="*/ 3 w 261362"/>
                  <a:gd name="connsiteY0" fmla="*/ 0 h 565197"/>
                  <a:gd name="connsiteX1" fmla="*/ 261362 w 261362"/>
                  <a:gd name="connsiteY1" fmla="*/ 0 h 565197"/>
                  <a:gd name="connsiteX2" fmla="*/ 184787 w 261362"/>
                  <a:gd name="connsiteY2" fmla="*/ 295735 h 565197"/>
                  <a:gd name="connsiteX3" fmla="*/ 261362 w 261362"/>
                  <a:gd name="connsiteY3" fmla="*/ 565197 h 565197"/>
                  <a:gd name="connsiteX4" fmla="*/ 3 w 261362"/>
                  <a:gd name="connsiteY4" fmla="*/ 565197 h 565197"/>
                  <a:gd name="connsiteX5" fmla="*/ 83822 w 261362"/>
                  <a:gd name="connsiteY5" fmla="*/ 295735 h 565197"/>
                  <a:gd name="connsiteX6" fmla="*/ 3 w 261362"/>
                  <a:gd name="connsiteY6" fmla="*/ 0 h 565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1362" h="565197">
                    <a:moveTo>
                      <a:pt x="3" y="0"/>
                    </a:moveTo>
                    <a:lnTo>
                      <a:pt x="261362" y="0"/>
                    </a:lnTo>
                    <a:cubicBezTo>
                      <a:pt x="261237" y="104293"/>
                      <a:pt x="156337" y="155247"/>
                      <a:pt x="184787" y="295735"/>
                    </a:cubicBezTo>
                    <a:cubicBezTo>
                      <a:pt x="187452" y="408416"/>
                      <a:pt x="235837" y="475376"/>
                      <a:pt x="261362" y="565197"/>
                    </a:cubicBezTo>
                    <a:lnTo>
                      <a:pt x="3" y="565197"/>
                    </a:lnTo>
                    <a:cubicBezTo>
                      <a:pt x="-632" y="476011"/>
                      <a:pt x="76837" y="442071"/>
                      <a:pt x="83822" y="295735"/>
                    </a:cubicBezTo>
                    <a:cubicBezTo>
                      <a:pt x="63502" y="181917"/>
                      <a:pt x="27943" y="98578"/>
                      <a:pt x="3" y="0"/>
                    </a:cubicBezTo>
                    <a:close/>
                  </a:path>
                </a:pathLst>
              </a:custGeom>
              <a:grp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/>
              </a:p>
            </p:txBody>
          </p:sp>
        </p:grpSp>
        <p:sp>
          <p:nvSpPr>
            <p:cNvPr id="276" name="Прямоугольник 275">
              <a:extLst>
                <a:ext uri="{FF2B5EF4-FFF2-40B4-BE49-F238E27FC236}">
                  <a16:creationId xmlns:a16="http://schemas.microsoft.com/office/drawing/2014/main" id="{99275380-1CFC-46F7-A3AB-4A1727EED3D8}"/>
                </a:ext>
              </a:extLst>
            </p:cNvPr>
            <p:cNvSpPr/>
            <p:nvPr/>
          </p:nvSpPr>
          <p:spPr>
            <a:xfrm>
              <a:off x="7640319" y="1979392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78" name="Прямоугольник 277">
              <a:extLst>
                <a:ext uri="{FF2B5EF4-FFF2-40B4-BE49-F238E27FC236}">
                  <a16:creationId xmlns:a16="http://schemas.microsoft.com/office/drawing/2014/main" id="{5284468E-58BB-4293-8A8A-BDA71DFA0B6B}"/>
                </a:ext>
              </a:extLst>
            </p:cNvPr>
            <p:cNvSpPr/>
            <p:nvPr/>
          </p:nvSpPr>
          <p:spPr>
            <a:xfrm>
              <a:off x="7762253" y="1979248"/>
              <a:ext cx="47631" cy="146928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5" name="Группа 294">
            <a:extLst>
              <a:ext uri="{FF2B5EF4-FFF2-40B4-BE49-F238E27FC236}">
                <a16:creationId xmlns:a16="http://schemas.microsoft.com/office/drawing/2014/main" id="{EA7B0DBA-BE35-4830-89F7-D47E44A98427}"/>
              </a:ext>
            </a:extLst>
          </p:cNvPr>
          <p:cNvGrpSpPr/>
          <p:nvPr/>
        </p:nvGrpSpPr>
        <p:grpSpPr>
          <a:xfrm>
            <a:off x="6141287" y="4176748"/>
            <a:ext cx="190456" cy="707891"/>
            <a:chOff x="7083831" y="1883278"/>
            <a:chExt cx="190456" cy="707891"/>
          </a:xfrm>
        </p:grpSpPr>
        <p:sp>
          <p:nvSpPr>
            <p:cNvPr id="281" name="Прямоугольник: скругленные верхние углы 280">
              <a:extLst>
                <a:ext uri="{FF2B5EF4-FFF2-40B4-BE49-F238E27FC236}">
                  <a16:creationId xmlns:a16="http://schemas.microsoft.com/office/drawing/2014/main" id="{4905E381-C3A3-4637-9394-D0F296769BBB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2" name="Месяц 281">
              <a:extLst>
                <a:ext uri="{FF2B5EF4-FFF2-40B4-BE49-F238E27FC236}">
                  <a16:creationId xmlns:a16="http://schemas.microsoft.com/office/drawing/2014/main" id="{12B04B41-A5BB-494E-B0E3-628E8E901FFC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3" name="Месяц 282">
              <a:extLst>
                <a:ext uri="{FF2B5EF4-FFF2-40B4-BE49-F238E27FC236}">
                  <a16:creationId xmlns:a16="http://schemas.microsoft.com/office/drawing/2014/main" id="{75FDF837-6187-465C-9AFE-E12F1ACFA678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4" name="Месяц 283">
              <a:extLst>
                <a:ext uri="{FF2B5EF4-FFF2-40B4-BE49-F238E27FC236}">
                  <a16:creationId xmlns:a16="http://schemas.microsoft.com/office/drawing/2014/main" id="{63202F46-FC8C-472F-9EF3-226D3B03FE4C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5" name="Месяц 284">
              <a:extLst>
                <a:ext uri="{FF2B5EF4-FFF2-40B4-BE49-F238E27FC236}">
                  <a16:creationId xmlns:a16="http://schemas.microsoft.com/office/drawing/2014/main" id="{503F1ABE-936A-4F75-A93F-2F34028A55B2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6" name="Блок-схема: альтернативный процесс 285">
              <a:extLst>
                <a:ext uri="{FF2B5EF4-FFF2-40B4-BE49-F238E27FC236}">
                  <a16:creationId xmlns:a16="http://schemas.microsoft.com/office/drawing/2014/main" id="{1E077C5A-39A6-4818-85F8-6EB0C87E744F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7" name="Прямоугольник: скругленные верхние углы 286">
              <a:extLst>
                <a:ext uri="{FF2B5EF4-FFF2-40B4-BE49-F238E27FC236}">
                  <a16:creationId xmlns:a16="http://schemas.microsoft.com/office/drawing/2014/main" id="{FBF87ED7-5DCB-4DE7-8B7B-CC6C5C103186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88" name="Месяц 287">
              <a:extLst>
                <a:ext uri="{FF2B5EF4-FFF2-40B4-BE49-F238E27FC236}">
                  <a16:creationId xmlns:a16="http://schemas.microsoft.com/office/drawing/2014/main" id="{A74109D6-59D7-497D-BD5E-C6CA7FB7DAD1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solidFill>
              <a:schemeClr val="bg1"/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89" name="Блок-схема: альтернативный процесс 288">
              <a:extLst>
                <a:ext uri="{FF2B5EF4-FFF2-40B4-BE49-F238E27FC236}">
                  <a16:creationId xmlns:a16="http://schemas.microsoft.com/office/drawing/2014/main" id="{5918AD1E-486F-4B8C-8738-38CE3B96137F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0" name="Прямоугольник 289">
              <a:extLst>
                <a:ext uri="{FF2B5EF4-FFF2-40B4-BE49-F238E27FC236}">
                  <a16:creationId xmlns:a16="http://schemas.microsoft.com/office/drawing/2014/main" id="{0595F7BD-EBBD-4345-9357-CF20214763A5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2" name="Прямоугольник 232">
              <a:extLst>
                <a:ext uri="{FF2B5EF4-FFF2-40B4-BE49-F238E27FC236}">
                  <a16:creationId xmlns:a16="http://schemas.microsoft.com/office/drawing/2014/main" id="{243C7552-E84D-489E-A835-CD8F5AA50684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3" name="Прямоугольник 292">
              <a:extLst>
                <a:ext uri="{FF2B5EF4-FFF2-40B4-BE49-F238E27FC236}">
                  <a16:creationId xmlns:a16="http://schemas.microsoft.com/office/drawing/2014/main" id="{EA4D7872-33A6-4AB9-B8B2-7C67E6DE242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4" name="Крест 293">
              <a:extLst>
                <a:ext uri="{FF2B5EF4-FFF2-40B4-BE49-F238E27FC236}">
                  <a16:creationId xmlns:a16="http://schemas.microsoft.com/office/drawing/2014/main" id="{ED7F5F97-5678-493F-A05D-B22015C57A77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296" name="Группа 295">
            <a:extLst>
              <a:ext uri="{FF2B5EF4-FFF2-40B4-BE49-F238E27FC236}">
                <a16:creationId xmlns:a16="http://schemas.microsoft.com/office/drawing/2014/main" id="{72D091B3-FF35-4977-A286-8CDAF932BA49}"/>
              </a:ext>
            </a:extLst>
          </p:cNvPr>
          <p:cNvGrpSpPr/>
          <p:nvPr/>
        </p:nvGrpSpPr>
        <p:grpSpPr>
          <a:xfrm>
            <a:off x="6109989" y="395023"/>
            <a:ext cx="190456" cy="707891"/>
            <a:chOff x="7083831" y="1883278"/>
            <a:chExt cx="190456" cy="707891"/>
          </a:xfrm>
          <a:solidFill>
            <a:schemeClr val="tx1"/>
          </a:solidFill>
        </p:grpSpPr>
        <p:sp>
          <p:nvSpPr>
            <p:cNvPr id="297" name="Прямоугольник: скругленные верхние углы 296">
              <a:extLst>
                <a:ext uri="{FF2B5EF4-FFF2-40B4-BE49-F238E27FC236}">
                  <a16:creationId xmlns:a16="http://schemas.microsoft.com/office/drawing/2014/main" id="{4529964A-5BA4-4FAD-996A-49DE02A0656F}"/>
                </a:ext>
              </a:extLst>
            </p:cNvPr>
            <p:cNvSpPr/>
            <p:nvPr/>
          </p:nvSpPr>
          <p:spPr>
            <a:xfrm>
              <a:off x="7110557" y="2560919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8" name="Месяц 297">
              <a:extLst>
                <a:ext uri="{FF2B5EF4-FFF2-40B4-BE49-F238E27FC236}">
                  <a16:creationId xmlns:a16="http://schemas.microsoft.com/office/drawing/2014/main" id="{31998180-5E83-49BE-B58F-4119CB79E39B}"/>
                </a:ext>
              </a:extLst>
            </p:cNvPr>
            <p:cNvSpPr/>
            <p:nvPr/>
          </p:nvSpPr>
          <p:spPr>
            <a:xfrm>
              <a:off x="7235569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299" name="Месяц 298">
              <a:extLst>
                <a:ext uri="{FF2B5EF4-FFF2-40B4-BE49-F238E27FC236}">
                  <a16:creationId xmlns:a16="http://schemas.microsoft.com/office/drawing/2014/main" id="{3E891C20-CDB8-4491-AC86-32362545C8D6}"/>
                </a:ext>
              </a:extLst>
            </p:cNvPr>
            <p:cNvSpPr/>
            <p:nvPr/>
          </p:nvSpPr>
          <p:spPr>
            <a:xfrm flipH="1">
              <a:off x="7108660" y="2520014"/>
              <a:ext cx="26741" cy="43300"/>
            </a:xfrm>
            <a:prstGeom prst="moon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0" name="Месяц 299">
              <a:extLst>
                <a:ext uri="{FF2B5EF4-FFF2-40B4-BE49-F238E27FC236}">
                  <a16:creationId xmlns:a16="http://schemas.microsoft.com/office/drawing/2014/main" id="{D5A348F7-4AF8-4EBC-96C3-E45C99DB1044}"/>
                </a:ext>
              </a:extLst>
            </p:cNvPr>
            <p:cNvSpPr/>
            <p:nvPr/>
          </p:nvSpPr>
          <p:spPr>
            <a:xfrm>
              <a:off x="7227770" y="2516672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1" name="Месяц 300">
              <a:extLst>
                <a:ext uri="{FF2B5EF4-FFF2-40B4-BE49-F238E27FC236}">
                  <a16:creationId xmlns:a16="http://schemas.microsoft.com/office/drawing/2014/main" id="{AC6B47BD-F5EB-411F-AD39-DA3414F5CC96}"/>
                </a:ext>
              </a:extLst>
            </p:cNvPr>
            <p:cNvSpPr/>
            <p:nvPr/>
          </p:nvSpPr>
          <p:spPr>
            <a:xfrm rot="20050334" flipH="1">
              <a:off x="7114120" y="2511420"/>
              <a:ext cx="35875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2" name="Блок-схема: альтернативный процесс 301">
              <a:extLst>
                <a:ext uri="{FF2B5EF4-FFF2-40B4-BE49-F238E27FC236}">
                  <a16:creationId xmlns:a16="http://schemas.microsoft.com/office/drawing/2014/main" id="{30977CFF-AD3A-4D13-B4A7-6175C0012C44}"/>
                </a:ext>
              </a:extLst>
            </p:cNvPr>
            <p:cNvSpPr/>
            <p:nvPr/>
          </p:nvSpPr>
          <p:spPr>
            <a:xfrm>
              <a:off x="7109052" y="2492158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3" name="Прямоугольник: скругленные верхние углы 302">
              <a:extLst>
                <a:ext uri="{FF2B5EF4-FFF2-40B4-BE49-F238E27FC236}">
                  <a16:creationId xmlns:a16="http://schemas.microsoft.com/office/drawing/2014/main" id="{BD7A71EA-7B4A-455A-9950-C5354AACD86D}"/>
                </a:ext>
              </a:extLst>
            </p:cNvPr>
            <p:cNvSpPr/>
            <p:nvPr/>
          </p:nvSpPr>
          <p:spPr>
            <a:xfrm>
              <a:off x="7107985" y="2560445"/>
              <a:ext cx="152868" cy="30250"/>
            </a:xfrm>
            <a:prstGeom prst="round2Same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04" name="Месяц 303">
              <a:extLst>
                <a:ext uri="{FF2B5EF4-FFF2-40B4-BE49-F238E27FC236}">
                  <a16:creationId xmlns:a16="http://schemas.microsoft.com/office/drawing/2014/main" id="{E97BEC38-7ACD-4BEB-8F97-C41EF3E2A5A2}"/>
                </a:ext>
              </a:extLst>
            </p:cNvPr>
            <p:cNvSpPr/>
            <p:nvPr/>
          </p:nvSpPr>
          <p:spPr>
            <a:xfrm>
              <a:off x="7225198" y="2516197"/>
              <a:ext cx="26741" cy="43300"/>
            </a:xfrm>
            <a:prstGeom prst="moon">
              <a:avLst/>
            </a:prstGeom>
            <a:grpFill/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5" name="Блок-схема: альтернативный процесс 304">
              <a:extLst>
                <a:ext uri="{FF2B5EF4-FFF2-40B4-BE49-F238E27FC236}">
                  <a16:creationId xmlns:a16="http://schemas.microsoft.com/office/drawing/2014/main" id="{E3E4CC51-4057-411D-86F8-4AEF5F489282}"/>
                </a:ext>
              </a:extLst>
            </p:cNvPr>
            <p:cNvSpPr/>
            <p:nvPr/>
          </p:nvSpPr>
          <p:spPr>
            <a:xfrm>
              <a:off x="7106480" y="2491683"/>
              <a:ext cx="152868" cy="30250"/>
            </a:xfrm>
            <a:prstGeom prst="flowChartAlternateProcess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6" name="Прямоугольник 305">
              <a:extLst>
                <a:ext uri="{FF2B5EF4-FFF2-40B4-BE49-F238E27FC236}">
                  <a16:creationId xmlns:a16="http://schemas.microsoft.com/office/drawing/2014/main" id="{B5C372E1-4335-4408-A0FC-030C5AC80F27}"/>
                </a:ext>
              </a:extLst>
            </p:cNvPr>
            <p:cNvSpPr/>
            <p:nvPr/>
          </p:nvSpPr>
          <p:spPr>
            <a:xfrm>
              <a:off x="7122588" y="2524247"/>
              <a:ext cx="121448" cy="30250"/>
            </a:xfrm>
            <a:prstGeom prst="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7" name="Прямоугольник 232">
              <a:extLst>
                <a:ext uri="{FF2B5EF4-FFF2-40B4-BE49-F238E27FC236}">
                  <a16:creationId xmlns:a16="http://schemas.microsoft.com/office/drawing/2014/main" id="{E3893408-F995-453F-A6DE-AA49A963A3FD}"/>
                </a:ext>
              </a:extLst>
            </p:cNvPr>
            <p:cNvSpPr/>
            <p:nvPr/>
          </p:nvSpPr>
          <p:spPr>
            <a:xfrm>
              <a:off x="7106087" y="2159268"/>
              <a:ext cx="152867" cy="330576"/>
            </a:xfrm>
            <a:custGeom>
              <a:avLst/>
              <a:gdLst>
                <a:gd name="connsiteX0" fmla="*/ 0 w 261359"/>
                <a:gd name="connsiteY0" fmla="*/ 0 h 565197"/>
                <a:gd name="connsiteX1" fmla="*/ 261359 w 261359"/>
                <a:gd name="connsiteY1" fmla="*/ 0 h 565197"/>
                <a:gd name="connsiteX2" fmla="*/ 261359 w 261359"/>
                <a:gd name="connsiteY2" fmla="*/ 565197 h 565197"/>
                <a:gd name="connsiteX3" fmla="*/ 0 w 261359"/>
                <a:gd name="connsiteY3" fmla="*/ 565197 h 565197"/>
                <a:gd name="connsiteX4" fmla="*/ 0 w 261359"/>
                <a:gd name="connsiteY4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261362 w 261362"/>
                <a:gd name="connsiteY2" fmla="*/ 565197 h 565197"/>
                <a:gd name="connsiteX3" fmla="*/ 3 w 261362"/>
                <a:gd name="connsiteY3" fmla="*/ 565197 h 565197"/>
                <a:gd name="connsiteX4" fmla="*/ 83822 w 261362"/>
                <a:gd name="connsiteY4" fmla="*/ 295735 h 565197"/>
                <a:gd name="connsiteX5" fmla="*/ 3 w 261362"/>
                <a:gd name="connsiteY5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2882 w 261362"/>
                <a:gd name="connsiteY2" fmla="*/ 312880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  <a:gd name="connsiteX0" fmla="*/ 3 w 261362"/>
                <a:gd name="connsiteY0" fmla="*/ 0 h 565197"/>
                <a:gd name="connsiteX1" fmla="*/ 261362 w 261362"/>
                <a:gd name="connsiteY1" fmla="*/ 0 h 565197"/>
                <a:gd name="connsiteX2" fmla="*/ 184787 w 261362"/>
                <a:gd name="connsiteY2" fmla="*/ 295735 h 565197"/>
                <a:gd name="connsiteX3" fmla="*/ 261362 w 261362"/>
                <a:gd name="connsiteY3" fmla="*/ 565197 h 565197"/>
                <a:gd name="connsiteX4" fmla="*/ 3 w 261362"/>
                <a:gd name="connsiteY4" fmla="*/ 565197 h 565197"/>
                <a:gd name="connsiteX5" fmla="*/ 83822 w 261362"/>
                <a:gd name="connsiteY5" fmla="*/ 295735 h 565197"/>
                <a:gd name="connsiteX6" fmla="*/ 3 w 261362"/>
                <a:gd name="connsiteY6" fmla="*/ 0 h 5651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61362" h="565197">
                  <a:moveTo>
                    <a:pt x="3" y="0"/>
                  </a:moveTo>
                  <a:lnTo>
                    <a:pt x="261362" y="0"/>
                  </a:lnTo>
                  <a:cubicBezTo>
                    <a:pt x="261237" y="104293"/>
                    <a:pt x="156337" y="155247"/>
                    <a:pt x="184787" y="295735"/>
                  </a:cubicBezTo>
                  <a:cubicBezTo>
                    <a:pt x="187452" y="408416"/>
                    <a:pt x="235837" y="475376"/>
                    <a:pt x="261362" y="565197"/>
                  </a:cubicBezTo>
                  <a:lnTo>
                    <a:pt x="3" y="565197"/>
                  </a:lnTo>
                  <a:cubicBezTo>
                    <a:pt x="-632" y="476011"/>
                    <a:pt x="76837" y="442071"/>
                    <a:pt x="83822" y="295735"/>
                  </a:cubicBezTo>
                  <a:cubicBezTo>
                    <a:pt x="63502" y="181917"/>
                    <a:pt x="27943" y="98578"/>
                    <a:pt x="3" y="0"/>
                  </a:cubicBezTo>
                  <a:close/>
                </a:path>
              </a:pathLst>
            </a:cu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8" name="Прямоугольник 292">
              <a:extLst>
                <a:ext uri="{FF2B5EF4-FFF2-40B4-BE49-F238E27FC236}">
                  <a16:creationId xmlns:a16="http://schemas.microsoft.com/office/drawing/2014/main" id="{F560A04A-3B9C-4236-9DE6-514FB38110C5}"/>
                </a:ext>
              </a:extLst>
            </p:cNvPr>
            <p:cNvSpPr/>
            <p:nvPr/>
          </p:nvSpPr>
          <p:spPr>
            <a:xfrm>
              <a:off x="7083831" y="2062183"/>
              <a:ext cx="190456" cy="85255"/>
            </a:xfrm>
            <a:custGeom>
              <a:avLst/>
              <a:gdLst>
                <a:gd name="connsiteX0" fmla="*/ 0 w 156165"/>
                <a:gd name="connsiteY0" fmla="*/ 0 h 68110"/>
                <a:gd name="connsiteX1" fmla="*/ 156165 w 156165"/>
                <a:gd name="connsiteY1" fmla="*/ 0 h 68110"/>
                <a:gd name="connsiteX2" fmla="*/ 156165 w 156165"/>
                <a:gd name="connsiteY2" fmla="*/ 68110 h 68110"/>
                <a:gd name="connsiteX3" fmla="*/ 0 w 156165"/>
                <a:gd name="connsiteY3" fmla="*/ 68110 h 68110"/>
                <a:gd name="connsiteX4" fmla="*/ 0 w 156165"/>
                <a:gd name="connsiteY4" fmla="*/ 0 h 68110"/>
                <a:gd name="connsiteX0" fmla="*/ 1 w 156166"/>
                <a:gd name="connsiteY0" fmla="*/ 0 h 68110"/>
                <a:gd name="connsiteX1" fmla="*/ 156166 w 156166"/>
                <a:gd name="connsiteY1" fmla="*/ 0 h 68110"/>
                <a:gd name="connsiteX2" fmla="*/ 156166 w 156166"/>
                <a:gd name="connsiteY2" fmla="*/ 68110 h 68110"/>
                <a:gd name="connsiteX3" fmla="*/ 1 w 156166"/>
                <a:gd name="connsiteY3" fmla="*/ 68110 h 68110"/>
                <a:gd name="connsiteX4" fmla="*/ 44680 w 156166"/>
                <a:gd name="connsiteY4" fmla="*/ 31411 h 68110"/>
                <a:gd name="connsiteX5" fmla="*/ 1 w 156166"/>
                <a:gd name="connsiteY5" fmla="*/ 0 h 68110"/>
                <a:gd name="connsiteX0" fmla="*/ 1 w 156167"/>
                <a:gd name="connsiteY0" fmla="*/ 0 h 68110"/>
                <a:gd name="connsiteX1" fmla="*/ 156166 w 156167"/>
                <a:gd name="connsiteY1" fmla="*/ 0 h 68110"/>
                <a:gd name="connsiteX2" fmla="*/ 120880 w 156167"/>
                <a:gd name="connsiteY2" fmla="*/ 35221 h 68110"/>
                <a:gd name="connsiteX3" fmla="*/ 156166 w 156167"/>
                <a:gd name="connsiteY3" fmla="*/ 68110 h 68110"/>
                <a:gd name="connsiteX4" fmla="*/ 1 w 156167"/>
                <a:gd name="connsiteY4" fmla="*/ 68110 h 68110"/>
                <a:gd name="connsiteX5" fmla="*/ 44680 w 156167"/>
                <a:gd name="connsiteY5" fmla="*/ 31411 h 68110"/>
                <a:gd name="connsiteX6" fmla="*/ 1 w 156167"/>
                <a:gd name="connsiteY6" fmla="*/ 0 h 68110"/>
                <a:gd name="connsiteX0" fmla="*/ 1 w 175217"/>
                <a:gd name="connsiteY0" fmla="*/ 15240 h 83350"/>
                <a:gd name="connsiteX1" fmla="*/ 175216 w 175217"/>
                <a:gd name="connsiteY1" fmla="*/ 0 h 83350"/>
                <a:gd name="connsiteX2" fmla="*/ 120880 w 175217"/>
                <a:gd name="connsiteY2" fmla="*/ 50461 h 83350"/>
                <a:gd name="connsiteX3" fmla="*/ 156166 w 175217"/>
                <a:gd name="connsiteY3" fmla="*/ 83350 h 83350"/>
                <a:gd name="connsiteX4" fmla="*/ 1 w 175217"/>
                <a:gd name="connsiteY4" fmla="*/ 83350 h 83350"/>
                <a:gd name="connsiteX5" fmla="*/ 44680 w 175217"/>
                <a:gd name="connsiteY5" fmla="*/ 46651 h 83350"/>
                <a:gd name="connsiteX6" fmla="*/ 1 w 175217"/>
                <a:gd name="connsiteY6" fmla="*/ 15240 h 83350"/>
                <a:gd name="connsiteX0" fmla="*/ 0 w 190456"/>
                <a:gd name="connsiteY0" fmla="*/ 0 h 85255"/>
                <a:gd name="connsiteX1" fmla="*/ 190455 w 190456"/>
                <a:gd name="connsiteY1" fmla="*/ 1905 h 85255"/>
                <a:gd name="connsiteX2" fmla="*/ 136119 w 190456"/>
                <a:gd name="connsiteY2" fmla="*/ 52366 h 85255"/>
                <a:gd name="connsiteX3" fmla="*/ 171405 w 190456"/>
                <a:gd name="connsiteY3" fmla="*/ 85255 h 85255"/>
                <a:gd name="connsiteX4" fmla="*/ 15240 w 190456"/>
                <a:gd name="connsiteY4" fmla="*/ 85255 h 85255"/>
                <a:gd name="connsiteX5" fmla="*/ 59919 w 190456"/>
                <a:gd name="connsiteY5" fmla="*/ 48556 h 85255"/>
                <a:gd name="connsiteX6" fmla="*/ 0 w 190456"/>
                <a:gd name="connsiteY6" fmla="*/ 0 h 85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456" h="85255">
                  <a:moveTo>
                    <a:pt x="0" y="0"/>
                  </a:moveTo>
                  <a:lnTo>
                    <a:pt x="190455" y="1905"/>
                  </a:lnTo>
                  <a:cubicBezTo>
                    <a:pt x="190758" y="11105"/>
                    <a:pt x="135816" y="43166"/>
                    <a:pt x="136119" y="52366"/>
                  </a:cubicBezTo>
                  <a:lnTo>
                    <a:pt x="171405" y="85255"/>
                  </a:lnTo>
                  <a:lnTo>
                    <a:pt x="15240" y="85255"/>
                  </a:lnTo>
                  <a:cubicBezTo>
                    <a:pt x="14893" y="73657"/>
                    <a:pt x="60266" y="60154"/>
                    <a:pt x="59919" y="48556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sp>
          <p:nvSpPr>
            <p:cNvPr id="309" name="Крест 308">
              <a:extLst>
                <a:ext uri="{FF2B5EF4-FFF2-40B4-BE49-F238E27FC236}">
                  <a16:creationId xmlns:a16="http://schemas.microsoft.com/office/drawing/2014/main" id="{DF2E3271-550A-4D66-8522-2355CA160FE3}"/>
                </a:ext>
              </a:extLst>
            </p:cNvPr>
            <p:cNvSpPr/>
            <p:nvPr/>
          </p:nvSpPr>
          <p:spPr>
            <a:xfrm>
              <a:off x="7103134" y="1883278"/>
              <a:ext cx="148805" cy="169545"/>
            </a:xfrm>
            <a:prstGeom prst="plus">
              <a:avLst>
                <a:gd name="adj" fmla="val 33961"/>
              </a:avLst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135" name="TextBox 134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2C2D532F-D43D-4F87-8BC2-2A895C1A16C5}"/>
              </a:ext>
            </a:extLst>
          </p:cNvPr>
          <p:cNvSpPr txBox="1"/>
          <p:nvPr/>
        </p:nvSpPr>
        <p:spPr>
          <a:xfrm>
            <a:off x="7034453" y="1704778"/>
            <a:ext cx="5052777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Невірно!</a:t>
            </a:r>
          </a:p>
          <a:p>
            <a:pPr algn="ctr"/>
            <a:r>
              <a:rPr lang="uk-UA" sz="4400" b="1" dirty="0">
                <a:solidFill>
                  <a:schemeClr val="accent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3643722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58</Words>
  <Application>Microsoft Office PowerPoint</Application>
  <PresentationFormat>Широкоэкранный</PresentationFormat>
  <Paragraphs>27</Paragraphs>
  <Slides>10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Раковций</dc:creator>
  <cp:lastModifiedBy>Ольга Раковций</cp:lastModifiedBy>
  <cp:revision>8</cp:revision>
  <dcterms:created xsi:type="dcterms:W3CDTF">2024-02-21T15:46:04Z</dcterms:created>
  <dcterms:modified xsi:type="dcterms:W3CDTF">2024-02-21T16:52:44Z</dcterms:modified>
</cp:coreProperties>
</file>