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1" r:id="rId4"/>
    <p:sldId id="260" r:id="rId5"/>
    <p:sldId id="262" r:id="rId6"/>
    <p:sldId id="263" r:id="rId7"/>
    <p:sldId id="264" r:id="rId8"/>
    <p:sldId id="265" r:id="rId9"/>
    <p:sldId id="266" r:id="rId10"/>
    <p:sldId id="259" r:id="rId11"/>
  </p:sldIdLst>
  <p:sldSz cx="12192000" cy="6858000"/>
  <p:notesSz cx="6858000" cy="9144000"/>
  <p:custShowLst>
    <p:custShow name="Custom Show 1" id="0">
      <p:sldLst>
        <p:sld r:id="rId2"/>
        <p:sld r:id="rId3"/>
        <p:sld r:id="rId11"/>
      </p:sldLst>
    </p:custShow>
  </p:custShow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C561E"/>
    <a:srgbClr val="FFEAAF"/>
    <a:srgbClr val="993300"/>
    <a:srgbClr val="FFFFFF"/>
    <a:srgbClr val="7F5F03"/>
    <a:srgbClr val="8645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532" autoAdjust="0"/>
    <p:restoredTop sz="94660"/>
  </p:normalViewPr>
  <p:slideViewPr>
    <p:cSldViewPr snapToGrid="0" showGuides="1">
      <p:cViewPr>
        <p:scale>
          <a:sx n="100" d="100"/>
          <a:sy n="100" d="100"/>
        </p:scale>
        <p:origin x="996" y="6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DD8E80-A44E-40E6-B7C3-991348DF56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803F514-3E2F-41CD-91FB-AFE7FBD02B9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5C8505-27F4-43A2-9AAF-F98791BAF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49F94-F923-42E5-9017-2FFCC713CC4D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047A3E-EF13-4503-9295-FE188C8D21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6E17E4-3E1D-45F4-B28B-45D3C0967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F331C-1E52-476B-8665-DE08E4D9D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4492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/>
    </mc:Choice>
    <mc:Fallback>
      <p:transition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5203E0-3C73-42A8-AEAD-5D9C64A36F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9BA4328-64F7-4296-84C4-931A2CE0AD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9C7646-0624-4B06-8682-943AA39FE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49F94-F923-42E5-9017-2FFCC713CC4D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7E2F5F-9B1F-4FF4-B771-18BE31B7C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1603C9-D495-4BC2-9245-5468777FB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F331C-1E52-476B-8665-DE08E4D9D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440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/>
    </mc:Choice>
    <mc:Fallback>
      <p:transition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939225D-3BEA-41C5-ABE4-DA730EEBA32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F140F9-C39C-42ED-AF22-702A71FB2B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BAD5FD-547D-4C45-9B7D-F86A0D9DC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49F94-F923-42E5-9017-2FFCC713CC4D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00654D-28CD-4497-BBAD-A985A7DFDF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CAAEA4-B223-4408-A31F-1F7139D122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F331C-1E52-476B-8665-DE08E4D9D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1811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/>
    </mc:Choice>
    <mc:Fallback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E96A9B-0B0E-430F-9F1C-4DADC4AFCE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39EA9E-DBE1-4194-83FC-810FE8A231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CD7592-143D-4E68-B95E-3FE15752D7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49F94-F923-42E5-9017-2FFCC713CC4D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992A30-0BC7-4A45-A680-1BE16C3BE6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68FA84-F890-46D6-981B-22839D380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F331C-1E52-476B-8665-DE08E4D9D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82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/>
    </mc:Choice>
    <mc:Fallback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25475E-99FB-4C14-953D-373EE7AEBC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229A5D-E90D-4469-AF20-0F62A10525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CE8946-4315-4E84-BB47-218D9EDC2D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49F94-F923-42E5-9017-2FFCC713CC4D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514F74-483F-4F94-A89D-AF2BEF0E22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56A5A-DE5F-49D1-8F66-6F53A727A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F331C-1E52-476B-8665-DE08E4D9D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6645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/>
    </mc:Choice>
    <mc:Fallback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76C70-12A6-42F5-8E64-1171FFDA5C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1C5FFC-9D82-4CF1-9693-350794195E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39F346-14AE-4179-9102-407EF10C22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586D35-882C-42F2-9D6E-FFFC6FD28E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49F94-F923-42E5-9017-2FFCC713CC4D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B47EC0-C2C4-48AD-BAF5-B37C7CCBB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5568E1-4397-455C-8D2A-C01F18FF8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F331C-1E52-476B-8665-DE08E4D9D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838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/>
    </mc:Choice>
    <mc:Fallback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D62558-891F-4B7A-AC9D-61F21D80E6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F82555-F5CF-41E8-9CB4-439EC9A330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C886916-5DF6-4A7C-B709-1F335B3C84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A78FA97-0DB0-42D7-A825-9CB77BFE770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BAA39BA-DA00-47B0-BABA-01F1A1D5A59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0D18202-E19D-4A3E-A094-5BE432088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49F94-F923-42E5-9017-2FFCC713CC4D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72406A5-F5CE-472E-9226-287C98AC85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25ABC79-08D0-486B-9FBB-2104E7D5E6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F331C-1E52-476B-8665-DE08E4D9D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4186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/>
    </mc:Choice>
    <mc:Fallback>
      <p:transition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C98E4F-51E6-4A1A-8F8B-9D3B1BEB3D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B1E648B-01D1-4C19-8E65-6968E9980D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49F94-F923-42E5-9017-2FFCC713CC4D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2E70098-8D2F-4CB1-B09C-F65776A864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9F6D4D-30BB-468E-A145-03E4B8C08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F331C-1E52-476B-8665-DE08E4D9D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5598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/>
    </mc:Choice>
    <mc:Fallback>
      <p:transition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8AC0B7D-FB97-40AF-86A9-3AFAA1FC0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49F94-F923-42E5-9017-2FFCC713CC4D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054979B-7FB4-4510-82B8-AD0C168510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B5A341-CF35-42E4-9D4F-0B657BFDEF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F331C-1E52-476B-8665-DE08E4D9D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5999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/>
    </mc:Choice>
    <mc:Fallback>
      <p:transition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110B53-03F8-460E-8281-9B20426F7E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F4940A-6389-40E2-8D73-FC33A247CE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5DB485-EC1F-4EA8-BFF7-3021482390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D99C46-305D-4BE7-9C55-C0EE82DA10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49F94-F923-42E5-9017-2FFCC713CC4D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1DB962-CE42-45AF-B397-38F11119D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4D8C33-F8CB-490C-8AC0-15B7AA7A6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F331C-1E52-476B-8665-DE08E4D9D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2794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/>
    </mc:Choice>
    <mc:Fallback>
      <p:transition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5C10C0-8D82-4B87-9850-71475EDEDC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4B957F-6B8E-41FB-A7F3-4ADAFD36F8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887FEF-0437-45C4-AD2D-0AE71D41CD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EEB403-7B74-405A-A19E-6453EC91A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49F94-F923-42E5-9017-2FFCC713CC4D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0F8AA7-BF41-4A34-8AA4-928D6B31B3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34DBF2-6BE0-4C93-A8FE-8B635F207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F331C-1E52-476B-8665-DE08E4D9D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6160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/>
    </mc:Choice>
    <mc:Fallback>
      <p:transition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1DA36C8-FFD9-49C4-8047-F7DCBBA443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B58E6D-ABB1-4E88-B7AA-7FC84C31EE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6C52FC-AA17-4A84-AA38-134659526B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B49F94-F923-42E5-9017-2FFCC713CC4D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79B2EA-6A54-440B-871A-D430CD34AF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2E08B6-AF7B-4CFD-8DA7-4D2626180C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F331C-1E52-476B-8665-DE08E4D9DA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014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p14:dur="10" advClick="0"/>
    </mc:Choice>
    <mc:Fallback>
      <p:transition advClick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slide" Target="slide9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5" Type="http://schemas.openxmlformats.org/officeDocument/2006/relationships/slide" Target="slide6.xml"/><Relationship Id="rId4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5" name="Group 164">
            <a:extLst>
              <a:ext uri="{FF2B5EF4-FFF2-40B4-BE49-F238E27FC236}">
                <a16:creationId xmlns:a16="http://schemas.microsoft.com/office/drawing/2014/main" id="{EA84F8DB-19FA-4287-9E85-66442F50245D}"/>
              </a:ext>
            </a:extLst>
          </p:cNvPr>
          <p:cNvGrpSpPr/>
          <p:nvPr/>
        </p:nvGrpSpPr>
        <p:grpSpPr>
          <a:xfrm>
            <a:off x="1143358" y="792213"/>
            <a:ext cx="5289067" cy="5349252"/>
            <a:chOff x="1143358" y="792213"/>
            <a:chExt cx="5289067" cy="5349252"/>
          </a:xfrm>
        </p:grpSpPr>
        <p:grpSp>
          <p:nvGrpSpPr>
            <p:cNvPr id="164" name="Group 163">
              <a:extLst>
                <a:ext uri="{FF2B5EF4-FFF2-40B4-BE49-F238E27FC236}">
                  <a16:creationId xmlns:a16="http://schemas.microsoft.com/office/drawing/2014/main" id="{5D284054-5427-4B82-A966-75E001B571F7}"/>
                </a:ext>
              </a:extLst>
            </p:cNvPr>
            <p:cNvGrpSpPr/>
            <p:nvPr/>
          </p:nvGrpSpPr>
          <p:grpSpPr>
            <a:xfrm>
              <a:off x="1156058" y="792213"/>
              <a:ext cx="5276367" cy="5349252"/>
              <a:chOff x="1146611" y="789941"/>
              <a:chExt cx="5276367" cy="5349252"/>
            </a:xfrm>
          </p:grpSpPr>
          <p:sp>
            <p:nvSpPr>
              <p:cNvPr id="71" name="Trapezoid 70">
                <a:extLst>
                  <a:ext uri="{FF2B5EF4-FFF2-40B4-BE49-F238E27FC236}">
                    <a16:creationId xmlns:a16="http://schemas.microsoft.com/office/drawing/2014/main" id="{20D4212E-B318-4AE9-95E8-80F891C31BCB}"/>
                  </a:ext>
                </a:extLst>
              </p:cNvPr>
              <p:cNvSpPr/>
              <p:nvPr/>
            </p:nvSpPr>
            <p:spPr>
              <a:xfrm rot="16200000" flipV="1">
                <a:off x="-1345433" y="3300463"/>
                <a:ext cx="5269600" cy="248555"/>
              </a:xfrm>
              <a:prstGeom prst="trapezoid">
                <a:avLst>
                  <a:gd name="adj" fmla="val 94161"/>
                </a:avLst>
              </a:prstGeom>
              <a:blipFill>
                <a:blip r:embed="rId2"/>
                <a:tile tx="0" ty="0" sx="100000" sy="100000" flip="none" algn="tl"/>
              </a:blip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163" name="Group 162">
                <a:extLst>
                  <a:ext uri="{FF2B5EF4-FFF2-40B4-BE49-F238E27FC236}">
                    <a16:creationId xmlns:a16="http://schemas.microsoft.com/office/drawing/2014/main" id="{80ED15BF-3B50-4BA1-96F2-15DEE2C39544}"/>
                  </a:ext>
                </a:extLst>
              </p:cNvPr>
              <p:cNvGrpSpPr/>
              <p:nvPr/>
            </p:nvGrpSpPr>
            <p:grpSpPr>
              <a:xfrm>
                <a:off x="1146611" y="789942"/>
                <a:ext cx="5276367" cy="5349251"/>
                <a:chOff x="1146611" y="789942"/>
                <a:chExt cx="5276367" cy="5349251"/>
              </a:xfrm>
            </p:grpSpPr>
            <p:sp>
              <p:nvSpPr>
                <p:cNvPr id="151" name="TextBox 150">
                  <a:extLst>
                    <a:ext uri="{FF2B5EF4-FFF2-40B4-BE49-F238E27FC236}">
                      <a16:creationId xmlns:a16="http://schemas.microsoft.com/office/drawing/2014/main" id="{91932E1F-AC56-448C-9590-7E447B8B4BD3}"/>
                    </a:ext>
                  </a:extLst>
                </p:cNvPr>
                <p:cNvSpPr txBox="1"/>
                <p:nvPr/>
              </p:nvSpPr>
              <p:spPr>
                <a:xfrm>
                  <a:off x="1148341" y="4717634"/>
                  <a:ext cx="36401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>
                      <a:solidFill>
                        <a:schemeClr val="bg1"/>
                      </a:solidFill>
                    </a:rPr>
                    <a:t>2</a:t>
                  </a:r>
                </a:p>
              </p:txBody>
            </p:sp>
            <p:sp>
              <p:nvSpPr>
                <p:cNvPr id="154" name="TextBox 153">
                  <a:extLst>
                    <a:ext uri="{FF2B5EF4-FFF2-40B4-BE49-F238E27FC236}">
                      <a16:creationId xmlns:a16="http://schemas.microsoft.com/office/drawing/2014/main" id="{7A1ABB80-53EB-4BFE-97F1-817308F0C047}"/>
                    </a:ext>
                  </a:extLst>
                </p:cNvPr>
                <p:cNvSpPr txBox="1"/>
                <p:nvPr/>
              </p:nvSpPr>
              <p:spPr>
                <a:xfrm>
                  <a:off x="1159314" y="2916254"/>
                  <a:ext cx="36401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>
                      <a:solidFill>
                        <a:schemeClr val="bg1"/>
                      </a:solidFill>
                    </a:rPr>
                    <a:t>5</a:t>
                  </a:r>
                </a:p>
              </p:txBody>
            </p:sp>
            <p:sp>
              <p:nvSpPr>
                <p:cNvPr id="156" name="TextBox 155">
                  <a:extLst>
                    <a:ext uri="{FF2B5EF4-FFF2-40B4-BE49-F238E27FC236}">
                      <a16:creationId xmlns:a16="http://schemas.microsoft.com/office/drawing/2014/main" id="{6B82D58F-F87D-4C40-901F-459409541332}"/>
                    </a:ext>
                  </a:extLst>
                </p:cNvPr>
                <p:cNvSpPr txBox="1"/>
                <p:nvPr/>
              </p:nvSpPr>
              <p:spPr>
                <a:xfrm>
                  <a:off x="1154331" y="1703559"/>
                  <a:ext cx="36401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>
                      <a:solidFill>
                        <a:schemeClr val="bg1"/>
                      </a:solidFill>
                    </a:rPr>
                    <a:t>7</a:t>
                  </a:r>
                </a:p>
              </p:txBody>
            </p:sp>
            <p:grpSp>
              <p:nvGrpSpPr>
                <p:cNvPr id="161" name="Group 160">
                  <a:extLst>
                    <a:ext uri="{FF2B5EF4-FFF2-40B4-BE49-F238E27FC236}">
                      <a16:creationId xmlns:a16="http://schemas.microsoft.com/office/drawing/2014/main" id="{F99BE7E3-05A2-45BF-A747-B590B26DD2C6}"/>
                    </a:ext>
                  </a:extLst>
                </p:cNvPr>
                <p:cNvGrpSpPr/>
                <p:nvPr/>
              </p:nvGrpSpPr>
              <p:grpSpPr>
                <a:xfrm>
                  <a:off x="1146611" y="789942"/>
                  <a:ext cx="5276367" cy="5349251"/>
                  <a:chOff x="1146611" y="789942"/>
                  <a:chExt cx="5276367" cy="5349251"/>
                </a:xfrm>
              </p:grpSpPr>
              <p:grpSp>
                <p:nvGrpSpPr>
                  <p:cNvPr id="68" name="Group 67">
                    <a:extLst>
                      <a:ext uri="{FF2B5EF4-FFF2-40B4-BE49-F238E27FC236}">
                        <a16:creationId xmlns:a16="http://schemas.microsoft.com/office/drawing/2014/main" id="{5DA04F56-5A7A-43A4-B84F-B0D6FC1A05D2}"/>
                      </a:ext>
                    </a:extLst>
                  </p:cNvPr>
                  <p:cNvGrpSpPr/>
                  <p:nvPr/>
                </p:nvGrpSpPr>
                <p:grpSpPr>
                  <a:xfrm>
                    <a:off x="1398451" y="1038504"/>
                    <a:ext cx="4784725" cy="4775200"/>
                    <a:chOff x="1009650" y="1168400"/>
                    <a:chExt cx="4784725" cy="4775200"/>
                  </a:xfrm>
                </p:grpSpPr>
                <p:sp>
                  <p:nvSpPr>
                    <p:cNvPr id="4" name="Rectangle 3">
                      <a:extLst>
                        <a:ext uri="{FF2B5EF4-FFF2-40B4-BE49-F238E27FC236}">
                          <a16:creationId xmlns:a16="http://schemas.microsoft.com/office/drawing/2014/main" id="{1ACA6840-69EF-476C-BF5D-337DD39812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60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" name="Rectangle 4">
                      <a:extLst>
                        <a:ext uri="{FF2B5EF4-FFF2-40B4-BE49-F238E27FC236}">
                          <a16:creationId xmlns:a16="http://schemas.microsoft.com/office/drawing/2014/main" id="{3299179E-831C-4565-B3C0-630F66606A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129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" name="Rectangle 5">
                      <a:extLst>
                        <a:ext uri="{FF2B5EF4-FFF2-40B4-BE49-F238E27FC236}">
                          <a16:creationId xmlns:a16="http://schemas.microsoft.com/office/drawing/2014/main" id="{BA0E261C-0A09-42E5-BF46-890B3499AF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98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7" name="Rectangle 6">
                      <a:extLst>
                        <a:ext uri="{FF2B5EF4-FFF2-40B4-BE49-F238E27FC236}">
                          <a16:creationId xmlns:a16="http://schemas.microsoft.com/office/drawing/2014/main" id="{0CAC735C-5687-42AD-980D-138FAD9BFA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67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8" name="Rectangle 7">
                      <a:extLst>
                        <a:ext uri="{FF2B5EF4-FFF2-40B4-BE49-F238E27FC236}">
                          <a16:creationId xmlns:a16="http://schemas.microsoft.com/office/drawing/2014/main" id="{005BD742-50BF-4989-9147-48CF151A16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36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9" name="Rectangle 8">
                      <a:extLst>
                        <a:ext uri="{FF2B5EF4-FFF2-40B4-BE49-F238E27FC236}">
                          <a16:creationId xmlns:a16="http://schemas.microsoft.com/office/drawing/2014/main" id="{0FBC635C-7D2F-4D24-8040-1470EAB65D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005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0" name="Rectangle 9">
                      <a:extLst>
                        <a:ext uri="{FF2B5EF4-FFF2-40B4-BE49-F238E27FC236}">
                          <a16:creationId xmlns:a16="http://schemas.microsoft.com/office/drawing/2014/main" id="{48637594-01E9-4F23-9E72-24BDEA32F6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74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1" name="Rectangle 10">
                      <a:extLst>
                        <a:ext uri="{FF2B5EF4-FFF2-40B4-BE49-F238E27FC236}">
                          <a16:creationId xmlns:a16="http://schemas.microsoft.com/office/drawing/2014/main" id="{69FE63D6-6BFA-4235-9F02-72DF886BA1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43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2" name="Rectangle 11">
                      <a:extLst>
                        <a:ext uri="{FF2B5EF4-FFF2-40B4-BE49-F238E27FC236}">
                          <a16:creationId xmlns:a16="http://schemas.microsoft.com/office/drawing/2014/main" id="{265A0788-A1F4-412A-9432-D197148F7A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74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3" name="Rectangle 12">
                      <a:extLst>
                        <a:ext uri="{FF2B5EF4-FFF2-40B4-BE49-F238E27FC236}">
                          <a16:creationId xmlns:a16="http://schemas.microsoft.com/office/drawing/2014/main" id="{3F4361A8-60A4-4078-94C7-F48A4D5067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91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4" name="Rectangle 13">
                      <a:extLst>
                        <a:ext uri="{FF2B5EF4-FFF2-40B4-BE49-F238E27FC236}">
                          <a16:creationId xmlns:a16="http://schemas.microsoft.com/office/drawing/2014/main" id="{D1FA3F2C-516F-4126-99E0-E7CEEB189A2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160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5" name="Rectangle 14">
                      <a:extLst>
                        <a:ext uri="{FF2B5EF4-FFF2-40B4-BE49-F238E27FC236}">
                          <a16:creationId xmlns:a16="http://schemas.microsoft.com/office/drawing/2014/main" id="{1599E5DD-5E73-4309-A79E-2BB4242840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129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6" name="Rectangle 15">
                      <a:extLst>
                        <a:ext uri="{FF2B5EF4-FFF2-40B4-BE49-F238E27FC236}">
                          <a16:creationId xmlns:a16="http://schemas.microsoft.com/office/drawing/2014/main" id="{14D19F20-AB06-4068-AA31-00FF8FF68A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98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7" name="Rectangle 16">
                      <a:extLst>
                        <a:ext uri="{FF2B5EF4-FFF2-40B4-BE49-F238E27FC236}">
                          <a16:creationId xmlns:a16="http://schemas.microsoft.com/office/drawing/2014/main" id="{A0134425-3FC7-43A1-AA02-8BAA6C95BE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67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8" name="Rectangle 17">
                      <a:extLst>
                        <a:ext uri="{FF2B5EF4-FFF2-40B4-BE49-F238E27FC236}">
                          <a16:creationId xmlns:a16="http://schemas.microsoft.com/office/drawing/2014/main" id="{D2C94674-12C1-4699-8284-B0430BEAB4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036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9" name="Rectangle 18">
                      <a:extLst>
                        <a:ext uri="{FF2B5EF4-FFF2-40B4-BE49-F238E27FC236}">
                          <a16:creationId xmlns:a16="http://schemas.microsoft.com/office/drawing/2014/main" id="{C6DBCB0D-8BA6-414E-8130-C9BAA5ECB0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005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0" name="Rectangle 19">
                      <a:extLst>
                        <a:ext uri="{FF2B5EF4-FFF2-40B4-BE49-F238E27FC236}">
                          <a16:creationId xmlns:a16="http://schemas.microsoft.com/office/drawing/2014/main" id="{05EE293E-5F72-476A-8BAB-2B77EF86AA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28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1" name="Rectangle 20">
                      <a:extLst>
                        <a:ext uri="{FF2B5EF4-FFF2-40B4-BE49-F238E27FC236}">
                          <a16:creationId xmlns:a16="http://schemas.microsoft.com/office/drawing/2014/main" id="{AEE693FF-CB6D-4269-A98A-EEEE47D6D2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097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2" name="Rectangle 21">
                      <a:extLst>
                        <a:ext uri="{FF2B5EF4-FFF2-40B4-BE49-F238E27FC236}">
                          <a16:creationId xmlns:a16="http://schemas.microsoft.com/office/drawing/2014/main" id="{0BC8A449-CEB5-4B25-9273-194E5CB66AE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66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3" name="Rectangle 22">
                      <a:extLst>
                        <a:ext uri="{FF2B5EF4-FFF2-40B4-BE49-F238E27FC236}">
                          <a16:creationId xmlns:a16="http://schemas.microsoft.com/office/drawing/2014/main" id="{B28EDDCF-74DF-4317-9E06-18672834E1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35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4" name="Rectangle 23">
                      <a:extLst>
                        <a:ext uri="{FF2B5EF4-FFF2-40B4-BE49-F238E27FC236}">
                          <a16:creationId xmlns:a16="http://schemas.microsoft.com/office/drawing/2014/main" id="{DC6CDF95-5C49-4919-B360-796F920373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04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5" name="Rectangle 24">
                      <a:extLst>
                        <a:ext uri="{FF2B5EF4-FFF2-40B4-BE49-F238E27FC236}">
                          <a16:creationId xmlns:a16="http://schemas.microsoft.com/office/drawing/2014/main" id="{A8931BD2-9EC4-470F-9A41-C34415A4A2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973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6" name="Rectangle 25">
                      <a:extLst>
                        <a:ext uri="{FF2B5EF4-FFF2-40B4-BE49-F238E27FC236}">
                          <a16:creationId xmlns:a16="http://schemas.microsoft.com/office/drawing/2014/main" id="{6B80ABAE-6095-4C13-9F66-5F74D56912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42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7" name="Rectangle 26">
                      <a:extLst>
                        <a:ext uri="{FF2B5EF4-FFF2-40B4-BE49-F238E27FC236}">
                          <a16:creationId xmlns:a16="http://schemas.microsoft.com/office/drawing/2014/main" id="{3F025013-2208-4880-B0FC-2ADEC3882E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11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8" name="Rectangle 27">
                      <a:extLst>
                        <a:ext uri="{FF2B5EF4-FFF2-40B4-BE49-F238E27FC236}">
                          <a16:creationId xmlns:a16="http://schemas.microsoft.com/office/drawing/2014/main" id="{5F1B6759-0E78-4FF3-AA89-97A45ABD0EA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43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9" name="Rectangle 28">
                      <a:extLst>
                        <a:ext uri="{FF2B5EF4-FFF2-40B4-BE49-F238E27FC236}">
                          <a16:creationId xmlns:a16="http://schemas.microsoft.com/office/drawing/2014/main" id="{410459B8-BD70-46B5-93F6-3DE91CD52F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60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0" name="Rectangle 29">
                      <a:extLst>
                        <a:ext uri="{FF2B5EF4-FFF2-40B4-BE49-F238E27FC236}">
                          <a16:creationId xmlns:a16="http://schemas.microsoft.com/office/drawing/2014/main" id="{FE2C4260-223F-4F66-B9C9-9A38BA4645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129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1" name="Rectangle 30">
                      <a:extLst>
                        <a:ext uri="{FF2B5EF4-FFF2-40B4-BE49-F238E27FC236}">
                          <a16:creationId xmlns:a16="http://schemas.microsoft.com/office/drawing/2014/main" id="{65D10489-9B71-43C1-8C56-7E6C64AD0A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98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2" name="Rectangle 31">
                      <a:extLst>
                        <a:ext uri="{FF2B5EF4-FFF2-40B4-BE49-F238E27FC236}">
                          <a16:creationId xmlns:a16="http://schemas.microsoft.com/office/drawing/2014/main" id="{AC52D6C5-FBF2-4244-92BF-669C32AA92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67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3" name="Rectangle 32">
                      <a:extLst>
                        <a:ext uri="{FF2B5EF4-FFF2-40B4-BE49-F238E27FC236}">
                          <a16:creationId xmlns:a16="http://schemas.microsoft.com/office/drawing/2014/main" id="{020599C7-0C0D-46E8-A116-15324BD68F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36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4" name="Rectangle 33">
                      <a:extLst>
                        <a:ext uri="{FF2B5EF4-FFF2-40B4-BE49-F238E27FC236}">
                          <a16:creationId xmlns:a16="http://schemas.microsoft.com/office/drawing/2014/main" id="{3FEE8982-3898-45D9-8B0C-1E6E3E282F8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005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5" name="Rectangle 34">
                      <a:extLst>
                        <a:ext uri="{FF2B5EF4-FFF2-40B4-BE49-F238E27FC236}">
                          <a16:creationId xmlns:a16="http://schemas.microsoft.com/office/drawing/2014/main" id="{61BC23DD-F996-4FA0-B1F6-C679F9E2171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74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6" name="Rectangle 35">
                      <a:extLst>
                        <a:ext uri="{FF2B5EF4-FFF2-40B4-BE49-F238E27FC236}">
                          <a16:creationId xmlns:a16="http://schemas.microsoft.com/office/drawing/2014/main" id="{FBACBA0C-0274-49BD-B370-17C83790BE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28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7" name="Rectangle 36">
                      <a:extLst>
                        <a:ext uri="{FF2B5EF4-FFF2-40B4-BE49-F238E27FC236}">
                          <a16:creationId xmlns:a16="http://schemas.microsoft.com/office/drawing/2014/main" id="{2EDC737E-0709-40E2-A5E6-A5238C821DB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097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8" name="Rectangle 37">
                      <a:extLst>
                        <a:ext uri="{FF2B5EF4-FFF2-40B4-BE49-F238E27FC236}">
                          <a16:creationId xmlns:a16="http://schemas.microsoft.com/office/drawing/2014/main" id="{1D4CC6CA-4750-4D42-8C82-95EB843058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66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9" name="Rectangle 38">
                      <a:extLst>
                        <a:ext uri="{FF2B5EF4-FFF2-40B4-BE49-F238E27FC236}">
                          <a16:creationId xmlns:a16="http://schemas.microsoft.com/office/drawing/2014/main" id="{7C297200-C1D3-4E60-AAE3-7C79D1E690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35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0" name="Rectangle 39">
                      <a:extLst>
                        <a:ext uri="{FF2B5EF4-FFF2-40B4-BE49-F238E27FC236}">
                          <a16:creationId xmlns:a16="http://schemas.microsoft.com/office/drawing/2014/main" id="{E143CAE2-2425-4D73-B361-14988E9C15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04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1" name="Rectangle 40">
                      <a:extLst>
                        <a:ext uri="{FF2B5EF4-FFF2-40B4-BE49-F238E27FC236}">
                          <a16:creationId xmlns:a16="http://schemas.microsoft.com/office/drawing/2014/main" id="{83E8BEAF-9260-468B-B6A2-336A3B0F132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973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2" name="Rectangle 41">
                      <a:extLst>
                        <a:ext uri="{FF2B5EF4-FFF2-40B4-BE49-F238E27FC236}">
                          <a16:creationId xmlns:a16="http://schemas.microsoft.com/office/drawing/2014/main" id="{338EF69F-127B-4E4A-89BD-1404DD45FB2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42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3" name="Rectangle 42">
                      <a:extLst>
                        <a:ext uri="{FF2B5EF4-FFF2-40B4-BE49-F238E27FC236}">
                          <a16:creationId xmlns:a16="http://schemas.microsoft.com/office/drawing/2014/main" id="{385122F6-8018-449B-BE51-77939F49AC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11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4" name="Rectangle 43">
                      <a:extLst>
                        <a:ext uri="{FF2B5EF4-FFF2-40B4-BE49-F238E27FC236}">
                          <a16:creationId xmlns:a16="http://schemas.microsoft.com/office/drawing/2014/main" id="{34BDF277-847C-4BDC-AFA2-5877BEAE15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43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5" name="Rectangle 44">
                      <a:extLst>
                        <a:ext uri="{FF2B5EF4-FFF2-40B4-BE49-F238E27FC236}">
                          <a16:creationId xmlns:a16="http://schemas.microsoft.com/office/drawing/2014/main" id="{1991922F-ABA1-478B-88D0-3E9BF237385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60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6" name="Rectangle 45">
                      <a:extLst>
                        <a:ext uri="{FF2B5EF4-FFF2-40B4-BE49-F238E27FC236}">
                          <a16:creationId xmlns:a16="http://schemas.microsoft.com/office/drawing/2014/main" id="{A253D611-8695-434F-A24D-71A1E5D94A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129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7" name="Rectangle 46">
                      <a:extLst>
                        <a:ext uri="{FF2B5EF4-FFF2-40B4-BE49-F238E27FC236}">
                          <a16:creationId xmlns:a16="http://schemas.microsoft.com/office/drawing/2014/main" id="{70CEE6FE-9894-4058-B045-ADD43A4CF4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98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8" name="Rectangle 47">
                      <a:extLst>
                        <a:ext uri="{FF2B5EF4-FFF2-40B4-BE49-F238E27FC236}">
                          <a16:creationId xmlns:a16="http://schemas.microsoft.com/office/drawing/2014/main" id="{567AC4C4-7706-4487-A22D-171F24FFFF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67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9" name="Rectangle 48">
                      <a:extLst>
                        <a:ext uri="{FF2B5EF4-FFF2-40B4-BE49-F238E27FC236}">
                          <a16:creationId xmlns:a16="http://schemas.microsoft.com/office/drawing/2014/main" id="{4B8BEEB2-A3D1-49F8-A9E7-785DAEC243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36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0" name="Rectangle 49">
                      <a:extLst>
                        <a:ext uri="{FF2B5EF4-FFF2-40B4-BE49-F238E27FC236}">
                          <a16:creationId xmlns:a16="http://schemas.microsoft.com/office/drawing/2014/main" id="{7AAD2F03-A322-4997-93DA-D5402F098F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005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1" name="Rectangle 50">
                      <a:extLst>
                        <a:ext uri="{FF2B5EF4-FFF2-40B4-BE49-F238E27FC236}">
                          <a16:creationId xmlns:a16="http://schemas.microsoft.com/office/drawing/2014/main" id="{537CA9FD-38AC-485A-8398-36A76C3804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74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2" name="Rectangle 51">
                      <a:extLst>
                        <a:ext uri="{FF2B5EF4-FFF2-40B4-BE49-F238E27FC236}">
                          <a16:creationId xmlns:a16="http://schemas.microsoft.com/office/drawing/2014/main" id="{8D3416B9-2E92-4195-8D1B-97C7A953AD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96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3" name="Rectangle 52">
                      <a:extLst>
                        <a:ext uri="{FF2B5EF4-FFF2-40B4-BE49-F238E27FC236}">
                          <a16:creationId xmlns:a16="http://schemas.microsoft.com/office/drawing/2014/main" id="{DC5D4CD9-9042-44B7-9E09-934ADDA02B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065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4" name="Rectangle 53">
                      <a:extLst>
                        <a:ext uri="{FF2B5EF4-FFF2-40B4-BE49-F238E27FC236}">
                          <a16:creationId xmlns:a16="http://schemas.microsoft.com/office/drawing/2014/main" id="{414DCD1D-2531-4AAB-B1A7-4A42A1A372A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34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5" name="Rectangle 54">
                      <a:extLst>
                        <a:ext uri="{FF2B5EF4-FFF2-40B4-BE49-F238E27FC236}">
                          <a16:creationId xmlns:a16="http://schemas.microsoft.com/office/drawing/2014/main" id="{51CBC3BB-8CCF-4970-A308-FE32B284D5A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03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6" name="Rectangle 55">
                      <a:extLst>
                        <a:ext uri="{FF2B5EF4-FFF2-40B4-BE49-F238E27FC236}">
                          <a16:creationId xmlns:a16="http://schemas.microsoft.com/office/drawing/2014/main" id="{BF842DB5-95CE-48BD-8541-D8A3D23DEA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972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7" name="Rectangle 56">
                      <a:extLst>
                        <a:ext uri="{FF2B5EF4-FFF2-40B4-BE49-F238E27FC236}">
                          <a16:creationId xmlns:a16="http://schemas.microsoft.com/office/drawing/2014/main" id="{E82BCE9B-9580-4D85-9D09-F08370A0E62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941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8" name="Rectangle 57">
                      <a:extLst>
                        <a:ext uri="{FF2B5EF4-FFF2-40B4-BE49-F238E27FC236}">
                          <a16:creationId xmlns:a16="http://schemas.microsoft.com/office/drawing/2014/main" id="{68101556-A825-4488-AE91-2355C5432A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10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9" name="Rectangle 58">
                      <a:extLst>
                        <a:ext uri="{FF2B5EF4-FFF2-40B4-BE49-F238E27FC236}">
                          <a16:creationId xmlns:a16="http://schemas.microsoft.com/office/drawing/2014/main" id="{EEF7AE34-7BA8-425F-8C87-66CBB887D65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879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0" name="Rectangle 59">
                      <a:extLst>
                        <a:ext uri="{FF2B5EF4-FFF2-40B4-BE49-F238E27FC236}">
                          <a16:creationId xmlns:a16="http://schemas.microsoft.com/office/drawing/2014/main" id="{D9115B4E-9BB7-47DF-884A-24D07B2371C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11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1" name="Rectangle 60">
                      <a:extLst>
                        <a:ext uri="{FF2B5EF4-FFF2-40B4-BE49-F238E27FC236}">
                          <a16:creationId xmlns:a16="http://schemas.microsoft.com/office/drawing/2014/main" id="{1E624C31-744A-4FB9-9AB0-9EBF0A6CFB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28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2" name="Rectangle 61">
                      <a:extLst>
                        <a:ext uri="{FF2B5EF4-FFF2-40B4-BE49-F238E27FC236}">
                          <a16:creationId xmlns:a16="http://schemas.microsoft.com/office/drawing/2014/main" id="{B531AA4B-B9F6-4931-BF00-2637CA63C8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097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3" name="Rectangle 62">
                      <a:extLst>
                        <a:ext uri="{FF2B5EF4-FFF2-40B4-BE49-F238E27FC236}">
                          <a16:creationId xmlns:a16="http://schemas.microsoft.com/office/drawing/2014/main" id="{30A8B2CD-01F0-493E-BF15-E369861FC5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66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4" name="Rectangle 63">
                      <a:extLst>
                        <a:ext uri="{FF2B5EF4-FFF2-40B4-BE49-F238E27FC236}">
                          <a16:creationId xmlns:a16="http://schemas.microsoft.com/office/drawing/2014/main" id="{5CD8CA88-7411-48D4-A258-D35876A28A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35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5" name="Rectangle 64">
                      <a:extLst>
                        <a:ext uri="{FF2B5EF4-FFF2-40B4-BE49-F238E27FC236}">
                          <a16:creationId xmlns:a16="http://schemas.microsoft.com/office/drawing/2014/main" id="{24A7469D-3620-40F1-818D-D8D13A8CE1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04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6" name="Rectangle 65">
                      <a:extLst>
                        <a:ext uri="{FF2B5EF4-FFF2-40B4-BE49-F238E27FC236}">
                          <a16:creationId xmlns:a16="http://schemas.microsoft.com/office/drawing/2014/main" id="{E8080406-3586-4B60-97D0-11B321690C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973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7" name="Rectangle 66">
                      <a:extLst>
                        <a:ext uri="{FF2B5EF4-FFF2-40B4-BE49-F238E27FC236}">
                          <a16:creationId xmlns:a16="http://schemas.microsoft.com/office/drawing/2014/main" id="{7DC62F5D-4A62-428E-9FAF-336147840C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42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sp>
                <p:nvSpPr>
                  <p:cNvPr id="69" name="Trapezoid 68">
                    <a:extLst>
                      <a:ext uri="{FF2B5EF4-FFF2-40B4-BE49-F238E27FC236}">
                        <a16:creationId xmlns:a16="http://schemas.microsoft.com/office/drawing/2014/main" id="{AFDD5BB4-A395-4EFB-87D1-CEDBEF728E54}"/>
                      </a:ext>
                    </a:extLst>
                  </p:cNvPr>
                  <p:cNvSpPr/>
                  <p:nvPr/>
                </p:nvSpPr>
                <p:spPr>
                  <a:xfrm flipV="1">
                    <a:off x="1170304" y="789942"/>
                    <a:ext cx="5242560" cy="248555"/>
                  </a:xfrm>
                  <a:prstGeom prst="trapezoid">
                    <a:avLst>
                      <a:gd name="adj" fmla="val 94161"/>
                    </a:avLst>
                  </a:prstGeom>
                  <a:blipFill>
                    <a:blip r:embed="rId2"/>
                    <a:tile tx="0" ty="0" sx="100000" sy="100000" flip="none" algn="tl"/>
                  </a:blip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70" name="Trapezoid 69">
                    <a:extLst>
                      <a:ext uri="{FF2B5EF4-FFF2-40B4-BE49-F238E27FC236}">
                        <a16:creationId xmlns:a16="http://schemas.microsoft.com/office/drawing/2014/main" id="{5BDED40D-A4B6-4725-A2B1-1CDE12F985ED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1180418" y="5810985"/>
                    <a:ext cx="5242560" cy="248555"/>
                  </a:xfrm>
                  <a:prstGeom prst="trapezoid">
                    <a:avLst>
                      <a:gd name="adj" fmla="val 94161"/>
                    </a:avLst>
                  </a:prstGeom>
                  <a:blipFill>
                    <a:blip r:embed="rId2"/>
                    <a:tile tx="0" ty="0" sx="100000" sy="100000" flip="none" algn="tl"/>
                  </a:blip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72" name="Trapezoid 71">
                    <a:extLst>
                      <a:ext uri="{FF2B5EF4-FFF2-40B4-BE49-F238E27FC236}">
                        <a16:creationId xmlns:a16="http://schemas.microsoft.com/office/drawing/2014/main" id="{FE4EE9EB-8852-4F88-AF49-CC389AE4D75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672525" y="3295220"/>
                    <a:ext cx="5234597" cy="235586"/>
                  </a:xfrm>
                  <a:prstGeom prst="trapezoid">
                    <a:avLst>
                      <a:gd name="adj" fmla="val 102342"/>
                    </a:avLst>
                  </a:prstGeom>
                  <a:blipFill>
                    <a:blip r:embed="rId2"/>
                    <a:tile tx="0" ty="0" sx="100000" sy="100000" flip="none" algn="tl"/>
                  </a:blip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42" name="TextBox 141">
                    <a:extLst>
                      <a:ext uri="{FF2B5EF4-FFF2-40B4-BE49-F238E27FC236}">
                        <a16:creationId xmlns:a16="http://schemas.microsoft.com/office/drawing/2014/main" id="{5478D092-7072-47A8-8987-61856AEC6145}"/>
                      </a:ext>
                    </a:extLst>
                  </p:cNvPr>
                  <p:cNvSpPr txBox="1"/>
                  <p:nvPr/>
                </p:nvSpPr>
                <p:spPr>
                  <a:xfrm>
                    <a:off x="1548606" y="5729884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a</a:t>
                    </a:r>
                  </a:p>
                </p:txBody>
              </p:sp>
              <p:sp>
                <p:nvSpPr>
                  <p:cNvPr id="143" name="TextBox 142">
                    <a:extLst>
                      <a:ext uri="{FF2B5EF4-FFF2-40B4-BE49-F238E27FC236}">
                        <a16:creationId xmlns:a16="http://schemas.microsoft.com/office/drawing/2014/main" id="{C4776F2D-4EDB-441B-AA7A-A5430F2E5626}"/>
                      </a:ext>
                    </a:extLst>
                  </p:cNvPr>
                  <p:cNvSpPr txBox="1"/>
                  <p:nvPr/>
                </p:nvSpPr>
                <p:spPr>
                  <a:xfrm>
                    <a:off x="2149133" y="5729884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b</a:t>
                    </a:r>
                  </a:p>
                </p:txBody>
              </p:sp>
              <p:sp>
                <p:nvSpPr>
                  <p:cNvPr id="144" name="TextBox 143">
                    <a:extLst>
                      <a:ext uri="{FF2B5EF4-FFF2-40B4-BE49-F238E27FC236}">
                        <a16:creationId xmlns:a16="http://schemas.microsoft.com/office/drawing/2014/main" id="{7B26844B-ACF0-44A1-B60E-23D835E6C78F}"/>
                      </a:ext>
                    </a:extLst>
                  </p:cNvPr>
                  <p:cNvSpPr txBox="1"/>
                  <p:nvPr/>
                </p:nvSpPr>
                <p:spPr>
                  <a:xfrm>
                    <a:off x="2748335" y="5739083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c</a:t>
                    </a:r>
                  </a:p>
                </p:txBody>
              </p:sp>
              <p:sp>
                <p:nvSpPr>
                  <p:cNvPr id="145" name="TextBox 144">
                    <a:extLst>
                      <a:ext uri="{FF2B5EF4-FFF2-40B4-BE49-F238E27FC236}">
                        <a16:creationId xmlns:a16="http://schemas.microsoft.com/office/drawing/2014/main" id="{CC1FEE89-8CC4-4207-8E7C-1DB4EADB51AB}"/>
                      </a:ext>
                    </a:extLst>
                  </p:cNvPr>
                  <p:cNvSpPr txBox="1"/>
                  <p:nvPr/>
                </p:nvSpPr>
                <p:spPr>
                  <a:xfrm>
                    <a:off x="3348862" y="5739083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d</a:t>
                    </a:r>
                  </a:p>
                </p:txBody>
              </p:sp>
              <p:sp>
                <p:nvSpPr>
                  <p:cNvPr id="146" name="TextBox 145">
                    <a:extLst>
                      <a:ext uri="{FF2B5EF4-FFF2-40B4-BE49-F238E27FC236}">
                        <a16:creationId xmlns:a16="http://schemas.microsoft.com/office/drawing/2014/main" id="{76D10775-1936-4D94-8F71-44E4F08CE34D}"/>
                      </a:ext>
                    </a:extLst>
                  </p:cNvPr>
                  <p:cNvSpPr txBox="1"/>
                  <p:nvPr/>
                </p:nvSpPr>
                <p:spPr>
                  <a:xfrm>
                    <a:off x="3942380" y="5720685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e</a:t>
                    </a:r>
                  </a:p>
                </p:txBody>
              </p:sp>
              <p:sp>
                <p:nvSpPr>
                  <p:cNvPr id="147" name="TextBox 146">
                    <a:extLst>
                      <a:ext uri="{FF2B5EF4-FFF2-40B4-BE49-F238E27FC236}">
                        <a16:creationId xmlns:a16="http://schemas.microsoft.com/office/drawing/2014/main" id="{254A74E5-2A37-407F-AE06-D3527A101B13}"/>
                      </a:ext>
                    </a:extLst>
                  </p:cNvPr>
                  <p:cNvSpPr txBox="1"/>
                  <p:nvPr/>
                </p:nvSpPr>
                <p:spPr>
                  <a:xfrm>
                    <a:off x="4542907" y="5720685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f</a:t>
                    </a:r>
                  </a:p>
                </p:txBody>
              </p:sp>
              <p:sp>
                <p:nvSpPr>
                  <p:cNvPr id="148" name="TextBox 147">
                    <a:extLst>
                      <a:ext uri="{FF2B5EF4-FFF2-40B4-BE49-F238E27FC236}">
                        <a16:creationId xmlns:a16="http://schemas.microsoft.com/office/drawing/2014/main" id="{20799E9E-189A-4126-BA09-A0B80E6F731B}"/>
                      </a:ext>
                    </a:extLst>
                  </p:cNvPr>
                  <p:cNvSpPr txBox="1"/>
                  <p:nvPr/>
                </p:nvSpPr>
                <p:spPr>
                  <a:xfrm>
                    <a:off x="5142109" y="5729884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g</a:t>
                    </a:r>
                  </a:p>
                </p:txBody>
              </p:sp>
              <p:sp>
                <p:nvSpPr>
                  <p:cNvPr id="149" name="TextBox 148">
                    <a:extLst>
                      <a:ext uri="{FF2B5EF4-FFF2-40B4-BE49-F238E27FC236}">
                        <a16:creationId xmlns:a16="http://schemas.microsoft.com/office/drawing/2014/main" id="{45490A2A-9FF8-458E-B826-CF49331E2ACA}"/>
                      </a:ext>
                    </a:extLst>
                  </p:cNvPr>
                  <p:cNvSpPr txBox="1"/>
                  <p:nvPr/>
                </p:nvSpPr>
                <p:spPr>
                  <a:xfrm>
                    <a:off x="5742636" y="5729884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h</a:t>
                    </a:r>
                  </a:p>
                </p:txBody>
              </p:sp>
              <p:sp>
                <p:nvSpPr>
                  <p:cNvPr id="150" name="TextBox 149">
                    <a:extLst>
                      <a:ext uri="{FF2B5EF4-FFF2-40B4-BE49-F238E27FC236}">
                        <a16:creationId xmlns:a16="http://schemas.microsoft.com/office/drawing/2014/main" id="{30FDB1C0-8857-4948-BDA0-4B3B4D240E51}"/>
                      </a:ext>
                    </a:extLst>
                  </p:cNvPr>
                  <p:cNvSpPr txBox="1"/>
                  <p:nvPr/>
                </p:nvSpPr>
                <p:spPr>
                  <a:xfrm>
                    <a:off x="1151594" y="5310737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1</a:t>
                    </a:r>
                  </a:p>
                </p:txBody>
              </p:sp>
              <p:sp>
                <p:nvSpPr>
                  <p:cNvPr id="152" name="TextBox 151">
                    <a:extLst>
                      <a:ext uri="{FF2B5EF4-FFF2-40B4-BE49-F238E27FC236}">
                        <a16:creationId xmlns:a16="http://schemas.microsoft.com/office/drawing/2014/main" id="{4320CA1C-06FD-4E8C-892A-9FB58CA9BF07}"/>
                      </a:ext>
                    </a:extLst>
                  </p:cNvPr>
                  <p:cNvSpPr txBox="1"/>
                  <p:nvPr/>
                </p:nvSpPr>
                <p:spPr>
                  <a:xfrm>
                    <a:off x="1146611" y="4098042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3</a:t>
                    </a:r>
                  </a:p>
                </p:txBody>
              </p:sp>
              <p:sp>
                <p:nvSpPr>
                  <p:cNvPr id="155" name="TextBox 154">
                    <a:extLst>
                      <a:ext uri="{FF2B5EF4-FFF2-40B4-BE49-F238E27FC236}">
                        <a16:creationId xmlns:a16="http://schemas.microsoft.com/office/drawing/2014/main" id="{29A10450-CCBB-4067-A96E-BB11EA485E01}"/>
                      </a:ext>
                    </a:extLst>
                  </p:cNvPr>
                  <p:cNvSpPr txBox="1"/>
                  <p:nvPr/>
                </p:nvSpPr>
                <p:spPr>
                  <a:xfrm>
                    <a:off x="1156061" y="2323151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6</a:t>
                    </a:r>
                  </a:p>
                </p:txBody>
              </p:sp>
              <p:sp>
                <p:nvSpPr>
                  <p:cNvPr id="158" name="TextBox 157">
                    <a:extLst>
                      <a:ext uri="{FF2B5EF4-FFF2-40B4-BE49-F238E27FC236}">
                        <a16:creationId xmlns:a16="http://schemas.microsoft.com/office/drawing/2014/main" id="{E32E8DC0-305E-43A7-A11B-0364AF0ECDA8}"/>
                      </a:ext>
                    </a:extLst>
                  </p:cNvPr>
                  <p:cNvSpPr txBox="1"/>
                  <p:nvPr/>
                </p:nvSpPr>
                <p:spPr>
                  <a:xfrm>
                    <a:off x="1162126" y="1139239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8</a:t>
                    </a:r>
                  </a:p>
                </p:txBody>
              </p:sp>
            </p:grpSp>
          </p:grpSp>
        </p:grp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BB16C8D0-8451-4E38-A31D-36318A2D7267}"/>
                </a:ext>
              </a:extLst>
            </p:cNvPr>
            <p:cNvSpPr txBox="1"/>
            <p:nvPr/>
          </p:nvSpPr>
          <p:spPr>
            <a:xfrm>
              <a:off x="1143358" y="3504939"/>
              <a:ext cx="3640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63935FE9-7437-4B98-8993-7F0168D755BD}"/>
              </a:ext>
            </a:extLst>
          </p:cNvPr>
          <p:cNvGrpSpPr/>
          <p:nvPr/>
        </p:nvGrpSpPr>
        <p:grpSpPr>
          <a:xfrm>
            <a:off x="5778360" y="4036674"/>
            <a:ext cx="251450" cy="563761"/>
            <a:chOff x="7694966" y="1722120"/>
            <a:chExt cx="750534" cy="1706880"/>
          </a:xfrm>
        </p:grpSpPr>
        <p:sp>
          <p:nvSpPr>
            <p:cNvPr id="87" name="Trapezoid 79">
              <a:extLst>
                <a:ext uri="{FF2B5EF4-FFF2-40B4-BE49-F238E27FC236}">
                  <a16:creationId xmlns:a16="http://schemas.microsoft.com/office/drawing/2014/main" id="{3A23EA01-0AC0-4633-A5EB-66F570E4841A}"/>
                </a:ext>
              </a:extLst>
            </p:cNvPr>
            <p:cNvSpPr/>
            <p:nvPr/>
          </p:nvSpPr>
          <p:spPr>
            <a:xfrm>
              <a:off x="7694967" y="2266950"/>
              <a:ext cx="750532" cy="938616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0AEE4ED9-005D-4451-9FA9-8A0C9F44D5FE}"/>
                </a:ext>
              </a:extLst>
            </p:cNvPr>
            <p:cNvGrpSpPr/>
            <p:nvPr/>
          </p:nvGrpSpPr>
          <p:grpSpPr>
            <a:xfrm>
              <a:off x="7694966" y="3206750"/>
              <a:ext cx="750534" cy="222250"/>
              <a:chOff x="7694966" y="3234753"/>
              <a:chExt cx="602459" cy="194247"/>
            </a:xfrm>
          </p:grpSpPr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FAFA8B26-1763-45AA-B252-9883A00DA001}"/>
                  </a:ext>
                </a:extLst>
              </p:cNvPr>
              <p:cNvSpPr/>
              <p:nvPr/>
            </p:nvSpPr>
            <p:spPr>
              <a:xfrm>
                <a:off x="7694968" y="3234753"/>
                <a:ext cx="602457" cy="65094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144C0244-E9C8-4F6C-A649-32F1BF30A46F}"/>
                  </a:ext>
                </a:extLst>
              </p:cNvPr>
              <p:cNvSpPr/>
              <p:nvPr/>
            </p:nvSpPr>
            <p:spPr>
              <a:xfrm>
                <a:off x="7694966" y="3363906"/>
                <a:ext cx="602457" cy="65094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Rectangle 81">
                <a:extLst>
                  <a:ext uri="{FF2B5EF4-FFF2-40B4-BE49-F238E27FC236}">
                    <a16:creationId xmlns:a16="http://schemas.microsoft.com/office/drawing/2014/main" id="{723C1C3C-A9B3-4FC7-89A7-543BB2585EB0}"/>
                  </a:ext>
                </a:extLst>
              </p:cNvPr>
              <p:cNvSpPr/>
              <p:nvPr/>
            </p:nvSpPr>
            <p:spPr>
              <a:xfrm>
                <a:off x="7694966" y="3298812"/>
                <a:ext cx="602457" cy="65094"/>
              </a:xfrm>
              <a:custGeom>
                <a:avLst/>
                <a:gdLst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2457" h="65094">
                    <a:moveTo>
                      <a:pt x="0" y="0"/>
                    </a:moveTo>
                    <a:lnTo>
                      <a:pt x="602457" y="0"/>
                    </a:lnTo>
                    <a:cubicBezTo>
                      <a:pt x="569119" y="28842"/>
                      <a:pt x="571502" y="43396"/>
                      <a:pt x="602457" y="65094"/>
                    </a:cubicBezTo>
                    <a:lnTo>
                      <a:pt x="0" y="65094"/>
                    </a:lnTo>
                    <a:cubicBezTo>
                      <a:pt x="33338" y="45777"/>
                      <a:pt x="30957" y="26461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2" name="Trapezoid 91">
              <a:extLst>
                <a:ext uri="{FF2B5EF4-FFF2-40B4-BE49-F238E27FC236}">
                  <a16:creationId xmlns:a16="http://schemas.microsoft.com/office/drawing/2014/main" id="{6F3C3799-3C91-4F36-A520-AF877D9EFB98}"/>
                </a:ext>
              </a:extLst>
            </p:cNvPr>
            <p:cNvSpPr/>
            <p:nvPr/>
          </p:nvSpPr>
          <p:spPr>
            <a:xfrm flipV="1">
              <a:off x="7810500" y="2067529"/>
              <a:ext cx="520700" cy="198235"/>
            </a:xfrm>
            <a:custGeom>
              <a:avLst/>
              <a:gdLst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0700" h="198235">
                  <a:moveTo>
                    <a:pt x="0" y="198235"/>
                  </a:moveTo>
                  <a:cubicBezTo>
                    <a:pt x="82136" y="132157"/>
                    <a:pt x="110298" y="75603"/>
                    <a:pt x="74959" y="0"/>
                  </a:cubicBezTo>
                  <a:lnTo>
                    <a:pt x="445741" y="0"/>
                  </a:lnTo>
                  <a:cubicBezTo>
                    <a:pt x="413577" y="66078"/>
                    <a:pt x="460789" y="128982"/>
                    <a:pt x="520700" y="198235"/>
                  </a:cubicBezTo>
                  <a:lnTo>
                    <a:pt x="0" y="198235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Cross 92">
              <a:extLst>
                <a:ext uri="{FF2B5EF4-FFF2-40B4-BE49-F238E27FC236}">
                  <a16:creationId xmlns:a16="http://schemas.microsoft.com/office/drawing/2014/main" id="{4A0871BE-824A-4F21-A1A1-90E9B34AE1DC}"/>
                </a:ext>
              </a:extLst>
            </p:cNvPr>
            <p:cNvSpPr/>
            <p:nvPr/>
          </p:nvSpPr>
          <p:spPr>
            <a:xfrm>
              <a:off x="7892018" y="1722120"/>
              <a:ext cx="344964" cy="344223"/>
            </a:xfrm>
            <a:prstGeom prst="plus">
              <a:avLst>
                <a:gd name="adj" fmla="val 35659"/>
              </a:avLst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57568218-776F-4DA6-95AD-B01EE1FE75A7}"/>
              </a:ext>
            </a:extLst>
          </p:cNvPr>
          <p:cNvGrpSpPr/>
          <p:nvPr/>
        </p:nvGrpSpPr>
        <p:grpSpPr>
          <a:xfrm>
            <a:off x="5151136" y="1070872"/>
            <a:ext cx="251450" cy="556766"/>
            <a:chOff x="6837222" y="3653522"/>
            <a:chExt cx="750534" cy="1685702"/>
          </a:xfrm>
        </p:grpSpPr>
        <p:sp>
          <p:nvSpPr>
            <p:cNvPr id="94" name="Trapezoid 79">
              <a:extLst>
                <a:ext uri="{FF2B5EF4-FFF2-40B4-BE49-F238E27FC236}">
                  <a16:creationId xmlns:a16="http://schemas.microsoft.com/office/drawing/2014/main" id="{5818FD8E-56E9-4484-AD02-28B26C68ADB5}"/>
                </a:ext>
              </a:extLst>
            </p:cNvPr>
            <p:cNvSpPr/>
            <p:nvPr/>
          </p:nvSpPr>
          <p:spPr>
            <a:xfrm>
              <a:off x="6837223" y="3969644"/>
              <a:ext cx="750532" cy="1104076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0F73A3ED-1F99-4BC8-880C-2014CB2DFC0F}"/>
                </a:ext>
              </a:extLst>
            </p:cNvPr>
            <p:cNvGrpSpPr/>
            <p:nvPr/>
          </p:nvGrpSpPr>
          <p:grpSpPr>
            <a:xfrm>
              <a:off x="6837222" y="5075126"/>
              <a:ext cx="750534" cy="264098"/>
              <a:chOff x="7694966" y="3234753"/>
              <a:chExt cx="602459" cy="194247"/>
            </a:xfrm>
            <a:solidFill>
              <a:schemeClr val="tx1"/>
            </a:solidFill>
          </p:grpSpPr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8124DF02-46E4-4E55-A6D9-90463DE9981F}"/>
                  </a:ext>
                </a:extLst>
              </p:cNvPr>
              <p:cNvSpPr/>
              <p:nvPr/>
            </p:nvSpPr>
            <p:spPr>
              <a:xfrm>
                <a:off x="7694968" y="3234753"/>
                <a:ext cx="602457" cy="65094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5904D597-AE52-446D-851D-52A9B1CDB95D}"/>
                  </a:ext>
                </a:extLst>
              </p:cNvPr>
              <p:cNvSpPr/>
              <p:nvPr/>
            </p:nvSpPr>
            <p:spPr>
              <a:xfrm>
                <a:off x="7694966" y="3363906"/>
                <a:ext cx="602457" cy="65094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Rectangle 81">
                <a:extLst>
                  <a:ext uri="{FF2B5EF4-FFF2-40B4-BE49-F238E27FC236}">
                    <a16:creationId xmlns:a16="http://schemas.microsoft.com/office/drawing/2014/main" id="{C540814E-1166-44E4-A054-3562390AB88C}"/>
                  </a:ext>
                </a:extLst>
              </p:cNvPr>
              <p:cNvSpPr/>
              <p:nvPr/>
            </p:nvSpPr>
            <p:spPr>
              <a:xfrm>
                <a:off x="7694966" y="3298812"/>
                <a:ext cx="602457" cy="65094"/>
              </a:xfrm>
              <a:custGeom>
                <a:avLst/>
                <a:gdLst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2457" h="65094">
                    <a:moveTo>
                      <a:pt x="0" y="0"/>
                    </a:moveTo>
                    <a:lnTo>
                      <a:pt x="602457" y="0"/>
                    </a:lnTo>
                    <a:cubicBezTo>
                      <a:pt x="569119" y="28842"/>
                      <a:pt x="571502" y="43396"/>
                      <a:pt x="602457" y="65094"/>
                    </a:cubicBezTo>
                    <a:lnTo>
                      <a:pt x="0" y="65094"/>
                    </a:lnTo>
                    <a:cubicBezTo>
                      <a:pt x="33338" y="45777"/>
                      <a:pt x="30957" y="26461"/>
                      <a:pt x="0" y="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AACB6DCB-5452-4538-A484-AE94AF47EED9}"/>
                </a:ext>
              </a:extLst>
            </p:cNvPr>
            <p:cNvSpPr/>
            <p:nvPr/>
          </p:nvSpPr>
          <p:spPr>
            <a:xfrm>
              <a:off x="7024905" y="3796395"/>
              <a:ext cx="381000" cy="171842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8A017BD4-CA15-40FF-891D-209B300B4BE9}"/>
                </a:ext>
              </a:extLst>
            </p:cNvPr>
            <p:cNvSpPr/>
            <p:nvPr/>
          </p:nvSpPr>
          <p:spPr>
            <a:xfrm rot="5400000">
              <a:off x="7189016" y="3751349"/>
              <a:ext cx="314714" cy="119063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D1128860-A972-4F80-9147-0A38D0DADD0C}"/>
                </a:ext>
              </a:extLst>
            </p:cNvPr>
            <p:cNvSpPr/>
            <p:nvPr/>
          </p:nvSpPr>
          <p:spPr>
            <a:xfrm rot="5400000">
              <a:off x="6927077" y="3751348"/>
              <a:ext cx="314715" cy="119063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E0046DA9-BE90-4365-8F0E-2CB8D19F58E9}"/>
              </a:ext>
            </a:extLst>
          </p:cNvPr>
          <p:cNvGrpSpPr/>
          <p:nvPr/>
        </p:nvGrpSpPr>
        <p:grpSpPr>
          <a:xfrm>
            <a:off x="5778359" y="1058705"/>
            <a:ext cx="251450" cy="563761"/>
            <a:chOff x="7708720" y="3652435"/>
            <a:chExt cx="750534" cy="1706880"/>
          </a:xfrm>
        </p:grpSpPr>
        <p:sp>
          <p:nvSpPr>
            <p:cNvPr id="104" name="Trapezoid 79">
              <a:extLst>
                <a:ext uri="{FF2B5EF4-FFF2-40B4-BE49-F238E27FC236}">
                  <a16:creationId xmlns:a16="http://schemas.microsoft.com/office/drawing/2014/main" id="{9B901CCB-6FD9-41B4-8891-84534AA2395B}"/>
                </a:ext>
              </a:extLst>
            </p:cNvPr>
            <p:cNvSpPr/>
            <p:nvPr/>
          </p:nvSpPr>
          <p:spPr>
            <a:xfrm>
              <a:off x="7708721" y="4197265"/>
              <a:ext cx="750532" cy="938616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9DEB6B25-FA44-41D0-8628-0F74F44D1281}"/>
                </a:ext>
              </a:extLst>
            </p:cNvPr>
            <p:cNvGrpSpPr/>
            <p:nvPr/>
          </p:nvGrpSpPr>
          <p:grpSpPr>
            <a:xfrm>
              <a:off x="7708720" y="5137065"/>
              <a:ext cx="750534" cy="222250"/>
              <a:chOff x="7694966" y="3234753"/>
              <a:chExt cx="602459" cy="194247"/>
            </a:xfrm>
            <a:solidFill>
              <a:schemeClr val="tx1"/>
            </a:solidFill>
          </p:grpSpPr>
          <p:sp>
            <p:nvSpPr>
              <p:cNvPr id="106" name="Rectangle 105">
                <a:extLst>
                  <a:ext uri="{FF2B5EF4-FFF2-40B4-BE49-F238E27FC236}">
                    <a16:creationId xmlns:a16="http://schemas.microsoft.com/office/drawing/2014/main" id="{E96C0E1E-C5E4-4CBF-9BB9-5607FE48675A}"/>
                  </a:ext>
                </a:extLst>
              </p:cNvPr>
              <p:cNvSpPr/>
              <p:nvPr/>
            </p:nvSpPr>
            <p:spPr>
              <a:xfrm>
                <a:off x="7694968" y="3234753"/>
                <a:ext cx="602457" cy="65094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Rectangle 106">
                <a:extLst>
                  <a:ext uri="{FF2B5EF4-FFF2-40B4-BE49-F238E27FC236}">
                    <a16:creationId xmlns:a16="http://schemas.microsoft.com/office/drawing/2014/main" id="{6EACED82-4F0D-45C7-BA83-032BE563E287}"/>
                  </a:ext>
                </a:extLst>
              </p:cNvPr>
              <p:cNvSpPr/>
              <p:nvPr/>
            </p:nvSpPr>
            <p:spPr>
              <a:xfrm>
                <a:off x="7694966" y="3363906"/>
                <a:ext cx="602457" cy="65094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Rectangle 81">
                <a:extLst>
                  <a:ext uri="{FF2B5EF4-FFF2-40B4-BE49-F238E27FC236}">
                    <a16:creationId xmlns:a16="http://schemas.microsoft.com/office/drawing/2014/main" id="{CA853522-D37C-4B52-AE40-DD0AD3363C26}"/>
                  </a:ext>
                </a:extLst>
              </p:cNvPr>
              <p:cNvSpPr/>
              <p:nvPr/>
            </p:nvSpPr>
            <p:spPr>
              <a:xfrm>
                <a:off x="7694966" y="3298812"/>
                <a:ext cx="602457" cy="65094"/>
              </a:xfrm>
              <a:custGeom>
                <a:avLst/>
                <a:gdLst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2457" h="65094">
                    <a:moveTo>
                      <a:pt x="0" y="0"/>
                    </a:moveTo>
                    <a:lnTo>
                      <a:pt x="602457" y="0"/>
                    </a:lnTo>
                    <a:cubicBezTo>
                      <a:pt x="569119" y="28842"/>
                      <a:pt x="571502" y="43396"/>
                      <a:pt x="602457" y="65094"/>
                    </a:cubicBezTo>
                    <a:lnTo>
                      <a:pt x="0" y="65094"/>
                    </a:lnTo>
                    <a:cubicBezTo>
                      <a:pt x="33338" y="45777"/>
                      <a:pt x="30957" y="26461"/>
                      <a:pt x="0" y="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9" name="Trapezoid 91">
              <a:extLst>
                <a:ext uri="{FF2B5EF4-FFF2-40B4-BE49-F238E27FC236}">
                  <a16:creationId xmlns:a16="http://schemas.microsoft.com/office/drawing/2014/main" id="{BAA293C2-01A0-4E19-9B0E-A6212BF2A849}"/>
                </a:ext>
              </a:extLst>
            </p:cNvPr>
            <p:cNvSpPr/>
            <p:nvPr/>
          </p:nvSpPr>
          <p:spPr>
            <a:xfrm flipV="1">
              <a:off x="7824254" y="3997844"/>
              <a:ext cx="520700" cy="198235"/>
            </a:xfrm>
            <a:custGeom>
              <a:avLst/>
              <a:gdLst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0700" h="198235">
                  <a:moveTo>
                    <a:pt x="0" y="198235"/>
                  </a:moveTo>
                  <a:cubicBezTo>
                    <a:pt x="82136" y="132157"/>
                    <a:pt x="110298" y="75603"/>
                    <a:pt x="74959" y="0"/>
                  </a:cubicBezTo>
                  <a:lnTo>
                    <a:pt x="445741" y="0"/>
                  </a:lnTo>
                  <a:cubicBezTo>
                    <a:pt x="413577" y="66078"/>
                    <a:pt x="460789" y="128982"/>
                    <a:pt x="520700" y="198235"/>
                  </a:cubicBezTo>
                  <a:lnTo>
                    <a:pt x="0" y="198235"/>
                  </a:lnTo>
                  <a:close/>
                </a:path>
              </a:pathLst>
            </a:cu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Cross 109">
              <a:extLst>
                <a:ext uri="{FF2B5EF4-FFF2-40B4-BE49-F238E27FC236}">
                  <a16:creationId xmlns:a16="http://schemas.microsoft.com/office/drawing/2014/main" id="{53DA4E13-489F-4FE8-8520-3654BFA9FCE0}"/>
                </a:ext>
              </a:extLst>
            </p:cNvPr>
            <p:cNvSpPr/>
            <p:nvPr/>
          </p:nvSpPr>
          <p:spPr>
            <a:xfrm>
              <a:off x="7905772" y="3652435"/>
              <a:ext cx="344964" cy="344223"/>
            </a:xfrm>
            <a:prstGeom prst="plus">
              <a:avLst>
                <a:gd name="adj" fmla="val 35659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D1FAAAAB-268F-4D73-BAF4-2E71EB895D71}"/>
              </a:ext>
            </a:extLst>
          </p:cNvPr>
          <p:cNvGrpSpPr/>
          <p:nvPr/>
        </p:nvGrpSpPr>
        <p:grpSpPr>
          <a:xfrm>
            <a:off x="5765493" y="2276639"/>
            <a:ext cx="232116" cy="502430"/>
            <a:chOff x="7846358" y="882757"/>
            <a:chExt cx="602459" cy="1339516"/>
          </a:xfrm>
          <a:solidFill>
            <a:schemeClr val="tx1"/>
          </a:solidFill>
        </p:grpSpPr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22B1877E-5B1E-49DD-9908-9077229F450C}"/>
                </a:ext>
              </a:extLst>
            </p:cNvPr>
            <p:cNvSpPr/>
            <p:nvPr/>
          </p:nvSpPr>
          <p:spPr>
            <a:xfrm>
              <a:off x="7953571" y="882757"/>
              <a:ext cx="388030" cy="388030"/>
            </a:xfrm>
            <a:prstGeom prst="ellipse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42EBA018-5230-40C8-98DD-3042613347FF}"/>
                </a:ext>
              </a:extLst>
            </p:cNvPr>
            <p:cNvSpPr/>
            <p:nvPr/>
          </p:nvSpPr>
          <p:spPr>
            <a:xfrm>
              <a:off x="7846360" y="2028026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Trapezoid 79">
              <a:extLst>
                <a:ext uri="{FF2B5EF4-FFF2-40B4-BE49-F238E27FC236}">
                  <a16:creationId xmlns:a16="http://schemas.microsoft.com/office/drawing/2014/main" id="{D2808529-D621-4A92-8C81-123DDA8DE995}"/>
                </a:ext>
              </a:extLst>
            </p:cNvPr>
            <p:cNvSpPr/>
            <p:nvPr/>
          </p:nvSpPr>
          <p:spPr>
            <a:xfrm>
              <a:off x="7846360" y="1201050"/>
              <a:ext cx="602457" cy="826974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22122B8C-3A9C-4B02-84D5-8BF63C0B9E1F}"/>
                </a:ext>
              </a:extLst>
            </p:cNvPr>
            <p:cNvSpPr/>
            <p:nvPr/>
          </p:nvSpPr>
          <p:spPr>
            <a:xfrm>
              <a:off x="7846358" y="2157179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Rectangle 81">
              <a:extLst>
                <a:ext uri="{FF2B5EF4-FFF2-40B4-BE49-F238E27FC236}">
                  <a16:creationId xmlns:a16="http://schemas.microsoft.com/office/drawing/2014/main" id="{A48E5065-8B36-4516-91C6-821B3C19D640}"/>
                </a:ext>
              </a:extLst>
            </p:cNvPr>
            <p:cNvSpPr/>
            <p:nvPr/>
          </p:nvSpPr>
          <p:spPr>
            <a:xfrm>
              <a:off x="7846358" y="2092085"/>
              <a:ext cx="602457" cy="65094"/>
            </a:xfrm>
            <a:custGeom>
              <a:avLst/>
              <a:gdLst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65094">
                  <a:moveTo>
                    <a:pt x="0" y="0"/>
                  </a:moveTo>
                  <a:lnTo>
                    <a:pt x="602457" y="0"/>
                  </a:lnTo>
                  <a:cubicBezTo>
                    <a:pt x="569119" y="28842"/>
                    <a:pt x="571502" y="43396"/>
                    <a:pt x="602457" y="65094"/>
                  </a:cubicBezTo>
                  <a:lnTo>
                    <a:pt x="0" y="65094"/>
                  </a:lnTo>
                  <a:cubicBezTo>
                    <a:pt x="33338" y="45777"/>
                    <a:pt x="30957" y="26461"/>
                    <a:pt x="0" y="0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46B2CAFB-030A-4832-A895-70849D995FF0}"/>
              </a:ext>
            </a:extLst>
          </p:cNvPr>
          <p:cNvGrpSpPr/>
          <p:nvPr/>
        </p:nvGrpSpPr>
        <p:grpSpPr>
          <a:xfrm>
            <a:off x="3330777" y="2238097"/>
            <a:ext cx="313647" cy="573437"/>
            <a:chOff x="8601981" y="1689760"/>
            <a:chExt cx="936180" cy="1736177"/>
          </a:xfrm>
        </p:grpSpPr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BDDC0E04-06A7-43E1-BBC4-E686521EE0A0}"/>
                </a:ext>
              </a:extLst>
            </p:cNvPr>
            <p:cNvSpPr/>
            <p:nvPr/>
          </p:nvSpPr>
          <p:spPr>
            <a:xfrm>
              <a:off x="8601981" y="1689760"/>
              <a:ext cx="936180" cy="1436825"/>
            </a:xfrm>
            <a:custGeom>
              <a:avLst/>
              <a:gdLst>
                <a:gd name="connsiteX0" fmla="*/ 932850 w 977736"/>
                <a:gd name="connsiteY0" fmla="*/ 1572806 h 1579156"/>
                <a:gd name="connsiteX1" fmla="*/ 837600 w 977736"/>
                <a:gd name="connsiteY1" fmla="*/ 1414056 h 1579156"/>
                <a:gd name="connsiteX2" fmla="*/ 770925 w 977736"/>
                <a:gd name="connsiteY2" fmla="*/ 1220381 h 1579156"/>
                <a:gd name="connsiteX3" fmla="*/ 904275 w 977736"/>
                <a:gd name="connsiteY3" fmla="*/ 1141006 h 1579156"/>
                <a:gd name="connsiteX4" fmla="*/ 977300 w 977736"/>
                <a:gd name="connsiteY4" fmla="*/ 1083856 h 1579156"/>
                <a:gd name="connsiteX5" fmla="*/ 872525 w 977736"/>
                <a:gd name="connsiteY5" fmla="*/ 1064806 h 1579156"/>
                <a:gd name="connsiteX6" fmla="*/ 761400 w 977736"/>
                <a:gd name="connsiteY6" fmla="*/ 956856 h 1579156"/>
                <a:gd name="connsiteX7" fmla="*/ 777275 w 977736"/>
                <a:gd name="connsiteY7" fmla="*/ 794931 h 1579156"/>
                <a:gd name="connsiteX8" fmla="*/ 923325 w 977736"/>
                <a:gd name="connsiteY8" fmla="*/ 496481 h 1579156"/>
                <a:gd name="connsiteX9" fmla="*/ 843950 w 977736"/>
                <a:gd name="connsiteY9" fmla="*/ 226606 h 1579156"/>
                <a:gd name="connsiteX10" fmla="*/ 675675 w 977736"/>
                <a:gd name="connsiteY10" fmla="*/ 51981 h 1579156"/>
                <a:gd name="connsiteX11" fmla="*/ 415325 w 977736"/>
                <a:gd name="connsiteY11" fmla="*/ 1181 h 1579156"/>
                <a:gd name="connsiteX12" fmla="*/ 154975 w 977736"/>
                <a:gd name="connsiteY12" fmla="*/ 90081 h 1579156"/>
                <a:gd name="connsiteX13" fmla="*/ 24800 w 977736"/>
                <a:gd name="connsiteY13" fmla="*/ 210731 h 1579156"/>
                <a:gd name="connsiteX14" fmla="*/ 101000 w 977736"/>
                <a:gd name="connsiteY14" fmla="*/ 337731 h 1579156"/>
                <a:gd name="connsiteX15" fmla="*/ 27975 w 977736"/>
                <a:gd name="connsiteY15" fmla="*/ 439331 h 1579156"/>
                <a:gd name="connsiteX16" fmla="*/ 62900 w 977736"/>
                <a:gd name="connsiteY16" fmla="*/ 569506 h 1579156"/>
                <a:gd name="connsiteX17" fmla="*/ 2575 w 977736"/>
                <a:gd name="connsiteY17" fmla="*/ 861606 h 1579156"/>
                <a:gd name="connsiteX18" fmla="*/ 15275 w 977736"/>
                <a:gd name="connsiteY18" fmla="*/ 956856 h 1579156"/>
                <a:gd name="connsiteX19" fmla="*/ 53375 w 977736"/>
                <a:gd name="connsiteY19" fmla="*/ 1020356 h 1579156"/>
                <a:gd name="connsiteX20" fmla="*/ 107350 w 977736"/>
                <a:gd name="connsiteY20" fmla="*/ 1033056 h 1579156"/>
                <a:gd name="connsiteX21" fmla="*/ 237525 w 977736"/>
                <a:gd name="connsiteY21" fmla="*/ 880656 h 1579156"/>
                <a:gd name="connsiteX22" fmla="*/ 281975 w 977736"/>
                <a:gd name="connsiteY22" fmla="*/ 848906 h 1579156"/>
                <a:gd name="connsiteX23" fmla="*/ 367700 w 977736"/>
                <a:gd name="connsiteY23" fmla="*/ 753656 h 1579156"/>
                <a:gd name="connsiteX24" fmla="*/ 361350 w 977736"/>
                <a:gd name="connsiteY24" fmla="*/ 1020356 h 1579156"/>
                <a:gd name="connsiteX25" fmla="*/ 285150 w 977736"/>
                <a:gd name="connsiteY25" fmla="*/ 1382306 h 1579156"/>
                <a:gd name="connsiteX26" fmla="*/ 186725 w 977736"/>
                <a:gd name="connsiteY26" fmla="*/ 1579156 h 1579156"/>
                <a:gd name="connsiteX0" fmla="*/ 932850 w 977736"/>
                <a:gd name="connsiteY0" fmla="*/ 1572246 h 1578596"/>
                <a:gd name="connsiteX1" fmla="*/ 837600 w 977736"/>
                <a:gd name="connsiteY1" fmla="*/ 1413496 h 1578596"/>
                <a:gd name="connsiteX2" fmla="*/ 770925 w 977736"/>
                <a:gd name="connsiteY2" fmla="*/ 1219821 h 1578596"/>
                <a:gd name="connsiteX3" fmla="*/ 904275 w 977736"/>
                <a:gd name="connsiteY3" fmla="*/ 1140446 h 1578596"/>
                <a:gd name="connsiteX4" fmla="*/ 977300 w 977736"/>
                <a:gd name="connsiteY4" fmla="*/ 1083296 h 1578596"/>
                <a:gd name="connsiteX5" fmla="*/ 872525 w 977736"/>
                <a:gd name="connsiteY5" fmla="*/ 1064246 h 1578596"/>
                <a:gd name="connsiteX6" fmla="*/ 761400 w 977736"/>
                <a:gd name="connsiteY6" fmla="*/ 956296 h 1578596"/>
                <a:gd name="connsiteX7" fmla="*/ 777275 w 977736"/>
                <a:gd name="connsiteY7" fmla="*/ 794371 h 1578596"/>
                <a:gd name="connsiteX8" fmla="*/ 923325 w 977736"/>
                <a:gd name="connsiteY8" fmla="*/ 495921 h 1578596"/>
                <a:gd name="connsiteX9" fmla="*/ 843950 w 977736"/>
                <a:gd name="connsiteY9" fmla="*/ 226046 h 1578596"/>
                <a:gd name="connsiteX10" fmla="*/ 675675 w 977736"/>
                <a:gd name="connsiteY10" fmla="*/ 51421 h 1578596"/>
                <a:gd name="connsiteX11" fmla="*/ 415325 w 977736"/>
                <a:gd name="connsiteY11" fmla="*/ 621 h 1578596"/>
                <a:gd name="connsiteX12" fmla="*/ 208950 w 977736"/>
                <a:gd name="connsiteY12" fmla="*/ 76821 h 1578596"/>
                <a:gd name="connsiteX13" fmla="*/ 24800 w 977736"/>
                <a:gd name="connsiteY13" fmla="*/ 210171 h 1578596"/>
                <a:gd name="connsiteX14" fmla="*/ 101000 w 977736"/>
                <a:gd name="connsiteY14" fmla="*/ 337171 h 1578596"/>
                <a:gd name="connsiteX15" fmla="*/ 27975 w 977736"/>
                <a:gd name="connsiteY15" fmla="*/ 438771 h 1578596"/>
                <a:gd name="connsiteX16" fmla="*/ 62900 w 977736"/>
                <a:gd name="connsiteY16" fmla="*/ 568946 h 1578596"/>
                <a:gd name="connsiteX17" fmla="*/ 2575 w 977736"/>
                <a:gd name="connsiteY17" fmla="*/ 861046 h 1578596"/>
                <a:gd name="connsiteX18" fmla="*/ 15275 w 977736"/>
                <a:gd name="connsiteY18" fmla="*/ 956296 h 1578596"/>
                <a:gd name="connsiteX19" fmla="*/ 53375 w 977736"/>
                <a:gd name="connsiteY19" fmla="*/ 1019796 h 1578596"/>
                <a:gd name="connsiteX20" fmla="*/ 107350 w 977736"/>
                <a:gd name="connsiteY20" fmla="*/ 1032496 h 1578596"/>
                <a:gd name="connsiteX21" fmla="*/ 237525 w 977736"/>
                <a:gd name="connsiteY21" fmla="*/ 880096 h 1578596"/>
                <a:gd name="connsiteX22" fmla="*/ 281975 w 977736"/>
                <a:gd name="connsiteY22" fmla="*/ 848346 h 1578596"/>
                <a:gd name="connsiteX23" fmla="*/ 367700 w 977736"/>
                <a:gd name="connsiteY23" fmla="*/ 753096 h 1578596"/>
                <a:gd name="connsiteX24" fmla="*/ 361350 w 977736"/>
                <a:gd name="connsiteY24" fmla="*/ 1019796 h 1578596"/>
                <a:gd name="connsiteX25" fmla="*/ 285150 w 977736"/>
                <a:gd name="connsiteY25" fmla="*/ 1381746 h 1578596"/>
                <a:gd name="connsiteX26" fmla="*/ 186725 w 977736"/>
                <a:gd name="connsiteY26" fmla="*/ 1578596 h 1578596"/>
                <a:gd name="connsiteX0" fmla="*/ 932850 w 977736"/>
                <a:gd name="connsiteY0" fmla="*/ 1580216 h 1586566"/>
                <a:gd name="connsiteX1" fmla="*/ 837600 w 977736"/>
                <a:gd name="connsiteY1" fmla="*/ 1421466 h 1586566"/>
                <a:gd name="connsiteX2" fmla="*/ 770925 w 977736"/>
                <a:gd name="connsiteY2" fmla="*/ 1227791 h 1586566"/>
                <a:gd name="connsiteX3" fmla="*/ 904275 w 977736"/>
                <a:gd name="connsiteY3" fmla="*/ 1148416 h 1586566"/>
                <a:gd name="connsiteX4" fmla="*/ 977300 w 977736"/>
                <a:gd name="connsiteY4" fmla="*/ 1091266 h 1586566"/>
                <a:gd name="connsiteX5" fmla="*/ 872525 w 977736"/>
                <a:gd name="connsiteY5" fmla="*/ 1072216 h 1586566"/>
                <a:gd name="connsiteX6" fmla="*/ 761400 w 977736"/>
                <a:gd name="connsiteY6" fmla="*/ 964266 h 1586566"/>
                <a:gd name="connsiteX7" fmla="*/ 777275 w 977736"/>
                <a:gd name="connsiteY7" fmla="*/ 802341 h 1586566"/>
                <a:gd name="connsiteX8" fmla="*/ 923325 w 977736"/>
                <a:gd name="connsiteY8" fmla="*/ 503891 h 1586566"/>
                <a:gd name="connsiteX9" fmla="*/ 843950 w 977736"/>
                <a:gd name="connsiteY9" fmla="*/ 234016 h 1586566"/>
                <a:gd name="connsiteX10" fmla="*/ 675675 w 977736"/>
                <a:gd name="connsiteY10" fmla="*/ 59391 h 1586566"/>
                <a:gd name="connsiteX11" fmla="*/ 415325 w 977736"/>
                <a:gd name="connsiteY11" fmla="*/ 8591 h 1586566"/>
                <a:gd name="connsiteX12" fmla="*/ 24800 w 977736"/>
                <a:gd name="connsiteY12" fmla="*/ 218141 h 1586566"/>
                <a:gd name="connsiteX13" fmla="*/ 101000 w 977736"/>
                <a:gd name="connsiteY13" fmla="*/ 345141 h 1586566"/>
                <a:gd name="connsiteX14" fmla="*/ 27975 w 977736"/>
                <a:gd name="connsiteY14" fmla="*/ 446741 h 1586566"/>
                <a:gd name="connsiteX15" fmla="*/ 62900 w 977736"/>
                <a:gd name="connsiteY15" fmla="*/ 576916 h 1586566"/>
                <a:gd name="connsiteX16" fmla="*/ 2575 w 977736"/>
                <a:gd name="connsiteY16" fmla="*/ 869016 h 1586566"/>
                <a:gd name="connsiteX17" fmla="*/ 15275 w 977736"/>
                <a:gd name="connsiteY17" fmla="*/ 964266 h 1586566"/>
                <a:gd name="connsiteX18" fmla="*/ 53375 w 977736"/>
                <a:gd name="connsiteY18" fmla="*/ 1027766 h 1586566"/>
                <a:gd name="connsiteX19" fmla="*/ 107350 w 977736"/>
                <a:gd name="connsiteY19" fmla="*/ 1040466 h 1586566"/>
                <a:gd name="connsiteX20" fmla="*/ 237525 w 977736"/>
                <a:gd name="connsiteY20" fmla="*/ 888066 h 1586566"/>
                <a:gd name="connsiteX21" fmla="*/ 281975 w 977736"/>
                <a:gd name="connsiteY21" fmla="*/ 856316 h 1586566"/>
                <a:gd name="connsiteX22" fmla="*/ 367700 w 977736"/>
                <a:gd name="connsiteY22" fmla="*/ 761066 h 1586566"/>
                <a:gd name="connsiteX23" fmla="*/ 361350 w 977736"/>
                <a:gd name="connsiteY23" fmla="*/ 1027766 h 1586566"/>
                <a:gd name="connsiteX24" fmla="*/ 285150 w 977736"/>
                <a:gd name="connsiteY24" fmla="*/ 1389716 h 1586566"/>
                <a:gd name="connsiteX25" fmla="*/ 186725 w 977736"/>
                <a:gd name="connsiteY25" fmla="*/ 1586566 h 1586566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01000 w 977736"/>
                <a:gd name="connsiteY13" fmla="*/ 339255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803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10100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8195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8195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8195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74025 w 977736"/>
                <a:gd name="connsiteY13" fmla="*/ 278930 h 1580680"/>
                <a:gd name="connsiteX14" fmla="*/ 8195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74025 w 977736"/>
                <a:gd name="connsiteY13" fmla="*/ 278930 h 1580680"/>
                <a:gd name="connsiteX14" fmla="*/ 8195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6887 w 981773"/>
                <a:gd name="connsiteY0" fmla="*/ 1574330 h 1580680"/>
                <a:gd name="connsiteX1" fmla="*/ 841637 w 981773"/>
                <a:gd name="connsiteY1" fmla="*/ 1415580 h 1580680"/>
                <a:gd name="connsiteX2" fmla="*/ 774962 w 981773"/>
                <a:gd name="connsiteY2" fmla="*/ 1221905 h 1580680"/>
                <a:gd name="connsiteX3" fmla="*/ 908312 w 981773"/>
                <a:gd name="connsiteY3" fmla="*/ 1142530 h 1580680"/>
                <a:gd name="connsiteX4" fmla="*/ 981337 w 981773"/>
                <a:gd name="connsiteY4" fmla="*/ 1085380 h 1580680"/>
                <a:gd name="connsiteX5" fmla="*/ 876562 w 981773"/>
                <a:gd name="connsiteY5" fmla="*/ 1066330 h 1580680"/>
                <a:gd name="connsiteX6" fmla="*/ 765437 w 981773"/>
                <a:gd name="connsiteY6" fmla="*/ 958380 h 1580680"/>
                <a:gd name="connsiteX7" fmla="*/ 781312 w 981773"/>
                <a:gd name="connsiteY7" fmla="*/ 796455 h 1580680"/>
                <a:gd name="connsiteX8" fmla="*/ 927362 w 981773"/>
                <a:gd name="connsiteY8" fmla="*/ 498005 h 1580680"/>
                <a:gd name="connsiteX9" fmla="*/ 847987 w 981773"/>
                <a:gd name="connsiteY9" fmla="*/ 228130 h 1580680"/>
                <a:gd name="connsiteX10" fmla="*/ 679712 w 981773"/>
                <a:gd name="connsiteY10" fmla="*/ 53505 h 1580680"/>
                <a:gd name="connsiteX11" fmla="*/ 419362 w 981773"/>
                <a:gd name="connsiteY11" fmla="*/ 2705 h 1580680"/>
                <a:gd name="connsiteX12" fmla="*/ 165362 w 981773"/>
                <a:gd name="connsiteY12" fmla="*/ 120180 h 1580680"/>
                <a:gd name="connsiteX13" fmla="*/ 178062 w 981773"/>
                <a:gd name="connsiteY13" fmla="*/ 278930 h 1580680"/>
                <a:gd name="connsiteX14" fmla="*/ 85987 w 981773"/>
                <a:gd name="connsiteY14" fmla="*/ 380530 h 1580680"/>
                <a:gd name="connsiteX15" fmla="*/ 124087 w 981773"/>
                <a:gd name="connsiteY15" fmla="*/ 536105 h 1580680"/>
                <a:gd name="connsiteX16" fmla="*/ 6612 w 981773"/>
                <a:gd name="connsiteY16" fmla="*/ 863130 h 1580680"/>
                <a:gd name="connsiteX17" fmla="*/ 19312 w 981773"/>
                <a:gd name="connsiteY17" fmla="*/ 958380 h 1580680"/>
                <a:gd name="connsiteX18" fmla="*/ 57412 w 981773"/>
                <a:gd name="connsiteY18" fmla="*/ 1021880 h 1580680"/>
                <a:gd name="connsiteX19" fmla="*/ 111387 w 981773"/>
                <a:gd name="connsiteY19" fmla="*/ 1034580 h 1580680"/>
                <a:gd name="connsiteX20" fmla="*/ 241562 w 981773"/>
                <a:gd name="connsiteY20" fmla="*/ 882180 h 1580680"/>
                <a:gd name="connsiteX21" fmla="*/ 286012 w 981773"/>
                <a:gd name="connsiteY21" fmla="*/ 850430 h 1580680"/>
                <a:gd name="connsiteX22" fmla="*/ 371737 w 981773"/>
                <a:gd name="connsiteY22" fmla="*/ 755180 h 1580680"/>
                <a:gd name="connsiteX23" fmla="*/ 365387 w 981773"/>
                <a:gd name="connsiteY23" fmla="*/ 1021880 h 1580680"/>
                <a:gd name="connsiteX24" fmla="*/ 289187 w 981773"/>
                <a:gd name="connsiteY24" fmla="*/ 1383830 h 1580680"/>
                <a:gd name="connsiteX25" fmla="*/ 190762 w 981773"/>
                <a:gd name="connsiteY25" fmla="*/ 1580680 h 1580680"/>
                <a:gd name="connsiteX0" fmla="*/ 936887 w 981773"/>
                <a:gd name="connsiteY0" fmla="*/ 1574330 h 1580680"/>
                <a:gd name="connsiteX1" fmla="*/ 841637 w 981773"/>
                <a:gd name="connsiteY1" fmla="*/ 1415580 h 1580680"/>
                <a:gd name="connsiteX2" fmla="*/ 774962 w 981773"/>
                <a:gd name="connsiteY2" fmla="*/ 1221905 h 1580680"/>
                <a:gd name="connsiteX3" fmla="*/ 908312 w 981773"/>
                <a:gd name="connsiteY3" fmla="*/ 1142530 h 1580680"/>
                <a:gd name="connsiteX4" fmla="*/ 981337 w 981773"/>
                <a:gd name="connsiteY4" fmla="*/ 1085380 h 1580680"/>
                <a:gd name="connsiteX5" fmla="*/ 876562 w 981773"/>
                <a:gd name="connsiteY5" fmla="*/ 1066330 h 1580680"/>
                <a:gd name="connsiteX6" fmla="*/ 765437 w 981773"/>
                <a:gd name="connsiteY6" fmla="*/ 958380 h 1580680"/>
                <a:gd name="connsiteX7" fmla="*/ 781312 w 981773"/>
                <a:gd name="connsiteY7" fmla="*/ 796455 h 1580680"/>
                <a:gd name="connsiteX8" fmla="*/ 927362 w 981773"/>
                <a:gd name="connsiteY8" fmla="*/ 498005 h 1580680"/>
                <a:gd name="connsiteX9" fmla="*/ 847987 w 981773"/>
                <a:gd name="connsiteY9" fmla="*/ 228130 h 1580680"/>
                <a:gd name="connsiteX10" fmla="*/ 679712 w 981773"/>
                <a:gd name="connsiteY10" fmla="*/ 53505 h 1580680"/>
                <a:gd name="connsiteX11" fmla="*/ 419362 w 981773"/>
                <a:gd name="connsiteY11" fmla="*/ 2705 h 1580680"/>
                <a:gd name="connsiteX12" fmla="*/ 165362 w 981773"/>
                <a:gd name="connsiteY12" fmla="*/ 120180 h 1580680"/>
                <a:gd name="connsiteX13" fmla="*/ 178062 w 981773"/>
                <a:gd name="connsiteY13" fmla="*/ 278930 h 1580680"/>
                <a:gd name="connsiteX14" fmla="*/ 85987 w 981773"/>
                <a:gd name="connsiteY14" fmla="*/ 380530 h 1580680"/>
                <a:gd name="connsiteX15" fmla="*/ 124087 w 981773"/>
                <a:gd name="connsiteY15" fmla="*/ 536105 h 1580680"/>
                <a:gd name="connsiteX16" fmla="*/ 6612 w 981773"/>
                <a:gd name="connsiteY16" fmla="*/ 863130 h 1580680"/>
                <a:gd name="connsiteX17" fmla="*/ 19312 w 981773"/>
                <a:gd name="connsiteY17" fmla="*/ 958380 h 1580680"/>
                <a:gd name="connsiteX18" fmla="*/ 57412 w 981773"/>
                <a:gd name="connsiteY18" fmla="*/ 1021880 h 1580680"/>
                <a:gd name="connsiteX19" fmla="*/ 111387 w 981773"/>
                <a:gd name="connsiteY19" fmla="*/ 1034580 h 1580680"/>
                <a:gd name="connsiteX20" fmla="*/ 241562 w 981773"/>
                <a:gd name="connsiteY20" fmla="*/ 882180 h 1580680"/>
                <a:gd name="connsiteX21" fmla="*/ 286012 w 981773"/>
                <a:gd name="connsiteY21" fmla="*/ 850430 h 1580680"/>
                <a:gd name="connsiteX22" fmla="*/ 371737 w 981773"/>
                <a:gd name="connsiteY22" fmla="*/ 755180 h 1580680"/>
                <a:gd name="connsiteX23" fmla="*/ 365387 w 981773"/>
                <a:gd name="connsiteY23" fmla="*/ 1021880 h 1580680"/>
                <a:gd name="connsiteX24" fmla="*/ 289187 w 981773"/>
                <a:gd name="connsiteY24" fmla="*/ 1383830 h 1580680"/>
                <a:gd name="connsiteX25" fmla="*/ 190762 w 981773"/>
                <a:gd name="connsiteY25" fmla="*/ 1580680 h 1580680"/>
                <a:gd name="connsiteX0" fmla="*/ 936887 w 981773"/>
                <a:gd name="connsiteY0" fmla="*/ 1574330 h 1580680"/>
                <a:gd name="connsiteX1" fmla="*/ 841637 w 981773"/>
                <a:gd name="connsiteY1" fmla="*/ 1415580 h 1580680"/>
                <a:gd name="connsiteX2" fmla="*/ 774962 w 981773"/>
                <a:gd name="connsiteY2" fmla="*/ 1221905 h 1580680"/>
                <a:gd name="connsiteX3" fmla="*/ 908312 w 981773"/>
                <a:gd name="connsiteY3" fmla="*/ 1142530 h 1580680"/>
                <a:gd name="connsiteX4" fmla="*/ 981337 w 981773"/>
                <a:gd name="connsiteY4" fmla="*/ 1085380 h 1580680"/>
                <a:gd name="connsiteX5" fmla="*/ 876562 w 981773"/>
                <a:gd name="connsiteY5" fmla="*/ 1066330 h 1580680"/>
                <a:gd name="connsiteX6" fmla="*/ 765437 w 981773"/>
                <a:gd name="connsiteY6" fmla="*/ 958380 h 1580680"/>
                <a:gd name="connsiteX7" fmla="*/ 781312 w 981773"/>
                <a:gd name="connsiteY7" fmla="*/ 796455 h 1580680"/>
                <a:gd name="connsiteX8" fmla="*/ 927362 w 981773"/>
                <a:gd name="connsiteY8" fmla="*/ 498005 h 1580680"/>
                <a:gd name="connsiteX9" fmla="*/ 847987 w 981773"/>
                <a:gd name="connsiteY9" fmla="*/ 228130 h 1580680"/>
                <a:gd name="connsiteX10" fmla="*/ 679712 w 981773"/>
                <a:gd name="connsiteY10" fmla="*/ 53505 h 1580680"/>
                <a:gd name="connsiteX11" fmla="*/ 419362 w 981773"/>
                <a:gd name="connsiteY11" fmla="*/ 2705 h 1580680"/>
                <a:gd name="connsiteX12" fmla="*/ 165362 w 981773"/>
                <a:gd name="connsiteY12" fmla="*/ 120180 h 1580680"/>
                <a:gd name="connsiteX13" fmla="*/ 178062 w 981773"/>
                <a:gd name="connsiteY13" fmla="*/ 278930 h 1580680"/>
                <a:gd name="connsiteX14" fmla="*/ 85987 w 981773"/>
                <a:gd name="connsiteY14" fmla="*/ 380530 h 1580680"/>
                <a:gd name="connsiteX15" fmla="*/ 124087 w 981773"/>
                <a:gd name="connsiteY15" fmla="*/ 536105 h 1580680"/>
                <a:gd name="connsiteX16" fmla="*/ 6612 w 981773"/>
                <a:gd name="connsiteY16" fmla="*/ 863130 h 1580680"/>
                <a:gd name="connsiteX17" fmla="*/ 19312 w 981773"/>
                <a:gd name="connsiteY17" fmla="*/ 958380 h 1580680"/>
                <a:gd name="connsiteX18" fmla="*/ 57412 w 981773"/>
                <a:gd name="connsiteY18" fmla="*/ 1021880 h 1580680"/>
                <a:gd name="connsiteX19" fmla="*/ 111387 w 981773"/>
                <a:gd name="connsiteY19" fmla="*/ 1034580 h 1580680"/>
                <a:gd name="connsiteX20" fmla="*/ 241562 w 981773"/>
                <a:gd name="connsiteY20" fmla="*/ 882180 h 1580680"/>
                <a:gd name="connsiteX21" fmla="*/ 286012 w 981773"/>
                <a:gd name="connsiteY21" fmla="*/ 850430 h 1580680"/>
                <a:gd name="connsiteX22" fmla="*/ 371737 w 981773"/>
                <a:gd name="connsiteY22" fmla="*/ 755180 h 1580680"/>
                <a:gd name="connsiteX23" fmla="*/ 365387 w 981773"/>
                <a:gd name="connsiteY23" fmla="*/ 1021880 h 1580680"/>
                <a:gd name="connsiteX24" fmla="*/ 289187 w 981773"/>
                <a:gd name="connsiteY24" fmla="*/ 1383830 h 1580680"/>
                <a:gd name="connsiteX25" fmla="*/ 190762 w 981773"/>
                <a:gd name="connsiteY25" fmla="*/ 1580680 h 1580680"/>
                <a:gd name="connsiteX0" fmla="*/ 937116 w 982002"/>
                <a:gd name="connsiteY0" fmla="*/ 1574330 h 1580680"/>
                <a:gd name="connsiteX1" fmla="*/ 841866 w 982002"/>
                <a:gd name="connsiteY1" fmla="*/ 1415580 h 1580680"/>
                <a:gd name="connsiteX2" fmla="*/ 775191 w 982002"/>
                <a:gd name="connsiteY2" fmla="*/ 1221905 h 1580680"/>
                <a:gd name="connsiteX3" fmla="*/ 908541 w 982002"/>
                <a:gd name="connsiteY3" fmla="*/ 1142530 h 1580680"/>
                <a:gd name="connsiteX4" fmla="*/ 981566 w 982002"/>
                <a:gd name="connsiteY4" fmla="*/ 1085380 h 1580680"/>
                <a:gd name="connsiteX5" fmla="*/ 876791 w 982002"/>
                <a:gd name="connsiteY5" fmla="*/ 1066330 h 1580680"/>
                <a:gd name="connsiteX6" fmla="*/ 765666 w 982002"/>
                <a:gd name="connsiteY6" fmla="*/ 958380 h 1580680"/>
                <a:gd name="connsiteX7" fmla="*/ 781541 w 982002"/>
                <a:gd name="connsiteY7" fmla="*/ 796455 h 1580680"/>
                <a:gd name="connsiteX8" fmla="*/ 927591 w 982002"/>
                <a:gd name="connsiteY8" fmla="*/ 498005 h 1580680"/>
                <a:gd name="connsiteX9" fmla="*/ 848216 w 982002"/>
                <a:gd name="connsiteY9" fmla="*/ 228130 h 1580680"/>
                <a:gd name="connsiteX10" fmla="*/ 679941 w 982002"/>
                <a:gd name="connsiteY10" fmla="*/ 53505 h 1580680"/>
                <a:gd name="connsiteX11" fmla="*/ 419591 w 982002"/>
                <a:gd name="connsiteY11" fmla="*/ 2705 h 1580680"/>
                <a:gd name="connsiteX12" fmla="*/ 165591 w 982002"/>
                <a:gd name="connsiteY12" fmla="*/ 120180 h 1580680"/>
                <a:gd name="connsiteX13" fmla="*/ 178291 w 982002"/>
                <a:gd name="connsiteY13" fmla="*/ 278930 h 1580680"/>
                <a:gd name="connsiteX14" fmla="*/ 86216 w 982002"/>
                <a:gd name="connsiteY14" fmla="*/ 380530 h 1580680"/>
                <a:gd name="connsiteX15" fmla="*/ 127491 w 982002"/>
                <a:gd name="connsiteY15" fmla="*/ 504355 h 1580680"/>
                <a:gd name="connsiteX16" fmla="*/ 6841 w 982002"/>
                <a:gd name="connsiteY16" fmla="*/ 863130 h 1580680"/>
                <a:gd name="connsiteX17" fmla="*/ 19541 w 982002"/>
                <a:gd name="connsiteY17" fmla="*/ 958380 h 1580680"/>
                <a:gd name="connsiteX18" fmla="*/ 57641 w 982002"/>
                <a:gd name="connsiteY18" fmla="*/ 1021880 h 1580680"/>
                <a:gd name="connsiteX19" fmla="*/ 111616 w 982002"/>
                <a:gd name="connsiteY19" fmla="*/ 1034580 h 1580680"/>
                <a:gd name="connsiteX20" fmla="*/ 241791 w 982002"/>
                <a:gd name="connsiteY20" fmla="*/ 882180 h 1580680"/>
                <a:gd name="connsiteX21" fmla="*/ 286241 w 982002"/>
                <a:gd name="connsiteY21" fmla="*/ 850430 h 1580680"/>
                <a:gd name="connsiteX22" fmla="*/ 371966 w 982002"/>
                <a:gd name="connsiteY22" fmla="*/ 755180 h 1580680"/>
                <a:gd name="connsiteX23" fmla="*/ 365616 w 982002"/>
                <a:gd name="connsiteY23" fmla="*/ 1021880 h 1580680"/>
                <a:gd name="connsiteX24" fmla="*/ 289416 w 982002"/>
                <a:gd name="connsiteY24" fmla="*/ 1383830 h 1580680"/>
                <a:gd name="connsiteX25" fmla="*/ 190991 w 982002"/>
                <a:gd name="connsiteY25" fmla="*/ 1580680 h 1580680"/>
                <a:gd name="connsiteX0" fmla="*/ 937116 w 982002"/>
                <a:gd name="connsiteY0" fmla="*/ 1574330 h 1580680"/>
                <a:gd name="connsiteX1" fmla="*/ 841866 w 982002"/>
                <a:gd name="connsiteY1" fmla="*/ 1415580 h 1580680"/>
                <a:gd name="connsiteX2" fmla="*/ 775191 w 982002"/>
                <a:gd name="connsiteY2" fmla="*/ 1221905 h 1580680"/>
                <a:gd name="connsiteX3" fmla="*/ 908541 w 982002"/>
                <a:gd name="connsiteY3" fmla="*/ 1142530 h 1580680"/>
                <a:gd name="connsiteX4" fmla="*/ 981566 w 982002"/>
                <a:gd name="connsiteY4" fmla="*/ 1085380 h 1580680"/>
                <a:gd name="connsiteX5" fmla="*/ 876791 w 982002"/>
                <a:gd name="connsiteY5" fmla="*/ 1066330 h 1580680"/>
                <a:gd name="connsiteX6" fmla="*/ 765666 w 982002"/>
                <a:gd name="connsiteY6" fmla="*/ 958380 h 1580680"/>
                <a:gd name="connsiteX7" fmla="*/ 781541 w 982002"/>
                <a:gd name="connsiteY7" fmla="*/ 796455 h 1580680"/>
                <a:gd name="connsiteX8" fmla="*/ 927591 w 982002"/>
                <a:gd name="connsiteY8" fmla="*/ 498005 h 1580680"/>
                <a:gd name="connsiteX9" fmla="*/ 848216 w 982002"/>
                <a:gd name="connsiteY9" fmla="*/ 228130 h 1580680"/>
                <a:gd name="connsiteX10" fmla="*/ 679941 w 982002"/>
                <a:gd name="connsiteY10" fmla="*/ 53505 h 1580680"/>
                <a:gd name="connsiteX11" fmla="*/ 419591 w 982002"/>
                <a:gd name="connsiteY11" fmla="*/ 2705 h 1580680"/>
                <a:gd name="connsiteX12" fmla="*/ 165591 w 982002"/>
                <a:gd name="connsiteY12" fmla="*/ 120180 h 1580680"/>
                <a:gd name="connsiteX13" fmla="*/ 178291 w 982002"/>
                <a:gd name="connsiteY13" fmla="*/ 278930 h 1580680"/>
                <a:gd name="connsiteX14" fmla="*/ 86216 w 982002"/>
                <a:gd name="connsiteY14" fmla="*/ 380530 h 1580680"/>
                <a:gd name="connsiteX15" fmla="*/ 127491 w 982002"/>
                <a:gd name="connsiteY15" fmla="*/ 494830 h 1580680"/>
                <a:gd name="connsiteX16" fmla="*/ 6841 w 982002"/>
                <a:gd name="connsiteY16" fmla="*/ 863130 h 1580680"/>
                <a:gd name="connsiteX17" fmla="*/ 19541 w 982002"/>
                <a:gd name="connsiteY17" fmla="*/ 958380 h 1580680"/>
                <a:gd name="connsiteX18" fmla="*/ 57641 w 982002"/>
                <a:gd name="connsiteY18" fmla="*/ 1021880 h 1580680"/>
                <a:gd name="connsiteX19" fmla="*/ 111616 w 982002"/>
                <a:gd name="connsiteY19" fmla="*/ 1034580 h 1580680"/>
                <a:gd name="connsiteX20" fmla="*/ 241791 w 982002"/>
                <a:gd name="connsiteY20" fmla="*/ 882180 h 1580680"/>
                <a:gd name="connsiteX21" fmla="*/ 286241 w 982002"/>
                <a:gd name="connsiteY21" fmla="*/ 850430 h 1580680"/>
                <a:gd name="connsiteX22" fmla="*/ 371966 w 982002"/>
                <a:gd name="connsiteY22" fmla="*/ 755180 h 1580680"/>
                <a:gd name="connsiteX23" fmla="*/ 365616 w 982002"/>
                <a:gd name="connsiteY23" fmla="*/ 1021880 h 1580680"/>
                <a:gd name="connsiteX24" fmla="*/ 289416 w 982002"/>
                <a:gd name="connsiteY24" fmla="*/ 1383830 h 1580680"/>
                <a:gd name="connsiteX25" fmla="*/ 190991 w 982002"/>
                <a:gd name="connsiteY25" fmla="*/ 1580680 h 1580680"/>
                <a:gd name="connsiteX0" fmla="*/ 937116 w 982002"/>
                <a:gd name="connsiteY0" fmla="*/ 1574330 h 1580680"/>
                <a:gd name="connsiteX1" fmla="*/ 841866 w 982002"/>
                <a:gd name="connsiteY1" fmla="*/ 1415580 h 1580680"/>
                <a:gd name="connsiteX2" fmla="*/ 775191 w 982002"/>
                <a:gd name="connsiteY2" fmla="*/ 1221905 h 1580680"/>
                <a:gd name="connsiteX3" fmla="*/ 908541 w 982002"/>
                <a:gd name="connsiteY3" fmla="*/ 1142530 h 1580680"/>
                <a:gd name="connsiteX4" fmla="*/ 981566 w 982002"/>
                <a:gd name="connsiteY4" fmla="*/ 1085380 h 1580680"/>
                <a:gd name="connsiteX5" fmla="*/ 876791 w 982002"/>
                <a:gd name="connsiteY5" fmla="*/ 1066330 h 1580680"/>
                <a:gd name="connsiteX6" fmla="*/ 765666 w 982002"/>
                <a:gd name="connsiteY6" fmla="*/ 958380 h 1580680"/>
                <a:gd name="connsiteX7" fmla="*/ 781541 w 982002"/>
                <a:gd name="connsiteY7" fmla="*/ 796455 h 1580680"/>
                <a:gd name="connsiteX8" fmla="*/ 927591 w 982002"/>
                <a:gd name="connsiteY8" fmla="*/ 498005 h 1580680"/>
                <a:gd name="connsiteX9" fmla="*/ 848216 w 982002"/>
                <a:gd name="connsiteY9" fmla="*/ 228130 h 1580680"/>
                <a:gd name="connsiteX10" fmla="*/ 679941 w 982002"/>
                <a:gd name="connsiteY10" fmla="*/ 53505 h 1580680"/>
                <a:gd name="connsiteX11" fmla="*/ 419591 w 982002"/>
                <a:gd name="connsiteY11" fmla="*/ 2705 h 1580680"/>
                <a:gd name="connsiteX12" fmla="*/ 165591 w 982002"/>
                <a:gd name="connsiteY12" fmla="*/ 120180 h 1580680"/>
                <a:gd name="connsiteX13" fmla="*/ 178291 w 982002"/>
                <a:gd name="connsiteY13" fmla="*/ 278930 h 1580680"/>
                <a:gd name="connsiteX14" fmla="*/ 86216 w 982002"/>
                <a:gd name="connsiteY14" fmla="*/ 380530 h 1580680"/>
                <a:gd name="connsiteX15" fmla="*/ 127491 w 982002"/>
                <a:gd name="connsiteY15" fmla="*/ 494830 h 1580680"/>
                <a:gd name="connsiteX16" fmla="*/ 6841 w 982002"/>
                <a:gd name="connsiteY16" fmla="*/ 863130 h 1580680"/>
                <a:gd name="connsiteX17" fmla="*/ 19541 w 982002"/>
                <a:gd name="connsiteY17" fmla="*/ 958380 h 1580680"/>
                <a:gd name="connsiteX18" fmla="*/ 57641 w 982002"/>
                <a:gd name="connsiteY18" fmla="*/ 1021880 h 1580680"/>
                <a:gd name="connsiteX19" fmla="*/ 111616 w 982002"/>
                <a:gd name="connsiteY19" fmla="*/ 1034580 h 1580680"/>
                <a:gd name="connsiteX20" fmla="*/ 241791 w 982002"/>
                <a:gd name="connsiteY20" fmla="*/ 882180 h 1580680"/>
                <a:gd name="connsiteX21" fmla="*/ 286241 w 982002"/>
                <a:gd name="connsiteY21" fmla="*/ 850430 h 1580680"/>
                <a:gd name="connsiteX22" fmla="*/ 371966 w 982002"/>
                <a:gd name="connsiteY22" fmla="*/ 755180 h 1580680"/>
                <a:gd name="connsiteX23" fmla="*/ 365616 w 982002"/>
                <a:gd name="connsiteY23" fmla="*/ 1021880 h 1580680"/>
                <a:gd name="connsiteX24" fmla="*/ 289416 w 982002"/>
                <a:gd name="connsiteY24" fmla="*/ 1383830 h 1580680"/>
                <a:gd name="connsiteX25" fmla="*/ 190991 w 982002"/>
                <a:gd name="connsiteY25" fmla="*/ 1580680 h 1580680"/>
                <a:gd name="connsiteX0" fmla="*/ 929484 w 974370"/>
                <a:gd name="connsiteY0" fmla="*/ 1574330 h 1580680"/>
                <a:gd name="connsiteX1" fmla="*/ 834234 w 974370"/>
                <a:gd name="connsiteY1" fmla="*/ 1415580 h 1580680"/>
                <a:gd name="connsiteX2" fmla="*/ 767559 w 974370"/>
                <a:gd name="connsiteY2" fmla="*/ 1221905 h 1580680"/>
                <a:gd name="connsiteX3" fmla="*/ 900909 w 974370"/>
                <a:gd name="connsiteY3" fmla="*/ 1142530 h 1580680"/>
                <a:gd name="connsiteX4" fmla="*/ 973934 w 974370"/>
                <a:gd name="connsiteY4" fmla="*/ 1085380 h 1580680"/>
                <a:gd name="connsiteX5" fmla="*/ 869159 w 974370"/>
                <a:gd name="connsiteY5" fmla="*/ 1066330 h 1580680"/>
                <a:gd name="connsiteX6" fmla="*/ 758034 w 974370"/>
                <a:gd name="connsiteY6" fmla="*/ 958380 h 1580680"/>
                <a:gd name="connsiteX7" fmla="*/ 773909 w 974370"/>
                <a:gd name="connsiteY7" fmla="*/ 796455 h 1580680"/>
                <a:gd name="connsiteX8" fmla="*/ 919959 w 974370"/>
                <a:gd name="connsiteY8" fmla="*/ 498005 h 1580680"/>
                <a:gd name="connsiteX9" fmla="*/ 840584 w 974370"/>
                <a:gd name="connsiteY9" fmla="*/ 228130 h 1580680"/>
                <a:gd name="connsiteX10" fmla="*/ 672309 w 974370"/>
                <a:gd name="connsiteY10" fmla="*/ 53505 h 1580680"/>
                <a:gd name="connsiteX11" fmla="*/ 411959 w 974370"/>
                <a:gd name="connsiteY11" fmla="*/ 2705 h 1580680"/>
                <a:gd name="connsiteX12" fmla="*/ 157959 w 974370"/>
                <a:gd name="connsiteY12" fmla="*/ 120180 h 1580680"/>
                <a:gd name="connsiteX13" fmla="*/ 170659 w 974370"/>
                <a:gd name="connsiteY13" fmla="*/ 278930 h 1580680"/>
                <a:gd name="connsiteX14" fmla="*/ 78584 w 974370"/>
                <a:gd name="connsiteY14" fmla="*/ 380530 h 1580680"/>
                <a:gd name="connsiteX15" fmla="*/ 119859 w 974370"/>
                <a:gd name="connsiteY15" fmla="*/ 494830 h 1580680"/>
                <a:gd name="connsiteX16" fmla="*/ 8734 w 974370"/>
                <a:gd name="connsiteY16" fmla="*/ 752005 h 1580680"/>
                <a:gd name="connsiteX17" fmla="*/ 11909 w 974370"/>
                <a:gd name="connsiteY17" fmla="*/ 958380 h 1580680"/>
                <a:gd name="connsiteX18" fmla="*/ 50009 w 974370"/>
                <a:gd name="connsiteY18" fmla="*/ 1021880 h 1580680"/>
                <a:gd name="connsiteX19" fmla="*/ 103984 w 974370"/>
                <a:gd name="connsiteY19" fmla="*/ 1034580 h 1580680"/>
                <a:gd name="connsiteX20" fmla="*/ 234159 w 974370"/>
                <a:gd name="connsiteY20" fmla="*/ 882180 h 1580680"/>
                <a:gd name="connsiteX21" fmla="*/ 278609 w 974370"/>
                <a:gd name="connsiteY21" fmla="*/ 850430 h 1580680"/>
                <a:gd name="connsiteX22" fmla="*/ 364334 w 974370"/>
                <a:gd name="connsiteY22" fmla="*/ 755180 h 1580680"/>
                <a:gd name="connsiteX23" fmla="*/ 357984 w 974370"/>
                <a:gd name="connsiteY23" fmla="*/ 1021880 h 1580680"/>
                <a:gd name="connsiteX24" fmla="*/ 281784 w 974370"/>
                <a:gd name="connsiteY24" fmla="*/ 1383830 h 1580680"/>
                <a:gd name="connsiteX25" fmla="*/ 183359 w 974370"/>
                <a:gd name="connsiteY25" fmla="*/ 1580680 h 1580680"/>
                <a:gd name="connsiteX0" fmla="*/ 923893 w 968779"/>
                <a:gd name="connsiteY0" fmla="*/ 1574330 h 1580680"/>
                <a:gd name="connsiteX1" fmla="*/ 828643 w 968779"/>
                <a:gd name="connsiteY1" fmla="*/ 1415580 h 1580680"/>
                <a:gd name="connsiteX2" fmla="*/ 761968 w 968779"/>
                <a:gd name="connsiteY2" fmla="*/ 1221905 h 1580680"/>
                <a:gd name="connsiteX3" fmla="*/ 895318 w 968779"/>
                <a:gd name="connsiteY3" fmla="*/ 1142530 h 1580680"/>
                <a:gd name="connsiteX4" fmla="*/ 968343 w 968779"/>
                <a:gd name="connsiteY4" fmla="*/ 1085380 h 1580680"/>
                <a:gd name="connsiteX5" fmla="*/ 863568 w 968779"/>
                <a:gd name="connsiteY5" fmla="*/ 1066330 h 1580680"/>
                <a:gd name="connsiteX6" fmla="*/ 752443 w 968779"/>
                <a:gd name="connsiteY6" fmla="*/ 958380 h 1580680"/>
                <a:gd name="connsiteX7" fmla="*/ 768318 w 968779"/>
                <a:gd name="connsiteY7" fmla="*/ 796455 h 1580680"/>
                <a:gd name="connsiteX8" fmla="*/ 914368 w 968779"/>
                <a:gd name="connsiteY8" fmla="*/ 498005 h 1580680"/>
                <a:gd name="connsiteX9" fmla="*/ 834993 w 968779"/>
                <a:gd name="connsiteY9" fmla="*/ 228130 h 1580680"/>
                <a:gd name="connsiteX10" fmla="*/ 666718 w 968779"/>
                <a:gd name="connsiteY10" fmla="*/ 53505 h 1580680"/>
                <a:gd name="connsiteX11" fmla="*/ 406368 w 968779"/>
                <a:gd name="connsiteY11" fmla="*/ 2705 h 1580680"/>
                <a:gd name="connsiteX12" fmla="*/ 152368 w 968779"/>
                <a:gd name="connsiteY12" fmla="*/ 120180 h 1580680"/>
                <a:gd name="connsiteX13" fmla="*/ 165068 w 968779"/>
                <a:gd name="connsiteY13" fmla="*/ 278930 h 1580680"/>
                <a:gd name="connsiteX14" fmla="*/ 72993 w 968779"/>
                <a:gd name="connsiteY14" fmla="*/ 380530 h 1580680"/>
                <a:gd name="connsiteX15" fmla="*/ 114268 w 968779"/>
                <a:gd name="connsiteY15" fmla="*/ 494830 h 1580680"/>
                <a:gd name="connsiteX16" fmla="*/ 3143 w 968779"/>
                <a:gd name="connsiteY16" fmla="*/ 752005 h 1580680"/>
                <a:gd name="connsiteX17" fmla="*/ 31718 w 968779"/>
                <a:gd name="connsiteY17" fmla="*/ 869480 h 1580680"/>
                <a:gd name="connsiteX18" fmla="*/ 44418 w 968779"/>
                <a:gd name="connsiteY18" fmla="*/ 1021880 h 1580680"/>
                <a:gd name="connsiteX19" fmla="*/ 98393 w 968779"/>
                <a:gd name="connsiteY19" fmla="*/ 1034580 h 1580680"/>
                <a:gd name="connsiteX20" fmla="*/ 228568 w 968779"/>
                <a:gd name="connsiteY20" fmla="*/ 882180 h 1580680"/>
                <a:gd name="connsiteX21" fmla="*/ 273018 w 968779"/>
                <a:gd name="connsiteY21" fmla="*/ 850430 h 1580680"/>
                <a:gd name="connsiteX22" fmla="*/ 358743 w 968779"/>
                <a:gd name="connsiteY22" fmla="*/ 755180 h 1580680"/>
                <a:gd name="connsiteX23" fmla="*/ 352393 w 968779"/>
                <a:gd name="connsiteY23" fmla="*/ 1021880 h 1580680"/>
                <a:gd name="connsiteX24" fmla="*/ 276193 w 968779"/>
                <a:gd name="connsiteY24" fmla="*/ 1383830 h 1580680"/>
                <a:gd name="connsiteX25" fmla="*/ 177768 w 968779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98856 w 969242"/>
                <a:gd name="connsiteY19" fmla="*/ 1034580 h 1580680"/>
                <a:gd name="connsiteX20" fmla="*/ 229031 w 969242"/>
                <a:gd name="connsiteY20" fmla="*/ 882180 h 1580680"/>
                <a:gd name="connsiteX21" fmla="*/ 273481 w 969242"/>
                <a:gd name="connsiteY21" fmla="*/ 850430 h 1580680"/>
                <a:gd name="connsiteX22" fmla="*/ 359206 w 969242"/>
                <a:gd name="connsiteY22" fmla="*/ 755180 h 1580680"/>
                <a:gd name="connsiteX23" fmla="*/ 352856 w 969242"/>
                <a:gd name="connsiteY23" fmla="*/ 1021880 h 1580680"/>
                <a:gd name="connsiteX24" fmla="*/ 276656 w 969242"/>
                <a:gd name="connsiteY24" fmla="*/ 1383830 h 1580680"/>
                <a:gd name="connsiteX25" fmla="*/ 178231 w 969242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229031 w 969242"/>
                <a:gd name="connsiteY20" fmla="*/ 882180 h 1580680"/>
                <a:gd name="connsiteX21" fmla="*/ 273481 w 969242"/>
                <a:gd name="connsiteY21" fmla="*/ 850430 h 1580680"/>
                <a:gd name="connsiteX22" fmla="*/ 359206 w 969242"/>
                <a:gd name="connsiteY22" fmla="*/ 755180 h 1580680"/>
                <a:gd name="connsiteX23" fmla="*/ 352856 w 969242"/>
                <a:gd name="connsiteY23" fmla="*/ 1021880 h 1580680"/>
                <a:gd name="connsiteX24" fmla="*/ 276656 w 969242"/>
                <a:gd name="connsiteY24" fmla="*/ 1383830 h 1580680"/>
                <a:gd name="connsiteX25" fmla="*/ 178231 w 969242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73481 w 969242"/>
                <a:gd name="connsiteY21" fmla="*/ 850430 h 1580680"/>
                <a:gd name="connsiteX22" fmla="*/ 359206 w 969242"/>
                <a:gd name="connsiteY22" fmla="*/ 755180 h 1580680"/>
                <a:gd name="connsiteX23" fmla="*/ 352856 w 969242"/>
                <a:gd name="connsiteY23" fmla="*/ 1021880 h 1580680"/>
                <a:gd name="connsiteX24" fmla="*/ 276656 w 969242"/>
                <a:gd name="connsiteY24" fmla="*/ 1383830 h 1580680"/>
                <a:gd name="connsiteX25" fmla="*/ 178231 w 969242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59206 w 969242"/>
                <a:gd name="connsiteY22" fmla="*/ 755180 h 1580680"/>
                <a:gd name="connsiteX23" fmla="*/ 352856 w 969242"/>
                <a:gd name="connsiteY23" fmla="*/ 1021880 h 1580680"/>
                <a:gd name="connsiteX24" fmla="*/ 276656 w 969242"/>
                <a:gd name="connsiteY24" fmla="*/ 1383830 h 1580680"/>
                <a:gd name="connsiteX25" fmla="*/ 178231 w 969242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71906 w 969242"/>
                <a:gd name="connsiteY22" fmla="*/ 748830 h 1580680"/>
                <a:gd name="connsiteX23" fmla="*/ 352856 w 969242"/>
                <a:gd name="connsiteY23" fmla="*/ 1021880 h 1580680"/>
                <a:gd name="connsiteX24" fmla="*/ 276656 w 969242"/>
                <a:gd name="connsiteY24" fmla="*/ 1383830 h 1580680"/>
                <a:gd name="connsiteX25" fmla="*/ 178231 w 969242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71906 w 969242"/>
                <a:gd name="connsiteY22" fmla="*/ 748830 h 1580680"/>
                <a:gd name="connsiteX23" fmla="*/ 352856 w 969242"/>
                <a:gd name="connsiteY23" fmla="*/ 1021880 h 1580680"/>
                <a:gd name="connsiteX24" fmla="*/ 178231 w 969242"/>
                <a:gd name="connsiteY24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71906 w 969242"/>
                <a:gd name="connsiteY22" fmla="*/ 748830 h 1580680"/>
                <a:gd name="connsiteX23" fmla="*/ 352856 w 969242"/>
                <a:gd name="connsiteY23" fmla="*/ 1021880 h 1580680"/>
                <a:gd name="connsiteX24" fmla="*/ 178231 w 969242"/>
                <a:gd name="connsiteY24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71906 w 969242"/>
                <a:gd name="connsiteY22" fmla="*/ 748830 h 1580680"/>
                <a:gd name="connsiteX23" fmla="*/ 375081 w 969242"/>
                <a:gd name="connsiteY23" fmla="*/ 1056805 h 1580680"/>
                <a:gd name="connsiteX24" fmla="*/ 178231 w 969242"/>
                <a:gd name="connsiteY24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71906 w 969242"/>
                <a:gd name="connsiteY22" fmla="*/ 748830 h 1580680"/>
                <a:gd name="connsiteX23" fmla="*/ 375081 w 969242"/>
                <a:gd name="connsiteY23" fmla="*/ 1056805 h 1580680"/>
                <a:gd name="connsiteX24" fmla="*/ 178231 w 969242"/>
                <a:gd name="connsiteY24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59206 w 969242"/>
                <a:gd name="connsiteY22" fmla="*/ 704380 h 1580680"/>
                <a:gd name="connsiteX23" fmla="*/ 375081 w 969242"/>
                <a:gd name="connsiteY23" fmla="*/ 1056805 h 1580680"/>
                <a:gd name="connsiteX24" fmla="*/ 178231 w 969242"/>
                <a:gd name="connsiteY24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59206 w 969242"/>
                <a:gd name="connsiteY22" fmla="*/ 704380 h 1580680"/>
                <a:gd name="connsiteX23" fmla="*/ 375081 w 969242"/>
                <a:gd name="connsiteY23" fmla="*/ 1056805 h 1580680"/>
                <a:gd name="connsiteX24" fmla="*/ 178231 w 969242"/>
                <a:gd name="connsiteY24" fmla="*/ 1580680 h 1580680"/>
                <a:gd name="connsiteX0" fmla="*/ 924356 w 969261"/>
                <a:gd name="connsiteY0" fmla="*/ 1574330 h 1580680"/>
                <a:gd name="connsiteX1" fmla="*/ 829106 w 969261"/>
                <a:gd name="connsiteY1" fmla="*/ 1415580 h 1580680"/>
                <a:gd name="connsiteX2" fmla="*/ 749731 w 969261"/>
                <a:gd name="connsiteY2" fmla="*/ 1155230 h 1580680"/>
                <a:gd name="connsiteX3" fmla="*/ 895781 w 969261"/>
                <a:gd name="connsiteY3" fmla="*/ 1142530 h 1580680"/>
                <a:gd name="connsiteX4" fmla="*/ 968806 w 969261"/>
                <a:gd name="connsiteY4" fmla="*/ 1085380 h 1580680"/>
                <a:gd name="connsiteX5" fmla="*/ 864031 w 969261"/>
                <a:gd name="connsiteY5" fmla="*/ 1066330 h 1580680"/>
                <a:gd name="connsiteX6" fmla="*/ 752906 w 969261"/>
                <a:gd name="connsiteY6" fmla="*/ 958380 h 1580680"/>
                <a:gd name="connsiteX7" fmla="*/ 768781 w 969261"/>
                <a:gd name="connsiteY7" fmla="*/ 796455 h 1580680"/>
                <a:gd name="connsiteX8" fmla="*/ 914831 w 969261"/>
                <a:gd name="connsiteY8" fmla="*/ 498005 h 1580680"/>
                <a:gd name="connsiteX9" fmla="*/ 835456 w 969261"/>
                <a:gd name="connsiteY9" fmla="*/ 228130 h 1580680"/>
                <a:gd name="connsiteX10" fmla="*/ 667181 w 969261"/>
                <a:gd name="connsiteY10" fmla="*/ 53505 h 1580680"/>
                <a:gd name="connsiteX11" fmla="*/ 406831 w 969261"/>
                <a:gd name="connsiteY11" fmla="*/ 2705 h 1580680"/>
                <a:gd name="connsiteX12" fmla="*/ 152831 w 969261"/>
                <a:gd name="connsiteY12" fmla="*/ 120180 h 1580680"/>
                <a:gd name="connsiteX13" fmla="*/ 165531 w 969261"/>
                <a:gd name="connsiteY13" fmla="*/ 278930 h 1580680"/>
                <a:gd name="connsiteX14" fmla="*/ 73456 w 969261"/>
                <a:gd name="connsiteY14" fmla="*/ 380530 h 1580680"/>
                <a:gd name="connsiteX15" fmla="*/ 114731 w 969261"/>
                <a:gd name="connsiteY15" fmla="*/ 494830 h 1580680"/>
                <a:gd name="connsiteX16" fmla="*/ 3606 w 969261"/>
                <a:gd name="connsiteY16" fmla="*/ 752005 h 1580680"/>
                <a:gd name="connsiteX17" fmla="*/ 32181 w 969261"/>
                <a:gd name="connsiteY17" fmla="*/ 869480 h 1580680"/>
                <a:gd name="connsiteX18" fmla="*/ 82981 w 969261"/>
                <a:gd name="connsiteY18" fmla="*/ 936155 h 1580680"/>
                <a:gd name="connsiteX19" fmla="*/ 124256 w 969261"/>
                <a:gd name="connsiteY19" fmla="*/ 926630 h 1580680"/>
                <a:gd name="connsiteX20" fmla="*/ 194106 w 969261"/>
                <a:gd name="connsiteY20" fmla="*/ 825030 h 1580680"/>
                <a:gd name="connsiteX21" fmla="*/ 248081 w 969261"/>
                <a:gd name="connsiteY21" fmla="*/ 825030 h 1580680"/>
                <a:gd name="connsiteX22" fmla="*/ 359206 w 969261"/>
                <a:gd name="connsiteY22" fmla="*/ 704380 h 1580680"/>
                <a:gd name="connsiteX23" fmla="*/ 375081 w 969261"/>
                <a:gd name="connsiteY23" fmla="*/ 1056805 h 1580680"/>
                <a:gd name="connsiteX24" fmla="*/ 178231 w 969261"/>
                <a:gd name="connsiteY24" fmla="*/ 1580680 h 1580680"/>
                <a:gd name="connsiteX0" fmla="*/ 924356 w 969261"/>
                <a:gd name="connsiteY0" fmla="*/ 1574330 h 1580680"/>
                <a:gd name="connsiteX1" fmla="*/ 829106 w 969261"/>
                <a:gd name="connsiteY1" fmla="*/ 1415580 h 1580680"/>
                <a:gd name="connsiteX2" fmla="*/ 749731 w 969261"/>
                <a:gd name="connsiteY2" fmla="*/ 1155230 h 1580680"/>
                <a:gd name="connsiteX3" fmla="*/ 895781 w 969261"/>
                <a:gd name="connsiteY3" fmla="*/ 1142530 h 1580680"/>
                <a:gd name="connsiteX4" fmla="*/ 968806 w 969261"/>
                <a:gd name="connsiteY4" fmla="*/ 1085380 h 1580680"/>
                <a:gd name="connsiteX5" fmla="*/ 864031 w 969261"/>
                <a:gd name="connsiteY5" fmla="*/ 1066330 h 1580680"/>
                <a:gd name="connsiteX6" fmla="*/ 752906 w 969261"/>
                <a:gd name="connsiteY6" fmla="*/ 958380 h 1580680"/>
                <a:gd name="connsiteX7" fmla="*/ 768781 w 969261"/>
                <a:gd name="connsiteY7" fmla="*/ 796455 h 1580680"/>
                <a:gd name="connsiteX8" fmla="*/ 914831 w 969261"/>
                <a:gd name="connsiteY8" fmla="*/ 498005 h 1580680"/>
                <a:gd name="connsiteX9" fmla="*/ 835456 w 969261"/>
                <a:gd name="connsiteY9" fmla="*/ 228130 h 1580680"/>
                <a:gd name="connsiteX10" fmla="*/ 667181 w 969261"/>
                <a:gd name="connsiteY10" fmla="*/ 53505 h 1580680"/>
                <a:gd name="connsiteX11" fmla="*/ 406831 w 969261"/>
                <a:gd name="connsiteY11" fmla="*/ 2705 h 1580680"/>
                <a:gd name="connsiteX12" fmla="*/ 152831 w 969261"/>
                <a:gd name="connsiteY12" fmla="*/ 120180 h 1580680"/>
                <a:gd name="connsiteX13" fmla="*/ 165531 w 969261"/>
                <a:gd name="connsiteY13" fmla="*/ 278930 h 1580680"/>
                <a:gd name="connsiteX14" fmla="*/ 73456 w 969261"/>
                <a:gd name="connsiteY14" fmla="*/ 380530 h 1580680"/>
                <a:gd name="connsiteX15" fmla="*/ 114731 w 969261"/>
                <a:gd name="connsiteY15" fmla="*/ 494830 h 1580680"/>
                <a:gd name="connsiteX16" fmla="*/ 3606 w 969261"/>
                <a:gd name="connsiteY16" fmla="*/ 752005 h 1580680"/>
                <a:gd name="connsiteX17" fmla="*/ 32181 w 969261"/>
                <a:gd name="connsiteY17" fmla="*/ 869480 h 1580680"/>
                <a:gd name="connsiteX18" fmla="*/ 82981 w 969261"/>
                <a:gd name="connsiteY18" fmla="*/ 936155 h 1580680"/>
                <a:gd name="connsiteX19" fmla="*/ 124256 w 969261"/>
                <a:gd name="connsiteY19" fmla="*/ 926630 h 1580680"/>
                <a:gd name="connsiteX20" fmla="*/ 194106 w 969261"/>
                <a:gd name="connsiteY20" fmla="*/ 825030 h 1580680"/>
                <a:gd name="connsiteX21" fmla="*/ 248081 w 969261"/>
                <a:gd name="connsiteY21" fmla="*/ 825030 h 1580680"/>
                <a:gd name="connsiteX22" fmla="*/ 359206 w 969261"/>
                <a:gd name="connsiteY22" fmla="*/ 704380 h 1580680"/>
                <a:gd name="connsiteX23" fmla="*/ 375081 w 969261"/>
                <a:gd name="connsiteY23" fmla="*/ 1056805 h 1580680"/>
                <a:gd name="connsiteX24" fmla="*/ 178231 w 969261"/>
                <a:gd name="connsiteY24" fmla="*/ 1580680 h 1580680"/>
                <a:gd name="connsiteX0" fmla="*/ 924356 w 969736"/>
                <a:gd name="connsiteY0" fmla="*/ 1574330 h 1580680"/>
                <a:gd name="connsiteX1" fmla="*/ 829106 w 969736"/>
                <a:gd name="connsiteY1" fmla="*/ 1415580 h 1580680"/>
                <a:gd name="connsiteX2" fmla="*/ 749731 w 969736"/>
                <a:gd name="connsiteY2" fmla="*/ 1155230 h 1580680"/>
                <a:gd name="connsiteX3" fmla="*/ 895781 w 969736"/>
                <a:gd name="connsiteY3" fmla="*/ 1142530 h 1580680"/>
                <a:gd name="connsiteX4" fmla="*/ 968806 w 969736"/>
                <a:gd name="connsiteY4" fmla="*/ 1085380 h 1580680"/>
                <a:gd name="connsiteX5" fmla="*/ 848156 w 969736"/>
                <a:gd name="connsiteY5" fmla="*/ 1002830 h 1580680"/>
                <a:gd name="connsiteX6" fmla="*/ 752906 w 969736"/>
                <a:gd name="connsiteY6" fmla="*/ 958380 h 1580680"/>
                <a:gd name="connsiteX7" fmla="*/ 768781 w 969736"/>
                <a:gd name="connsiteY7" fmla="*/ 796455 h 1580680"/>
                <a:gd name="connsiteX8" fmla="*/ 914831 w 969736"/>
                <a:gd name="connsiteY8" fmla="*/ 498005 h 1580680"/>
                <a:gd name="connsiteX9" fmla="*/ 835456 w 969736"/>
                <a:gd name="connsiteY9" fmla="*/ 228130 h 1580680"/>
                <a:gd name="connsiteX10" fmla="*/ 667181 w 969736"/>
                <a:gd name="connsiteY10" fmla="*/ 53505 h 1580680"/>
                <a:gd name="connsiteX11" fmla="*/ 406831 w 969736"/>
                <a:gd name="connsiteY11" fmla="*/ 2705 h 1580680"/>
                <a:gd name="connsiteX12" fmla="*/ 152831 w 969736"/>
                <a:gd name="connsiteY12" fmla="*/ 120180 h 1580680"/>
                <a:gd name="connsiteX13" fmla="*/ 165531 w 969736"/>
                <a:gd name="connsiteY13" fmla="*/ 278930 h 1580680"/>
                <a:gd name="connsiteX14" fmla="*/ 73456 w 969736"/>
                <a:gd name="connsiteY14" fmla="*/ 380530 h 1580680"/>
                <a:gd name="connsiteX15" fmla="*/ 114731 w 969736"/>
                <a:gd name="connsiteY15" fmla="*/ 494830 h 1580680"/>
                <a:gd name="connsiteX16" fmla="*/ 3606 w 969736"/>
                <a:gd name="connsiteY16" fmla="*/ 752005 h 1580680"/>
                <a:gd name="connsiteX17" fmla="*/ 32181 w 969736"/>
                <a:gd name="connsiteY17" fmla="*/ 869480 h 1580680"/>
                <a:gd name="connsiteX18" fmla="*/ 82981 w 969736"/>
                <a:gd name="connsiteY18" fmla="*/ 936155 h 1580680"/>
                <a:gd name="connsiteX19" fmla="*/ 124256 w 969736"/>
                <a:gd name="connsiteY19" fmla="*/ 926630 h 1580680"/>
                <a:gd name="connsiteX20" fmla="*/ 194106 w 969736"/>
                <a:gd name="connsiteY20" fmla="*/ 825030 h 1580680"/>
                <a:gd name="connsiteX21" fmla="*/ 248081 w 969736"/>
                <a:gd name="connsiteY21" fmla="*/ 825030 h 1580680"/>
                <a:gd name="connsiteX22" fmla="*/ 359206 w 969736"/>
                <a:gd name="connsiteY22" fmla="*/ 704380 h 1580680"/>
                <a:gd name="connsiteX23" fmla="*/ 375081 w 969736"/>
                <a:gd name="connsiteY23" fmla="*/ 1056805 h 1580680"/>
                <a:gd name="connsiteX24" fmla="*/ 178231 w 969736"/>
                <a:gd name="connsiteY24" fmla="*/ 1580680 h 1580680"/>
                <a:gd name="connsiteX0" fmla="*/ 924356 w 933018"/>
                <a:gd name="connsiteY0" fmla="*/ 1574330 h 1580680"/>
                <a:gd name="connsiteX1" fmla="*/ 829106 w 933018"/>
                <a:gd name="connsiteY1" fmla="*/ 1415580 h 1580680"/>
                <a:gd name="connsiteX2" fmla="*/ 749731 w 933018"/>
                <a:gd name="connsiteY2" fmla="*/ 1155230 h 1580680"/>
                <a:gd name="connsiteX3" fmla="*/ 895781 w 933018"/>
                <a:gd name="connsiteY3" fmla="*/ 1142530 h 1580680"/>
                <a:gd name="connsiteX4" fmla="*/ 930706 w 933018"/>
                <a:gd name="connsiteY4" fmla="*/ 1012355 h 1580680"/>
                <a:gd name="connsiteX5" fmla="*/ 848156 w 933018"/>
                <a:gd name="connsiteY5" fmla="*/ 1002830 h 1580680"/>
                <a:gd name="connsiteX6" fmla="*/ 752906 w 933018"/>
                <a:gd name="connsiteY6" fmla="*/ 958380 h 1580680"/>
                <a:gd name="connsiteX7" fmla="*/ 768781 w 933018"/>
                <a:gd name="connsiteY7" fmla="*/ 796455 h 1580680"/>
                <a:gd name="connsiteX8" fmla="*/ 914831 w 933018"/>
                <a:gd name="connsiteY8" fmla="*/ 498005 h 1580680"/>
                <a:gd name="connsiteX9" fmla="*/ 835456 w 933018"/>
                <a:gd name="connsiteY9" fmla="*/ 228130 h 1580680"/>
                <a:gd name="connsiteX10" fmla="*/ 667181 w 933018"/>
                <a:gd name="connsiteY10" fmla="*/ 53505 h 1580680"/>
                <a:gd name="connsiteX11" fmla="*/ 406831 w 933018"/>
                <a:gd name="connsiteY11" fmla="*/ 2705 h 1580680"/>
                <a:gd name="connsiteX12" fmla="*/ 152831 w 933018"/>
                <a:gd name="connsiteY12" fmla="*/ 120180 h 1580680"/>
                <a:gd name="connsiteX13" fmla="*/ 165531 w 933018"/>
                <a:gd name="connsiteY13" fmla="*/ 278930 h 1580680"/>
                <a:gd name="connsiteX14" fmla="*/ 73456 w 933018"/>
                <a:gd name="connsiteY14" fmla="*/ 380530 h 1580680"/>
                <a:gd name="connsiteX15" fmla="*/ 114731 w 933018"/>
                <a:gd name="connsiteY15" fmla="*/ 494830 h 1580680"/>
                <a:gd name="connsiteX16" fmla="*/ 3606 w 933018"/>
                <a:gd name="connsiteY16" fmla="*/ 752005 h 1580680"/>
                <a:gd name="connsiteX17" fmla="*/ 32181 w 933018"/>
                <a:gd name="connsiteY17" fmla="*/ 869480 h 1580680"/>
                <a:gd name="connsiteX18" fmla="*/ 82981 w 933018"/>
                <a:gd name="connsiteY18" fmla="*/ 936155 h 1580680"/>
                <a:gd name="connsiteX19" fmla="*/ 124256 w 933018"/>
                <a:gd name="connsiteY19" fmla="*/ 926630 h 1580680"/>
                <a:gd name="connsiteX20" fmla="*/ 194106 w 933018"/>
                <a:gd name="connsiteY20" fmla="*/ 825030 h 1580680"/>
                <a:gd name="connsiteX21" fmla="*/ 248081 w 933018"/>
                <a:gd name="connsiteY21" fmla="*/ 825030 h 1580680"/>
                <a:gd name="connsiteX22" fmla="*/ 359206 w 933018"/>
                <a:gd name="connsiteY22" fmla="*/ 704380 h 1580680"/>
                <a:gd name="connsiteX23" fmla="*/ 375081 w 933018"/>
                <a:gd name="connsiteY23" fmla="*/ 1056805 h 1580680"/>
                <a:gd name="connsiteX24" fmla="*/ 178231 w 933018"/>
                <a:gd name="connsiteY24" fmla="*/ 1580680 h 1580680"/>
                <a:gd name="connsiteX0" fmla="*/ 924356 w 931228"/>
                <a:gd name="connsiteY0" fmla="*/ 1574330 h 1580680"/>
                <a:gd name="connsiteX1" fmla="*/ 829106 w 931228"/>
                <a:gd name="connsiteY1" fmla="*/ 1415580 h 1580680"/>
                <a:gd name="connsiteX2" fmla="*/ 749731 w 931228"/>
                <a:gd name="connsiteY2" fmla="*/ 1155230 h 1580680"/>
                <a:gd name="connsiteX3" fmla="*/ 876731 w 931228"/>
                <a:gd name="connsiteY3" fmla="*/ 1101255 h 1580680"/>
                <a:gd name="connsiteX4" fmla="*/ 930706 w 931228"/>
                <a:gd name="connsiteY4" fmla="*/ 1012355 h 1580680"/>
                <a:gd name="connsiteX5" fmla="*/ 848156 w 931228"/>
                <a:gd name="connsiteY5" fmla="*/ 1002830 h 1580680"/>
                <a:gd name="connsiteX6" fmla="*/ 752906 w 931228"/>
                <a:gd name="connsiteY6" fmla="*/ 958380 h 1580680"/>
                <a:gd name="connsiteX7" fmla="*/ 768781 w 931228"/>
                <a:gd name="connsiteY7" fmla="*/ 796455 h 1580680"/>
                <a:gd name="connsiteX8" fmla="*/ 914831 w 931228"/>
                <a:gd name="connsiteY8" fmla="*/ 498005 h 1580680"/>
                <a:gd name="connsiteX9" fmla="*/ 835456 w 931228"/>
                <a:gd name="connsiteY9" fmla="*/ 228130 h 1580680"/>
                <a:gd name="connsiteX10" fmla="*/ 667181 w 931228"/>
                <a:gd name="connsiteY10" fmla="*/ 53505 h 1580680"/>
                <a:gd name="connsiteX11" fmla="*/ 406831 w 931228"/>
                <a:gd name="connsiteY11" fmla="*/ 2705 h 1580680"/>
                <a:gd name="connsiteX12" fmla="*/ 152831 w 931228"/>
                <a:gd name="connsiteY12" fmla="*/ 120180 h 1580680"/>
                <a:gd name="connsiteX13" fmla="*/ 165531 w 931228"/>
                <a:gd name="connsiteY13" fmla="*/ 278930 h 1580680"/>
                <a:gd name="connsiteX14" fmla="*/ 73456 w 931228"/>
                <a:gd name="connsiteY14" fmla="*/ 380530 h 1580680"/>
                <a:gd name="connsiteX15" fmla="*/ 114731 w 931228"/>
                <a:gd name="connsiteY15" fmla="*/ 494830 h 1580680"/>
                <a:gd name="connsiteX16" fmla="*/ 3606 w 931228"/>
                <a:gd name="connsiteY16" fmla="*/ 752005 h 1580680"/>
                <a:gd name="connsiteX17" fmla="*/ 32181 w 931228"/>
                <a:gd name="connsiteY17" fmla="*/ 869480 h 1580680"/>
                <a:gd name="connsiteX18" fmla="*/ 82981 w 931228"/>
                <a:gd name="connsiteY18" fmla="*/ 936155 h 1580680"/>
                <a:gd name="connsiteX19" fmla="*/ 124256 w 931228"/>
                <a:gd name="connsiteY19" fmla="*/ 926630 h 1580680"/>
                <a:gd name="connsiteX20" fmla="*/ 194106 w 931228"/>
                <a:gd name="connsiteY20" fmla="*/ 825030 h 1580680"/>
                <a:gd name="connsiteX21" fmla="*/ 248081 w 931228"/>
                <a:gd name="connsiteY21" fmla="*/ 825030 h 1580680"/>
                <a:gd name="connsiteX22" fmla="*/ 359206 w 931228"/>
                <a:gd name="connsiteY22" fmla="*/ 704380 h 1580680"/>
                <a:gd name="connsiteX23" fmla="*/ 375081 w 931228"/>
                <a:gd name="connsiteY23" fmla="*/ 1056805 h 1580680"/>
                <a:gd name="connsiteX24" fmla="*/ 178231 w 931228"/>
                <a:gd name="connsiteY24" fmla="*/ 1580680 h 1580680"/>
                <a:gd name="connsiteX0" fmla="*/ 924356 w 931228"/>
                <a:gd name="connsiteY0" fmla="*/ 1574330 h 1580680"/>
                <a:gd name="connsiteX1" fmla="*/ 829106 w 931228"/>
                <a:gd name="connsiteY1" fmla="*/ 1415580 h 1580680"/>
                <a:gd name="connsiteX2" fmla="*/ 749731 w 931228"/>
                <a:gd name="connsiteY2" fmla="*/ 1155230 h 1580680"/>
                <a:gd name="connsiteX3" fmla="*/ 876731 w 931228"/>
                <a:gd name="connsiteY3" fmla="*/ 1101255 h 1580680"/>
                <a:gd name="connsiteX4" fmla="*/ 930706 w 931228"/>
                <a:gd name="connsiteY4" fmla="*/ 1012355 h 1580680"/>
                <a:gd name="connsiteX5" fmla="*/ 848156 w 931228"/>
                <a:gd name="connsiteY5" fmla="*/ 1002830 h 1580680"/>
                <a:gd name="connsiteX6" fmla="*/ 752906 w 931228"/>
                <a:gd name="connsiteY6" fmla="*/ 958380 h 1580680"/>
                <a:gd name="connsiteX7" fmla="*/ 768781 w 931228"/>
                <a:gd name="connsiteY7" fmla="*/ 796455 h 1580680"/>
                <a:gd name="connsiteX8" fmla="*/ 914831 w 931228"/>
                <a:gd name="connsiteY8" fmla="*/ 498005 h 1580680"/>
                <a:gd name="connsiteX9" fmla="*/ 835456 w 931228"/>
                <a:gd name="connsiteY9" fmla="*/ 228130 h 1580680"/>
                <a:gd name="connsiteX10" fmla="*/ 667181 w 931228"/>
                <a:gd name="connsiteY10" fmla="*/ 53505 h 1580680"/>
                <a:gd name="connsiteX11" fmla="*/ 406831 w 931228"/>
                <a:gd name="connsiteY11" fmla="*/ 2705 h 1580680"/>
                <a:gd name="connsiteX12" fmla="*/ 152831 w 931228"/>
                <a:gd name="connsiteY12" fmla="*/ 120180 h 1580680"/>
                <a:gd name="connsiteX13" fmla="*/ 165531 w 931228"/>
                <a:gd name="connsiteY13" fmla="*/ 278930 h 1580680"/>
                <a:gd name="connsiteX14" fmla="*/ 73456 w 931228"/>
                <a:gd name="connsiteY14" fmla="*/ 380530 h 1580680"/>
                <a:gd name="connsiteX15" fmla="*/ 114731 w 931228"/>
                <a:gd name="connsiteY15" fmla="*/ 494830 h 1580680"/>
                <a:gd name="connsiteX16" fmla="*/ 3606 w 931228"/>
                <a:gd name="connsiteY16" fmla="*/ 752005 h 1580680"/>
                <a:gd name="connsiteX17" fmla="*/ 32181 w 931228"/>
                <a:gd name="connsiteY17" fmla="*/ 869480 h 1580680"/>
                <a:gd name="connsiteX18" fmla="*/ 82981 w 931228"/>
                <a:gd name="connsiteY18" fmla="*/ 936155 h 1580680"/>
                <a:gd name="connsiteX19" fmla="*/ 124256 w 931228"/>
                <a:gd name="connsiteY19" fmla="*/ 926630 h 1580680"/>
                <a:gd name="connsiteX20" fmla="*/ 194106 w 931228"/>
                <a:gd name="connsiteY20" fmla="*/ 825030 h 1580680"/>
                <a:gd name="connsiteX21" fmla="*/ 248081 w 931228"/>
                <a:gd name="connsiteY21" fmla="*/ 825030 h 1580680"/>
                <a:gd name="connsiteX22" fmla="*/ 359206 w 931228"/>
                <a:gd name="connsiteY22" fmla="*/ 704380 h 1580680"/>
                <a:gd name="connsiteX23" fmla="*/ 375081 w 931228"/>
                <a:gd name="connsiteY23" fmla="*/ 1056805 h 1580680"/>
                <a:gd name="connsiteX24" fmla="*/ 178231 w 931228"/>
                <a:gd name="connsiteY24" fmla="*/ 1580680 h 1580680"/>
                <a:gd name="connsiteX0" fmla="*/ 924356 w 931228"/>
                <a:gd name="connsiteY0" fmla="*/ 1574330 h 1580680"/>
                <a:gd name="connsiteX1" fmla="*/ 829106 w 931228"/>
                <a:gd name="connsiteY1" fmla="*/ 1415580 h 1580680"/>
                <a:gd name="connsiteX2" fmla="*/ 749731 w 931228"/>
                <a:gd name="connsiteY2" fmla="*/ 1155230 h 1580680"/>
                <a:gd name="connsiteX3" fmla="*/ 876731 w 931228"/>
                <a:gd name="connsiteY3" fmla="*/ 1101255 h 1580680"/>
                <a:gd name="connsiteX4" fmla="*/ 930706 w 931228"/>
                <a:gd name="connsiteY4" fmla="*/ 1012355 h 1580680"/>
                <a:gd name="connsiteX5" fmla="*/ 825931 w 931228"/>
                <a:gd name="connsiteY5" fmla="*/ 1034580 h 1580680"/>
                <a:gd name="connsiteX6" fmla="*/ 752906 w 931228"/>
                <a:gd name="connsiteY6" fmla="*/ 958380 h 1580680"/>
                <a:gd name="connsiteX7" fmla="*/ 768781 w 931228"/>
                <a:gd name="connsiteY7" fmla="*/ 796455 h 1580680"/>
                <a:gd name="connsiteX8" fmla="*/ 914831 w 931228"/>
                <a:gd name="connsiteY8" fmla="*/ 498005 h 1580680"/>
                <a:gd name="connsiteX9" fmla="*/ 835456 w 931228"/>
                <a:gd name="connsiteY9" fmla="*/ 228130 h 1580680"/>
                <a:gd name="connsiteX10" fmla="*/ 667181 w 931228"/>
                <a:gd name="connsiteY10" fmla="*/ 53505 h 1580680"/>
                <a:gd name="connsiteX11" fmla="*/ 406831 w 931228"/>
                <a:gd name="connsiteY11" fmla="*/ 2705 h 1580680"/>
                <a:gd name="connsiteX12" fmla="*/ 152831 w 931228"/>
                <a:gd name="connsiteY12" fmla="*/ 120180 h 1580680"/>
                <a:gd name="connsiteX13" fmla="*/ 165531 w 931228"/>
                <a:gd name="connsiteY13" fmla="*/ 278930 h 1580680"/>
                <a:gd name="connsiteX14" fmla="*/ 73456 w 931228"/>
                <a:gd name="connsiteY14" fmla="*/ 380530 h 1580680"/>
                <a:gd name="connsiteX15" fmla="*/ 114731 w 931228"/>
                <a:gd name="connsiteY15" fmla="*/ 494830 h 1580680"/>
                <a:gd name="connsiteX16" fmla="*/ 3606 w 931228"/>
                <a:gd name="connsiteY16" fmla="*/ 752005 h 1580680"/>
                <a:gd name="connsiteX17" fmla="*/ 32181 w 931228"/>
                <a:gd name="connsiteY17" fmla="*/ 869480 h 1580680"/>
                <a:gd name="connsiteX18" fmla="*/ 82981 w 931228"/>
                <a:gd name="connsiteY18" fmla="*/ 936155 h 1580680"/>
                <a:gd name="connsiteX19" fmla="*/ 124256 w 931228"/>
                <a:gd name="connsiteY19" fmla="*/ 926630 h 1580680"/>
                <a:gd name="connsiteX20" fmla="*/ 194106 w 931228"/>
                <a:gd name="connsiteY20" fmla="*/ 825030 h 1580680"/>
                <a:gd name="connsiteX21" fmla="*/ 248081 w 931228"/>
                <a:gd name="connsiteY21" fmla="*/ 825030 h 1580680"/>
                <a:gd name="connsiteX22" fmla="*/ 359206 w 931228"/>
                <a:gd name="connsiteY22" fmla="*/ 704380 h 1580680"/>
                <a:gd name="connsiteX23" fmla="*/ 375081 w 931228"/>
                <a:gd name="connsiteY23" fmla="*/ 1056805 h 1580680"/>
                <a:gd name="connsiteX24" fmla="*/ 178231 w 931228"/>
                <a:gd name="connsiteY24" fmla="*/ 1580680 h 1580680"/>
                <a:gd name="connsiteX0" fmla="*/ 924356 w 931228"/>
                <a:gd name="connsiteY0" fmla="*/ 1574330 h 1580680"/>
                <a:gd name="connsiteX1" fmla="*/ 829106 w 931228"/>
                <a:gd name="connsiteY1" fmla="*/ 1415580 h 1580680"/>
                <a:gd name="connsiteX2" fmla="*/ 749731 w 931228"/>
                <a:gd name="connsiteY2" fmla="*/ 1155230 h 1580680"/>
                <a:gd name="connsiteX3" fmla="*/ 876731 w 931228"/>
                <a:gd name="connsiteY3" fmla="*/ 1101255 h 1580680"/>
                <a:gd name="connsiteX4" fmla="*/ 930706 w 931228"/>
                <a:gd name="connsiteY4" fmla="*/ 1012355 h 1580680"/>
                <a:gd name="connsiteX5" fmla="*/ 825931 w 931228"/>
                <a:gd name="connsiteY5" fmla="*/ 1034580 h 1580680"/>
                <a:gd name="connsiteX6" fmla="*/ 771956 w 931228"/>
                <a:gd name="connsiteY6" fmla="*/ 971080 h 1580680"/>
                <a:gd name="connsiteX7" fmla="*/ 768781 w 931228"/>
                <a:gd name="connsiteY7" fmla="*/ 796455 h 1580680"/>
                <a:gd name="connsiteX8" fmla="*/ 914831 w 931228"/>
                <a:gd name="connsiteY8" fmla="*/ 498005 h 1580680"/>
                <a:gd name="connsiteX9" fmla="*/ 835456 w 931228"/>
                <a:gd name="connsiteY9" fmla="*/ 228130 h 1580680"/>
                <a:gd name="connsiteX10" fmla="*/ 667181 w 931228"/>
                <a:gd name="connsiteY10" fmla="*/ 53505 h 1580680"/>
                <a:gd name="connsiteX11" fmla="*/ 406831 w 931228"/>
                <a:gd name="connsiteY11" fmla="*/ 2705 h 1580680"/>
                <a:gd name="connsiteX12" fmla="*/ 152831 w 931228"/>
                <a:gd name="connsiteY12" fmla="*/ 120180 h 1580680"/>
                <a:gd name="connsiteX13" fmla="*/ 165531 w 931228"/>
                <a:gd name="connsiteY13" fmla="*/ 278930 h 1580680"/>
                <a:gd name="connsiteX14" fmla="*/ 73456 w 931228"/>
                <a:gd name="connsiteY14" fmla="*/ 380530 h 1580680"/>
                <a:gd name="connsiteX15" fmla="*/ 114731 w 931228"/>
                <a:gd name="connsiteY15" fmla="*/ 494830 h 1580680"/>
                <a:gd name="connsiteX16" fmla="*/ 3606 w 931228"/>
                <a:gd name="connsiteY16" fmla="*/ 752005 h 1580680"/>
                <a:gd name="connsiteX17" fmla="*/ 32181 w 931228"/>
                <a:gd name="connsiteY17" fmla="*/ 869480 h 1580680"/>
                <a:gd name="connsiteX18" fmla="*/ 82981 w 931228"/>
                <a:gd name="connsiteY18" fmla="*/ 936155 h 1580680"/>
                <a:gd name="connsiteX19" fmla="*/ 124256 w 931228"/>
                <a:gd name="connsiteY19" fmla="*/ 926630 h 1580680"/>
                <a:gd name="connsiteX20" fmla="*/ 194106 w 931228"/>
                <a:gd name="connsiteY20" fmla="*/ 825030 h 1580680"/>
                <a:gd name="connsiteX21" fmla="*/ 248081 w 931228"/>
                <a:gd name="connsiteY21" fmla="*/ 825030 h 1580680"/>
                <a:gd name="connsiteX22" fmla="*/ 359206 w 931228"/>
                <a:gd name="connsiteY22" fmla="*/ 704380 h 1580680"/>
                <a:gd name="connsiteX23" fmla="*/ 375081 w 931228"/>
                <a:gd name="connsiteY23" fmla="*/ 1056805 h 1580680"/>
                <a:gd name="connsiteX24" fmla="*/ 178231 w 931228"/>
                <a:gd name="connsiteY24" fmla="*/ 1580680 h 1580680"/>
                <a:gd name="connsiteX0" fmla="*/ 924356 w 931228"/>
                <a:gd name="connsiteY0" fmla="*/ 1574330 h 1580680"/>
                <a:gd name="connsiteX1" fmla="*/ 829106 w 931228"/>
                <a:gd name="connsiteY1" fmla="*/ 1415580 h 1580680"/>
                <a:gd name="connsiteX2" fmla="*/ 749731 w 931228"/>
                <a:gd name="connsiteY2" fmla="*/ 1155230 h 1580680"/>
                <a:gd name="connsiteX3" fmla="*/ 876731 w 931228"/>
                <a:gd name="connsiteY3" fmla="*/ 1101255 h 1580680"/>
                <a:gd name="connsiteX4" fmla="*/ 930706 w 931228"/>
                <a:gd name="connsiteY4" fmla="*/ 1012355 h 1580680"/>
                <a:gd name="connsiteX5" fmla="*/ 825931 w 931228"/>
                <a:gd name="connsiteY5" fmla="*/ 1034580 h 1580680"/>
                <a:gd name="connsiteX6" fmla="*/ 771956 w 931228"/>
                <a:gd name="connsiteY6" fmla="*/ 971080 h 1580680"/>
                <a:gd name="connsiteX7" fmla="*/ 768781 w 931228"/>
                <a:gd name="connsiteY7" fmla="*/ 796455 h 1580680"/>
                <a:gd name="connsiteX8" fmla="*/ 873556 w 931228"/>
                <a:gd name="connsiteY8" fmla="*/ 485305 h 1580680"/>
                <a:gd name="connsiteX9" fmla="*/ 835456 w 931228"/>
                <a:gd name="connsiteY9" fmla="*/ 228130 h 1580680"/>
                <a:gd name="connsiteX10" fmla="*/ 667181 w 931228"/>
                <a:gd name="connsiteY10" fmla="*/ 53505 h 1580680"/>
                <a:gd name="connsiteX11" fmla="*/ 406831 w 931228"/>
                <a:gd name="connsiteY11" fmla="*/ 2705 h 1580680"/>
                <a:gd name="connsiteX12" fmla="*/ 152831 w 931228"/>
                <a:gd name="connsiteY12" fmla="*/ 120180 h 1580680"/>
                <a:gd name="connsiteX13" fmla="*/ 165531 w 931228"/>
                <a:gd name="connsiteY13" fmla="*/ 278930 h 1580680"/>
                <a:gd name="connsiteX14" fmla="*/ 73456 w 931228"/>
                <a:gd name="connsiteY14" fmla="*/ 380530 h 1580680"/>
                <a:gd name="connsiteX15" fmla="*/ 114731 w 931228"/>
                <a:gd name="connsiteY15" fmla="*/ 494830 h 1580680"/>
                <a:gd name="connsiteX16" fmla="*/ 3606 w 931228"/>
                <a:gd name="connsiteY16" fmla="*/ 752005 h 1580680"/>
                <a:gd name="connsiteX17" fmla="*/ 32181 w 931228"/>
                <a:gd name="connsiteY17" fmla="*/ 869480 h 1580680"/>
                <a:gd name="connsiteX18" fmla="*/ 82981 w 931228"/>
                <a:gd name="connsiteY18" fmla="*/ 936155 h 1580680"/>
                <a:gd name="connsiteX19" fmla="*/ 124256 w 931228"/>
                <a:gd name="connsiteY19" fmla="*/ 926630 h 1580680"/>
                <a:gd name="connsiteX20" fmla="*/ 194106 w 931228"/>
                <a:gd name="connsiteY20" fmla="*/ 825030 h 1580680"/>
                <a:gd name="connsiteX21" fmla="*/ 248081 w 931228"/>
                <a:gd name="connsiteY21" fmla="*/ 825030 h 1580680"/>
                <a:gd name="connsiteX22" fmla="*/ 359206 w 931228"/>
                <a:gd name="connsiteY22" fmla="*/ 704380 h 1580680"/>
                <a:gd name="connsiteX23" fmla="*/ 375081 w 931228"/>
                <a:gd name="connsiteY23" fmla="*/ 1056805 h 1580680"/>
                <a:gd name="connsiteX24" fmla="*/ 178231 w 931228"/>
                <a:gd name="connsiteY24" fmla="*/ 1580680 h 1580680"/>
                <a:gd name="connsiteX0" fmla="*/ 924356 w 931228"/>
                <a:gd name="connsiteY0" fmla="*/ 1574127 h 1580477"/>
                <a:gd name="connsiteX1" fmla="*/ 829106 w 931228"/>
                <a:gd name="connsiteY1" fmla="*/ 1415377 h 1580477"/>
                <a:gd name="connsiteX2" fmla="*/ 749731 w 931228"/>
                <a:gd name="connsiteY2" fmla="*/ 1155027 h 1580477"/>
                <a:gd name="connsiteX3" fmla="*/ 876731 w 931228"/>
                <a:gd name="connsiteY3" fmla="*/ 1101052 h 1580477"/>
                <a:gd name="connsiteX4" fmla="*/ 930706 w 931228"/>
                <a:gd name="connsiteY4" fmla="*/ 1012152 h 1580477"/>
                <a:gd name="connsiteX5" fmla="*/ 825931 w 931228"/>
                <a:gd name="connsiteY5" fmla="*/ 1034377 h 1580477"/>
                <a:gd name="connsiteX6" fmla="*/ 771956 w 931228"/>
                <a:gd name="connsiteY6" fmla="*/ 970877 h 1580477"/>
                <a:gd name="connsiteX7" fmla="*/ 768781 w 931228"/>
                <a:gd name="connsiteY7" fmla="*/ 796252 h 1580477"/>
                <a:gd name="connsiteX8" fmla="*/ 873556 w 931228"/>
                <a:gd name="connsiteY8" fmla="*/ 485102 h 1580477"/>
                <a:gd name="connsiteX9" fmla="*/ 810056 w 931228"/>
                <a:gd name="connsiteY9" fmla="*/ 208877 h 1580477"/>
                <a:gd name="connsiteX10" fmla="*/ 667181 w 931228"/>
                <a:gd name="connsiteY10" fmla="*/ 53302 h 1580477"/>
                <a:gd name="connsiteX11" fmla="*/ 406831 w 931228"/>
                <a:gd name="connsiteY11" fmla="*/ 2502 h 1580477"/>
                <a:gd name="connsiteX12" fmla="*/ 152831 w 931228"/>
                <a:gd name="connsiteY12" fmla="*/ 119977 h 1580477"/>
                <a:gd name="connsiteX13" fmla="*/ 165531 w 931228"/>
                <a:gd name="connsiteY13" fmla="*/ 278727 h 1580477"/>
                <a:gd name="connsiteX14" fmla="*/ 73456 w 931228"/>
                <a:gd name="connsiteY14" fmla="*/ 380327 h 1580477"/>
                <a:gd name="connsiteX15" fmla="*/ 114731 w 931228"/>
                <a:gd name="connsiteY15" fmla="*/ 494627 h 1580477"/>
                <a:gd name="connsiteX16" fmla="*/ 3606 w 931228"/>
                <a:gd name="connsiteY16" fmla="*/ 751802 h 1580477"/>
                <a:gd name="connsiteX17" fmla="*/ 32181 w 931228"/>
                <a:gd name="connsiteY17" fmla="*/ 869277 h 1580477"/>
                <a:gd name="connsiteX18" fmla="*/ 82981 w 931228"/>
                <a:gd name="connsiteY18" fmla="*/ 935952 h 1580477"/>
                <a:gd name="connsiteX19" fmla="*/ 124256 w 931228"/>
                <a:gd name="connsiteY19" fmla="*/ 926427 h 1580477"/>
                <a:gd name="connsiteX20" fmla="*/ 194106 w 931228"/>
                <a:gd name="connsiteY20" fmla="*/ 824827 h 1580477"/>
                <a:gd name="connsiteX21" fmla="*/ 248081 w 931228"/>
                <a:gd name="connsiteY21" fmla="*/ 824827 h 1580477"/>
                <a:gd name="connsiteX22" fmla="*/ 359206 w 931228"/>
                <a:gd name="connsiteY22" fmla="*/ 704177 h 1580477"/>
                <a:gd name="connsiteX23" fmla="*/ 375081 w 931228"/>
                <a:gd name="connsiteY23" fmla="*/ 1056602 h 1580477"/>
                <a:gd name="connsiteX24" fmla="*/ 178231 w 931228"/>
                <a:gd name="connsiteY24" fmla="*/ 1580477 h 1580477"/>
                <a:gd name="connsiteX0" fmla="*/ 924356 w 931228"/>
                <a:gd name="connsiteY0" fmla="*/ 1574096 h 1580446"/>
                <a:gd name="connsiteX1" fmla="*/ 829106 w 931228"/>
                <a:gd name="connsiteY1" fmla="*/ 1415346 h 1580446"/>
                <a:gd name="connsiteX2" fmla="*/ 749731 w 931228"/>
                <a:gd name="connsiteY2" fmla="*/ 1154996 h 1580446"/>
                <a:gd name="connsiteX3" fmla="*/ 876731 w 931228"/>
                <a:gd name="connsiteY3" fmla="*/ 1101021 h 1580446"/>
                <a:gd name="connsiteX4" fmla="*/ 930706 w 931228"/>
                <a:gd name="connsiteY4" fmla="*/ 1012121 h 1580446"/>
                <a:gd name="connsiteX5" fmla="*/ 825931 w 931228"/>
                <a:gd name="connsiteY5" fmla="*/ 1034346 h 1580446"/>
                <a:gd name="connsiteX6" fmla="*/ 771956 w 931228"/>
                <a:gd name="connsiteY6" fmla="*/ 970846 h 1580446"/>
                <a:gd name="connsiteX7" fmla="*/ 768781 w 931228"/>
                <a:gd name="connsiteY7" fmla="*/ 796221 h 1580446"/>
                <a:gd name="connsiteX8" fmla="*/ 873556 w 931228"/>
                <a:gd name="connsiteY8" fmla="*/ 485071 h 1580446"/>
                <a:gd name="connsiteX9" fmla="*/ 825931 w 931228"/>
                <a:gd name="connsiteY9" fmla="*/ 205671 h 1580446"/>
                <a:gd name="connsiteX10" fmla="*/ 667181 w 931228"/>
                <a:gd name="connsiteY10" fmla="*/ 53271 h 1580446"/>
                <a:gd name="connsiteX11" fmla="*/ 406831 w 931228"/>
                <a:gd name="connsiteY11" fmla="*/ 2471 h 1580446"/>
                <a:gd name="connsiteX12" fmla="*/ 152831 w 931228"/>
                <a:gd name="connsiteY12" fmla="*/ 119946 h 1580446"/>
                <a:gd name="connsiteX13" fmla="*/ 165531 w 931228"/>
                <a:gd name="connsiteY13" fmla="*/ 278696 h 1580446"/>
                <a:gd name="connsiteX14" fmla="*/ 73456 w 931228"/>
                <a:gd name="connsiteY14" fmla="*/ 380296 h 1580446"/>
                <a:gd name="connsiteX15" fmla="*/ 114731 w 931228"/>
                <a:gd name="connsiteY15" fmla="*/ 494596 h 1580446"/>
                <a:gd name="connsiteX16" fmla="*/ 3606 w 931228"/>
                <a:gd name="connsiteY16" fmla="*/ 751771 h 1580446"/>
                <a:gd name="connsiteX17" fmla="*/ 32181 w 931228"/>
                <a:gd name="connsiteY17" fmla="*/ 869246 h 1580446"/>
                <a:gd name="connsiteX18" fmla="*/ 82981 w 931228"/>
                <a:gd name="connsiteY18" fmla="*/ 935921 h 1580446"/>
                <a:gd name="connsiteX19" fmla="*/ 124256 w 931228"/>
                <a:gd name="connsiteY19" fmla="*/ 926396 h 1580446"/>
                <a:gd name="connsiteX20" fmla="*/ 194106 w 931228"/>
                <a:gd name="connsiteY20" fmla="*/ 824796 h 1580446"/>
                <a:gd name="connsiteX21" fmla="*/ 248081 w 931228"/>
                <a:gd name="connsiteY21" fmla="*/ 824796 h 1580446"/>
                <a:gd name="connsiteX22" fmla="*/ 359206 w 931228"/>
                <a:gd name="connsiteY22" fmla="*/ 704146 h 1580446"/>
                <a:gd name="connsiteX23" fmla="*/ 375081 w 931228"/>
                <a:gd name="connsiteY23" fmla="*/ 1056571 h 1580446"/>
                <a:gd name="connsiteX24" fmla="*/ 178231 w 931228"/>
                <a:gd name="connsiteY24" fmla="*/ 1580446 h 1580446"/>
                <a:gd name="connsiteX0" fmla="*/ 924356 w 931228"/>
                <a:gd name="connsiteY0" fmla="*/ 1575176 h 1581526"/>
                <a:gd name="connsiteX1" fmla="*/ 829106 w 931228"/>
                <a:gd name="connsiteY1" fmla="*/ 1416426 h 1581526"/>
                <a:gd name="connsiteX2" fmla="*/ 749731 w 931228"/>
                <a:gd name="connsiteY2" fmla="*/ 1156076 h 1581526"/>
                <a:gd name="connsiteX3" fmla="*/ 876731 w 931228"/>
                <a:gd name="connsiteY3" fmla="*/ 1102101 h 1581526"/>
                <a:gd name="connsiteX4" fmla="*/ 930706 w 931228"/>
                <a:gd name="connsiteY4" fmla="*/ 1013201 h 1581526"/>
                <a:gd name="connsiteX5" fmla="*/ 825931 w 931228"/>
                <a:gd name="connsiteY5" fmla="*/ 1035426 h 1581526"/>
                <a:gd name="connsiteX6" fmla="*/ 771956 w 931228"/>
                <a:gd name="connsiteY6" fmla="*/ 971926 h 1581526"/>
                <a:gd name="connsiteX7" fmla="*/ 768781 w 931228"/>
                <a:gd name="connsiteY7" fmla="*/ 797301 h 1581526"/>
                <a:gd name="connsiteX8" fmla="*/ 873556 w 931228"/>
                <a:gd name="connsiteY8" fmla="*/ 486151 h 1581526"/>
                <a:gd name="connsiteX9" fmla="*/ 825931 w 931228"/>
                <a:gd name="connsiteY9" fmla="*/ 206751 h 1581526"/>
                <a:gd name="connsiteX10" fmla="*/ 667181 w 931228"/>
                <a:gd name="connsiteY10" fmla="*/ 54351 h 1581526"/>
                <a:gd name="connsiteX11" fmla="*/ 406831 w 931228"/>
                <a:gd name="connsiteY11" fmla="*/ 3551 h 1581526"/>
                <a:gd name="connsiteX12" fmla="*/ 178231 w 931228"/>
                <a:gd name="connsiteY12" fmla="*/ 140076 h 1581526"/>
                <a:gd name="connsiteX13" fmla="*/ 165531 w 931228"/>
                <a:gd name="connsiteY13" fmla="*/ 279776 h 1581526"/>
                <a:gd name="connsiteX14" fmla="*/ 73456 w 931228"/>
                <a:gd name="connsiteY14" fmla="*/ 381376 h 1581526"/>
                <a:gd name="connsiteX15" fmla="*/ 114731 w 931228"/>
                <a:gd name="connsiteY15" fmla="*/ 495676 h 1581526"/>
                <a:gd name="connsiteX16" fmla="*/ 3606 w 931228"/>
                <a:gd name="connsiteY16" fmla="*/ 752851 h 1581526"/>
                <a:gd name="connsiteX17" fmla="*/ 32181 w 931228"/>
                <a:gd name="connsiteY17" fmla="*/ 870326 h 1581526"/>
                <a:gd name="connsiteX18" fmla="*/ 82981 w 931228"/>
                <a:gd name="connsiteY18" fmla="*/ 937001 h 1581526"/>
                <a:gd name="connsiteX19" fmla="*/ 124256 w 931228"/>
                <a:gd name="connsiteY19" fmla="*/ 927476 h 1581526"/>
                <a:gd name="connsiteX20" fmla="*/ 194106 w 931228"/>
                <a:gd name="connsiteY20" fmla="*/ 825876 h 1581526"/>
                <a:gd name="connsiteX21" fmla="*/ 248081 w 931228"/>
                <a:gd name="connsiteY21" fmla="*/ 825876 h 1581526"/>
                <a:gd name="connsiteX22" fmla="*/ 359206 w 931228"/>
                <a:gd name="connsiteY22" fmla="*/ 705226 h 1581526"/>
                <a:gd name="connsiteX23" fmla="*/ 375081 w 931228"/>
                <a:gd name="connsiteY23" fmla="*/ 1057651 h 1581526"/>
                <a:gd name="connsiteX24" fmla="*/ 178231 w 931228"/>
                <a:gd name="connsiteY24" fmla="*/ 1581526 h 1581526"/>
                <a:gd name="connsiteX0" fmla="*/ 924356 w 931228"/>
                <a:gd name="connsiteY0" fmla="*/ 1576717 h 1583067"/>
                <a:gd name="connsiteX1" fmla="*/ 829106 w 931228"/>
                <a:gd name="connsiteY1" fmla="*/ 1417967 h 1583067"/>
                <a:gd name="connsiteX2" fmla="*/ 749731 w 931228"/>
                <a:gd name="connsiteY2" fmla="*/ 1157617 h 1583067"/>
                <a:gd name="connsiteX3" fmla="*/ 876731 w 931228"/>
                <a:gd name="connsiteY3" fmla="*/ 1103642 h 1583067"/>
                <a:gd name="connsiteX4" fmla="*/ 930706 w 931228"/>
                <a:gd name="connsiteY4" fmla="*/ 1014742 h 1583067"/>
                <a:gd name="connsiteX5" fmla="*/ 825931 w 931228"/>
                <a:gd name="connsiteY5" fmla="*/ 1036967 h 1583067"/>
                <a:gd name="connsiteX6" fmla="*/ 771956 w 931228"/>
                <a:gd name="connsiteY6" fmla="*/ 973467 h 1583067"/>
                <a:gd name="connsiteX7" fmla="*/ 768781 w 931228"/>
                <a:gd name="connsiteY7" fmla="*/ 798842 h 1583067"/>
                <a:gd name="connsiteX8" fmla="*/ 873556 w 931228"/>
                <a:gd name="connsiteY8" fmla="*/ 487692 h 1583067"/>
                <a:gd name="connsiteX9" fmla="*/ 825931 w 931228"/>
                <a:gd name="connsiteY9" fmla="*/ 208292 h 1583067"/>
                <a:gd name="connsiteX10" fmla="*/ 667181 w 931228"/>
                <a:gd name="connsiteY10" fmla="*/ 55892 h 1583067"/>
                <a:gd name="connsiteX11" fmla="*/ 406831 w 931228"/>
                <a:gd name="connsiteY11" fmla="*/ 5092 h 1583067"/>
                <a:gd name="connsiteX12" fmla="*/ 121081 w 931228"/>
                <a:gd name="connsiteY12" fmla="*/ 167017 h 1583067"/>
                <a:gd name="connsiteX13" fmla="*/ 165531 w 931228"/>
                <a:gd name="connsiteY13" fmla="*/ 281317 h 1583067"/>
                <a:gd name="connsiteX14" fmla="*/ 73456 w 931228"/>
                <a:gd name="connsiteY14" fmla="*/ 382917 h 1583067"/>
                <a:gd name="connsiteX15" fmla="*/ 114731 w 931228"/>
                <a:gd name="connsiteY15" fmla="*/ 497217 h 1583067"/>
                <a:gd name="connsiteX16" fmla="*/ 3606 w 931228"/>
                <a:gd name="connsiteY16" fmla="*/ 754392 h 1583067"/>
                <a:gd name="connsiteX17" fmla="*/ 32181 w 931228"/>
                <a:gd name="connsiteY17" fmla="*/ 871867 h 1583067"/>
                <a:gd name="connsiteX18" fmla="*/ 82981 w 931228"/>
                <a:gd name="connsiteY18" fmla="*/ 938542 h 1583067"/>
                <a:gd name="connsiteX19" fmla="*/ 124256 w 931228"/>
                <a:gd name="connsiteY19" fmla="*/ 929017 h 1583067"/>
                <a:gd name="connsiteX20" fmla="*/ 194106 w 931228"/>
                <a:gd name="connsiteY20" fmla="*/ 827417 h 1583067"/>
                <a:gd name="connsiteX21" fmla="*/ 248081 w 931228"/>
                <a:gd name="connsiteY21" fmla="*/ 827417 h 1583067"/>
                <a:gd name="connsiteX22" fmla="*/ 359206 w 931228"/>
                <a:gd name="connsiteY22" fmla="*/ 706767 h 1583067"/>
                <a:gd name="connsiteX23" fmla="*/ 375081 w 931228"/>
                <a:gd name="connsiteY23" fmla="*/ 1059192 h 1583067"/>
                <a:gd name="connsiteX24" fmla="*/ 178231 w 931228"/>
                <a:gd name="connsiteY24" fmla="*/ 1583067 h 1583067"/>
                <a:gd name="connsiteX0" fmla="*/ 924356 w 931228"/>
                <a:gd name="connsiteY0" fmla="*/ 1576717 h 1583067"/>
                <a:gd name="connsiteX1" fmla="*/ 829106 w 931228"/>
                <a:gd name="connsiteY1" fmla="*/ 1417967 h 1583067"/>
                <a:gd name="connsiteX2" fmla="*/ 749731 w 931228"/>
                <a:gd name="connsiteY2" fmla="*/ 1157617 h 1583067"/>
                <a:gd name="connsiteX3" fmla="*/ 876731 w 931228"/>
                <a:gd name="connsiteY3" fmla="*/ 1103642 h 1583067"/>
                <a:gd name="connsiteX4" fmla="*/ 930706 w 931228"/>
                <a:gd name="connsiteY4" fmla="*/ 1014742 h 1583067"/>
                <a:gd name="connsiteX5" fmla="*/ 825931 w 931228"/>
                <a:gd name="connsiteY5" fmla="*/ 1036967 h 1583067"/>
                <a:gd name="connsiteX6" fmla="*/ 771956 w 931228"/>
                <a:gd name="connsiteY6" fmla="*/ 973467 h 1583067"/>
                <a:gd name="connsiteX7" fmla="*/ 768781 w 931228"/>
                <a:gd name="connsiteY7" fmla="*/ 798842 h 1583067"/>
                <a:gd name="connsiteX8" fmla="*/ 873556 w 931228"/>
                <a:gd name="connsiteY8" fmla="*/ 487692 h 1583067"/>
                <a:gd name="connsiteX9" fmla="*/ 825931 w 931228"/>
                <a:gd name="connsiteY9" fmla="*/ 208292 h 1583067"/>
                <a:gd name="connsiteX10" fmla="*/ 667181 w 931228"/>
                <a:gd name="connsiteY10" fmla="*/ 55892 h 1583067"/>
                <a:gd name="connsiteX11" fmla="*/ 406831 w 931228"/>
                <a:gd name="connsiteY11" fmla="*/ 5092 h 1583067"/>
                <a:gd name="connsiteX12" fmla="*/ 121081 w 931228"/>
                <a:gd name="connsiteY12" fmla="*/ 167017 h 1583067"/>
                <a:gd name="connsiteX13" fmla="*/ 152831 w 931228"/>
                <a:gd name="connsiteY13" fmla="*/ 284492 h 1583067"/>
                <a:gd name="connsiteX14" fmla="*/ 73456 w 931228"/>
                <a:gd name="connsiteY14" fmla="*/ 382917 h 1583067"/>
                <a:gd name="connsiteX15" fmla="*/ 114731 w 931228"/>
                <a:gd name="connsiteY15" fmla="*/ 497217 h 1583067"/>
                <a:gd name="connsiteX16" fmla="*/ 3606 w 931228"/>
                <a:gd name="connsiteY16" fmla="*/ 754392 h 1583067"/>
                <a:gd name="connsiteX17" fmla="*/ 32181 w 931228"/>
                <a:gd name="connsiteY17" fmla="*/ 871867 h 1583067"/>
                <a:gd name="connsiteX18" fmla="*/ 82981 w 931228"/>
                <a:gd name="connsiteY18" fmla="*/ 938542 h 1583067"/>
                <a:gd name="connsiteX19" fmla="*/ 124256 w 931228"/>
                <a:gd name="connsiteY19" fmla="*/ 929017 h 1583067"/>
                <a:gd name="connsiteX20" fmla="*/ 194106 w 931228"/>
                <a:gd name="connsiteY20" fmla="*/ 827417 h 1583067"/>
                <a:gd name="connsiteX21" fmla="*/ 248081 w 931228"/>
                <a:gd name="connsiteY21" fmla="*/ 827417 h 1583067"/>
                <a:gd name="connsiteX22" fmla="*/ 359206 w 931228"/>
                <a:gd name="connsiteY22" fmla="*/ 706767 h 1583067"/>
                <a:gd name="connsiteX23" fmla="*/ 375081 w 931228"/>
                <a:gd name="connsiteY23" fmla="*/ 1059192 h 1583067"/>
                <a:gd name="connsiteX24" fmla="*/ 178231 w 931228"/>
                <a:gd name="connsiteY24" fmla="*/ 1583067 h 1583067"/>
                <a:gd name="connsiteX0" fmla="*/ 924356 w 931228"/>
                <a:gd name="connsiteY0" fmla="*/ 1576717 h 1583067"/>
                <a:gd name="connsiteX1" fmla="*/ 829106 w 931228"/>
                <a:gd name="connsiteY1" fmla="*/ 1417967 h 1583067"/>
                <a:gd name="connsiteX2" fmla="*/ 749731 w 931228"/>
                <a:gd name="connsiteY2" fmla="*/ 1157617 h 1583067"/>
                <a:gd name="connsiteX3" fmla="*/ 876731 w 931228"/>
                <a:gd name="connsiteY3" fmla="*/ 1103642 h 1583067"/>
                <a:gd name="connsiteX4" fmla="*/ 930706 w 931228"/>
                <a:gd name="connsiteY4" fmla="*/ 1014742 h 1583067"/>
                <a:gd name="connsiteX5" fmla="*/ 825931 w 931228"/>
                <a:gd name="connsiteY5" fmla="*/ 1036967 h 1583067"/>
                <a:gd name="connsiteX6" fmla="*/ 771956 w 931228"/>
                <a:gd name="connsiteY6" fmla="*/ 973467 h 1583067"/>
                <a:gd name="connsiteX7" fmla="*/ 768781 w 931228"/>
                <a:gd name="connsiteY7" fmla="*/ 798842 h 1583067"/>
                <a:gd name="connsiteX8" fmla="*/ 873556 w 931228"/>
                <a:gd name="connsiteY8" fmla="*/ 487692 h 1583067"/>
                <a:gd name="connsiteX9" fmla="*/ 825931 w 931228"/>
                <a:gd name="connsiteY9" fmla="*/ 208292 h 1583067"/>
                <a:gd name="connsiteX10" fmla="*/ 667181 w 931228"/>
                <a:gd name="connsiteY10" fmla="*/ 55892 h 1583067"/>
                <a:gd name="connsiteX11" fmla="*/ 406831 w 931228"/>
                <a:gd name="connsiteY11" fmla="*/ 5092 h 1583067"/>
                <a:gd name="connsiteX12" fmla="*/ 121081 w 931228"/>
                <a:gd name="connsiteY12" fmla="*/ 167017 h 1583067"/>
                <a:gd name="connsiteX13" fmla="*/ 146481 w 931228"/>
                <a:gd name="connsiteY13" fmla="*/ 284492 h 1583067"/>
                <a:gd name="connsiteX14" fmla="*/ 73456 w 931228"/>
                <a:gd name="connsiteY14" fmla="*/ 382917 h 1583067"/>
                <a:gd name="connsiteX15" fmla="*/ 114731 w 931228"/>
                <a:gd name="connsiteY15" fmla="*/ 497217 h 1583067"/>
                <a:gd name="connsiteX16" fmla="*/ 3606 w 931228"/>
                <a:gd name="connsiteY16" fmla="*/ 754392 h 1583067"/>
                <a:gd name="connsiteX17" fmla="*/ 32181 w 931228"/>
                <a:gd name="connsiteY17" fmla="*/ 871867 h 1583067"/>
                <a:gd name="connsiteX18" fmla="*/ 82981 w 931228"/>
                <a:gd name="connsiteY18" fmla="*/ 938542 h 1583067"/>
                <a:gd name="connsiteX19" fmla="*/ 124256 w 931228"/>
                <a:gd name="connsiteY19" fmla="*/ 929017 h 1583067"/>
                <a:gd name="connsiteX20" fmla="*/ 194106 w 931228"/>
                <a:gd name="connsiteY20" fmla="*/ 827417 h 1583067"/>
                <a:gd name="connsiteX21" fmla="*/ 248081 w 931228"/>
                <a:gd name="connsiteY21" fmla="*/ 827417 h 1583067"/>
                <a:gd name="connsiteX22" fmla="*/ 359206 w 931228"/>
                <a:gd name="connsiteY22" fmla="*/ 706767 h 1583067"/>
                <a:gd name="connsiteX23" fmla="*/ 375081 w 931228"/>
                <a:gd name="connsiteY23" fmla="*/ 1059192 h 1583067"/>
                <a:gd name="connsiteX24" fmla="*/ 178231 w 931228"/>
                <a:gd name="connsiteY24" fmla="*/ 1583067 h 1583067"/>
                <a:gd name="connsiteX0" fmla="*/ 925012 w 931884"/>
                <a:gd name="connsiteY0" fmla="*/ 1576717 h 1583067"/>
                <a:gd name="connsiteX1" fmla="*/ 829762 w 931884"/>
                <a:gd name="connsiteY1" fmla="*/ 1417967 h 1583067"/>
                <a:gd name="connsiteX2" fmla="*/ 750387 w 931884"/>
                <a:gd name="connsiteY2" fmla="*/ 1157617 h 1583067"/>
                <a:gd name="connsiteX3" fmla="*/ 877387 w 931884"/>
                <a:gd name="connsiteY3" fmla="*/ 1103642 h 1583067"/>
                <a:gd name="connsiteX4" fmla="*/ 931362 w 931884"/>
                <a:gd name="connsiteY4" fmla="*/ 1014742 h 1583067"/>
                <a:gd name="connsiteX5" fmla="*/ 826587 w 931884"/>
                <a:gd name="connsiteY5" fmla="*/ 1036967 h 1583067"/>
                <a:gd name="connsiteX6" fmla="*/ 772612 w 931884"/>
                <a:gd name="connsiteY6" fmla="*/ 973467 h 1583067"/>
                <a:gd name="connsiteX7" fmla="*/ 769437 w 931884"/>
                <a:gd name="connsiteY7" fmla="*/ 798842 h 1583067"/>
                <a:gd name="connsiteX8" fmla="*/ 874212 w 931884"/>
                <a:gd name="connsiteY8" fmla="*/ 487692 h 1583067"/>
                <a:gd name="connsiteX9" fmla="*/ 826587 w 931884"/>
                <a:gd name="connsiteY9" fmla="*/ 208292 h 1583067"/>
                <a:gd name="connsiteX10" fmla="*/ 667837 w 931884"/>
                <a:gd name="connsiteY10" fmla="*/ 55892 h 1583067"/>
                <a:gd name="connsiteX11" fmla="*/ 407487 w 931884"/>
                <a:gd name="connsiteY11" fmla="*/ 5092 h 1583067"/>
                <a:gd name="connsiteX12" fmla="*/ 121737 w 931884"/>
                <a:gd name="connsiteY12" fmla="*/ 167017 h 1583067"/>
                <a:gd name="connsiteX13" fmla="*/ 147137 w 931884"/>
                <a:gd name="connsiteY13" fmla="*/ 284492 h 1583067"/>
                <a:gd name="connsiteX14" fmla="*/ 74112 w 931884"/>
                <a:gd name="connsiteY14" fmla="*/ 382917 h 1583067"/>
                <a:gd name="connsiteX15" fmla="*/ 115387 w 931884"/>
                <a:gd name="connsiteY15" fmla="*/ 497217 h 1583067"/>
                <a:gd name="connsiteX16" fmla="*/ 4262 w 931884"/>
                <a:gd name="connsiteY16" fmla="*/ 754392 h 1583067"/>
                <a:gd name="connsiteX17" fmla="*/ 32837 w 931884"/>
                <a:gd name="connsiteY17" fmla="*/ 871867 h 1583067"/>
                <a:gd name="connsiteX18" fmla="*/ 124912 w 931884"/>
                <a:gd name="connsiteY18" fmla="*/ 929017 h 1583067"/>
                <a:gd name="connsiteX19" fmla="*/ 194762 w 931884"/>
                <a:gd name="connsiteY19" fmla="*/ 827417 h 1583067"/>
                <a:gd name="connsiteX20" fmla="*/ 248737 w 931884"/>
                <a:gd name="connsiteY20" fmla="*/ 827417 h 1583067"/>
                <a:gd name="connsiteX21" fmla="*/ 359862 w 931884"/>
                <a:gd name="connsiteY21" fmla="*/ 706767 h 1583067"/>
                <a:gd name="connsiteX22" fmla="*/ 375737 w 931884"/>
                <a:gd name="connsiteY22" fmla="*/ 1059192 h 1583067"/>
                <a:gd name="connsiteX23" fmla="*/ 178887 w 931884"/>
                <a:gd name="connsiteY23" fmla="*/ 1583067 h 1583067"/>
                <a:gd name="connsiteX0" fmla="*/ 924540 w 931412"/>
                <a:gd name="connsiteY0" fmla="*/ 1576717 h 1583067"/>
                <a:gd name="connsiteX1" fmla="*/ 829290 w 931412"/>
                <a:gd name="connsiteY1" fmla="*/ 1417967 h 1583067"/>
                <a:gd name="connsiteX2" fmla="*/ 749915 w 931412"/>
                <a:gd name="connsiteY2" fmla="*/ 1157617 h 1583067"/>
                <a:gd name="connsiteX3" fmla="*/ 876915 w 931412"/>
                <a:gd name="connsiteY3" fmla="*/ 1103642 h 1583067"/>
                <a:gd name="connsiteX4" fmla="*/ 930890 w 931412"/>
                <a:gd name="connsiteY4" fmla="*/ 1014742 h 1583067"/>
                <a:gd name="connsiteX5" fmla="*/ 826115 w 931412"/>
                <a:gd name="connsiteY5" fmla="*/ 1036967 h 1583067"/>
                <a:gd name="connsiteX6" fmla="*/ 772140 w 931412"/>
                <a:gd name="connsiteY6" fmla="*/ 973467 h 1583067"/>
                <a:gd name="connsiteX7" fmla="*/ 768965 w 931412"/>
                <a:gd name="connsiteY7" fmla="*/ 798842 h 1583067"/>
                <a:gd name="connsiteX8" fmla="*/ 873740 w 931412"/>
                <a:gd name="connsiteY8" fmla="*/ 487692 h 1583067"/>
                <a:gd name="connsiteX9" fmla="*/ 826115 w 931412"/>
                <a:gd name="connsiteY9" fmla="*/ 208292 h 1583067"/>
                <a:gd name="connsiteX10" fmla="*/ 667365 w 931412"/>
                <a:gd name="connsiteY10" fmla="*/ 55892 h 1583067"/>
                <a:gd name="connsiteX11" fmla="*/ 407015 w 931412"/>
                <a:gd name="connsiteY11" fmla="*/ 5092 h 1583067"/>
                <a:gd name="connsiteX12" fmla="*/ 121265 w 931412"/>
                <a:gd name="connsiteY12" fmla="*/ 167017 h 1583067"/>
                <a:gd name="connsiteX13" fmla="*/ 146665 w 931412"/>
                <a:gd name="connsiteY13" fmla="*/ 284492 h 1583067"/>
                <a:gd name="connsiteX14" fmla="*/ 73640 w 931412"/>
                <a:gd name="connsiteY14" fmla="*/ 382917 h 1583067"/>
                <a:gd name="connsiteX15" fmla="*/ 114915 w 931412"/>
                <a:gd name="connsiteY15" fmla="*/ 497217 h 1583067"/>
                <a:gd name="connsiteX16" fmla="*/ 3790 w 931412"/>
                <a:gd name="connsiteY16" fmla="*/ 754392 h 1583067"/>
                <a:gd name="connsiteX17" fmla="*/ 32365 w 931412"/>
                <a:gd name="connsiteY17" fmla="*/ 871867 h 1583067"/>
                <a:gd name="connsiteX18" fmla="*/ 95865 w 931412"/>
                <a:gd name="connsiteY18" fmla="*/ 902823 h 1583067"/>
                <a:gd name="connsiteX19" fmla="*/ 194290 w 931412"/>
                <a:gd name="connsiteY19" fmla="*/ 827417 h 1583067"/>
                <a:gd name="connsiteX20" fmla="*/ 248265 w 931412"/>
                <a:gd name="connsiteY20" fmla="*/ 827417 h 1583067"/>
                <a:gd name="connsiteX21" fmla="*/ 359390 w 931412"/>
                <a:gd name="connsiteY21" fmla="*/ 706767 h 1583067"/>
                <a:gd name="connsiteX22" fmla="*/ 375265 w 931412"/>
                <a:gd name="connsiteY22" fmla="*/ 1059192 h 1583067"/>
                <a:gd name="connsiteX23" fmla="*/ 178415 w 931412"/>
                <a:gd name="connsiteY23" fmla="*/ 1583067 h 1583067"/>
                <a:gd name="connsiteX0" fmla="*/ 924540 w 931412"/>
                <a:gd name="connsiteY0" fmla="*/ 1576717 h 1583067"/>
                <a:gd name="connsiteX1" fmla="*/ 829290 w 931412"/>
                <a:gd name="connsiteY1" fmla="*/ 1417967 h 1583067"/>
                <a:gd name="connsiteX2" fmla="*/ 749915 w 931412"/>
                <a:gd name="connsiteY2" fmla="*/ 1157617 h 1583067"/>
                <a:gd name="connsiteX3" fmla="*/ 876915 w 931412"/>
                <a:gd name="connsiteY3" fmla="*/ 1103642 h 1583067"/>
                <a:gd name="connsiteX4" fmla="*/ 930890 w 931412"/>
                <a:gd name="connsiteY4" fmla="*/ 1014742 h 1583067"/>
                <a:gd name="connsiteX5" fmla="*/ 826115 w 931412"/>
                <a:gd name="connsiteY5" fmla="*/ 1036967 h 1583067"/>
                <a:gd name="connsiteX6" fmla="*/ 772140 w 931412"/>
                <a:gd name="connsiteY6" fmla="*/ 973467 h 1583067"/>
                <a:gd name="connsiteX7" fmla="*/ 768965 w 931412"/>
                <a:gd name="connsiteY7" fmla="*/ 798842 h 1583067"/>
                <a:gd name="connsiteX8" fmla="*/ 873740 w 931412"/>
                <a:gd name="connsiteY8" fmla="*/ 487692 h 1583067"/>
                <a:gd name="connsiteX9" fmla="*/ 826115 w 931412"/>
                <a:gd name="connsiteY9" fmla="*/ 208292 h 1583067"/>
                <a:gd name="connsiteX10" fmla="*/ 667365 w 931412"/>
                <a:gd name="connsiteY10" fmla="*/ 55892 h 1583067"/>
                <a:gd name="connsiteX11" fmla="*/ 407015 w 931412"/>
                <a:gd name="connsiteY11" fmla="*/ 5092 h 1583067"/>
                <a:gd name="connsiteX12" fmla="*/ 121265 w 931412"/>
                <a:gd name="connsiteY12" fmla="*/ 167017 h 1583067"/>
                <a:gd name="connsiteX13" fmla="*/ 146665 w 931412"/>
                <a:gd name="connsiteY13" fmla="*/ 284492 h 1583067"/>
                <a:gd name="connsiteX14" fmla="*/ 73640 w 931412"/>
                <a:gd name="connsiteY14" fmla="*/ 382917 h 1583067"/>
                <a:gd name="connsiteX15" fmla="*/ 114915 w 931412"/>
                <a:gd name="connsiteY15" fmla="*/ 497217 h 1583067"/>
                <a:gd name="connsiteX16" fmla="*/ 3790 w 931412"/>
                <a:gd name="connsiteY16" fmla="*/ 754392 h 1583067"/>
                <a:gd name="connsiteX17" fmla="*/ 32365 w 931412"/>
                <a:gd name="connsiteY17" fmla="*/ 871867 h 1583067"/>
                <a:gd name="connsiteX18" fmla="*/ 95865 w 931412"/>
                <a:gd name="connsiteY18" fmla="*/ 902823 h 1583067"/>
                <a:gd name="connsiteX19" fmla="*/ 194290 w 931412"/>
                <a:gd name="connsiteY19" fmla="*/ 827417 h 1583067"/>
                <a:gd name="connsiteX20" fmla="*/ 248265 w 931412"/>
                <a:gd name="connsiteY20" fmla="*/ 827417 h 1583067"/>
                <a:gd name="connsiteX21" fmla="*/ 359390 w 931412"/>
                <a:gd name="connsiteY21" fmla="*/ 706767 h 1583067"/>
                <a:gd name="connsiteX22" fmla="*/ 375265 w 931412"/>
                <a:gd name="connsiteY22" fmla="*/ 1059192 h 1583067"/>
                <a:gd name="connsiteX23" fmla="*/ 178415 w 931412"/>
                <a:gd name="connsiteY23" fmla="*/ 1583067 h 1583067"/>
                <a:gd name="connsiteX0" fmla="*/ 924540 w 931412"/>
                <a:gd name="connsiteY0" fmla="*/ 1576717 h 1583067"/>
                <a:gd name="connsiteX1" fmla="*/ 829290 w 931412"/>
                <a:gd name="connsiteY1" fmla="*/ 1417967 h 1583067"/>
                <a:gd name="connsiteX2" fmla="*/ 749915 w 931412"/>
                <a:gd name="connsiteY2" fmla="*/ 1157617 h 1583067"/>
                <a:gd name="connsiteX3" fmla="*/ 876915 w 931412"/>
                <a:gd name="connsiteY3" fmla="*/ 1103642 h 1583067"/>
                <a:gd name="connsiteX4" fmla="*/ 930890 w 931412"/>
                <a:gd name="connsiteY4" fmla="*/ 1014742 h 1583067"/>
                <a:gd name="connsiteX5" fmla="*/ 826115 w 931412"/>
                <a:gd name="connsiteY5" fmla="*/ 1036967 h 1583067"/>
                <a:gd name="connsiteX6" fmla="*/ 772140 w 931412"/>
                <a:gd name="connsiteY6" fmla="*/ 973467 h 1583067"/>
                <a:gd name="connsiteX7" fmla="*/ 768965 w 931412"/>
                <a:gd name="connsiteY7" fmla="*/ 798842 h 1583067"/>
                <a:gd name="connsiteX8" fmla="*/ 873740 w 931412"/>
                <a:gd name="connsiteY8" fmla="*/ 487692 h 1583067"/>
                <a:gd name="connsiteX9" fmla="*/ 826115 w 931412"/>
                <a:gd name="connsiteY9" fmla="*/ 208292 h 1583067"/>
                <a:gd name="connsiteX10" fmla="*/ 667365 w 931412"/>
                <a:gd name="connsiteY10" fmla="*/ 55892 h 1583067"/>
                <a:gd name="connsiteX11" fmla="*/ 407015 w 931412"/>
                <a:gd name="connsiteY11" fmla="*/ 5092 h 1583067"/>
                <a:gd name="connsiteX12" fmla="*/ 121265 w 931412"/>
                <a:gd name="connsiteY12" fmla="*/ 167017 h 1583067"/>
                <a:gd name="connsiteX13" fmla="*/ 146665 w 931412"/>
                <a:gd name="connsiteY13" fmla="*/ 284492 h 1583067"/>
                <a:gd name="connsiteX14" fmla="*/ 73640 w 931412"/>
                <a:gd name="connsiteY14" fmla="*/ 382917 h 1583067"/>
                <a:gd name="connsiteX15" fmla="*/ 114915 w 931412"/>
                <a:gd name="connsiteY15" fmla="*/ 497217 h 1583067"/>
                <a:gd name="connsiteX16" fmla="*/ 3790 w 931412"/>
                <a:gd name="connsiteY16" fmla="*/ 754392 h 1583067"/>
                <a:gd name="connsiteX17" fmla="*/ 32365 w 931412"/>
                <a:gd name="connsiteY17" fmla="*/ 871867 h 1583067"/>
                <a:gd name="connsiteX18" fmla="*/ 95865 w 931412"/>
                <a:gd name="connsiteY18" fmla="*/ 902823 h 1583067"/>
                <a:gd name="connsiteX19" fmla="*/ 194290 w 931412"/>
                <a:gd name="connsiteY19" fmla="*/ 827417 h 1583067"/>
                <a:gd name="connsiteX20" fmla="*/ 248265 w 931412"/>
                <a:gd name="connsiteY20" fmla="*/ 827417 h 1583067"/>
                <a:gd name="connsiteX21" fmla="*/ 359390 w 931412"/>
                <a:gd name="connsiteY21" fmla="*/ 706767 h 1583067"/>
                <a:gd name="connsiteX22" fmla="*/ 375265 w 931412"/>
                <a:gd name="connsiteY22" fmla="*/ 1059192 h 1583067"/>
                <a:gd name="connsiteX23" fmla="*/ 178415 w 931412"/>
                <a:gd name="connsiteY23" fmla="*/ 1583067 h 1583067"/>
                <a:gd name="connsiteX0" fmla="*/ 924540 w 931363"/>
                <a:gd name="connsiteY0" fmla="*/ 1576717 h 1583067"/>
                <a:gd name="connsiteX1" fmla="*/ 829290 w 931363"/>
                <a:gd name="connsiteY1" fmla="*/ 1417967 h 1583067"/>
                <a:gd name="connsiteX2" fmla="*/ 771346 w 931363"/>
                <a:gd name="connsiteY2" fmla="*/ 1145711 h 1583067"/>
                <a:gd name="connsiteX3" fmla="*/ 876915 w 931363"/>
                <a:gd name="connsiteY3" fmla="*/ 1103642 h 1583067"/>
                <a:gd name="connsiteX4" fmla="*/ 930890 w 931363"/>
                <a:gd name="connsiteY4" fmla="*/ 1014742 h 1583067"/>
                <a:gd name="connsiteX5" fmla="*/ 826115 w 931363"/>
                <a:gd name="connsiteY5" fmla="*/ 1036967 h 1583067"/>
                <a:gd name="connsiteX6" fmla="*/ 772140 w 931363"/>
                <a:gd name="connsiteY6" fmla="*/ 973467 h 1583067"/>
                <a:gd name="connsiteX7" fmla="*/ 768965 w 931363"/>
                <a:gd name="connsiteY7" fmla="*/ 798842 h 1583067"/>
                <a:gd name="connsiteX8" fmla="*/ 873740 w 931363"/>
                <a:gd name="connsiteY8" fmla="*/ 487692 h 1583067"/>
                <a:gd name="connsiteX9" fmla="*/ 826115 w 931363"/>
                <a:gd name="connsiteY9" fmla="*/ 208292 h 1583067"/>
                <a:gd name="connsiteX10" fmla="*/ 667365 w 931363"/>
                <a:gd name="connsiteY10" fmla="*/ 55892 h 1583067"/>
                <a:gd name="connsiteX11" fmla="*/ 407015 w 931363"/>
                <a:gd name="connsiteY11" fmla="*/ 5092 h 1583067"/>
                <a:gd name="connsiteX12" fmla="*/ 121265 w 931363"/>
                <a:gd name="connsiteY12" fmla="*/ 167017 h 1583067"/>
                <a:gd name="connsiteX13" fmla="*/ 146665 w 931363"/>
                <a:gd name="connsiteY13" fmla="*/ 284492 h 1583067"/>
                <a:gd name="connsiteX14" fmla="*/ 73640 w 931363"/>
                <a:gd name="connsiteY14" fmla="*/ 382917 h 1583067"/>
                <a:gd name="connsiteX15" fmla="*/ 114915 w 931363"/>
                <a:gd name="connsiteY15" fmla="*/ 497217 h 1583067"/>
                <a:gd name="connsiteX16" fmla="*/ 3790 w 931363"/>
                <a:gd name="connsiteY16" fmla="*/ 754392 h 1583067"/>
                <a:gd name="connsiteX17" fmla="*/ 32365 w 931363"/>
                <a:gd name="connsiteY17" fmla="*/ 871867 h 1583067"/>
                <a:gd name="connsiteX18" fmla="*/ 95865 w 931363"/>
                <a:gd name="connsiteY18" fmla="*/ 902823 h 1583067"/>
                <a:gd name="connsiteX19" fmla="*/ 194290 w 931363"/>
                <a:gd name="connsiteY19" fmla="*/ 827417 h 1583067"/>
                <a:gd name="connsiteX20" fmla="*/ 248265 w 931363"/>
                <a:gd name="connsiteY20" fmla="*/ 827417 h 1583067"/>
                <a:gd name="connsiteX21" fmla="*/ 359390 w 931363"/>
                <a:gd name="connsiteY21" fmla="*/ 706767 h 1583067"/>
                <a:gd name="connsiteX22" fmla="*/ 375265 w 931363"/>
                <a:gd name="connsiteY22" fmla="*/ 1059192 h 1583067"/>
                <a:gd name="connsiteX23" fmla="*/ 178415 w 931363"/>
                <a:gd name="connsiteY23" fmla="*/ 1583067 h 1583067"/>
                <a:gd name="connsiteX0" fmla="*/ 924540 w 931363"/>
                <a:gd name="connsiteY0" fmla="*/ 1576717 h 1583067"/>
                <a:gd name="connsiteX1" fmla="*/ 829290 w 931363"/>
                <a:gd name="connsiteY1" fmla="*/ 1417967 h 1583067"/>
                <a:gd name="connsiteX2" fmla="*/ 771346 w 931363"/>
                <a:gd name="connsiteY2" fmla="*/ 1145711 h 1583067"/>
                <a:gd name="connsiteX3" fmla="*/ 876915 w 931363"/>
                <a:gd name="connsiteY3" fmla="*/ 1103642 h 1583067"/>
                <a:gd name="connsiteX4" fmla="*/ 930890 w 931363"/>
                <a:gd name="connsiteY4" fmla="*/ 1014742 h 1583067"/>
                <a:gd name="connsiteX5" fmla="*/ 826115 w 931363"/>
                <a:gd name="connsiteY5" fmla="*/ 1036967 h 1583067"/>
                <a:gd name="connsiteX6" fmla="*/ 772140 w 931363"/>
                <a:gd name="connsiteY6" fmla="*/ 973467 h 1583067"/>
                <a:gd name="connsiteX7" fmla="*/ 768965 w 931363"/>
                <a:gd name="connsiteY7" fmla="*/ 798842 h 1583067"/>
                <a:gd name="connsiteX8" fmla="*/ 873740 w 931363"/>
                <a:gd name="connsiteY8" fmla="*/ 487692 h 1583067"/>
                <a:gd name="connsiteX9" fmla="*/ 826115 w 931363"/>
                <a:gd name="connsiteY9" fmla="*/ 208292 h 1583067"/>
                <a:gd name="connsiteX10" fmla="*/ 667365 w 931363"/>
                <a:gd name="connsiteY10" fmla="*/ 55892 h 1583067"/>
                <a:gd name="connsiteX11" fmla="*/ 407015 w 931363"/>
                <a:gd name="connsiteY11" fmla="*/ 5092 h 1583067"/>
                <a:gd name="connsiteX12" fmla="*/ 121265 w 931363"/>
                <a:gd name="connsiteY12" fmla="*/ 167017 h 1583067"/>
                <a:gd name="connsiteX13" fmla="*/ 146665 w 931363"/>
                <a:gd name="connsiteY13" fmla="*/ 284492 h 1583067"/>
                <a:gd name="connsiteX14" fmla="*/ 73640 w 931363"/>
                <a:gd name="connsiteY14" fmla="*/ 382917 h 1583067"/>
                <a:gd name="connsiteX15" fmla="*/ 114915 w 931363"/>
                <a:gd name="connsiteY15" fmla="*/ 497217 h 1583067"/>
                <a:gd name="connsiteX16" fmla="*/ 3790 w 931363"/>
                <a:gd name="connsiteY16" fmla="*/ 754392 h 1583067"/>
                <a:gd name="connsiteX17" fmla="*/ 32365 w 931363"/>
                <a:gd name="connsiteY17" fmla="*/ 871867 h 1583067"/>
                <a:gd name="connsiteX18" fmla="*/ 95865 w 931363"/>
                <a:gd name="connsiteY18" fmla="*/ 902823 h 1583067"/>
                <a:gd name="connsiteX19" fmla="*/ 194290 w 931363"/>
                <a:gd name="connsiteY19" fmla="*/ 827417 h 1583067"/>
                <a:gd name="connsiteX20" fmla="*/ 248265 w 931363"/>
                <a:gd name="connsiteY20" fmla="*/ 827417 h 1583067"/>
                <a:gd name="connsiteX21" fmla="*/ 359390 w 931363"/>
                <a:gd name="connsiteY21" fmla="*/ 706767 h 1583067"/>
                <a:gd name="connsiteX22" fmla="*/ 375265 w 931363"/>
                <a:gd name="connsiteY22" fmla="*/ 1059192 h 1583067"/>
                <a:gd name="connsiteX23" fmla="*/ 178415 w 931363"/>
                <a:gd name="connsiteY23" fmla="*/ 1583067 h 1583067"/>
                <a:gd name="connsiteX0" fmla="*/ 924540 w 931363"/>
                <a:gd name="connsiteY0" fmla="*/ 1576717 h 1583067"/>
                <a:gd name="connsiteX1" fmla="*/ 829290 w 931363"/>
                <a:gd name="connsiteY1" fmla="*/ 1417967 h 1583067"/>
                <a:gd name="connsiteX2" fmla="*/ 771346 w 931363"/>
                <a:gd name="connsiteY2" fmla="*/ 1145711 h 1583067"/>
                <a:gd name="connsiteX3" fmla="*/ 876915 w 931363"/>
                <a:gd name="connsiteY3" fmla="*/ 1096499 h 1583067"/>
                <a:gd name="connsiteX4" fmla="*/ 930890 w 931363"/>
                <a:gd name="connsiteY4" fmla="*/ 1014742 h 1583067"/>
                <a:gd name="connsiteX5" fmla="*/ 826115 w 931363"/>
                <a:gd name="connsiteY5" fmla="*/ 1036967 h 1583067"/>
                <a:gd name="connsiteX6" fmla="*/ 772140 w 931363"/>
                <a:gd name="connsiteY6" fmla="*/ 973467 h 1583067"/>
                <a:gd name="connsiteX7" fmla="*/ 768965 w 931363"/>
                <a:gd name="connsiteY7" fmla="*/ 798842 h 1583067"/>
                <a:gd name="connsiteX8" fmla="*/ 873740 w 931363"/>
                <a:gd name="connsiteY8" fmla="*/ 487692 h 1583067"/>
                <a:gd name="connsiteX9" fmla="*/ 826115 w 931363"/>
                <a:gd name="connsiteY9" fmla="*/ 208292 h 1583067"/>
                <a:gd name="connsiteX10" fmla="*/ 667365 w 931363"/>
                <a:gd name="connsiteY10" fmla="*/ 55892 h 1583067"/>
                <a:gd name="connsiteX11" fmla="*/ 407015 w 931363"/>
                <a:gd name="connsiteY11" fmla="*/ 5092 h 1583067"/>
                <a:gd name="connsiteX12" fmla="*/ 121265 w 931363"/>
                <a:gd name="connsiteY12" fmla="*/ 167017 h 1583067"/>
                <a:gd name="connsiteX13" fmla="*/ 146665 w 931363"/>
                <a:gd name="connsiteY13" fmla="*/ 284492 h 1583067"/>
                <a:gd name="connsiteX14" fmla="*/ 73640 w 931363"/>
                <a:gd name="connsiteY14" fmla="*/ 382917 h 1583067"/>
                <a:gd name="connsiteX15" fmla="*/ 114915 w 931363"/>
                <a:gd name="connsiteY15" fmla="*/ 497217 h 1583067"/>
                <a:gd name="connsiteX16" fmla="*/ 3790 w 931363"/>
                <a:gd name="connsiteY16" fmla="*/ 754392 h 1583067"/>
                <a:gd name="connsiteX17" fmla="*/ 32365 w 931363"/>
                <a:gd name="connsiteY17" fmla="*/ 871867 h 1583067"/>
                <a:gd name="connsiteX18" fmla="*/ 95865 w 931363"/>
                <a:gd name="connsiteY18" fmla="*/ 902823 h 1583067"/>
                <a:gd name="connsiteX19" fmla="*/ 194290 w 931363"/>
                <a:gd name="connsiteY19" fmla="*/ 827417 h 1583067"/>
                <a:gd name="connsiteX20" fmla="*/ 248265 w 931363"/>
                <a:gd name="connsiteY20" fmla="*/ 827417 h 1583067"/>
                <a:gd name="connsiteX21" fmla="*/ 359390 w 931363"/>
                <a:gd name="connsiteY21" fmla="*/ 706767 h 1583067"/>
                <a:gd name="connsiteX22" fmla="*/ 375265 w 931363"/>
                <a:gd name="connsiteY22" fmla="*/ 1059192 h 1583067"/>
                <a:gd name="connsiteX23" fmla="*/ 178415 w 931363"/>
                <a:gd name="connsiteY23" fmla="*/ 1583067 h 1583067"/>
                <a:gd name="connsiteX0" fmla="*/ 924540 w 931554"/>
                <a:gd name="connsiteY0" fmla="*/ 1576717 h 1583067"/>
                <a:gd name="connsiteX1" fmla="*/ 829290 w 931554"/>
                <a:gd name="connsiteY1" fmla="*/ 1417967 h 1583067"/>
                <a:gd name="connsiteX2" fmla="*/ 771346 w 931554"/>
                <a:gd name="connsiteY2" fmla="*/ 1145711 h 1583067"/>
                <a:gd name="connsiteX3" fmla="*/ 930890 w 931554"/>
                <a:gd name="connsiteY3" fmla="*/ 1014742 h 1583067"/>
                <a:gd name="connsiteX4" fmla="*/ 826115 w 931554"/>
                <a:gd name="connsiteY4" fmla="*/ 1036967 h 1583067"/>
                <a:gd name="connsiteX5" fmla="*/ 772140 w 931554"/>
                <a:gd name="connsiteY5" fmla="*/ 973467 h 1583067"/>
                <a:gd name="connsiteX6" fmla="*/ 768965 w 931554"/>
                <a:gd name="connsiteY6" fmla="*/ 798842 h 1583067"/>
                <a:gd name="connsiteX7" fmla="*/ 873740 w 931554"/>
                <a:gd name="connsiteY7" fmla="*/ 487692 h 1583067"/>
                <a:gd name="connsiteX8" fmla="*/ 826115 w 931554"/>
                <a:gd name="connsiteY8" fmla="*/ 208292 h 1583067"/>
                <a:gd name="connsiteX9" fmla="*/ 667365 w 931554"/>
                <a:gd name="connsiteY9" fmla="*/ 55892 h 1583067"/>
                <a:gd name="connsiteX10" fmla="*/ 407015 w 931554"/>
                <a:gd name="connsiteY10" fmla="*/ 5092 h 1583067"/>
                <a:gd name="connsiteX11" fmla="*/ 121265 w 931554"/>
                <a:gd name="connsiteY11" fmla="*/ 167017 h 1583067"/>
                <a:gd name="connsiteX12" fmla="*/ 146665 w 931554"/>
                <a:gd name="connsiteY12" fmla="*/ 284492 h 1583067"/>
                <a:gd name="connsiteX13" fmla="*/ 73640 w 931554"/>
                <a:gd name="connsiteY13" fmla="*/ 382917 h 1583067"/>
                <a:gd name="connsiteX14" fmla="*/ 114915 w 931554"/>
                <a:gd name="connsiteY14" fmla="*/ 497217 h 1583067"/>
                <a:gd name="connsiteX15" fmla="*/ 3790 w 931554"/>
                <a:gd name="connsiteY15" fmla="*/ 754392 h 1583067"/>
                <a:gd name="connsiteX16" fmla="*/ 32365 w 931554"/>
                <a:gd name="connsiteY16" fmla="*/ 871867 h 1583067"/>
                <a:gd name="connsiteX17" fmla="*/ 95865 w 931554"/>
                <a:gd name="connsiteY17" fmla="*/ 902823 h 1583067"/>
                <a:gd name="connsiteX18" fmla="*/ 194290 w 931554"/>
                <a:gd name="connsiteY18" fmla="*/ 827417 h 1583067"/>
                <a:gd name="connsiteX19" fmla="*/ 248265 w 931554"/>
                <a:gd name="connsiteY19" fmla="*/ 827417 h 1583067"/>
                <a:gd name="connsiteX20" fmla="*/ 359390 w 931554"/>
                <a:gd name="connsiteY20" fmla="*/ 706767 h 1583067"/>
                <a:gd name="connsiteX21" fmla="*/ 375265 w 931554"/>
                <a:gd name="connsiteY21" fmla="*/ 1059192 h 1583067"/>
                <a:gd name="connsiteX22" fmla="*/ 178415 w 931554"/>
                <a:gd name="connsiteY22" fmla="*/ 1583067 h 1583067"/>
                <a:gd name="connsiteX0" fmla="*/ 924540 w 931554"/>
                <a:gd name="connsiteY0" fmla="*/ 1576717 h 1583067"/>
                <a:gd name="connsiteX1" fmla="*/ 829290 w 931554"/>
                <a:gd name="connsiteY1" fmla="*/ 1417967 h 1583067"/>
                <a:gd name="connsiteX2" fmla="*/ 771346 w 931554"/>
                <a:gd name="connsiteY2" fmla="*/ 1145711 h 1583067"/>
                <a:gd name="connsiteX3" fmla="*/ 930890 w 931554"/>
                <a:gd name="connsiteY3" fmla="*/ 1014742 h 1583067"/>
                <a:gd name="connsiteX4" fmla="*/ 826115 w 931554"/>
                <a:gd name="connsiteY4" fmla="*/ 1036967 h 1583067"/>
                <a:gd name="connsiteX5" fmla="*/ 772140 w 931554"/>
                <a:gd name="connsiteY5" fmla="*/ 973467 h 1583067"/>
                <a:gd name="connsiteX6" fmla="*/ 768965 w 931554"/>
                <a:gd name="connsiteY6" fmla="*/ 798842 h 1583067"/>
                <a:gd name="connsiteX7" fmla="*/ 873740 w 931554"/>
                <a:gd name="connsiteY7" fmla="*/ 487692 h 1583067"/>
                <a:gd name="connsiteX8" fmla="*/ 826115 w 931554"/>
                <a:gd name="connsiteY8" fmla="*/ 208292 h 1583067"/>
                <a:gd name="connsiteX9" fmla="*/ 667365 w 931554"/>
                <a:gd name="connsiteY9" fmla="*/ 55892 h 1583067"/>
                <a:gd name="connsiteX10" fmla="*/ 407015 w 931554"/>
                <a:gd name="connsiteY10" fmla="*/ 5092 h 1583067"/>
                <a:gd name="connsiteX11" fmla="*/ 121265 w 931554"/>
                <a:gd name="connsiteY11" fmla="*/ 167017 h 1583067"/>
                <a:gd name="connsiteX12" fmla="*/ 146665 w 931554"/>
                <a:gd name="connsiteY12" fmla="*/ 284492 h 1583067"/>
                <a:gd name="connsiteX13" fmla="*/ 73640 w 931554"/>
                <a:gd name="connsiteY13" fmla="*/ 382917 h 1583067"/>
                <a:gd name="connsiteX14" fmla="*/ 114915 w 931554"/>
                <a:gd name="connsiteY14" fmla="*/ 497217 h 1583067"/>
                <a:gd name="connsiteX15" fmla="*/ 3790 w 931554"/>
                <a:gd name="connsiteY15" fmla="*/ 754392 h 1583067"/>
                <a:gd name="connsiteX16" fmla="*/ 32365 w 931554"/>
                <a:gd name="connsiteY16" fmla="*/ 871867 h 1583067"/>
                <a:gd name="connsiteX17" fmla="*/ 95865 w 931554"/>
                <a:gd name="connsiteY17" fmla="*/ 902823 h 1583067"/>
                <a:gd name="connsiteX18" fmla="*/ 194290 w 931554"/>
                <a:gd name="connsiteY18" fmla="*/ 827417 h 1583067"/>
                <a:gd name="connsiteX19" fmla="*/ 248265 w 931554"/>
                <a:gd name="connsiteY19" fmla="*/ 827417 h 1583067"/>
                <a:gd name="connsiteX20" fmla="*/ 359390 w 931554"/>
                <a:gd name="connsiteY20" fmla="*/ 706767 h 1583067"/>
                <a:gd name="connsiteX21" fmla="*/ 375265 w 931554"/>
                <a:gd name="connsiteY21" fmla="*/ 1059192 h 1583067"/>
                <a:gd name="connsiteX22" fmla="*/ 178415 w 931554"/>
                <a:gd name="connsiteY22" fmla="*/ 1583067 h 1583067"/>
                <a:gd name="connsiteX0" fmla="*/ 924540 w 931554"/>
                <a:gd name="connsiteY0" fmla="*/ 1576717 h 1583067"/>
                <a:gd name="connsiteX1" fmla="*/ 829290 w 931554"/>
                <a:gd name="connsiteY1" fmla="*/ 1417967 h 1583067"/>
                <a:gd name="connsiteX2" fmla="*/ 771346 w 931554"/>
                <a:gd name="connsiteY2" fmla="*/ 1145711 h 1583067"/>
                <a:gd name="connsiteX3" fmla="*/ 930890 w 931554"/>
                <a:gd name="connsiteY3" fmla="*/ 1014742 h 1583067"/>
                <a:gd name="connsiteX4" fmla="*/ 826115 w 931554"/>
                <a:gd name="connsiteY4" fmla="*/ 1036967 h 1583067"/>
                <a:gd name="connsiteX5" fmla="*/ 772140 w 931554"/>
                <a:gd name="connsiteY5" fmla="*/ 973467 h 1583067"/>
                <a:gd name="connsiteX6" fmla="*/ 768965 w 931554"/>
                <a:gd name="connsiteY6" fmla="*/ 798842 h 1583067"/>
                <a:gd name="connsiteX7" fmla="*/ 873740 w 931554"/>
                <a:gd name="connsiteY7" fmla="*/ 487692 h 1583067"/>
                <a:gd name="connsiteX8" fmla="*/ 826115 w 931554"/>
                <a:gd name="connsiteY8" fmla="*/ 208292 h 1583067"/>
                <a:gd name="connsiteX9" fmla="*/ 667365 w 931554"/>
                <a:gd name="connsiteY9" fmla="*/ 55892 h 1583067"/>
                <a:gd name="connsiteX10" fmla="*/ 407015 w 931554"/>
                <a:gd name="connsiteY10" fmla="*/ 5092 h 1583067"/>
                <a:gd name="connsiteX11" fmla="*/ 121265 w 931554"/>
                <a:gd name="connsiteY11" fmla="*/ 167017 h 1583067"/>
                <a:gd name="connsiteX12" fmla="*/ 146665 w 931554"/>
                <a:gd name="connsiteY12" fmla="*/ 284492 h 1583067"/>
                <a:gd name="connsiteX13" fmla="*/ 73640 w 931554"/>
                <a:gd name="connsiteY13" fmla="*/ 382917 h 1583067"/>
                <a:gd name="connsiteX14" fmla="*/ 114915 w 931554"/>
                <a:gd name="connsiteY14" fmla="*/ 497217 h 1583067"/>
                <a:gd name="connsiteX15" fmla="*/ 3790 w 931554"/>
                <a:gd name="connsiteY15" fmla="*/ 754392 h 1583067"/>
                <a:gd name="connsiteX16" fmla="*/ 32365 w 931554"/>
                <a:gd name="connsiteY16" fmla="*/ 871867 h 1583067"/>
                <a:gd name="connsiteX17" fmla="*/ 95865 w 931554"/>
                <a:gd name="connsiteY17" fmla="*/ 902823 h 1583067"/>
                <a:gd name="connsiteX18" fmla="*/ 194290 w 931554"/>
                <a:gd name="connsiteY18" fmla="*/ 827417 h 1583067"/>
                <a:gd name="connsiteX19" fmla="*/ 248265 w 931554"/>
                <a:gd name="connsiteY19" fmla="*/ 827417 h 1583067"/>
                <a:gd name="connsiteX20" fmla="*/ 359390 w 931554"/>
                <a:gd name="connsiteY20" fmla="*/ 706767 h 1583067"/>
                <a:gd name="connsiteX21" fmla="*/ 375265 w 931554"/>
                <a:gd name="connsiteY21" fmla="*/ 1059192 h 1583067"/>
                <a:gd name="connsiteX22" fmla="*/ 178415 w 931554"/>
                <a:gd name="connsiteY22" fmla="*/ 1583067 h 1583067"/>
                <a:gd name="connsiteX0" fmla="*/ 924540 w 931554"/>
                <a:gd name="connsiteY0" fmla="*/ 1576717 h 1583067"/>
                <a:gd name="connsiteX1" fmla="*/ 829290 w 931554"/>
                <a:gd name="connsiteY1" fmla="*/ 1417967 h 1583067"/>
                <a:gd name="connsiteX2" fmla="*/ 771346 w 931554"/>
                <a:gd name="connsiteY2" fmla="*/ 1145711 h 1583067"/>
                <a:gd name="connsiteX3" fmla="*/ 930890 w 931554"/>
                <a:gd name="connsiteY3" fmla="*/ 1014742 h 1583067"/>
                <a:gd name="connsiteX4" fmla="*/ 826115 w 931554"/>
                <a:gd name="connsiteY4" fmla="*/ 1036967 h 1583067"/>
                <a:gd name="connsiteX5" fmla="*/ 772140 w 931554"/>
                <a:gd name="connsiteY5" fmla="*/ 973467 h 1583067"/>
                <a:gd name="connsiteX6" fmla="*/ 768965 w 931554"/>
                <a:gd name="connsiteY6" fmla="*/ 798842 h 1583067"/>
                <a:gd name="connsiteX7" fmla="*/ 873740 w 931554"/>
                <a:gd name="connsiteY7" fmla="*/ 487692 h 1583067"/>
                <a:gd name="connsiteX8" fmla="*/ 826115 w 931554"/>
                <a:gd name="connsiteY8" fmla="*/ 208292 h 1583067"/>
                <a:gd name="connsiteX9" fmla="*/ 667365 w 931554"/>
                <a:gd name="connsiteY9" fmla="*/ 55892 h 1583067"/>
                <a:gd name="connsiteX10" fmla="*/ 407015 w 931554"/>
                <a:gd name="connsiteY10" fmla="*/ 5092 h 1583067"/>
                <a:gd name="connsiteX11" fmla="*/ 121265 w 931554"/>
                <a:gd name="connsiteY11" fmla="*/ 167017 h 1583067"/>
                <a:gd name="connsiteX12" fmla="*/ 146665 w 931554"/>
                <a:gd name="connsiteY12" fmla="*/ 284492 h 1583067"/>
                <a:gd name="connsiteX13" fmla="*/ 73640 w 931554"/>
                <a:gd name="connsiteY13" fmla="*/ 382917 h 1583067"/>
                <a:gd name="connsiteX14" fmla="*/ 114915 w 931554"/>
                <a:gd name="connsiteY14" fmla="*/ 497217 h 1583067"/>
                <a:gd name="connsiteX15" fmla="*/ 3790 w 931554"/>
                <a:gd name="connsiteY15" fmla="*/ 754392 h 1583067"/>
                <a:gd name="connsiteX16" fmla="*/ 32365 w 931554"/>
                <a:gd name="connsiteY16" fmla="*/ 871867 h 1583067"/>
                <a:gd name="connsiteX17" fmla="*/ 95865 w 931554"/>
                <a:gd name="connsiteY17" fmla="*/ 902823 h 1583067"/>
                <a:gd name="connsiteX18" fmla="*/ 194290 w 931554"/>
                <a:gd name="connsiteY18" fmla="*/ 827417 h 1583067"/>
                <a:gd name="connsiteX19" fmla="*/ 248265 w 931554"/>
                <a:gd name="connsiteY19" fmla="*/ 827417 h 1583067"/>
                <a:gd name="connsiteX20" fmla="*/ 359390 w 931554"/>
                <a:gd name="connsiteY20" fmla="*/ 706767 h 1583067"/>
                <a:gd name="connsiteX21" fmla="*/ 375265 w 931554"/>
                <a:gd name="connsiteY21" fmla="*/ 1059192 h 1583067"/>
                <a:gd name="connsiteX22" fmla="*/ 178415 w 931554"/>
                <a:gd name="connsiteY22" fmla="*/ 1583067 h 1583067"/>
                <a:gd name="connsiteX0" fmla="*/ 924540 w 931538"/>
                <a:gd name="connsiteY0" fmla="*/ 1576717 h 1583067"/>
                <a:gd name="connsiteX1" fmla="*/ 829290 w 931538"/>
                <a:gd name="connsiteY1" fmla="*/ 1417967 h 1583067"/>
                <a:gd name="connsiteX2" fmla="*/ 771346 w 931538"/>
                <a:gd name="connsiteY2" fmla="*/ 1145711 h 1583067"/>
                <a:gd name="connsiteX3" fmla="*/ 930890 w 931538"/>
                <a:gd name="connsiteY3" fmla="*/ 1014742 h 1583067"/>
                <a:gd name="connsiteX4" fmla="*/ 823734 w 931538"/>
                <a:gd name="connsiteY4" fmla="*/ 998867 h 1583067"/>
                <a:gd name="connsiteX5" fmla="*/ 772140 w 931538"/>
                <a:gd name="connsiteY5" fmla="*/ 973467 h 1583067"/>
                <a:gd name="connsiteX6" fmla="*/ 768965 w 931538"/>
                <a:gd name="connsiteY6" fmla="*/ 798842 h 1583067"/>
                <a:gd name="connsiteX7" fmla="*/ 873740 w 931538"/>
                <a:gd name="connsiteY7" fmla="*/ 487692 h 1583067"/>
                <a:gd name="connsiteX8" fmla="*/ 826115 w 931538"/>
                <a:gd name="connsiteY8" fmla="*/ 208292 h 1583067"/>
                <a:gd name="connsiteX9" fmla="*/ 667365 w 931538"/>
                <a:gd name="connsiteY9" fmla="*/ 55892 h 1583067"/>
                <a:gd name="connsiteX10" fmla="*/ 407015 w 931538"/>
                <a:gd name="connsiteY10" fmla="*/ 5092 h 1583067"/>
                <a:gd name="connsiteX11" fmla="*/ 121265 w 931538"/>
                <a:gd name="connsiteY11" fmla="*/ 167017 h 1583067"/>
                <a:gd name="connsiteX12" fmla="*/ 146665 w 931538"/>
                <a:gd name="connsiteY12" fmla="*/ 284492 h 1583067"/>
                <a:gd name="connsiteX13" fmla="*/ 73640 w 931538"/>
                <a:gd name="connsiteY13" fmla="*/ 382917 h 1583067"/>
                <a:gd name="connsiteX14" fmla="*/ 114915 w 931538"/>
                <a:gd name="connsiteY14" fmla="*/ 497217 h 1583067"/>
                <a:gd name="connsiteX15" fmla="*/ 3790 w 931538"/>
                <a:gd name="connsiteY15" fmla="*/ 754392 h 1583067"/>
                <a:gd name="connsiteX16" fmla="*/ 32365 w 931538"/>
                <a:gd name="connsiteY16" fmla="*/ 871867 h 1583067"/>
                <a:gd name="connsiteX17" fmla="*/ 95865 w 931538"/>
                <a:gd name="connsiteY17" fmla="*/ 902823 h 1583067"/>
                <a:gd name="connsiteX18" fmla="*/ 194290 w 931538"/>
                <a:gd name="connsiteY18" fmla="*/ 827417 h 1583067"/>
                <a:gd name="connsiteX19" fmla="*/ 248265 w 931538"/>
                <a:gd name="connsiteY19" fmla="*/ 827417 h 1583067"/>
                <a:gd name="connsiteX20" fmla="*/ 359390 w 931538"/>
                <a:gd name="connsiteY20" fmla="*/ 706767 h 1583067"/>
                <a:gd name="connsiteX21" fmla="*/ 375265 w 931538"/>
                <a:gd name="connsiteY21" fmla="*/ 1059192 h 1583067"/>
                <a:gd name="connsiteX22" fmla="*/ 178415 w 931538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145711 h 1583067"/>
                <a:gd name="connsiteX3" fmla="*/ 897553 w 924540"/>
                <a:gd name="connsiteY3" fmla="*/ 1021886 h 1583067"/>
                <a:gd name="connsiteX4" fmla="*/ 823734 w 924540"/>
                <a:gd name="connsiteY4" fmla="*/ 998867 h 1583067"/>
                <a:gd name="connsiteX5" fmla="*/ 772140 w 924540"/>
                <a:gd name="connsiteY5" fmla="*/ 973467 h 1583067"/>
                <a:gd name="connsiteX6" fmla="*/ 768965 w 924540"/>
                <a:gd name="connsiteY6" fmla="*/ 798842 h 1583067"/>
                <a:gd name="connsiteX7" fmla="*/ 873740 w 924540"/>
                <a:gd name="connsiteY7" fmla="*/ 48769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145711 h 1583067"/>
                <a:gd name="connsiteX3" fmla="*/ 897553 w 924540"/>
                <a:gd name="connsiteY3" fmla="*/ 1021886 h 1583067"/>
                <a:gd name="connsiteX4" fmla="*/ 823734 w 924540"/>
                <a:gd name="connsiteY4" fmla="*/ 998867 h 1583067"/>
                <a:gd name="connsiteX5" fmla="*/ 767377 w 924540"/>
                <a:gd name="connsiteY5" fmla="*/ 921079 h 1583067"/>
                <a:gd name="connsiteX6" fmla="*/ 768965 w 924540"/>
                <a:gd name="connsiteY6" fmla="*/ 798842 h 1583067"/>
                <a:gd name="connsiteX7" fmla="*/ 873740 w 924540"/>
                <a:gd name="connsiteY7" fmla="*/ 48769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145711 h 1583067"/>
                <a:gd name="connsiteX3" fmla="*/ 897553 w 924540"/>
                <a:gd name="connsiteY3" fmla="*/ 1021886 h 1583067"/>
                <a:gd name="connsiteX4" fmla="*/ 804684 w 924540"/>
                <a:gd name="connsiteY4" fmla="*/ 996486 h 1583067"/>
                <a:gd name="connsiteX5" fmla="*/ 767377 w 924540"/>
                <a:gd name="connsiteY5" fmla="*/ 921079 h 1583067"/>
                <a:gd name="connsiteX6" fmla="*/ 768965 w 924540"/>
                <a:gd name="connsiteY6" fmla="*/ 798842 h 1583067"/>
                <a:gd name="connsiteX7" fmla="*/ 873740 w 924540"/>
                <a:gd name="connsiteY7" fmla="*/ 48769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145711 h 1583067"/>
                <a:gd name="connsiteX3" fmla="*/ 897553 w 924540"/>
                <a:gd name="connsiteY3" fmla="*/ 1021886 h 1583067"/>
                <a:gd name="connsiteX4" fmla="*/ 804684 w 924540"/>
                <a:gd name="connsiteY4" fmla="*/ 99648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73740 w 924540"/>
                <a:gd name="connsiteY7" fmla="*/ 48769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145711 h 1583067"/>
                <a:gd name="connsiteX3" fmla="*/ 897553 w 924540"/>
                <a:gd name="connsiteY3" fmla="*/ 1021886 h 1583067"/>
                <a:gd name="connsiteX4" fmla="*/ 804684 w 924540"/>
                <a:gd name="connsiteY4" fmla="*/ 99648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245723 h 1583067"/>
                <a:gd name="connsiteX3" fmla="*/ 897553 w 924540"/>
                <a:gd name="connsiteY3" fmla="*/ 1021886 h 1583067"/>
                <a:gd name="connsiteX4" fmla="*/ 804684 w 924540"/>
                <a:gd name="connsiteY4" fmla="*/ 99648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245723 h 1583067"/>
                <a:gd name="connsiteX3" fmla="*/ 897553 w 924540"/>
                <a:gd name="connsiteY3" fmla="*/ 1021886 h 1583067"/>
                <a:gd name="connsiteX4" fmla="*/ 804684 w 924540"/>
                <a:gd name="connsiteY4" fmla="*/ 109173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245723 h 1583067"/>
                <a:gd name="connsiteX3" fmla="*/ 897553 w 924540"/>
                <a:gd name="connsiteY3" fmla="*/ 1131424 h 1583067"/>
                <a:gd name="connsiteX4" fmla="*/ 804684 w 924540"/>
                <a:gd name="connsiteY4" fmla="*/ 109173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818971 w 924540"/>
                <a:gd name="connsiteY2" fmla="*/ 1236198 h 1583067"/>
                <a:gd name="connsiteX3" fmla="*/ 897553 w 924540"/>
                <a:gd name="connsiteY3" fmla="*/ 1131424 h 1583067"/>
                <a:gd name="connsiteX4" fmla="*/ 804684 w 924540"/>
                <a:gd name="connsiteY4" fmla="*/ 109173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818971 w 924540"/>
                <a:gd name="connsiteY2" fmla="*/ 1236198 h 1583067"/>
                <a:gd name="connsiteX3" fmla="*/ 897553 w 924540"/>
                <a:gd name="connsiteY3" fmla="*/ 1131424 h 1583067"/>
                <a:gd name="connsiteX4" fmla="*/ 804684 w 924540"/>
                <a:gd name="connsiteY4" fmla="*/ 1039348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36180"/>
                <a:gd name="connsiteY0" fmla="*/ 1576717 h 1583067"/>
                <a:gd name="connsiteX1" fmla="*/ 829290 w 936180"/>
                <a:gd name="connsiteY1" fmla="*/ 1417967 h 1583067"/>
                <a:gd name="connsiteX2" fmla="*/ 818971 w 936180"/>
                <a:gd name="connsiteY2" fmla="*/ 1236198 h 1583067"/>
                <a:gd name="connsiteX3" fmla="*/ 935653 w 936180"/>
                <a:gd name="connsiteY3" fmla="*/ 1136186 h 1583067"/>
                <a:gd name="connsiteX4" fmla="*/ 804684 w 936180"/>
                <a:gd name="connsiteY4" fmla="*/ 1039348 h 1583067"/>
                <a:gd name="connsiteX5" fmla="*/ 767377 w 936180"/>
                <a:gd name="connsiteY5" fmla="*/ 921079 h 1583067"/>
                <a:gd name="connsiteX6" fmla="*/ 783252 w 936180"/>
                <a:gd name="connsiteY6" fmla="*/ 727405 h 1583067"/>
                <a:gd name="connsiteX7" fmla="*/ 864215 w 936180"/>
                <a:gd name="connsiteY7" fmla="*/ 430542 h 1583067"/>
                <a:gd name="connsiteX8" fmla="*/ 826115 w 936180"/>
                <a:gd name="connsiteY8" fmla="*/ 208292 h 1583067"/>
                <a:gd name="connsiteX9" fmla="*/ 667365 w 936180"/>
                <a:gd name="connsiteY9" fmla="*/ 55892 h 1583067"/>
                <a:gd name="connsiteX10" fmla="*/ 407015 w 936180"/>
                <a:gd name="connsiteY10" fmla="*/ 5092 h 1583067"/>
                <a:gd name="connsiteX11" fmla="*/ 121265 w 936180"/>
                <a:gd name="connsiteY11" fmla="*/ 167017 h 1583067"/>
                <a:gd name="connsiteX12" fmla="*/ 146665 w 936180"/>
                <a:gd name="connsiteY12" fmla="*/ 284492 h 1583067"/>
                <a:gd name="connsiteX13" fmla="*/ 73640 w 936180"/>
                <a:gd name="connsiteY13" fmla="*/ 382917 h 1583067"/>
                <a:gd name="connsiteX14" fmla="*/ 114915 w 936180"/>
                <a:gd name="connsiteY14" fmla="*/ 497217 h 1583067"/>
                <a:gd name="connsiteX15" fmla="*/ 3790 w 936180"/>
                <a:gd name="connsiteY15" fmla="*/ 754392 h 1583067"/>
                <a:gd name="connsiteX16" fmla="*/ 32365 w 936180"/>
                <a:gd name="connsiteY16" fmla="*/ 871867 h 1583067"/>
                <a:gd name="connsiteX17" fmla="*/ 95865 w 936180"/>
                <a:gd name="connsiteY17" fmla="*/ 902823 h 1583067"/>
                <a:gd name="connsiteX18" fmla="*/ 194290 w 936180"/>
                <a:gd name="connsiteY18" fmla="*/ 827417 h 1583067"/>
                <a:gd name="connsiteX19" fmla="*/ 248265 w 936180"/>
                <a:gd name="connsiteY19" fmla="*/ 827417 h 1583067"/>
                <a:gd name="connsiteX20" fmla="*/ 359390 w 936180"/>
                <a:gd name="connsiteY20" fmla="*/ 706767 h 1583067"/>
                <a:gd name="connsiteX21" fmla="*/ 375265 w 936180"/>
                <a:gd name="connsiteY21" fmla="*/ 1059192 h 1583067"/>
                <a:gd name="connsiteX22" fmla="*/ 178415 w 936180"/>
                <a:gd name="connsiteY22" fmla="*/ 1583067 h 1583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36180" h="1583067">
                  <a:moveTo>
                    <a:pt x="924540" y="1576717"/>
                  </a:moveTo>
                  <a:cubicBezTo>
                    <a:pt x="890408" y="1526710"/>
                    <a:pt x="846885" y="1474720"/>
                    <a:pt x="829290" y="1417967"/>
                  </a:cubicBezTo>
                  <a:cubicBezTo>
                    <a:pt x="811695" y="1361214"/>
                    <a:pt x="807858" y="1281706"/>
                    <a:pt x="818971" y="1236198"/>
                  </a:cubicBezTo>
                  <a:cubicBezTo>
                    <a:pt x="916866" y="1192806"/>
                    <a:pt x="909856" y="1194791"/>
                    <a:pt x="935653" y="1136186"/>
                  </a:cubicBezTo>
                  <a:cubicBezTo>
                    <a:pt x="944781" y="1118062"/>
                    <a:pt x="832730" y="1075199"/>
                    <a:pt x="804684" y="1039348"/>
                  </a:cubicBezTo>
                  <a:cubicBezTo>
                    <a:pt x="776638" y="1003497"/>
                    <a:pt x="770949" y="973070"/>
                    <a:pt x="767377" y="921079"/>
                  </a:cubicBezTo>
                  <a:cubicBezTo>
                    <a:pt x="763805" y="869089"/>
                    <a:pt x="767112" y="809161"/>
                    <a:pt x="783252" y="727405"/>
                  </a:cubicBezTo>
                  <a:cubicBezTo>
                    <a:pt x="799392" y="645649"/>
                    <a:pt x="857071" y="517061"/>
                    <a:pt x="864215" y="430542"/>
                  </a:cubicBezTo>
                  <a:cubicBezTo>
                    <a:pt x="871359" y="344023"/>
                    <a:pt x="858923" y="270734"/>
                    <a:pt x="826115" y="208292"/>
                  </a:cubicBezTo>
                  <a:cubicBezTo>
                    <a:pt x="793307" y="145850"/>
                    <a:pt x="737215" y="89759"/>
                    <a:pt x="667365" y="55892"/>
                  </a:cubicBezTo>
                  <a:cubicBezTo>
                    <a:pt x="597515" y="22025"/>
                    <a:pt x="498032" y="-13429"/>
                    <a:pt x="407015" y="5092"/>
                  </a:cubicBezTo>
                  <a:cubicBezTo>
                    <a:pt x="315998" y="23613"/>
                    <a:pt x="167832" y="106163"/>
                    <a:pt x="121265" y="167017"/>
                  </a:cubicBezTo>
                  <a:cubicBezTo>
                    <a:pt x="119148" y="243746"/>
                    <a:pt x="133965" y="199296"/>
                    <a:pt x="146665" y="284492"/>
                  </a:cubicBezTo>
                  <a:cubicBezTo>
                    <a:pt x="124440" y="337938"/>
                    <a:pt x="108036" y="333175"/>
                    <a:pt x="73640" y="382917"/>
                  </a:cubicBezTo>
                  <a:cubicBezTo>
                    <a:pt x="80519" y="432659"/>
                    <a:pt x="90044" y="416784"/>
                    <a:pt x="114915" y="497217"/>
                  </a:cubicBezTo>
                  <a:cubicBezTo>
                    <a:pt x="101686" y="577650"/>
                    <a:pt x="17548" y="691950"/>
                    <a:pt x="3790" y="754392"/>
                  </a:cubicBezTo>
                  <a:cubicBezTo>
                    <a:pt x="-9968" y="816834"/>
                    <a:pt x="17019" y="847129"/>
                    <a:pt x="32365" y="871867"/>
                  </a:cubicBezTo>
                  <a:cubicBezTo>
                    <a:pt x="47711" y="896606"/>
                    <a:pt x="64116" y="898325"/>
                    <a:pt x="95865" y="902823"/>
                  </a:cubicBezTo>
                  <a:cubicBezTo>
                    <a:pt x="127614" y="883509"/>
                    <a:pt x="168890" y="839985"/>
                    <a:pt x="194290" y="827417"/>
                  </a:cubicBezTo>
                  <a:cubicBezTo>
                    <a:pt x="219690" y="814849"/>
                    <a:pt x="220748" y="847525"/>
                    <a:pt x="248265" y="827417"/>
                  </a:cubicBezTo>
                  <a:cubicBezTo>
                    <a:pt x="275782" y="807309"/>
                    <a:pt x="300123" y="798313"/>
                    <a:pt x="359390" y="706767"/>
                  </a:cubicBezTo>
                  <a:cubicBezTo>
                    <a:pt x="380557" y="745396"/>
                    <a:pt x="405427" y="913142"/>
                    <a:pt x="375265" y="1059192"/>
                  </a:cubicBezTo>
                  <a:cubicBezTo>
                    <a:pt x="345103" y="1205242"/>
                    <a:pt x="259245" y="1450775"/>
                    <a:pt x="178415" y="1583067"/>
                  </a:cubicBezTo>
                </a:path>
              </a:pathLst>
            </a:cu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BB130117-902D-4F35-A3C0-D5C0ABF7917E}"/>
                </a:ext>
              </a:extLst>
            </p:cNvPr>
            <p:cNvSpPr/>
            <p:nvPr/>
          </p:nvSpPr>
          <p:spPr>
            <a:xfrm>
              <a:off x="8779686" y="3117062"/>
              <a:ext cx="750532" cy="8850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1885C851-1E61-4E28-97DA-60DE154E6D75}"/>
                </a:ext>
              </a:extLst>
            </p:cNvPr>
            <p:cNvSpPr/>
            <p:nvPr/>
          </p:nvSpPr>
          <p:spPr>
            <a:xfrm>
              <a:off x="8779686" y="3337435"/>
              <a:ext cx="750532" cy="8850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Rectangle 81">
              <a:extLst>
                <a:ext uri="{FF2B5EF4-FFF2-40B4-BE49-F238E27FC236}">
                  <a16:creationId xmlns:a16="http://schemas.microsoft.com/office/drawing/2014/main" id="{D9BC85D3-B1F1-4B78-B971-0049918DC215}"/>
                </a:ext>
              </a:extLst>
            </p:cNvPr>
            <p:cNvSpPr/>
            <p:nvPr/>
          </p:nvSpPr>
          <p:spPr>
            <a:xfrm>
              <a:off x="8779686" y="3205566"/>
              <a:ext cx="750532" cy="131870"/>
            </a:xfrm>
            <a:custGeom>
              <a:avLst/>
              <a:gdLst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65094">
                  <a:moveTo>
                    <a:pt x="0" y="0"/>
                  </a:moveTo>
                  <a:lnTo>
                    <a:pt x="602457" y="0"/>
                  </a:lnTo>
                  <a:cubicBezTo>
                    <a:pt x="569119" y="28842"/>
                    <a:pt x="571502" y="43396"/>
                    <a:pt x="602457" y="65094"/>
                  </a:cubicBezTo>
                  <a:lnTo>
                    <a:pt x="0" y="65094"/>
                  </a:lnTo>
                  <a:cubicBezTo>
                    <a:pt x="33338" y="45777"/>
                    <a:pt x="30957" y="26461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25B8CC3C-0BE9-419C-B682-282DF64B4146}"/>
                </a:ext>
              </a:extLst>
            </p:cNvPr>
            <p:cNvSpPr/>
            <p:nvPr/>
          </p:nvSpPr>
          <p:spPr>
            <a:xfrm>
              <a:off x="8779686" y="2083593"/>
              <a:ext cx="73802" cy="76815"/>
            </a:xfrm>
            <a:prstGeom prst="ellipse">
              <a:avLst/>
            </a:prstGeom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2D7676D2-FFD1-4E10-B5F9-B33E12133BDC}"/>
              </a:ext>
            </a:extLst>
          </p:cNvPr>
          <p:cNvGrpSpPr/>
          <p:nvPr/>
        </p:nvGrpSpPr>
        <p:grpSpPr>
          <a:xfrm>
            <a:off x="5162243" y="1662704"/>
            <a:ext cx="232116" cy="502430"/>
            <a:chOff x="7846358" y="882757"/>
            <a:chExt cx="602459" cy="1339516"/>
          </a:xfrm>
          <a:solidFill>
            <a:schemeClr val="tx1"/>
          </a:solidFill>
        </p:grpSpPr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860D7938-21C5-4C1E-AFC5-85B4C4855883}"/>
                </a:ext>
              </a:extLst>
            </p:cNvPr>
            <p:cNvSpPr/>
            <p:nvPr/>
          </p:nvSpPr>
          <p:spPr>
            <a:xfrm>
              <a:off x="7953571" y="882757"/>
              <a:ext cx="388030" cy="388030"/>
            </a:xfrm>
            <a:prstGeom prst="ellipse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7A893C77-1D3C-4270-91D6-CD35305C183F}"/>
                </a:ext>
              </a:extLst>
            </p:cNvPr>
            <p:cNvSpPr/>
            <p:nvPr/>
          </p:nvSpPr>
          <p:spPr>
            <a:xfrm>
              <a:off x="7846360" y="2028026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Trapezoid 79">
              <a:extLst>
                <a:ext uri="{FF2B5EF4-FFF2-40B4-BE49-F238E27FC236}">
                  <a16:creationId xmlns:a16="http://schemas.microsoft.com/office/drawing/2014/main" id="{E7F16BD2-2CBC-455F-8CC5-49BB79161A4C}"/>
                </a:ext>
              </a:extLst>
            </p:cNvPr>
            <p:cNvSpPr/>
            <p:nvPr/>
          </p:nvSpPr>
          <p:spPr>
            <a:xfrm>
              <a:off x="7846360" y="1201050"/>
              <a:ext cx="602457" cy="826974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23E9618A-28DE-4BE7-8571-135CDF05BA1C}"/>
                </a:ext>
              </a:extLst>
            </p:cNvPr>
            <p:cNvSpPr/>
            <p:nvPr/>
          </p:nvSpPr>
          <p:spPr>
            <a:xfrm>
              <a:off x="7846358" y="2157179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Rectangle 81">
              <a:extLst>
                <a:ext uri="{FF2B5EF4-FFF2-40B4-BE49-F238E27FC236}">
                  <a16:creationId xmlns:a16="http://schemas.microsoft.com/office/drawing/2014/main" id="{68EFB76F-011B-4EA5-974A-B46C09D9A895}"/>
                </a:ext>
              </a:extLst>
            </p:cNvPr>
            <p:cNvSpPr/>
            <p:nvPr/>
          </p:nvSpPr>
          <p:spPr>
            <a:xfrm>
              <a:off x="7846358" y="2092085"/>
              <a:ext cx="602457" cy="65094"/>
            </a:xfrm>
            <a:custGeom>
              <a:avLst/>
              <a:gdLst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65094">
                  <a:moveTo>
                    <a:pt x="0" y="0"/>
                  </a:moveTo>
                  <a:lnTo>
                    <a:pt x="602457" y="0"/>
                  </a:lnTo>
                  <a:cubicBezTo>
                    <a:pt x="569119" y="28842"/>
                    <a:pt x="571502" y="43396"/>
                    <a:pt x="602457" y="65094"/>
                  </a:cubicBezTo>
                  <a:lnTo>
                    <a:pt x="0" y="65094"/>
                  </a:lnTo>
                  <a:cubicBezTo>
                    <a:pt x="33338" y="45777"/>
                    <a:pt x="30957" y="26461"/>
                    <a:pt x="0" y="0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128BA634-4C7F-4754-BCF2-AE4882F17848}"/>
              </a:ext>
            </a:extLst>
          </p:cNvPr>
          <p:cNvGrpSpPr/>
          <p:nvPr/>
        </p:nvGrpSpPr>
        <p:grpSpPr>
          <a:xfrm>
            <a:off x="5156114" y="2276639"/>
            <a:ext cx="232116" cy="502430"/>
            <a:chOff x="7846358" y="882757"/>
            <a:chExt cx="602459" cy="1339516"/>
          </a:xfrm>
          <a:solidFill>
            <a:schemeClr val="bg1"/>
          </a:solidFill>
        </p:grpSpPr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CE3980AA-A750-4AFB-9178-4BB65BD551B1}"/>
                </a:ext>
              </a:extLst>
            </p:cNvPr>
            <p:cNvSpPr/>
            <p:nvPr/>
          </p:nvSpPr>
          <p:spPr>
            <a:xfrm>
              <a:off x="7953571" y="882757"/>
              <a:ext cx="388030" cy="388030"/>
            </a:xfrm>
            <a:prstGeom prst="ellipse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8DF1ED6A-D4A1-40CE-BBE2-87431BE0D3F1}"/>
                </a:ext>
              </a:extLst>
            </p:cNvPr>
            <p:cNvSpPr/>
            <p:nvPr/>
          </p:nvSpPr>
          <p:spPr>
            <a:xfrm>
              <a:off x="7846360" y="2028026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Trapezoid 79">
              <a:extLst>
                <a:ext uri="{FF2B5EF4-FFF2-40B4-BE49-F238E27FC236}">
                  <a16:creationId xmlns:a16="http://schemas.microsoft.com/office/drawing/2014/main" id="{7EC8DEE7-7BEB-48F0-819E-8502F6C15635}"/>
                </a:ext>
              </a:extLst>
            </p:cNvPr>
            <p:cNvSpPr/>
            <p:nvPr/>
          </p:nvSpPr>
          <p:spPr>
            <a:xfrm>
              <a:off x="7846360" y="1201050"/>
              <a:ext cx="602457" cy="826974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E9C711C4-2901-42C6-9D03-A53193A1815E}"/>
                </a:ext>
              </a:extLst>
            </p:cNvPr>
            <p:cNvSpPr/>
            <p:nvPr/>
          </p:nvSpPr>
          <p:spPr>
            <a:xfrm>
              <a:off x="7846358" y="2157179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Rectangle 81">
              <a:extLst>
                <a:ext uri="{FF2B5EF4-FFF2-40B4-BE49-F238E27FC236}">
                  <a16:creationId xmlns:a16="http://schemas.microsoft.com/office/drawing/2014/main" id="{A7552C9E-628F-43A7-ACCD-C6067EE5C6EF}"/>
                </a:ext>
              </a:extLst>
            </p:cNvPr>
            <p:cNvSpPr/>
            <p:nvPr/>
          </p:nvSpPr>
          <p:spPr>
            <a:xfrm>
              <a:off x="7846358" y="2092085"/>
              <a:ext cx="602457" cy="65094"/>
            </a:xfrm>
            <a:custGeom>
              <a:avLst/>
              <a:gdLst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65094">
                  <a:moveTo>
                    <a:pt x="0" y="0"/>
                  </a:moveTo>
                  <a:lnTo>
                    <a:pt x="602457" y="0"/>
                  </a:lnTo>
                  <a:cubicBezTo>
                    <a:pt x="569119" y="28842"/>
                    <a:pt x="571502" y="43396"/>
                    <a:pt x="602457" y="65094"/>
                  </a:cubicBezTo>
                  <a:lnTo>
                    <a:pt x="0" y="65094"/>
                  </a:lnTo>
                  <a:cubicBezTo>
                    <a:pt x="33338" y="45777"/>
                    <a:pt x="30957" y="26461"/>
                    <a:pt x="0" y="0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0" name="TextBox 159">
            <a:extLst>
              <a:ext uri="{FF2B5EF4-FFF2-40B4-BE49-F238E27FC236}">
                <a16:creationId xmlns:a16="http://schemas.microsoft.com/office/drawing/2014/main" id="{4F89BF38-7D37-4389-9FC1-128345CD1A9A}"/>
              </a:ext>
            </a:extLst>
          </p:cNvPr>
          <p:cNvSpPr txBox="1"/>
          <p:nvPr/>
        </p:nvSpPr>
        <p:spPr>
          <a:xfrm>
            <a:off x="7470288" y="2480442"/>
            <a:ext cx="35311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>
                <a:solidFill>
                  <a:schemeClr val="accent6">
                    <a:lumMod val="50000"/>
                  </a:schemeClr>
                </a:solidFill>
              </a:rPr>
              <a:t>Поставте мат білим конем за один хід</a:t>
            </a:r>
            <a:endParaRPr lang="en-US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7" name="Action Button: Go Forward or Next 166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C9E75784-0D5C-4F2F-84E3-4B773AA591DA}"/>
              </a:ext>
            </a:extLst>
          </p:cNvPr>
          <p:cNvSpPr/>
          <p:nvPr/>
        </p:nvSpPr>
        <p:spPr>
          <a:xfrm>
            <a:off x="3198598" y="2231850"/>
            <a:ext cx="584714" cy="599626"/>
          </a:xfrm>
          <a:prstGeom prst="actionButtonForwardNex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284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/>
    </mc:Choice>
    <mc:Fallback>
      <p:transition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5" name="Group 164">
            <a:extLst>
              <a:ext uri="{FF2B5EF4-FFF2-40B4-BE49-F238E27FC236}">
                <a16:creationId xmlns:a16="http://schemas.microsoft.com/office/drawing/2014/main" id="{EA84F8DB-19FA-4287-9E85-66442F50245D}"/>
              </a:ext>
            </a:extLst>
          </p:cNvPr>
          <p:cNvGrpSpPr/>
          <p:nvPr/>
        </p:nvGrpSpPr>
        <p:grpSpPr>
          <a:xfrm>
            <a:off x="1143358" y="792213"/>
            <a:ext cx="5289067" cy="5349252"/>
            <a:chOff x="1143358" y="792213"/>
            <a:chExt cx="5289067" cy="5349252"/>
          </a:xfrm>
        </p:grpSpPr>
        <p:grpSp>
          <p:nvGrpSpPr>
            <p:cNvPr id="164" name="Group 163">
              <a:extLst>
                <a:ext uri="{FF2B5EF4-FFF2-40B4-BE49-F238E27FC236}">
                  <a16:creationId xmlns:a16="http://schemas.microsoft.com/office/drawing/2014/main" id="{5D284054-5427-4B82-A966-75E001B571F7}"/>
                </a:ext>
              </a:extLst>
            </p:cNvPr>
            <p:cNvGrpSpPr/>
            <p:nvPr/>
          </p:nvGrpSpPr>
          <p:grpSpPr>
            <a:xfrm>
              <a:off x="1156058" y="792213"/>
              <a:ext cx="5276367" cy="5349252"/>
              <a:chOff x="1146611" y="789941"/>
              <a:chExt cx="5276367" cy="5349252"/>
            </a:xfrm>
          </p:grpSpPr>
          <p:sp>
            <p:nvSpPr>
              <p:cNvPr id="71" name="Trapezoid 70">
                <a:extLst>
                  <a:ext uri="{FF2B5EF4-FFF2-40B4-BE49-F238E27FC236}">
                    <a16:creationId xmlns:a16="http://schemas.microsoft.com/office/drawing/2014/main" id="{20D4212E-B318-4AE9-95E8-80F891C31BCB}"/>
                  </a:ext>
                </a:extLst>
              </p:cNvPr>
              <p:cNvSpPr/>
              <p:nvPr/>
            </p:nvSpPr>
            <p:spPr>
              <a:xfrm rot="16200000" flipV="1">
                <a:off x="-1345433" y="3300463"/>
                <a:ext cx="5269600" cy="248555"/>
              </a:xfrm>
              <a:prstGeom prst="trapezoid">
                <a:avLst>
                  <a:gd name="adj" fmla="val 94161"/>
                </a:avLst>
              </a:prstGeom>
              <a:blipFill>
                <a:blip r:embed="rId2"/>
                <a:tile tx="0" ty="0" sx="100000" sy="100000" flip="none" algn="tl"/>
              </a:blip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163" name="Group 162">
                <a:extLst>
                  <a:ext uri="{FF2B5EF4-FFF2-40B4-BE49-F238E27FC236}">
                    <a16:creationId xmlns:a16="http://schemas.microsoft.com/office/drawing/2014/main" id="{80ED15BF-3B50-4BA1-96F2-15DEE2C39544}"/>
                  </a:ext>
                </a:extLst>
              </p:cNvPr>
              <p:cNvGrpSpPr/>
              <p:nvPr/>
            </p:nvGrpSpPr>
            <p:grpSpPr>
              <a:xfrm>
                <a:off x="1146611" y="789942"/>
                <a:ext cx="5276367" cy="5349251"/>
                <a:chOff x="1146611" y="789942"/>
                <a:chExt cx="5276367" cy="5349251"/>
              </a:xfrm>
            </p:grpSpPr>
            <p:sp>
              <p:nvSpPr>
                <p:cNvPr id="151" name="TextBox 150">
                  <a:extLst>
                    <a:ext uri="{FF2B5EF4-FFF2-40B4-BE49-F238E27FC236}">
                      <a16:creationId xmlns:a16="http://schemas.microsoft.com/office/drawing/2014/main" id="{91932E1F-AC56-448C-9590-7E447B8B4BD3}"/>
                    </a:ext>
                  </a:extLst>
                </p:cNvPr>
                <p:cNvSpPr txBox="1"/>
                <p:nvPr/>
              </p:nvSpPr>
              <p:spPr>
                <a:xfrm>
                  <a:off x="1148341" y="4717634"/>
                  <a:ext cx="36401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>
                      <a:solidFill>
                        <a:schemeClr val="bg1"/>
                      </a:solidFill>
                    </a:rPr>
                    <a:t>2</a:t>
                  </a:r>
                </a:p>
              </p:txBody>
            </p:sp>
            <p:sp>
              <p:nvSpPr>
                <p:cNvPr id="154" name="TextBox 153">
                  <a:extLst>
                    <a:ext uri="{FF2B5EF4-FFF2-40B4-BE49-F238E27FC236}">
                      <a16:creationId xmlns:a16="http://schemas.microsoft.com/office/drawing/2014/main" id="{7A1ABB80-53EB-4BFE-97F1-817308F0C047}"/>
                    </a:ext>
                  </a:extLst>
                </p:cNvPr>
                <p:cNvSpPr txBox="1"/>
                <p:nvPr/>
              </p:nvSpPr>
              <p:spPr>
                <a:xfrm>
                  <a:off x="1159314" y="2916254"/>
                  <a:ext cx="36401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>
                      <a:solidFill>
                        <a:schemeClr val="bg1"/>
                      </a:solidFill>
                    </a:rPr>
                    <a:t>5</a:t>
                  </a:r>
                </a:p>
              </p:txBody>
            </p:sp>
            <p:sp>
              <p:nvSpPr>
                <p:cNvPr id="156" name="TextBox 155">
                  <a:extLst>
                    <a:ext uri="{FF2B5EF4-FFF2-40B4-BE49-F238E27FC236}">
                      <a16:creationId xmlns:a16="http://schemas.microsoft.com/office/drawing/2014/main" id="{6B82D58F-F87D-4C40-901F-459409541332}"/>
                    </a:ext>
                  </a:extLst>
                </p:cNvPr>
                <p:cNvSpPr txBox="1"/>
                <p:nvPr/>
              </p:nvSpPr>
              <p:spPr>
                <a:xfrm>
                  <a:off x="1154331" y="1703559"/>
                  <a:ext cx="36401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>
                      <a:solidFill>
                        <a:schemeClr val="bg1"/>
                      </a:solidFill>
                    </a:rPr>
                    <a:t>7</a:t>
                  </a:r>
                </a:p>
              </p:txBody>
            </p:sp>
            <p:grpSp>
              <p:nvGrpSpPr>
                <p:cNvPr id="161" name="Group 160">
                  <a:extLst>
                    <a:ext uri="{FF2B5EF4-FFF2-40B4-BE49-F238E27FC236}">
                      <a16:creationId xmlns:a16="http://schemas.microsoft.com/office/drawing/2014/main" id="{F99BE7E3-05A2-45BF-A747-B590B26DD2C6}"/>
                    </a:ext>
                  </a:extLst>
                </p:cNvPr>
                <p:cNvGrpSpPr/>
                <p:nvPr/>
              </p:nvGrpSpPr>
              <p:grpSpPr>
                <a:xfrm>
                  <a:off x="1146611" y="789942"/>
                  <a:ext cx="5276367" cy="5349251"/>
                  <a:chOff x="1146611" y="789942"/>
                  <a:chExt cx="5276367" cy="5349251"/>
                </a:xfrm>
              </p:grpSpPr>
              <p:grpSp>
                <p:nvGrpSpPr>
                  <p:cNvPr id="68" name="Group 67">
                    <a:extLst>
                      <a:ext uri="{FF2B5EF4-FFF2-40B4-BE49-F238E27FC236}">
                        <a16:creationId xmlns:a16="http://schemas.microsoft.com/office/drawing/2014/main" id="{5DA04F56-5A7A-43A4-B84F-B0D6FC1A05D2}"/>
                      </a:ext>
                    </a:extLst>
                  </p:cNvPr>
                  <p:cNvGrpSpPr/>
                  <p:nvPr/>
                </p:nvGrpSpPr>
                <p:grpSpPr>
                  <a:xfrm>
                    <a:off x="1398451" y="1038504"/>
                    <a:ext cx="4784725" cy="4775200"/>
                    <a:chOff x="1009650" y="1168400"/>
                    <a:chExt cx="4784725" cy="4775200"/>
                  </a:xfrm>
                </p:grpSpPr>
                <p:sp>
                  <p:nvSpPr>
                    <p:cNvPr id="4" name="Rectangle 3">
                      <a:extLst>
                        <a:ext uri="{FF2B5EF4-FFF2-40B4-BE49-F238E27FC236}">
                          <a16:creationId xmlns:a16="http://schemas.microsoft.com/office/drawing/2014/main" id="{1ACA6840-69EF-476C-BF5D-337DD39812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60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" name="Rectangle 4">
                      <a:extLst>
                        <a:ext uri="{FF2B5EF4-FFF2-40B4-BE49-F238E27FC236}">
                          <a16:creationId xmlns:a16="http://schemas.microsoft.com/office/drawing/2014/main" id="{3299179E-831C-4565-B3C0-630F66606A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129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" name="Rectangle 5">
                      <a:extLst>
                        <a:ext uri="{FF2B5EF4-FFF2-40B4-BE49-F238E27FC236}">
                          <a16:creationId xmlns:a16="http://schemas.microsoft.com/office/drawing/2014/main" id="{BA0E261C-0A09-42E5-BF46-890B3499AF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98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7" name="Rectangle 6">
                      <a:extLst>
                        <a:ext uri="{FF2B5EF4-FFF2-40B4-BE49-F238E27FC236}">
                          <a16:creationId xmlns:a16="http://schemas.microsoft.com/office/drawing/2014/main" id="{0CAC735C-5687-42AD-980D-138FAD9BFA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67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8" name="Rectangle 7">
                      <a:extLst>
                        <a:ext uri="{FF2B5EF4-FFF2-40B4-BE49-F238E27FC236}">
                          <a16:creationId xmlns:a16="http://schemas.microsoft.com/office/drawing/2014/main" id="{005BD742-50BF-4989-9147-48CF151A16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36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9" name="Rectangle 8">
                      <a:extLst>
                        <a:ext uri="{FF2B5EF4-FFF2-40B4-BE49-F238E27FC236}">
                          <a16:creationId xmlns:a16="http://schemas.microsoft.com/office/drawing/2014/main" id="{0FBC635C-7D2F-4D24-8040-1470EAB65D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005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0" name="Rectangle 9">
                      <a:extLst>
                        <a:ext uri="{FF2B5EF4-FFF2-40B4-BE49-F238E27FC236}">
                          <a16:creationId xmlns:a16="http://schemas.microsoft.com/office/drawing/2014/main" id="{48637594-01E9-4F23-9E72-24BDEA32F6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74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1" name="Rectangle 10">
                      <a:extLst>
                        <a:ext uri="{FF2B5EF4-FFF2-40B4-BE49-F238E27FC236}">
                          <a16:creationId xmlns:a16="http://schemas.microsoft.com/office/drawing/2014/main" id="{69FE63D6-6BFA-4235-9F02-72DF886BA1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43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2" name="Rectangle 11">
                      <a:extLst>
                        <a:ext uri="{FF2B5EF4-FFF2-40B4-BE49-F238E27FC236}">
                          <a16:creationId xmlns:a16="http://schemas.microsoft.com/office/drawing/2014/main" id="{265A0788-A1F4-412A-9432-D197148F7A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74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3" name="Rectangle 12">
                      <a:extLst>
                        <a:ext uri="{FF2B5EF4-FFF2-40B4-BE49-F238E27FC236}">
                          <a16:creationId xmlns:a16="http://schemas.microsoft.com/office/drawing/2014/main" id="{3F4361A8-60A4-4078-94C7-F48A4D5067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91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4" name="Rectangle 13">
                      <a:extLst>
                        <a:ext uri="{FF2B5EF4-FFF2-40B4-BE49-F238E27FC236}">
                          <a16:creationId xmlns:a16="http://schemas.microsoft.com/office/drawing/2014/main" id="{D1FA3F2C-516F-4126-99E0-E7CEEB189A2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160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5" name="Rectangle 14">
                      <a:extLst>
                        <a:ext uri="{FF2B5EF4-FFF2-40B4-BE49-F238E27FC236}">
                          <a16:creationId xmlns:a16="http://schemas.microsoft.com/office/drawing/2014/main" id="{1599E5DD-5E73-4309-A79E-2BB4242840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129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6" name="Rectangle 15">
                      <a:extLst>
                        <a:ext uri="{FF2B5EF4-FFF2-40B4-BE49-F238E27FC236}">
                          <a16:creationId xmlns:a16="http://schemas.microsoft.com/office/drawing/2014/main" id="{14D19F20-AB06-4068-AA31-00FF8FF68A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98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7" name="Rectangle 16">
                      <a:extLst>
                        <a:ext uri="{FF2B5EF4-FFF2-40B4-BE49-F238E27FC236}">
                          <a16:creationId xmlns:a16="http://schemas.microsoft.com/office/drawing/2014/main" id="{A0134425-3FC7-43A1-AA02-8BAA6C95BE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67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8" name="Rectangle 17">
                      <a:extLst>
                        <a:ext uri="{FF2B5EF4-FFF2-40B4-BE49-F238E27FC236}">
                          <a16:creationId xmlns:a16="http://schemas.microsoft.com/office/drawing/2014/main" id="{D2C94674-12C1-4699-8284-B0430BEAB4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036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9" name="Rectangle 18">
                      <a:extLst>
                        <a:ext uri="{FF2B5EF4-FFF2-40B4-BE49-F238E27FC236}">
                          <a16:creationId xmlns:a16="http://schemas.microsoft.com/office/drawing/2014/main" id="{C6DBCB0D-8BA6-414E-8130-C9BAA5ECB0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005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0" name="Rectangle 19">
                      <a:extLst>
                        <a:ext uri="{FF2B5EF4-FFF2-40B4-BE49-F238E27FC236}">
                          <a16:creationId xmlns:a16="http://schemas.microsoft.com/office/drawing/2014/main" id="{05EE293E-5F72-476A-8BAB-2B77EF86AA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28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1" name="Rectangle 20">
                      <a:extLst>
                        <a:ext uri="{FF2B5EF4-FFF2-40B4-BE49-F238E27FC236}">
                          <a16:creationId xmlns:a16="http://schemas.microsoft.com/office/drawing/2014/main" id="{AEE693FF-CB6D-4269-A98A-EEEE47D6D2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097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2" name="Rectangle 21">
                      <a:extLst>
                        <a:ext uri="{FF2B5EF4-FFF2-40B4-BE49-F238E27FC236}">
                          <a16:creationId xmlns:a16="http://schemas.microsoft.com/office/drawing/2014/main" id="{0BC8A449-CEB5-4B25-9273-194E5CB66AE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66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3" name="Rectangle 22">
                      <a:extLst>
                        <a:ext uri="{FF2B5EF4-FFF2-40B4-BE49-F238E27FC236}">
                          <a16:creationId xmlns:a16="http://schemas.microsoft.com/office/drawing/2014/main" id="{B28EDDCF-74DF-4317-9E06-18672834E1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35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4" name="Rectangle 23">
                      <a:extLst>
                        <a:ext uri="{FF2B5EF4-FFF2-40B4-BE49-F238E27FC236}">
                          <a16:creationId xmlns:a16="http://schemas.microsoft.com/office/drawing/2014/main" id="{DC6CDF95-5C49-4919-B360-796F920373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04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5" name="Rectangle 24">
                      <a:extLst>
                        <a:ext uri="{FF2B5EF4-FFF2-40B4-BE49-F238E27FC236}">
                          <a16:creationId xmlns:a16="http://schemas.microsoft.com/office/drawing/2014/main" id="{A8931BD2-9EC4-470F-9A41-C34415A4A2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973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6" name="Rectangle 25">
                      <a:extLst>
                        <a:ext uri="{FF2B5EF4-FFF2-40B4-BE49-F238E27FC236}">
                          <a16:creationId xmlns:a16="http://schemas.microsoft.com/office/drawing/2014/main" id="{6B80ABAE-6095-4C13-9F66-5F74D56912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42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7" name="Rectangle 26">
                      <a:extLst>
                        <a:ext uri="{FF2B5EF4-FFF2-40B4-BE49-F238E27FC236}">
                          <a16:creationId xmlns:a16="http://schemas.microsoft.com/office/drawing/2014/main" id="{3F025013-2208-4880-B0FC-2ADEC3882E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11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8" name="Rectangle 27">
                      <a:extLst>
                        <a:ext uri="{FF2B5EF4-FFF2-40B4-BE49-F238E27FC236}">
                          <a16:creationId xmlns:a16="http://schemas.microsoft.com/office/drawing/2014/main" id="{5F1B6759-0E78-4FF3-AA89-97A45ABD0EA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43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9" name="Rectangle 28">
                      <a:extLst>
                        <a:ext uri="{FF2B5EF4-FFF2-40B4-BE49-F238E27FC236}">
                          <a16:creationId xmlns:a16="http://schemas.microsoft.com/office/drawing/2014/main" id="{410459B8-BD70-46B5-93F6-3DE91CD52F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60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0" name="Rectangle 29">
                      <a:extLst>
                        <a:ext uri="{FF2B5EF4-FFF2-40B4-BE49-F238E27FC236}">
                          <a16:creationId xmlns:a16="http://schemas.microsoft.com/office/drawing/2014/main" id="{FE2C4260-223F-4F66-B9C9-9A38BA4645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129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1" name="Rectangle 30">
                      <a:extLst>
                        <a:ext uri="{FF2B5EF4-FFF2-40B4-BE49-F238E27FC236}">
                          <a16:creationId xmlns:a16="http://schemas.microsoft.com/office/drawing/2014/main" id="{65D10489-9B71-43C1-8C56-7E6C64AD0A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98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2" name="Rectangle 31">
                      <a:extLst>
                        <a:ext uri="{FF2B5EF4-FFF2-40B4-BE49-F238E27FC236}">
                          <a16:creationId xmlns:a16="http://schemas.microsoft.com/office/drawing/2014/main" id="{AC52D6C5-FBF2-4244-92BF-669C32AA92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67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3" name="Rectangle 32">
                      <a:extLst>
                        <a:ext uri="{FF2B5EF4-FFF2-40B4-BE49-F238E27FC236}">
                          <a16:creationId xmlns:a16="http://schemas.microsoft.com/office/drawing/2014/main" id="{020599C7-0C0D-46E8-A116-15324BD68F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36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4" name="Rectangle 33">
                      <a:extLst>
                        <a:ext uri="{FF2B5EF4-FFF2-40B4-BE49-F238E27FC236}">
                          <a16:creationId xmlns:a16="http://schemas.microsoft.com/office/drawing/2014/main" id="{3FEE8982-3898-45D9-8B0C-1E6E3E282F8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005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5" name="Rectangle 34">
                      <a:extLst>
                        <a:ext uri="{FF2B5EF4-FFF2-40B4-BE49-F238E27FC236}">
                          <a16:creationId xmlns:a16="http://schemas.microsoft.com/office/drawing/2014/main" id="{61BC23DD-F996-4FA0-B1F6-C679F9E2171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74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6" name="Rectangle 35">
                      <a:extLst>
                        <a:ext uri="{FF2B5EF4-FFF2-40B4-BE49-F238E27FC236}">
                          <a16:creationId xmlns:a16="http://schemas.microsoft.com/office/drawing/2014/main" id="{FBACBA0C-0274-49BD-B370-17C83790BE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28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7" name="Rectangle 36">
                      <a:extLst>
                        <a:ext uri="{FF2B5EF4-FFF2-40B4-BE49-F238E27FC236}">
                          <a16:creationId xmlns:a16="http://schemas.microsoft.com/office/drawing/2014/main" id="{2EDC737E-0709-40E2-A5E6-A5238C821DB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097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8" name="Rectangle 37">
                      <a:extLst>
                        <a:ext uri="{FF2B5EF4-FFF2-40B4-BE49-F238E27FC236}">
                          <a16:creationId xmlns:a16="http://schemas.microsoft.com/office/drawing/2014/main" id="{1D4CC6CA-4750-4D42-8C82-95EB843058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66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9" name="Rectangle 38">
                      <a:extLst>
                        <a:ext uri="{FF2B5EF4-FFF2-40B4-BE49-F238E27FC236}">
                          <a16:creationId xmlns:a16="http://schemas.microsoft.com/office/drawing/2014/main" id="{7C297200-C1D3-4E60-AAE3-7C79D1E690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35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0" name="Rectangle 39">
                      <a:extLst>
                        <a:ext uri="{FF2B5EF4-FFF2-40B4-BE49-F238E27FC236}">
                          <a16:creationId xmlns:a16="http://schemas.microsoft.com/office/drawing/2014/main" id="{E143CAE2-2425-4D73-B361-14988E9C15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04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1" name="Rectangle 40">
                      <a:extLst>
                        <a:ext uri="{FF2B5EF4-FFF2-40B4-BE49-F238E27FC236}">
                          <a16:creationId xmlns:a16="http://schemas.microsoft.com/office/drawing/2014/main" id="{83E8BEAF-9260-468B-B6A2-336A3B0F132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973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2" name="Rectangle 41">
                      <a:extLst>
                        <a:ext uri="{FF2B5EF4-FFF2-40B4-BE49-F238E27FC236}">
                          <a16:creationId xmlns:a16="http://schemas.microsoft.com/office/drawing/2014/main" id="{338EF69F-127B-4E4A-89BD-1404DD45FB2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42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3" name="Rectangle 42">
                      <a:extLst>
                        <a:ext uri="{FF2B5EF4-FFF2-40B4-BE49-F238E27FC236}">
                          <a16:creationId xmlns:a16="http://schemas.microsoft.com/office/drawing/2014/main" id="{385122F6-8018-449B-BE51-77939F49AC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11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4" name="Rectangle 43">
                      <a:extLst>
                        <a:ext uri="{FF2B5EF4-FFF2-40B4-BE49-F238E27FC236}">
                          <a16:creationId xmlns:a16="http://schemas.microsoft.com/office/drawing/2014/main" id="{34BDF277-847C-4BDC-AFA2-5877BEAE15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43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5" name="Rectangle 44">
                      <a:extLst>
                        <a:ext uri="{FF2B5EF4-FFF2-40B4-BE49-F238E27FC236}">
                          <a16:creationId xmlns:a16="http://schemas.microsoft.com/office/drawing/2014/main" id="{1991922F-ABA1-478B-88D0-3E9BF237385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60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6" name="Rectangle 45">
                      <a:extLst>
                        <a:ext uri="{FF2B5EF4-FFF2-40B4-BE49-F238E27FC236}">
                          <a16:creationId xmlns:a16="http://schemas.microsoft.com/office/drawing/2014/main" id="{A253D611-8695-434F-A24D-71A1E5D94A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129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7" name="Rectangle 46">
                      <a:extLst>
                        <a:ext uri="{FF2B5EF4-FFF2-40B4-BE49-F238E27FC236}">
                          <a16:creationId xmlns:a16="http://schemas.microsoft.com/office/drawing/2014/main" id="{70CEE6FE-9894-4058-B045-ADD43A4CF4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98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8" name="Rectangle 47">
                      <a:extLst>
                        <a:ext uri="{FF2B5EF4-FFF2-40B4-BE49-F238E27FC236}">
                          <a16:creationId xmlns:a16="http://schemas.microsoft.com/office/drawing/2014/main" id="{567AC4C4-7706-4487-A22D-171F24FFFF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67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9" name="Rectangle 48">
                      <a:extLst>
                        <a:ext uri="{FF2B5EF4-FFF2-40B4-BE49-F238E27FC236}">
                          <a16:creationId xmlns:a16="http://schemas.microsoft.com/office/drawing/2014/main" id="{4B8BEEB2-A3D1-49F8-A9E7-785DAEC243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36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0" name="Rectangle 49">
                      <a:extLst>
                        <a:ext uri="{FF2B5EF4-FFF2-40B4-BE49-F238E27FC236}">
                          <a16:creationId xmlns:a16="http://schemas.microsoft.com/office/drawing/2014/main" id="{7AAD2F03-A322-4997-93DA-D5402F098F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005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1" name="Rectangle 50">
                      <a:extLst>
                        <a:ext uri="{FF2B5EF4-FFF2-40B4-BE49-F238E27FC236}">
                          <a16:creationId xmlns:a16="http://schemas.microsoft.com/office/drawing/2014/main" id="{537CA9FD-38AC-485A-8398-36A76C3804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74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2" name="Rectangle 51">
                      <a:extLst>
                        <a:ext uri="{FF2B5EF4-FFF2-40B4-BE49-F238E27FC236}">
                          <a16:creationId xmlns:a16="http://schemas.microsoft.com/office/drawing/2014/main" id="{8D3416B9-2E92-4195-8D1B-97C7A953AD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96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3" name="Rectangle 52">
                      <a:extLst>
                        <a:ext uri="{FF2B5EF4-FFF2-40B4-BE49-F238E27FC236}">
                          <a16:creationId xmlns:a16="http://schemas.microsoft.com/office/drawing/2014/main" id="{DC5D4CD9-9042-44B7-9E09-934ADDA02B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065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4" name="Rectangle 53">
                      <a:extLst>
                        <a:ext uri="{FF2B5EF4-FFF2-40B4-BE49-F238E27FC236}">
                          <a16:creationId xmlns:a16="http://schemas.microsoft.com/office/drawing/2014/main" id="{414DCD1D-2531-4AAB-B1A7-4A42A1A372A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34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5" name="Rectangle 54">
                      <a:extLst>
                        <a:ext uri="{FF2B5EF4-FFF2-40B4-BE49-F238E27FC236}">
                          <a16:creationId xmlns:a16="http://schemas.microsoft.com/office/drawing/2014/main" id="{51CBC3BB-8CCF-4970-A308-FE32B284D5A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03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6" name="Rectangle 55">
                      <a:extLst>
                        <a:ext uri="{FF2B5EF4-FFF2-40B4-BE49-F238E27FC236}">
                          <a16:creationId xmlns:a16="http://schemas.microsoft.com/office/drawing/2014/main" id="{BF842DB5-95CE-48BD-8541-D8A3D23DEA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972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7" name="Rectangle 56">
                      <a:extLst>
                        <a:ext uri="{FF2B5EF4-FFF2-40B4-BE49-F238E27FC236}">
                          <a16:creationId xmlns:a16="http://schemas.microsoft.com/office/drawing/2014/main" id="{E82BCE9B-9580-4D85-9D09-F08370A0E62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941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8" name="Rectangle 57">
                      <a:extLst>
                        <a:ext uri="{FF2B5EF4-FFF2-40B4-BE49-F238E27FC236}">
                          <a16:creationId xmlns:a16="http://schemas.microsoft.com/office/drawing/2014/main" id="{68101556-A825-4488-AE91-2355C5432A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10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9" name="Rectangle 58">
                      <a:extLst>
                        <a:ext uri="{FF2B5EF4-FFF2-40B4-BE49-F238E27FC236}">
                          <a16:creationId xmlns:a16="http://schemas.microsoft.com/office/drawing/2014/main" id="{EEF7AE34-7BA8-425F-8C87-66CBB887D65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879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0" name="Rectangle 59">
                      <a:extLst>
                        <a:ext uri="{FF2B5EF4-FFF2-40B4-BE49-F238E27FC236}">
                          <a16:creationId xmlns:a16="http://schemas.microsoft.com/office/drawing/2014/main" id="{D9115B4E-9BB7-47DF-884A-24D07B2371C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11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1" name="Rectangle 60">
                      <a:extLst>
                        <a:ext uri="{FF2B5EF4-FFF2-40B4-BE49-F238E27FC236}">
                          <a16:creationId xmlns:a16="http://schemas.microsoft.com/office/drawing/2014/main" id="{1E624C31-744A-4FB9-9AB0-9EBF0A6CFB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28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2" name="Rectangle 61">
                      <a:extLst>
                        <a:ext uri="{FF2B5EF4-FFF2-40B4-BE49-F238E27FC236}">
                          <a16:creationId xmlns:a16="http://schemas.microsoft.com/office/drawing/2014/main" id="{B531AA4B-B9F6-4931-BF00-2637CA63C8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097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3" name="Rectangle 62">
                      <a:extLst>
                        <a:ext uri="{FF2B5EF4-FFF2-40B4-BE49-F238E27FC236}">
                          <a16:creationId xmlns:a16="http://schemas.microsoft.com/office/drawing/2014/main" id="{30A8B2CD-01F0-493E-BF15-E369861FC5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66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4" name="Rectangle 63">
                      <a:extLst>
                        <a:ext uri="{FF2B5EF4-FFF2-40B4-BE49-F238E27FC236}">
                          <a16:creationId xmlns:a16="http://schemas.microsoft.com/office/drawing/2014/main" id="{5CD8CA88-7411-48D4-A258-D35876A28A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35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5" name="Rectangle 64">
                      <a:extLst>
                        <a:ext uri="{FF2B5EF4-FFF2-40B4-BE49-F238E27FC236}">
                          <a16:creationId xmlns:a16="http://schemas.microsoft.com/office/drawing/2014/main" id="{24A7469D-3620-40F1-818D-D8D13A8CE1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04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6" name="Rectangle 65">
                      <a:extLst>
                        <a:ext uri="{FF2B5EF4-FFF2-40B4-BE49-F238E27FC236}">
                          <a16:creationId xmlns:a16="http://schemas.microsoft.com/office/drawing/2014/main" id="{E8080406-3586-4B60-97D0-11B321690C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973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7" name="Rectangle 66">
                      <a:extLst>
                        <a:ext uri="{FF2B5EF4-FFF2-40B4-BE49-F238E27FC236}">
                          <a16:creationId xmlns:a16="http://schemas.microsoft.com/office/drawing/2014/main" id="{7DC62F5D-4A62-428E-9FAF-336147840C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42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sp>
                <p:nvSpPr>
                  <p:cNvPr id="69" name="Trapezoid 68">
                    <a:extLst>
                      <a:ext uri="{FF2B5EF4-FFF2-40B4-BE49-F238E27FC236}">
                        <a16:creationId xmlns:a16="http://schemas.microsoft.com/office/drawing/2014/main" id="{AFDD5BB4-A395-4EFB-87D1-CEDBEF728E54}"/>
                      </a:ext>
                    </a:extLst>
                  </p:cNvPr>
                  <p:cNvSpPr/>
                  <p:nvPr/>
                </p:nvSpPr>
                <p:spPr>
                  <a:xfrm flipV="1">
                    <a:off x="1170304" y="789942"/>
                    <a:ext cx="5242560" cy="248555"/>
                  </a:xfrm>
                  <a:prstGeom prst="trapezoid">
                    <a:avLst>
                      <a:gd name="adj" fmla="val 94161"/>
                    </a:avLst>
                  </a:prstGeom>
                  <a:blipFill>
                    <a:blip r:embed="rId2"/>
                    <a:tile tx="0" ty="0" sx="100000" sy="100000" flip="none" algn="tl"/>
                  </a:blip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70" name="Trapezoid 69">
                    <a:extLst>
                      <a:ext uri="{FF2B5EF4-FFF2-40B4-BE49-F238E27FC236}">
                        <a16:creationId xmlns:a16="http://schemas.microsoft.com/office/drawing/2014/main" id="{5BDED40D-A4B6-4725-A2B1-1CDE12F985ED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1180418" y="5810985"/>
                    <a:ext cx="5242560" cy="248555"/>
                  </a:xfrm>
                  <a:prstGeom prst="trapezoid">
                    <a:avLst>
                      <a:gd name="adj" fmla="val 94161"/>
                    </a:avLst>
                  </a:prstGeom>
                  <a:blipFill>
                    <a:blip r:embed="rId2"/>
                    <a:tile tx="0" ty="0" sx="100000" sy="100000" flip="none" algn="tl"/>
                  </a:blip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72" name="Trapezoid 71">
                    <a:extLst>
                      <a:ext uri="{FF2B5EF4-FFF2-40B4-BE49-F238E27FC236}">
                        <a16:creationId xmlns:a16="http://schemas.microsoft.com/office/drawing/2014/main" id="{FE4EE9EB-8852-4F88-AF49-CC389AE4D75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672525" y="3295220"/>
                    <a:ext cx="5234597" cy="235586"/>
                  </a:xfrm>
                  <a:prstGeom prst="trapezoid">
                    <a:avLst>
                      <a:gd name="adj" fmla="val 102342"/>
                    </a:avLst>
                  </a:prstGeom>
                  <a:blipFill>
                    <a:blip r:embed="rId2"/>
                    <a:tile tx="0" ty="0" sx="100000" sy="100000" flip="none" algn="tl"/>
                  </a:blip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42" name="TextBox 141">
                    <a:extLst>
                      <a:ext uri="{FF2B5EF4-FFF2-40B4-BE49-F238E27FC236}">
                        <a16:creationId xmlns:a16="http://schemas.microsoft.com/office/drawing/2014/main" id="{5478D092-7072-47A8-8987-61856AEC6145}"/>
                      </a:ext>
                    </a:extLst>
                  </p:cNvPr>
                  <p:cNvSpPr txBox="1"/>
                  <p:nvPr/>
                </p:nvSpPr>
                <p:spPr>
                  <a:xfrm>
                    <a:off x="1548606" y="5729884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a</a:t>
                    </a:r>
                  </a:p>
                </p:txBody>
              </p:sp>
              <p:sp>
                <p:nvSpPr>
                  <p:cNvPr id="143" name="TextBox 142">
                    <a:extLst>
                      <a:ext uri="{FF2B5EF4-FFF2-40B4-BE49-F238E27FC236}">
                        <a16:creationId xmlns:a16="http://schemas.microsoft.com/office/drawing/2014/main" id="{C4776F2D-4EDB-441B-AA7A-A5430F2E5626}"/>
                      </a:ext>
                    </a:extLst>
                  </p:cNvPr>
                  <p:cNvSpPr txBox="1"/>
                  <p:nvPr/>
                </p:nvSpPr>
                <p:spPr>
                  <a:xfrm>
                    <a:off x="2149133" y="5729884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b</a:t>
                    </a:r>
                  </a:p>
                </p:txBody>
              </p:sp>
              <p:sp>
                <p:nvSpPr>
                  <p:cNvPr id="144" name="TextBox 143">
                    <a:extLst>
                      <a:ext uri="{FF2B5EF4-FFF2-40B4-BE49-F238E27FC236}">
                        <a16:creationId xmlns:a16="http://schemas.microsoft.com/office/drawing/2014/main" id="{7B26844B-ACF0-44A1-B60E-23D835E6C78F}"/>
                      </a:ext>
                    </a:extLst>
                  </p:cNvPr>
                  <p:cNvSpPr txBox="1"/>
                  <p:nvPr/>
                </p:nvSpPr>
                <p:spPr>
                  <a:xfrm>
                    <a:off x="2748335" y="5739083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c</a:t>
                    </a:r>
                  </a:p>
                </p:txBody>
              </p:sp>
              <p:sp>
                <p:nvSpPr>
                  <p:cNvPr id="145" name="TextBox 144">
                    <a:extLst>
                      <a:ext uri="{FF2B5EF4-FFF2-40B4-BE49-F238E27FC236}">
                        <a16:creationId xmlns:a16="http://schemas.microsoft.com/office/drawing/2014/main" id="{CC1FEE89-8CC4-4207-8E7C-1DB4EADB51AB}"/>
                      </a:ext>
                    </a:extLst>
                  </p:cNvPr>
                  <p:cNvSpPr txBox="1"/>
                  <p:nvPr/>
                </p:nvSpPr>
                <p:spPr>
                  <a:xfrm>
                    <a:off x="3348862" y="5739083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d</a:t>
                    </a:r>
                  </a:p>
                </p:txBody>
              </p:sp>
              <p:sp>
                <p:nvSpPr>
                  <p:cNvPr id="146" name="TextBox 145">
                    <a:extLst>
                      <a:ext uri="{FF2B5EF4-FFF2-40B4-BE49-F238E27FC236}">
                        <a16:creationId xmlns:a16="http://schemas.microsoft.com/office/drawing/2014/main" id="{76D10775-1936-4D94-8F71-44E4F08CE34D}"/>
                      </a:ext>
                    </a:extLst>
                  </p:cNvPr>
                  <p:cNvSpPr txBox="1"/>
                  <p:nvPr/>
                </p:nvSpPr>
                <p:spPr>
                  <a:xfrm>
                    <a:off x="3942380" y="5720685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e</a:t>
                    </a:r>
                  </a:p>
                </p:txBody>
              </p:sp>
              <p:sp>
                <p:nvSpPr>
                  <p:cNvPr id="147" name="TextBox 146">
                    <a:extLst>
                      <a:ext uri="{FF2B5EF4-FFF2-40B4-BE49-F238E27FC236}">
                        <a16:creationId xmlns:a16="http://schemas.microsoft.com/office/drawing/2014/main" id="{254A74E5-2A37-407F-AE06-D3527A101B13}"/>
                      </a:ext>
                    </a:extLst>
                  </p:cNvPr>
                  <p:cNvSpPr txBox="1"/>
                  <p:nvPr/>
                </p:nvSpPr>
                <p:spPr>
                  <a:xfrm>
                    <a:off x="4542907" y="5720685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f</a:t>
                    </a:r>
                  </a:p>
                </p:txBody>
              </p:sp>
              <p:sp>
                <p:nvSpPr>
                  <p:cNvPr id="148" name="TextBox 147">
                    <a:extLst>
                      <a:ext uri="{FF2B5EF4-FFF2-40B4-BE49-F238E27FC236}">
                        <a16:creationId xmlns:a16="http://schemas.microsoft.com/office/drawing/2014/main" id="{20799E9E-189A-4126-BA09-A0B80E6F731B}"/>
                      </a:ext>
                    </a:extLst>
                  </p:cNvPr>
                  <p:cNvSpPr txBox="1"/>
                  <p:nvPr/>
                </p:nvSpPr>
                <p:spPr>
                  <a:xfrm>
                    <a:off x="5142109" y="5729884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g</a:t>
                    </a:r>
                  </a:p>
                </p:txBody>
              </p:sp>
              <p:sp>
                <p:nvSpPr>
                  <p:cNvPr id="149" name="TextBox 148">
                    <a:extLst>
                      <a:ext uri="{FF2B5EF4-FFF2-40B4-BE49-F238E27FC236}">
                        <a16:creationId xmlns:a16="http://schemas.microsoft.com/office/drawing/2014/main" id="{45490A2A-9FF8-458E-B826-CF49331E2ACA}"/>
                      </a:ext>
                    </a:extLst>
                  </p:cNvPr>
                  <p:cNvSpPr txBox="1"/>
                  <p:nvPr/>
                </p:nvSpPr>
                <p:spPr>
                  <a:xfrm>
                    <a:off x="5742636" y="5729884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h</a:t>
                    </a:r>
                  </a:p>
                </p:txBody>
              </p:sp>
              <p:sp>
                <p:nvSpPr>
                  <p:cNvPr id="150" name="TextBox 149">
                    <a:extLst>
                      <a:ext uri="{FF2B5EF4-FFF2-40B4-BE49-F238E27FC236}">
                        <a16:creationId xmlns:a16="http://schemas.microsoft.com/office/drawing/2014/main" id="{30FDB1C0-8857-4948-BDA0-4B3B4D240E51}"/>
                      </a:ext>
                    </a:extLst>
                  </p:cNvPr>
                  <p:cNvSpPr txBox="1"/>
                  <p:nvPr/>
                </p:nvSpPr>
                <p:spPr>
                  <a:xfrm>
                    <a:off x="1151594" y="5310737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1</a:t>
                    </a:r>
                  </a:p>
                </p:txBody>
              </p:sp>
              <p:sp>
                <p:nvSpPr>
                  <p:cNvPr id="152" name="TextBox 151">
                    <a:extLst>
                      <a:ext uri="{FF2B5EF4-FFF2-40B4-BE49-F238E27FC236}">
                        <a16:creationId xmlns:a16="http://schemas.microsoft.com/office/drawing/2014/main" id="{4320CA1C-06FD-4E8C-892A-9FB58CA9BF07}"/>
                      </a:ext>
                    </a:extLst>
                  </p:cNvPr>
                  <p:cNvSpPr txBox="1"/>
                  <p:nvPr/>
                </p:nvSpPr>
                <p:spPr>
                  <a:xfrm>
                    <a:off x="1146611" y="4098042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3</a:t>
                    </a:r>
                  </a:p>
                </p:txBody>
              </p:sp>
              <p:sp>
                <p:nvSpPr>
                  <p:cNvPr id="155" name="TextBox 154">
                    <a:extLst>
                      <a:ext uri="{FF2B5EF4-FFF2-40B4-BE49-F238E27FC236}">
                        <a16:creationId xmlns:a16="http://schemas.microsoft.com/office/drawing/2014/main" id="{29A10450-CCBB-4067-A96E-BB11EA485E01}"/>
                      </a:ext>
                    </a:extLst>
                  </p:cNvPr>
                  <p:cNvSpPr txBox="1"/>
                  <p:nvPr/>
                </p:nvSpPr>
                <p:spPr>
                  <a:xfrm>
                    <a:off x="1156061" y="2323151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6</a:t>
                    </a:r>
                  </a:p>
                </p:txBody>
              </p:sp>
              <p:sp>
                <p:nvSpPr>
                  <p:cNvPr id="158" name="TextBox 157">
                    <a:extLst>
                      <a:ext uri="{FF2B5EF4-FFF2-40B4-BE49-F238E27FC236}">
                        <a16:creationId xmlns:a16="http://schemas.microsoft.com/office/drawing/2014/main" id="{E32E8DC0-305E-43A7-A11B-0364AF0ECDA8}"/>
                      </a:ext>
                    </a:extLst>
                  </p:cNvPr>
                  <p:cNvSpPr txBox="1"/>
                  <p:nvPr/>
                </p:nvSpPr>
                <p:spPr>
                  <a:xfrm>
                    <a:off x="1162126" y="1139239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8</a:t>
                    </a:r>
                  </a:p>
                </p:txBody>
              </p:sp>
            </p:grpSp>
          </p:grpSp>
        </p:grp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BB16C8D0-8451-4E38-A31D-36318A2D7267}"/>
                </a:ext>
              </a:extLst>
            </p:cNvPr>
            <p:cNvSpPr txBox="1"/>
            <p:nvPr/>
          </p:nvSpPr>
          <p:spPr>
            <a:xfrm>
              <a:off x="1143358" y="3504939"/>
              <a:ext cx="3640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63935FE9-7437-4B98-8993-7F0168D755BD}"/>
              </a:ext>
            </a:extLst>
          </p:cNvPr>
          <p:cNvGrpSpPr/>
          <p:nvPr/>
        </p:nvGrpSpPr>
        <p:grpSpPr>
          <a:xfrm>
            <a:off x="5778360" y="4036674"/>
            <a:ext cx="251450" cy="563761"/>
            <a:chOff x="7694966" y="1722120"/>
            <a:chExt cx="750534" cy="1706880"/>
          </a:xfrm>
        </p:grpSpPr>
        <p:sp>
          <p:nvSpPr>
            <p:cNvPr id="87" name="Trapezoid 79">
              <a:extLst>
                <a:ext uri="{FF2B5EF4-FFF2-40B4-BE49-F238E27FC236}">
                  <a16:creationId xmlns:a16="http://schemas.microsoft.com/office/drawing/2014/main" id="{3A23EA01-0AC0-4633-A5EB-66F570E4841A}"/>
                </a:ext>
              </a:extLst>
            </p:cNvPr>
            <p:cNvSpPr/>
            <p:nvPr/>
          </p:nvSpPr>
          <p:spPr>
            <a:xfrm>
              <a:off x="7694967" y="2266950"/>
              <a:ext cx="750532" cy="938616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0AEE4ED9-005D-4451-9FA9-8A0C9F44D5FE}"/>
                </a:ext>
              </a:extLst>
            </p:cNvPr>
            <p:cNvGrpSpPr/>
            <p:nvPr/>
          </p:nvGrpSpPr>
          <p:grpSpPr>
            <a:xfrm>
              <a:off x="7694966" y="3206750"/>
              <a:ext cx="750534" cy="222250"/>
              <a:chOff x="7694966" y="3234753"/>
              <a:chExt cx="602459" cy="194247"/>
            </a:xfrm>
          </p:grpSpPr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FAFA8B26-1763-45AA-B252-9883A00DA001}"/>
                  </a:ext>
                </a:extLst>
              </p:cNvPr>
              <p:cNvSpPr/>
              <p:nvPr/>
            </p:nvSpPr>
            <p:spPr>
              <a:xfrm>
                <a:off x="7694968" y="3234753"/>
                <a:ext cx="602457" cy="65094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144C0244-E9C8-4F6C-A649-32F1BF30A46F}"/>
                  </a:ext>
                </a:extLst>
              </p:cNvPr>
              <p:cNvSpPr/>
              <p:nvPr/>
            </p:nvSpPr>
            <p:spPr>
              <a:xfrm>
                <a:off x="7694966" y="3363906"/>
                <a:ext cx="602457" cy="65094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Rectangle 81">
                <a:extLst>
                  <a:ext uri="{FF2B5EF4-FFF2-40B4-BE49-F238E27FC236}">
                    <a16:creationId xmlns:a16="http://schemas.microsoft.com/office/drawing/2014/main" id="{723C1C3C-A9B3-4FC7-89A7-543BB2585EB0}"/>
                  </a:ext>
                </a:extLst>
              </p:cNvPr>
              <p:cNvSpPr/>
              <p:nvPr/>
            </p:nvSpPr>
            <p:spPr>
              <a:xfrm>
                <a:off x="7694966" y="3298812"/>
                <a:ext cx="602457" cy="65094"/>
              </a:xfrm>
              <a:custGeom>
                <a:avLst/>
                <a:gdLst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2457" h="65094">
                    <a:moveTo>
                      <a:pt x="0" y="0"/>
                    </a:moveTo>
                    <a:lnTo>
                      <a:pt x="602457" y="0"/>
                    </a:lnTo>
                    <a:cubicBezTo>
                      <a:pt x="569119" y="28842"/>
                      <a:pt x="571502" y="43396"/>
                      <a:pt x="602457" y="65094"/>
                    </a:cubicBezTo>
                    <a:lnTo>
                      <a:pt x="0" y="65094"/>
                    </a:lnTo>
                    <a:cubicBezTo>
                      <a:pt x="33338" y="45777"/>
                      <a:pt x="30957" y="26461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2" name="Trapezoid 91">
              <a:extLst>
                <a:ext uri="{FF2B5EF4-FFF2-40B4-BE49-F238E27FC236}">
                  <a16:creationId xmlns:a16="http://schemas.microsoft.com/office/drawing/2014/main" id="{6F3C3799-3C91-4F36-A520-AF877D9EFB98}"/>
                </a:ext>
              </a:extLst>
            </p:cNvPr>
            <p:cNvSpPr/>
            <p:nvPr/>
          </p:nvSpPr>
          <p:spPr>
            <a:xfrm flipV="1">
              <a:off x="7810500" y="2067529"/>
              <a:ext cx="520700" cy="198235"/>
            </a:xfrm>
            <a:custGeom>
              <a:avLst/>
              <a:gdLst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0700" h="198235">
                  <a:moveTo>
                    <a:pt x="0" y="198235"/>
                  </a:moveTo>
                  <a:cubicBezTo>
                    <a:pt x="82136" y="132157"/>
                    <a:pt x="110298" y="75603"/>
                    <a:pt x="74959" y="0"/>
                  </a:cubicBezTo>
                  <a:lnTo>
                    <a:pt x="445741" y="0"/>
                  </a:lnTo>
                  <a:cubicBezTo>
                    <a:pt x="413577" y="66078"/>
                    <a:pt x="460789" y="128982"/>
                    <a:pt x="520700" y="198235"/>
                  </a:cubicBezTo>
                  <a:lnTo>
                    <a:pt x="0" y="198235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Cross 92">
              <a:extLst>
                <a:ext uri="{FF2B5EF4-FFF2-40B4-BE49-F238E27FC236}">
                  <a16:creationId xmlns:a16="http://schemas.microsoft.com/office/drawing/2014/main" id="{4A0871BE-824A-4F21-A1A1-90E9B34AE1DC}"/>
                </a:ext>
              </a:extLst>
            </p:cNvPr>
            <p:cNvSpPr/>
            <p:nvPr/>
          </p:nvSpPr>
          <p:spPr>
            <a:xfrm>
              <a:off x="7892018" y="1722120"/>
              <a:ext cx="344964" cy="344223"/>
            </a:xfrm>
            <a:prstGeom prst="plus">
              <a:avLst>
                <a:gd name="adj" fmla="val 35659"/>
              </a:avLst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57568218-776F-4DA6-95AD-B01EE1FE75A7}"/>
              </a:ext>
            </a:extLst>
          </p:cNvPr>
          <p:cNvGrpSpPr/>
          <p:nvPr/>
        </p:nvGrpSpPr>
        <p:grpSpPr>
          <a:xfrm>
            <a:off x="5151136" y="1070872"/>
            <a:ext cx="251450" cy="556766"/>
            <a:chOff x="6837222" y="3653522"/>
            <a:chExt cx="750534" cy="1685702"/>
          </a:xfrm>
        </p:grpSpPr>
        <p:sp>
          <p:nvSpPr>
            <p:cNvPr id="94" name="Trapezoid 79">
              <a:extLst>
                <a:ext uri="{FF2B5EF4-FFF2-40B4-BE49-F238E27FC236}">
                  <a16:creationId xmlns:a16="http://schemas.microsoft.com/office/drawing/2014/main" id="{5818FD8E-56E9-4484-AD02-28B26C68ADB5}"/>
                </a:ext>
              </a:extLst>
            </p:cNvPr>
            <p:cNvSpPr/>
            <p:nvPr/>
          </p:nvSpPr>
          <p:spPr>
            <a:xfrm>
              <a:off x="6837223" y="3969644"/>
              <a:ext cx="750532" cy="1104076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0F73A3ED-1F99-4BC8-880C-2014CB2DFC0F}"/>
                </a:ext>
              </a:extLst>
            </p:cNvPr>
            <p:cNvGrpSpPr/>
            <p:nvPr/>
          </p:nvGrpSpPr>
          <p:grpSpPr>
            <a:xfrm>
              <a:off x="6837222" y="5075126"/>
              <a:ext cx="750534" cy="264098"/>
              <a:chOff x="7694966" y="3234753"/>
              <a:chExt cx="602459" cy="194247"/>
            </a:xfrm>
            <a:solidFill>
              <a:schemeClr val="tx1"/>
            </a:solidFill>
          </p:grpSpPr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8124DF02-46E4-4E55-A6D9-90463DE9981F}"/>
                  </a:ext>
                </a:extLst>
              </p:cNvPr>
              <p:cNvSpPr/>
              <p:nvPr/>
            </p:nvSpPr>
            <p:spPr>
              <a:xfrm>
                <a:off x="7694968" y="3234753"/>
                <a:ext cx="602457" cy="65094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5904D597-AE52-446D-851D-52A9B1CDB95D}"/>
                  </a:ext>
                </a:extLst>
              </p:cNvPr>
              <p:cNvSpPr/>
              <p:nvPr/>
            </p:nvSpPr>
            <p:spPr>
              <a:xfrm>
                <a:off x="7694966" y="3363906"/>
                <a:ext cx="602457" cy="65094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Rectangle 81">
                <a:extLst>
                  <a:ext uri="{FF2B5EF4-FFF2-40B4-BE49-F238E27FC236}">
                    <a16:creationId xmlns:a16="http://schemas.microsoft.com/office/drawing/2014/main" id="{C540814E-1166-44E4-A054-3562390AB88C}"/>
                  </a:ext>
                </a:extLst>
              </p:cNvPr>
              <p:cNvSpPr/>
              <p:nvPr/>
            </p:nvSpPr>
            <p:spPr>
              <a:xfrm>
                <a:off x="7694966" y="3298812"/>
                <a:ext cx="602457" cy="65094"/>
              </a:xfrm>
              <a:custGeom>
                <a:avLst/>
                <a:gdLst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2457" h="65094">
                    <a:moveTo>
                      <a:pt x="0" y="0"/>
                    </a:moveTo>
                    <a:lnTo>
                      <a:pt x="602457" y="0"/>
                    </a:lnTo>
                    <a:cubicBezTo>
                      <a:pt x="569119" y="28842"/>
                      <a:pt x="571502" y="43396"/>
                      <a:pt x="602457" y="65094"/>
                    </a:cubicBezTo>
                    <a:lnTo>
                      <a:pt x="0" y="65094"/>
                    </a:lnTo>
                    <a:cubicBezTo>
                      <a:pt x="33338" y="45777"/>
                      <a:pt x="30957" y="26461"/>
                      <a:pt x="0" y="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AACB6DCB-5452-4538-A484-AE94AF47EED9}"/>
                </a:ext>
              </a:extLst>
            </p:cNvPr>
            <p:cNvSpPr/>
            <p:nvPr/>
          </p:nvSpPr>
          <p:spPr>
            <a:xfrm>
              <a:off x="7024905" y="3796395"/>
              <a:ext cx="381000" cy="171842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8A017BD4-CA15-40FF-891D-209B300B4BE9}"/>
                </a:ext>
              </a:extLst>
            </p:cNvPr>
            <p:cNvSpPr/>
            <p:nvPr/>
          </p:nvSpPr>
          <p:spPr>
            <a:xfrm rot="5400000">
              <a:off x="7189016" y="3751349"/>
              <a:ext cx="314714" cy="119063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D1128860-A972-4F80-9147-0A38D0DADD0C}"/>
                </a:ext>
              </a:extLst>
            </p:cNvPr>
            <p:cNvSpPr/>
            <p:nvPr/>
          </p:nvSpPr>
          <p:spPr>
            <a:xfrm rot="5400000">
              <a:off x="6927077" y="3751348"/>
              <a:ext cx="314715" cy="119063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E0046DA9-BE90-4365-8F0E-2CB8D19F58E9}"/>
              </a:ext>
            </a:extLst>
          </p:cNvPr>
          <p:cNvGrpSpPr/>
          <p:nvPr/>
        </p:nvGrpSpPr>
        <p:grpSpPr>
          <a:xfrm>
            <a:off x="5778359" y="1058705"/>
            <a:ext cx="251450" cy="563761"/>
            <a:chOff x="7708720" y="3652435"/>
            <a:chExt cx="750534" cy="1706880"/>
          </a:xfrm>
        </p:grpSpPr>
        <p:sp>
          <p:nvSpPr>
            <p:cNvPr id="104" name="Trapezoid 79">
              <a:extLst>
                <a:ext uri="{FF2B5EF4-FFF2-40B4-BE49-F238E27FC236}">
                  <a16:creationId xmlns:a16="http://schemas.microsoft.com/office/drawing/2014/main" id="{9B901CCB-6FD9-41B4-8891-84534AA2395B}"/>
                </a:ext>
              </a:extLst>
            </p:cNvPr>
            <p:cNvSpPr/>
            <p:nvPr/>
          </p:nvSpPr>
          <p:spPr>
            <a:xfrm>
              <a:off x="7708721" y="4197265"/>
              <a:ext cx="750532" cy="938616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9DEB6B25-FA44-41D0-8628-0F74F44D1281}"/>
                </a:ext>
              </a:extLst>
            </p:cNvPr>
            <p:cNvGrpSpPr/>
            <p:nvPr/>
          </p:nvGrpSpPr>
          <p:grpSpPr>
            <a:xfrm>
              <a:off x="7708720" y="5137065"/>
              <a:ext cx="750534" cy="222250"/>
              <a:chOff x="7694966" y="3234753"/>
              <a:chExt cx="602459" cy="194247"/>
            </a:xfrm>
            <a:solidFill>
              <a:schemeClr val="tx1"/>
            </a:solidFill>
          </p:grpSpPr>
          <p:sp>
            <p:nvSpPr>
              <p:cNvPr id="106" name="Rectangle 105">
                <a:extLst>
                  <a:ext uri="{FF2B5EF4-FFF2-40B4-BE49-F238E27FC236}">
                    <a16:creationId xmlns:a16="http://schemas.microsoft.com/office/drawing/2014/main" id="{E96C0E1E-C5E4-4CBF-9BB9-5607FE48675A}"/>
                  </a:ext>
                </a:extLst>
              </p:cNvPr>
              <p:cNvSpPr/>
              <p:nvPr/>
            </p:nvSpPr>
            <p:spPr>
              <a:xfrm>
                <a:off x="7694968" y="3234753"/>
                <a:ext cx="602457" cy="65094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Rectangle 106">
                <a:extLst>
                  <a:ext uri="{FF2B5EF4-FFF2-40B4-BE49-F238E27FC236}">
                    <a16:creationId xmlns:a16="http://schemas.microsoft.com/office/drawing/2014/main" id="{6EACED82-4F0D-45C7-BA83-032BE563E287}"/>
                  </a:ext>
                </a:extLst>
              </p:cNvPr>
              <p:cNvSpPr/>
              <p:nvPr/>
            </p:nvSpPr>
            <p:spPr>
              <a:xfrm>
                <a:off x="7694966" y="3363906"/>
                <a:ext cx="602457" cy="65094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Rectangle 81">
                <a:extLst>
                  <a:ext uri="{FF2B5EF4-FFF2-40B4-BE49-F238E27FC236}">
                    <a16:creationId xmlns:a16="http://schemas.microsoft.com/office/drawing/2014/main" id="{CA853522-D37C-4B52-AE40-DD0AD3363C26}"/>
                  </a:ext>
                </a:extLst>
              </p:cNvPr>
              <p:cNvSpPr/>
              <p:nvPr/>
            </p:nvSpPr>
            <p:spPr>
              <a:xfrm>
                <a:off x="7694966" y="3298812"/>
                <a:ext cx="602457" cy="65094"/>
              </a:xfrm>
              <a:custGeom>
                <a:avLst/>
                <a:gdLst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2457" h="65094">
                    <a:moveTo>
                      <a:pt x="0" y="0"/>
                    </a:moveTo>
                    <a:lnTo>
                      <a:pt x="602457" y="0"/>
                    </a:lnTo>
                    <a:cubicBezTo>
                      <a:pt x="569119" y="28842"/>
                      <a:pt x="571502" y="43396"/>
                      <a:pt x="602457" y="65094"/>
                    </a:cubicBezTo>
                    <a:lnTo>
                      <a:pt x="0" y="65094"/>
                    </a:lnTo>
                    <a:cubicBezTo>
                      <a:pt x="33338" y="45777"/>
                      <a:pt x="30957" y="26461"/>
                      <a:pt x="0" y="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9" name="Trapezoid 91">
              <a:extLst>
                <a:ext uri="{FF2B5EF4-FFF2-40B4-BE49-F238E27FC236}">
                  <a16:creationId xmlns:a16="http://schemas.microsoft.com/office/drawing/2014/main" id="{BAA293C2-01A0-4E19-9B0E-A6212BF2A849}"/>
                </a:ext>
              </a:extLst>
            </p:cNvPr>
            <p:cNvSpPr/>
            <p:nvPr/>
          </p:nvSpPr>
          <p:spPr>
            <a:xfrm flipV="1">
              <a:off x="7824254" y="3997844"/>
              <a:ext cx="520700" cy="198235"/>
            </a:xfrm>
            <a:custGeom>
              <a:avLst/>
              <a:gdLst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0700" h="198235">
                  <a:moveTo>
                    <a:pt x="0" y="198235"/>
                  </a:moveTo>
                  <a:cubicBezTo>
                    <a:pt x="82136" y="132157"/>
                    <a:pt x="110298" y="75603"/>
                    <a:pt x="74959" y="0"/>
                  </a:cubicBezTo>
                  <a:lnTo>
                    <a:pt x="445741" y="0"/>
                  </a:lnTo>
                  <a:cubicBezTo>
                    <a:pt x="413577" y="66078"/>
                    <a:pt x="460789" y="128982"/>
                    <a:pt x="520700" y="198235"/>
                  </a:cubicBezTo>
                  <a:lnTo>
                    <a:pt x="0" y="198235"/>
                  </a:lnTo>
                  <a:close/>
                </a:path>
              </a:pathLst>
            </a:cu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Cross 109">
              <a:extLst>
                <a:ext uri="{FF2B5EF4-FFF2-40B4-BE49-F238E27FC236}">
                  <a16:creationId xmlns:a16="http://schemas.microsoft.com/office/drawing/2014/main" id="{53DA4E13-489F-4FE8-8520-3654BFA9FCE0}"/>
                </a:ext>
              </a:extLst>
            </p:cNvPr>
            <p:cNvSpPr/>
            <p:nvPr/>
          </p:nvSpPr>
          <p:spPr>
            <a:xfrm>
              <a:off x="7905772" y="3652435"/>
              <a:ext cx="344964" cy="344223"/>
            </a:xfrm>
            <a:prstGeom prst="plus">
              <a:avLst>
                <a:gd name="adj" fmla="val 35659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D1FAAAAB-268F-4D73-BAF4-2E71EB895D71}"/>
              </a:ext>
            </a:extLst>
          </p:cNvPr>
          <p:cNvGrpSpPr/>
          <p:nvPr/>
        </p:nvGrpSpPr>
        <p:grpSpPr>
          <a:xfrm>
            <a:off x="5765493" y="2276639"/>
            <a:ext cx="232116" cy="502430"/>
            <a:chOff x="7846358" y="882757"/>
            <a:chExt cx="602459" cy="1339516"/>
          </a:xfrm>
          <a:solidFill>
            <a:schemeClr val="tx1"/>
          </a:solidFill>
        </p:grpSpPr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22B1877E-5B1E-49DD-9908-9077229F450C}"/>
                </a:ext>
              </a:extLst>
            </p:cNvPr>
            <p:cNvSpPr/>
            <p:nvPr/>
          </p:nvSpPr>
          <p:spPr>
            <a:xfrm>
              <a:off x="7953571" y="882757"/>
              <a:ext cx="388030" cy="388030"/>
            </a:xfrm>
            <a:prstGeom prst="ellipse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42EBA018-5230-40C8-98DD-3042613347FF}"/>
                </a:ext>
              </a:extLst>
            </p:cNvPr>
            <p:cNvSpPr/>
            <p:nvPr/>
          </p:nvSpPr>
          <p:spPr>
            <a:xfrm>
              <a:off x="7846360" y="2028026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Trapezoid 79">
              <a:extLst>
                <a:ext uri="{FF2B5EF4-FFF2-40B4-BE49-F238E27FC236}">
                  <a16:creationId xmlns:a16="http://schemas.microsoft.com/office/drawing/2014/main" id="{D2808529-D621-4A92-8C81-123DDA8DE995}"/>
                </a:ext>
              </a:extLst>
            </p:cNvPr>
            <p:cNvSpPr/>
            <p:nvPr/>
          </p:nvSpPr>
          <p:spPr>
            <a:xfrm>
              <a:off x="7846360" y="1201050"/>
              <a:ext cx="602457" cy="826974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22122B8C-3A9C-4B02-84D5-8BF63C0B9E1F}"/>
                </a:ext>
              </a:extLst>
            </p:cNvPr>
            <p:cNvSpPr/>
            <p:nvPr/>
          </p:nvSpPr>
          <p:spPr>
            <a:xfrm>
              <a:off x="7846358" y="2157179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Rectangle 81">
              <a:extLst>
                <a:ext uri="{FF2B5EF4-FFF2-40B4-BE49-F238E27FC236}">
                  <a16:creationId xmlns:a16="http://schemas.microsoft.com/office/drawing/2014/main" id="{A48E5065-8B36-4516-91C6-821B3C19D640}"/>
                </a:ext>
              </a:extLst>
            </p:cNvPr>
            <p:cNvSpPr/>
            <p:nvPr/>
          </p:nvSpPr>
          <p:spPr>
            <a:xfrm>
              <a:off x="7846358" y="2092085"/>
              <a:ext cx="602457" cy="65094"/>
            </a:xfrm>
            <a:custGeom>
              <a:avLst/>
              <a:gdLst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65094">
                  <a:moveTo>
                    <a:pt x="0" y="0"/>
                  </a:moveTo>
                  <a:lnTo>
                    <a:pt x="602457" y="0"/>
                  </a:lnTo>
                  <a:cubicBezTo>
                    <a:pt x="569119" y="28842"/>
                    <a:pt x="571502" y="43396"/>
                    <a:pt x="602457" y="65094"/>
                  </a:cubicBezTo>
                  <a:lnTo>
                    <a:pt x="0" y="65094"/>
                  </a:lnTo>
                  <a:cubicBezTo>
                    <a:pt x="33338" y="45777"/>
                    <a:pt x="30957" y="26461"/>
                    <a:pt x="0" y="0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46B2CAFB-030A-4832-A895-70849D995FF0}"/>
              </a:ext>
            </a:extLst>
          </p:cNvPr>
          <p:cNvGrpSpPr/>
          <p:nvPr/>
        </p:nvGrpSpPr>
        <p:grpSpPr>
          <a:xfrm>
            <a:off x="4523839" y="1661135"/>
            <a:ext cx="313647" cy="573437"/>
            <a:chOff x="8601981" y="1689760"/>
            <a:chExt cx="936180" cy="1736177"/>
          </a:xfrm>
        </p:grpSpPr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BDDC0E04-06A7-43E1-BBC4-E686521EE0A0}"/>
                </a:ext>
              </a:extLst>
            </p:cNvPr>
            <p:cNvSpPr/>
            <p:nvPr/>
          </p:nvSpPr>
          <p:spPr>
            <a:xfrm>
              <a:off x="8601981" y="1689760"/>
              <a:ext cx="936180" cy="1436825"/>
            </a:xfrm>
            <a:custGeom>
              <a:avLst/>
              <a:gdLst>
                <a:gd name="connsiteX0" fmla="*/ 932850 w 977736"/>
                <a:gd name="connsiteY0" fmla="*/ 1572806 h 1579156"/>
                <a:gd name="connsiteX1" fmla="*/ 837600 w 977736"/>
                <a:gd name="connsiteY1" fmla="*/ 1414056 h 1579156"/>
                <a:gd name="connsiteX2" fmla="*/ 770925 w 977736"/>
                <a:gd name="connsiteY2" fmla="*/ 1220381 h 1579156"/>
                <a:gd name="connsiteX3" fmla="*/ 904275 w 977736"/>
                <a:gd name="connsiteY3" fmla="*/ 1141006 h 1579156"/>
                <a:gd name="connsiteX4" fmla="*/ 977300 w 977736"/>
                <a:gd name="connsiteY4" fmla="*/ 1083856 h 1579156"/>
                <a:gd name="connsiteX5" fmla="*/ 872525 w 977736"/>
                <a:gd name="connsiteY5" fmla="*/ 1064806 h 1579156"/>
                <a:gd name="connsiteX6" fmla="*/ 761400 w 977736"/>
                <a:gd name="connsiteY6" fmla="*/ 956856 h 1579156"/>
                <a:gd name="connsiteX7" fmla="*/ 777275 w 977736"/>
                <a:gd name="connsiteY7" fmla="*/ 794931 h 1579156"/>
                <a:gd name="connsiteX8" fmla="*/ 923325 w 977736"/>
                <a:gd name="connsiteY8" fmla="*/ 496481 h 1579156"/>
                <a:gd name="connsiteX9" fmla="*/ 843950 w 977736"/>
                <a:gd name="connsiteY9" fmla="*/ 226606 h 1579156"/>
                <a:gd name="connsiteX10" fmla="*/ 675675 w 977736"/>
                <a:gd name="connsiteY10" fmla="*/ 51981 h 1579156"/>
                <a:gd name="connsiteX11" fmla="*/ 415325 w 977736"/>
                <a:gd name="connsiteY11" fmla="*/ 1181 h 1579156"/>
                <a:gd name="connsiteX12" fmla="*/ 154975 w 977736"/>
                <a:gd name="connsiteY12" fmla="*/ 90081 h 1579156"/>
                <a:gd name="connsiteX13" fmla="*/ 24800 w 977736"/>
                <a:gd name="connsiteY13" fmla="*/ 210731 h 1579156"/>
                <a:gd name="connsiteX14" fmla="*/ 101000 w 977736"/>
                <a:gd name="connsiteY14" fmla="*/ 337731 h 1579156"/>
                <a:gd name="connsiteX15" fmla="*/ 27975 w 977736"/>
                <a:gd name="connsiteY15" fmla="*/ 439331 h 1579156"/>
                <a:gd name="connsiteX16" fmla="*/ 62900 w 977736"/>
                <a:gd name="connsiteY16" fmla="*/ 569506 h 1579156"/>
                <a:gd name="connsiteX17" fmla="*/ 2575 w 977736"/>
                <a:gd name="connsiteY17" fmla="*/ 861606 h 1579156"/>
                <a:gd name="connsiteX18" fmla="*/ 15275 w 977736"/>
                <a:gd name="connsiteY18" fmla="*/ 956856 h 1579156"/>
                <a:gd name="connsiteX19" fmla="*/ 53375 w 977736"/>
                <a:gd name="connsiteY19" fmla="*/ 1020356 h 1579156"/>
                <a:gd name="connsiteX20" fmla="*/ 107350 w 977736"/>
                <a:gd name="connsiteY20" fmla="*/ 1033056 h 1579156"/>
                <a:gd name="connsiteX21" fmla="*/ 237525 w 977736"/>
                <a:gd name="connsiteY21" fmla="*/ 880656 h 1579156"/>
                <a:gd name="connsiteX22" fmla="*/ 281975 w 977736"/>
                <a:gd name="connsiteY22" fmla="*/ 848906 h 1579156"/>
                <a:gd name="connsiteX23" fmla="*/ 367700 w 977736"/>
                <a:gd name="connsiteY23" fmla="*/ 753656 h 1579156"/>
                <a:gd name="connsiteX24" fmla="*/ 361350 w 977736"/>
                <a:gd name="connsiteY24" fmla="*/ 1020356 h 1579156"/>
                <a:gd name="connsiteX25" fmla="*/ 285150 w 977736"/>
                <a:gd name="connsiteY25" fmla="*/ 1382306 h 1579156"/>
                <a:gd name="connsiteX26" fmla="*/ 186725 w 977736"/>
                <a:gd name="connsiteY26" fmla="*/ 1579156 h 1579156"/>
                <a:gd name="connsiteX0" fmla="*/ 932850 w 977736"/>
                <a:gd name="connsiteY0" fmla="*/ 1572246 h 1578596"/>
                <a:gd name="connsiteX1" fmla="*/ 837600 w 977736"/>
                <a:gd name="connsiteY1" fmla="*/ 1413496 h 1578596"/>
                <a:gd name="connsiteX2" fmla="*/ 770925 w 977736"/>
                <a:gd name="connsiteY2" fmla="*/ 1219821 h 1578596"/>
                <a:gd name="connsiteX3" fmla="*/ 904275 w 977736"/>
                <a:gd name="connsiteY3" fmla="*/ 1140446 h 1578596"/>
                <a:gd name="connsiteX4" fmla="*/ 977300 w 977736"/>
                <a:gd name="connsiteY4" fmla="*/ 1083296 h 1578596"/>
                <a:gd name="connsiteX5" fmla="*/ 872525 w 977736"/>
                <a:gd name="connsiteY5" fmla="*/ 1064246 h 1578596"/>
                <a:gd name="connsiteX6" fmla="*/ 761400 w 977736"/>
                <a:gd name="connsiteY6" fmla="*/ 956296 h 1578596"/>
                <a:gd name="connsiteX7" fmla="*/ 777275 w 977736"/>
                <a:gd name="connsiteY7" fmla="*/ 794371 h 1578596"/>
                <a:gd name="connsiteX8" fmla="*/ 923325 w 977736"/>
                <a:gd name="connsiteY8" fmla="*/ 495921 h 1578596"/>
                <a:gd name="connsiteX9" fmla="*/ 843950 w 977736"/>
                <a:gd name="connsiteY9" fmla="*/ 226046 h 1578596"/>
                <a:gd name="connsiteX10" fmla="*/ 675675 w 977736"/>
                <a:gd name="connsiteY10" fmla="*/ 51421 h 1578596"/>
                <a:gd name="connsiteX11" fmla="*/ 415325 w 977736"/>
                <a:gd name="connsiteY11" fmla="*/ 621 h 1578596"/>
                <a:gd name="connsiteX12" fmla="*/ 208950 w 977736"/>
                <a:gd name="connsiteY12" fmla="*/ 76821 h 1578596"/>
                <a:gd name="connsiteX13" fmla="*/ 24800 w 977736"/>
                <a:gd name="connsiteY13" fmla="*/ 210171 h 1578596"/>
                <a:gd name="connsiteX14" fmla="*/ 101000 w 977736"/>
                <a:gd name="connsiteY14" fmla="*/ 337171 h 1578596"/>
                <a:gd name="connsiteX15" fmla="*/ 27975 w 977736"/>
                <a:gd name="connsiteY15" fmla="*/ 438771 h 1578596"/>
                <a:gd name="connsiteX16" fmla="*/ 62900 w 977736"/>
                <a:gd name="connsiteY16" fmla="*/ 568946 h 1578596"/>
                <a:gd name="connsiteX17" fmla="*/ 2575 w 977736"/>
                <a:gd name="connsiteY17" fmla="*/ 861046 h 1578596"/>
                <a:gd name="connsiteX18" fmla="*/ 15275 w 977736"/>
                <a:gd name="connsiteY18" fmla="*/ 956296 h 1578596"/>
                <a:gd name="connsiteX19" fmla="*/ 53375 w 977736"/>
                <a:gd name="connsiteY19" fmla="*/ 1019796 h 1578596"/>
                <a:gd name="connsiteX20" fmla="*/ 107350 w 977736"/>
                <a:gd name="connsiteY20" fmla="*/ 1032496 h 1578596"/>
                <a:gd name="connsiteX21" fmla="*/ 237525 w 977736"/>
                <a:gd name="connsiteY21" fmla="*/ 880096 h 1578596"/>
                <a:gd name="connsiteX22" fmla="*/ 281975 w 977736"/>
                <a:gd name="connsiteY22" fmla="*/ 848346 h 1578596"/>
                <a:gd name="connsiteX23" fmla="*/ 367700 w 977736"/>
                <a:gd name="connsiteY23" fmla="*/ 753096 h 1578596"/>
                <a:gd name="connsiteX24" fmla="*/ 361350 w 977736"/>
                <a:gd name="connsiteY24" fmla="*/ 1019796 h 1578596"/>
                <a:gd name="connsiteX25" fmla="*/ 285150 w 977736"/>
                <a:gd name="connsiteY25" fmla="*/ 1381746 h 1578596"/>
                <a:gd name="connsiteX26" fmla="*/ 186725 w 977736"/>
                <a:gd name="connsiteY26" fmla="*/ 1578596 h 1578596"/>
                <a:gd name="connsiteX0" fmla="*/ 932850 w 977736"/>
                <a:gd name="connsiteY0" fmla="*/ 1580216 h 1586566"/>
                <a:gd name="connsiteX1" fmla="*/ 837600 w 977736"/>
                <a:gd name="connsiteY1" fmla="*/ 1421466 h 1586566"/>
                <a:gd name="connsiteX2" fmla="*/ 770925 w 977736"/>
                <a:gd name="connsiteY2" fmla="*/ 1227791 h 1586566"/>
                <a:gd name="connsiteX3" fmla="*/ 904275 w 977736"/>
                <a:gd name="connsiteY3" fmla="*/ 1148416 h 1586566"/>
                <a:gd name="connsiteX4" fmla="*/ 977300 w 977736"/>
                <a:gd name="connsiteY4" fmla="*/ 1091266 h 1586566"/>
                <a:gd name="connsiteX5" fmla="*/ 872525 w 977736"/>
                <a:gd name="connsiteY5" fmla="*/ 1072216 h 1586566"/>
                <a:gd name="connsiteX6" fmla="*/ 761400 w 977736"/>
                <a:gd name="connsiteY6" fmla="*/ 964266 h 1586566"/>
                <a:gd name="connsiteX7" fmla="*/ 777275 w 977736"/>
                <a:gd name="connsiteY7" fmla="*/ 802341 h 1586566"/>
                <a:gd name="connsiteX8" fmla="*/ 923325 w 977736"/>
                <a:gd name="connsiteY8" fmla="*/ 503891 h 1586566"/>
                <a:gd name="connsiteX9" fmla="*/ 843950 w 977736"/>
                <a:gd name="connsiteY9" fmla="*/ 234016 h 1586566"/>
                <a:gd name="connsiteX10" fmla="*/ 675675 w 977736"/>
                <a:gd name="connsiteY10" fmla="*/ 59391 h 1586566"/>
                <a:gd name="connsiteX11" fmla="*/ 415325 w 977736"/>
                <a:gd name="connsiteY11" fmla="*/ 8591 h 1586566"/>
                <a:gd name="connsiteX12" fmla="*/ 24800 w 977736"/>
                <a:gd name="connsiteY12" fmla="*/ 218141 h 1586566"/>
                <a:gd name="connsiteX13" fmla="*/ 101000 w 977736"/>
                <a:gd name="connsiteY13" fmla="*/ 345141 h 1586566"/>
                <a:gd name="connsiteX14" fmla="*/ 27975 w 977736"/>
                <a:gd name="connsiteY14" fmla="*/ 446741 h 1586566"/>
                <a:gd name="connsiteX15" fmla="*/ 62900 w 977736"/>
                <a:gd name="connsiteY15" fmla="*/ 576916 h 1586566"/>
                <a:gd name="connsiteX16" fmla="*/ 2575 w 977736"/>
                <a:gd name="connsiteY16" fmla="*/ 869016 h 1586566"/>
                <a:gd name="connsiteX17" fmla="*/ 15275 w 977736"/>
                <a:gd name="connsiteY17" fmla="*/ 964266 h 1586566"/>
                <a:gd name="connsiteX18" fmla="*/ 53375 w 977736"/>
                <a:gd name="connsiteY18" fmla="*/ 1027766 h 1586566"/>
                <a:gd name="connsiteX19" fmla="*/ 107350 w 977736"/>
                <a:gd name="connsiteY19" fmla="*/ 1040466 h 1586566"/>
                <a:gd name="connsiteX20" fmla="*/ 237525 w 977736"/>
                <a:gd name="connsiteY20" fmla="*/ 888066 h 1586566"/>
                <a:gd name="connsiteX21" fmla="*/ 281975 w 977736"/>
                <a:gd name="connsiteY21" fmla="*/ 856316 h 1586566"/>
                <a:gd name="connsiteX22" fmla="*/ 367700 w 977736"/>
                <a:gd name="connsiteY22" fmla="*/ 761066 h 1586566"/>
                <a:gd name="connsiteX23" fmla="*/ 361350 w 977736"/>
                <a:gd name="connsiteY23" fmla="*/ 1027766 h 1586566"/>
                <a:gd name="connsiteX24" fmla="*/ 285150 w 977736"/>
                <a:gd name="connsiteY24" fmla="*/ 1389716 h 1586566"/>
                <a:gd name="connsiteX25" fmla="*/ 186725 w 977736"/>
                <a:gd name="connsiteY25" fmla="*/ 1586566 h 1586566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01000 w 977736"/>
                <a:gd name="connsiteY13" fmla="*/ 339255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803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10100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8195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8195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8195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74025 w 977736"/>
                <a:gd name="connsiteY13" fmla="*/ 278930 h 1580680"/>
                <a:gd name="connsiteX14" fmla="*/ 8195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74025 w 977736"/>
                <a:gd name="connsiteY13" fmla="*/ 278930 h 1580680"/>
                <a:gd name="connsiteX14" fmla="*/ 8195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6887 w 981773"/>
                <a:gd name="connsiteY0" fmla="*/ 1574330 h 1580680"/>
                <a:gd name="connsiteX1" fmla="*/ 841637 w 981773"/>
                <a:gd name="connsiteY1" fmla="*/ 1415580 h 1580680"/>
                <a:gd name="connsiteX2" fmla="*/ 774962 w 981773"/>
                <a:gd name="connsiteY2" fmla="*/ 1221905 h 1580680"/>
                <a:gd name="connsiteX3" fmla="*/ 908312 w 981773"/>
                <a:gd name="connsiteY3" fmla="*/ 1142530 h 1580680"/>
                <a:gd name="connsiteX4" fmla="*/ 981337 w 981773"/>
                <a:gd name="connsiteY4" fmla="*/ 1085380 h 1580680"/>
                <a:gd name="connsiteX5" fmla="*/ 876562 w 981773"/>
                <a:gd name="connsiteY5" fmla="*/ 1066330 h 1580680"/>
                <a:gd name="connsiteX6" fmla="*/ 765437 w 981773"/>
                <a:gd name="connsiteY6" fmla="*/ 958380 h 1580680"/>
                <a:gd name="connsiteX7" fmla="*/ 781312 w 981773"/>
                <a:gd name="connsiteY7" fmla="*/ 796455 h 1580680"/>
                <a:gd name="connsiteX8" fmla="*/ 927362 w 981773"/>
                <a:gd name="connsiteY8" fmla="*/ 498005 h 1580680"/>
                <a:gd name="connsiteX9" fmla="*/ 847987 w 981773"/>
                <a:gd name="connsiteY9" fmla="*/ 228130 h 1580680"/>
                <a:gd name="connsiteX10" fmla="*/ 679712 w 981773"/>
                <a:gd name="connsiteY10" fmla="*/ 53505 h 1580680"/>
                <a:gd name="connsiteX11" fmla="*/ 419362 w 981773"/>
                <a:gd name="connsiteY11" fmla="*/ 2705 h 1580680"/>
                <a:gd name="connsiteX12" fmla="*/ 165362 w 981773"/>
                <a:gd name="connsiteY12" fmla="*/ 120180 h 1580680"/>
                <a:gd name="connsiteX13" fmla="*/ 178062 w 981773"/>
                <a:gd name="connsiteY13" fmla="*/ 278930 h 1580680"/>
                <a:gd name="connsiteX14" fmla="*/ 85987 w 981773"/>
                <a:gd name="connsiteY14" fmla="*/ 380530 h 1580680"/>
                <a:gd name="connsiteX15" fmla="*/ 124087 w 981773"/>
                <a:gd name="connsiteY15" fmla="*/ 536105 h 1580680"/>
                <a:gd name="connsiteX16" fmla="*/ 6612 w 981773"/>
                <a:gd name="connsiteY16" fmla="*/ 863130 h 1580680"/>
                <a:gd name="connsiteX17" fmla="*/ 19312 w 981773"/>
                <a:gd name="connsiteY17" fmla="*/ 958380 h 1580680"/>
                <a:gd name="connsiteX18" fmla="*/ 57412 w 981773"/>
                <a:gd name="connsiteY18" fmla="*/ 1021880 h 1580680"/>
                <a:gd name="connsiteX19" fmla="*/ 111387 w 981773"/>
                <a:gd name="connsiteY19" fmla="*/ 1034580 h 1580680"/>
                <a:gd name="connsiteX20" fmla="*/ 241562 w 981773"/>
                <a:gd name="connsiteY20" fmla="*/ 882180 h 1580680"/>
                <a:gd name="connsiteX21" fmla="*/ 286012 w 981773"/>
                <a:gd name="connsiteY21" fmla="*/ 850430 h 1580680"/>
                <a:gd name="connsiteX22" fmla="*/ 371737 w 981773"/>
                <a:gd name="connsiteY22" fmla="*/ 755180 h 1580680"/>
                <a:gd name="connsiteX23" fmla="*/ 365387 w 981773"/>
                <a:gd name="connsiteY23" fmla="*/ 1021880 h 1580680"/>
                <a:gd name="connsiteX24" fmla="*/ 289187 w 981773"/>
                <a:gd name="connsiteY24" fmla="*/ 1383830 h 1580680"/>
                <a:gd name="connsiteX25" fmla="*/ 190762 w 981773"/>
                <a:gd name="connsiteY25" fmla="*/ 1580680 h 1580680"/>
                <a:gd name="connsiteX0" fmla="*/ 936887 w 981773"/>
                <a:gd name="connsiteY0" fmla="*/ 1574330 h 1580680"/>
                <a:gd name="connsiteX1" fmla="*/ 841637 w 981773"/>
                <a:gd name="connsiteY1" fmla="*/ 1415580 h 1580680"/>
                <a:gd name="connsiteX2" fmla="*/ 774962 w 981773"/>
                <a:gd name="connsiteY2" fmla="*/ 1221905 h 1580680"/>
                <a:gd name="connsiteX3" fmla="*/ 908312 w 981773"/>
                <a:gd name="connsiteY3" fmla="*/ 1142530 h 1580680"/>
                <a:gd name="connsiteX4" fmla="*/ 981337 w 981773"/>
                <a:gd name="connsiteY4" fmla="*/ 1085380 h 1580680"/>
                <a:gd name="connsiteX5" fmla="*/ 876562 w 981773"/>
                <a:gd name="connsiteY5" fmla="*/ 1066330 h 1580680"/>
                <a:gd name="connsiteX6" fmla="*/ 765437 w 981773"/>
                <a:gd name="connsiteY6" fmla="*/ 958380 h 1580680"/>
                <a:gd name="connsiteX7" fmla="*/ 781312 w 981773"/>
                <a:gd name="connsiteY7" fmla="*/ 796455 h 1580680"/>
                <a:gd name="connsiteX8" fmla="*/ 927362 w 981773"/>
                <a:gd name="connsiteY8" fmla="*/ 498005 h 1580680"/>
                <a:gd name="connsiteX9" fmla="*/ 847987 w 981773"/>
                <a:gd name="connsiteY9" fmla="*/ 228130 h 1580680"/>
                <a:gd name="connsiteX10" fmla="*/ 679712 w 981773"/>
                <a:gd name="connsiteY10" fmla="*/ 53505 h 1580680"/>
                <a:gd name="connsiteX11" fmla="*/ 419362 w 981773"/>
                <a:gd name="connsiteY11" fmla="*/ 2705 h 1580680"/>
                <a:gd name="connsiteX12" fmla="*/ 165362 w 981773"/>
                <a:gd name="connsiteY12" fmla="*/ 120180 h 1580680"/>
                <a:gd name="connsiteX13" fmla="*/ 178062 w 981773"/>
                <a:gd name="connsiteY13" fmla="*/ 278930 h 1580680"/>
                <a:gd name="connsiteX14" fmla="*/ 85987 w 981773"/>
                <a:gd name="connsiteY14" fmla="*/ 380530 h 1580680"/>
                <a:gd name="connsiteX15" fmla="*/ 124087 w 981773"/>
                <a:gd name="connsiteY15" fmla="*/ 536105 h 1580680"/>
                <a:gd name="connsiteX16" fmla="*/ 6612 w 981773"/>
                <a:gd name="connsiteY16" fmla="*/ 863130 h 1580680"/>
                <a:gd name="connsiteX17" fmla="*/ 19312 w 981773"/>
                <a:gd name="connsiteY17" fmla="*/ 958380 h 1580680"/>
                <a:gd name="connsiteX18" fmla="*/ 57412 w 981773"/>
                <a:gd name="connsiteY18" fmla="*/ 1021880 h 1580680"/>
                <a:gd name="connsiteX19" fmla="*/ 111387 w 981773"/>
                <a:gd name="connsiteY19" fmla="*/ 1034580 h 1580680"/>
                <a:gd name="connsiteX20" fmla="*/ 241562 w 981773"/>
                <a:gd name="connsiteY20" fmla="*/ 882180 h 1580680"/>
                <a:gd name="connsiteX21" fmla="*/ 286012 w 981773"/>
                <a:gd name="connsiteY21" fmla="*/ 850430 h 1580680"/>
                <a:gd name="connsiteX22" fmla="*/ 371737 w 981773"/>
                <a:gd name="connsiteY22" fmla="*/ 755180 h 1580680"/>
                <a:gd name="connsiteX23" fmla="*/ 365387 w 981773"/>
                <a:gd name="connsiteY23" fmla="*/ 1021880 h 1580680"/>
                <a:gd name="connsiteX24" fmla="*/ 289187 w 981773"/>
                <a:gd name="connsiteY24" fmla="*/ 1383830 h 1580680"/>
                <a:gd name="connsiteX25" fmla="*/ 190762 w 981773"/>
                <a:gd name="connsiteY25" fmla="*/ 1580680 h 1580680"/>
                <a:gd name="connsiteX0" fmla="*/ 936887 w 981773"/>
                <a:gd name="connsiteY0" fmla="*/ 1574330 h 1580680"/>
                <a:gd name="connsiteX1" fmla="*/ 841637 w 981773"/>
                <a:gd name="connsiteY1" fmla="*/ 1415580 h 1580680"/>
                <a:gd name="connsiteX2" fmla="*/ 774962 w 981773"/>
                <a:gd name="connsiteY2" fmla="*/ 1221905 h 1580680"/>
                <a:gd name="connsiteX3" fmla="*/ 908312 w 981773"/>
                <a:gd name="connsiteY3" fmla="*/ 1142530 h 1580680"/>
                <a:gd name="connsiteX4" fmla="*/ 981337 w 981773"/>
                <a:gd name="connsiteY4" fmla="*/ 1085380 h 1580680"/>
                <a:gd name="connsiteX5" fmla="*/ 876562 w 981773"/>
                <a:gd name="connsiteY5" fmla="*/ 1066330 h 1580680"/>
                <a:gd name="connsiteX6" fmla="*/ 765437 w 981773"/>
                <a:gd name="connsiteY6" fmla="*/ 958380 h 1580680"/>
                <a:gd name="connsiteX7" fmla="*/ 781312 w 981773"/>
                <a:gd name="connsiteY7" fmla="*/ 796455 h 1580680"/>
                <a:gd name="connsiteX8" fmla="*/ 927362 w 981773"/>
                <a:gd name="connsiteY8" fmla="*/ 498005 h 1580680"/>
                <a:gd name="connsiteX9" fmla="*/ 847987 w 981773"/>
                <a:gd name="connsiteY9" fmla="*/ 228130 h 1580680"/>
                <a:gd name="connsiteX10" fmla="*/ 679712 w 981773"/>
                <a:gd name="connsiteY10" fmla="*/ 53505 h 1580680"/>
                <a:gd name="connsiteX11" fmla="*/ 419362 w 981773"/>
                <a:gd name="connsiteY11" fmla="*/ 2705 h 1580680"/>
                <a:gd name="connsiteX12" fmla="*/ 165362 w 981773"/>
                <a:gd name="connsiteY12" fmla="*/ 120180 h 1580680"/>
                <a:gd name="connsiteX13" fmla="*/ 178062 w 981773"/>
                <a:gd name="connsiteY13" fmla="*/ 278930 h 1580680"/>
                <a:gd name="connsiteX14" fmla="*/ 85987 w 981773"/>
                <a:gd name="connsiteY14" fmla="*/ 380530 h 1580680"/>
                <a:gd name="connsiteX15" fmla="*/ 124087 w 981773"/>
                <a:gd name="connsiteY15" fmla="*/ 536105 h 1580680"/>
                <a:gd name="connsiteX16" fmla="*/ 6612 w 981773"/>
                <a:gd name="connsiteY16" fmla="*/ 863130 h 1580680"/>
                <a:gd name="connsiteX17" fmla="*/ 19312 w 981773"/>
                <a:gd name="connsiteY17" fmla="*/ 958380 h 1580680"/>
                <a:gd name="connsiteX18" fmla="*/ 57412 w 981773"/>
                <a:gd name="connsiteY18" fmla="*/ 1021880 h 1580680"/>
                <a:gd name="connsiteX19" fmla="*/ 111387 w 981773"/>
                <a:gd name="connsiteY19" fmla="*/ 1034580 h 1580680"/>
                <a:gd name="connsiteX20" fmla="*/ 241562 w 981773"/>
                <a:gd name="connsiteY20" fmla="*/ 882180 h 1580680"/>
                <a:gd name="connsiteX21" fmla="*/ 286012 w 981773"/>
                <a:gd name="connsiteY21" fmla="*/ 850430 h 1580680"/>
                <a:gd name="connsiteX22" fmla="*/ 371737 w 981773"/>
                <a:gd name="connsiteY22" fmla="*/ 755180 h 1580680"/>
                <a:gd name="connsiteX23" fmla="*/ 365387 w 981773"/>
                <a:gd name="connsiteY23" fmla="*/ 1021880 h 1580680"/>
                <a:gd name="connsiteX24" fmla="*/ 289187 w 981773"/>
                <a:gd name="connsiteY24" fmla="*/ 1383830 h 1580680"/>
                <a:gd name="connsiteX25" fmla="*/ 190762 w 981773"/>
                <a:gd name="connsiteY25" fmla="*/ 1580680 h 1580680"/>
                <a:gd name="connsiteX0" fmla="*/ 937116 w 982002"/>
                <a:gd name="connsiteY0" fmla="*/ 1574330 h 1580680"/>
                <a:gd name="connsiteX1" fmla="*/ 841866 w 982002"/>
                <a:gd name="connsiteY1" fmla="*/ 1415580 h 1580680"/>
                <a:gd name="connsiteX2" fmla="*/ 775191 w 982002"/>
                <a:gd name="connsiteY2" fmla="*/ 1221905 h 1580680"/>
                <a:gd name="connsiteX3" fmla="*/ 908541 w 982002"/>
                <a:gd name="connsiteY3" fmla="*/ 1142530 h 1580680"/>
                <a:gd name="connsiteX4" fmla="*/ 981566 w 982002"/>
                <a:gd name="connsiteY4" fmla="*/ 1085380 h 1580680"/>
                <a:gd name="connsiteX5" fmla="*/ 876791 w 982002"/>
                <a:gd name="connsiteY5" fmla="*/ 1066330 h 1580680"/>
                <a:gd name="connsiteX6" fmla="*/ 765666 w 982002"/>
                <a:gd name="connsiteY6" fmla="*/ 958380 h 1580680"/>
                <a:gd name="connsiteX7" fmla="*/ 781541 w 982002"/>
                <a:gd name="connsiteY7" fmla="*/ 796455 h 1580680"/>
                <a:gd name="connsiteX8" fmla="*/ 927591 w 982002"/>
                <a:gd name="connsiteY8" fmla="*/ 498005 h 1580680"/>
                <a:gd name="connsiteX9" fmla="*/ 848216 w 982002"/>
                <a:gd name="connsiteY9" fmla="*/ 228130 h 1580680"/>
                <a:gd name="connsiteX10" fmla="*/ 679941 w 982002"/>
                <a:gd name="connsiteY10" fmla="*/ 53505 h 1580680"/>
                <a:gd name="connsiteX11" fmla="*/ 419591 w 982002"/>
                <a:gd name="connsiteY11" fmla="*/ 2705 h 1580680"/>
                <a:gd name="connsiteX12" fmla="*/ 165591 w 982002"/>
                <a:gd name="connsiteY12" fmla="*/ 120180 h 1580680"/>
                <a:gd name="connsiteX13" fmla="*/ 178291 w 982002"/>
                <a:gd name="connsiteY13" fmla="*/ 278930 h 1580680"/>
                <a:gd name="connsiteX14" fmla="*/ 86216 w 982002"/>
                <a:gd name="connsiteY14" fmla="*/ 380530 h 1580680"/>
                <a:gd name="connsiteX15" fmla="*/ 127491 w 982002"/>
                <a:gd name="connsiteY15" fmla="*/ 504355 h 1580680"/>
                <a:gd name="connsiteX16" fmla="*/ 6841 w 982002"/>
                <a:gd name="connsiteY16" fmla="*/ 863130 h 1580680"/>
                <a:gd name="connsiteX17" fmla="*/ 19541 w 982002"/>
                <a:gd name="connsiteY17" fmla="*/ 958380 h 1580680"/>
                <a:gd name="connsiteX18" fmla="*/ 57641 w 982002"/>
                <a:gd name="connsiteY18" fmla="*/ 1021880 h 1580680"/>
                <a:gd name="connsiteX19" fmla="*/ 111616 w 982002"/>
                <a:gd name="connsiteY19" fmla="*/ 1034580 h 1580680"/>
                <a:gd name="connsiteX20" fmla="*/ 241791 w 982002"/>
                <a:gd name="connsiteY20" fmla="*/ 882180 h 1580680"/>
                <a:gd name="connsiteX21" fmla="*/ 286241 w 982002"/>
                <a:gd name="connsiteY21" fmla="*/ 850430 h 1580680"/>
                <a:gd name="connsiteX22" fmla="*/ 371966 w 982002"/>
                <a:gd name="connsiteY22" fmla="*/ 755180 h 1580680"/>
                <a:gd name="connsiteX23" fmla="*/ 365616 w 982002"/>
                <a:gd name="connsiteY23" fmla="*/ 1021880 h 1580680"/>
                <a:gd name="connsiteX24" fmla="*/ 289416 w 982002"/>
                <a:gd name="connsiteY24" fmla="*/ 1383830 h 1580680"/>
                <a:gd name="connsiteX25" fmla="*/ 190991 w 982002"/>
                <a:gd name="connsiteY25" fmla="*/ 1580680 h 1580680"/>
                <a:gd name="connsiteX0" fmla="*/ 937116 w 982002"/>
                <a:gd name="connsiteY0" fmla="*/ 1574330 h 1580680"/>
                <a:gd name="connsiteX1" fmla="*/ 841866 w 982002"/>
                <a:gd name="connsiteY1" fmla="*/ 1415580 h 1580680"/>
                <a:gd name="connsiteX2" fmla="*/ 775191 w 982002"/>
                <a:gd name="connsiteY2" fmla="*/ 1221905 h 1580680"/>
                <a:gd name="connsiteX3" fmla="*/ 908541 w 982002"/>
                <a:gd name="connsiteY3" fmla="*/ 1142530 h 1580680"/>
                <a:gd name="connsiteX4" fmla="*/ 981566 w 982002"/>
                <a:gd name="connsiteY4" fmla="*/ 1085380 h 1580680"/>
                <a:gd name="connsiteX5" fmla="*/ 876791 w 982002"/>
                <a:gd name="connsiteY5" fmla="*/ 1066330 h 1580680"/>
                <a:gd name="connsiteX6" fmla="*/ 765666 w 982002"/>
                <a:gd name="connsiteY6" fmla="*/ 958380 h 1580680"/>
                <a:gd name="connsiteX7" fmla="*/ 781541 w 982002"/>
                <a:gd name="connsiteY7" fmla="*/ 796455 h 1580680"/>
                <a:gd name="connsiteX8" fmla="*/ 927591 w 982002"/>
                <a:gd name="connsiteY8" fmla="*/ 498005 h 1580680"/>
                <a:gd name="connsiteX9" fmla="*/ 848216 w 982002"/>
                <a:gd name="connsiteY9" fmla="*/ 228130 h 1580680"/>
                <a:gd name="connsiteX10" fmla="*/ 679941 w 982002"/>
                <a:gd name="connsiteY10" fmla="*/ 53505 h 1580680"/>
                <a:gd name="connsiteX11" fmla="*/ 419591 w 982002"/>
                <a:gd name="connsiteY11" fmla="*/ 2705 h 1580680"/>
                <a:gd name="connsiteX12" fmla="*/ 165591 w 982002"/>
                <a:gd name="connsiteY12" fmla="*/ 120180 h 1580680"/>
                <a:gd name="connsiteX13" fmla="*/ 178291 w 982002"/>
                <a:gd name="connsiteY13" fmla="*/ 278930 h 1580680"/>
                <a:gd name="connsiteX14" fmla="*/ 86216 w 982002"/>
                <a:gd name="connsiteY14" fmla="*/ 380530 h 1580680"/>
                <a:gd name="connsiteX15" fmla="*/ 127491 w 982002"/>
                <a:gd name="connsiteY15" fmla="*/ 494830 h 1580680"/>
                <a:gd name="connsiteX16" fmla="*/ 6841 w 982002"/>
                <a:gd name="connsiteY16" fmla="*/ 863130 h 1580680"/>
                <a:gd name="connsiteX17" fmla="*/ 19541 w 982002"/>
                <a:gd name="connsiteY17" fmla="*/ 958380 h 1580680"/>
                <a:gd name="connsiteX18" fmla="*/ 57641 w 982002"/>
                <a:gd name="connsiteY18" fmla="*/ 1021880 h 1580680"/>
                <a:gd name="connsiteX19" fmla="*/ 111616 w 982002"/>
                <a:gd name="connsiteY19" fmla="*/ 1034580 h 1580680"/>
                <a:gd name="connsiteX20" fmla="*/ 241791 w 982002"/>
                <a:gd name="connsiteY20" fmla="*/ 882180 h 1580680"/>
                <a:gd name="connsiteX21" fmla="*/ 286241 w 982002"/>
                <a:gd name="connsiteY21" fmla="*/ 850430 h 1580680"/>
                <a:gd name="connsiteX22" fmla="*/ 371966 w 982002"/>
                <a:gd name="connsiteY22" fmla="*/ 755180 h 1580680"/>
                <a:gd name="connsiteX23" fmla="*/ 365616 w 982002"/>
                <a:gd name="connsiteY23" fmla="*/ 1021880 h 1580680"/>
                <a:gd name="connsiteX24" fmla="*/ 289416 w 982002"/>
                <a:gd name="connsiteY24" fmla="*/ 1383830 h 1580680"/>
                <a:gd name="connsiteX25" fmla="*/ 190991 w 982002"/>
                <a:gd name="connsiteY25" fmla="*/ 1580680 h 1580680"/>
                <a:gd name="connsiteX0" fmla="*/ 937116 w 982002"/>
                <a:gd name="connsiteY0" fmla="*/ 1574330 h 1580680"/>
                <a:gd name="connsiteX1" fmla="*/ 841866 w 982002"/>
                <a:gd name="connsiteY1" fmla="*/ 1415580 h 1580680"/>
                <a:gd name="connsiteX2" fmla="*/ 775191 w 982002"/>
                <a:gd name="connsiteY2" fmla="*/ 1221905 h 1580680"/>
                <a:gd name="connsiteX3" fmla="*/ 908541 w 982002"/>
                <a:gd name="connsiteY3" fmla="*/ 1142530 h 1580680"/>
                <a:gd name="connsiteX4" fmla="*/ 981566 w 982002"/>
                <a:gd name="connsiteY4" fmla="*/ 1085380 h 1580680"/>
                <a:gd name="connsiteX5" fmla="*/ 876791 w 982002"/>
                <a:gd name="connsiteY5" fmla="*/ 1066330 h 1580680"/>
                <a:gd name="connsiteX6" fmla="*/ 765666 w 982002"/>
                <a:gd name="connsiteY6" fmla="*/ 958380 h 1580680"/>
                <a:gd name="connsiteX7" fmla="*/ 781541 w 982002"/>
                <a:gd name="connsiteY7" fmla="*/ 796455 h 1580680"/>
                <a:gd name="connsiteX8" fmla="*/ 927591 w 982002"/>
                <a:gd name="connsiteY8" fmla="*/ 498005 h 1580680"/>
                <a:gd name="connsiteX9" fmla="*/ 848216 w 982002"/>
                <a:gd name="connsiteY9" fmla="*/ 228130 h 1580680"/>
                <a:gd name="connsiteX10" fmla="*/ 679941 w 982002"/>
                <a:gd name="connsiteY10" fmla="*/ 53505 h 1580680"/>
                <a:gd name="connsiteX11" fmla="*/ 419591 w 982002"/>
                <a:gd name="connsiteY11" fmla="*/ 2705 h 1580680"/>
                <a:gd name="connsiteX12" fmla="*/ 165591 w 982002"/>
                <a:gd name="connsiteY12" fmla="*/ 120180 h 1580680"/>
                <a:gd name="connsiteX13" fmla="*/ 178291 w 982002"/>
                <a:gd name="connsiteY13" fmla="*/ 278930 h 1580680"/>
                <a:gd name="connsiteX14" fmla="*/ 86216 w 982002"/>
                <a:gd name="connsiteY14" fmla="*/ 380530 h 1580680"/>
                <a:gd name="connsiteX15" fmla="*/ 127491 w 982002"/>
                <a:gd name="connsiteY15" fmla="*/ 494830 h 1580680"/>
                <a:gd name="connsiteX16" fmla="*/ 6841 w 982002"/>
                <a:gd name="connsiteY16" fmla="*/ 863130 h 1580680"/>
                <a:gd name="connsiteX17" fmla="*/ 19541 w 982002"/>
                <a:gd name="connsiteY17" fmla="*/ 958380 h 1580680"/>
                <a:gd name="connsiteX18" fmla="*/ 57641 w 982002"/>
                <a:gd name="connsiteY18" fmla="*/ 1021880 h 1580680"/>
                <a:gd name="connsiteX19" fmla="*/ 111616 w 982002"/>
                <a:gd name="connsiteY19" fmla="*/ 1034580 h 1580680"/>
                <a:gd name="connsiteX20" fmla="*/ 241791 w 982002"/>
                <a:gd name="connsiteY20" fmla="*/ 882180 h 1580680"/>
                <a:gd name="connsiteX21" fmla="*/ 286241 w 982002"/>
                <a:gd name="connsiteY21" fmla="*/ 850430 h 1580680"/>
                <a:gd name="connsiteX22" fmla="*/ 371966 w 982002"/>
                <a:gd name="connsiteY22" fmla="*/ 755180 h 1580680"/>
                <a:gd name="connsiteX23" fmla="*/ 365616 w 982002"/>
                <a:gd name="connsiteY23" fmla="*/ 1021880 h 1580680"/>
                <a:gd name="connsiteX24" fmla="*/ 289416 w 982002"/>
                <a:gd name="connsiteY24" fmla="*/ 1383830 h 1580680"/>
                <a:gd name="connsiteX25" fmla="*/ 190991 w 982002"/>
                <a:gd name="connsiteY25" fmla="*/ 1580680 h 1580680"/>
                <a:gd name="connsiteX0" fmla="*/ 929484 w 974370"/>
                <a:gd name="connsiteY0" fmla="*/ 1574330 h 1580680"/>
                <a:gd name="connsiteX1" fmla="*/ 834234 w 974370"/>
                <a:gd name="connsiteY1" fmla="*/ 1415580 h 1580680"/>
                <a:gd name="connsiteX2" fmla="*/ 767559 w 974370"/>
                <a:gd name="connsiteY2" fmla="*/ 1221905 h 1580680"/>
                <a:gd name="connsiteX3" fmla="*/ 900909 w 974370"/>
                <a:gd name="connsiteY3" fmla="*/ 1142530 h 1580680"/>
                <a:gd name="connsiteX4" fmla="*/ 973934 w 974370"/>
                <a:gd name="connsiteY4" fmla="*/ 1085380 h 1580680"/>
                <a:gd name="connsiteX5" fmla="*/ 869159 w 974370"/>
                <a:gd name="connsiteY5" fmla="*/ 1066330 h 1580680"/>
                <a:gd name="connsiteX6" fmla="*/ 758034 w 974370"/>
                <a:gd name="connsiteY6" fmla="*/ 958380 h 1580680"/>
                <a:gd name="connsiteX7" fmla="*/ 773909 w 974370"/>
                <a:gd name="connsiteY7" fmla="*/ 796455 h 1580680"/>
                <a:gd name="connsiteX8" fmla="*/ 919959 w 974370"/>
                <a:gd name="connsiteY8" fmla="*/ 498005 h 1580680"/>
                <a:gd name="connsiteX9" fmla="*/ 840584 w 974370"/>
                <a:gd name="connsiteY9" fmla="*/ 228130 h 1580680"/>
                <a:gd name="connsiteX10" fmla="*/ 672309 w 974370"/>
                <a:gd name="connsiteY10" fmla="*/ 53505 h 1580680"/>
                <a:gd name="connsiteX11" fmla="*/ 411959 w 974370"/>
                <a:gd name="connsiteY11" fmla="*/ 2705 h 1580680"/>
                <a:gd name="connsiteX12" fmla="*/ 157959 w 974370"/>
                <a:gd name="connsiteY12" fmla="*/ 120180 h 1580680"/>
                <a:gd name="connsiteX13" fmla="*/ 170659 w 974370"/>
                <a:gd name="connsiteY13" fmla="*/ 278930 h 1580680"/>
                <a:gd name="connsiteX14" fmla="*/ 78584 w 974370"/>
                <a:gd name="connsiteY14" fmla="*/ 380530 h 1580680"/>
                <a:gd name="connsiteX15" fmla="*/ 119859 w 974370"/>
                <a:gd name="connsiteY15" fmla="*/ 494830 h 1580680"/>
                <a:gd name="connsiteX16" fmla="*/ 8734 w 974370"/>
                <a:gd name="connsiteY16" fmla="*/ 752005 h 1580680"/>
                <a:gd name="connsiteX17" fmla="*/ 11909 w 974370"/>
                <a:gd name="connsiteY17" fmla="*/ 958380 h 1580680"/>
                <a:gd name="connsiteX18" fmla="*/ 50009 w 974370"/>
                <a:gd name="connsiteY18" fmla="*/ 1021880 h 1580680"/>
                <a:gd name="connsiteX19" fmla="*/ 103984 w 974370"/>
                <a:gd name="connsiteY19" fmla="*/ 1034580 h 1580680"/>
                <a:gd name="connsiteX20" fmla="*/ 234159 w 974370"/>
                <a:gd name="connsiteY20" fmla="*/ 882180 h 1580680"/>
                <a:gd name="connsiteX21" fmla="*/ 278609 w 974370"/>
                <a:gd name="connsiteY21" fmla="*/ 850430 h 1580680"/>
                <a:gd name="connsiteX22" fmla="*/ 364334 w 974370"/>
                <a:gd name="connsiteY22" fmla="*/ 755180 h 1580680"/>
                <a:gd name="connsiteX23" fmla="*/ 357984 w 974370"/>
                <a:gd name="connsiteY23" fmla="*/ 1021880 h 1580680"/>
                <a:gd name="connsiteX24" fmla="*/ 281784 w 974370"/>
                <a:gd name="connsiteY24" fmla="*/ 1383830 h 1580680"/>
                <a:gd name="connsiteX25" fmla="*/ 183359 w 974370"/>
                <a:gd name="connsiteY25" fmla="*/ 1580680 h 1580680"/>
                <a:gd name="connsiteX0" fmla="*/ 923893 w 968779"/>
                <a:gd name="connsiteY0" fmla="*/ 1574330 h 1580680"/>
                <a:gd name="connsiteX1" fmla="*/ 828643 w 968779"/>
                <a:gd name="connsiteY1" fmla="*/ 1415580 h 1580680"/>
                <a:gd name="connsiteX2" fmla="*/ 761968 w 968779"/>
                <a:gd name="connsiteY2" fmla="*/ 1221905 h 1580680"/>
                <a:gd name="connsiteX3" fmla="*/ 895318 w 968779"/>
                <a:gd name="connsiteY3" fmla="*/ 1142530 h 1580680"/>
                <a:gd name="connsiteX4" fmla="*/ 968343 w 968779"/>
                <a:gd name="connsiteY4" fmla="*/ 1085380 h 1580680"/>
                <a:gd name="connsiteX5" fmla="*/ 863568 w 968779"/>
                <a:gd name="connsiteY5" fmla="*/ 1066330 h 1580680"/>
                <a:gd name="connsiteX6" fmla="*/ 752443 w 968779"/>
                <a:gd name="connsiteY6" fmla="*/ 958380 h 1580680"/>
                <a:gd name="connsiteX7" fmla="*/ 768318 w 968779"/>
                <a:gd name="connsiteY7" fmla="*/ 796455 h 1580680"/>
                <a:gd name="connsiteX8" fmla="*/ 914368 w 968779"/>
                <a:gd name="connsiteY8" fmla="*/ 498005 h 1580680"/>
                <a:gd name="connsiteX9" fmla="*/ 834993 w 968779"/>
                <a:gd name="connsiteY9" fmla="*/ 228130 h 1580680"/>
                <a:gd name="connsiteX10" fmla="*/ 666718 w 968779"/>
                <a:gd name="connsiteY10" fmla="*/ 53505 h 1580680"/>
                <a:gd name="connsiteX11" fmla="*/ 406368 w 968779"/>
                <a:gd name="connsiteY11" fmla="*/ 2705 h 1580680"/>
                <a:gd name="connsiteX12" fmla="*/ 152368 w 968779"/>
                <a:gd name="connsiteY12" fmla="*/ 120180 h 1580680"/>
                <a:gd name="connsiteX13" fmla="*/ 165068 w 968779"/>
                <a:gd name="connsiteY13" fmla="*/ 278930 h 1580680"/>
                <a:gd name="connsiteX14" fmla="*/ 72993 w 968779"/>
                <a:gd name="connsiteY14" fmla="*/ 380530 h 1580680"/>
                <a:gd name="connsiteX15" fmla="*/ 114268 w 968779"/>
                <a:gd name="connsiteY15" fmla="*/ 494830 h 1580680"/>
                <a:gd name="connsiteX16" fmla="*/ 3143 w 968779"/>
                <a:gd name="connsiteY16" fmla="*/ 752005 h 1580680"/>
                <a:gd name="connsiteX17" fmla="*/ 31718 w 968779"/>
                <a:gd name="connsiteY17" fmla="*/ 869480 h 1580680"/>
                <a:gd name="connsiteX18" fmla="*/ 44418 w 968779"/>
                <a:gd name="connsiteY18" fmla="*/ 1021880 h 1580680"/>
                <a:gd name="connsiteX19" fmla="*/ 98393 w 968779"/>
                <a:gd name="connsiteY19" fmla="*/ 1034580 h 1580680"/>
                <a:gd name="connsiteX20" fmla="*/ 228568 w 968779"/>
                <a:gd name="connsiteY20" fmla="*/ 882180 h 1580680"/>
                <a:gd name="connsiteX21" fmla="*/ 273018 w 968779"/>
                <a:gd name="connsiteY21" fmla="*/ 850430 h 1580680"/>
                <a:gd name="connsiteX22" fmla="*/ 358743 w 968779"/>
                <a:gd name="connsiteY22" fmla="*/ 755180 h 1580680"/>
                <a:gd name="connsiteX23" fmla="*/ 352393 w 968779"/>
                <a:gd name="connsiteY23" fmla="*/ 1021880 h 1580680"/>
                <a:gd name="connsiteX24" fmla="*/ 276193 w 968779"/>
                <a:gd name="connsiteY24" fmla="*/ 1383830 h 1580680"/>
                <a:gd name="connsiteX25" fmla="*/ 177768 w 968779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98856 w 969242"/>
                <a:gd name="connsiteY19" fmla="*/ 1034580 h 1580680"/>
                <a:gd name="connsiteX20" fmla="*/ 229031 w 969242"/>
                <a:gd name="connsiteY20" fmla="*/ 882180 h 1580680"/>
                <a:gd name="connsiteX21" fmla="*/ 273481 w 969242"/>
                <a:gd name="connsiteY21" fmla="*/ 850430 h 1580680"/>
                <a:gd name="connsiteX22" fmla="*/ 359206 w 969242"/>
                <a:gd name="connsiteY22" fmla="*/ 755180 h 1580680"/>
                <a:gd name="connsiteX23" fmla="*/ 352856 w 969242"/>
                <a:gd name="connsiteY23" fmla="*/ 1021880 h 1580680"/>
                <a:gd name="connsiteX24" fmla="*/ 276656 w 969242"/>
                <a:gd name="connsiteY24" fmla="*/ 1383830 h 1580680"/>
                <a:gd name="connsiteX25" fmla="*/ 178231 w 969242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229031 w 969242"/>
                <a:gd name="connsiteY20" fmla="*/ 882180 h 1580680"/>
                <a:gd name="connsiteX21" fmla="*/ 273481 w 969242"/>
                <a:gd name="connsiteY21" fmla="*/ 850430 h 1580680"/>
                <a:gd name="connsiteX22" fmla="*/ 359206 w 969242"/>
                <a:gd name="connsiteY22" fmla="*/ 755180 h 1580680"/>
                <a:gd name="connsiteX23" fmla="*/ 352856 w 969242"/>
                <a:gd name="connsiteY23" fmla="*/ 1021880 h 1580680"/>
                <a:gd name="connsiteX24" fmla="*/ 276656 w 969242"/>
                <a:gd name="connsiteY24" fmla="*/ 1383830 h 1580680"/>
                <a:gd name="connsiteX25" fmla="*/ 178231 w 969242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73481 w 969242"/>
                <a:gd name="connsiteY21" fmla="*/ 850430 h 1580680"/>
                <a:gd name="connsiteX22" fmla="*/ 359206 w 969242"/>
                <a:gd name="connsiteY22" fmla="*/ 755180 h 1580680"/>
                <a:gd name="connsiteX23" fmla="*/ 352856 w 969242"/>
                <a:gd name="connsiteY23" fmla="*/ 1021880 h 1580680"/>
                <a:gd name="connsiteX24" fmla="*/ 276656 w 969242"/>
                <a:gd name="connsiteY24" fmla="*/ 1383830 h 1580680"/>
                <a:gd name="connsiteX25" fmla="*/ 178231 w 969242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59206 w 969242"/>
                <a:gd name="connsiteY22" fmla="*/ 755180 h 1580680"/>
                <a:gd name="connsiteX23" fmla="*/ 352856 w 969242"/>
                <a:gd name="connsiteY23" fmla="*/ 1021880 h 1580680"/>
                <a:gd name="connsiteX24" fmla="*/ 276656 w 969242"/>
                <a:gd name="connsiteY24" fmla="*/ 1383830 h 1580680"/>
                <a:gd name="connsiteX25" fmla="*/ 178231 w 969242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71906 w 969242"/>
                <a:gd name="connsiteY22" fmla="*/ 748830 h 1580680"/>
                <a:gd name="connsiteX23" fmla="*/ 352856 w 969242"/>
                <a:gd name="connsiteY23" fmla="*/ 1021880 h 1580680"/>
                <a:gd name="connsiteX24" fmla="*/ 276656 w 969242"/>
                <a:gd name="connsiteY24" fmla="*/ 1383830 h 1580680"/>
                <a:gd name="connsiteX25" fmla="*/ 178231 w 969242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71906 w 969242"/>
                <a:gd name="connsiteY22" fmla="*/ 748830 h 1580680"/>
                <a:gd name="connsiteX23" fmla="*/ 352856 w 969242"/>
                <a:gd name="connsiteY23" fmla="*/ 1021880 h 1580680"/>
                <a:gd name="connsiteX24" fmla="*/ 178231 w 969242"/>
                <a:gd name="connsiteY24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71906 w 969242"/>
                <a:gd name="connsiteY22" fmla="*/ 748830 h 1580680"/>
                <a:gd name="connsiteX23" fmla="*/ 352856 w 969242"/>
                <a:gd name="connsiteY23" fmla="*/ 1021880 h 1580680"/>
                <a:gd name="connsiteX24" fmla="*/ 178231 w 969242"/>
                <a:gd name="connsiteY24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71906 w 969242"/>
                <a:gd name="connsiteY22" fmla="*/ 748830 h 1580680"/>
                <a:gd name="connsiteX23" fmla="*/ 375081 w 969242"/>
                <a:gd name="connsiteY23" fmla="*/ 1056805 h 1580680"/>
                <a:gd name="connsiteX24" fmla="*/ 178231 w 969242"/>
                <a:gd name="connsiteY24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71906 w 969242"/>
                <a:gd name="connsiteY22" fmla="*/ 748830 h 1580680"/>
                <a:gd name="connsiteX23" fmla="*/ 375081 w 969242"/>
                <a:gd name="connsiteY23" fmla="*/ 1056805 h 1580680"/>
                <a:gd name="connsiteX24" fmla="*/ 178231 w 969242"/>
                <a:gd name="connsiteY24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59206 w 969242"/>
                <a:gd name="connsiteY22" fmla="*/ 704380 h 1580680"/>
                <a:gd name="connsiteX23" fmla="*/ 375081 w 969242"/>
                <a:gd name="connsiteY23" fmla="*/ 1056805 h 1580680"/>
                <a:gd name="connsiteX24" fmla="*/ 178231 w 969242"/>
                <a:gd name="connsiteY24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59206 w 969242"/>
                <a:gd name="connsiteY22" fmla="*/ 704380 h 1580680"/>
                <a:gd name="connsiteX23" fmla="*/ 375081 w 969242"/>
                <a:gd name="connsiteY23" fmla="*/ 1056805 h 1580680"/>
                <a:gd name="connsiteX24" fmla="*/ 178231 w 969242"/>
                <a:gd name="connsiteY24" fmla="*/ 1580680 h 1580680"/>
                <a:gd name="connsiteX0" fmla="*/ 924356 w 969261"/>
                <a:gd name="connsiteY0" fmla="*/ 1574330 h 1580680"/>
                <a:gd name="connsiteX1" fmla="*/ 829106 w 969261"/>
                <a:gd name="connsiteY1" fmla="*/ 1415580 h 1580680"/>
                <a:gd name="connsiteX2" fmla="*/ 749731 w 969261"/>
                <a:gd name="connsiteY2" fmla="*/ 1155230 h 1580680"/>
                <a:gd name="connsiteX3" fmla="*/ 895781 w 969261"/>
                <a:gd name="connsiteY3" fmla="*/ 1142530 h 1580680"/>
                <a:gd name="connsiteX4" fmla="*/ 968806 w 969261"/>
                <a:gd name="connsiteY4" fmla="*/ 1085380 h 1580680"/>
                <a:gd name="connsiteX5" fmla="*/ 864031 w 969261"/>
                <a:gd name="connsiteY5" fmla="*/ 1066330 h 1580680"/>
                <a:gd name="connsiteX6" fmla="*/ 752906 w 969261"/>
                <a:gd name="connsiteY6" fmla="*/ 958380 h 1580680"/>
                <a:gd name="connsiteX7" fmla="*/ 768781 w 969261"/>
                <a:gd name="connsiteY7" fmla="*/ 796455 h 1580680"/>
                <a:gd name="connsiteX8" fmla="*/ 914831 w 969261"/>
                <a:gd name="connsiteY8" fmla="*/ 498005 h 1580680"/>
                <a:gd name="connsiteX9" fmla="*/ 835456 w 969261"/>
                <a:gd name="connsiteY9" fmla="*/ 228130 h 1580680"/>
                <a:gd name="connsiteX10" fmla="*/ 667181 w 969261"/>
                <a:gd name="connsiteY10" fmla="*/ 53505 h 1580680"/>
                <a:gd name="connsiteX11" fmla="*/ 406831 w 969261"/>
                <a:gd name="connsiteY11" fmla="*/ 2705 h 1580680"/>
                <a:gd name="connsiteX12" fmla="*/ 152831 w 969261"/>
                <a:gd name="connsiteY12" fmla="*/ 120180 h 1580680"/>
                <a:gd name="connsiteX13" fmla="*/ 165531 w 969261"/>
                <a:gd name="connsiteY13" fmla="*/ 278930 h 1580680"/>
                <a:gd name="connsiteX14" fmla="*/ 73456 w 969261"/>
                <a:gd name="connsiteY14" fmla="*/ 380530 h 1580680"/>
                <a:gd name="connsiteX15" fmla="*/ 114731 w 969261"/>
                <a:gd name="connsiteY15" fmla="*/ 494830 h 1580680"/>
                <a:gd name="connsiteX16" fmla="*/ 3606 w 969261"/>
                <a:gd name="connsiteY16" fmla="*/ 752005 h 1580680"/>
                <a:gd name="connsiteX17" fmla="*/ 32181 w 969261"/>
                <a:gd name="connsiteY17" fmla="*/ 869480 h 1580680"/>
                <a:gd name="connsiteX18" fmla="*/ 82981 w 969261"/>
                <a:gd name="connsiteY18" fmla="*/ 936155 h 1580680"/>
                <a:gd name="connsiteX19" fmla="*/ 124256 w 969261"/>
                <a:gd name="connsiteY19" fmla="*/ 926630 h 1580680"/>
                <a:gd name="connsiteX20" fmla="*/ 194106 w 969261"/>
                <a:gd name="connsiteY20" fmla="*/ 825030 h 1580680"/>
                <a:gd name="connsiteX21" fmla="*/ 248081 w 969261"/>
                <a:gd name="connsiteY21" fmla="*/ 825030 h 1580680"/>
                <a:gd name="connsiteX22" fmla="*/ 359206 w 969261"/>
                <a:gd name="connsiteY22" fmla="*/ 704380 h 1580680"/>
                <a:gd name="connsiteX23" fmla="*/ 375081 w 969261"/>
                <a:gd name="connsiteY23" fmla="*/ 1056805 h 1580680"/>
                <a:gd name="connsiteX24" fmla="*/ 178231 w 969261"/>
                <a:gd name="connsiteY24" fmla="*/ 1580680 h 1580680"/>
                <a:gd name="connsiteX0" fmla="*/ 924356 w 969261"/>
                <a:gd name="connsiteY0" fmla="*/ 1574330 h 1580680"/>
                <a:gd name="connsiteX1" fmla="*/ 829106 w 969261"/>
                <a:gd name="connsiteY1" fmla="*/ 1415580 h 1580680"/>
                <a:gd name="connsiteX2" fmla="*/ 749731 w 969261"/>
                <a:gd name="connsiteY2" fmla="*/ 1155230 h 1580680"/>
                <a:gd name="connsiteX3" fmla="*/ 895781 w 969261"/>
                <a:gd name="connsiteY3" fmla="*/ 1142530 h 1580680"/>
                <a:gd name="connsiteX4" fmla="*/ 968806 w 969261"/>
                <a:gd name="connsiteY4" fmla="*/ 1085380 h 1580680"/>
                <a:gd name="connsiteX5" fmla="*/ 864031 w 969261"/>
                <a:gd name="connsiteY5" fmla="*/ 1066330 h 1580680"/>
                <a:gd name="connsiteX6" fmla="*/ 752906 w 969261"/>
                <a:gd name="connsiteY6" fmla="*/ 958380 h 1580680"/>
                <a:gd name="connsiteX7" fmla="*/ 768781 w 969261"/>
                <a:gd name="connsiteY7" fmla="*/ 796455 h 1580680"/>
                <a:gd name="connsiteX8" fmla="*/ 914831 w 969261"/>
                <a:gd name="connsiteY8" fmla="*/ 498005 h 1580680"/>
                <a:gd name="connsiteX9" fmla="*/ 835456 w 969261"/>
                <a:gd name="connsiteY9" fmla="*/ 228130 h 1580680"/>
                <a:gd name="connsiteX10" fmla="*/ 667181 w 969261"/>
                <a:gd name="connsiteY10" fmla="*/ 53505 h 1580680"/>
                <a:gd name="connsiteX11" fmla="*/ 406831 w 969261"/>
                <a:gd name="connsiteY11" fmla="*/ 2705 h 1580680"/>
                <a:gd name="connsiteX12" fmla="*/ 152831 w 969261"/>
                <a:gd name="connsiteY12" fmla="*/ 120180 h 1580680"/>
                <a:gd name="connsiteX13" fmla="*/ 165531 w 969261"/>
                <a:gd name="connsiteY13" fmla="*/ 278930 h 1580680"/>
                <a:gd name="connsiteX14" fmla="*/ 73456 w 969261"/>
                <a:gd name="connsiteY14" fmla="*/ 380530 h 1580680"/>
                <a:gd name="connsiteX15" fmla="*/ 114731 w 969261"/>
                <a:gd name="connsiteY15" fmla="*/ 494830 h 1580680"/>
                <a:gd name="connsiteX16" fmla="*/ 3606 w 969261"/>
                <a:gd name="connsiteY16" fmla="*/ 752005 h 1580680"/>
                <a:gd name="connsiteX17" fmla="*/ 32181 w 969261"/>
                <a:gd name="connsiteY17" fmla="*/ 869480 h 1580680"/>
                <a:gd name="connsiteX18" fmla="*/ 82981 w 969261"/>
                <a:gd name="connsiteY18" fmla="*/ 936155 h 1580680"/>
                <a:gd name="connsiteX19" fmla="*/ 124256 w 969261"/>
                <a:gd name="connsiteY19" fmla="*/ 926630 h 1580680"/>
                <a:gd name="connsiteX20" fmla="*/ 194106 w 969261"/>
                <a:gd name="connsiteY20" fmla="*/ 825030 h 1580680"/>
                <a:gd name="connsiteX21" fmla="*/ 248081 w 969261"/>
                <a:gd name="connsiteY21" fmla="*/ 825030 h 1580680"/>
                <a:gd name="connsiteX22" fmla="*/ 359206 w 969261"/>
                <a:gd name="connsiteY22" fmla="*/ 704380 h 1580680"/>
                <a:gd name="connsiteX23" fmla="*/ 375081 w 969261"/>
                <a:gd name="connsiteY23" fmla="*/ 1056805 h 1580680"/>
                <a:gd name="connsiteX24" fmla="*/ 178231 w 969261"/>
                <a:gd name="connsiteY24" fmla="*/ 1580680 h 1580680"/>
                <a:gd name="connsiteX0" fmla="*/ 924356 w 969736"/>
                <a:gd name="connsiteY0" fmla="*/ 1574330 h 1580680"/>
                <a:gd name="connsiteX1" fmla="*/ 829106 w 969736"/>
                <a:gd name="connsiteY1" fmla="*/ 1415580 h 1580680"/>
                <a:gd name="connsiteX2" fmla="*/ 749731 w 969736"/>
                <a:gd name="connsiteY2" fmla="*/ 1155230 h 1580680"/>
                <a:gd name="connsiteX3" fmla="*/ 895781 w 969736"/>
                <a:gd name="connsiteY3" fmla="*/ 1142530 h 1580680"/>
                <a:gd name="connsiteX4" fmla="*/ 968806 w 969736"/>
                <a:gd name="connsiteY4" fmla="*/ 1085380 h 1580680"/>
                <a:gd name="connsiteX5" fmla="*/ 848156 w 969736"/>
                <a:gd name="connsiteY5" fmla="*/ 1002830 h 1580680"/>
                <a:gd name="connsiteX6" fmla="*/ 752906 w 969736"/>
                <a:gd name="connsiteY6" fmla="*/ 958380 h 1580680"/>
                <a:gd name="connsiteX7" fmla="*/ 768781 w 969736"/>
                <a:gd name="connsiteY7" fmla="*/ 796455 h 1580680"/>
                <a:gd name="connsiteX8" fmla="*/ 914831 w 969736"/>
                <a:gd name="connsiteY8" fmla="*/ 498005 h 1580680"/>
                <a:gd name="connsiteX9" fmla="*/ 835456 w 969736"/>
                <a:gd name="connsiteY9" fmla="*/ 228130 h 1580680"/>
                <a:gd name="connsiteX10" fmla="*/ 667181 w 969736"/>
                <a:gd name="connsiteY10" fmla="*/ 53505 h 1580680"/>
                <a:gd name="connsiteX11" fmla="*/ 406831 w 969736"/>
                <a:gd name="connsiteY11" fmla="*/ 2705 h 1580680"/>
                <a:gd name="connsiteX12" fmla="*/ 152831 w 969736"/>
                <a:gd name="connsiteY12" fmla="*/ 120180 h 1580680"/>
                <a:gd name="connsiteX13" fmla="*/ 165531 w 969736"/>
                <a:gd name="connsiteY13" fmla="*/ 278930 h 1580680"/>
                <a:gd name="connsiteX14" fmla="*/ 73456 w 969736"/>
                <a:gd name="connsiteY14" fmla="*/ 380530 h 1580680"/>
                <a:gd name="connsiteX15" fmla="*/ 114731 w 969736"/>
                <a:gd name="connsiteY15" fmla="*/ 494830 h 1580680"/>
                <a:gd name="connsiteX16" fmla="*/ 3606 w 969736"/>
                <a:gd name="connsiteY16" fmla="*/ 752005 h 1580680"/>
                <a:gd name="connsiteX17" fmla="*/ 32181 w 969736"/>
                <a:gd name="connsiteY17" fmla="*/ 869480 h 1580680"/>
                <a:gd name="connsiteX18" fmla="*/ 82981 w 969736"/>
                <a:gd name="connsiteY18" fmla="*/ 936155 h 1580680"/>
                <a:gd name="connsiteX19" fmla="*/ 124256 w 969736"/>
                <a:gd name="connsiteY19" fmla="*/ 926630 h 1580680"/>
                <a:gd name="connsiteX20" fmla="*/ 194106 w 969736"/>
                <a:gd name="connsiteY20" fmla="*/ 825030 h 1580680"/>
                <a:gd name="connsiteX21" fmla="*/ 248081 w 969736"/>
                <a:gd name="connsiteY21" fmla="*/ 825030 h 1580680"/>
                <a:gd name="connsiteX22" fmla="*/ 359206 w 969736"/>
                <a:gd name="connsiteY22" fmla="*/ 704380 h 1580680"/>
                <a:gd name="connsiteX23" fmla="*/ 375081 w 969736"/>
                <a:gd name="connsiteY23" fmla="*/ 1056805 h 1580680"/>
                <a:gd name="connsiteX24" fmla="*/ 178231 w 969736"/>
                <a:gd name="connsiteY24" fmla="*/ 1580680 h 1580680"/>
                <a:gd name="connsiteX0" fmla="*/ 924356 w 933018"/>
                <a:gd name="connsiteY0" fmla="*/ 1574330 h 1580680"/>
                <a:gd name="connsiteX1" fmla="*/ 829106 w 933018"/>
                <a:gd name="connsiteY1" fmla="*/ 1415580 h 1580680"/>
                <a:gd name="connsiteX2" fmla="*/ 749731 w 933018"/>
                <a:gd name="connsiteY2" fmla="*/ 1155230 h 1580680"/>
                <a:gd name="connsiteX3" fmla="*/ 895781 w 933018"/>
                <a:gd name="connsiteY3" fmla="*/ 1142530 h 1580680"/>
                <a:gd name="connsiteX4" fmla="*/ 930706 w 933018"/>
                <a:gd name="connsiteY4" fmla="*/ 1012355 h 1580680"/>
                <a:gd name="connsiteX5" fmla="*/ 848156 w 933018"/>
                <a:gd name="connsiteY5" fmla="*/ 1002830 h 1580680"/>
                <a:gd name="connsiteX6" fmla="*/ 752906 w 933018"/>
                <a:gd name="connsiteY6" fmla="*/ 958380 h 1580680"/>
                <a:gd name="connsiteX7" fmla="*/ 768781 w 933018"/>
                <a:gd name="connsiteY7" fmla="*/ 796455 h 1580680"/>
                <a:gd name="connsiteX8" fmla="*/ 914831 w 933018"/>
                <a:gd name="connsiteY8" fmla="*/ 498005 h 1580680"/>
                <a:gd name="connsiteX9" fmla="*/ 835456 w 933018"/>
                <a:gd name="connsiteY9" fmla="*/ 228130 h 1580680"/>
                <a:gd name="connsiteX10" fmla="*/ 667181 w 933018"/>
                <a:gd name="connsiteY10" fmla="*/ 53505 h 1580680"/>
                <a:gd name="connsiteX11" fmla="*/ 406831 w 933018"/>
                <a:gd name="connsiteY11" fmla="*/ 2705 h 1580680"/>
                <a:gd name="connsiteX12" fmla="*/ 152831 w 933018"/>
                <a:gd name="connsiteY12" fmla="*/ 120180 h 1580680"/>
                <a:gd name="connsiteX13" fmla="*/ 165531 w 933018"/>
                <a:gd name="connsiteY13" fmla="*/ 278930 h 1580680"/>
                <a:gd name="connsiteX14" fmla="*/ 73456 w 933018"/>
                <a:gd name="connsiteY14" fmla="*/ 380530 h 1580680"/>
                <a:gd name="connsiteX15" fmla="*/ 114731 w 933018"/>
                <a:gd name="connsiteY15" fmla="*/ 494830 h 1580680"/>
                <a:gd name="connsiteX16" fmla="*/ 3606 w 933018"/>
                <a:gd name="connsiteY16" fmla="*/ 752005 h 1580680"/>
                <a:gd name="connsiteX17" fmla="*/ 32181 w 933018"/>
                <a:gd name="connsiteY17" fmla="*/ 869480 h 1580680"/>
                <a:gd name="connsiteX18" fmla="*/ 82981 w 933018"/>
                <a:gd name="connsiteY18" fmla="*/ 936155 h 1580680"/>
                <a:gd name="connsiteX19" fmla="*/ 124256 w 933018"/>
                <a:gd name="connsiteY19" fmla="*/ 926630 h 1580680"/>
                <a:gd name="connsiteX20" fmla="*/ 194106 w 933018"/>
                <a:gd name="connsiteY20" fmla="*/ 825030 h 1580680"/>
                <a:gd name="connsiteX21" fmla="*/ 248081 w 933018"/>
                <a:gd name="connsiteY21" fmla="*/ 825030 h 1580680"/>
                <a:gd name="connsiteX22" fmla="*/ 359206 w 933018"/>
                <a:gd name="connsiteY22" fmla="*/ 704380 h 1580680"/>
                <a:gd name="connsiteX23" fmla="*/ 375081 w 933018"/>
                <a:gd name="connsiteY23" fmla="*/ 1056805 h 1580680"/>
                <a:gd name="connsiteX24" fmla="*/ 178231 w 933018"/>
                <a:gd name="connsiteY24" fmla="*/ 1580680 h 1580680"/>
                <a:gd name="connsiteX0" fmla="*/ 924356 w 931228"/>
                <a:gd name="connsiteY0" fmla="*/ 1574330 h 1580680"/>
                <a:gd name="connsiteX1" fmla="*/ 829106 w 931228"/>
                <a:gd name="connsiteY1" fmla="*/ 1415580 h 1580680"/>
                <a:gd name="connsiteX2" fmla="*/ 749731 w 931228"/>
                <a:gd name="connsiteY2" fmla="*/ 1155230 h 1580680"/>
                <a:gd name="connsiteX3" fmla="*/ 876731 w 931228"/>
                <a:gd name="connsiteY3" fmla="*/ 1101255 h 1580680"/>
                <a:gd name="connsiteX4" fmla="*/ 930706 w 931228"/>
                <a:gd name="connsiteY4" fmla="*/ 1012355 h 1580680"/>
                <a:gd name="connsiteX5" fmla="*/ 848156 w 931228"/>
                <a:gd name="connsiteY5" fmla="*/ 1002830 h 1580680"/>
                <a:gd name="connsiteX6" fmla="*/ 752906 w 931228"/>
                <a:gd name="connsiteY6" fmla="*/ 958380 h 1580680"/>
                <a:gd name="connsiteX7" fmla="*/ 768781 w 931228"/>
                <a:gd name="connsiteY7" fmla="*/ 796455 h 1580680"/>
                <a:gd name="connsiteX8" fmla="*/ 914831 w 931228"/>
                <a:gd name="connsiteY8" fmla="*/ 498005 h 1580680"/>
                <a:gd name="connsiteX9" fmla="*/ 835456 w 931228"/>
                <a:gd name="connsiteY9" fmla="*/ 228130 h 1580680"/>
                <a:gd name="connsiteX10" fmla="*/ 667181 w 931228"/>
                <a:gd name="connsiteY10" fmla="*/ 53505 h 1580680"/>
                <a:gd name="connsiteX11" fmla="*/ 406831 w 931228"/>
                <a:gd name="connsiteY11" fmla="*/ 2705 h 1580680"/>
                <a:gd name="connsiteX12" fmla="*/ 152831 w 931228"/>
                <a:gd name="connsiteY12" fmla="*/ 120180 h 1580680"/>
                <a:gd name="connsiteX13" fmla="*/ 165531 w 931228"/>
                <a:gd name="connsiteY13" fmla="*/ 278930 h 1580680"/>
                <a:gd name="connsiteX14" fmla="*/ 73456 w 931228"/>
                <a:gd name="connsiteY14" fmla="*/ 380530 h 1580680"/>
                <a:gd name="connsiteX15" fmla="*/ 114731 w 931228"/>
                <a:gd name="connsiteY15" fmla="*/ 494830 h 1580680"/>
                <a:gd name="connsiteX16" fmla="*/ 3606 w 931228"/>
                <a:gd name="connsiteY16" fmla="*/ 752005 h 1580680"/>
                <a:gd name="connsiteX17" fmla="*/ 32181 w 931228"/>
                <a:gd name="connsiteY17" fmla="*/ 869480 h 1580680"/>
                <a:gd name="connsiteX18" fmla="*/ 82981 w 931228"/>
                <a:gd name="connsiteY18" fmla="*/ 936155 h 1580680"/>
                <a:gd name="connsiteX19" fmla="*/ 124256 w 931228"/>
                <a:gd name="connsiteY19" fmla="*/ 926630 h 1580680"/>
                <a:gd name="connsiteX20" fmla="*/ 194106 w 931228"/>
                <a:gd name="connsiteY20" fmla="*/ 825030 h 1580680"/>
                <a:gd name="connsiteX21" fmla="*/ 248081 w 931228"/>
                <a:gd name="connsiteY21" fmla="*/ 825030 h 1580680"/>
                <a:gd name="connsiteX22" fmla="*/ 359206 w 931228"/>
                <a:gd name="connsiteY22" fmla="*/ 704380 h 1580680"/>
                <a:gd name="connsiteX23" fmla="*/ 375081 w 931228"/>
                <a:gd name="connsiteY23" fmla="*/ 1056805 h 1580680"/>
                <a:gd name="connsiteX24" fmla="*/ 178231 w 931228"/>
                <a:gd name="connsiteY24" fmla="*/ 1580680 h 1580680"/>
                <a:gd name="connsiteX0" fmla="*/ 924356 w 931228"/>
                <a:gd name="connsiteY0" fmla="*/ 1574330 h 1580680"/>
                <a:gd name="connsiteX1" fmla="*/ 829106 w 931228"/>
                <a:gd name="connsiteY1" fmla="*/ 1415580 h 1580680"/>
                <a:gd name="connsiteX2" fmla="*/ 749731 w 931228"/>
                <a:gd name="connsiteY2" fmla="*/ 1155230 h 1580680"/>
                <a:gd name="connsiteX3" fmla="*/ 876731 w 931228"/>
                <a:gd name="connsiteY3" fmla="*/ 1101255 h 1580680"/>
                <a:gd name="connsiteX4" fmla="*/ 930706 w 931228"/>
                <a:gd name="connsiteY4" fmla="*/ 1012355 h 1580680"/>
                <a:gd name="connsiteX5" fmla="*/ 848156 w 931228"/>
                <a:gd name="connsiteY5" fmla="*/ 1002830 h 1580680"/>
                <a:gd name="connsiteX6" fmla="*/ 752906 w 931228"/>
                <a:gd name="connsiteY6" fmla="*/ 958380 h 1580680"/>
                <a:gd name="connsiteX7" fmla="*/ 768781 w 931228"/>
                <a:gd name="connsiteY7" fmla="*/ 796455 h 1580680"/>
                <a:gd name="connsiteX8" fmla="*/ 914831 w 931228"/>
                <a:gd name="connsiteY8" fmla="*/ 498005 h 1580680"/>
                <a:gd name="connsiteX9" fmla="*/ 835456 w 931228"/>
                <a:gd name="connsiteY9" fmla="*/ 228130 h 1580680"/>
                <a:gd name="connsiteX10" fmla="*/ 667181 w 931228"/>
                <a:gd name="connsiteY10" fmla="*/ 53505 h 1580680"/>
                <a:gd name="connsiteX11" fmla="*/ 406831 w 931228"/>
                <a:gd name="connsiteY11" fmla="*/ 2705 h 1580680"/>
                <a:gd name="connsiteX12" fmla="*/ 152831 w 931228"/>
                <a:gd name="connsiteY12" fmla="*/ 120180 h 1580680"/>
                <a:gd name="connsiteX13" fmla="*/ 165531 w 931228"/>
                <a:gd name="connsiteY13" fmla="*/ 278930 h 1580680"/>
                <a:gd name="connsiteX14" fmla="*/ 73456 w 931228"/>
                <a:gd name="connsiteY14" fmla="*/ 380530 h 1580680"/>
                <a:gd name="connsiteX15" fmla="*/ 114731 w 931228"/>
                <a:gd name="connsiteY15" fmla="*/ 494830 h 1580680"/>
                <a:gd name="connsiteX16" fmla="*/ 3606 w 931228"/>
                <a:gd name="connsiteY16" fmla="*/ 752005 h 1580680"/>
                <a:gd name="connsiteX17" fmla="*/ 32181 w 931228"/>
                <a:gd name="connsiteY17" fmla="*/ 869480 h 1580680"/>
                <a:gd name="connsiteX18" fmla="*/ 82981 w 931228"/>
                <a:gd name="connsiteY18" fmla="*/ 936155 h 1580680"/>
                <a:gd name="connsiteX19" fmla="*/ 124256 w 931228"/>
                <a:gd name="connsiteY19" fmla="*/ 926630 h 1580680"/>
                <a:gd name="connsiteX20" fmla="*/ 194106 w 931228"/>
                <a:gd name="connsiteY20" fmla="*/ 825030 h 1580680"/>
                <a:gd name="connsiteX21" fmla="*/ 248081 w 931228"/>
                <a:gd name="connsiteY21" fmla="*/ 825030 h 1580680"/>
                <a:gd name="connsiteX22" fmla="*/ 359206 w 931228"/>
                <a:gd name="connsiteY22" fmla="*/ 704380 h 1580680"/>
                <a:gd name="connsiteX23" fmla="*/ 375081 w 931228"/>
                <a:gd name="connsiteY23" fmla="*/ 1056805 h 1580680"/>
                <a:gd name="connsiteX24" fmla="*/ 178231 w 931228"/>
                <a:gd name="connsiteY24" fmla="*/ 1580680 h 1580680"/>
                <a:gd name="connsiteX0" fmla="*/ 924356 w 931228"/>
                <a:gd name="connsiteY0" fmla="*/ 1574330 h 1580680"/>
                <a:gd name="connsiteX1" fmla="*/ 829106 w 931228"/>
                <a:gd name="connsiteY1" fmla="*/ 1415580 h 1580680"/>
                <a:gd name="connsiteX2" fmla="*/ 749731 w 931228"/>
                <a:gd name="connsiteY2" fmla="*/ 1155230 h 1580680"/>
                <a:gd name="connsiteX3" fmla="*/ 876731 w 931228"/>
                <a:gd name="connsiteY3" fmla="*/ 1101255 h 1580680"/>
                <a:gd name="connsiteX4" fmla="*/ 930706 w 931228"/>
                <a:gd name="connsiteY4" fmla="*/ 1012355 h 1580680"/>
                <a:gd name="connsiteX5" fmla="*/ 825931 w 931228"/>
                <a:gd name="connsiteY5" fmla="*/ 1034580 h 1580680"/>
                <a:gd name="connsiteX6" fmla="*/ 752906 w 931228"/>
                <a:gd name="connsiteY6" fmla="*/ 958380 h 1580680"/>
                <a:gd name="connsiteX7" fmla="*/ 768781 w 931228"/>
                <a:gd name="connsiteY7" fmla="*/ 796455 h 1580680"/>
                <a:gd name="connsiteX8" fmla="*/ 914831 w 931228"/>
                <a:gd name="connsiteY8" fmla="*/ 498005 h 1580680"/>
                <a:gd name="connsiteX9" fmla="*/ 835456 w 931228"/>
                <a:gd name="connsiteY9" fmla="*/ 228130 h 1580680"/>
                <a:gd name="connsiteX10" fmla="*/ 667181 w 931228"/>
                <a:gd name="connsiteY10" fmla="*/ 53505 h 1580680"/>
                <a:gd name="connsiteX11" fmla="*/ 406831 w 931228"/>
                <a:gd name="connsiteY11" fmla="*/ 2705 h 1580680"/>
                <a:gd name="connsiteX12" fmla="*/ 152831 w 931228"/>
                <a:gd name="connsiteY12" fmla="*/ 120180 h 1580680"/>
                <a:gd name="connsiteX13" fmla="*/ 165531 w 931228"/>
                <a:gd name="connsiteY13" fmla="*/ 278930 h 1580680"/>
                <a:gd name="connsiteX14" fmla="*/ 73456 w 931228"/>
                <a:gd name="connsiteY14" fmla="*/ 380530 h 1580680"/>
                <a:gd name="connsiteX15" fmla="*/ 114731 w 931228"/>
                <a:gd name="connsiteY15" fmla="*/ 494830 h 1580680"/>
                <a:gd name="connsiteX16" fmla="*/ 3606 w 931228"/>
                <a:gd name="connsiteY16" fmla="*/ 752005 h 1580680"/>
                <a:gd name="connsiteX17" fmla="*/ 32181 w 931228"/>
                <a:gd name="connsiteY17" fmla="*/ 869480 h 1580680"/>
                <a:gd name="connsiteX18" fmla="*/ 82981 w 931228"/>
                <a:gd name="connsiteY18" fmla="*/ 936155 h 1580680"/>
                <a:gd name="connsiteX19" fmla="*/ 124256 w 931228"/>
                <a:gd name="connsiteY19" fmla="*/ 926630 h 1580680"/>
                <a:gd name="connsiteX20" fmla="*/ 194106 w 931228"/>
                <a:gd name="connsiteY20" fmla="*/ 825030 h 1580680"/>
                <a:gd name="connsiteX21" fmla="*/ 248081 w 931228"/>
                <a:gd name="connsiteY21" fmla="*/ 825030 h 1580680"/>
                <a:gd name="connsiteX22" fmla="*/ 359206 w 931228"/>
                <a:gd name="connsiteY22" fmla="*/ 704380 h 1580680"/>
                <a:gd name="connsiteX23" fmla="*/ 375081 w 931228"/>
                <a:gd name="connsiteY23" fmla="*/ 1056805 h 1580680"/>
                <a:gd name="connsiteX24" fmla="*/ 178231 w 931228"/>
                <a:gd name="connsiteY24" fmla="*/ 1580680 h 1580680"/>
                <a:gd name="connsiteX0" fmla="*/ 924356 w 931228"/>
                <a:gd name="connsiteY0" fmla="*/ 1574330 h 1580680"/>
                <a:gd name="connsiteX1" fmla="*/ 829106 w 931228"/>
                <a:gd name="connsiteY1" fmla="*/ 1415580 h 1580680"/>
                <a:gd name="connsiteX2" fmla="*/ 749731 w 931228"/>
                <a:gd name="connsiteY2" fmla="*/ 1155230 h 1580680"/>
                <a:gd name="connsiteX3" fmla="*/ 876731 w 931228"/>
                <a:gd name="connsiteY3" fmla="*/ 1101255 h 1580680"/>
                <a:gd name="connsiteX4" fmla="*/ 930706 w 931228"/>
                <a:gd name="connsiteY4" fmla="*/ 1012355 h 1580680"/>
                <a:gd name="connsiteX5" fmla="*/ 825931 w 931228"/>
                <a:gd name="connsiteY5" fmla="*/ 1034580 h 1580680"/>
                <a:gd name="connsiteX6" fmla="*/ 771956 w 931228"/>
                <a:gd name="connsiteY6" fmla="*/ 971080 h 1580680"/>
                <a:gd name="connsiteX7" fmla="*/ 768781 w 931228"/>
                <a:gd name="connsiteY7" fmla="*/ 796455 h 1580680"/>
                <a:gd name="connsiteX8" fmla="*/ 914831 w 931228"/>
                <a:gd name="connsiteY8" fmla="*/ 498005 h 1580680"/>
                <a:gd name="connsiteX9" fmla="*/ 835456 w 931228"/>
                <a:gd name="connsiteY9" fmla="*/ 228130 h 1580680"/>
                <a:gd name="connsiteX10" fmla="*/ 667181 w 931228"/>
                <a:gd name="connsiteY10" fmla="*/ 53505 h 1580680"/>
                <a:gd name="connsiteX11" fmla="*/ 406831 w 931228"/>
                <a:gd name="connsiteY11" fmla="*/ 2705 h 1580680"/>
                <a:gd name="connsiteX12" fmla="*/ 152831 w 931228"/>
                <a:gd name="connsiteY12" fmla="*/ 120180 h 1580680"/>
                <a:gd name="connsiteX13" fmla="*/ 165531 w 931228"/>
                <a:gd name="connsiteY13" fmla="*/ 278930 h 1580680"/>
                <a:gd name="connsiteX14" fmla="*/ 73456 w 931228"/>
                <a:gd name="connsiteY14" fmla="*/ 380530 h 1580680"/>
                <a:gd name="connsiteX15" fmla="*/ 114731 w 931228"/>
                <a:gd name="connsiteY15" fmla="*/ 494830 h 1580680"/>
                <a:gd name="connsiteX16" fmla="*/ 3606 w 931228"/>
                <a:gd name="connsiteY16" fmla="*/ 752005 h 1580680"/>
                <a:gd name="connsiteX17" fmla="*/ 32181 w 931228"/>
                <a:gd name="connsiteY17" fmla="*/ 869480 h 1580680"/>
                <a:gd name="connsiteX18" fmla="*/ 82981 w 931228"/>
                <a:gd name="connsiteY18" fmla="*/ 936155 h 1580680"/>
                <a:gd name="connsiteX19" fmla="*/ 124256 w 931228"/>
                <a:gd name="connsiteY19" fmla="*/ 926630 h 1580680"/>
                <a:gd name="connsiteX20" fmla="*/ 194106 w 931228"/>
                <a:gd name="connsiteY20" fmla="*/ 825030 h 1580680"/>
                <a:gd name="connsiteX21" fmla="*/ 248081 w 931228"/>
                <a:gd name="connsiteY21" fmla="*/ 825030 h 1580680"/>
                <a:gd name="connsiteX22" fmla="*/ 359206 w 931228"/>
                <a:gd name="connsiteY22" fmla="*/ 704380 h 1580680"/>
                <a:gd name="connsiteX23" fmla="*/ 375081 w 931228"/>
                <a:gd name="connsiteY23" fmla="*/ 1056805 h 1580680"/>
                <a:gd name="connsiteX24" fmla="*/ 178231 w 931228"/>
                <a:gd name="connsiteY24" fmla="*/ 1580680 h 1580680"/>
                <a:gd name="connsiteX0" fmla="*/ 924356 w 931228"/>
                <a:gd name="connsiteY0" fmla="*/ 1574330 h 1580680"/>
                <a:gd name="connsiteX1" fmla="*/ 829106 w 931228"/>
                <a:gd name="connsiteY1" fmla="*/ 1415580 h 1580680"/>
                <a:gd name="connsiteX2" fmla="*/ 749731 w 931228"/>
                <a:gd name="connsiteY2" fmla="*/ 1155230 h 1580680"/>
                <a:gd name="connsiteX3" fmla="*/ 876731 w 931228"/>
                <a:gd name="connsiteY3" fmla="*/ 1101255 h 1580680"/>
                <a:gd name="connsiteX4" fmla="*/ 930706 w 931228"/>
                <a:gd name="connsiteY4" fmla="*/ 1012355 h 1580680"/>
                <a:gd name="connsiteX5" fmla="*/ 825931 w 931228"/>
                <a:gd name="connsiteY5" fmla="*/ 1034580 h 1580680"/>
                <a:gd name="connsiteX6" fmla="*/ 771956 w 931228"/>
                <a:gd name="connsiteY6" fmla="*/ 971080 h 1580680"/>
                <a:gd name="connsiteX7" fmla="*/ 768781 w 931228"/>
                <a:gd name="connsiteY7" fmla="*/ 796455 h 1580680"/>
                <a:gd name="connsiteX8" fmla="*/ 873556 w 931228"/>
                <a:gd name="connsiteY8" fmla="*/ 485305 h 1580680"/>
                <a:gd name="connsiteX9" fmla="*/ 835456 w 931228"/>
                <a:gd name="connsiteY9" fmla="*/ 228130 h 1580680"/>
                <a:gd name="connsiteX10" fmla="*/ 667181 w 931228"/>
                <a:gd name="connsiteY10" fmla="*/ 53505 h 1580680"/>
                <a:gd name="connsiteX11" fmla="*/ 406831 w 931228"/>
                <a:gd name="connsiteY11" fmla="*/ 2705 h 1580680"/>
                <a:gd name="connsiteX12" fmla="*/ 152831 w 931228"/>
                <a:gd name="connsiteY12" fmla="*/ 120180 h 1580680"/>
                <a:gd name="connsiteX13" fmla="*/ 165531 w 931228"/>
                <a:gd name="connsiteY13" fmla="*/ 278930 h 1580680"/>
                <a:gd name="connsiteX14" fmla="*/ 73456 w 931228"/>
                <a:gd name="connsiteY14" fmla="*/ 380530 h 1580680"/>
                <a:gd name="connsiteX15" fmla="*/ 114731 w 931228"/>
                <a:gd name="connsiteY15" fmla="*/ 494830 h 1580680"/>
                <a:gd name="connsiteX16" fmla="*/ 3606 w 931228"/>
                <a:gd name="connsiteY16" fmla="*/ 752005 h 1580680"/>
                <a:gd name="connsiteX17" fmla="*/ 32181 w 931228"/>
                <a:gd name="connsiteY17" fmla="*/ 869480 h 1580680"/>
                <a:gd name="connsiteX18" fmla="*/ 82981 w 931228"/>
                <a:gd name="connsiteY18" fmla="*/ 936155 h 1580680"/>
                <a:gd name="connsiteX19" fmla="*/ 124256 w 931228"/>
                <a:gd name="connsiteY19" fmla="*/ 926630 h 1580680"/>
                <a:gd name="connsiteX20" fmla="*/ 194106 w 931228"/>
                <a:gd name="connsiteY20" fmla="*/ 825030 h 1580680"/>
                <a:gd name="connsiteX21" fmla="*/ 248081 w 931228"/>
                <a:gd name="connsiteY21" fmla="*/ 825030 h 1580680"/>
                <a:gd name="connsiteX22" fmla="*/ 359206 w 931228"/>
                <a:gd name="connsiteY22" fmla="*/ 704380 h 1580680"/>
                <a:gd name="connsiteX23" fmla="*/ 375081 w 931228"/>
                <a:gd name="connsiteY23" fmla="*/ 1056805 h 1580680"/>
                <a:gd name="connsiteX24" fmla="*/ 178231 w 931228"/>
                <a:gd name="connsiteY24" fmla="*/ 1580680 h 1580680"/>
                <a:gd name="connsiteX0" fmla="*/ 924356 w 931228"/>
                <a:gd name="connsiteY0" fmla="*/ 1574127 h 1580477"/>
                <a:gd name="connsiteX1" fmla="*/ 829106 w 931228"/>
                <a:gd name="connsiteY1" fmla="*/ 1415377 h 1580477"/>
                <a:gd name="connsiteX2" fmla="*/ 749731 w 931228"/>
                <a:gd name="connsiteY2" fmla="*/ 1155027 h 1580477"/>
                <a:gd name="connsiteX3" fmla="*/ 876731 w 931228"/>
                <a:gd name="connsiteY3" fmla="*/ 1101052 h 1580477"/>
                <a:gd name="connsiteX4" fmla="*/ 930706 w 931228"/>
                <a:gd name="connsiteY4" fmla="*/ 1012152 h 1580477"/>
                <a:gd name="connsiteX5" fmla="*/ 825931 w 931228"/>
                <a:gd name="connsiteY5" fmla="*/ 1034377 h 1580477"/>
                <a:gd name="connsiteX6" fmla="*/ 771956 w 931228"/>
                <a:gd name="connsiteY6" fmla="*/ 970877 h 1580477"/>
                <a:gd name="connsiteX7" fmla="*/ 768781 w 931228"/>
                <a:gd name="connsiteY7" fmla="*/ 796252 h 1580477"/>
                <a:gd name="connsiteX8" fmla="*/ 873556 w 931228"/>
                <a:gd name="connsiteY8" fmla="*/ 485102 h 1580477"/>
                <a:gd name="connsiteX9" fmla="*/ 810056 w 931228"/>
                <a:gd name="connsiteY9" fmla="*/ 208877 h 1580477"/>
                <a:gd name="connsiteX10" fmla="*/ 667181 w 931228"/>
                <a:gd name="connsiteY10" fmla="*/ 53302 h 1580477"/>
                <a:gd name="connsiteX11" fmla="*/ 406831 w 931228"/>
                <a:gd name="connsiteY11" fmla="*/ 2502 h 1580477"/>
                <a:gd name="connsiteX12" fmla="*/ 152831 w 931228"/>
                <a:gd name="connsiteY12" fmla="*/ 119977 h 1580477"/>
                <a:gd name="connsiteX13" fmla="*/ 165531 w 931228"/>
                <a:gd name="connsiteY13" fmla="*/ 278727 h 1580477"/>
                <a:gd name="connsiteX14" fmla="*/ 73456 w 931228"/>
                <a:gd name="connsiteY14" fmla="*/ 380327 h 1580477"/>
                <a:gd name="connsiteX15" fmla="*/ 114731 w 931228"/>
                <a:gd name="connsiteY15" fmla="*/ 494627 h 1580477"/>
                <a:gd name="connsiteX16" fmla="*/ 3606 w 931228"/>
                <a:gd name="connsiteY16" fmla="*/ 751802 h 1580477"/>
                <a:gd name="connsiteX17" fmla="*/ 32181 w 931228"/>
                <a:gd name="connsiteY17" fmla="*/ 869277 h 1580477"/>
                <a:gd name="connsiteX18" fmla="*/ 82981 w 931228"/>
                <a:gd name="connsiteY18" fmla="*/ 935952 h 1580477"/>
                <a:gd name="connsiteX19" fmla="*/ 124256 w 931228"/>
                <a:gd name="connsiteY19" fmla="*/ 926427 h 1580477"/>
                <a:gd name="connsiteX20" fmla="*/ 194106 w 931228"/>
                <a:gd name="connsiteY20" fmla="*/ 824827 h 1580477"/>
                <a:gd name="connsiteX21" fmla="*/ 248081 w 931228"/>
                <a:gd name="connsiteY21" fmla="*/ 824827 h 1580477"/>
                <a:gd name="connsiteX22" fmla="*/ 359206 w 931228"/>
                <a:gd name="connsiteY22" fmla="*/ 704177 h 1580477"/>
                <a:gd name="connsiteX23" fmla="*/ 375081 w 931228"/>
                <a:gd name="connsiteY23" fmla="*/ 1056602 h 1580477"/>
                <a:gd name="connsiteX24" fmla="*/ 178231 w 931228"/>
                <a:gd name="connsiteY24" fmla="*/ 1580477 h 1580477"/>
                <a:gd name="connsiteX0" fmla="*/ 924356 w 931228"/>
                <a:gd name="connsiteY0" fmla="*/ 1574096 h 1580446"/>
                <a:gd name="connsiteX1" fmla="*/ 829106 w 931228"/>
                <a:gd name="connsiteY1" fmla="*/ 1415346 h 1580446"/>
                <a:gd name="connsiteX2" fmla="*/ 749731 w 931228"/>
                <a:gd name="connsiteY2" fmla="*/ 1154996 h 1580446"/>
                <a:gd name="connsiteX3" fmla="*/ 876731 w 931228"/>
                <a:gd name="connsiteY3" fmla="*/ 1101021 h 1580446"/>
                <a:gd name="connsiteX4" fmla="*/ 930706 w 931228"/>
                <a:gd name="connsiteY4" fmla="*/ 1012121 h 1580446"/>
                <a:gd name="connsiteX5" fmla="*/ 825931 w 931228"/>
                <a:gd name="connsiteY5" fmla="*/ 1034346 h 1580446"/>
                <a:gd name="connsiteX6" fmla="*/ 771956 w 931228"/>
                <a:gd name="connsiteY6" fmla="*/ 970846 h 1580446"/>
                <a:gd name="connsiteX7" fmla="*/ 768781 w 931228"/>
                <a:gd name="connsiteY7" fmla="*/ 796221 h 1580446"/>
                <a:gd name="connsiteX8" fmla="*/ 873556 w 931228"/>
                <a:gd name="connsiteY8" fmla="*/ 485071 h 1580446"/>
                <a:gd name="connsiteX9" fmla="*/ 825931 w 931228"/>
                <a:gd name="connsiteY9" fmla="*/ 205671 h 1580446"/>
                <a:gd name="connsiteX10" fmla="*/ 667181 w 931228"/>
                <a:gd name="connsiteY10" fmla="*/ 53271 h 1580446"/>
                <a:gd name="connsiteX11" fmla="*/ 406831 w 931228"/>
                <a:gd name="connsiteY11" fmla="*/ 2471 h 1580446"/>
                <a:gd name="connsiteX12" fmla="*/ 152831 w 931228"/>
                <a:gd name="connsiteY12" fmla="*/ 119946 h 1580446"/>
                <a:gd name="connsiteX13" fmla="*/ 165531 w 931228"/>
                <a:gd name="connsiteY13" fmla="*/ 278696 h 1580446"/>
                <a:gd name="connsiteX14" fmla="*/ 73456 w 931228"/>
                <a:gd name="connsiteY14" fmla="*/ 380296 h 1580446"/>
                <a:gd name="connsiteX15" fmla="*/ 114731 w 931228"/>
                <a:gd name="connsiteY15" fmla="*/ 494596 h 1580446"/>
                <a:gd name="connsiteX16" fmla="*/ 3606 w 931228"/>
                <a:gd name="connsiteY16" fmla="*/ 751771 h 1580446"/>
                <a:gd name="connsiteX17" fmla="*/ 32181 w 931228"/>
                <a:gd name="connsiteY17" fmla="*/ 869246 h 1580446"/>
                <a:gd name="connsiteX18" fmla="*/ 82981 w 931228"/>
                <a:gd name="connsiteY18" fmla="*/ 935921 h 1580446"/>
                <a:gd name="connsiteX19" fmla="*/ 124256 w 931228"/>
                <a:gd name="connsiteY19" fmla="*/ 926396 h 1580446"/>
                <a:gd name="connsiteX20" fmla="*/ 194106 w 931228"/>
                <a:gd name="connsiteY20" fmla="*/ 824796 h 1580446"/>
                <a:gd name="connsiteX21" fmla="*/ 248081 w 931228"/>
                <a:gd name="connsiteY21" fmla="*/ 824796 h 1580446"/>
                <a:gd name="connsiteX22" fmla="*/ 359206 w 931228"/>
                <a:gd name="connsiteY22" fmla="*/ 704146 h 1580446"/>
                <a:gd name="connsiteX23" fmla="*/ 375081 w 931228"/>
                <a:gd name="connsiteY23" fmla="*/ 1056571 h 1580446"/>
                <a:gd name="connsiteX24" fmla="*/ 178231 w 931228"/>
                <a:gd name="connsiteY24" fmla="*/ 1580446 h 1580446"/>
                <a:gd name="connsiteX0" fmla="*/ 924356 w 931228"/>
                <a:gd name="connsiteY0" fmla="*/ 1575176 h 1581526"/>
                <a:gd name="connsiteX1" fmla="*/ 829106 w 931228"/>
                <a:gd name="connsiteY1" fmla="*/ 1416426 h 1581526"/>
                <a:gd name="connsiteX2" fmla="*/ 749731 w 931228"/>
                <a:gd name="connsiteY2" fmla="*/ 1156076 h 1581526"/>
                <a:gd name="connsiteX3" fmla="*/ 876731 w 931228"/>
                <a:gd name="connsiteY3" fmla="*/ 1102101 h 1581526"/>
                <a:gd name="connsiteX4" fmla="*/ 930706 w 931228"/>
                <a:gd name="connsiteY4" fmla="*/ 1013201 h 1581526"/>
                <a:gd name="connsiteX5" fmla="*/ 825931 w 931228"/>
                <a:gd name="connsiteY5" fmla="*/ 1035426 h 1581526"/>
                <a:gd name="connsiteX6" fmla="*/ 771956 w 931228"/>
                <a:gd name="connsiteY6" fmla="*/ 971926 h 1581526"/>
                <a:gd name="connsiteX7" fmla="*/ 768781 w 931228"/>
                <a:gd name="connsiteY7" fmla="*/ 797301 h 1581526"/>
                <a:gd name="connsiteX8" fmla="*/ 873556 w 931228"/>
                <a:gd name="connsiteY8" fmla="*/ 486151 h 1581526"/>
                <a:gd name="connsiteX9" fmla="*/ 825931 w 931228"/>
                <a:gd name="connsiteY9" fmla="*/ 206751 h 1581526"/>
                <a:gd name="connsiteX10" fmla="*/ 667181 w 931228"/>
                <a:gd name="connsiteY10" fmla="*/ 54351 h 1581526"/>
                <a:gd name="connsiteX11" fmla="*/ 406831 w 931228"/>
                <a:gd name="connsiteY11" fmla="*/ 3551 h 1581526"/>
                <a:gd name="connsiteX12" fmla="*/ 178231 w 931228"/>
                <a:gd name="connsiteY12" fmla="*/ 140076 h 1581526"/>
                <a:gd name="connsiteX13" fmla="*/ 165531 w 931228"/>
                <a:gd name="connsiteY13" fmla="*/ 279776 h 1581526"/>
                <a:gd name="connsiteX14" fmla="*/ 73456 w 931228"/>
                <a:gd name="connsiteY14" fmla="*/ 381376 h 1581526"/>
                <a:gd name="connsiteX15" fmla="*/ 114731 w 931228"/>
                <a:gd name="connsiteY15" fmla="*/ 495676 h 1581526"/>
                <a:gd name="connsiteX16" fmla="*/ 3606 w 931228"/>
                <a:gd name="connsiteY16" fmla="*/ 752851 h 1581526"/>
                <a:gd name="connsiteX17" fmla="*/ 32181 w 931228"/>
                <a:gd name="connsiteY17" fmla="*/ 870326 h 1581526"/>
                <a:gd name="connsiteX18" fmla="*/ 82981 w 931228"/>
                <a:gd name="connsiteY18" fmla="*/ 937001 h 1581526"/>
                <a:gd name="connsiteX19" fmla="*/ 124256 w 931228"/>
                <a:gd name="connsiteY19" fmla="*/ 927476 h 1581526"/>
                <a:gd name="connsiteX20" fmla="*/ 194106 w 931228"/>
                <a:gd name="connsiteY20" fmla="*/ 825876 h 1581526"/>
                <a:gd name="connsiteX21" fmla="*/ 248081 w 931228"/>
                <a:gd name="connsiteY21" fmla="*/ 825876 h 1581526"/>
                <a:gd name="connsiteX22" fmla="*/ 359206 w 931228"/>
                <a:gd name="connsiteY22" fmla="*/ 705226 h 1581526"/>
                <a:gd name="connsiteX23" fmla="*/ 375081 w 931228"/>
                <a:gd name="connsiteY23" fmla="*/ 1057651 h 1581526"/>
                <a:gd name="connsiteX24" fmla="*/ 178231 w 931228"/>
                <a:gd name="connsiteY24" fmla="*/ 1581526 h 1581526"/>
                <a:gd name="connsiteX0" fmla="*/ 924356 w 931228"/>
                <a:gd name="connsiteY0" fmla="*/ 1576717 h 1583067"/>
                <a:gd name="connsiteX1" fmla="*/ 829106 w 931228"/>
                <a:gd name="connsiteY1" fmla="*/ 1417967 h 1583067"/>
                <a:gd name="connsiteX2" fmla="*/ 749731 w 931228"/>
                <a:gd name="connsiteY2" fmla="*/ 1157617 h 1583067"/>
                <a:gd name="connsiteX3" fmla="*/ 876731 w 931228"/>
                <a:gd name="connsiteY3" fmla="*/ 1103642 h 1583067"/>
                <a:gd name="connsiteX4" fmla="*/ 930706 w 931228"/>
                <a:gd name="connsiteY4" fmla="*/ 1014742 h 1583067"/>
                <a:gd name="connsiteX5" fmla="*/ 825931 w 931228"/>
                <a:gd name="connsiteY5" fmla="*/ 1036967 h 1583067"/>
                <a:gd name="connsiteX6" fmla="*/ 771956 w 931228"/>
                <a:gd name="connsiteY6" fmla="*/ 973467 h 1583067"/>
                <a:gd name="connsiteX7" fmla="*/ 768781 w 931228"/>
                <a:gd name="connsiteY7" fmla="*/ 798842 h 1583067"/>
                <a:gd name="connsiteX8" fmla="*/ 873556 w 931228"/>
                <a:gd name="connsiteY8" fmla="*/ 487692 h 1583067"/>
                <a:gd name="connsiteX9" fmla="*/ 825931 w 931228"/>
                <a:gd name="connsiteY9" fmla="*/ 208292 h 1583067"/>
                <a:gd name="connsiteX10" fmla="*/ 667181 w 931228"/>
                <a:gd name="connsiteY10" fmla="*/ 55892 h 1583067"/>
                <a:gd name="connsiteX11" fmla="*/ 406831 w 931228"/>
                <a:gd name="connsiteY11" fmla="*/ 5092 h 1583067"/>
                <a:gd name="connsiteX12" fmla="*/ 121081 w 931228"/>
                <a:gd name="connsiteY12" fmla="*/ 167017 h 1583067"/>
                <a:gd name="connsiteX13" fmla="*/ 165531 w 931228"/>
                <a:gd name="connsiteY13" fmla="*/ 281317 h 1583067"/>
                <a:gd name="connsiteX14" fmla="*/ 73456 w 931228"/>
                <a:gd name="connsiteY14" fmla="*/ 382917 h 1583067"/>
                <a:gd name="connsiteX15" fmla="*/ 114731 w 931228"/>
                <a:gd name="connsiteY15" fmla="*/ 497217 h 1583067"/>
                <a:gd name="connsiteX16" fmla="*/ 3606 w 931228"/>
                <a:gd name="connsiteY16" fmla="*/ 754392 h 1583067"/>
                <a:gd name="connsiteX17" fmla="*/ 32181 w 931228"/>
                <a:gd name="connsiteY17" fmla="*/ 871867 h 1583067"/>
                <a:gd name="connsiteX18" fmla="*/ 82981 w 931228"/>
                <a:gd name="connsiteY18" fmla="*/ 938542 h 1583067"/>
                <a:gd name="connsiteX19" fmla="*/ 124256 w 931228"/>
                <a:gd name="connsiteY19" fmla="*/ 929017 h 1583067"/>
                <a:gd name="connsiteX20" fmla="*/ 194106 w 931228"/>
                <a:gd name="connsiteY20" fmla="*/ 827417 h 1583067"/>
                <a:gd name="connsiteX21" fmla="*/ 248081 w 931228"/>
                <a:gd name="connsiteY21" fmla="*/ 827417 h 1583067"/>
                <a:gd name="connsiteX22" fmla="*/ 359206 w 931228"/>
                <a:gd name="connsiteY22" fmla="*/ 706767 h 1583067"/>
                <a:gd name="connsiteX23" fmla="*/ 375081 w 931228"/>
                <a:gd name="connsiteY23" fmla="*/ 1059192 h 1583067"/>
                <a:gd name="connsiteX24" fmla="*/ 178231 w 931228"/>
                <a:gd name="connsiteY24" fmla="*/ 1583067 h 1583067"/>
                <a:gd name="connsiteX0" fmla="*/ 924356 w 931228"/>
                <a:gd name="connsiteY0" fmla="*/ 1576717 h 1583067"/>
                <a:gd name="connsiteX1" fmla="*/ 829106 w 931228"/>
                <a:gd name="connsiteY1" fmla="*/ 1417967 h 1583067"/>
                <a:gd name="connsiteX2" fmla="*/ 749731 w 931228"/>
                <a:gd name="connsiteY2" fmla="*/ 1157617 h 1583067"/>
                <a:gd name="connsiteX3" fmla="*/ 876731 w 931228"/>
                <a:gd name="connsiteY3" fmla="*/ 1103642 h 1583067"/>
                <a:gd name="connsiteX4" fmla="*/ 930706 w 931228"/>
                <a:gd name="connsiteY4" fmla="*/ 1014742 h 1583067"/>
                <a:gd name="connsiteX5" fmla="*/ 825931 w 931228"/>
                <a:gd name="connsiteY5" fmla="*/ 1036967 h 1583067"/>
                <a:gd name="connsiteX6" fmla="*/ 771956 w 931228"/>
                <a:gd name="connsiteY6" fmla="*/ 973467 h 1583067"/>
                <a:gd name="connsiteX7" fmla="*/ 768781 w 931228"/>
                <a:gd name="connsiteY7" fmla="*/ 798842 h 1583067"/>
                <a:gd name="connsiteX8" fmla="*/ 873556 w 931228"/>
                <a:gd name="connsiteY8" fmla="*/ 487692 h 1583067"/>
                <a:gd name="connsiteX9" fmla="*/ 825931 w 931228"/>
                <a:gd name="connsiteY9" fmla="*/ 208292 h 1583067"/>
                <a:gd name="connsiteX10" fmla="*/ 667181 w 931228"/>
                <a:gd name="connsiteY10" fmla="*/ 55892 h 1583067"/>
                <a:gd name="connsiteX11" fmla="*/ 406831 w 931228"/>
                <a:gd name="connsiteY11" fmla="*/ 5092 h 1583067"/>
                <a:gd name="connsiteX12" fmla="*/ 121081 w 931228"/>
                <a:gd name="connsiteY12" fmla="*/ 167017 h 1583067"/>
                <a:gd name="connsiteX13" fmla="*/ 152831 w 931228"/>
                <a:gd name="connsiteY13" fmla="*/ 284492 h 1583067"/>
                <a:gd name="connsiteX14" fmla="*/ 73456 w 931228"/>
                <a:gd name="connsiteY14" fmla="*/ 382917 h 1583067"/>
                <a:gd name="connsiteX15" fmla="*/ 114731 w 931228"/>
                <a:gd name="connsiteY15" fmla="*/ 497217 h 1583067"/>
                <a:gd name="connsiteX16" fmla="*/ 3606 w 931228"/>
                <a:gd name="connsiteY16" fmla="*/ 754392 h 1583067"/>
                <a:gd name="connsiteX17" fmla="*/ 32181 w 931228"/>
                <a:gd name="connsiteY17" fmla="*/ 871867 h 1583067"/>
                <a:gd name="connsiteX18" fmla="*/ 82981 w 931228"/>
                <a:gd name="connsiteY18" fmla="*/ 938542 h 1583067"/>
                <a:gd name="connsiteX19" fmla="*/ 124256 w 931228"/>
                <a:gd name="connsiteY19" fmla="*/ 929017 h 1583067"/>
                <a:gd name="connsiteX20" fmla="*/ 194106 w 931228"/>
                <a:gd name="connsiteY20" fmla="*/ 827417 h 1583067"/>
                <a:gd name="connsiteX21" fmla="*/ 248081 w 931228"/>
                <a:gd name="connsiteY21" fmla="*/ 827417 h 1583067"/>
                <a:gd name="connsiteX22" fmla="*/ 359206 w 931228"/>
                <a:gd name="connsiteY22" fmla="*/ 706767 h 1583067"/>
                <a:gd name="connsiteX23" fmla="*/ 375081 w 931228"/>
                <a:gd name="connsiteY23" fmla="*/ 1059192 h 1583067"/>
                <a:gd name="connsiteX24" fmla="*/ 178231 w 931228"/>
                <a:gd name="connsiteY24" fmla="*/ 1583067 h 1583067"/>
                <a:gd name="connsiteX0" fmla="*/ 924356 w 931228"/>
                <a:gd name="connsiteY0" fmla="*/ 1576717 h 1583067"/>
                <a:gd name="connsiteX1" fmla="*/ 829106 w 931228"/>
                <a:gd name="connsiteY1" fmla="*/ 1417967 h 1583067"/>
                <a:gd name="connsiteX2" fmla="*/ 749731 w 931228"/>
                <a:gd name="connsiteY2" fmla="*/ 1157617 h 1583067"/>
                <a:gd name="connsiteX3" fmla="*/ 876731 w 931228"/>
                <a:gd name="connsiteY3" fmla="*/ 1103642 h 1583067"/>
                <a:gd name="connsiteX4" fmla="*/ 930706 w 931228"/>
                <a:gd name="connsiteY4" fmla="*/ 1014742 h 1583067"/>
                <a:gd name="connsiteX5" fmla="*/ 825931 w 931228"/>
                <a:gd name="connsiteY5" fmla="*/ 1036967 h 1583067"/>
                <a:gd name="connsiteX6" fmla="*/ 771956 w 931228"/>
                <a:gd name="connsiteY6" fmla="*/ 973467 h 1583067"/>
                <a:gd name="connsiteX7" fmla="*/ 768781 w 931228"/>
                <a:gd name="connsiteY7" fmla="*/ 798842 h 1583067"/>
                <a:gd name="connsiteX8" fmla="*/ 873556 w 931228"/>
                <a:gd name="connsiteY8" fmla="*/ 487692 h 1583067"/>
                <a:gd name="connsiteX9" fmla="*/ 825931 w 931228"/>
                <a:gd name="connsiteY9" fmla="*/ 208292 h 1583067"/>
                <a:gd name="connsiteX10" fmla="*/ 667181 w 931228"/>
                <a:gd name="connsiteY10" fmla="*/ 55892 h 1583067"/>
                <a:gd name="connsiteX11" fmla="*/ 406831 w 931228"/>
                <a:gd name="connsiteY11" fmla="*/ 5092 h 1583067"/>
                <a:gd name="connsiteX12" fmla="*/ 121081 w 931228"/>
                <a:gd name="connsiteY12" fmla="*/ 167017 h 1583067"/>
                <a:gd name="connsiteX13" fmla="*/ 146481 w 931228"/>
                <a:gd name="connsiteY13" fmla="*/ 284492 h 1583067"/>
                <a:gd name="connsiteX14" fmla="*/ 73456 w 931228"/>
                <a:gd name="connsiteY14" fmla="*/ 382917 h 1583067"/>
                <a:gd name="connsiteX15" fmla="*/ 114731 w 931228"/>
                <a:gd name="connsiteY15" fmla="*/ 497217 h 1583067"/>
                <a:gd name="connsiteX16" fmla="*/ 3606 w 931228"/>
                <a:gd name="connsiteY16" fmla="*/ 754392 h 1583067"/>
                <a:gd name="connsiteX17" fmla="*/ 32181 w 931228"/>
                <a:gd name="connsiteY17" fmla="*/ 871867 h 1583067"/>
                <a:gd name="connsiteX18" fmla="*/ 82981 w 931228"/>
                <a:gd name="connsiteY18" fmla="*/ 938542 h 1583067"/>
                <a:gd name="connsiteX19" fmla="*/ 124256 w 931228"/>
                <a:gd name="connsiteY19" fmla="*/ 929017 h 1583067"/>
                <a:gd name="connsiteX20" fmla="*/ 194106 w 931228"/>
                <a:gd name="connsiteY20" fmla="*/ 827417 h 1583067"/>
                <a:gd name="connsiteX21" fmla="*/ 248081 w 931228"/>
                <a:gd name="connsiteY21" fmla="*/ 827417 h 1583067"/>
                <a:gd name="connsiteX22" fmla="*/ 359206 w 931228"/>
                <a:gd name="connsiteY22" fmla="*/ 706767 h 1583067"/>
                <a:gd name="connsiteX23" fmla="*/ 375081 w 931228"/>
                <a:gd name="connsiteY23" fmla="*/ 1059192 h 1583067"/>
                <a:gd name="connsiteX24" fmla="*/ 178231 w 931228"/>
                <a:gd name="connsiteY24" fmla="*/ 1583067 h 1583067"/>
                <a:gd name="connsiteX0" fmla="*/ 925012 w 931884"/>
                <a:gd name="connsiteY0" fmla="*/ 1576717 h 1583067"/>
                <a:gd name="connsiteX1" fmla="*/ 829762 w 931884"/>
                <a:gd name="connsiteY1" fmla="*/ 1417967 h 1583067"/>
                <a:gd name="connsiteX2" fmla="*/ 750387 w 931884"/>
                <a:gd name="connsiteY2" fmla="*/ 1157617 h 1583067"/>
                <a:gd name="connsiteX3" fmla="*/ 877387 w 931884"/>
                <a:gd name="connsiteY3" fmla="*/ 1103642 h 1583067"/>
                <a:gd name="connsiteX4" fmla="*/ 931362 w 931884"/>
                <a:gd name="connsiteY4" fmla="*/ 1014742 h 1583067"/>
                <a:gd name="connsiteX5" fmla="*/ 826587 w 931884"/>
                <a:gd name="connsiteY5" fmla="*/ 1036967 h 1583067"/>
                <a:gd name="connsiteX6" fmla="*/ 772612 w 931884"/>
                <a:gd name="connsiteY6" fmla="*/ 973467 h 1583067"/>
                <a:gd name="connsiteX7" fmla="*/ 769437 w 931884"/>
                <a:gd name="connsiteY7" fmla="*/ 798842 h 1583067"/>
                <a:gd name="connsiteX8" fmla="*/ 874212 w 931884"/>
                <a:gd name="connsiteY8" fmla="*/ 487692 h 1583067"/>
                <a:gd name="connsiteX9" fmla="*/ 826587 w 931884"/>
                <a:gd name="connsiteY9" fmla="*/ 208292 h 1583067"/>
                <a:gd name="connsiteX10" fmla="*/ 667837 w 931884"/>
                <a:gd name="connsiteY10" fmla="*/ 55892 h 1583067"/>
                <a:gd name="connsiteX11" fmla="*/ 407487 w 931884"/>
                <a:gd name="connsiteY11" fmla="*/ 5092 h 1583067"/>
                <a:gd name="connsiteX12" fmla="*/ 121737 w 931884"/>
                <a:gd name="connsiteY12" fmla="*/ 167017 h 1583067"/>
                <a:gd name="connsiteX13" fmla="*/ 147137 w 931884"/>
                <a:gd name="connsiteY13" fmla="*/ 284492 h 1583067"/>
                <a:gd name="connsiteX14" fmla="*/ 74112 w 931884"/>
                <a:gd name="connsiteY14" fmla="*/ 382917 h 1583067"/>
                <a:gd name="connsiteX15" fmla="*/ 115387 w 931884"/>
                <a:gd name="connsiteY15" fmla="*/ 497217 h 1583067"/>
                <a:gd name="connsiteX16" fmla="*/ 4262 w 931884"/>
                <a:gd name="connsiteY16" fmla="*/ 754392 h 1583067"/>
                <a:gd name="connsiteX17" fmla="*/ 32837 w 931884"/>
                <a:gd name="connsiteY17" fmla="*/ 871867 h 1583067"/>
                <a:gd name="connsiteX18" fmla="*/ 124912 w 931884"/>
                <a:gd name="connsiteY18" fmla="*/ 929017 h 1583067"/>
                <a:gd name="connsiteX19" fmla="*/ 194762 w 931884"/>
                <a:gd name="connsiteY19" fmla="*/ 827417 h 1583067"/>
                <a:gd name="connsiteX20" fmla="*/ 248737 w 931884"/>
                <a:gd name="connsiteY20" fmla="*/ 827417 h 1583067"/>
                <a:gd name="connsiteX21" fmla="*/ 359862 w 931884"/>
                <a:gd name="connsiteY21" fmla="*/ 706767 h 1583067"/>
                <a:gd name="connsiteX22" fmla="*/ 375737 w 931884"/>
                <a:gd name="connsiteY22" fmla="*/ 1059192 h 1583067"/>
                <a:gd name="connsiteX23" fmla="*/ 178887 w 931884"/>
                <a:gd name="connsiteY23" fmla="*/ 1583067 h 1583067"/>
                <a:gd name="connsiteX0" fmla="*/ 924540 w 931412"/>
                <a:gd name="connsiteY0" fmla="*/ 1576717 h 1583067"/>
                <a:gd name="connsiteX1" fmla="*/ 829290 w 931412"/>
                <a:gd name="connsiteY1" fmla="*/ 1417967 h 1583067"/>
                <a:gd name="connsiteX2" fmla="*/ 749915 w 931412"/>
                <a:gd name="connsiteY2" fmla="*/ 1157617 h 1583067"/>
                <a:gd name="connsiteX3" fmla="*/ 876915 w 931412"/>
                <a:gd name="connsiteY3" fmla="*/ 1103642 h 1583067"/>
                <a:gd name="connsiteX4" fmla="*/ 930890 w 931412"/>
                <a:gd name="connsiteY4" fmla="*/ 1014742 h 1583067"/>
                <a:gd name="connsiteX5" fmla="*/ 826115 w 931412"/>
                <a:gd name="connsiteY5" fmla="*/ 1036967 h 1583067"/>
                <a:gd name="connsiteX6" fmla="*/ 772140 w 931412"/>
                <a:gd name="connsiteY6" fmla="*/ 973467 h 1583067"/>
                <a:gd name="connsiteX7" fmla="*/ 768965 w 931412"/>
                <a:gd name="connsiteY7" fmla="*/ 798842 h 1583067"/>
                <a:gd name="connsiteX8" fmla="*/ 873740 w 931412"/>
                <a:gd name="connsiteY8" fmla="*/ 487692 h 1583067"/>
                <a:gd name="connsiteX9" fmla="*/ 826115 w 931412"/>
                <a:gd name="connsiteY9" fmla="*/ 208292 h 1583067"/>
                <a:gd name="connsiteX10" fmla="*/ 667365 w 931412"/>
                <a:gd name="connsiteY10" fmla="*/ 55892 h 1583067"/>
                <a:gd name="connsiteX11" fmla="*/ 407015 w 931412"/>
                <a:gd name="connsiteY11" fmla="*/ 5092 h 1583067"/>
                <a:gd name="connsiteX12" fmla="*/ 121265 w 931412"/>
                <a:gd name="connsiteY12" fmla="*/ 167017 h 1583067"/>
                <a:gd name="connsiteX13" fmla="*/ 146665 w 931412"/>
                <a:gd name="connsiteY13" fmla="*/ 284492 h 1583067"/>
                <a:gd name="connsiteX14" fmla="*/ 73640 w 931412"/>
                <a:gd name="connsiteY14" fmla="*/ 382917 h 1583067"/>
                <a:gd name="connsiteX15" fmla="*/ 114915 w 931412"/>
                <a:gd name="connsiteY15" fmla="*/ 497217 h 1583067"/>
                <a:gd name="connsiteX16" fmla="*/ 3790 w 931412"/>
                <a:gd name="connsiteY16" fmla="*/ 754392 h 1583067"/>
                <a:gd name="connsiteX17" fmla="*/ 32365 w 931412"/>
                <a:gd name="connsiteY17" fmla="*/ 871867 h 1583067"/>
                <a:gd name="connsiteX18" fmla="*/ 95865 w 931412"/>
                <a:gd name="connsiteY18" fmla="*/ 902823 h 1583067"/>
                <a:gd name="connsiteX19" fmla="*/ 194290 w 931412"/>
                <a:gd name="connsiteY19" fmla="*/ 827417 h 1583067"/>
                <a:gd name="connsiteX20" fmla="*/ 248265 w 931412"/>
                <a:gd name="connsiteY20" fmla="*/ 827417 h 1583067"/>
                <a:gd name="connsiteX21" fmla="*/ 359390 w 931412"/>
                <a:gd name="connsiteY21" fmla="*/ 706767 h 1583067"/>
                <a:gd name="connsiteX22" fmla="*/ 375265 w 931412"/>
                <a:gd name="connsiteY22" fmla="*/ 1059192 h 1583067"/>
                <a:gd name="connsiteX23" fmla="*/ 178415 w 931412"/>
                <a:gd name="connsiteY23" fmla="*/ 1583067 h 1583067"/>
                <a:gd name="connsiteX0" fmla="*/ 924540 w 931412"/>
                <a:gd name="connsiteY0" fmla="*/ 1576717 h 1583067"/>
                <a:gd name="connsiteX1" fmla="*/ 829290 w 931412"/>
                <a:gd name="connsiteY1" fmla="*/ 1417967 h 1583067"/>
                <a:gd name="connsiteX2" fmla="*/ 749915 w 931412"/>
                <a:gd name="connsiteY2" fmla="*/ 1157617 h 1583067"/>
                <a:gd name="connsiteX3" fmla="*/ 876915 w 931412"/>
                <a:gd name="connsiteY3" fmla="*/ 1103642 h 1583067"/>
                <a:gd name="connsiteX4" fmla="*/ 930890 w 931412"/>
                <a:gd name="connsiteY4" fmla="*/ 1014742 h 1583067"/>
                <a:gd name="connsiteX5" fmla="*/ 826115 w 931412"/>
                <a:gd name="connsiteY5" fmla="*/ 1036967 h 1583067"/>
                <a:gd name="connsiteX6" fmla="*/ 772140 w 931412"/>
                <a:gd name="connsiteY6" fmla="*/ 973467 h 1583067"/>
                <a:gd name="connsiteX7" fmla="*/ 768965 w 931412"/>
                <a:gd name="connsiteY7" fmla="*/ 798842 h 1583067"/>
                <a:gd name="connsiteX8" fmla="*/ 873740 w 931412"/>
                <a:gd name="connsiteY8" fmla="*/ 487692 h 1583067"/>
                <a:gd name="connsiteX9" fmla="*/ 826115 w 931412"/>
                <a:gd name="connsiteY9" fmla="*/ 208292 h 1583067"/>
                <a:gd name="connsiteX10" fmla="*/ 667365 w 931412"/>
                <a:gd name="connsiteY10" fmla="*/ 55892 h 1583067"/>
                <a:gd name="connsiteX11" fmla="*/ 407015 w 931412"/>
                <a:gd name="connsiteY11" fmla="*/ 5092 h 1583067"/>
                <a:gd name="connsiteX12" fmla="*/ 121265 w 931412"/>
                <a:gd name="connsiteY12" fmla="*/ 167017 h 1583067"/>
                <a:gd name="connsiteX13" fmla="*/ 146665 w 931412"/>
                <a:gd name="connsiteY13" fmla="*/ 284492 h 1583067"/>
                <a:gd name="connsiteX14" fmla="*/ 73640 w 931412"/>
                <a:gd name="connsiteY14" fmla="*/ 382917 h 1583067"/>
                <a:gd name="connsiteX15" fmla="*/ 114915 w 931412"/>
                <a:gd name="connsiteY15" fmla="*/ 497217 h 1583067"/>
                <a:gd name="connsiteX16" fmla="*/ 3790 w 931412"/>
                <a:gd name="connsiteY16" fmla="*/ 754392 h 1583067"/>
                <a:gd name="connsiteX17" fmla="*/ 32365 w 931412"/>
                <a:gd name="connsiteY17" fmla="*/ 871867 h 1583067"/>
                <a:gd name="connsiteX18" fmla="*/ 95865 w 931412"/>
                <a:gd name="connsiteY18" fmla="*/ 902823 h 1583067"/>
                <a:gd name="connsiteX19" fmla="*/ 194290 w 931412"/>
                <a:gd name="connsiteY19" fmla="*/ 827417 h 1583067"/>
                <a:gd name="connsiteX20" fmla="*/ 248265 w 931412"/>
                <a:gd name="connsiteY20" fmla="*/ 827417 h 1583067"/>
                <a:gd name="connsiteX21" fmla="*/ 359390 w 931412"/>
                <a:gd name="connsiteY21" fmla="*/ 706767 h 1583067"/>
                <a:gd name="connsiteX22" fmla="*/ 375265 w 931412"/>
                <a:gd name="connsiteY22" fmla="*/ 1059192 h 1583067"/>
                <a:gd name="connsiteX23" fmla="*/ 178415 w 931412"/>
                <a:gd name="connsiteY23" fmla="*/ 1583067 h 1583067"/>
                <a:gd name="connsiteX0" fmla="*/ 924540 w 931412"/>
                <a:gd name="connsiteY0" fmla="*/ 1576717 h 1583067"/>
                <a:gd name="connsiteX1" fmla="*/ 829290 w 931412"/>
                <a:gd name="connsiteY1" fmla="*/ 1417967 h 1583067"/>
                <a:gd name="connsiteX2" fmla="*/ 749915 w 931412"/>
                <a:gd name="connsiteY2" fmla="*/ 1157617 h 1583067"/>
                <a:gd name="connsiteX3" fmla="*/ 876915 w 931412"/>
                <a:gd name="connsiteY3" fmla="*/ 1103642 h 1583067"/>
                <a:gd name="connsiteX4" fmla="*/ 930890 w 931412"/>
                <a:gd name="connsiteY4" fmla="*/ 1014742 h 1583067"/>
                <a:gd name="connsiteX5" fmla="*/ 826115 w 931412"/>
                <a:gd name="connsiteY5" fmla="*/ 1036967 h 1583067"/>
                <a:gd name="connsiteX6" fmla="*/ 772140 w 931412"/>
                <a:gd name="connsiteY6" fmla="*/ 973467 h 1583067"/>
                <a:gd name="connsiteX7" fmla="*/ 768965 w 931412"/>
                <a:gd name="connsiteY7" fmla="*/ 798842 h 1583067"/>
                <a:gd name="connsiteX8" fmla="*/ 873740 w 931412"/>
                <a:gd name="connsiteY8" fmla="*/ 487692 h 1583067"/>
                <a:gd name="connsiteX9" fmla="*/ 826115 w 931412"/>
                <a:gd name="connsiteY9" fmla="*/ 208292 h 1583067"/>
                <a:gd name="connsiteX10" fmla="*/ 667365 w 931412"/>
                <a:gd name="connsiteY10" fmla="*/ 55892 h 1583067"/>
                <a:gd name="connsiteX11" fmla="*/ 407015 w 931412"/>
                <a:gd name="connsiteY11" fmla="*/ 5092 h 1583067"/>
                <a:gd name="connsiteX12" fmla="*/ 121265 w 931412"/>
                <a:gd name="connsiteY12" fmla="*/ 167017 h 1583067"/>
                <a:gd name="connsiteX13" fmla="*/ 146665 w 931412"/>
                <a:gd name="connsiteY13" fmla="*/ 284492 h 1583067"/>
                <a:gd name="connsiteX14" fmla="*/ 73640 w 931412"/>
                <a:gd name="connsiteY14" fmla="*/ 382917 h 1583067"/>
                <a:gd name="connsiteX15" fmla="*/ 114915 w 931412"/>
                <a:gd name="connsiteY15" fmla="*/ 497217 h 1583067"/>
                <a:gd name="connsiteX16" fmla="*/ 3790 w 931412"/>
                <a:gd name="connsiteY16" fmla="*/ 754392 h 1583067"/>
                <a:gd name="connsiteX17" fmla="*/ 32365 w 931412"/>
                <a:gd name="connsiteY17" fmla="*/ 871867 h 1583067"/>
                <a:gd name="connsiteX18" fmla="*/ 95865 w 931412"/>
                <a:gd name="connsiteY18" fmla="*/ 902823 h 1583067"/>
                <a:gd name="connsiteX19" fmla="*/ 194290 w 931412"/>
                <a:gd name="connsiteY19" fmla="*/ 827417 h 1583067"/>
                <a:gd name="connsiteX20" fmla="*/ 248265 w 931412"/>
                <a:gd name="connsiteY20" fmla="*/ 827417 h 1583067"/>
                <a:gd name="connsiteX21" fmla="*/ 359390 w 931412"/>
                <a:gd name="connsiteY21" fmla="*/ 706767 h 1583067"/>
                <a:gd name="connsiteX22" fmla="*/ 375265 w 931412"/>
                <a:gd name="connsiteY22" fmla="*/ 1059192 h 1583067"/>
                <a:gd name="connsiteX23" fmla="*/ 178415 w 931412"/>
                <a:gd name="connsiteY23" fmla="*/ 1583067 h 1583067"/>
                <a:gd name="connsiteX0" fmla="*/ 924540 w 931363"/>
                <a:gd name="connsiteY0" fmla="*/ 1576717 h 1583067"/>
                <a:gd name="connsiteX1" fmla="*/ 829290 w 931363"/>
                <a:gd name="connsiteY1" fmla="*/ 1417967 h 1583067"/>
                <a:gd name="connsiteX2" fmla="*/ 771346 w 931363"/>
                <a:gd name="connsiteY2" fmla="*/ 1145711 h 1583067"/>
                <a:gd name="connsiteX3" fmla="*/ 876915 w 931363"/>
                <a:gd name="connsiteY3" fmla="*/ 1103642 h 1583067"/>
                <a:gd name="connsiteX4" fmla="*/ 930890 w 931363"/>
                <a:gd name="connsiteY4" fmla="*/ 1014742 h 1583067"/>
                <a:gd name="connsiteX5" fmla="*/ 826115 w 931363"/>
                <a:gd name="connsiteY5" fmla="*/ 1036967 h 1583067"/>
                <a:gd name="connsiteX6" fmla="*/ 772140 w 931363"/>
                <a:gd name="connsiteY6" fmla="*/ 973467 h 1583067"/>
                <a:gd name="connsiteX7" fmla="*/ 768965 w 931363"/>
                <a:gd name="connsiteY7" fmla="*/ 798842 h 1583067"/>
                <a:gd name="connsiteX8" fmla="*/ 873740 w 931363"/>
                <a:gd name="connsiteY8" fmla="*/ 487692 h 1583067"/>
                <a:gd name="connsiteX9" fmla="*/ 826115 w 931363"/>
                <a:gd name="connsiteY9" fmla="*/ 208292 h 1583067"/>
                <a:gd name="connsiteX10" fmla="*/ 667365 w 931363"/>
                <a:gd name="connsiteY10" fmla="*/ 55892 h 1583067"/>
                <a:gd name="connsiteX11" fmla="*/ 407015 w 931363"/>
                <a:gd name="connsiteY11" fmla="*/ 5092 h 1583067"/>
                <a:gd name="connsiteX12" fmla="*/ 121265 w 931363"/>
                <a:gd name="connsiteY12" fmla="*/ 167017 h 1583067"/>
                <a:gd name="connsiteX13" fmla="*/ 146665 w 931363"/>
                <a:gd name="connsiteY13" fmla="*/ 284492 h 1583067"/>
                <a:gd name="connsiteX14" fmla="*/ 73640 w 931363"/>
                <a:gd name="connsiteY14" fmla="*/ 382917 h 1583067"/>
                <a:gd name="connsiteX15" fmla="*/ 114915 w 931363"/>
                <a:gd name="connsiteY15" fmla="*/ 497217 h 1583067"/>
                <a:gd name="connsiteX16" fmla="*/ 3790 w 931363"/>
                <a:gd name="connsiteY16" fmla="*/ 754392 h 1583067"/>
                <a:gd name="connsiteX17" fmla="*/ 32365 w 931363"/>
                <a:gd name="connsiteY17" fmla="*/ 871867 h 1583067"/>
                <a:gd name="connsiteX18" fmla="*/ 95865 w 931363"/>
                <a:gd name="connsiteY18" fmla="*/ 902823 h 1583067"/>
                <a:gd name="connsiteX19" fmla="*/ 194290 w 931363"/>
                <a:gd name="connsiteY19" fmla="*/ 827417 h 1583067"/>
                <a:gd name="connsiteX20" fmla="*/ 248265 w 931363"/>
                <a:gd name="connsiteY20" fmla="*/ 827417 h 1583067"/>
                <a:gd name="connsiteX21" fmla="*/ 359390 w 931363"/>
                <a:gd name="connsiteY21" fmla="*/ 706767 h 1583067"/>
                <a:gd name="connsiteX22" fmla="*/ 375265 w 931363"/>
                <a:gd name="connsiteY22" fmla="*/ 1059192 h 1583067"/>
                <a:gd name="connsiteX23" fmla="*/ 178415 w 931363"/>
                <a:gd name="connsiteY23" fmla="*/ 1583067 h 1583067"/>
                <a:gd name="connsiteX0" fmla="*/ 924540 w 931363"/>
                <a:gd name="connsiteY0" fmla="*/ 1576717 h 1583067"/>
                <a:gd name="connsiteX1" fmla="*/ 829290 w 931363"/>
                <a:gd name="connsiteY1" fmla="*/ 1417967 h 1583067"/>
                <a:gd name="connsiteX2" fmla="*/ 771346 w 931363"/>
                <a:gd name="connsiteY2" fmla="*/ 1145711 h 1583067"/>
                <a:gd name="connsiteX3" fmla="*/ 876915 w 931363"/>
                <a:gd name="connsiteY3" fmla="*/ 1103642 h 1583067"/>
                <a:gd name="connsiteX4" fmla="*/ 930890 w 931363"/>
                <a:gd name="connsiteY4" fmla="*/ 1014742 h 1583067"/>
                <a:gd name="connsiteX5" fmla="*/ 826115 w 931363"/>
                <a:gd name="connsiteY5" fmla="*/ 1036967 h 1583067"/>
                <a:gd name="connsiteX6" fmla="*/ 772140 w 931363"/>
                <a:gd name="connsiteY6" fmla="*/ 973467 h 1583067"/>
                <a:gd name="connsiteX7" fmla="*/ 768965 w 931363"/>
                <a:gd name="connsiteY7" fmla="*/ 798842 h 1583067"/>
                <a:gd name="connsiteX8" fmla="*/ 873740 w 931363"/>
                <a:gd name="connsiteY8" fmla="*/ 487692 h 1583067"/>
                <a:gd name="connsiteX9" fmla="*/ 826115 w 931363"/>
                <a:gd name="connsiteY9" fmla="*/ 208292 h 1583067"/>
                <a:gd name="connsiteX10" fmla="*/ 667365 w 931363"/>
                <a:gd name="connsiteY10" fmla="*/ 55892 h 1583067"/>
                <a:gd name="connsiteX11" fmla="*/ 407015 w 931363"/>
                <a:gd name="connsiteY11" fmla="*/ 5092 h 1583067"/>
                <a:gd name="connsiteX12" fmla="*/ 121265 w 931363"/>
                <a:gd name="connsiteY12" fmla="*/ 167017 h 1583067"/>
                <a:gd name="connsiteX13" fmla="*/ 146665 w 931363"/>
                <a:gd name="connsiteY13" fmla="*/ 284492 h 1583067"/>
                <a:gd name="connsiteX14" fmla="*/ 73640 w 931363"/>
                <a:gd name="connsiteY14" fmla="*/ 382917 h 1583067"/>
                <a:gd name="connsiteX15" fmla="*/ 114915 w 931363"/>
                <a:gd name="connsiteY15" fmla="*/ 497217 h 1583067"/>
                <a:gd name="connsiteX16" fmla="*/ 3790 w 931363"/>
                <a:gd name="connsiteY16" fmla="*/ 754392 h 1583067"/>
                <a:gd name="connsiteX17" fmla="*/ 32365 w 931363"/>
                <a:gd name="connsiteY17" fmla="*/ 871867 h 1583067"/>
                <a:gd name="connsiteX18" fmla="*/ 95865 w 931363"/>
                <a:gd name="connsiteY18" fmla="*/ 902823 h 1583067"/>
                <a:gd name="connsiteX19" fmla="*/ 194290 w 931363"/>
                <a:gd name="connsiteY19" fmla="*/ 827417 h 1583067"/>
                <a:gd name="connsiteX20" fmla="*/ 248265 w 931363"/>
                <a:gd name="connsiteY20" fmla="*/ 827417 h 1583067"/>
                <a:gd name="connsiteX21" fmla="*/ 359390 w 931363"/>
                <a:gd name="connsiteY21" fmla="*/ 706767 h 1583067"/>
                <a:gd name="connsiteX22" fmla="*/ 375265 w 931363"/>
                <a:gd name="connsiteY22" fmla="*/ 1059192 h 1583067"/>
                <a:gd name="connsiteX23" fmla="*/ 178415 w 931363"/>
                <a:gd name="connsiteY23" fmla="*/ 1583067 h 1583067"/>
                <a:gd name="connsiteX0" fmla="*/ 924540 w 931363"/>
                <a:gd name="connsiteY0" fmla="*/ 1576717 h 1583067"/>
                <a:gd name="connsiteX1" fmla="*/ 829290 w 931363"/>
                <a:gd name="connsiteY1" fmla="*/ 1417967 h 1583067"/>
                <a:gd name="connsiteX2" fmla="*/ 771346 w 931363"/>
                <a:gd name="connsiteY2" fmla="*/ 1145711 h 1583067"/>
                <a:gd name="connsiteX3" fmla="*/ 876915 w 931363"/>
                <a:gd name="connsiteY3" fmla="*/ 1096499 h 1583067"/>
                <a:gd name="connsiteX4" fmla="*/ 930890 w 931363"/>
                <a:gd name="connsiteY4" fmla="*/ 1014742 h 1583067"/>
                <a:gd name="connsiteX5" fmla="*/ 826115 w 931363"/>
                <a:gd name="connsiteY5" fmla="*/ 1036967 h 1583067"/>
                <a:gd name="connsiteX6" fmla="*/ 772140 w 931363"/>
                <a:gd name="connsiteY6" fmla="*/ 973467 h 1583067"/>
                <a:gd name="connsiteX7" fmla="*/ 768965 w 931363"/>
                <a:gd name="connsiteY7" fmla="*/ 798842 h 1583067"/>
                <a:gd name="connsiteX8" fmla="*/ 873740 w 931363"/>
                <a:gd name="connsiteY8" fmla="*/ 487692 h 1583067"/>
                <a:gd name="connsiteX9" fmla="*/ 826115 w 931363"/>
                <a:gd name="connsiteY9" fmla="*/ 208292 h 1583067"/>
                <a:gd name="connsiteX10" fmla="*/ 667365 w 931363"/>
                <a:gd name="connsiteY10" fmla="*/ 55892 h 1583067"/>
                <a:gd name="connsiteX11" fmla="*/ 407015 w 931363"/>
                <a:gd name="connsiteY11" fmla="*/ 5092 h 1583067"/>
                <a:gd name="connsiteX12" fmla="*/ 121265 w 931363"/>
                <a:gd name="connsiteY12" fmla="*/ 167017 h 1583067"/>
                <a:gd name="connsiteX13" fmla="*/ 146665 w 931363"/>
                <a:gd name="connsiteY13" fmla="*/ 284492 h 1583067"/>
                <a:gd name="connsiteX14" fmla="*/ 73640 w 931363"/>
                <a:gd name="connsiteY14" fmla="*/ 382917 h 1583067"/>
                <a:gd name="connsiteX15" fmla="*/ 114915 w 931363"/>
                <a:gd name="connsiteY15" fmla="*/ 497217 h 1583067"/>
                <a:gd name="connsiteX16" fmla="*/ 3790 w 931363"/>
                <a:gd name="connsiteY16" fmla="*/ 754392 h 1583067"/>
                <a:gd name="connsiteX17" fmla="*/ 32365 w 931363"/>
                <a:gd name="connsiteY17" fmla="*/ 871867 h 1583067"/>
                <a:gd name="connsiteX18" fmla="*/ 95865 w 931363"/>
                <a:gd name="connsiteY18" fmla="*/ 902823 h 1583067"/>
                <a:gd name="connsiteX19" fmla="*/ 194290 w 931363"/>
                <a:gd name="connsiteY19" fmla="*/ 827417 h 1583067"/>
                <a:gd name="connsiteX20" fmla="*/ 248265 w 931363"/>
                <a:gd name="connsiteY20" fmla="*/ 827417 h 1583067"/>
                <a:gd name="connsiteX21" fmla="*/ 359390 w 931363"/>
                <a:gd name="connsiteY21" fmla="*/ 706767 h 1583067"/>
                <a:gd name="connsiteX22" fmla="*/ 375265 w 931363"/>
                <a:gd name="connsiteY22" fmla="*/ 1059192 h 1583067"/>
                <a:gd name="connsiteX23" fmla="*/ 178415 w 931363"/>
                <a:gd name="connsiteY23" fmla="*/ 1583067 h 1583067"/>
                <a:gd name="connsiteX0" fmla="*/ 924540 w 931554"/>
                <a:gd name="connsiteY0" fmla="*/ 1576717 h 1583067"/>
                <a:gd name="connsiteX1" fmla="*/ 829290 w 931554"/>
                <a:gd name="connsiteY1" fmla="*/ 1417967 h 1583067"/>
                <a:gd name="connsiteX2" fmla="*/ 771346 w 931554"/>
                <a:gd name="connsiteY2" fmla="*/ 1145711 h 1583067"/>
                <a:gd name="connsiteX3" fmla="*/ 930890 w 931554"/>
                <a:gd name="connsiteY3" fmla="*/ 1014742 h 1583067"/>
                <a:gd name="connsiteX4" fmla="*/ 826115 w 931554"/>
                <a:gd name="connsiteY4" fmla="*/ 1036967 h 1583067"/>
                <a:gd name="connsiteX5" fmla="*/ 772140 w 931554"/>
                <a:gd name="connsiteY5" fmla="*/ 973467 h 1583067"/>
                <a:gd name="connsiteX6" fmla="*/ 768965 w 931554"/>
                <a:gd name="connsiteY6" fmla="*/ 798842 h 1583067"/>
                <a:gd name="connsiteX7" fmla="*/ 873740 w 931554"/>
                <a:gd name="connsiteY7" fmla="*/ 487692 h 1583067"/>
                <a:gd name="connsiteX8" fmla="*/ 826115 w 931554"/>
                <a:gd name="connsiteY8" fmla="*/ 208292 h 1583067"/>
                <a:gd name="connsiteX9" fmla="*/ 667365 w 931554"/>
                <a:gd name="connsiteY9" fmla="*/ 55892 h 1583067"/>
                <a:gd name="connsiteX10" fmla="*/ 407015 w 931554"/>
                <a:gd name="connsiteY10" fmla="*/ 5092 h 1583067"/>
                <a:gd name="connsiteX11" fmla="*/ 121265 w 931554"/>
                <a:gd name="connsiteY11" fmla="*/ 167017 h 1583067"/>
                <a:gd name="connsiteX12" fmla="*/ 146665 w 931554"/>
                <a:gd name="connsiteY12" fmla="*/ 284492 h 1583067"/>
                <a:gd name="connsiteX13" fmla="*/ 73640 w 931554"/>
                <a:gd name="connsiteY13" fmla="*/ 382917 h 1583067"/>
                <a:gd name="connsiteX14" fmla="*/ 114915 w 931554"/>
                <a:gd name="connsiteY14" fmla="*/ 497217 h 1583067"/>
                <a:gd name="connsiteX15" fmla="*/ 3790 w 931554"/>
                <a:gd name="connsiteY15" fmla="*/ 754392 h 1583067"/>
                <a:gd name="connsiteX16" fmla="*/ 32365 w 931554"/>
                <a:gd name="connsiteY16" fmla="*/ 871867 h 1583067"/>
                <a:gd name="connsiteX17" fmla="*/ 95865 w 931554"/>
                <a:gd name="connsiteY17" fmla="*/ 902823 h 1583067"/>
                <a:gd name="connsiteX18" fmla="*/ 194290 w 931554"/>
                <a:gd name="connsiteY18" fmla="*/ 827417 h 1583067"/>
                <a:gd name="connsiteX19" fmla="*/ 248265 w 931554"/>
                <a:gd name="connsiteY19" fmla="*/ 827417 h 1583067"/>
                <a:gd name="connsiteX20" fmla="*/ 359390 w 931554"/>
                <a:gd name="connsiteY20" fmla="*/ 706767 h 1583067"/>
                <a:gd name="connsiteX21" fmla="*/ 375265 w 931554"/>
                <a:gd name="connsiteY21" fmla="*/ 1059192 h 1583067"/>
                <a:gd name="connsiteX22" fmla="*/ 178415 w 931554"/>
                <a:gd name="connsiteY22" fmla="*/ 1583067 h 1583067"/>
                <a:gd name="connsiteX0" fmla="*/ 924540 w 931554"/>
                <a:gd name="connsiteY0" fmla="*/ 1576717 h 1583067"/>
                <a:gd name="connsiteX1" fmla="*/ 829290 w 931554"/>
                <a:gd name="connsiteY1" fmla="*/ 1417967 h 1583067"/>
                <a:gd name="connsiteX2" fmla="*/ 771346 w 931554"/>
                <a:gd name="connsiteY2" fmla="*/ 1145711 h 1583067"/>
                <a:gd name="connsiteX3" fmla="*/ 930890 w 931554"/>
                <a:gd name="connsiteY3" fmla="*/ 1014742 h 1583067"/>
                <a:gd name="connsiteX4" fmla="*/ 826115 w 931554"/>
                <a:gd name="connsiteY4" fmla="*/ 1036967 h 1583067"/>
                <a:gd name="connsiteX5" fmla="*/ 772140 w 931554"/>
                <a:gd name="connsiteY5" fmla="*/ 973467 h 1583067"/>
                <a:gd name="connsiteX6" fmla="*/ 768965 w 931554"/>
                <a:gd name="connsiteY6" fmla="*/ 798842 h 1583067"/>
                <a:gd name="connsiteX7" fmla="*/ 873740 w 931554"/>
                <a:gd name="connsiteY7" fmla="*/ 487692 h 1583067"/>
                <a:gd name="connsiteX8" fmla="*/ 826115 w 931554"/>
                <a:gd name="connsiteY8" fmla="*/ 208292 h 1583067"/>
                <a:gd name="connsiteX9" fmla="*/ 667365 w 931554"/>
                <a:gd name="connsiteY9" fmla="*/ 55892 h 1583067"/>
                <a:gd name="connsiteX10" fmla="*/ 407015 w 931554"/>
                <a:gd name="connsiteY10" fmla="*/ 5092 h 1583067"/>
                <a:gd name="connsiteX11" fmla="*/ 121265 w 931554"/>
                <a:gd name="connsiteY11" fmla="*/ 167017 h 1583067"/>
                <a:gd name="connsiteX12" fmla="*/ 146665 w 931554"/>
                <a:gd name="connsiteY12" fmla="*/ 284492 h 1583067"/>
                <a:gd name="connsiteX13" fmla="*/ 73640 w 931554"/>
                <a:gd name="connsiteY13" fmla="*/ 382917 h 1583067"/>
                <a:gd name="connsiteX14" fmla="*/ 114915 w 931554"/>
                <a:gd name="connsiteY14" fmla="*/ 497217 h 1583067"/>
                <a:gd name="connsiteX15" fmla="*/ 3790 w 931554"/>
                <a:gd name="connsiteY15" fmla="*/ 754392 h 1583067"/>
                <a:gd name="connsiteX16" fmla="*/ 32365 w 931554"/>
                <a:gd name="connsiteY16" fmla="*/ 871867 h 1583067"/>
                <a:gd name="connsiteX17" fmla="*/ 95865 w 931554"/>
                <a:gd name="connsiteY17" fmla="*/ 902823 h 1583067"/>
                <a:gd name="connsiteX18" fmla="*/ 194290 w 931554"/>
                <a:gd name="connsiteY18" fmla="*/ 827417 h 1583067"/>
                <a:gd name="connsiteX19" fmla="*/ 248265 w 931554"/>
                <a:gd name="connsiteY19" fmla="*/ 827417 h 1583067"/>
                <a:gd name="connsiteX20" fmla="*/ 359390 w 931554"/>
                <a:gd name="connsiteY20" fmla="*/ 706767 h 1583067"/>
                <a:gd name="connsiteX21" fmla="*/ 375265 w 931554"/>
                <a:gd name="connsiteY21" fmla="*/ 1059192 h 1583067"/>
                <a:gd name="connsiteX22" fmla="*/ 178415 w 931554"/>
                <a:gd name="connsiteY22" fmla="*/ 1583067 h 1583067"/>
                <a:gd name="connsiteX0" fmla="*/ 924540 w 931554"/>
                <a:gd name="connsiteY0" fmla="*/ 1576717 h 1583067"/>
                <a:gd name="connsiteX1" fmla="*/ 829290 w 931554"/>
                <a:gd name="connsiteY1" fmla="*/ 1417967 h 1583067"/>
                <a:gd name="connsiteX2" fmla="*/ 771346 w 931554"/>
                <a:gd name="connsiteY2" fmla="*/ 1145711 h 1583067"/>
                <a:gd name="connsiteX3" fmla="*/ 930890 w 931554"/>
                <a:gd name="connsiteY3" fmla="*/ 1014742 h 1583067"/>
                <a:gd name="connsiteX4" fmla="*/ 826115 w 931554"/>
                <a:gd name="connsiteY4" fmla="*/ 1036967 h 1583067"/>
                <a:gd name="connsiteX5" fmla="*/ 772140 w 931554"/>
                <a:gd name="connsiteY5" fmla="*/ 973467 h 1583067"/>
                <a:gd name="connsiteX6" fmla="*/ 768965 w 931554"/>
                <a:gd name="connsiteY6" fmla="*/ 798842 h 1583067"/>
                <a:gd name="connsiteX7" fmla="*/ 873740 w 931554"/>
                <a:gd name="connsiteY7" fmla="*/ 487692 h 1583067"/>
                <a:gd name="connsiteX8" fmla="*/ 826115 w 931554"/>
                <a:gd name="connsiteY8" fmla="*/ 208292 h 1583067"/>
                <a:gd name="connsiteX9" fmla="*/ 667365 w 931554"/>
                <a:gd name="connsiteY9" fmla="*/ 55892 h 1583067"/>
                <a:gd name="connsiteX10" fmla="*/ 407015 w 931554"/>
                <a:gd name="connsiteY10" fmla="*/ 5092 h 1583067"/>
                <a:gd name="connsiteX11" fmla="*/ 121265 w 931554"/>
                <a:gd name="connsiteY11" fmla="*/ 167017 h 1583067"/>
                <a:gd name="connsiteX12" fmla="*/ 146665 w 931554"/>
                <a:gd name="connsiteY12" fmla="*/ 284492 h 1583067"/>
                <a:gd name="connsiteX13" fmla="*/ 73640 w 931554"/>
                <a:gd name="connsiteY13" fmla="*/ 382917 h 1583067"/>
                <a:gd name="connsiteX14" fmla="*/ 114915 w 931554"/>
                <a:gd name="connsiteY14" fmla="*/ 497217 h 1583067"/>
                <a:gd name="connsiteX15" fmla="*/ 3790 w 931554"/>
                <a:gd name="connsiteY15" fmla="*/ 754392 h 1583067"/>
                <a:gd name="connsiteX16" fmla="*/ 32365 w 931554"/>
                <a:gd name="connsiteY16" fmla="*/ 871867 h 1583067"/>
                <a:gd name="connsiteX17" fmla="*/ 95865 w 931554"/>
                <a:gd name="connsiteY17" fmla="*/ 902823 h 1583067"/>
                <a:gd name="connsiteX18" fmla="*/ 194290 w 931554"/>
                <a:gd name="connsiteY18" fmla="*/ 827417 h 1583067"/>
                <a:gd name="connsiteX19" fmla="*/ 248265 w 931554"/>
                <a:gd name="connsiteY19" fmla="*/ 827417 h 1583067"/>
                <a:gd name="connsiteX20" fmla="*/ 359390 w 931554"/>
                <a:gd name="connsiteY20" fmla="*/ 706767 h 1583067"/>
                <a:gd name="connsiteX21" fmla="*/ 375265 w 931554"/>
                <a:gd name="connsiteY21" fmla="*/ 1059192 h 1583067"/>
                <a:gd name="connsiteX22" fmla="*/ 178415 w 931554"/>
                <a:gd name="connsiteY22" fmla="*/ 1583067 h 1583067"/>
                <a:gd name="connsiteX0" fmla="*/ 924540 w 931554"/>
                <a:gd name="connsiteY0" fmla="*/ 1576717 h 1583067"/>
                <a:gd name="connsiteX1" fmla="*/ 829290 w 931554"/>
                <a:gd name="connsiteY1" fmla="*/ 1417967 h 1583067"/>
                <a:gd name="connsiteX2" fmla="*/ 771346 w 931554"/>
                <a:gd name="connsiteY2" fmla="*/ 1145711 h 1583067"/>
                <a:gd name="connsiteX3" fmla="*/ 930890 w 931554"/>
                <a:gd name="connsiteY3" fmla="*/ 1014742 h 1583067"/>
                <a:gd name="connsiteX4" fmla="*/ 826115 w 931554"/>
                <a:gd name="connsiteY4" fmla="*/ 1036967 h 1583067"/>
                <a:gd name="connsiteX5" fmla="*/ 772140 w 931554"/>
                <a:gd name="connsiteY5" fmla="*/ 973467 h 1583067"/>
                <a:gd name="connsiteX6" fmla="*/ 768965 w 931554"/>
                <a:gd name="connsiteY6" fmla="*/ 798842 h 1583067"/>
                <a:gd name="connsiteX7" fmla="*/ 873740 w 931554"/>
                <a:gd name="connsiteY7" fmla="*/ 487692 h 1583067"/>
                <a:gd name="connsiteX8" fmla="*/ 826115 w 931554"/>
                <a:gd name="connsiteY8" fmla="*/ 208292 h 1583067"/>
                <a:gd name="connsiteX9" fmla="*/ 667365 w 931554"/>
                <a:gd name="connsiteY9" fmla="*/ 55892 h 1583067"/>
                <a:gd name="connsiteX10" fmla="*/ 407015 w 931554"/>
                <a:gd name="connsiteY10" fmla="*/ 5092 h 1583067"/>
                <a:gd name="connsiteX11" fmla="*/ 121265 w 931554"/>
                <a:gd name="connsiteY11" fmla="*/ 167017 h 1583067"/>
                <a:gd name="connsiteX12" fmla="*/ 146665 w 931554"/>
                <a:gd name="connsiteY12" fmla="*/ 284492 h 1583067"/>
                <a:gd name="connsiteX13" fmla="*/ 73640 w 931554"/>
                <a:gd name="connsiteY13" fmla="*/ 382917 h 1583067"/>
                <a:gd name="connsiteX14" fmla="*/ 114915 w 931554"/>
                <a:gd name="connsiteY14" fmla="*/ 497217 h 1583067"/>
                <a:gd name="connsiteX15" fmla="*/ 3790 w 931554"/>
                <a:gd name="connsiteY15" fmla="*/ 754392 h 1583067"/>
                <a:gd name="connsiteX16" fmla="*/ 32365 w 931554"/>
                <a:gd name="connsiteY16" fmla="*/ 871867 h 1583067"/>
                <a:gd name="connsiteX17" fmla="*/ 95865 w 931554"/>
                <a:gd name="connsiteY17" fmla="*/ 902823 h 1583067"/>
                <a:gd name="connsiteX18" fmla="*/ 194290 w 931554"/>
                <a:gd name="connsiteY18" fmla="*/ 827417 h 1583067"/>
                <a:gd name="connsiteX19" fmla="*/ 248265 w 931554"/>
                <a:gd name="connsiteY19" fmla="*/ 827417 h 1583067"/>
                <a:gd name="connsiteX20" fmla="*/ 359390 w 931554"/>
                <a:gd name="connsiteY20" fmla="*/ 706767 h 1583067"/>
                <a:gd name="connsiteX21" fmla="*/ 375265 w 931554"/>
                <a:gd name="connsiteY21" fmla="*/ 1059192 h 1583067"/>
                <a:gd name="connsiteX22" fmla="*/ 178415 w 931554"/>
                <a:gd name="connsiteY22" fmla="*/ 1583067 h 1583067"/>
                <a:gd name="connsiteX0" fmla="*/ 924540 w 931538"/>
                <a:gd name="connsiteY0" fmla="*/ 1576717 h 1583067"/>
                <a:gd name="connsiteX1" fmla="*/ 829290 w 931538"/>
                <a:gd name="connsiteY1" fmla="*/ 1417967 h 1583067"/>
                <a:gd name="connsiteX2" fmla="*/ 771346 w 931538"/>
                <a:gd name="connsiteY2" fmla="*/ 1145711 h 1583067"/>
                <a:gd name="connsiteX3" fmla="*/ 930890 w 931538"/>
                <a:gd name="connsiteY3" fmla="*/ 1014742 h 1583067"/>
                <a:gd name="connsiteX4" fmla="*/ 823734 w 931538"/>
                <a:gd name="connsiteY4" fmla="*/ 998867 h 1583067"/>
                <a:gd name="connsiteX5" fmla="*/ 772140 w 931538"/>
                <a:gd name="connsiteY5" fmla="*/ 973467 h 1583067"/>
                <a:gd name="connsiteX6" fmla="*/ 768965 w 931538"/>
                <a:gd name="connsiteY6" fmla="*/ 798842 h 1583067"/>
                <a:gd name="connsiteX7" fmla="*/ 873740 w 931538"/>
                <a:gd name="connsiteY7" fmla="*/ 487692 h 1583067"/>
                <a:gd name="connsiteX8" fmla="*/ 826115 w 931538"/>
                <a:gd name="connsiteY8" fmla="*/ 208292 h 1583067"/>
                <a:gd name="connsiteX9" fmla="*/ 667365 w 931538"/>
                <a:gd name="connsiteY9" fmla="*/ 55892 h 1583067"/>
                <a:gd name="connsiteX10" fmla="*/ 407015 w 931538"/>
                <a:gd name="connsiteY10" fmla="*/ 5092 h 1583067"/>
                <a:gd name="connsiteX11" fmla="*/ 121265 w 931538"/>
                <a:gd name="connsiteY11" fmla="*/ 167017 h 1583067"/>
                <a:gd name="connsiteX12" fmla="*/ 146665 w 931538"/>
                <a:gd name="connsiteY12" fmla="*/ 284492 h 1583067"/>
                <a:gd name="connsiteX13" fmla="*/ 73640 w 931538"/>
                <a:gd name="connsiteY13" fmla="*/ 382917 h 1583067"/>
                <a:gd name="connsiteX14" fmla="*/ 114915 w 931538"/>
                <a:gd name="connsiteY14" fmla="*/ 497217 h 1583067"/>
                <a:gd name="connsiteX15" fmla="*/ 3790 w 931538"/>
                <a:gd name="connsiteY15" fmla="*/ 754392 h 1583067"/>
                <a:gd name="connsiteX16" fmla="*/ 32365 w 931538"/>
                <a:gd name="connsiteY16" fmla="*/ 871867 h 1583067"/>
                <a:gd name="connsiteX17" fmla="*/ 95865 w 931538"/>
                <a:gd name="connsiteY17" fmla="*/ 902823 h 1583067"/>
                <a:gd name="connsiteX18" fmla="*/ 194290 w 931538"/>
                <a:gd name="connsiteY18" fmla="*/ 827417 h 1583067"/>
                <a:gd name="connsiteX19" fmla="*/ 248265 w 931538"/>
                <a:gd name="connsiteY19" fmla="*/ 827417 h 1583067"/>
                <a:gd name="connsiteX20" fmla="*/ 359390 w 931538"/>
                <a:gd name="connsiteY20" fmla="*/ 706767 h 1583067"/>
                <a:gd name="connsiteX21" fmla="*/ 375265 w 931538"/>
                <a:gd name="connsiteY21" fmla="*/ 1059192 h 1583067"/>
                <a:gd name="connsiteX22" fmla="*/ 178415 w 931538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145711 h 1583067"/>
                <a:gd name="connsiteX3" fmla="*/ 897553 w 924540"/>
                <a:gd name="connsiteY3" fmla="*/ 1021886 h 1583067"/>
                <a:gd name="connsiteX4" fmla="*/ 823734 w 924540"/>
                <a:gd name="connsiteY4" fmla="*/ 998867 h 1583067"/>
                <a:gd name="connsiteX5" fmla="*/ 772140 w 924540"/>
                <a:gd name="connsiteY5" fmla="*/ 973467 h 1583067"/>
                <a:gd name="connsiteX6" fmla="*/ 768965 w 924540"/>
                <a:gd name="connsiteY6" fmla="*/ 798842 h 1583067"/>
                <a:gd name="connsiteX7" fmla="*/ 873740 w 924540"/>
                <a:gd name="connsiteY7" fmla="*/ 48769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145711 h 1583067"/>
                <a:gd name="connsiteX3" fmla="*/ 897553 w 924540"/>
                <a:gd name="connsiteY3" fmla="*/ 1021886 h 1583067"/>
                <a:gd name="connsiteX4" fmla="*/ 823734 w 924540"/>
                <a:gd name="connsiteY4" fmla="*/ 998867 h 1583067"/>
                <a:gd name="connsiteX5" fmla="*/ 767377 w 924540"/>
                <a:gd name="connsiteY5" fmla="*/ 921079 h 1583067"/>
                <a:gd name="connsiteX6" fmla="*/ 768965 w 924540"/>
                <a:gd name="connsiteY6" fmla="*/ 798842 h 1583067"/>
                <a:gd name="connsiteX7" fmla="*/ 873740 w 924540"/>
                <a:gd name="connsiteY7" fmla="*/ 48769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145711 h 1583067"/>
                <a:gd name="connsiteX3" fmla="*/ 897553 w 924540"/>
                <a:gd name="connsiteY3" fmla="*/ 1021886 h 1583067"/>
                <a:gd name="connsiteX4" fmla="*/ 804684 w 924540"/>
                <a:gd name="connsiteY4" fmla="*/ 996486 h 1583067"/>
                <a:gd name="connsiteX5" fmla="*/ 767377 w 924540"/>
                <a:gd name="connsiteY5" fmla="*/ 921079 h 1583067"/>
                <a:gd name="connsiteX6" fmla="*/ 768965 w 924540"/>
                <a:gd name="connsiteY6" fmla="*/ 798842 h 1583067"/>
                <a:gd name="connsiteX7" fmla="*/ 873740 w 924540"/>
                <a:gd name="connsiteY7" fmla="*/ 48769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145711 h 1583067"/>
                <a:gd name="connsiteX3" fmla="*/ 897553 w 924540"/>
                <a:gd name="connsiteY3" fmla="*/ 1021886 h 1583067"/>
                <a:gd name="connsiteX4" fmla="*/ 804684 w 924540"/>
                <a:gd name="connsiteY4" fmla="*/ 99648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73740 w 924540"/>
                <a:gd name="connsiteY7" fmla="*/ 48769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145711 h 1583067"/>
                <a:gd name="connsiteX3" fmla="*/ 897553 w 924540"/>
                <a:gd name="connsiteY3" fmla="*/ 1021886 h 1583067"/>
                <a:gd name="connsiteX4" fmla="*/ 804684 w 924540"/>
                <a:gd name="connsiteY4" fmla="*/ 99648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245723 h 1583067"/>
                <a:gd name="connsiteX3" fmla="*/ 897553 w 924540"/>
                <a:gd name="connsiteY3" fmla="*/ 1021886 h 1583067"/>
                <a:gd name="connsiteX4" fmla="*/ 804684 w 924540"/>
                <a:gd name="connsiteY4" fmla="*/ 99648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245723 h 1583067"/>
                <a:gd name="connsiteX3" fmla="*/ 897553 w 924540"/>
                <a:gd name="connsiteY3" fmla="*/ 1021886 h 1583067"/>
                <a:gd name="connsiteX4" fmla="*/ 804684 w 924540"/>
                <a:gd name="connsiteY4" fmla="*/ 109173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245723 h 1583067"/>
                <a:gd name="connsiteX3" fmla="*/ 897553 w 924540"/>
                <a:gd name="connsiteY3" fmla="*/ 1131424 h 1583067"/>
                <a:gd name="connsiteX4" fmla="*/ 804684 w 924540"/>
                <a:gd name="connsiteY4" fmla="*/ 109173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818971 w 924540"/>
                <a:gd name="connsiteY2" fmla="*/ 1236198 h 1583067"/>
                <a:gd name="connsiteX3" fmla="*/ 897553 w 924540"/>
                <a:gd name="connsiteY3" fmla="*/ 1131424 h 1583067"/>
                <a:gd name="connsiteX4" fmla="*/ 804684 w 924540"/>
                <a:gd name="connsiteY4" fmla="*/ 109173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818971 w 924540"/>
                <a:gd name="connsiteY2" fmla="*/ 1236198 h 1583067"/>
                <a:gd name="connsiteX3" fmla="*/ 897553 w 924540"/>
                <a:gd name="connsiteY3" fmla="*/ 1131424 h 1583067"/>
                <a:gd name="connsiteX4" fmla="*/ 804684 w 924540"/>
                <a:gd name="connsiteY4" fmla="*/ 1039348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36180"/>
                <a:gd name="connsiteY0" fmla="*/ 1576717 h 1583067"/>
                <a:gd name="connsiteX1" fmla="*/ 829290 w 936180"/>
                <a:gd name="connsiteY1" fmla="*/ 1417967 h 1583067"/>
                <a:gd name="connsiteX2" fmla="*/ 818971 w 936180"/>
                <a:gd name="connsiteY2" fmla="*/ 1236198 h 1583067"/>
                <a:gd name="connsiteX3" fmla="*/ 935653 w 936180"/>
                <a:gd name="connsiteY3" fmla="*/ 1136186 h 1583067"/>
                <a:gd name="connsiteX4" fmla="*/ 804684 w 936180"/>
                <a:gd name="connsiteY4" fmla="*/ 1039348 h 1583067"/>
                <a:gd name="connsiteX5" fmla="*/ 767377 w 936180"/>
                <a:gd name="connsiteY5" fmla="*/ 921079 h 1583067"/>
                <a:gd name="connsiteX6" fmla="*/ 783252 w 936180"/>
                <a:gd name="connsiteY6" fmla="*/ 727405 h 1583067"/>
                <a:gd name="connsiteX7" fmla="*/ 864215 w 936180"/>
                <a:gd name="connsiteY7" fmla="*/ 430542 h 1583067"/>
                <a:gd name="connsiteX8" fmla="*/ 826115 w 936180"/>
                <a:gd name="connsiteY8" fmla="*/ 208292 h 1583067"/>
                <a:gd name="connsiteX9" fmla="*/ 667365 w 936180"/>
                <a:gd name="connsiteY9" fmla="*/ 55892 h 1583067"/>
                <a:gd name="connsiteX10" fmla="*/ 407015 w 936180"/>
                <a:gd name="connsiteY10" fmla="*/ 5092 h 1583067"/>
                <a:gd name="connsiteX11" fmla="*/ 121265 w 936180"/>
                <a:gd name="connsiteY11" fmla="*/ 167017 h 1583067"/>
                <a:gd name="connsiteX12" fmla="*/ 146665 w 936180"/>
                <a:gd name="connsiteY12" fmla="*/ 284492 h 1583067"/>
                <a:gd name="connsiteX13" fmla="*/ 73640 w 936180"/>
                <a:gd name="connsiteY13" fmla="*/ 382917 h 1583067"/>
                <a:gd name="connsiteX14" fmla="*/ 114915 w 936180"/>
                <a:gd name="connsiteY14" fmla="*/ 497217 h 1583067"/>
                <a:gd name="connsiteX15" fmla="*/ 3790 w 936180"/>
                <a:gd name="connsiteY15" fmla="*/ 754392 h 1583067"/>
                <a:gd name="connsiteX16" fmla="*/ 32365 w 936180"/>
                <a:gd name="connsiteY16" fmla="*/ 871867 h 1583067"/>
                <a:gd name="connsiteX17" fmla="*/ 95865 w 936180"/>
                <a:gd name="connsiteY17" fmla="*/ 902823 h 1583067"/>
                <a:gd name="connsiteX18" fmla="*/ 194290 w 936180"/>
                <a:gd name="connsiteY18" fmla="*/ 827417 h 1583067"/>
                <a:gd name="connsiteX19" fmla="*/ 248265 w 936180"/>
                <a:gd name="connsiteY19" fmla="*/ 827417 h 1583067"/>
                <a:gd name="connsiteX20" fmla="*/ 359390 w 936180"/>
                <a:gd name="connsiteY20" fmla="*/ 706767 h 1583067"/>
                <a:gd name="connsiteX21" fmla="*/ 375265 w 936180"/>
                <a:gd name="connsiteY21" fmla="*/ 1059192 h 1583067"/>
                <a:gd name="connsiteX22" fmla="*/ 178415 w 936180"/>
                <a:gd name="connsiteY22" fmla="*/ 1583067 h 1583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36180" h="1583067">
                  <a:moveTo>
                    <a:pt x="924540" y="1576717"/>
                  </a:moveTo>
                  <a:cubicBezTo>
                    <a:pt x="890408" y="1526710"/>
                    <a:pt x="846885" y="1474720"/>
                    <a:pt x="829290" y="1417967"/>
                  </a:cubicBezTo>
                  <a:cubicBezTo>
                    <a:pt x="811695" y="1361214"/>
                    <a:pt x="807858" y="1281706"/>
                    <a:pt x="818971" y="1236198"/>
                  </a:cubicBezTo>
                  <a:cubicBezTo>
                    <a:pt x="916866" y="1192806"/>
                    <a:pt x="909856" y="1194791"/>
                    <a:pt x="935653" y="1136186"/>
                  </a:cubicBezTo>
                  <a:cubicBezTo>
                    <a:pt x="944781" y="1118062"/>
                    <a:pt x="832730" y="1075199"/>
                    <a:pt x="804684" y="1039348"/>
                  </a:cubicBezTo>
                  <a:cubicBezTo>
                    <a:pt x="776638" y="1003497"/>
                    <a:pt x="770949" y="973070"/>
                    <a:pt x="767377" y="921079"/>
                  </a:cubicBezTo>
                  <a:cubicBezTo>
                    <a:pt x="763805" y="869089"/>
                    <a:pt x="767112" y="809161"/>
                    <a:pt x="783252" y="727405"/>
                  </a:cubicBezTo>
                  <a:cubicBezTo>
                    <a:pt x="799392" y="645649"/>
                    <a:pt x="857071" y="517061"/>
                    <a:pt x="864215" y="430542"/>
                  </a:cubicBezTo>
                  <a:cubicBezTo>
                    <a:pt x="871359" y="344023"/>
                    <a:pt x="858923" y="270734"/>
                    <a:pt x="826115" y="208292"/>
                  </a:cubicBezTo>
                  <a:cubicBezTo>
                    <a:pt x="793307" y="145850"/>
                    <a:pt x="737215" y="89759"/>
                    <a:pt x="667365" y="55892"/>
                  </a:cubicBezTo>
                  <a:cubicBezTo>
                    <a:pt x="597515" y="22025"/>
                    <a:pt x="498032" y="-13429"/>
                    <a:pt x="407015" y="5092"/>
                  </a:cubicBezTo>
                  <a:cubicBezTo>
                    <a:pt x="315998" y="23613"/>
                    <a:pt x="167832" y="106163"/>
                    <a:pt x="121265" y="167017"/>
                  </a:cubicBezTo>
                  <a:cubicBezTo>
                    <a:pt x="119148" y="243746"/>
                    <a:pt x="133965" y="199296"/>
                    <a:pt x="146665" y="284492"/>
                  </a:cubicBezTo>
                  <a:cubicBezTo>
                    <a:pt x="124440" y="337938"/>
                    <a:pt x="108036" y="333175"/>
                    <a:pt x="73640" y="382917"/>
                  </a:cubicBezTo>
                  <a:cubicBezTo>
                    <a:pt x="80519" y="432659"/>
                    <a:pt x="90044" y="416784"/>
                    <a:pt x="114915" y="497217"/>
                  </a:cubicBezTo>
                  <a:cubicBezTo>
                    <a:pt x="101686" y="577650"/>
                    <a:pt x="17548" y="691950"/>
                    <a:pt x="3790" y="754392"/>
                  </a:cubicBezTo>
                  <a:cubicBezTo>
                    <a:pt x="-9968" y="816834"/>
                    <a:pt x="17019" y="847129"/>
                    <a:pt x="32365" y="871867"/>
                  </a:cubicBezTo>
                  <a:cubicBezTo>
                    <a:pt x="47711" y="896606"/>
                    <a:pt x="64116" y="898325"/>
                    <a:pt x="95865" y="902823"/>
                  </a:cubicBezTo>
                  <a:cubicBezTo>
                    <a:pt x="127614" y="883509"/>
                    <a:pt x="168890" y="839985"/>
                    <a:pt x="194290" y="827417"/>
                  </a:cubicBezTo>
                  <a:cubicBezTo>
                    <a:pt x="219690" y="814849"/>
                    <a:pt x="220748" y="847525"/>
                    <a:pt x="248265" y="827417"/>
                  </a:cubicBezTo>
                  <a:cubicBezTo>
                    <a:pt x="275782" y="807309"/>
                    <a:pt x="300123" y="798313"/>
                    <a:pt x="359390" y="706767"/>
                  </a:cubicBezTo>
                  <a:cubicBezTo>
                    <a:pt x="380557" y="745396"/>
                    <a:pt x="405427" y="913142"/>
                    <a:pt x="375265" y="1059192"/>
                  </a:cubicBezTo>
                  <a:cubicBezTo>
                    <a:pt x="345103" y="1205242"/>
                    <a:pt x="259245" y="1450775"/>
                    <a:pt x="178415" y="1583067"/>
                  </a:cubicBezTo>
                </a:path>
              </a:pathLst>
            </a:cu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BB130117-902D-4F35-A3C0-D5C0ABF7917E}"/>
                </a:ext>
              </a:extLst>
            </p:cNvPr>
            <p:cNvSpPr/>
            <p:nvPr/>
          </p:nvSpPr>
          <p:spPr>
            <a:xfrm>
              <a:off x="8779686" y="3117062"/>
              <a:ext cx="750532" cy="8850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1885C851-1E61-4E28-97DA-60DE154E6D75}"/>
                </a:ext>
              </a:extLst>
            </p:cNvPr>
            <p:cNvSpPr/>
            <p:nvPr/>
          </p:nvSpPr>
          <p:spPr>
            <a:xfrm>
              <a:off x="8779686" y="3337435"/>
              <a:ext cx="750532" cy="8850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Rectangle 81">
              <a:extLst>
                <a:ext uri="{FF2B5EF4-FFF2-40B4-BE49-F238E27FC236}">
                  <a16:creationId xmlns:a16="http://schemas.microsoft.com/office/drawing/2014/main" id="{D9BC85D3-B1F1-4B78-B971-0049918DC215}"/>
                </a:ext>
              </a:extLst>
            </p:cNvPr>
            <p:cNvSpPr/>
            <p:nvPr/>
          </p:nvSpPr>
          <p:spPr>
            <a:xfrm>
              <a:off x="8779686" y="3205566"/>
              <a:ext cx="750532" cy="131870"/>
            </a:xfrm>
            <a:custGeom>
              <a:avLst/>
              <a:gdLst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65094">
                  <a:moveTo>
                    <a:pt x="0" y="0"/>
                  </a:moveTo>
                  <a:lnTo>
                    <a:pt x="602457" y="0"/>
                  </a:lnTo>
                  <a:cubicBezTo>
                    <a:pt x="569119" y="28842"/>
                    <a:pt x="571502" y="43396"/>
                    <a:pt x="602457" y="65094"/>
                  </a:cubicBezTo>
                  <a:lnTo>
                    <a:pt x="0" y="65094"/>
                  </a:lnTo>
                  <a:cubicBezTo>
                    <a:pt x="33338" y="45777"/>
                    <a:pt x="30957" y="26461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25B8CC3C-0BE9-419C-B682-282DF64B4146}"/>
                </a:ext>
              </a:extLst>
            </p:cNvPr>
            <p:cNvSpPr/>
            <p:nvPr/>
          </p:nvSpPr>
          <p:spPr>
            <a:xfrm>
              <a:off x="8779686" y="2083593"/>
              <a:ext cx="73802" cy="76815"/>
            </a:xfrm>
            <a:prstGeom prst="ellipse">
              <a:avLst/>
            </a:prstGeom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2D7676D2-FFD1-4E10-B5F9-B33E12133BDC}"/>
              </a:ext>
            </a:extLst>
          </p:cNvPr>
          <p:cNvGrpSpPr/>
          <p:nvPr/>
        </p:nvGrpSpPr>
        <p:grpSpPr>
          <a:xfrm>
            <a:off x="5162243" y="1662704"/>
            <a:ext cx="232116" cy="502430"/>
            <a:chOff x="7846358" y="882757"/>
            <a:chExt cx="602459" cy="1339516"/>
          </a:xfrm>
          <a:solidFill>
            <a:schemeClr val="tx1"/>
          </a:solidFill>
        </p:grpSpPr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860D7938-21C5-4C1E-AFC5-85B4C4855883}"/>
                </a:ext>
              </a:extLst>
            </p:cNvPr>
            <p:cNvSpPr/>
            <p:nvPr/>
          </p:nvSpPr>
          <p:spPr>
            <a:xfrm>
              <a:off x="7953571" y="882757"/>
              <a:ext cx="388030" cy="388030"/>
            </a:xfrm>
            <a:prstGeom prst="ellipse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7A893C77-1D3C-4270-91D6-CD35305C183F}"/>
                </a:ext>
              </a:extLst>
            </p:cNvPr>
            <p:cNvSpPr/>
            <p:nvPr/>
          </p:nvSpPr>
          <p:spPr>
            <a:xfrm>
              <a:off x="7846360" y="2028026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Trapezoid 79">
              <a:extLst>
                <a:ext uri="{FF2B5EF4-FFF2-40B4-BE49-F238E27FC236}">
                  <a16:creationId xmlns:a16="http://schemas.microsoft.com/office/drawing/2014/main" id="{E7F16BD2-2CBC-455F-8CC5-49BB79161A4C}"/>
                </a:ext>
              </a:extLst>
            </p:cNvPr>
            <p:cNvSpPr/>
            <p:nvPr/>
          </p:nvSpPr>
          <p:spPr>
            <a:xfrm>
              <a:off x="7846360" y="1201050"/>
              <a:ext cx="602457" cy="826974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23E9618A-28DE-4BE7-8571-135CDF05BA1C}"/>
                </a:ext>
              </a:extLst>
            </p:cNvPr>
            <p:cNvSpPr/>
            <p:nvPr/>
          </p:nvSpPr>
          <p:spPr>
            <a:xfrm>
              <a:off x="7846358" y="2157179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Rectangle 81">
              <a:extLst>
                <a:ext uri="{FF2B5EF4-FFF2-40B4-BE49-F238E27FC236}">
                  <a16:creationId xmlns:a16="http://schemas.microsoft.com/office/drawing/2014/main" id="{68EFB76F-011B-4EA5-974A-B46C09D9A895}"/>
                </a:ext>
              </a:extLst>
            </p:cNvPr>
            <p:cNvSpPr/>
            <p:nvPr/>
          </p:nvSpPr>
          <p:spPr>
            <a:xfrm>
              <a:off x="7846358" y="2092085"/>
              <a:ext cx="602457" cy="65094"/>
            </a:xfrm>
            <a:custGeom>
              <a:avLst/>
              <a:gdLst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65094">
                  <a:moveTo>
                    <a:pt x="0" y="0"/>
                  </a:moveTo>
                  <a:lnTo>
                    <a:pt x="602457" y="0"/>
                  </a:lnTo>
                  <a:cubicBezTo>
                    <a:pt x="569119" y="28842"/>
                    <a:pt x="571502" y="43396"/>
                    <a:pt x="602457" y="65094"/>
                  </a:cubicBezTo>
                  <a:lnTo>
                    <a:pt x="0" y="65094"/>
                  </a:lnTo>
                  <a:cubicBezTo>
                    <a:pt x="33338" y="45777"/>
                    <a:pt x="30957" y="26461"/>
                    <a:pt x="0" y="0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128BA634-4C7F-4754-BCF2-AE4882F17848}"/>
              </a:ext>
            </a:extLst>
          </p:cNvPr>
          <p:cNvGrpSpPr/>
          <p:nvPr/>
        </p:nvGrpSpPr>
        <p:grpSpPr>
          <a:xfrm>
            <a:off x="5156114" y="2276639"/>
            <a:ext cx="232116" cy="502430"/>
            <a:chOff x="7846358" y="882757"/>
            <a:chExt cx="602459" cy="1339516"/>
          </a:xfrm>
          <a:solidFill>
            <a:schemeClr val="bg1"/>
          </a:solidFill>
        </p:grpSpPr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CE3980AA-A750-4AFB-9178-4BB65BD551B1}"/>
                </a:ext>
              </a:extLst>
            </p:cNvPr>
            <p:cNvSpPr/>
            <p:nvPr/>
          </p:nvSpPr>
          <p:spPr>
            <a:xfrm>
              <a:off x="7953571" y="882757"/>
              <a:ext cx="388030" cy="388030"/>
            </a:xfrm>
            <a:prstGeom prst="ellipse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8DF1ED6A-D4A1-40CE-BBE2-87431BE0D3F1}"/>
                </a:ext>
              </a:extLst>
            </p:cNvPr>
            <p:cNvSpPr/>
            <p:nvPr/>
          </p:nvSpPr>
          <p:spPr>
            <a:xfrm>
              <a:off x="7846360" y="2028026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Trapezoid 79">
              <a:extLst>
                <a:ext uri="{FF2B5EF4-FFF2-40B4-BE49-F238E27FC236}">
                  <a16:creationId xmlns:a16="http://schemas.microsoft.com/office/drawing/2014/main" id="{7EC8DEE7-7BEB-48F0-819E-8502F6C15635}"/>
                </a:ext>
              </a:extLst>
            </p:cNvPr>
            <p:cNvSpPr/>
            <p:nvPr/>
          </p:nvSpPr>
          <p:spPr>
            <a:xfrm>
              <a:off x="7846360" y="1201050"/>
              <a:ext cx="602457" cy="826974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E9C711C4-2901-42C6-9D03-A53193A1815E}"/>
                </a:ext>
              </a:extLst>
            </p:cNvPr>
            <p:cNvSpPr/>
            <p:nvPr/>
          </p:nvSpPr>
          <p:spPr>
            <a:xfrm>
              <a:off x="7846358" y="2157179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Rectangle 81">
              <a:extLst>
                <a:ext uri="{FF2B5EF4-FFF2-40B4-BE49-F238E27FC236}">
                  <a16:creationId xmlns:a16="http://schemas.microsoft.com/office/drawing/2014/main" id="{A7552C9E-628F-43A7-ACCD-C6067EE5C6EF}"/>
                </a:ext>
              </a:extLst>
            </p:cNvPr>
            <p:cNvSpPr/>
            <p:nvPr/>
          </p:nvSpPr>
          <p:spPr>
            <a:xfrm>
              <a:off x="7846358" y="2092085"/>
              <a:ext cx="602457" cy="65094"/>
            </a:xfrm>
            <a:custGeom>
              <a:avLst/>
              <a:gdLst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65094">
                  <a:moveTo>
                    <a:pt x="0" y="0"/>
                  </a:moveTo>
                  <a:lnTo>
                    <a:pt x="602457" y="0"/>
                  </a:lnTo>
                  <a:cubicBezTo>
                    <a:pt x="569119" y="28842"/>
                    <a:pt x="571502" y="43396"/>
                    <a:pt x="602457" y="65094"/>
                  </a:cubicBezTo>
                  <a:lnTo>
                    <a:pt x="0" y="65094"/>
                  </a:lnTo>
                  <a:cubicBezTo>
                    <a:pt x="33338" y="45777"/>
                    <a:pt x="30957" y="26461"/>
                    <a:pt x="0" y="0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0" name="TextBox 159">
            <a:extLst>
              <a:ext uri="{FF2B5EF4-FFF2-40B4-BE49-F238E27FC236}">
                <a16:creationId xmlns:a16="http://schemas.microsoft.com/office/drawing/2014/main" id="{4F89BF38-7D37-4389-9FC1-128345CD1A9A}"/>
              </a:ext>
            </a:extLst>
          </p:cNvPr>
          <p:cNvSpPr txBox="1"/>
          <p:nvPr/>
        </p:nvSpPr>
        <p:spPr>
          <a:xfrm>
            <a:off x="7009168" y="2480442"/>
            <a:ext cx="47256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>
                <a:solidFill>
                  <a:schemeClr val="accent6">
                    <a:lumMod val="50000"/>
                  </a:schemeClr>
                </a:solidFill>
              </a:rPr>
              <a:t>Вітаю!</a:t>
            </a:r>
          </a:p>
          <a:p>
            <a:pPr algn="ctr"/>
            <a:r>
              <a:rPr lang="uk-UA" sz="4000" b="1" dirty="0">
                <a:solidFill>
                  <a:schemeClr val="accent6">
                    <a:lumMod val="50000"/>
                  </a:schemeClr>
                </a:solidFill>
              </a:rPr>
              <a:t>Ви поставили мат!</a:t>
            </a:r>
            <a:endParaRPr lang="en-US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64936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5" name="Group 164">
            <a:extLst>
              <a:ext uri="{FF2B5EF4-FFF2-40B4-BE49-F238E27FC236}">
                <a16:creationId xmlns:a16="http://schemas.microsoft.com/office/drawing/2014/main" id="{EA84F8DB-19FA-4287-9E85-66442F50245D}"/>
              </a:ext>
            </a:extLst>
          </p:cNvPr>
          <p:cNvGrpSpPr/>
          <p:nvPr/>
        </p:nvGrpSpPr>
        <p:grpSpPr>
          <a:xfrm>
            <a:off x="1143358" y="792213"/>
            <a:ext cx="5289067" cy="5349252"/>
            <a:chOff x="1143358" y="792213"/>
            <a:chExt cx="5289067" cy="5349252"/>
          </a:xfrm>
        </p:grpSpPr>
        <p:grpSp>
          <p:nvGrpSpPr>
            <p:cNvPr id="164" name="Group 163">
              <a:extLst>
                <a:ext uri="{FF2B5EF4-FFF2-40B4-BE49-F238E27FC236}">
                  <a16:creationId xmlns:a16="http://schemas.microsoft.com/office/drawing/2014/main" id="{5D284054-5427-4B82-A966-75E001B571F7}"/>
                </a:ext>
              </a:extLst>
            </p:cNvPr>
            <p:cNvGrpSpPr/>
            <p:nvPr/>
          </p:nvGrpSpPr>
          <p:grpSpPr>
            <a:xfrm>
              <a:off x="1156058" y="792213"/>
              <a:ext cx="5276367" cy="5349252"/>
              <a:chOff x="1146611" y="789941"/>
              <a:chExt cx="5276367" cy="5349252"/>
            </a:xfrm>
          </p:grpSpPr>
          <p:sp>
            <p:nvSpPr>
              <p:cNvPr id="71" name="Trapezoid 70">
                <a:extLst>
                  <a:ext uri="{FF2B5EF4-FFF2-40B4-BE49-F238E27FC236}">
                    <a16:creationId xmlns:a16="http://schemas.microsoft.com/office/drawing/2014/main" id="{20D4212E-B318-4AE9-95E8-80F891C31BCB}"/>
                  </a:ext>
                </a:extLst>
              </p:cNvPr>
              <p:cNvSpPr/>
              <p:nvPr/>
            </p:nvSpPr>
            <p:spPr>
              <a:xfrm rot="16200000" flipV="1">
                <a:off x="-1345433" y="3300463"/>
                <a:ext cx="5269600" cy="248555"/>
              </a:xfrm>
              <a:prstGeom prst="trapezoid">
                <a:avLst>
                  <a:gd name="adj" fmla="val 94161"/>
                </a:avLst>
              </a:prstGeom>
              <a:blipFill>
                <a:blip r:embed="rId2"/>
                <a:tile tx="0" ty="0" sx="100000" sy="100000" flip="none" algn="tl"/>
              </a:blip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163" name="Group 162">
                <a:extLst>
                  <a:ext uri="{FF2B5EF4-FFF2-40B4-BE49-F238E27FC236}">
                    <a16:creationId xmlns:a16="http://schemas.microsoft.com/office/drawing/2014/main" id="{80ED15BF-3B50-4BA1-96F2-15DEE2C39544}"/>
                  </a:ext>
                </a:extLst>
              </p:cNvPr>
              <p:cNvGrpSpPr/>
              <p:nvPr/>
            </p:nvGrpSpPr>
            <p:grpSpPr>
              <a:xfrm>
                <a:off x="1146611" y="789942"/>
                <a:ext cx="5276367" cy="5349251"/>
                <a:chOff x="1146611" y="789942"/>
                <a:chExt cx="5276367" cy="5349251"/>
              </a:xfrm>
            </p:grpSpPr>
            <p:sp>
              <p:nvSpPr>
                <p:cNvPr id="151" name="TextBox 150">
                  <a:extLst>
                    <a:ext uri="{FF2B5EF4-FFF2-40B4-BE49-F238E27FC236}">
                      <a16:creationId xmlns:a16="http://schemas.microsoft.com/office/drawing/2014/main" id="{91932E1F-AC56-448C-9590-7E447B8B4BD3}"/>
                    </a:ext>
                  </a:extLst>
                </p:cNvPr>
                <p:cNvSpPr txBox="1"/>
                <p:nvPr/>
              </p:nvSpPr>
              <p:spPr>
                <a:xfrm>
                  <a:off x="1148341" y="4717634"/>
                  <a:ext cx="36401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>
                      <a:solidFill>
                        <a:schemeClr val="bg1"/>
                      </a:solidFill>
                    </a:rPr>
                    <a:t>2</a:t>
                  </a:r>
                </a:p>
              </p:txBody>
            </p:sp>
            <p:sp>
              <p:nvSpPr>
                <p:cNvPr id="154" name="TextBox 153">
                  <a:extLst>
                    <a:ext uri="{FF2B5EF4-FFF2-40B4-BE49-F238E27FC236}">
                      <a16:creationId xmlns:a16="http://schemas.microsoft.com/office/drawing/2014/main" id="{7A1ABB80-53EB-4BFE-97F1-817308F0C047}"/>
                    </a:ext>
                  </a:extLst>
                </p:cNvPr>
                <p:cNvSpPr txBox="1"/>
                <p:nvPr/>
              </p:nvSpPr>
              <p:spPr>
                <a:xfrm>
                  <a:off x="1159314" y="2916254"/>
                  <a:ext cx="36401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>
                      <a:solidFill>
                        <a:schemeClr val="bg1"/>
                      </a:solidFill>
                    </a:rPr>
                    <a:t>5</a:t>
                  </a:r>
                </a:p>
              </p:txBody>
            </p:sp>
            <p:sp>
              <p:nvSpPr>
                <p:cNvPr id="156" name="TextBox 155">
                  <a:extLst>
                    <a:ext uri="{FF2B5EF4-FFF2-40B4-BE49-F238E27FC236}">
                      <a16:creationId xmlns:a16="http://schemas.microsoft.com/office/drawing/2014/main" id="{6B82D58F-F87D-4C40-901F-459409541332}"/>
                    </a:ext>
                  </a:extLst>
                </p:cNvPr>
                <p:cNvSpPr txBox="1"/>
                <p:nvPr/>
              </p:nvSpPr>
              <p:spPr>
                <a:xfrm>
                  <a:off x="1154331" y="1703559"/>
                  <a:ext cx="36401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>
                      <a:solidFill>
                        <a:schemeClr val="bg1"/>
                      </a:solidFill>
                    </a:rPr>
                    <a:t>7</a:t>
                  </a:r>
                </a:p>
              </p:txBody>
            </p:sp>
            <p:grpSp>
              <p:nvGrpSpPr>
                <p:cNvPr id="161" name="Group 160">
                  <a:extLst>
                    <a:ext uri="{FF2B5EF4-FFF2-40B4-BE49-F238E27FC236}">
                      <a16:creationId xmlns:a16="http://schemas.microsoft.com/office/drawing/2014/main" id="{F99BE7E3-05A2-45BF-A747-B590B26DD2C6}"/>
                    </a:ext>
                  </a:extLst>
                </p:cNvPr>
                <p:cNvGrpSpPr/>
                <p:nvPr/>
              </p:nvGrpSpPr>
              <p:grpSpPr>
                <a:xfrm>
                  <a:off x="1146611" y="789942"/>
                  <a:ext cx="5276367" cy="5349251"/>
                  <a:chOff x="1146611" y="789942"/>
                  <a:chExt cx="5276367" cy="5349251"/>
                </a:xfrm>
              </p:grpSpPr>
              <p:grpSp>
                <p:nvGrpSpPr>
                  <p:cNvPr id="68" name="Group 67">
                    <a:extLst>
                      <a:ext uri="{FF2B5EF4-FFF2-40B4-BE49-F238E27FC236}">
                        <a16:creationId xmlns:a16="http://schemas.microsoft.com/office/drawing/2014/main" id="{5DA04F56-5A7A-43A4-B84F-B0D6FC1A05D2}"/>
                      </a:ext>
                    </a:extLst>
                  </p:cNvPr>
                  <p:cNvGrpSpPr/>
                  <p:nvPr/>
                </p:nvGrpSpPr>
                <p:grpSpPr>
                  <a:xfrm>
                    <a:off x="1398451" y="1038504"/>
                    <a:ext cx="4784725" cy="4775200"/>
                    <a:chOff x="1009650" y="1168400"/>
                    <a:chExt cx="4784725" cy="4775200"/>
                  </a:xfrm>
                </p:grpSpPr>
                <p:sp>
                  <p:nvSpPr>
                    <p:cNvPr id="4" name="Rectangle 3">
                      <a:extLst>
                        <a:ext uri="{FF2B5EF4-FFF2-40B4-BE49-F238E27FC236}">
                          <a16:creationId xmlns:a16="http://schemas.microsoft.com/office/drawing/2014/main" id="{1ACA6840-69EF-476C-BF5D-337DD39812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60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" name="Rectangle 4">
                      <a:extLst>
                        <a:ext uri="{FF2B5EF4-FFF2-40B4-BE49-F238E27FC236}">
                          <a16:creationId xmlns:a16="http://schemas.microsoft.com/office/drawing/2014/main" id="{3299179E-831C-4565-B3C0-630F66606A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129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" name="Rectangle 5">
                      <a:extLst>
                        <a:ext uri="{FF2B5EF4-FFF2-40B4-BE49-F238E27FC236}">
                          <a16:creationId xmlns:a16="http://schemas.microsoft.com/office/drawing/2014/main" id="{BA0E261C-0A09-42E5-BF46-890B3499AF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9800" y="1168400"/>
                      <a:ext cx="596900" cy="596900"/>
                    </a:xfrm>
                    <a:prstGeom prst="rect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7" name="Rectangle 6">
                      <a:extLst>
                        <a:ext uri="{FF2B5EF4-FFF2-40B4-BE49-F238E27FC236}">
                          <a16:creationId xmlns:a16="http://schemas.microsoft.com/office/drawing/2014/main" id="{0CAC735C-5687-42AD-980D-138FAD9BFA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67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8" name="Rectangle 7">
                      <a:extLst>
                        <a:ext uri="{FF2B5EF4-FFF2-40B4-BE49-F238E27FC236}">
                          <a16:creationId xmlns:a16="http://schemas.microsoft.com/office/drawing/2014/main" id="{005BD742-50BF-4989-9147-48CF151A16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3600" y="1168400"/>
                      <a:ext cx="596900" cy="596900"/>
                    </a:xfrm>
                    <a:prstGeom prst="rect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9" name="Rectangle 8">
                      <a:extLst>
                        <a:ext uri="{FF2B5EF4-FFF2-40B4-BE49-F238E27FC236}">
                          <a16:creationId xmlns:a16="http://schemas.microsoft.com/office/drawing/2014/main" id="{0FBC635C-7D2F-4D24-8040-1470EAB65D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005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0" name="Rectangle 9">
                      <a:extLst>
                        <a:ext uri="{FF2B5EF4-FFF2-40B4-BE49-F238E27FC236}">
                          <a16:creationId xmlns:a16="http://schemas.microsoft.com/office/drawing/2014/main" id="{48637594-01E9-4F23-9E72-24BDEA32F6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74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1" name="Rectangle 10">
                      <a:extLst>
                        <a:ext uri="{FF2B5EF4-FFF2-40B4-BE49-F238E27FC236}">
                          <a16:creationId xmlns:a16="http://schemas.microsoft.com/office/drawing/2014/main" id="{69FE63D6-6BFA-4235-9F02-72DF886BA1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43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2" name="Rectangle 11">
                      <a:extLst>
                        <a:ext uri="{FF2B5EF4-FFF2-40B4-BE49-F238E27FC236}">
                          <a16:creationId xmlns:a16="http://schemas.microsoft.com/office/drawing/2014/main" id="{265A0788-A1F4-412A-9432-D197148F7A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74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3" name="Rectangle 12">
                      <a:extLst>
                        <a:ext uri="{FF2B5EF4-FFF2-40B4-BE49-F238E27FC236}">
                          <a16:creationId xmlns:a16="http://schemas.microsoft.com/office/drawing/2014/main" id="{3F4361A8-60A4-4078-94C7-F48A4D5067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91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4" name="Rectangle 13">
                      <a:extLst>
                        <a:ext uri="{FF2B5EF4-FFF2-40B4-BE49-F238E27FC236}">
                          <a16:creationId xmlns:a16="http://schemas.microsoft.com/office/drawing/2014/main" id="{D1FA3F2C-516F-4126-99E0-E7CEEB189A2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16075" y="1765300"/>
                      <a:ext cx="596900" cy="596900"/>
                    </a:xfrm>
                    <a:prstGeom prst="rect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5" name="Rectangle 14">
                      <a:extLst>
                        <a:ext uri="{FF2B5EF4-FFF2-40B4-BE49-F238E27FC236}">
                          <a16:creationId xmlns:a16="http://schemas.microsoft.com/office/drawing/2014/main" id="{1599E5DD-5E73-4309-A79E-2BB4242840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129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6" name="Rectangle 15">
                      <a:extLst>
                        <a:ext uri="{FF2B5EF4-FFF2-40B4-BE49-F238E27FC236}">
                          <a16:creationId xmlns:a16="http://schemas.microsoft.com/office/drawing/2014/main" id="{14D19F20-AB06-4068-AA31-00FF8FF68A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98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7" name="Rectangle 16">
                      <a:extLst>
                        <a:ext uri="{FF2B5EF4-FFF2-40B4-BE49-F238E27FC236}">
                          <a16:creationId xmlns:a16="http://schemas.microsoft.com/office/drawing/2014/main" id="{A0134425-3FC7-43A1-AA02-8BAA6C95BE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67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8" name="Rectangle 17">
                      <a:extLst>
                        <a:ext uri="{FF2B5EF4-FFF2-40B4-BE49-F238E27FC236}">
                          <a16:creationId xmlns:a16="http://schemas.microsoft.com/office/drawing/2014/main" id="{D2C94674-12C1-4699-8284-B0430BEAB4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03675" y="1765300"/>
                      <a:ext cx="596900" cy="596900"/>
                    </a:xfrm>
                    <a:prstGeom prst="rect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9" name="Rectangle 18">
                      <a:extLst>
                        <a:ext uri="{FF2B5EF4-FFF2-40B4-BE49-F238E27FC236}">
                          <a16:creationId xmlns:a16="http://schemas.microsoft.com/office/drawing/2014/main" id="{C6DBCB0D-8BA6-414E-8130-C9BAA5ECB0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005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0" name="Rectangle 19">
                      <a:extLst>
                        <a:ext uri="{FF2B5EF4-FFF2-40B4-BE49-F238E27FC236}">
                          <a16:creationId xmlns:a16="http://schemas.microsoft.com/office/drawing/2014/main" id="{05EE293E-5F72-476A-8BAB-2B77EF86AA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28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1" name="Rectangle 20">
                      <a:extLst>
                        <a:ext uri="{FF2B5EF4-FFF2-40B4-BE49-F238E27FC236}">
                          <a16:creationId xmlns:a16="http://schemas.microsoft.com/office/drawing/2014/main" id="{AEE693FF-CB6D-4269-A98A-EEEE47D6D2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097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2" name="Rectangle 21">
                      <a:extLst>
                        <a:ext uri="{FF2B5EF4-FFF2-40B4-BE49-F238E27FC236}">
                          <a16:creationId xmlns:a16="http://schemas.microsoft.com/office/drawing/2014/main" id="{0BC8A449-CEB5-4B25-9273-194E5CB66AE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66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3" name="Rectangle 22">
                      <a:extLst>
                        <a:ext uri="{FF2B5EF4-FFF2-40B4-BE49-F238E27FC236}">
                          <a16:creationId xmlns:a16="http://schemas.microsoft.com/office/drawing/2014/main" id="{B28EDDCF-74DF-4317-9E06-18672834E1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35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4" name="Rectangle 23">
                      <a:extLst>
                        <a:ext uri="{FF2B5EF4-FFF2-40B4-BE49-F238E27FC236}">
                          <a16:creationId xmlns:a16="http://schemas.microsoft.com/office/drawing/2014/main" id="{DC6CDF95-5C49-4919-B360-796F920373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04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5" name="Rectangle 24">
                      <a:extLst>
                        <a:ext uri="{FF2B5EF4-FFF2-40B4-BE49-F238E27FC236}">
                          <a16:creationId xmlns:a16="http://schemas.microsoft.com/office/drawing/2014/main" id="{A8931BD2-9EC4-470F-9A41-C34415A4A2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973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6" name="Rectangle 25">
                      <a:extLst>
                        <a:ext uri="{FF2B5EF4-FFF2-40B4-BE49-F238E27FC236}">
                          <a16:creationId xmlns:a16="http://schemas.microsoft.com/office/drawing/2014/main" id="{6B80ABAE-6095-4C13-9F66-5F74D56912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42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7" name="Rectangle 26">
                      <a:extLst>
                        <a:ext uri="{FF2B5EF4-FFF2-40B4-BE49-F238E27FC236}">
                          <a16:creationId xmlns:a16="http://schemas.microsoft.com/office/drawing/2014/main" id="{3F025013-2208-4880-B0FC-2ADEC3882E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11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8" name="Rectangle 27">
                      <a:extLst>
                        <a:ext uri="{FF2B5EF4-FFF2-40B4-BE49-F238E27FC236}">
                          <a16:creationId xmlns:a16="http://schemas.microsoft.com/office/drawing/2014/main" id="{5F1B6759-0E78-4FF3-AA89-97A45ABD0EA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43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9" name="Rectangle 28">
                      <a:extLst>
                        <a:ext uri="{FF2B5EF4-FFF2-40B4-BE49-F238E27FC236}">
                          <a16:creationId xmlns:a16="http://schemas.microsoft.com/office/drawing/2014/main" id="{410459B8-BD70-46B5-93F6-3DE91CD52F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60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0" name="Rectangle 29">
                      <a:extLst>
                        <a:ext uri="{FF2B5EF4-FFF2-40B4-BE49-F238E27FC236}">
                          <a16:creationId xmlns:a16="http://schemas.microsoft.com/office/drawing/2014/main" id="{FE2C4260-223F-4F66-B9C9-9A38BA4645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12900" y="2959100"/>
                      <a:ext cx="596900" cy="596900"/>
                    </a:xfrm>
                    <a:prstGeom prst="rect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1" name="Rectangle 30">
                      <a:extLst>
                        <a:ext uri="{FF2B5EF4-FFF2-40B4-BE49-F238E27FC236}">
                          <a16:creationId xmlns:a16="http://schemas.microsoft.com/office/drawing/2014/main" id="{65D10489-9B71-43C1-8C56-7E6C64AD0A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98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2" name="Rectangle 31">
                      <a:extLst>
                        <a:ext uri="{FF2B5EF4-FFF2-40B4-BE49-F238E27FC236}">
                          <a16:creationId xmlns:a16="http://schemas.microsoft.com/office/drawing/2014/main" id="{AC52D6C5-FBF2-4244-92BF-669C32AA92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67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3" name="Rectangle 32">
                      <a:extLst>
                        <a:ext uri="{FF2B5EF4-FFF2-40B4-BE49-F238E27FC236}">
                          <a16:creationId xmlns:a16="http://schemas.microsoft.com/office/drawing/2014/main" id="{020599C7-0C0D-46E8-A116-15324BD68F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36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4" name="Rectangle 33">
                      <a:extLst>
                        <a:ext uri="{FF2B5EF4-FFF2-40B4-BE49-F238E27FC236}">
                          <a16:creationId xmlns:a16="http://schemas.microsoft.com/office/drawing/2014/main" id="{3FEE8982-3898-45D9-8B0C-1E6E3E282F8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00500" y="2959100"/>
                      <a:ext cx="596900" cy="596900"/>
                    </a:xfrm>
                    <a:prstGeom prst="rect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5" name="Rectangle 34">
                      <a:extLst>
                        <a:ext uri="{FF2B5EF4-FFF2-40B4-BE49-F238E27FC236}">
                          <a16:creationId xmlns:a16="http://schemas.microsoft.com/office/drawing/2014/main" id="{61BC23DD-F996-4FA0-B1F6-C679F9E2171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74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6" name="Rectangle 35">
                      <a:extLst>
                        <a:ext uri="{FF2B5EF4-FFF2-40B4-BE49-F238E27FC236}">
                          <a16:creationId xmlns:a16="http://schemas.microsoft.com/office/drawing/2014/main" id="{FBACBA0C-0274-49BD-B370-17C83790BE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28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7" name="Rectangle 36">
                      <a:extLst>
                        <a:ext uri="{FF2B5EF4-FFF2-40B4-BE49-F238E27FC236}">
                          <a16:creationId xmlns:a16="http://schemas.microsoft.com/office/drawing/2014/main" id="{2EDC737E-0709-40E2-A5E6-A5238C821DB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097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8" name="Rectangle 37">
                      <a:extLst>
                        <a:ext uri="{FF2B5EF4-FFF2-40B4-BE49-F238E27FC236}">
                          <a16:creationId xmlns:a16="http://schemas.microsoft.com/office/drawing/2014/main" id="{1D4CC6CA-4750-4D42-8C82-95EB843058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6625" y="3556000"/>
                      <a:ext cx="596900" cy="596900"/>
                    </a:xfrm>
                    <a:prstGeom prst="rect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9" name="Rectangle 38">
                      <a:extLst>
                        <a:ext uri="{FF2B5EF4-FFF2-40B4-BE49-F238E27FC236}">
                          <a16:creationId xmlns:a16="http://schemas.microsoft.com/office/drawing/2014/main" id="{7C297200-C1D3-4E60-AAE3-7C79D1E690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35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0" name="Rectangle 39">
                      <a:extLst>
                        <a:ext uri="{FF2B5EF4-FFF2-40B4-BE49-F238E27FC236}">
                          <a16:creationId xmlns:a16="http://schemas.microsoft.com/office/drawing/2014/main" id="{E143CAE2-2425-4D73-B361-14988E9C15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0425" y="3556000"/>
                      <a:ext cx="596900" cy="596900"/>
                    </a:xfrm>
                    <a:prstGeom prst="rect">
                      <a:avLst/>
                    </a:prstGeom>
                    <a:solidFill>
                      <a:schemeClr val="accent2">
                        <a:lumMod val="75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1" name="Rectangle 40">
                      <a:extLst>
                        <a:ext uri="{FF2B5EF4-FFF2-40B4-BE49-F238E27FC236}">
                          <a16:creationId xmlns:a16="http://schemas.microsoft.com/office/drawing/2014/main" id="{83E8BEAF-9260-468B-B6A2-336A3B0F132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973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2" name="Rectangle 41">
                      <a:extLst>
                        <a:ext uri="{FF2B5EF4-FFF2-40B4-BE49-F238E27FC236}">
                          <a16:creationId xmlns:a16="http://schemas.microsoft.com/office/drawing/2014/main" id="{338EF69F-127B-4E4A-89BD-1404DD45FB2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42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3" name="Rectangle 42">
                      <a:extLst>
                        <a:ext uri="{FF2B5EF4-FFF2-40B4-BE49-F238E27FC236}">
                          <a16:creationId xmlns:a16="http://schemas.microsoft.com/office/drawing/2014/main" id="{385122F6-8018-449B-BE51-77939F49AC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11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4" name="Rectangle 43">
                      <a:extLst>
                        <a:ext uri="{FF2B5EF4-FFF2-40B4-BE49-F238E27FC236}">
                          <a16:creationId xmlns:a16="http://schemas.microsoft.com/office/drawing/2014/main" id="{34BDF277-847C-4BDC-AFA2-5877BEAE15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43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5" name="Rectangle 44">
                      <a:extLst>
                        <a:ext uri="{FF2B5EF4-FFF2-40B4-BE49-F238E27FC236}">
                          <a16:creationId xmlns:a16="http://schemas.microsoft.com/office/drawing/2014/main" id="{1991922F-ABA1-478B-88D0-3E9BF237385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60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6" name="Rectangle 45">
                      <a:extLst>
                        <a:ext uri="{FF2B5EF4-FFF2-40B4-BE49-F238E27FC236}">
                          <a16:creationId xmlns:a16="http://schemas.microsoft.com/office/drawing/2014/main" id="{A253D611-8695-434F-A24D-71A1E5D94A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129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7" name="Rectangle 46">
                      <a:extLst>
                        <a:ext uri="{FF2B5EF4-FFF2-40B4-BE49-F238E27FC236}">
                          <a16:creationId xmlns:a16="http://schemas.microsoft.com/office/drawing/2014/main" id="{70CEE6FE-9894-4058-B045-ADD43A4CF4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98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8" name="Rectangle 47">
                      <a:extLst>
                        <a:ext uri="{FF2B5EF4-FFF2-40B4-BE49-F238E27FC236}">
                          <a16:creationId xmlns:a16="http://schemas.microsoft.com/office/drawing/2014/main" id="{567AC4C4-7706-4487-A22D-171F24FFFF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67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9" name="Rectangle 48">
                      <a:extLst>
                        <a:ext uri="{FF2B5EF4-FFF2-40B4-BE49-F238E27FC236}">
                          <a16:creationId xmlns:a16="http://schemas.microsoft.com/office/drawing/2014/main" id="{4B8BEEB2-A3D1-49F8-A9E7-785DAEC243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36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0" name="Rectangle 49">
                      <a:extLst>
                        <a:ext uri="{FF2B5EF4-FFF2-40B4-BE49-F238E27FC236}">
                          <a16:creationId xmlns:a16="http://schemas.microsoft.com/office/drawing/2014/main" id="{7AAD2F03-A322-4997-93DA-D5402F098F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005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1" name="Rectangle 50">
                      <a:extLst>
                        <a:ext uri="{FF2B5EF4-FFF2-40B4-BE49-F238E27FC236}">
                          <a16:creationId xmlns:a16="http://schemas.microsoft.com/office/drawing/2014/main" id="{537CA9FD-38AC-485A-8398-36A76C3804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74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2" name="Rectangle 51">
                      <a:extLst>
                        <a:ext uri="{FF2B5EF4-FFF2-40B4-BE49-F238E27FC236}">
                          <a16:creationId xmlns:a16="http://schemas.microsoft.com/office/drawing/2014/main" id="{8D3416B9-2E92-4195-8D1B-97C7A953AD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96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3" name="Rectangle 52">
                      <a:extLst>
                        <a:ext uri="{FF2B5EF4-FFF2-40B4-BE49-F238E27FC236}">
                          <a16:creationId xmlns:a16="http://schemas.microsoft.com/office/drawing/2014/main" id="{DC5D4CD9-9042-44B7-9E09-934ADDA02B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065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4" name="Rectangle 53">
                      <a:extLst>
                        <a:ext uri="{FF2B5EF4-FFF2-40B4-BE49-F238E27FC236}">
                          <a16:creationId xmlns:a16="http://schemas.microsoft.com/office/drawing/2014/main" id="{414DCD1D-2531-4AAB-B1A7-4A42A1A372A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34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5" name="Rectangle 54">
                      <a:extLst>
                        <a:ext uri="{FF2B5EF4-FFF2-40B4-BE49-F238E27FC236}">
                          <a16:creationId xmlns:a16="http://schemas.microsoft.com/office/drawing/2014/main" id="{51CBC3BB-8CCF-4970-A308-FE32B284D5A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03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6" name="Rectangle 55">
                      <a:extLst>
                        <a:ext uri="{FF2B5EF4-FFF2-40B4-BE49-F238E27FC236}">
                          <a16:creationId xmlns:a16="http://schemas.microsoft.com/office/drawing/2014/main" id="{BF842DB5-95CE-48BD-8541-D8A3D23DEA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972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7" name="Rectangle 56">
                      <a:extLst>
                        <a:ext uri="{FF2B5EF4-FFF2-40B4-BE49-F238E27FC236}">
                          <a16:creationId xmlns:a16="http://schemas.microsoft.com/office/drawing/2014/main" id="{E82BCE9B-9580-4D85-9D09-F08370A0E62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941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8" name="Rectangle 57">
                      <a:extLst>
                        <a:ext uri="{FF2B5EF4-FFF2-40B4-BE49-F238E27FC236}">
                          <a16:creationId xmlns:a16="http://schemas.microsoft.com/office/drawing/2014/main" id="{68101556-A825-4488-AE91-2355C5432A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10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9" name="Rectangle 58">
                      <a:extLst>
                        <a:ext uri="{FF2B5EF4-FFF2-40B4-BE49-F238E27FC236}">
                          <a16:creationId xmlns:a16="http://schemas.microsoft.com/office/drawing/2014/main" id="{EEF7AE34-7BA8-425F-8C87-66CBB887D65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879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0" name="Rectangle 59">
                      <a:extLst>
                        <a:ext uri="{FF2B5EF4-FFF2-40B4-BE49-F238E27FC236}">
                          <a16:creationId xmlns:a16="http://schemas.microsoft.com/office/drawing/2014/main" id="{D9115B4E-9BB7-47DF-884A-24D07B2371C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11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1" name="Rectangle 60">
                      <a:extLst>
                        <a:ext uri="{FF2B5EF4-FFF2-40B4-BE49-F238E27FC236}">
                          <a16:creationId xmlns:a16="http://schemas.microsoft.com/office/drawing/2014/main" id="{1E624C31-744A-4FB9-9AB0-9EBF0A6CFB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28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2" name="Rectangle 61">
                      <a:extLst>
                        <a:ext uri="{FF2B5EF4-FFF2-40B4-BE49-F238E27FC236}">
                          <a16:creationId xmlns:a16="http://schemas.microsoft.com/office/drawing/2014/main" id="{B531AA4B-B9F6-4931-BF00-2637CA63C8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097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3" name="Rectangle 62">
                      <a:extLst>
                        <a:ext uri="{FF2B5EF4-FFF2-40B4-BE49-F238E27FC236}">
                          <a16:creationId xmlns:a16="http://schemas.microsoft.com/office/drawing/2014/main" id="{30A8B2CD-01F0-493E-BF15-E369861FC5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66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4" name="Rectangle 63">
                      <a:extLst>
                        <a:ext uri="{FF2B5EF4-FFF2-40B4-BE49-F238E27FC236}">
                          <a16:creationId xmlns:a16="http://schemas.microsoft.com/office/drawing/2014/main" id="{5CD8CA88-7411-48D4-A258-D35876A28A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35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5" name="Rectangle 64">
                      <a:extLst>
                        <a:ext uri="{FF2B5EF4-FFF2-40B4-BE49-F238E27FC236}">
                          <a16:creationId xmlns:a16="http://schemas.microsoft.com/office/drawing/2014/main" id="{24A7469D-3620-40F1-818D-D8D13A8CE1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04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6" name="Rectangle 65">
                      <a:extLst>
                        <a:ext uri="{FF2B5EF4-FFF2-40B4-BE49-F238E27FC236}">
                          <a16:creationId xmlns:a16="http://schemas.microsoft.com/office/drawing/2014/main" id="{E8080406-3586-4B60-97D0-11B321690C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973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7" name="Rectangle 66">
                      <a:extLst>
                        <a:ext uri="{FF2B5EF4-FFF2-40B4-BE49-F238E27FC236}">
                          <a16:creationId xmlns:a16="http://schemas.microsoft.com/office/drawing/2014/main" id="{7DC62F5D-4A62-428E-9FAF-336147840C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42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sp>
                <p:nvSpPr>
                  <p:cNvPr id="69" name="Trapezoid 68">
                    <a:extLst>
                      <a:ext uri="{FF2B5EF4-FFF2-40B4-BE49-F238E27FC236}">
                        <a16:creationId xmlns:a16="http://schemas.microsoft.com/office/drawing/2014/main" id="{AFDD5BB4-A395-4EFB-87D1-CEDBEF728E54}"/>
                      </a:ext>
                    </a:extLst>
                  </p:cNvPr>
                  <p:cNvSpPr/>
                  <p:nvPr/>
                </p:nvSpPr>
                <p:spPr>
                  <a:xfrm flipV="1">
                    <a:off x="1170304" y="789942"/>
                    <a:ext cx="5242560" cy="248555"/>
                  </a:xfrm>
                  <a:prstGeom prst="trapezoid">
                    <a:avLst>
                      <a:gd name="adj" fmla="val 94161"/>
                    </a:avLst>
                  </a:prstGeom>
                  <a:blipFill>
                    <a:blip r:embed="rId2"/>
                    <a:tile tx="0" ty="0" sx="100000" sy="100000" flip="none" algn="tl"/>
                  </a:blip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70" name="Trapezoid 69">
                    <a:extLst>
                      <a:ext uri="{FF2B5EF4-FFF2-40B4-BE49-F238E27FC236}">
                        <a16:creationId xmlns:a16="http://schemas.microsoft.com/office/drawing/2014/main" id="{5BDED40D-A4B6-4725-A2B1-1CDE12F985ED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1180418" y="5810985"/>
                    <a:ext cx="5242560" cy="248555"/>
                  </a:xfrm>
                  <a:prstGeom prst="trapezoid">
                    <a:avLst>
                      <a:gd name="adj" fmla="val 94161"/>
                    </a:avLst>
                  </a:prstGeom>
                  <a:blipFill>
                    <a:blip r:embed="rId2"/>
                    <a:tile tx="0" ty="0" sx="100000" sy="100000" flip="none" algn="tl"/>
                  </a:blip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72" name="Trapezoid 71">
                    <a:extLst>
                      <a:ext uri="{FF2B5EF4-FFF2-40B4-BE49-F238E27FC236}">
                        <a16:creationId xmlns:a16="http://schemas.microsoft.com/office/drawing/2014/main" id="{FE4EE9EB-8852-4F88-AF49-CC389AE4D75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672525" y="3295220"/>
                    <a:ext cx="5234597" cy="235586"/>
                  </a:xfrm>
                  <a:prstGeom prst="trapezoid">
                    <a:avLst>
                      <a:gd name="adj" fmla="val 102342"/>
                    </a:avLst>
                  </a:prstGeom>
                  <a:blipFill>
                    <a:blip r:embed="rId2"/>
                    <a:tile tx="0" ty="0" sx="100000" sy="100000" flip="none" algn="tl"/>
                  </a:blip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42" name="TextBox 141">
                    <a:extLst>
                      <a:ext uri="{FF2B5EF4-FFF2-40B4-BE49-F238E27FC236}">
                        <a16:creationId xmlns:a16="http://schemas.microsoft.com/office/drawing/2014/main" id="{5478D092-7072-47A8-8987-61856AEC6145}"/>
                      </a:ext>
                    </a:extLst>
                  </p:cNvPr>
                  <p:cNvSpPr txBox="1"/>
                  <p:nvPr/>
                </p:nvSpPr>
                <p:spPr>
                  <a:xfrm>
                    <a:off x="1548606" y="5729884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a</a:t>
                    </a:r>
                  </a:p>
                </p:txBody>
              </p:sp>
              <p:sp>
                <p:nvSpPr>
                  <p:cNvPr id="143" name="TextBox 142">
                    <a:extLst>
                      <a:ext uri="{FF2B5EF4-FFF2-40B4-BE49-F238E27FC236}">
                        <a16:creationId xmlns:a16="http://schemas.microsoft.com/office/drawing/2014/main" id="{C4776F2D-4EDB-441B-AA7A-A5430F2E5626}"/>
                      </a:ext>
                    </a:extLst>
                  </p:cNvPr>
                  <p:cNvSpPr txBox="1"/>
                  <p:nvPr/>
                </p:nvSpPr>
                <p:spPr>
                  <a:xfrm>
                    <a:off x="2149133" y="5729884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b</a:t>
                    </a:r>
                  </a:p>
                </p:txBody>
              </p:sp>
              <p:sp>
                <p:nvSpPr>
                  <p:cNvPr id="144" name="TextBox 143">
                    <a:extLst>
                      <a:ext uri="{FF2B5EF4-FFF2-40B4-BE49-F238E27FC236}">
                        <a16:creationId xmlns:a16="http://schemas.microsoft.com/office/drawing/2014/main" id="{7B26844B-ACF0-44A1-B60E-23D835E6C78F}"/>
                      </a:ext>
                    </a:extLst>
                  </p:cNvPr>
                  <p:cNvSpPr txBox="1"/>
                  <p:nvPr/>
                </p:nvSpPr>
                <p:spPr>
                  <a:xfrm>
                    <a:off x="2748335" y="5739083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c</a:t>
                    </a:r>
                  </a:p>
                </p:txBody>
              </p:sp>
              <p:sp>
                <p:nvSpPr>
                  <p:cNvPr id="145" name="TextBox 144">
                    <a:extLst>
                      <a:ext uri="{FF2B5EF4-FFF2-40B4-BE49-F238E27FC236}">
                        <a16:creationId xmlns:a16="http://schemas.microsoft.com/office/drawing/2014/main" id="{CC1FEE89-8CC4-4207-8E7C-1DB4EADB51AB}"/>
                      </a:ext>
                    </a:extLst>
                  </p:cNvPr>
                  <p:cNvSpPr txBox="1"/>
                  <p:nvPr/>
                </p:nvSpPr>
                <p:spPr>
                  <a:xfrm>
                    <a:off x="3348862" y="5739083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d</a:t>
                    </a:r>
                  </a:p>
                </p:txBody>
              </p:sp>
              <p:sp>
                <p:nvSpPr>
                  <p:cNvPr id="146" name="TextBox 145">
                    <a:extLst>
                      <a:ext uri="{FF2B5EF4-FFF2-40B4-BE49-F238E27FC236}">
                        <a16:creationId xmlns:a16="http://schemas.microsoft.com/office/drawing/2014/main" id="{76D10775-1936-4D94-8F71-44E4F08CE34D}"/>
                      </a:ext>
                    </a:extLst>
                  </p:cNvPr>
                  <p:cNvSpPr txBox="1"/>
                  <p:nvPr/>
                </p:nvSpPr>
                <p:spPr>
                  <a:xfrm>
                    <a:off x="3942380" y="5720685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e</a:t>
                    </a:r>
                  </a:p>
                </p:txBody>
              </p:sp>
              <p:sp>
                <p:nvSpPr>
                  <p:cNvPr id="147" name="TextBox 146">
                    <a:extLst>
                      <a:ext uri="{FF2B5EF4-FFF2-40B4-BE49-F238E27FC236}">
                        <a16:creationId xmlns:a16="http://schemas.microsoft.com/office/drawing/2014/main" id="{254A74E5-2A37-407F-AE06-D3527A101B13}"/>
                      </a:ext>
                    </a:extLst>
                  </p:cNvPr>
                  <p:cNvSpPr txBox="1"/>
                  <p:nvPr/>
                </p:nvSpPr>
                <p:spPr>
                  <a:xfrm>
                    <a:off x="4542907" y="5720685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f</a:t>
                    </a:r>
                  </a:p>
                </p:txBody>
              </p:sp>
              <p:sp>
                <p:nvSpPr>
                  <p:cNvPr id="148" name="TextBox 147">
                    <a:extLst>
                      <a:ext uri="{FF2B5EF4-FFF2-40B4-BE49-F238E27FC236}">
                        <a16:creationId xmlns:a16="http://schemas.microsoft.com/office/drawing/2014/main" id="{20799E9E-189A-4126-BA09-A0B80E6F731B}"/>
                      </a:ext>
                    </a:extLst>
                  </p:cNvPr>
                  <p:cNvSpPr txBox="1"/>
                  <p:nvPr/>
                </p:nvSpPr>
                <p:spPr>
                  <a:xfrm>
                    <a:off x="5142109" y="5729884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g</a:t>
                    </a:r>
                  </a:p>
                </p:txBody>
              </p:sp>
              <p:sp>
                <p:nvSpPr>
                  <p:cNvPr id="149" name="TextBox 148">
                    <a:extLst>
                      <a:ext uri="{FF2B5EF4-FFF2-40B4-BE49-F238E27FC236}">
                        <a16:creationId xmlns:a16="http://schemas.microsoft.com/office/drawing/2014/main" id="{45490A2A-9FF8-458E-B826-CF49331E2ACA}"/>
                      </a:ext>
                    </a:extLst>
                  </p:cNvPr>
                  <p:cNvSpPr txBox="1"/>
                  <p:nvPr/>
                </p:nvSpPr>
                <p:spPr>
                  <a:xfrm>
                    <a:off x="5742636" y="5729884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h</a:t>
                    </a:r>
                  </a:p>
                </p:txBody>
              </p:sp>
              <p:sp>
                <p:nvSpPr>
                  <p:cNvPr id="150" name="TextBox 149">
                    <a:extLst>
                      <a:ext uri="{FF2B5EF4-FFF2-40B4-BE49-F238E27FC236}">
                        <a16:creationId xmlns:a16="http://schemas.microsoft.com/office/drawing/2014/main" id="{30FDB1C0-8857-4948-BDA0-4B3B4D240E51}"/>
                      </a:ext>
                    </a:extLst>
                  </p:cNvPr>
                  <p:cNvSpPr txBox="1"/>
                  <p:nvPr/>
                </p:nvSpPr>
                <p:spPr>
                  <a:xfrm>
                    <a:off x="1151594" y="5310737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1</a:t>
                    </a:r>
                  </a:p>
                </p:txBody>
              </p:sp>
              <p:sp>
                <p:nvSpPr>
                  <p:cNvPr id="152" name="TextBox 151">
                    <a:extLst>
                      <a:ext uri="{FF2B5EF4-FFF2-40B4-BE49-F238E27FC236}">
                        <a16:creationId xmlns:a16="http://schemas.microsoft.com/office/drawing/2014/main" id="{4320CA1C-06FD-4E8C-892A-9FB58CA9BF07}"/>
                      </a:ext>
                    </a:extLst>
                  </p:cNvPr>
                  <p:cNvSpPr txBox="1"/>
                  <p:nvPr/>
                </p:nvSpPr>
                <p:spPr>
                  <a:xfrm>
                    <a:off x="1146611" y="4098042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3</a:t>
                    </a:r>
                  </a:p>
                </p:txBody>
              </p:sp>
              <p:sp>
                <p:nvSpPr>
                  <p:cNvPr id="155" name="TextBox 154">
                    <a:extLst>
                      <a:ext uri="{FF2B5EF4-FFF2-40B4-BE49-F238E27FC236}">
                        <a16:creationId xmlns:a16="http://schemas.microsoft.com/office/drawing/2014/main" id="{29A10450-CCBB-4067-A96E-BB11EA485E01}"/>
                      </a:ext>
                    </a:extLst>
                  </p:cNvPr>
                  <p:cNvSpPr txBox="1"/>
                  <p:nvPr/>
                </p:nvSpPr>
                <p:spPr>
                  <a:xfrm>
                    <a:off x="1156061" y="2323151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6</a:t>
                    </a:r>
                  </a:p>
                </p:txBody>
              </p:sp>
              <p:sp>
                <p:nvSpPr>
                  <p:cNvPr id="158" name="TextBox 157">
                    <a:extLst>
                      <a:ext uri="{FF2B5EF4-FFF2-40B4-BE49-F238E27FC236}">
                        <a16:creationId xmlns:a16="http://schemas.microsoft.com/office/drawing/2014/main" id="{E32E8DC0-305E-43A7-A11B-0364AF0ECDA8}"/>
                      </a:ext>
                    </a:extLst>
                  </p:cNvPr>
                  <p:cNvSpPr txBox="1"/>
                  <p:nvPr/>
                </p:nvSpPr>
                <p:spPr>
                  <a:xfrm>
                    <a:off x="1162126" y="1139239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8</a:t>
                    </a:r>
                  </a:p>
                </p:txBody>
              </p:sp>
            </p:grpSp>
          </p:grpSp>
        </p:grp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BB16C8D0-8451-4E38-A31D-36318A2D7267}"/>
                </a:ext>
              </a:extLst>
            </p:cNvPr>
            <p:cNvSpPr txBox="1"/>
            <p:nvPr/>
          </p:nvSpPr>
          <p:spPr>
            <a:xfrm>
              <a:off x="1143358" y="3504939"/>
              <a:ext cx="3640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63935FE9-7437-4B98-8993-7F0168D755BD}"/>
              </a:ext>
            </a:extLst>
          </p:cNvPr>
          <p:cNvGrpSpPr/>
          <p:nvPr/>
        </p:nvGrpSpPr>
        <p:grpSpPr>
          <a:xfrm>
            <a:off x="5778360" y="4036674"/>
            <a:ext cx="251450" cy="563761"/>
            <a:chOff x="7694966" y="1722120"/>
            <a:chExt cx="750534" cy="1706880"/>
          </a:xfrm>
        </p:grpSpPr>
        <p:sp>
          <p:nvSpPr>
            <p:cNvPr id="87" name="Trapezoid 79">
              <a:extLst>
                <a:ext uri="{FF2B5EF4-FFF2-40B4-BE49-F238E27FC236}">
                  <a16:creationId xmlns:a16="http://schemas.microsoft.com/office/drawing/2014/main" id="{3A23EA01-0AC0-4633-A5EB-66F570E4841A}"/>
                </a:ext>
              </a:extLst>
            </p:cNvPr>
            <p:cNvSpPr/>
            <p:nvPr/>
          </p:nvSpPr>
          <p:spPr>
            <a:xfrm>
              <a:off x="7694967" y="2266950"/>
              <a:ext cx="750532" cy="938616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0AEE4ED9-005D-4451-9FA9-8A0C9F44D5FE}"/>
                </a:ext>
              </a:extLst>
            </p:cNvPr>
            <p:cNvGrpSpPr/>
            <p:nvPr/>
          </p:nvGrpSpPr>
          <p:grpSpPr>
            <a:xfrm>
              <a:off x="7694966" y="3206750"/>
              <a:ext cx="750534" cy="222250"/>
              <a:chOff x="7694966" y="3234753"/>
              <a:chExt cx="602459" cy="194247"/>
            </a:xfrm>
          </p:grpSpPr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FAFA8B26-1763-45AA-B252-9883A00DA001}"/>
                  </a:ext>
                </a:extLst>
              </p:cNvPr>
              <p:cNvSpPr/>
              <p:nvPr/>
            </p:nvSpPr>
            <p:spPr>
              <a:xfrm>
                <a:off x="7694968" y="3234753"/>
                <a:ext cx="602457" cy="65094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144C0244-E9C8-4F6C-A649-32F1BF30A46F}"/>
                  </a:ext>
                </a:extLst>
              </p:cNvPr>
              <p:cNvSpPr/>
              <p:nvPr/>
            </p:nvSpPr>
            <p:spPr>
              <a:xfrm>
                <a:off x="7694966" y="3363906"/>
                <a:ext cx="602457" cy="65094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Rectangle 81">
                <a:extLst>
                  <a:ext uri="{FF2B5EF4-FFF2-40B4-BE49-F238E27FC236}">
                    <a16:creationId xmlns:a16="http://schemas.microsoft.com/office/drawing/2014/main" id="{723C1C3C-A9B3-4FC7-89A7-543BB2585EB0}"/>
                  </a:ext>
                </a:extLst>
              </p:cNvPr>
              <p:cNvSpPr/>
              <p:nvPr/>
            </p:nvSpPr>
            <p:spPr>
              <a:xfrm>
                <a:off x="7694966" y="3298812"/>
                <a:ext cx="602457" cy="65094"/>
              </a:xfrm>
              <a:custGeom>
                <a:avLst/>
                <a:gdLst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2457" h="65094">
                    <a:moveTo>
                      <a:pt x="0" y="0"/>
                    </a:moveTo>
                    <a:lnTo>
                      <a:pt x="602457" y="0"/>
                    </a:lnTo>
                    <a:cubicBezTo>
                      <a:pt x="569119" y="28842"/>
                      <a:pt x="571502" y="43396"/>
                      <a:pt x="602457" y="65094"/>
                    </a:cubicBezTo>
                    <a:lnTo>
                      <a:pt x="0" y="65094"/>
                    </a:lnTo>
                    <a:cubicBezTo>
                      <a:pt x="33338" y="45777"/>
                      <a:pt x="30957" y="26461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2" name="Trapezoid 91">
              <a:extLst>
                <a:ext uri="{FF2B5EF4-FFF2-40B4-BE49-F238E27FC236}">
                  <a16:creationId xmlns:a16="http://schemas.microsoft.com/office/drawing/2014/main" id="{6F3C3799-3C91-4F36-A520-AF877D9EFB98}"/>
                </a:ext>
              </a:extLst>
            </p:cNvPr>
            <p:cNvSpPr/>
            <p:nvPr/>
          </p:nvSpPr>
          <p:spPr>
            <a:xfrm flipV="1">
              <a:off x="7810500" y="2067529"/>
              <a:ext cx="520700" cy="198235"/>
            </a:xfrm>
            <a:custGeom>
              <a:avLst/>
              <a:gdLst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0700" h="198235">
                  <a:moveTo>
                    <a:pt x="0" y="198235"/>
                  </a:moveTo>
                  <a:cubicBezTo>
                    <a:pt x="82136" y="132157"/>
                    <a:pt x="110298" y="75603"/>
                    <a:pt x="74959" y="0"/>
                  </a:cubicBezTo>
                  <a:lnTo>
                    <a:pt x="445741" y="0"/>
                  </a:lnTo>
                  <a:cubicBezTo>
                    <a:pt x="413577" y="66078"/>
                    <a:pt x="460789" y="128982"/>
                    <a:pt x="520700" y="198235"/>
                  </a:cubicBezTo>
                  <a:lnTo>
                    <a:pt x="0" y="198235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Cross 92">
              <a:extLst>
                <a:ext uri="{FF2B5EF4-FFF2-40B4-BE49-F238E27FC236}">
                  <a16:creationId xmlns:a16="http://schemas.microsoft.com/office/drawing/2014/main" id="{4A0871BE-824A-4F21-A1A1-90E9B34AE1DC}"/>
                </a:ext>
              </a:extLst>
            </p:cNvPr>
            <p:cNvSpPr/>
            <p:nvPr/>
          </p:nvSpPr>
          <p:spPr>
            <a:xfrm>
              <a:off x="7892018" y="1722120"/>
              <a:ext cx="344964" cy="344223"/>
            </a:xfrm>
            <a:prstGeom prst="plus">
              <a:avLst>
                <a:gd name="adj" fmla="val 35659"/>
              </a:avLst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57568218-776F-4DA6-95AD-B01EE1FE75A7}"/>
              </a:ext>
            </a:extLst>
          </p:cNvPr>
          <p:cNvGrpSpPr/>
          <p:nvPr/>
        </p:nvGrpSpPr>
        <p:grpSpPr>
          <a:xfrm>
            <a:off x="5151136" y="1070872"/>
            <a:ext cx="251450" cy="556766"/>
            <a:chOff x="6837222" y="3653522"/>
            <a:chExt cx="750534" cy="1685702"/>
          </a:xfrm>
        </p:grpSpPr>
        <p:sp>
          <p:nvSpPr>
            <p:cNvPr id="94" name="Trapezoid 79">
              <a:extLst>
                <a:ext uri="{FF2B5EF4-FFF2-40B4-BE49-F238E27FC236}">
                  <a16:creationId xmlns:a16="http://schemas.microsoft.com/office/drawing/2014/main" id="{5818FD8E-56E9-4484-AD02-28B26C68ADB5}"/>
                </a:ext>
              </a:extLst>
            </p:cNvPr>
            <p:cNvSpPr/>
            <p:nvPr/>
          </p:nvSpPr>
          <p:spPr>
            <a:xfrm>
              <a:off x="6837223" y="3969644"/>
              <a:ext cx="750532" cy="1104076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0F73A3ED-1F99-4BC8-880C-2014CB2DFC0F}"/>
                </a:ext>
              </a:extLst>
            </p:cNvPr>
            <p:cNvGrpSpPr/>
            <p:nvPr/>
          </p:nvGrpSpPr>
          <p:grpSpPr>
            <a:xfrm>
              <a:off x="6837222" y="5075126"/>
              <a:ext cx="750534" cy="264098"/>
              <a:chOff x="7694966" y="3234753"/>
              <a:chExt cx="602459" cy="194247"/>
            </a:xfrm>
            <a:solidFill>
              <a:schemeClr val="tx1"/>
            </a:solidFill>
          </p:grpSpPr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8124DF02-46E4-4E55-A6D9-90463DE9981F}"/>
                  </a:ext>
                </a:extLst>
              </p:cNvPr>
              <p:cNvSpPr/>
              <p:nvPr/>
            </p:nvSpPr>
            <p:spPr>
              <a:xfrm>
                <a:off x="7694968" y="3234753"/>
                <a:ext cx="602457" cy="65094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5904D597-AE52-446D-851D-52A9B1CDB95D}"/>
                  </a:ext>
                </a:extLst>
              </p:cNvPr>
              <p:cNvSpPr/>
              <p:nvPr/>
            </p:nvSpPr>
            <p:spPr>
              <a:xfrm>
                <a:off x="7694966" y="3363906"/>
                <a:ext cx="602457" cy="65094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Rectangle 81">
                <a:extLst>
                  <a:ext uri="{FF2B5EF4-FFF2-40B4-BE49-F238E27FC236}">
                    <a16:creationId xmlns:a16="http://schemas.microsoft.com/office/drawing/2014/main" id="{C540814E-1166-44E4-A054-3562390AB88C}"/>
                  </a:ext>
                </a:extLst>
              </p:cNvPr>
              <p:cNvSpPr/>
              <p:nvPr/>
            </p:nvSpPr>
            <p:spPr>
              <a:xfrm>
                <a:off x="7694966" y="3298812"/>
                <a:ext cx="602457" cy="65094"/>
              </a:xfrm>
              <a:custGeom>
                <a:avLst/>
                <a:gdLst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2457" h="65094">
                    <a:moveTo>
                      <a:pt x="0" y="0"/>
                    </a:moveTo>
                    <a:lnTo>
                      <a:pt x="602457" y="0"/>
                    </a:lnTo>
                    <a:cubicBezTo>
                      <a:pt x="569119" y="28842"/>
                      <a:pt x="571502" y="43396"/>
                      <a:pt x="602457" y="65094"/>
                    </a:cubicBezTo>
                    <a:lnTo>
                      <a:pt x="0" y="65094"/>
                    </a:lnTo>
                    <a:cubicBezTo>
                      <a:pt x="33338" y="45777"/>
                      <a:pt x="30957" y="26461"/>
                      <a:pt x="0" y="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AACB6DCB-5452-4538-A484-AE94AF47EED9}"/>
                </a:ext>
              </a:extLst>
            </p:cNvPr>
            <p:cNvSpPr/>
            <p:nvPr/>
          </p:nvSpPr>
          <p:spPr>
            <a:xfrm>
              <a:off x="7024905" y="3796395"/>
              <a:ext cx="381000" cy="171842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8A017BD4-CA15-40FF-891D-209B300B4BE9}"/>
                </a:ext>
              </a:extLst>
            </p:cNvPr>
            <p:cNvSpPr/>
            <p:nvPr/>
          </p:nvSpPr>
          <p:spPr>
            <a:xfrm rot="5400000">
              <a:off x="7189016" y="3751349"/>
              <a:ext cx="314714" cy="119063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D1128860-A972-4F80-9147-0A38D0DADD0C}"/>
                </a:ext>
              </a:extLst>
            </p:cNvPr>
            <p:cNvSpPr/>
            <p:nvPr/>
          </p:nvSpPr>
          <p:spPr>
            <a:xfrm rot="5400000">
              <a:off x="6927077" y="3751348"/>
              <a:ext cx="314715" cy="119063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E0046DA9-BE90-4365-8F0E-2CB8D19F58E9}"/>
              </a:ext>
            </a:extLst>
          </p:cNvPr>
          <p:cNvGrpSpPr/>
          <p:nvPr/>
        </p:nvGrpSpPr>
        <p:grpSpPr>
          <a:xfrm>
            <a:off x="5778359" y="1058705"/>
            <a:ext cx="251450" cy="563761"/>
            <a:chOff x="7708720" y="3652435"/>
            <a:chExt cx="750534" cy="1706880"/>
          </a:xfrm>
        </p:grpSpPr>
        <p:sp>
          <p:nvSpPr>
            <p:cNvPr id="104" name="Trapezoid 79">
              <a:extLst>
                <a:ext uri="{FF2B5EF4-FFF2-40B4-BE49-F238E27FC236}">
                  <a16:creationId xmlns:a16="http://schemas.microsoft.com/office/drawing/2014/main" id="{9B901CCB-6FD9-41B4-8891-84534AA2395B}"/>
                </a:ext>
              </a:extLst>
            </p:cNvPr>
            <p:cNvSpPr/>
            <p:nvPr/>
          </p:nvSpPr>
          <p:spPr>
            <a:xfrm>
              <a:off x="7708721" y="4197265"/>
              <a:ext cx="750532" cy="938616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9DEB6B25-FA44-41D0-8628-0F74F44D1281}"/>
                </a:ext>
              </a:extLst>
            </p:cNvPr>
            <p:cNvGrpSpPr/>
            <p:nvPr/>
          </p:nvGrpSpPr>
          <p:grpSpPr>
            <a:xfrm>
              <a:off x="7708720" y="5137065"/>
              <a:ext cx="750534" cy="222250"/>
              <a:chOff x="7694966" y="3234753"/>
              <a:chExt cx="602459" cy="194247"/>
            </a:xfrm>
            <a:solidFill>
              <a:schemeClr val="tx1"/>
            </a:solidFill>
          </p:grpSpPr>
          <p:sp>
            <p:nvSpPr>
              <p:cNvPr id="106" name="Rectangle 105">
                <a:extLst>
                  <a:ext uri="{FF2B5EF4-FFF2-40B4-BE49-F238E27FC236}">
                    <a16:creationId xmlns:a16="http://schemas.microsoft.com/office/drawing/2014/main" id="{E96C0E1E-C5E4-4CBF-9BB9-5607FE48675A}"/>
                  </a:ext>
                </a:extLst>
              </p:cNvPr>
              <p:cNvSpPr/>
              <p:nvPr/>
            </p:nvSpPr>
            <p:spPr>
              <a:xfrm>
                <a:off x="7694968" y="3234753"/>
                <a:ext cx="602457" cy="65094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Rectangle 106">
                <a:extLst>
                  <a:ext uri="{FF2B5EF4-FFF2-40B4-BE49-F238E27FC236}">
                    <a16:creationId xmlns:a16="http://schemas.microsoft.com/office/drawing/2014/main" id="{6EACED82-4F0D-45C7-BA83-032BE563E287}"/>
                  </a:ext>
                </a:extLst>
              </p:cNvPr>
              <p:cNvSpPr/>
              <p:nvPr/>
            </p:nvSpPr>
            <p:spPr>
              <a:xfrm>
                <a:off x="7694966" y="3363906"/>
                <a:ext cx="602457" cy="65094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Rectangle 81">
                <a:extLst>
                  <a:ext uri="{FF2B5EF4-FFF2-40B4-BE49-F238E27FC236}">
                    <a16:creationId xmlns:a16="http://schemas.microsoft.com/office/drawing/2014/main" id="{CA853522-D37C-4B52-AE40-DD0AD3363C26}"/>
                  </a:ext>
                </a:extLst>
              </p:cNvPr>
              <p:cNvSpPr/>
              <p:nvPr/>
            </p:nvSpPr>
            <p:spPr>
              <a:xfrm>
                <a:off x="7694966" y="3298812"/>
                <a:ext cx="602457" cy="65094"/>
              </a:xfrm>
              <a:custGeom>
                <a:avLst/>
                <a:gdLst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2457" h="65094">
                    <a:moveTo>
                      <a:pt x="0" y="0"/>
                    </a:moveTo>
                    <a:lnTo>
                      <a:pt x="602457" y="0"/>
                    </a:lnTo>
                    <a:cubicBezTo>
                      <a:pt x="569119" y="28842"/>
                      <a:pt x="571502" y="43396"/>
                      <a:pt x="602457" y="65094"/>
                    </a:cubicBezTo>
                    <a:lnTo>
                      <a:pt x="0" y="65094"/>
                    </a:lnTo>
                    <a:cubicBezTo>
                      <a:pt x="33338" y="45777"/>
                      <a:pt x="30957" y="26461"/>
                      <a:pt x="0" y="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9" name="Trapezoid 91">
              <a:extLst>
                <a:ext uri="{FF2B5EF4-FFF2-40B4-BE49-F238E27FC236}">
                  <a16:creationId xmlns:a16="http://schemas.microsoft.com/office/drawing/2014/main" id="{BAA293C2-01A0-4E19-9B0E-A6212BF2A849}"/>
                </a:ext>
              </a:extLst>
            </p:cNvPr>
            <p:cNvSpPr/>
            <p:nvPr/>
          </p:nvSpPr>
          <p:spPr>
            <a:xfrm flipV="1">
              <a:off x="7824254" y="3997844"/>
              <a:ext cx="520700" cy="198235"/>
            </a:xfrm>
            <a:custGeom>
              <a:avLst/>
              <a:gdLst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0700" h="198235">
                  <a:moveTo>
                    <a:pt x="0" y="198235"/>
                  </a:moveTo>
                  <a:cubicBezTo>
                    <a:pt x="82136" y="132157"/>
                    <a:pt x="110298" y="75603"/>
                    <a:pt x="74959" y="0"/>
                  </a:cubicBezTo>
                  <a:lnTo>
                    <a:pt x="445741" y="0"/>
                  </a:lnTo>
                  <a:cubicBezTo>
                    <a:pt x="413577" y="66078"/>
                    <a:pt x="460789" y="128982"/>
                    <a:pt x="520700" y="198235"/>
                  </a:cubicBezTo>
                  <a:lnTo>
                    <a:pt x="0" y="198235"/>
                  </a:lnTo>
                  <a:close/>
                </a:path>
              </a:pathLst>
            </a:cu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Cross 109">
              <a:extLst>
                <a:ext uri="{FF2B5EF4-FFF2-40B4-BE49-F238E27FC236}">
                  <a16:creationId xmlns:a16="http://schemas.microsoft.com/office/drawing/2014/main" id="{53DA4E13-489F-4FE8-8520-3654BFA9FCE0}"/>
                </a:ext>
              </a:extLst>
            </p:cNvPr>
            <p:cNvSpPr/>
            <p:nvPr/>
          </p:nvSpPr>
          <p:spPr>
            <a:xfrm>
              <a:off x="7905772" y="3652435"/>
              <a:ext cx="344964" cy="344223"/>
            </a:xfrm>
            <a:prstGeom prst="plus">
              <a:avLst>
                <a:gd name="adj" fmla="val 35659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D1FAAAAB-268F-4D73-BAF4-2E71EB895D71}"/>
              </a:ext>
            </a:extLst>
          </p:cNvPr>
          <p:cNvGrpSpPr/>
          <p:nvPr/>
        </p:nvGrpSpPr>
        <p:grpSpPr>
          <a:xfrm>
            <a:off x="5765493" y="2276639"/>
            <a:ext cx="232116" cy="502430"/>
            <a:chOff x="7846358" y="882757"/>
            <a:chExt cx="602459" cy="1339516"/>
          </a:xfrm>
          <a:solidFill>
            <a:schemeClr val="tx1"/>
          </a:solidFill>
        </p:grpSpPr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22B1877E-5B1E-49DD-9908-9077229F450C}"/>
                </a:ext>
              </a:extLst>
            </p:cNvPr>
            <p:cNvSpPr/>
            <p:nvPr/>
          </p:nvSpPr>
          <p:spPr>
            <a:xfrm>
              <a:off x="7953571" y="882757"/>
              <a:ext cx="388030" cy="388030"/>
            </a:xfrm>
            <a:prstGeom prst="ellipse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42EBA018-5230-40C8-98DD-3042613347FF}"/>
                </a:ext>
              </a:extLst>
            </p:cNvPr>
            <p:cNvSpPr/>
            <p:nvPr/>
          </p:nvSpPr>
          <p:spPr>
            <a:xfrm>
              <a:off x="7846360" y="2028026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Trapezoid 79">
              <a:extLst>
                <a:ext uri="{FF2B5EF4-FFF2-40B4-BE49-F238E27FC236}">
                  <a16:creationId xmlns:a16="http://schemas.microsoft.com/office/drawing/2014/main" id="{D2808529-D621-4A92-8C81-123DDA8DE995}"/>
                </a:ext>
              </a:extLst>
            </p:cNvPr>
            <p:cNvSpPr/>
            <p:nvPr/>
          </p:nvSpPr>
          <p:spPr>
            <a:xfrm>
              <a:off x="7846360" y="1201050"/>
              <a:ext cx="602457" cy="826974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22122B8C-3A9C-4B02-84D5-8BF63C0B9E1F}"/>
                </a:ext>
              </a:extLst>
            </p:cNvPr>
            <p:cNvSpPr/>
            <p:nvPr/>
          </p:nvSpPr>
          <p:spPr>
            <a:xfrm>
              <a:off x="7846358" y="2157179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Rectangle 81">
              <a:extLst>
                <a:ext uri="{FF2B5EF4-FFF2-40B4-BE49-F238E27FC236}">
                  <a16:creationId xmlns:a16="http://schemas.microsoft.com/office/drawing/2014/main" id="{A48E5065-8B36-4516-91C6-821B3C19D640}"/>
                </a:ext>
              </a:extLst>
            </p:cNvPr>
            <p:cNvSpPr/>
            <p:nvPr/>
          </p:nvSpPr>
          <p:spPr>
            <a:xfrm>
              <a:off x="7846358" y="2092085"/>
              <a:ext cx="602457" cy="65094"/>
            </a:xfrm>
            <a:custGeom>
              <a:avLst/>
              <a:gdLst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65094">
                  <a:moveTo>
                    <a:pt x="0" y="0"/>
                  </a:moveTo>
                  <a:lnTo>
                    <a:pt x="602457" y="0"/>
                  </a:lnTo>
                  <a:cubicBezTo>
                    <a:pt x="569119" y="28842"/>
                    <a:pt x="571502" y="43396"/>
                    <a:pt x="602457" y="65094"/>
                  </a:cubicBezTo>
                  <a:lnTo>
                    <a:pt x="0" y="65094"/>
                  </a:lnTo>
                  <a:cubicBezTo>
                    <a:pt x="33338" y="45777"/>
                    <a:pt x="30957" y="26461"/>
                    <a:pt x="0" y="0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46B2CAFB-030A-4832-A895-70849D995FF0}"/>
              </a:ext>
            </a:extLst>
          </p:cNvPr>
          <p:cNvGrpSpPr/>
          <p:nvPr/>
        </p:nvGrpSpPr>
        <p:grpSpPr>
          <a:xfrm>
            <a:off x="3330777" y="2238097"/>
            <a:ext cx="313647" cy="573437"/>
            <a:chOff x="8601981" y="1689760"/>
            <a:chExt cx="936180" cy="1736177"/>
          </a:xfrm>
        </p:grpSpPr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BDDC0E04-06A7-43E1-BBC4-E686521EE0A0}"/>
                </a:ext>
              </a:extLst>
            </p:cNvPr>
            <p:cNvSpPr/>
            <p:nvPr/>
          </p:nvSpPr>
          <p:spPr>
            <a:xfrm>
              <a:off x="8601981" y="1689760"/>
              <a:ext cx="936180" cy="1436826"/>
            </a:xfrm>
            <a:custGeom>
              <a:avLst/>
              <a:gdLst>
                <a:gd name="connsiteX0" fmla="*/ 932850 w 977736"/>
                <a:gd name="connsiteY0" fmla="*/ 1572806 h 1579156"/>
                <a:gd name="connsiteX1" fmla="*/ 837600 w 977736"/>
                <a:gd name="connsiteY1" fmla="*/ 1414056 h 1579156"/>
                <a:gd name="connsiteX2" fmla="*/ 770925 w 977736"/>
                <a:gd name="connsiteY2" fmla="*/ 1220381 h 1579156"/>
                <a:gd name="connsiteX3" fmla="*/ 904275 w 977736"/>
                <a:gd name="connsiteY3" fmla="*/ 1141006 h 1579156"/>
                <a:gd name="connsiteX4" fmla="*/ 977300 w 977736"/>
                <a:gd name="connsiteY4" fmla="*/ 1083856 h 1579156"/>
                <a:gd name="connsiteX5" fmla="*/ 872525 w 977736"/>
                <a:gd name="connsiteY5" fmla="*/ 1064806 h 1579156"/>
                <a:gd name="connsiteX6" fmla="*/ 761400 w 977736"/>
                <a:gd name="connsiteY6" fmla="*/ 956856 h 1579156"/>
                <a:gd name="connsiteX7" fmla="*/ 777275 w 977736"/>
                <a:gd name="connsiteY7" fmla="*/ 794931 h 1579156"/>
                <a:gd name="connsiteX8" fmla="*/ 923325 w 977736"/>
                <a:gd name="connsiteY8" fmla="*/ 496481 h 1579156"/>
                <a:gd name="connsiteX9" fmla="*/ 843950 w 977736"/>
                <a:gd name="connsiteY9" fmla="*/ 226606 h 1579156"/>
                <a:gd name="connsiteX10" fmla="*/ 675675 w 977736"/>
                <a:gd name="connsiteY10" fmla="*/ 51981 h 1579156"/>
                <a:gd name="connsiteX11" fmla="*/ 415325 w 977736"/>
                <a:gd name="connsiteY11" fmla="*/ 1181 h 1579156"/>
                <a:gd name="connsiteX12" fmla="*/ 154975 w 977736"/>
                <a:gd name="connsiteY12" fmla="*/ 90081 h 1579156"/>
                <a:gd name="connsiteX13" fmla="*/ 24800 w 977736"/>
                <a:gd name="connsiteY13" fmla="*/ 210731 h 1579156"/>
                <a:gd name="connsiteX14" fmla="*/ 101000 w 977736"/>
                <a:gd name="connsiteY14" fmla="*/ 337731 h 1579156"/>
                <a:gd name="connsiteX15" fmla="*/ 27975 w 977736"/>
                <a:gd name="connsiteY15" fmla="*/ 439331 h 1579156"/>
                <a:gd name="connsiteX16" fmla="*/ 62900 w 977736"/>
                <a:gd name="connsiteY16" fmla="*/ 569506 h 1579156"/>
                <a:gd name="connsiteX17" fmla="*/ 2575 w 977736"/>
                <a:gd name="connsiteY17" fmla="*/ 861606 h 1579156"/>
                <a:gd name="connsiteX18" fmla="*/ 15275 w 977736"/>
                <a:gd name="connsiteY18" fmla="*/ 956856 h 1579156"/>
                <a:gd name="connsiteX19" fmla="*/ 53375 w 977736"/>
                <a:gd name="connsiteY19" fmla="*/ 1020356 h 1579156"/>
                <a:gd name="connsiteX20" fmla="*/ 107350 w 977736"/>
                <a:gd name="connsiteY20" fmla="*/ 1033056 h 1579156"/>
                <a:gd name="connsiteX21" fmla="*/ 237525 w 977736"/>
                <a:gd name="connsiteY21" fmla="*/ 880656 h 1579156"/>
                <a:gd name="connsiteX22" fmla="*/ 281975 w 977736"/>
                <a:gd name="connsiteY22" fmla="*/ 848906 h 1579156"/>
                <a:gd name="connsiteX23" fmla="*/ 367700 w 977736"/>
                <a:gd name="connsiteY23" fmla="*/ 753656 h 1579156"/>
                <a:gd name="connsiteX24" fmla="*/ 361350 w 977736"/>
                <a:gd name="connsiteY24" fmla="*/ 1020356 h 1579156"/>
                <a:gd name="connsiteX25" fmla="*/ 285150 w 977736"/>
                <a:gd name="connsiteY25" fmla="*/ 1382306 h 1579156"/>
                <a:gd name="connsiteX26" fmla="*/ 186725 w 977736"/>
                <a:gd name="connsiteY26" fmla="*/ 1579156 h 1579156"/>
                <a:gd name="connsiteX0" fmla="*/ 932850 w 977736"/>
                <a:gd name="connsiteY0" fmla="*/ 1572246 h 1578596"/>
                <a:gd name="connsiteX1" fmla="*/ 837600 w 977736"/>
                <a:gd name="connsiteY1" fmla="*/ 1413496 h 1578596"/>
                <a:gd name="connsiteX2" fmla="*/ 770925 w 977736"/>
                <a:gd name="connsiteY2" fmla="*/ 1219821 h 1578596"/>
                <a:gd name="connsiteX3" fmla="*/ 904275 w 977736"/>
                <a:gd name="connsiteY3" fmla="*/ 1140446 h 1578596"/>
                <a:gd name="connsiteX4" fmla="*/ 977300 w 977736"/>
                <a:gd name="connsiteY4" fmla="*/ 1083296 h 1578596"/>
                <a:gd name="connsiteX5" fmla="*/ 872525 w 977736"/>
                <a:gd name="connsiteY5" fmla="*/ 1064246 h 1578596"/>
                <a:gd name="connsiteX6" fmla="*/ 761400 w 977736"/>
                <a:gd name="connsiteY6" fmla="*/ 956296 h 1578596"/>
                <a:gd name="connsiteX7" fmla="*/ 777275 w 977736"/>
                <a:gd name="connsiteY7" fmla="*/ 794371 h 1578596"/>
                <a:gd name="connsiteX8" fmla="*/ 923325 w 977736"/>
                <a:gd name="connsiteY8" fmla="*/ 495921 h 1578596"/>
                <a:gd name="connsiteX9" fmla="*/ 843950 w 977736"/>
                <a:gd name="connsiteY9" fmla="*/ 226046 h 1578596"/>
                <a:gd name="connsiteX10" fmla="*/ 675675 w 977736"/>
                <a:gd name="connsiteY10" fmla="*/ 51421 h 1578596"/>
                <a:gd name="connsiteX11" fmla="*/ 415325 w 977736"/>
                <a:gd name="connsiteY11" fmla="*/ 621 h 1578596"/>
                <a:gd name="connsiteX12" fmla="*/ 208950 w 977736"/>
                <a:gd name="connsiteY12" fmla="*/ 76821 h 1578596"/>
                <a:gd name="connsiteX13" fmla="*/ 24800 w 977736"/>
                <a:gd name="connsiteY13" fmla="*/ 210171 h 1578596"/>
                <a:gd name="connsiteX14" fmla="*/ 101000 w 977736"/>
                <a:gd name="connsiteY14" fmla="*/ 337171 h 1578596"/>
                <a:gd name="connsiteX15" fmla="*/ 27975 w 977736"/>
                <a:gd name="connsiteY15" fmla="*/ 438771 h 1578596"/>
                <a:gd name="connsiteX16" fmla="*/ 62900 w 977736"/>
                <a:gd name="connsiteY16" fmla="*/ 568946 h 1578596"/>
                <a:gd name="connsiteX17" fmla="*/ 2575 w 977736"/>
                <a:gd name="connsiteY17" fmla="*/ 861046 h 1578596"/>
                <a:gd name="connsiteX18" fmla="*/ 15275 w 977736"/>
                <a:gd name="connsiteY18" fmla="*/ 956296 h 1578596"/>
                <a:gd name="connsiteX19" fmla="*/ 53375 w 977736"/>
                <a:gd name="connsiteY19" fmla="*/ 1019796 h 1578596"/>
                <a:gd name="connsiteX20" fmla="*/ 107350 w 977736"/>
                <a:gd name="connsiteY20" fmla="*/ 1032496 h 1578596"/>
                <a:gd name="connsiteX21" fmla="*/ 237525 w 977736"/>
                <a:gd name="connsiteY21" fmla="*/ 880096 h 1578596"/>
                <a:gd name="connsiteX22" fmla="*/ 281975 w 977736"/>
                <a:gd name="connsiteY22" fmla="*/ 848346 h 1578596"/>
                <a:gd name="connsiteX23" fmla="*/ 367700 w 977736"/>
                <a:gd name="connsiteY23" fmla="*/ 753096 h 1578596"/>
                <a:gd name="connsiteX24" fmla="*/ 361350 w 977736"/>
                <a:gd name="connsiteY24" fmla="*/ 1019796 h 1578596"/>
                <a:gd name="connsiteX25" fmla="*/ 285150 w 977736"/>
                <a:gd name="connsiteY25" fmla="*/ 1381746 h 1578596"/>
                <a:gd name="connsiteX26" fmla="*/ 186725 w 977736"/>
                <a:gd name="connsiteY26" fmla="*/ 1578596 h 1578596"/>
                <a:gd name="connsiteX0" fmla="*/ 932850 w 977736"/>
                <a:gd name="connsiteY0" fmla="*/ 1580216 h 1586566"/>
                <a:gd name="connsiteX1" fmla="*/ 837600 w 977736"/>
                <a:gd name="connsiteY1" fmla="*/ 1421466 h 1586566"/>
                <a:gd name="connsiteX2" fmla="*/ 770925 w 977736"/>
                <a:gd name="connsiteY2" fmla="*/ 1227791 h 1586566"/>
                <a:gd name="connsiteX3" fmla="*/ 904275 w 977736"/>
                <a:gd name="connsiteY3" fmla="*/ 1148416 h 1586566"/>
                <a:gd name="connsiteX4" fmla="*/ 977300 w 977736"/>
                <a:gd name="connsiteY4" fmla="*/ 1091266 h 1586566"/>
                <a:gd name="connsiteX5" fmla="*/ 872525 w 977736"/>
                <a:gd name="connsiteY5" fmla="*/ 1072216 h 1586566"/>
                <a:gd name="connsiteX6" fmla="*/ 761400 w 977736"/>
                <a:gd name="connsiteY6" fmla="*/ 964266 h 1586566"/>
                <a:gd name="connsiteX7" fmla="*/ 777275 w 977736"/>
                <a:gd name="connsiteY7" fmla="*/ 802341 h 1586566"/>
                <a:gd name="connsiteX8" fmla="*/ 923325 w 977736"/>
                <a:gd name="connsiteY8" fmla="*/ 503891 h 1586566"/>
                <a:gd name="connsiteX9" fmla="*/ 843950 w 977736"/>
                <a:gd name="connsiteY9" fmla="*/ 234016 h 1586566"/>
                <a:gd name="connsiteX10" fmla="*/ 675675 w 977736"/>
                <a:gd name="connsiteY10" fmla="*/ 59391 h 1586566"/>
                <a:gd name="connsiteX11" fmla="*/ 415325 w 977736"/>
                <a:gd name="connsiteY11" fmla="*/ 8591 h 1586566"/>
                <a:gd name="connsiteX12" fmla="*/ 24800 w 977736"/>
                <a:gd name="connsiteY12" fmla="*/ 218141 h 1586566"/>
                <a:gd name="connsiteX13" fmla="*/ 101000 w 977736"/>
                <a:gd name="connsiteY13" fmla="*/ 345141 h 1586566"/>
                <a:gd name="connsiteX14" fmla="*/ 27975 w 977736"/>
                <a:gd name="connsiteY14" fmla="*/ 446741 h 1586566"/>
                <a:gd name="connsiteX15" fmla="*/ 62900 w 977736"/>
                <a:gd name="connsiteY15" fmla="*/ 576916 h 1586566"/>
                <a:gd name="connsiteX16" fmla="*/ 2575 w 977736"/>
                <a:gd name="connsiteY16" fmla="*/ 869016 h 1586566"/>
                <a:gd name="connsiteX17" fmla="*/ 15275 w 977736"/>
                <a:gd name="connsiteY17" fmla="*/ 964266 h 1586566"/>
                <a:gd name="connsiteX18" fmla="*/ 53375 w 977736"/>
                <a:gd name="connsiteY18" fmla="*/ 1027766 h 1586566"/>
                <a:gd name="connsiteX19" fmla="*/ 107350 w 977736"/>
                <a:gd name="connsiteY19" fmla="*/ 1040466 h 1586566"/>
                <a:gd name="connsiteX20" fmla="*/ 237525 w 977736"/>
                <a:gd name="connsiteY20" fmla="*/ 888066 h 1586566"/>
                <a:gd name="connsiteX21" fmla="*/ 281975 w 977736"/>
                <a:gd name="connsiteY21" fmla="*/ 856316 h 1586566"/>
                <a:gd name="connsiteX22" fmla="*/ 367700 w 977736"/>
                <a:gd name="connsiteY22" fmla="*/ 761066 h 1586566"/>
                <a:gd name="connsiteX23" fmla="*/ 361350 w 977736"/>
                <a:gd name="connsiteY23" fmla="*/ 1027766 h 1586566"/>
                <a:gd name="connsiteX24" fmla="*/ 285150 w 977736"/>
                <a:gd name="connsiteY24" fmla="*/ 1389716 h 1586566"/>
                <a:gd name="connsiteX25" fmla="*/ 186725 w 977736"/>
                <a:gd name="connsiteY25" fmla="*/ 1586566 h 1586566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01000 w 977736"/>
                <a:gd name="connsiteY13" fmla="*/ 339255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803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10100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8195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8195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8195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74025 w 977736"/>
                <a:gd name="connsiteY13" fmla="*/ 278930 h 1580680"/>
                <a:gd name="connsiteX14" fmla="*/ 8195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74025 w 977736"/>
                <a:gd name="connsiteY13" fmla="*/ 278930 h 1580680"/>
                <a:gd name="connsiteX14" fmla="*/ 8195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6887 w 981773"/>
                <a:gd name="connsiteY0" fmla="*/ 1574330 h 1580680"/>
                <a:gd name="connsiteX1" fmla="*/ 841637 w 981773"/>
                <a:gd name="connsiteY1" fmla="*/ 1415580 h 1580680"/>
                <a:gd name="connsiteX2" fmla="*/ 774962 w 981773"/>
                <a:gd name="connsiteY2" fmla="*/ 1221905 h 1580680"/>
                <a:gd name="connsiteX3" fmla="*/ 908312 w 981773"/>
                <a:gd name="connsiteY3" fmla="*/ 1142530 h 1580680"/>
                <a:gd name="connsiteX4" fmla="*/ 981337 w 981773"/>
                <a:gd name="connsiteY4" fmla="*/ 1085380 h 1580680"/>
                <a:gd name="connsiteX5" fmla="*/ 876562 w 981773"/>
                <a:gd name="connsiteY5" fmla="*/ 1066330 h 1580680"/>
                <a:gd name="connsiteX6" fmla="*/ 765437 w 981773"/>
                <a:gd name="connsiteY6" fmla="*/ 958380 h 1580680"/>
                <a:gd name="connsiteX7" fmla="*/ 781312 w 981773"/>
                <a:gd name="connsiteY7" fmla="*/ 796455 h 1580680"/>
                <a:gd name="connsiteX8" fmla="*/ 927362 w 981773"/>
                <a:gd name="connsiteY8" fmla="*/ 498005 h 1580680"/>
                <a:gd name="connsiteX9" fmla="*/ 847987 w 981773"/>
                <a:gd name="connsiteY9" fmla="*/ 228130 h 1580680"/>
                <a:gd name="connsiteX10" fmla="*/ 679712 w 981773"/>
                <a:gd name="connsiteY10" fmla="*/ 53505 h 1580680"/>
                <a:gd name="connsiteX11" fmla="*/ 419362 w 981773"/>
                <a:gd name="connsiteY11" fmla="*/ 2705 h 1580680"/>
                <a:gd name="connsiteX12" fmla="*/ 165362 w 981773"/>
                <a:gd name="connsiteY12" fmla="*/ 120180 h 1580680"/>
                <a:gd name="connsiteX13" fmla="*/ 178062 w 981773"/>
                <a:gd name="connsiteY13" fmla="*/ 278930 h 1580680"/>
                <a:gd name="connsiteX14" fmla="*/ 85987 w 981773"/>
                <a:gd name="connsiteY14" fmla="*/ 380530 h 1580680"/>
                <a:gd name="connsiteX15" fmla="*/ 124087 w 981773"/>
                <a:gd name="connsiteY15" fmla="*/ 536105 h 1580680"/>
                <a:gd name="connsiteX16" fmla="*/ 6612 w 981773"/>
                <a:gd name="connsiteY16" fmla="*/ 863130 h 1580680"/>
                <a:gd name="connsiteX17" fmla="*/ 19312 w 981773"/>
                <a:gd name="connsiteY17" fmla="*/ 958380 h 1580680"/>
                <a:gd name="connsiteX18" fmla="*/ 57412 w 981773"/>
                <a:gd name="connsiteY18" fmla="*/ 1021880 h 1580680"/>
                <a:gd name="connsiteX19" fmla="*/ 111387 w 981773"/>
                <a:gd name="connsiteY19" fmla="*/ 1034580 h 1580680"/>
                <a:gd name="connsiteX20" fmla="*/ 241562 w 981773"/>
                <a:gd name="connsiteY20" fmla="*/ 882180 h 1580680"/>
                <a:gd name="connsiteX21" fmla="*/ 286012 w 981773"/>
                <a:gd name="connsiteY21" fmla="*/ 850430 h 1580680"/>
                <a:gd name="connsiteX22" fmla="*/ 371737 w 981773"/>
                <a:gd name="connsiteY22" fmla="*/ 755180 h 1580680"/>
                <a:gd name="connsiteX23" fmla="*/ 365387 w 981773"/>
                <a:gd name="connsiteY23" fmla="*/ 1021880 h 1580680"/>
                <a:gd name="connsiteX24" fmla="*/ 289187 w 981773"/>
                <a:gd name="connsiteY24" fmla="*/ 1383830 h 1580680"/>
                <a:gd name="connsiteX25" fmla="*/ 190762 w 981773"/>
                <a:gd name="connsiteY25" fmla="*/ 1580680 h 1580680"/>
                <a:gd name="connsiteX0" fmla="*/ 936887 w 981773"/>
                <a:gd name="connsiteY0" fmla="*/ 1574330 h 1580680"/>
                <a:gd name="connsiteX1" fmla="*/ 841637 w 981773"/>
                <a:gd name="connsiteY1" fmla="*/ 1415580 h 1580680"/>
                <a:gd name="connsiteX2" fmla="*/ 774962 w 981773"/>
                <a:gd name="connsiteY2" fmla="*/ 1221905 h 1580680"/>
                <a:gd name="connsiteX3" fmla="*/ 908312 w 981773"/>
                <a:gd name="connsiteY3" fmla="*/ 1142530 h 1580680"/>
                <a:gd name="connsiteX4" fmla="*/ 981337 w 981773"/>
                <a:gd name="connsiteY4" fmla="*/ 1085380 h 1580680"/>
                <a:gd name="connsiteX5" fmla="*/ 876562 w 981773"/>
                <a:gd name="connsiteY5" fmla="*/ 1066330 h 1580680"/>
                <a:gd name="connsiteX6" fmla="*/ 765437 w 981773"/>
                <a:gd name="connsiteY6" fmla="*/ 958380 h 1580680"/>
                <a:gd name="connsiteX7" fmla="*/ 781312 w 981773"/>
                <a:gd name="connsiteY7" fmla="*/ 796455 h 1580680"/>
                <a:gd name="connsiteX8" fmla="*/ 927362 w 981773"/>
                <a:gd name="connsiteY8" fmla="*/ 498005 h 1580680"/>
                <a:gd name="connsiteX9" fmla="*/ 847987 w 981773"/>
                <a:gd name="connsiteY9" fmla="*/ 228130 h 1580680"/>
                <a:gd name="connsiteX10" fmla="*/ 679712 w 981773"/>
                <a:gd name="connsiteY10" fmla="*/ 53505 h 1580680"/>
                <a:gd name="connsiteX11" fmla="*/ 419362 w 981773"/>
                <a:gd name="connsiteY11" fmla="*/ 2705 h 1580680"/>
                <a:gd name="connsiteX12" fmla="*/ 165362 w 981773"/>
                <a:gd name="connsiteY12" fmla="*/ 120180 h 1580680"/>
                <a:gd name="connsiteX13" fmla="*/ 178062 w 981773"/>
                <a:gd name="connsiteY13" fmla="*/ 278930 h 1580680"/>
                <a:gd name="connsiteX14" fmla="*/ 85987 w 981773"/>
                <a:gd name="connsiteY14" fmla="*/ 380530 h 1580680"/>
                <a:gd name="connsiteX15" fmla="*/ 124087 w 981773"/>
                <a:gd name="connsiteY15" fmla="*/ 536105 h 1580680"/>
                <a:gd name="connsiteX16" fmla="*/ 6612 w 981773"/>
                <a:gd name="connsiteY16" fmla="*/ 863130 h 1580680"/>
                <a:gd name="connsiteX17" fmla="*/ 19312 w 981773"/>
                <a:gd name="connsiteY17" fmla="*/ 958380 h 1580680"/>
                <a:gd name="connsiteX18" fmla="*/ 57412 w 981773"/>
                <a:gd name="connsiteY18" fmla="*/ 1021880 h 1580680"/>
                <a:gd name="connsiteX19" fmla="*/ 111387 w 981773"/>
                <a:gd name="connsiteY19" fmla="*/ 1034580 h 1580680"/>
                <a:gd name="connsiteX20" fmla="*/ 241562 w 981773"/>
                <a:gd name="connsiteY20" fmla="*/ 882180 h 1580680"/>
                <a:gd name="connsiteX21" fmla="*/ 286012 w 981773"/>
                <a:gd name="connsiteY21" fmla="*/ 850430 h 1580680"/>
                <a:gd name="connsiteX22" fmla="*/ 371737 w 981773"/>
                <a:gd name="connsiteY22" fmla="*/ 755180 h 1580680"/>
                <a:gd name="connsiteX23" fmla="*/ 365387 w 981773"/>
                <a:gd name="connsiteY23" fmla="*/ 1021880 h 1580680"/>
                <a:gd name="connsiteX24" fmla="*/ 289187 w 981773"/>
                <a:gd name="connsiteY24" fmla="*/ 1383830 h 1580680"/>
                <a:gd name="connsiteX25" fmla="*/ 190762 w 981773"/>
                <a:gd name="connsiteY25" fmla="*/ 1580680 h 1580680"/>
                <a:gd name="connsiteX0" fmla="*/ 936887 w 981773"/>
                <a:gd name="connsiteY0" fmla="*/ 1574330 h 1580680"/>
                <a:gd name="connsiteX1" fmla="*/ 841637 w 981773"/>
                <a:gd name="connsiteY1" fmla="*/ 1415580 h 1580680"/>
                <a:gd name="connsiteX2" fmla="*/ 774962 w 981773"/>
                <a:gd name="connsiteY2" fmla="*/ 1221905 h 1580680"/>
                <a:gd name="connsiteX3" fmla="*/ 908312 w 981773"/>
                <a:gd name="connsiteY3" fmla="*/ 1142530 h 1580680"/>
                <a:gd name="connsiteX4" fmla="*/ 981337 w 981773"/>
                <a:gd name="connsiteY4" fmla="*/ 1085380 h 1580680"/>
                <a:gd name="connsiteX5" fmla="*/ 876562 w 981773"/>
                <a:gd name="connsiteY5" fmla="*/ 1066330 h 1580680"/>
                <a:gd name="connsiteX6" fmla="*/ 765437 w 981773"/>
                <a:gd name="connsiteY6" fmla="*/ 958380 h 1580680"/>
                <a:gd name="connsiteX7" fmla="*/ 781312 w 981773"/>
                <a:gd name="connsiteY7" fmla="*/ 796455 h 1580680"/>
                <a:gd name="connsiteX8" fmla="*/ 927362 w 981773"/>
                <a:gd name="connsiteY8" fmla="*/ 498005 h 1580680"/>
                <a:gd name="connsiteX9" fmla="*/ 847987 w 981773"/>
                <a:gd name="connsiteY9" fmla="*/ 228130 h 1580680"/>
                <a:gd name="connsiteX10" fmla="*/ 679712 w 981773"/>
                <a:gd name="connsiteY10" fmla="*/ 53505 h 1580680"/>
                <a:gd name="connsiteX11" fmla="*/ 419362 w 981773"/>
                <a:gd name="connsiteY11" fmla="*/ 2705 h 1580680"/>
                <a:gd name="connsiteX12" fmla="*/ 165362 w 981773"/>
                <a:gd name="connsiteY12" fmla="*/ 120180 h 1580680"/>
                <a:gd name="connsiteX13" fmla="*/ 178062 w 981773"/>
                <a:gd name="connsiteY13" fmla="*/ 278930 h 1580680"/>
                <a:gd name="connsiteX14" fmla="*/ 85987 w 981773"/>
                <a:gd name="connsiteY14" fmla="*/ 380530 h 1580680"/>
                <a:gd name="connsiteX15" fmla="*/ 124087 w 981773"/>
                <a:gd name="connsiteY15" fmla="*/ 536105 h 1580680"/>
                <a:gd name="connsiteX16" fmla="*/ 6612 w 981773"/>
                <a:gd name="connsiteY16" fmla="*/ 863130 h 1580680"/>
                <a:gd name="connsiteX17" fmla="*/ 19312 w 981773"/>
                <a:gd name="connsiteY17" fmla="*/ 958380 h 1580680"/>
                <a:gd name="connsiteX18" fmla="*/ 57412 w 981773"/>
                <a:gd name="connsiteY18" fmla="*/ 1021880 h 1580680"/>
                <a:gd name="connsiteX19" fmla="*/ 111387 w 981773"/>
                <a:gd name="connsiteY19" fmla="*/ 1034580 h 1580680"/>
                <a:gd name="connsiteX20" fmla="*/ 241562 w 981773"/>
                <a:gd name="connsiteY20" fmla="*/ 882180 h 1580680"/>
                <a:gd name="connsiteX21" fmla="*/ 286012 w 981773"/>
                <a:gd name="connsiteY21" fmla="*/ 850430 h 1580680"/>
                <a:gd name="connsiteX22" fmla="*/ 371737 w 981773"/>
                <a:gd name="connsiteY22" fmla="*/ 755180 h 1580680"/>
                <a:gd name="connsiteX23" fmla="*/ 365387 w 981773"/>
                <a:gd name="connsiteY23" fmla="*/ 1021880 h 1580680"/>
                <a:gd name="connsiteX24" fmla="*/ 289187 w 981773"/>
                <a:gd name="connsiteY24" fmla="*/ 1383830 h 1580680"/>
                <a:gd name="connsiteX25" fmla="*/ 190762 w 981773"/>
                <a:gd name="connsiteY25" fmla="*/ 1580680 h 1580680"/>
                <a:gd name="connsiteX0" fmla="*/ 937116 w 982002"/>
                <a:gd name="connsiteY0" fmla="*/ 1574330 h 1580680"/>
                <a:gd name="connsiteX1" fmla="*/ 841866 w 982002"/>
                <a:gd name="connsiteY1" fmla="*/ 1415580 h 1580680"/>
                <a:gd name="connsiteX2" fmla="*/ 775191 w 982002"/>
                <a:gd name="connsiteY2" fmla="*/ 1221905 h 1580680"/>
                <a:gd name="connsiteX3" fmla="*/ 908541 w 982002"/>
                <a:gd name="connsiteY3" fmla="*/ 1142530 h 1580680"/>
                <a:gd name="connsiteX4" fmla="*/ 981566 w 982002"/>
                <a:gd name="connsiteY4" fmla="*/ 1085380 h 1580680"/>
                <a:gd name="connsiteX5" fmla="*/ 876791 w 982002"/>
                <a:gd name="connsiteY5" fmla="*/ 1066330 h 1580680"/>
                <a:gd name="connsiteX6" fmla="*/ 765666 w 982002"/>
                <a:gd name="connsiteY6" fmla="*/ 958380 h 1580680"/>
                <a:gd name="connsiteX7" fmla="*/ 781541 w 982002"/>
                <a:gd name="connsiteY7" fmla="*/ 796455 h 1580680"/>
                <a:gd name="connsiteX8" fmla="*/ 927591 w 982002"/>
                <a:gd name="connsiteY8" fmla="*/ 498005 h 1580680"/>
                <a:gd name="connsiteX9" fmla="*/ 848216 w 982002"/>
                <a:gd name="connsiteY9" fmla="*/ 228130 h 1580680"/>
                <a:gd name="connsiteX10" fmla="*/ 679941 w 982002"/>
                <a:gd name="connsiteY10" fmla="*/ 53505 h 1580680"/>
                <a:gd name="connsiteX11" fmla="*/ 419591 w 982002"/>
                <a:gd name="connsiteY11" fmla="*/ 2705 h 1580680"/>
                <a:gd name="connsiteX12" fmla="*/ 165591 w 982002"/>
                <a:gd name="connsiteY12" fmla="*/ 120180 h 1580680"/>
                <a:gd name="connsiteX13" fmla="*/ 178291 w 982002"/>
                <a:gd name="connsiteY13" fmla="*/ 278930 h 1580680"/>
                <a:gd name="connsiteX14" fmla="*/ 86216 w 982002"/>
                <a:gd name="connsiteY14" fmla="*/ 380530 h 1580680"/>
                <a:gd name="connsiteX15" fmla="*/ 127491 w 982002"/>
                <a:gd name="connsiteY15" fmla="*/ 504355 h 1580680"/>
                <a:gd name="connsiteX16" fmla="*/ 6841 w 982002"/>
                <a:gd name="connsiteY16" fmla="*/ 863130 h 1580680"/>
                <a:gd name="connsiteX17" fmla="*/ 19541 w 982002"/>
                <a:gd name="connsiteY17" fmla="*/ 958380 h 1580680"/>
                <a:gd name="connsiteX18" fmla="*/ 57641 w 982002"/>
                <a:gd name="connsiteY18" fmla="*/ 1021880 h 1580680"/>
                <a:gd name="connsiteX19" fmla="*/ 111616 w 982002"/>
                <a:gd name="connsiteY19" fmla="*/ 1034580 h 1580680"/>
                <a:gd name="connsiteX20" fmla="*/ 241791 w 982002"/>
                <a:gd name="connsiteY20" fmla="*/ 882180 h 1580680"/>
                <a:gd name="connsiteX21" fmla="*/ 286241 w 982002"/>
                <a:gd name="connsiteY21" fmla="*/ 850430 h 1580680"/>
                <a:gd name="connsiteX22" fmla="*/ 371966 w 982002"/>
                <a:gd name="connsiteY22" fmla="*/ 755180 h 1580680"/>
                <a:gd name="connsiteX23" fmla="*/ 365616 w 982002"/>
                <a:gd name="connsiteY23" fmla="*/ 1021880 h 1580680"/>
                <a:gd name="connsiteX24" fmla="*/ 289416 w 982002"/>
                <a:gd name="connsiteY24" fmla="*/ 1383830 h 1580680"/>
                <a:gd name="connsiteX25" fmla="*/ 190991 w 982002"/>
                <a:gd name="connsiteY25" fmla="*/ 1580680 h 1580680"/>
                <a:gd name="connsiteX0" fmla="*/ 937116 w 982002"/>
                <a:gd name="connsiteY0" fmla="*/ 1574330 h 1580680"/>
                <a:gd name="connsiteX1" fmla="*/ 841866 w 982002"/>
                <a:gd name="connsiteY1" fmla="*/ 1415580 h 1580680"/>
                <a:gd name="connsiteX2" fmla="*/ 775191 w 982002"/>
                <a:gd name="connsiteY2" fmla="*/ 1221905 h 1580680"/>
                <a:gd name="connsiteX3" fmla="*/ 908541 w 982002"/>
                <a:gd name="connsiteY3" fmla="*/ 1142530 h 1580680"/>
                <a:gd name="connsiteX4" fmla="*/ 981566 w 982002"/>
                <a:gd name="connsiteY4" fmla="*/ 1085380 h 1580680"/>
                <a:gd name="connsiteX5" fmla="*/ 876791 w 982002"/>
                <a:gd name="connsiteY5" fmla="*/ 1066330 h 1580680"/>
                <a:gd name="connsiteX6" fmla="*/ 765666 w 982002"/>
                <a:gd name="connsiteY6" fmla="*/ 958380 h 1580680"/>
                <a:gd name="connsiteX7" fmla="*/ 781541 w 982002"/>
                <a:gd name="connsiteY7" fmla="*/ 796455 h 1580680"/>
                <a:gd name="connsiteX8" fmla="*/ 927591 w 982002"/>
                <a:gd name="connsiteY8" fmla="*/ 498005 h 1580680"/>
                <a:gd name="connsiteX9" fmla="*/ 848216 w 982002"/>
                <a:gd name="connsiteY9" fmla="*/ 228130 h 1580680"/>
                <a:gd name="connsiteX10" fmla="*/ 679941 w 982002"/>
                <a:gd name="connsiteY10" fmla="*/ 53505 h 1580680"/>
                <a:gd name="connsiteX11" fmla="*/ 419591 w 982002"/>
                <a:gd name="connsiteY11" fmla="*/ 2705 h 1580680"/>
                <a:gd name="connsiteX12" fmla="*/ 165591 w 982002"/>
                <a:gd name="connsiteY12" fmla="*/ 120180 h 1580680"/>
                <a:gd name="connsiteX13" fmla="*/ 178291 w 982002"/>
                <a:gd name="connsiteY13" fmla="*/ 278930 h 1580680"/>
                <a:gd name="connsiteX14" fmla="*/ 86216 w 982002"/>
                <a:gd name="connsiteY14" fmla="*/ 380530 h 1580680"/>
                <a:gd name="connsiteX15" fmla="*/ 127491 w 982002"/>
                <a:gd name="connsiteY15" fmla="*/ 494830 h 1580680"/>
                <a:gd name="connsiteX16" fmla="*/ 6841 w 982002"/>
                <a:gd name="connsiteY16" fmla="*/ 863130 h 1580680"/>
                <a:gd name="connsiteX17" fmla="*/ 19541 w 982002"/>
                <a:gd name="connsiteY17" fmla="*/ 958380 h 1580680"/>
                <a:gd name="connsiteX18" fmla="*/ 57641 w 982002"/>
                <a:gd name="connsiteY18" fmla="*/ 1021880 h 1580680"/>
                <a:gd name="connsiteX19" fmla="*/ 111616 w 982002"/>
                <a:gd name="connsiteY19" fmla="*/ 1034580 h 1580680"/>
                <a:gd name="connsiteX20" fmla="*/ 241791 w 982002"/>
                <a:gd name="connsiteY20" fmla="*/ 882180 h 1580680"/>
                <a:gd name="connsiteX21" fmla="*/ 286241 w 982002"/>
                <a:gd name="connsiteY21" fmla="*/ 850430 h 1580680"/>
                <a:gd name="connsiteX22" fmla="*/ 371966 w 982002"/>
                <a:gd name="connsiteY22" fmla="*/ 755180 h 1580680"/>
                <a:gd name="connsiteX23" fmla="*/ 365616 w 982002"/>
                <a:gd name="connsiteY23" fmla="*/ 1021880 h 1580680"/>
                <a:gd name="connsiteX24" fmla="*/ 289416 w 982002"/>
                <a:gd name="connsiteY24" fmla="*/ 1383830 h 1580680"/>
                <a:gd name="connsiteX25" fmla="*/ 190991 w 982002"/>
                <a:gd name="connsiteY25" fmla="*/ 1580680 h 1580680"/>
                <a:gd name="connsiteX0" fmla="*/ 937116 w 982002"/>
                <a:gd name="connsiteY0" fmla="*/ 1574330 h 1580680"/>
                <a:gd name="connsiteX1" fmla="*/ 841866 w 982002"/>
                <a:gd name="connsiteY1" fmla="*/ 1415580 h 1580680"/>
                <a:gd name="connsiteX2" fmla="*/ 775191 w 982002"/>
                <a:gd name="connsiteY2" fmla="*/ 1221905 h 1580680"/>
                <a:gd name="connsiteX3" fmla="*/ 908541 w 982002"/>
                <a:gd name="connsiteY3" fmla="*/ 1142530 h 1580680"/>
                <a:gd name="connsiteX4" fmla="*/ 981566 w 982002"/>
                <a:gd name="connsiteY4" fmla="*/ 1085380 h 1580680"/>
                <a:gd name="connsiteX5" fmla="*/ 876791 w 982002"/>
                <a:gd name="connsiteY5" fmla="*/ 1066330 h 1580680"/>
                <a:gd name="connsiteX6" fmla="*/ 765666 w 982002"/>
                <a:gd name="connsiteY6" fmla="*/ 958380 h 1580680"/>
                <a:gd name="connsiteX7" fmla="*/ 781541 w 982002"/>
                <a:gd name="connsiteY7" fmla="*/ 796455 h 1580680"/>
                <a:gd name="connsiteX8" fmla="*/ 927591 w 982002"/>
                <a:gd name="connsiteY8" fmla="*/ 498005 h 1580680"/>
                <a:gd name="connsiteX9" fmla="*/ 848216 w 982002"/>
                <a:gd name="connsiteY9" fmla="*/ 228130 h 1580680"/>
                <a:gd name="connsiteX10" fmla="*/ 679941 w 982002"/>
                <a:gd name="connsiteY10" fmla="*/ 53505 h 1580680"/>
                <a:gd name="connsiteX11" fmla="*/ 419591 w 982002"/>
                <a:gd name="connsiteY11" fmla="*/ 2705 h 1580680"/>
                <a:gd name="connsiteX12" fmla="*/ 165591 w 982002"/>
                <a:gd name="connsiteY12" fmla="*/ 120180 h 1580680"/>
                <a:gd name="connsiteX13" fmla="*/ 178291 w 982002"/>
                <a:gd name="connsiteY13" fmla="*/ 278930 h 1580680"/>
                <a:gd name="connsiteX14" fmla="*/ 86216 w 982002"/>
                <a:gd name="connsiteY14" fmla="*/ 380530 h 1580680"/>
                <a:gd name="connsiteX15" fmla="*/ 127491 w 982002"/>
                <a:gd name="connsiteY15" fmla="*/ 494830 h 1580680"/>
                <a:gd name="connsiteX16" fmla="*/ 6841 w 982002"/>
                <a:gd name="connsiteY16" fmla="*/ 863130 h 1580680"/>
                <a:gd name="connsiteX17" fmla="*/ 19541 w 982002"/>
                <a:gd name="connsiteY17" fmla="*/ 958380 h 1580680"/>
                <a:gd name="connsiteX18" fmla="*/ 57641 w 982002"/>
                <a:gd name="connsiteY18" fmla="*/ 1021880 h 1580680"/>
                <a:gd name="connsiteX19" fmla="*/ 111616 w 982002"/>
                <a:gd name="connsiteY19" fmla="*/ 1034580 h 1580680"/>
                <a:gd name="connsiteX20" fmla="*/ 241791 w 982002"/>
                <a:gd name="connsiteY20" fmla="*/ 882180 h 1580680"/>
                <a:gd name="connsiteX21" fmla="*/ 286241 w 982002"/>
                <a:gd name="connsiteY21" fmla="*/ 850430 h 1580680"/>
                <a:gd name="connsiteX22" fmla="*/ 371966 w 982002"/>
                <a:gd name="connsiteY22" fmla="*/ 755180 h 1580680"/>
                <a:gd name="connsiteX23" fmla="*/ 365616 w 982002"/>
                <a:gd name="connsiteY23" fmla="*/ 1021880 h 1580680"/>
                <a:gd name="connsiteX24" fmla="*/ 289416 w 982002"/>
                <a:gd name="connsiteY24" fmla="*/ 1383830 h 1580680"/>
                <a:gd name="connsiteX25" fmla="*/ 190991 w 982002"/>
                <a:gd name="connsiteY25" fmla="*/ 1580680 h 1580680"/>
                <a:gd name="connsiteX0" fmla="*/ 929484 w 974370"/>
                <a:gd name="connsiteY0" fmla="*/ 1574330 h 1580680"/>
                <a:gd name="connsiteX1" fmla="*/ 834234 w 974370"/>
                <a:gd name="connsiteY1" fmla="*/ 1415580 h 1580680"/>
                <a:gd name="connsiteX2" fmla="*/ 767559 w 974370"/>
                <a:gd name="connsiteY2" fmla="*/ 1221905 h 1580680"/>
                <a:gd name="connsiteX3" fmla="*/ 900909 w 974370"/>
                <a:gd name="connsiteY3" fmla="*/ 1142530 h 1580680"/>
                <a:gd name="connsiteX4" fmla="*/ 973934 w 974370"/>
                <a:gd name="connsiteY4" fmla="*/ 1085380 h 1580680"/>
                <a:gd name="connsiteX5" fmla="*/ 869159 w 974370"/>
                <a:gd name="connsiteY5" fmla="*/ 1066330 h 1580680"/>
                <a:gd name="connsiteX6" fmla="*/ 758034 w 974370"/>
                <a:gd name="connsiteY6" fmla="*/ 958380 h 1580680"/>
                <a:gd name="connsiteX7" fmla="*/ 773909 w 974370"/>
                <a:gd name="connsiteY7" fmla="*/ 796455 h 1580680"/>
                <a:gd name="connsiteX8" fmla="*/ 919959 w 974370"/>
                <a:gd name="connsiteY8" fmla="*/ 498005 h 1580680"/>
                <a:gd name="connsiteX9" fmla="*/ 840584 w 974370"/>
                <a:gd name="connsiteY9" fmla="*/ 228130 h 1580680"/>
                <a:gd name="connsiteX10" fmla="*/ 672309 w 974370"/>
                <a:gd name="connsiteY10" fmla="*/ 53505 h 1580680"/>
                <a:gd name="connsiteX11" fmla="*/ 411959 w 974370"/>
                <a:gd name="connsiteY11" fmla="*/ 2705 h 1580680"/>
                <a:gd name="connsiteX12" fmla="*/ 157959 w 974370"/>
                <a:gd name="connsiteY12" fmla="*/ 120180 h 1580680"/>
                <a:gd name="connsiteX13" fmla="*/ 170659 w 974370"/>
                <a:gd name="connsiteY13" fmla="*/ 278930 h 1580680"/>
                <a:gd name="connsiteX14" fmla="*/ 78584 w 974370"/>
                <a:gd name="connsiteY14" fmla="*/ 380530 h 1580680"/>
                <a:gd name="connsiteX15" fmla="*/ 119859 w 974370"/>
                <a:gd name="connsiteY15" fmla="*/ 494830 h 1580680"/>
                <a:gd name="connsiteX16" fmla="*/ 8734 w 974370"/>
                <a:gd name="connsiteY16" fmla="*/ 752005 h 1580680"/>
                <a:gd name="connsiteX17" fmla="*/ 11909 w 974370"/>
                <a:gd name="connsiteY17" fmla="*/ 958380 h 1580680"/>
                <a:gd name="connsiteX18" fmla="*/ 50009 w 974370"/>
                <a:gd name="connsiteY18" fmla="*/ 1021880 h 1580680"/>
                <a:gd name="connsiteX19" fmla="*/ 103984 w 974370"/>
                <a:gd name="connsiteY19" fmla="*/ 1034580 h 1580680"/>
                <a:gd name="connsiteX20" fmla="*/ 234159 w 974370"/>
                <a:gd name="connsiteY20" fmla="*/ 882180 h 1580680"/>
                <a:gd name="connsiteX21" fmla="*/ 278609 w 974370"/>
                <a:gd name="connsiteY21" fmla="*/ 850430 h 1580680"/>
                <a:gd name="connsiteX22" fmla="*/ 364334 w 974370"/>
                <a:gd name="connsiteY22" fmla="*/ 755180 h 1580680"/>
                <a:gd name="connsiteX23" fmla="*/ 357984 w 974370"/>
                <a:gd name="connsiteY23" fmla="*/ 1021880 h 1580680"/>
                <a:gd name="connsiteX24" fmla="*/ 281784 w 974370"/>
                <a:gd name="connsiteY24" fmla="*/ 1383830 h 1580680"/>
                <a:gd name="connsiteX25" fmla="*/ 183359 w 974370"/>
                <a:gd name="connsiteY25" fmla="*/ 1580680 h 1580680"/>
                <a:gd name="connsiteX0" fmla="*/ 923893 w 968779"/>
                <a:gd name="connsiteY0" fmla="*/ 1574330 h 1580680"/>
                <a:gd name="connsiteX1" fmla="*/ 828643 w 968779"/>
                <a:gd name="connsiteY1" fmla="*/ 1415580 h 1580680"/>
                <a:gd name="connsiteX2" fmla="*/ 761968 w 968779"/>
                <a:gd name="connsiteY2" fmla="*/ 1221905 h 1580680"/>
                <a:gd name="connsiteX3" fmla="*/ 895318 w 968779"/>
                <a:gd name="connsiteY3" fmla="*/ 1142530 h 1580680"/>
                <a:gd name="connsiteX4" fmla="*/ 968343 w 968779"/>
                <a:gd name="connsiteY4" fmla="*/ 1085380 h 1580680"/>
                <a:gd name="connsiteX5" fmla="*/ 863568 w 968779"/>
                <a:gd name="connsiteY5" fmla="*/ 1066330 h 1580680"/>
                <a:gd name="connsiteX6" fmla="*/ 752443 w 968779"/>
                <a:gd name="connsiteY6" fmla="*/ 958380 h 1580680"/>
                <a:gd name="connsiteX7" fmla="*/ 768318 w 968779"/>
                <a:gd name="connsiteY7" fmla="*/ 796455 h 1580680"/>
                <a:gd name="connsiteX8" fmla="*/ 914368 w 968779"/>
                <a:gd name="connsiteY8" fmla="*/ 498005 h 1580680"/>
                <a:gd name="connsiteX9" fmla="*/ 834993 w 968779"/>
                <a:gd name="connsiteY9" fmla="*/ 228130 h 1580680"/>
                <a:gd name="connsiteX10" fmla="*/ 666718 w 968779"/>
                <a:gd name="connsiteY10" fmla="*/ 53505 h 1580680"/>
                <a:gd name="connsiteX11" fmla="*/ 406368 w 968779"/>
                <a:gd name="connsiteY11" fmla="*/ 2705 h 1580680"/>
                <a:gd name="connsiteX12" fmla="*/ 152368 w 968779"/>
                <a:gd name="connsiteY12" fmla="*/ 120180 h 1580680"/>
                <a:gd name="connsiteX13" fmla="*/ 165068 w 968779"/>
                <a:gd name="connsiteY13" fmla="*/ 278930 h 1580680"/>
                <a:gd name="connsiteX14" fmla="*/ 72993 w 968779"/>
                <a:gd name="connsiteY14" fmla="*/ 380530 h 1580680"/>
                <a:gd name="connsiteX15" fmla="*/ 114268 w 968779"/>
                <a:gd name="connsiteY15" fmla="*/ 494830 h 1580680"/>
                <a:gd name="connsiteX16" fmla="*/ 3143 w 968779"/>
                <a:gd name="connsiteY16" fmla="*/ 752005 h 1580680"/>
                <a:gd name="connsiteX17" fmla="*/ 31718 w 968779"/>
                <a:gd name="connsiteY17" fmla="*/ 869480 h 1580680"/>
                <a:gd name="connsiteX18" fmla="*/ 44418 w 968779"/>
                <a:gd name="connsiteY18" fmla="*/ 1021880 h 1580680"/>
                <a:gd name="connsiteX19" fmla="*/ 98393 w 968779"/>
                <a:gd name="connsiteY19" fmla="*/ 1034580 h 1580680"/>
                <a:gd name="connsiteX20" fmla="*/ 228568 w 968779"/>
                <a:gd name="connsiteY20" fmla="*/ 882180 h 1580680"/>
                <a:gd name="connsiteX21" fmla="*/ 273018 w 968779"/>
                <a:gd name="connsiteY21" fmla="*/ 850430 h 1580680"/>
                <a:gd name="connsiteX22" fmla="*/ 358743 w 968779"/>
                <a:gd name="connsiteY22" fmla="*/ 755180 h 1580680"/>
                <a:gd name="connsiteX23" fmla="*/ 352393 w 968779"/>
                <a:gd name="connsiteY23" fmla="*/ 1021880 h 1580680"/>
                <a:gd name="connsiteX24" fmla="*/ 276193 w 968779"/>
                <a:gd name="connsiteY24" fmla="*/ 1383830 h 1580680"/>
                <a:gd name="connsiteX25" fmla="*/ 177768 w 968779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98856 w 969242"/>
                <a:gd name="connsiteY19" fmla="*/ 1034580 h 1580680"/>
                <a:gd name="connsiteX20" fmla="*/ 229031 w 969242"/>
                <a:gd name="connsiteY20" fmla="*/ 882180 h 1580680"/>
                <a:gd name="connsiteX21" fmla="*/ 273481 w 969242"/>
                <a:gd name="connsiteY21" fmla="*/ 850430 h 1580680"/>
                <a:gd name="connsiteX22" fmla="*/ 359206 w 969242"/>
                <a:gd name="connsiteY22" fmla="*/ 755180 h 1580680"/>
                <a:gd name="connsiteX23" fmla="*/ 352856 w 969242"/>
                <a:gd name="connsiteY23" fmla="*/ 1021880 h 1580680"/>
                <a:gd name="connsiteX24" fmla="*/ 276656 w 969242"/>
                <a:gd name="connsiteY24" fmla="*/ 1383830 h 1580680"/>
                <a:gd name="connsiteX25" fmla="*/ 178231 w 969242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229031 w 969242"/>
                <a:gd name="connsiteY20" fmla="*/ 882180 h 1580680"/>
                <a:gd name="connsiteX21" fmla="*/ 273481 w 969242"/>
                <a:gd name="connsiteY21" fmla="*/ 850430 h 1580680"/>
                <a:gd name="connsiteX22" fmla="*/ 359206 w 969242"/>
                <a:gd name="connsiteY22" fmla="*/ 755180 h 1580680"/>
                <a:gd name="connsiteX23" fmla="*/ 352856 w 969242"/>
                <a:gd name="connsiteY23" fmla="*/ 1021880 h 1580680"/>
                <a:gd name="connsiteX24" fmla="*/ 276656 w 969242"/>
                <a:gd name="connsiteY24" fmla="*/ 1383830 h 1580680"/>
                <a:gd name="connsiteX25" fmla="*/ 178231 w 969242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73481 w 969242"/>
                <a:gd name="connsiteY21" fmla="*/ 850430 h 1580680"/>
                <a:gd name="connsiteX22" fmla="*/ 359206 w 969242"/>
                <a:gd name="connsiteY22" fmla="*/ 755180 h 1580680"/>
                <a:gd name="connsiteX23" fmla="*/ 352856 w 969242"/>
                <a:gd name="connsiteY23" fmla="*/ 1021880 h 1580680"/>
                <a:gd name="connsiteX24" fmla="*/ 276656 w 969242"/>
                <a:gd name="connsiteY24" fmla="*/ 1383830 h 1580680"/>
                <a:gd name="connsiteX25" fmla="*/ 178231 w 969242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59206 w 969242"/>
                <a:gd name="connsiteY22" fmla="*/ 755180 h 1580680"/>
                <a:gd name="connsiteX23" fmla="*/ 352856 w 969242"/>
                <a:gd name="connsiteY23" fmla="*/ 1021880 h 1580680"/>
                <a:gd name="connsiteX24" fmla="*/ 276656 w 969242"/>
                <a:gd name="connsiteY24" fmla="*/ 1383830 h 1580680"/>
                <a:gd name="connsiteX25" fmla="*/ 178231 w 969242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71906 w 969242"/>
                <a:gd name="connsiteY22" fmla="*/ 748830 h 1580680"/>
                <a:gd name="connsiteX23" fmla="*/ 352856 w 969242"/>
                <a:gd name="connsiteY23" fmla="*/ 1021880 h 1580680"/>
                <a:gd name="connsiteX24" fmla="*/ 276656 w 969242"/>
                <a:gd name="connsiteY24" fmla="*/ 1383830 h 1580680"/>
                <a:gd name="connsiteX25" fmla="*/ 178231 w 969242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71906 w 969242"/>
                <a:gd name="connsiteY22" fmla="*/ 748830 h 1580680"/>
                <a:gd name="connsiteX23" fmla="*/ 352856 w 969242"/>
                <a:gd name="connsiteY23" fmla="*/ 1021880 h 1580680"/>
                <a:gd name="connsiteX24" fmla="*/ 178231 w 969242"/>
                <a:gd name="connsiteY24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71906 w 969242"/>
                <a:gd name="connsiteY22" fmla="*/ 748830 h 1580680"/>
                <a:gd name="connsiteX23" fmla="*/ 352856 w 969242"/>
                <a:gd name="connsiteY23" fmla="*/ 1021880 h 1580680"/>
                <a:gd name="connsiteX24" fmla="*/ 178231 w 969242"/>
                <a:gd name="connsiteY24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71906 w 969242"/>
                <a:gd name="connsiteY22" fmla="*/ 748830 h 1580680"/>
                <a:gd name="connsiteX23" fmla="*/ 375081 w 969242"/>
                <a:gd name="connsiteY23" fmla="*/ 1056805 h 1580680"/>
                <a:gd name="connsiteX24" fmla="*/ 178231 w 969242"/>
                <a:gd name="connsiteY24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71906 w 969242"/>
                <a:gd name="connsiteY22" fmla="*/ 748830 h 1580680"/>
                <a:gd name="connsiteX23" fmla="*/ 375081 w 969242"/>
                <a:gd name="connsiteY23" fmla="*/ 1056805 h 1580680"/>
                <a:gd name="connsiteX24" fmla="*/ 178231 w 969242"/>
                <a:gd name="connsiteY24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59206 w 969242"/>
                <a:gd name="connsiteY22" fmla="*/ 704380 h 1580680"/>
                <a:gd name="connsiteX23" fmla="*/ 375081 w 969242"/>
                <a:gd name="connsiteY23" fmla="*/ 1056805 h 1580680"/>
                <a:gd name="connsiteX24" fmla="*/ 178231 w 969242"/>
                <a:gd name="connsiteY24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59206 w 969242"/>
                <a:gd name="connsiteY22" fmla="*/ 704380 h 1580680"/>
                <a:gd name="connsiteX23" fmla="*/ 375081 w 969242"/>
                <a:gd name="connsiteY23" fmla="*/ 1056805 h 1580680"/>
                <a:gd name="connsiteX24" fmla="*/ 178231 w 969242"/>
                <a:gd name="connsiteY24" fmla="*/ 1580680 h 1580680"/>
                <a:gd name="connsiteX0" fmla="*/ 924356 w 969261"/>
                <a:gd name="connsiteY0" fmla="*/ 1574330 h 1580680"/>
                <a:gd name="connsiteX1" fmla="*/ 829106 w 969261"/>
                <a:gd name="connsiteY1" fmla="*/ 1415580 h 1580680"/>
                <a:gd name="connsiteX2" fmla="*/ 749731 w 969261"/>
                <a:gd name="connsiteY2" fmla="*/ 1155230 h 1580680"/>
                <a:gd name="connsiteX3" fmla="*/ 895781 w 969261"/>
                <a:gd name="connsiteY3" fmla="*/ 1142530 h 1580680"/>
                <a:gd name="connsiteX4" fmla="*/ 968806 w 969261"/>
                <a:gd name="connsiteY4" fmla="*/ 1085380 h 1580680"/>
                <a:gd name="connsiteX5" fmla="*/ 864031 w 969261"/>
                <a:gd name="connsiteY5" fmla="*/ 1066330 h 1580680"/>
                <a:gd name="connsiteX6" fmla="*/ 752906 w 969261"/>
                <a:gd name="connsiteY6" fmla="*/ 958380 h 1580680"/>
                <a:gd name="connsiteX7" fmla="*/ 768781 w 969261"/>
                <a:gd name="connsiteY7" fmla="*/ 796455 h 1580680"/>
                <a:gd name="connsiteX8" fmla="*/ 914831 w 969261"/>
                <a:gd name="connsiteY8" fmla="*/ 498005 h 1580680"/>
                <a:gd name="connsiteX9" fmla="*/ 835456 w 969261"/>
                <a:gd name="connsiteY9" fmla="*/ 228130 h 1580680"/>
                <a:gd name="connsiteX10" fmla="*/ 667181 w 969261"/>
                <a:gd name="connsiteY10" fmla="*/ 53505 h 1580680"/>
                <a:gd name="connsiteX11" fmla="*/ 406831 w 969261"/>
                <a:gd name="connsiteY11" fmla="*/ 2705 h 1580680"/>
                <a:gd name="connsiteX12" fmla="*/ 152831 w 969261"/>
                <a:gd name="connsiteY12" fmla="*/ 120180 h 1580680"/>
                <a:gd name="connsiteX13" fmla="*/ 165531 w 969261"/>
                <a:gd name="connsiteY13" fmla="*/ 278930 h 1580680"/>
                <a:gd name="connsiteX14" fmla="*/ 73456 w 969261"/>
                <a:gd name="connsiteY14" fmla="*/ 380530 h 1580680"/>
                <a:gd name="connsiteX15" fmla="*/ 114731 w 969261"/>
                <a:gd name="connsiteY15" fmla="*/ 494830 h 1580680"/>
                <a:gd name="connsiteX16" fmla="*/ 3606 w 969261"/>
                <a:gd name="connsiteY16" fmla="*/ 752005 h 1580680"/>
                <a:gd name="connsiteX17" fmla="*/ 32181 w 969261"/>
                <a:gd name="connsiteY17" fmla="*/ 869480 h 1580680"/>
                <a:gd name="connsiteX18" fmla="*/ 82981 w 969261"/>
                <a:gd name="connsiteY18" fmla="*/ 936155 h 1580680"/>
                <a:gd name="connsiteX19" fmla="*/ 124256 w 969261"/>
                <a:gd name="connsiteY19" fmla="*/ 926630 h 1580680"/>
                <a:gd name="connsiteX20" fmla="*/ 194106 w 969261"/>
                <a:gd name="connsiteY20" fmla="*/ 825030 h 1580680"/>
                <a:gd name="connsiteX21" fmla="*/ 248081 w 969261"/>
                <a:gd name="connsiteY21" fmla="*/ 825030 h 1580680"/>
                <a:gd name="connsiteX22" fmla="*/ 359206 w 969261"/>
                <a:gd name="connsiteY22" fmla="*/ 704380 h 1580680"/>
                <a:gd name="connsiteX23" fmla="*/ 375081 w 969261"/>
                <a:gd name="connsiteY23" fmla="*/ 1056805 h 1580680"/>
                <a:gd name="connsiteX24" fmla="*/ 178231 w 969261"/>
                <a:gd name="connsiteY24" fmla="*/ 1580680 h 1580680"/>
                <a:gd name="connsiteX0" fmla="*/ 924356 w 969261"/>
                <a:gd name="connsiteY0" fmla="*/ 1574330 h 1580680"/>
                <a:gd name="connsiteX1" fmla="*/ 829106 w 969261"/>
                <a:gd name="connsiteY1" fmla="*/ 1415580 h 1580680"/>
                <a:gd name="connsiteX2" fmla="*/ 749731 w 969261"/>
                <a:gd name="connsiteY2" fmla="*/ 1155230 h 1580680"/>
                <a:gd name="connsiteX3" fmla="*/ 895781 w 969261"/>
                <a:gd name="connsiteY3" fmla="*/ 1142530 h 1580680"/>
                <a:gd name="connsiteX4" fmla="*/ 968806 w 969261"/>
                <a:gd name="connsiteY4" fmla="*/ 1085380 h 1580680"/>
                <a:gd name="connsiteX5" fmla="*/ 864031 w 969261"/>
                <a:gd name="connsiteY5" fmla="*/ 1066330 h 1580680"/>
                <a:gd name="connsiteX6" fmla="*/ 752906 w 969261"/>
                <a:gd name="connsiteY6" fmla="*/ 958380 h 1580680"/>
                <a:gd name="connsiteX7" fmla="*/ 768781 w 969261"/>
                <a:gd name="connsiteY7" fmla="*/ 796455 h 1580680"/>
                <a:gd name="connsiteX8" fmla="*/ 914831 w 969261"/>
                <a:gd name="connsiteY8" fmla="*/ 498005 h 1580680"/>
                <a:gd name="connsiteX9" fmla="*/ 835456 w 969261"/>
                <a:gd name="connsiteY9" fmla="*/ 228130 h 1580680"/>
                <a:gd name="connsiteX10" fmla="*/ 667181 w 969261"/>
                <a:gd name="connsiteY10" fmla="*/ 53505 h 1580680"/>
                <a:gd name="connsiteX11" fmla="*/ 406831 w 969261"/>
                <a:gd name="connsiteY11" fmla="*/ 2705 h 1580680"/>
                <a:gd name="connsiteX12" fmla="*/ 152831 w 969261"/>
                <a:gd name="connsiteY12" fmla="*/ 120180 h 1580680"/>
                <a:gd name="connsiteX13" fmla="*/ 165531 w 969261"/>
                <a:gd name="connsiteY13" fmla="*/ 278930 h 1580680"/>
                <a:gd name="connsiteX14" fmla="*/ 73456 w 969261"/>
                <a:gd name="connsiteY14" fmla="*/ 380530 h 1580680"/>
                <a:gd name="connsiteX15" fmla="*/ 114731 w 969261"/>
                <a:gd name="connsiteY15" fmla="*/ 494830 h 1580680"/>
                <a:gd name="connsiteX16" fmla="*/ 3606 w 969261"/>
                <a:gd name="connsiteY16" fmla="*/ 752005 h 1580680"/>
                <a:gd name="connsiteX17" fmla="*/ 32181 w 969261"/>
                <a:gd name="connsiteY17" fmla="*/ 869480 h 1580680"/>
                <a:gd name="connsiteX18" fmla="*/ 82981 w 969261"/>
                <a:gd name="connsiteY18" fmla="*/ 936155 h 1580680"/>
                <a:gd name="connsiteX19" fmla="*/ 124256 w 969261"/>
                <a:gd name="connsiteY19" fmla="*/ 926630 h 1580680"/>
                <a:gd name="connsiteX20" fmla="*/ 194106 w 969261"/>
                <a:gd name="connsiteY20" fmla="*/ 825030 h 1580680"/>
                <a:gd name="connsiteX21" fmla="*/ 248081 w 969261"/>
                <a:gd name="connsiteY21" fmla="*/ 825030 h 1580680"/>
                <a:gd name="connsiteX22" fmla="*/ 359206 w 969261"/>
                <a:gd name="connsiteY22" fmla="*/ 704380 h 1580680"/>
                <a:gd name="connsiteX23" fmla="*/ 375081 w 969261"/>
                <a:gd name="connsiteY23" fmla="*/ 1056805 h 1580680"/>
                <a:gd name="connsiteX24" fmla="*/ 178231 w 969261"/>
                <a:gd name="connsiteY24" fmla="*/ 1580680 h 1580680"/>
                <a:gd name="connsiteX0" fmla="*/ 924356 w 969736"/>
                <a:gd name="connsiteY0" fmla="*/ 1574330 h 1580680"/>
                <a:gd name="connsiteX1" fmla="*/ 829106 w 969736"/>
                <a:gd name="connsiteY1" fmla="*/ 1415580 h 1580680"/>
                <a:gd name="connsiteX2" fmla="*/ 749731 w 969736"/>
                <a:gd name="connsiteY2" fmla="*/ 1155230 h 1580680"/>
                <a:gd name="connsiteX3" fmla="*/ 895781 w 969736"/>
                <a:gd name="connsiteY3" fmla="*/ 1142530 h 1580680"/>
                <a:gd name="connsiteX4" fmla="*/ 968806 w 969736"/>
                <a:gd name="connsiteY4" fmla="*/ 1085380 h 1580680"/>
                <a:gd name="connsiteX5" fmla="*/ 848156 w 969736"/>
                <a:gd name="connsiteY5" fmla="*/ 1002830 h 1580680"/>
                <a:gd name="connsiteX6" fmla="*/ 752906 w 969736"/>
                <a:gd name="connsiteY6" fmla="*/ 958380 h 1580680"/>
                <a:gd name="connsiteX7" fmla="*/ 768781 w 969736"/>
                <a:gd name="connsiteY7" fmla="*/ 796455 h 1580680"/>
                <a:gd name="connsiteX8" fmla="*/ 914831 w 969736"/>
                <a:gd name="connsiteY8" fmla="*/ 498005 h 1580680"/>
                <a:gd name="connsiteX9" fmla="*/ 835456 w 969736"/>
                <a:gd name="connsiteY9" fmla="*/ 228130 h 1580680"/>
                <a:gd name="connsiteX10" fmla="*/ 667181 w 969736"/>
                <a:gd name="connsiteY10" fmla="*/ 53505 h 1580680"/>
                <a:gd name="connsiteX11" fmla="*/ 406831 w 969736"/>
                <a:gd name="connsiteY11" fmla="*/ 2705 h 1580680"/>
                <a:gd name="connsiteX12" fmla="*/ 152831 w 969736"/>
                <a:gd name="connsiteY12" fmla="*/ 120180 h 1580680"/>
                <a:gd name="connsiteX13" fmla="*/ 165531 w 969736"/>
                <a:gd name="connsiteY13" fmla="*/ 278930 h 1580680"/>
                <a:gd name="connsiteX14" fmla="*/ 73456 w 969736"/>
                <a:gd name="connsiteY14" fmla="*/ 380530 h 1580680"/>
                <a:gd name="connsiteX15" fmla="*/ 114731 w 969736"/>
                <a:gd name="connsiteY15" fmla="*/ 494830 h 1580680"/>
                <a:gd name="connsiteX16" fmla="*/ 3606 w 969736"/>
                <a:gd name="connsiteY16" fmla="*/ 752005 h 1580680"/>
                <a:gd name="connsiteX17" fmla="*/ 32181 w 969736"/>
                <a:gd name="connsiteY17" fmla="*/ 869480 h 1580680"/>
                <a:gd name="connsiteX18" fmla="*/ 82981 w 969736"/>
                <a:gd name="connsiteY18" fmla="*/ 936155 h 1580680"/>
                <a:gd name="connsiteX19" fmla="*/ 124256 w 969736"/>
                <a:gd name="connsiteY19" fmla="*/ 926630 h 1580680"/>
                <a:gd name="connsiteX20" fmla="*/ 194106 w 969736"/>
                <a:gd name="connsiteY20" fmla="*/ 825030 h 1580680"/>
                <a:gd name="connsiteX21" fmla="*/ 248081 w 969736"/>
                <a:gd name="connsiteY21" fmla="*/ 825030 h 1580680"/>
                <a:gd name="connsiteX22" fmla="*/ 359206 w 969736"/>
                <a:gd name="connsiteY22" fmla="*/ 704380 h 1580680"/>
                <a:gd name="connsiteX23" fmla="*/ 375081 w 969736"/>
                <a:gd name="connsiteY23" fmla="*/ 1056805 h 1580680"/>
                <a:gd name="connsiteX24" fmla="*/ 178231 w 969736"/>
                <a:gd name="connsiteY24" fmla="*/ 1580680 h 1580680"/>
                <a:gd name="connsiteX0" fmla="*/ 924356 w 933018"/>
                <a:gd name="connsiteY0" fmla="*/ 1574330 h 1580680"/>
                <a:gd name="connsiteX1" fmla="*/ 829106 w 933018"/>
                <a:gd name="connsiteY1" fmla="*/ 1415580 h 1580680"/>
                <a:gd name="connsiteX2" fmla="*/ 749731 w 933018"/>
                <a:gd name="connsiteY2" fmla="*/ 1155230 h 1580680"/>
                <a:gd name="connsiteX3" fmla="*/ 895781 w 933018"/>
                <a:gd name="connsiteY3" fmla="*/ 1142530 h 1580680"/>
                <a:gd name="connsiteX4" fmla="*/ 930706 w 933018"/>
                <a:gd name="connsiteY4" fmla="*/ 1012355 h 1580680"/>
                <a:gd name="connsiteX5" fmla="*/ 848156 w 933018"/>
                <a:gd name="connsiteY5" fmla="*/ 1002830 h 1580680"/>
                <a:gd name="connsiteX6" fmla="*/ 752906 w 933018"/>
                <a:gd name="connsiteY6" fmla="*/ 958380 h 1580680"/>
                <a:gd name="connsiteX7" fmla="*/ 768781 w 933018"/>
                <a:gd name="connsiteY7" fmla="*/ 796455 h 1580680"/>
                <a:gd name="connsiteX8" fmla="*/ 914831 w 933018"/>
                <a:gd name="connsiteY8" fmla="*/ 498005 h 1580680"/>
                <a:gd name="connsiteX9" fmla="*/ 835456 w 933018"/>
                <a:gd name="connsiteY9" fmla="*/ 228130 h 1580680"/>
                <a:gd name="connsiteX10" fmla="*/ 667181 w 933018"/>
                <a:gd name="connsiteY10" fmla="*/ 53505 h 1580680"/>
                <a:gd name="connsiteX11" fmla="*/ 406831 w 933018"/>
                <a:gd name="connsiteY11" fmla="*/ 2705 h 1580680"/>
                <a:gd name="connsiteX12" fmla="*/ 152831 w 933018"/>
                <a:gd name="connsiteY12" fmla="*/ 120180 h 1580680"/>
                <a:gd name="connsiteX13" fmla="*/ 165531 w 933018"/>
                <a:gd name="connsiteY13" fmla="*/ 278930 h 1580680"/>
                <a:gd name="connsiteX14" fmla="*/ 73456 w 933018"/>
                <a:gd name="connsiteY14" fmla="*/ 380530 h 1580680"/>
                <a:gd name="connsiteX15" fmla="*/ 114731 w 933018"/>
                <a:gd name="connsiteY15" fmla="*/ 494830 h 1580680"/>
                <a:gd name="connsiteX16" fmla="*/ 3606 w 933018"/>
                <a:gd name="connsiteY16" fmla="*/ 752005 h 1580680"/>
                <a:gd name="connsiteX17" fmla="*/ 32181 w 933018"/>
                <a:gd name="connsiteY17" fmla="*/ 869480 h 1580680"/>
                <a:gd name="connsiteX18" fmla="*/ 82981 w 933018"/>
                <a:gd name="connsiteY18" fmla="*/ 936155 h 1580680"/>
                <a:gd name="connsiteX19" fmla="*/ 124256 w 933018"/>
                <a:gd name="connsiteY19" fmla="*/ 926630 h 1580680"/>
                <a:gd name="connsiteX20" fmla="*/ 194106 w 933018"/>
                <a:gd name="connsiteY20" fmla="*/ 825030 h 1580680"/>
                <a:gd name="connsiteX21" fmla="*/ 248081 w 933018"/>
                <a:gd name="connsiteY21" fmla="*/ 825030 h 1580680"/>
                <a:gd name="connsiteX22" fmla="*/ 359206 w 933018"/>
                <a:gd name="connsiteY22" fmla="*/ 704380 h 1580680"/>
                <a:gd name="connsiteX23" fmla="*/ 375081 w 933018"/>
                <a:gd name="connsiteY23" fmla="*/ 1056805 h 1580680"/>
                <a:gd name="connsiteX24" fmla="*/ 178231 w 933018"/>
                <a:gd name="connsiteY24" fmla="*/ 1580680 h 1580680"/>
                <a:gd name="connsiteX0" fmla="*/ 924356 w 931228"/>
                <a:gd name="connsiteY0" fmla="*/ 1574330 h 1580680"/>
                <a:gd name="connsiteX1" fmla="*/ 829106 w 931228"/>
                <a:gd name="connsiteY1" fmla="*/ 1415580 h 1580680"/>
                <a:gd name="connsiteX2" fmla="*/ 749731 w 931228"/>
                <a:gd name="connsiteY2" fmla="*/ 1155230 h 1580680"/>
                <a:gd name="connsiteX3" fmla="*/ 876731 w 931228"/>
                <a:gd name="connsiteY3" fmla="*/ 1101255 h 1580680"/>
                <a:gd name="connsiteX4" fmla="*/ 930706 w 931228"/>
                <a:gd name="connsiteY4" fmla="*/ 1012355 h 1580680"/>
                <a:gd name="connsiteX5" fmla="*/ 848156 w 931228"/>
                <a:gd name="connsiteY5" fmla="*/ 1002830 h 1580680"/>
                <a:gd name="connsiteX6" fmla="*/ 752906 w 931228"/>
                <a:gd name="connsiteY6" fmla="*/ 958380 h 1580680"/>
                <a:gd name="connsiteX7" fmla="*/ 768781 w 931228"/>
                <a:gd name="connsiteY7" fmla="*/ 796455 h 1580680"/>
                <a:gd name="connsiteX8" fmla="*/ 914831 w 931228"/>
                <a:gd name="connsiteY8" fmla="*/ 498005 h 1580680"/>
                <a:gd name="connsiteX9" fmla="*/ 835456 w 931228"/>
                <a:gd name="connsiteY9" fmla="*/ 228130 h 1580680"/>
                <a:gd name="connsiteX10" fmla="*/ 667181 w 931228"/>
                <a:gd name="connsiteY10" fmla="*/ 53505 h 1580680"/>
                <a:gd name="connsiteX11" fmla="*/ 406831 w 931228"/>
                <a:gd name="connsiteY11" fmla="*/ 2705 h 1580680"/>
                <a:gd name="connsiteX12" fmla="*/ 152831 w 931228"/>
                <a:gd name="connsiteY12" fmla="*/ 120180 h 1580680"/>
                <a:gd name="connsiteX13" fmla="*/ 165531 w 931228"/>
                <a:gd name="connsiteY13" fmla="*/ 278930 h 1580680"/>
                <a:gd name="connsiteX14" fmla="*/ 73456 w 931228"/>
                <a:gd name="connsiteY14" fmla="*/ 380530 h 1580680"/>
                <a:gd name="connsiteX15" fmla="*/ 114731 w 931228"/>
                <a:gd name="connsiteY15" fmla="*/ 494830 h 1580680"/>
                <a:gd name="connsiteX16" fmla="*/ 3606 w 931228"/>
                <a:gd name="connsiteY16" fmla="*/ 752005 h 1580680"/>
                <a:gd name="connsiteX17" fmla="*/ 32181 w 931228"/>
                <a:gd name="connsiteY17" fmla="*/ 869480 h 1580680"/>
                <a:gd name="connsiteX18" fmla="*/ 82981 w 931228"/>
                <a:gd name="connsiteY18" fmla="*/ 936155 h 1580680"/>
                <a:gd name="connsiteX19" fmla="*/ 124256 w 931228"/>
                <a:gd name="connsiteY19" fmla="*/ 926630 h 1580680"/>
                <a:gd name="connsiteX20" fmla="*/ 194106 w 931228"/>
                <a:gd name="connsiteY20" fmla="*/ 825030 h 1580680"/>
                <a:gd name="connsiteX21" fmla="*/ 248081 w 931228"/>
                <a:gd name="connsiteY21" fmla="*/ 825030 h 1580680"/>
                <a:gd name="connsiteX22" fmla="*/ 359206 w 931228"/>
                <a:gd name="connsiteY22" fmla="*/ 704380 h 1580680"/>
                <a:gd name="connsiteX23" fmla="*/ 375081 w 931228"/>
                <a:gd name="connsiteY23" fmla="*/ 1056805 h 1580680"/>
                <a:gd name="connsiteX24" fmla="*/ 178231 w 931228"/>
                <a:gd name="connsiteY24" fmla="*/ 1580680 h 1580680"/>
                <a:gd name="connsiteX0" fmla="*/ 924356 w 931228"/>
                <a:gd name="connsiteY0" fmla="*/ 1574330 h 1580680"/>
                <a:gd name="connsiteX1" fmla="*/ 829106 w 931228"/>
                <a:gd name="connsiteY1" fmla="*/ 1415580 h 1580680"/>
                <a:gd name="connsiteX2" fmla="*/ 749731 w 931228"/>
                <a:gd name="connsiteY2" fmla="*/ 1155230 h 1580680"/>
                <a:gd name="connsiteX3" fmla="*/ 876731 w 931228"/>
                <a:gd name="connsiteY3" fmla="*/ 1101255 h 1580680"/>
                <a:gd name="connsiteX4" fmla="*/ 930706 w 931228"/>
                <a:gd name="connsiteY4" fmla="*/ 1012355 h 1580680"/>
                <a:gd name="connsiteX5" fmla="*/ 848156 w 931228"/>
                <a:gd name="connsiteY5" fmla="*/ 1002830 h 1580680"/>
                <a:gd name="connsiteX6" fmla="*/ 752906 w 931228"/>
                <a:gd name="connsiteY6" fmla="*/ 958380 h 1580680"/>
                <a:gd name="connsiteX7" fmla="*/ 768781 w 931228"/>
                <a:gd name="connsiteY7" fmla="*/ 796455 h 1580680"/>
                <a:gd name="connsiteX8" fmla="*/ 914831 w 931228"/>
                <a:gd name="connsiteY8" fmla="*/ 498005 h 1580680"/>
                <a:gd name="connsiteX9" fmla="*/ 835456 w 931228"/>
                <a:gd name="connsiteY9" fmla="*/ 228130 h 1580680"/>
                <a:gd name="connsiteX10" fmla="*/ 667181 w 931228"/>
                <a:gd name="connsiteY10" fmla="*/ 53505 h 1580680"/>
                <a:gd name="connsiteX11" fmla="*/ 406831 w 931228"/>
                <a:gd name="connsiteY11" fmla="*/ 2705 h 1580680"/>
                <a:gd name="connsiteX12" fmla="*/ 152831 w 931228"/>
                <a:gd name="connsiteY12" fmla="*/ 120180 h 1580680"/>
                <a:gd name="connsiteX13" fmla="*/ 165531 w 931228"/>
                <a:gd name="connsiteY13" fmla="*/ 278930 h 1580680"/>
                <a:gd name="connsiteX14" fmla="*/ 73456 w 931228"/>
                <a:gd name="connsiteY14" fmla="*/ 380530 h 1580680"/>
                <a:gd name="connsiteX15" fmla="*/ 114731 w 931228"/>
                <a:gd name="connsiteY15" fmla="*/ 494830 h 1580680"/>
                <a:gd name="connsiteX16" fmla="*/ 3606 w 931228"/>
                <a:gd name="connsiteY16" fmla="*/ 752005 h 1580680"/>
                <a:gd name="connsiteX17" fmla="*/ 32181 w 931228"/>
                <a:gd name="connsiteY17" fmla="*/ 869480 h 1580680"/>
                <a:gd name="connsiteX18" fmla="*/ 82981 w 931228"/>
                <a:gd name="connsiteY18" fmla="*/ 936155 h 1580680"/>
                <a:gd name="connsiteX19" fmla="*/ 124256 w 931228"/>
                <a:gd name="connsiteY19" fmla="*/ 926630 h 1580680"/>
                <a:gd name="connsiteX20" fmla="*/ 194106 w 931228"/>
                <a:gd name="connsiteY20" fmla="*/ 825030 h 1580680"/>
                <a:gd name="connsiteX21" fmla="*/ 248081 w 931228"/>
                <a:gd name="connsiteY21" fmla="*/ 825030 h 1580680"/>
                <a:gd name="connsiteX22" fmla="*/ 359206 w 931228"/>
                <a:gd name="connsiteY22" fmla="*/ 704380 h 1580680"/>
                <a:gd name="connsiteX23" fmla="*/ 375081 w 931228"/>
                <a:gd name="connsiteY23" fmla="*/ 1056805 h 1580680"/>
                <a:gd name="connsiteX24" fmla="*/ 178231 w 931228"/>
                <a:gd name="connsiteY24" fmla="*/ 1580680 h 1580680"/>
                <a:gd name="connsiteX0" fmla="*/ 924356 w 931228"/>
                <a:gd name="connsiteY0" fmla="*/ 1574330 h 1580680"/>
                <a:gd name="connsiteX1" fmla="*/ 829106 w 931228"/>
                <a:gd name="connsiteY1" fmla="*/ 1415580 h 1580680"/>
                <a:gd name="connsiteX2" fmla="*/ 749731 w 931228"/>
                <a:gd name="connsiteY2" fmla="*/ 1155230 h 1580680"/>
                <a:gd name="connsiteX3" fmla="*/ 876731 w 931228"/>
                <a:gd name="connsiteY3" fmla="*/ 1101255 h 1580680"/>
                <a:gd name="connsiteX4" fmla="*/ 930706 w 931228"/>
                <a:gd name="connsiteY4" fmla="*/ 1012355 h 1580680"/>
                <a:gd name="connsiteX5" fmla="*/ 825931 w 931228"/>
                <a:gd name="connsiteY5" fmla="*/ 1034580 h 1580680"/>
                <a:gd name="connsiteX6" fmla="*/ 752906 w 931228"/>
                <a:gd name="connsiteY6" fmla="*/ 958380 h 1580680"/>
                <a:gd name="connsiteX7" fmla="*/ 768781 w 931228"/>
                <a:gd name="connsiteY7" fmla="*/ 796455 h 1580680"/>
                <a:gd name="connsiteX8" fmla="*/ 914831 w 931228"/>
                <a:gd name="connsiteY8" fmla="*/ 498005 h 1580680"/>
                <a:gd name="connsiteX9" fmla="*/ 835456 w 931228"/>
                <a:gd name="connsiteY9" fmla="*/ 228130 h 1580680"/>
                <a:gd name="connsiteX10" fmla="*/ 667181 w 931228"/>
                <a:gd name="connsiteY10" fmla="*/ 53505 h 1580680"/>
                <a:gd name="connsiteX11" fmla="*/ 406831 w 931228"/>
                <a:gd name="connsiteY11" fmla="*/ 2705 h 1580680"/>
                <a:gd name="connsiteX12" fmla="*/ 152831 w 931228"/>
                <a:gd name="connsiteY12" fmla="*/ 120180 h 1580680"/>
                <a:gd name="connsiteX13" fmla="*/ 165531 w 931228"/>
                <a:gd name="connsiteY13" fmla="*/ 278930 h 1580680"/>
                <a:gd name="connsiteX14" fmla="*/ 73456 w 931228"/>
                <a:gd name="connsiteY14" fmla="*/ 380530 h 1580680"/>
                <a:gd name="connsiteX15" fmla="*/ 114731 w 931228"/>
                <a:gd name="connsiteY15" fmla="*/ 494830 h 1580680"/>
                <a:gd name="connsiteX16" fmla="*/ 3606 w 931228"/>
                <a:gd name="connsiteY16" fmla="*/ 752005 h 1580680"/>
                <a:gd name="connsiteX17" fmla="*/ 32181 w 931228"/>
                <a:gd name="connsiteY17" fmla="*/ 869480 h 1580680"/>
                <a:gd name="connsiteX18" fmla="*/ 82981 w 931228"/>
                <a:gd name="connsiteY18" fmla="*/ 936155 h 1580680"/>
                <a:gd name="connsiteX19" fmla="*/ 124256 w 931228"/>
                <a:gd name="connsiteY19" fmla="*/ 926630 h 1580680"/>
                <a:gd name="connsiteX20" fmla="*/ 194106 w 931228"/>
                <a:gd name="connsiteY20" fmla="*/ 825030 h 1580680"/>
                <a:gd name="connsiteX21" fmla="*/ 248081 w 931228"/>
                <a:gd name="connsiteY21" fmla="*/ 825030 h 1580680"/>
                <a:gd name="connsiteX22" fmla="*/ 359206 w 931228"/>
                <a:gd name="connsiteY22" fmla="*/ 704380 h 1580680"/>
                <a:gd name="connsiteX23" fmla="*/ 375081 w 931228"/>
                <a:gd name="connsiteY23" fmla="*/ 1056805 h 1580680"/>
                <a:gd name="connsiteX24" fmla="*/ 178231 w 931228"/>
                <a:gd name="connsiteY24" fmla="*/ 1580680 h 1580680"/>
                <a:gd name="connsiteX0" fmla="*/ 924356 w 931228"/>
                <a:gd name="connsiteY0" fmla="*/ 1574330 h 1580680"/>
                <a:gd name="connsiteX1" fmla="*/ 829106 w 931228"/>
                <a:gd name="connsiteY1" fmla="*/ 1415580 h 1580680"/>
                <a:gd name="connsiteX2" fmla="*/ 749731 w 931228"/>
                <a:gd name="connsiteY2" fmla="*/ 1155230 h 1580680"/>
                <a:gd name="connsiteX3" fmla="*/ 876731 w 931228"/>
                <a:gd name="connsiteY3" fmla="*/ 1101255 h 1580680"/>
                <a:gd name="connsiteX4" fmla="*/ 930706 w 931228"/>
                <a:gd name="connsiteY4" fmla="*/ 1012355 h 1580680"/>
                <a:gd name="connsiteX5" fmla="*/ 825931 w 931228"/>
                <a:gd name="connsiteY5" fmla="*/ 1034580 h 1580680"/>
                <a:gd name="connsiteX6" fmla="*/ 771956 w 931228"/>
                <a:gd name="connsiteY6" fmla="*/ 971080 h 1580680"/>
                <a:gd name="connsiteX7" fmla="*/ 768781 w 931228"/>
                <a:gd name="connsiteY7" fmla="*/ 796455 h 1580680"/>
                <a:gd name="connsiteX8" fmla="*/ 914831 w 931228"/>
                <a:gd name="connsiteY8" fmla="*/ 498005 h 1580680"/>
                <a:gd name="connsiteX9" fmla="*/ 835456 w 931228"/>
                <a:gd name="connsiteY9" fmla="*/ 228130 h 1580680"/>
                <a:gd name="connsiteX10" fmla="*/ 667181 w 931228"/>
                <a:gd name="connsiteY10" fmla="*/ 53505 h 1580680"/>
                <a:gd name="connsiteX11" fmla="*/ 406831 w 931228"/>
                <a:gd name="connsiteY11" fmla="*/ 2705 h 1580680"/>
                <a:gd name="connsiteX12" fmla="*/ 152831 w 931228"/>
                <a:gd name="connsiteY12" fmla="*/ 120180 h 1580680"/>
                <a:gd name="connsiteX13" fmla="*/ 165531 w 931228"/>
                <a:gd name="connsiteY13" fmla="*/ 278930 h 1580680"/>
                <a:gd name="connsiteX14" fmla="*/ 73456 w 931228"/>
                <a:gd name="connsiteY14" fmla="*/ 380530 h 1580680"/>
                <a:gd name="connsiteX15" fmla="*/ 114731 w 931228"/>
                <a:gd name="connsiteY15" fmla="*/ 494830 h 1580680"/>
                <a:gd name="connsiteX16" fmla="*/ 3606 w 931228"/>
                <a:gd name="connsiteY16" fmla="*/ 752005 h 1580680"/>
                <a:gd name="connsiteX17" fmla="*/ 32181 w 931228"/>
                <a:gd name="connsiteY17" fmla="*/ 869480 h 1580680"/>
                <a:gd name="connsiteX18" fmla="*/ 82981 w 931228"/>
                <a:gd name="connsiteY18" fmla="*/ 936155 h 1580680"/>
                <a:gd name="connsiteX19" fmla="*/ 124256 w 931228"/>
                <a:gd name="connsiteY19" fmla="*/ 926630 h 1580680"/>
                <a:gd name="connsiteX20" fmla="*/ 194106 w 931228"/>
                <a:gd name="connsiteY20" fmla="*/ 825030 h 1580680"/>
                <a:gd name="connsiteX21" fmla="*/ 248081 w 931228"/>
                <a:gd name="connsiteY21" fmla="*/ 825030 h 1580680"/>
                <a:gd name="connsiteX22" fmla="*/ 359206 w 931228"/>
                <a:gd name="connsiteY22" fmla="*/ 704380 h 1580680"/>
                <a:gd name="connsiteX23" fmla="*/ 375081 w 931228"/>
                <a:gd name="connsiteY23" fmla="*/ 1056805 h 1580680"/>
                <a:gd name="connsiteX24" fmla="*/ 178231 w 931228"/>
                <a:gd name="connsiteY24" fmla="*/ 1580680 h 1580680"/>
                <a:gd name="connsiteX0" fmla="*/ 924356 w 931228"/>
                <a:gd name="connsiteY0" fmla="*/ 1574330 h 1580680"/>
                <a:gd name="connsiteX1" fmla="*/ 829106 w 931228"/>
                <a:gd name="connsiteY1" fmla="*/ 1415580 h 1580680"/>
                <a:gd name="connsiteX2" fmla="*/ 749731 w 931228"/>
                <a:gd name="connsiteY2" fmla="*/ 1155230 h 1580680"/>
                <a:gd name="connsiteX3" fmla="*/ 876731 w 931228"/>
                <a:gd name="connsiteY3" fmla="*/ 1101255 h 1580680"/>
                <a:gd name="connsiteX4" fmla="*/ 930706 w 931228"/>
                <a:gd name="connsiteY4" fmla="*/ 1012355 h 1580680"/>
                <a:gd name="connsiteX5" fmla="*/ 825931 w 931228"/>
                <a:gd name="connsiteY5" fmla="*/ 1034580 h 1580680"/>
                <a:gd name="connsiteX6" fmla="*/ 771956 w 931228"/>
                <a:gd name="connsiteY6" fmla="*/ 971080 h 1580680"/>
                <a:gd name="connsiteX7" fmla="*/ 768781 w 931228"/>
                <a:gd name="connsiteY7" fmla="*/ 796455 h 1580680"/>
                <a:gd name="connsiteX8" fmla="*/ 873556 w 931228"/>
                <a:gd name="connsiteY8" fmla="*/ 485305 h 1580680"/>
                <a:gd name="connsiteX9" fmla="*/ 835456 w 931228"/>
                <a:gd name="connsiteY9" fmla="*/ 228130 h 1580680"/>
                <a:gd name="connsiteX10" fmla="*/ 667181 w 931228"/>
                <a:gd name="connsiteY10" fmla="*/ 53505 h 1580680"/>
                <a:gd name="connsiteX11" fmla="*/ 406831 w 931228"/>
                <a:gd name="connsiteY11" fmla="*/ 2705 h 1580680"/>
                <a:gd name="connsiteX12" fmla="*/ 152831 w 931228"/>
                <a:gd name="connsiteY12" fmla="*/ 120180 h 1580680"/>
                <a:gd name="connsiteX13" fmla="*/ 165531 w 931228"/>
                <a:gd name="connsiteY13" fmla="*/ 278930 h 1580680"/>
                <a:gd name="connsiteX14" fmla="*/ 73456 w 931228"/>
                <a:gd name="connsiteY14" fmla="*/ 380530 h 1580680"/>
                <a:gd name="connsiteX15" fmla="*/ 114731 w 931228"/>
                <a:gd name="connsiteY15" fmla="*/ 494830 h 1580680"/>
                <a:gd name="connsiteX16" fmla="*/ 3606 w 931228"/>
                <a:gd name="connsiteY16" fmla="*/ 752005 h 1580680"/>
                <a:gd name="connsiteX17" fmla="*/ 32181 w 931228"/>
                <a:gd name="connsiteY17" fmla="*/ 869480 h 1580680"/>
                <a:gd name="connsiteX18" fmla="*/ 82981 w 931228"/>
                <a:gd name="connsiteY18" fmla="*/ 936155 h 1580680"/>
                <a:gd name="connsiteX19" fmla="*/ 124256 w 931228"/>
                <a:gd name="connsiteY19" fmla="*/ 926630 h 1580680"/>
                <a:gd name="connsiteX20" fmla="*/ 194106 w 931228"/>
                <a:gd name="connsiteY20" fmla="*/ 825030 h 1580680"/>
                <a:gd name="connsiteX21" fmla="*/ 248081 w 931228"/>
                <a:gd name="connsiteY21" fmla="*/ 825030 h 1580680"/>
                <a:gd name="connsiteX22" fmla="*/ 359206 w 931228"/>
                <a:gd name="connsiteY22" fmla="*/ 704380 h 1580680"/>
                <a:gd name="connsiteX23" fmla="*/ 375081 w 931228"/>
                <a:gd name="connsiteY23" fmla="*/ 1056805 h 1580680"/>
                <a:gd name="connsiteX24" fmla="*/ 178231 w 931228"/>
                <a:gd name="connsiteY24" fmla="*/ 1580680 h 1580680"/>
                <a:gd name="connsiteX0" fmla="*/ 924356 w 931228"/>
                <a:gd name="connsiteY0" fmla="*/ 1574127 h 1580477"/>
                <a:gd name="connsiteX1" fmla="*/ 829106 w 931228"/>
                <a:gd name="connsiteY1" fmla="*/ 1415377 h 1580477"/>
                <a:gd name="connsiteX2" fmla="*/ 749731 w 931228"/>
                <a:gd name="connsiteY2" fmla="*/ 1155027 h 1580477"/>
                <a:gd name="connsiteX3" fmla="*/ 876731 w 931228"/>
                <a:gd name="connsiteY3" fmla="*/ 1101052 h 1580477"/>
                <a:gd name="connsiteX4" fmla="*/ 930706 w 931228"/>
                <a:gd name="connsiteY4" fmla="*/ 1012152 h 1580477"/>
                <a:gd name="connsiteX5" fmla="*/ 825931 w 931228"/>
                <a:gd name="connsiteY5" fmla="*/ 1034377 h 1580477"/>
                <a:gd name="connsiteX6" fmla="*/ 771956 w 931228"/>
                <a:gd name="connsiteY6" fmla="*/ 970877 h 1580477"/>
                <a:gd name="connsiteX7" fmla="*/ 768781 w 931228"/>
                <a:gd name="connsiteY7" fmla="*/ 796252 h 1580477"/>
                <a:gd name="connsiteX8" fmla="*/ 873556 w 931228"/>
                <a:gd name="connsiteY8" fmla="*/ 485102 h 1580477"/>
                <a:gd name="connsiteX9" fmla="*/ 810056 w 931228"/>
                <a:gd name="connsiteY9" fmla="*/ 208877 h 1580477"/>
                <a:gd name="connsiteX10" fmla="*/ 667181 w 931228"/>
                <a:gd name="connsiteY10" fmla="*/ 53302 h 1580477"/>
                <a:gd name="connsiteX11" fmla="*/ 406831 w 931228"/>
                <a:gd name="connsiteY11" fmla="*/ 2502 h 1580477"/>
                <a:gd name="connsiteX12" fmla="*/ 152831 w 931228"/>
                <a:gd name="connsiteY12" fmla="*/ 119977 h 1580477"/>
                <a:gd name="connsiteX13" fmla="*/ 165531 w 931228"/>
                <a:gd name="connsiteY13" fmla="*/ 278727 h 1580477"/>
                <a:gd name="connsiteX14" fmla="*/ 73456 w 931228"/>
                <a:gd name="connsiteY14" fmla="*/ 380327 h 1580477"/>
                <a:gd name="connsiteX15" fmla="*/ 114731 w 931228"/>
                <a:gd name="connsiteY15" fmla="*/ 494627 h 1580477"/>
                <a:gd name="connsiteX16" fmla="*/ 3606 w 931228"/>
                <a:gd name="connsiteY16" fmla="*/ 751802 h 1580477"/>
                <a:gd name="connsiteX17" fmla="*/ 32181 w 931228"/>
                <a:gd name="connsiteY17" fmla="*/ 869277 h 1580477"/>
                <a:gd name="connsiteX18" fmla="*/ 82981 w 931228"/>
                <a:gd name="connsiteY18" fmla="*/ 935952 h 1580477"/>
                <a:gd name="connsiteX19" fmla="*/ 124256 w 931228"/>
                <a:gd name="connsiteY19" fmla="*/ 926427 h 1580477"/>
                <a:gd name="connsiteX20" fmla="*/ 194106 w 931228"/>
                <a:gd name="connsiteY20" fmla="*/ 824827 h 1580477"/>
                <a:gd name="connsiteX21" fmla="*/ 248081 w 931228"/>
                <a:gd name="connsiteY21" fmla="*/ 824827 h 1580477"/>
                <a:gd name="connsiteX22" fmla="*/ 359206 w 931228"/>
                <a:gd name="connsiteY22" fmla="*/ 704177 h 1580477"/>
                <a:gd name="connsiteX23" fmla="*/ 375081 w 931228"/>
                <a:gd name="connsiteY23" fmla="*/ 1056602 h 1580477"/>
                <a:gd name="connsiteX24" fmla="*/ 178231 w 931228"/>
                <a:gd name="connsiteY24" fmla="*/ 1580477 h 1580477"/>
                <a:gd name="connsiteX0" fmla="*/ 924356 w 931228"/>
                <a:gd name="connsiteY0" fmla="*/ 1574096 h 1580446"/>
                <a:gd name="connsiteX1" fmla="*/ 829106 w 931228"/>
                <a:gd name="connsiteY1" fmla="*/ 1415346 h 1580446"/>
                <a:gd name="connsiteX2" fmla="*/ 749731 w 931228"/>
                <a:gd name="connsiteY2" fmla="*/ 1154996 h 1580446"/>
                <a:gd name="connsiteX3" fmla="*/ 876731 w 931228"/>
                <a:gd name="connsiteY3" fmla="*/ 1101021 h 1580446"/>
                <a:gd name="connsiteX4" fmla="*/ 930706 w 931228"/>
                <a:gd name="connsiteY4" fmla="*/ 1012121 h 1580446"/>
                <a:gd name="connsiteX5" fmla="*/ 825931 w 931228"/>
                <a:gd name="connsiteY5" fmla="*/ 1034346 h 1580446"/>
                <a:gd name="connsiteX6" fmla="*/ 771956 w 931228"/>
                <a:gd name="connsiteY6" fmla="*/ 970846 h 1580446"/>
                <a:gd name="connsiteX7" fmla="*/ 768781 w 931228"/>
                <a:gd name="connsiteY7" fmla="*/ 796221 h 1580446"/>
                <a:gd name="connsiteX8" fmla="*/ 873556 w 931228"/>
                <a:gd name="connsiteY8" fmla="*/ 485071 h 1580446"/>
                <a:gd name="connsiteX9" fmla="*/ 825931 w 931228"/>
                <a:gd name="connsiteY9" fmla="*/ 205671 h 1580446"/>
                <a:gd name="connsiteX10" fmla="*/ 667181 w 931228"/>
                <a:gd name="connsiteY10" fmla="*/ 53271 h 1580446"/>
                <a:gd name="connsiteX11" fmla="*/ 406831 w 931228"/>
                <a:gd name="connsiteY11" fmla="*/ 2471 h 1580446"/>
                <a:gd name="connsiteX12" fmla="*/ 152831 w 931228"/>
                <a:gd name="connsiteY12" fmla="*/ 119946 h 1580446"/>
                <a:gd name="connsiteX13" fmla="*/ 165531 w 931228"/>
                <a:gd name="connsiteY13" fmla="*/ 278696 h 1580446"/>
                <a:gd name="connsiteX14" fmla="*/ 73456 w 931228"/>
                <a:gd name="connsiteY14" fmla="*/ 380296 h 1580446"/>
                <a:gd name="connsiteX15" fmla="*/ 114731 w 931228"/>
                <a:gd name="connsiteY15" fmla="*/ 494596 h 1580446"/>
                <a:gd name="connsiteX16" fmla="*/ 3606 w 931228"/>
                <a:gd name="connsiteY16" fmla="*/ 751771 h 1580446"/>
                <a:gd name="connsiteX17" fmla="*/ 32181 w 931228"/>
                <a:gd name="connsiteY17" fmla="*/ 869246 h 1580446"/>
                <a:gd name="connsiteX18" fmla="*/ 82981 w 931228"/>
                <a:gd name="connsiteY18" fmla="*/ 935921 h 1580446"/>
                <a:gd name="connsiteX19" fmla="*/ 124256 w 931228"/>
                <a:gd name="connsiteY19" fmla="*/ 926396 h 1580446"/>
                <a:gd name="connsiteX20" fmla="*/ 194106 w 931228"/>
                <a:gd name="connsiteY20" fmla="*/ 824796 h 1580446"/>
                <a:gd name="connsiteX21" fmla="*/ 248081 w 931228"/>
                <a:gd name="connsiteY21" fmla="*/ 824796 h 1580446"/>
                <a:gd name="connsiteX22" fmla="*/ 359206 w 931228"/>
                <a:gd name="connsiteY22" fmla="*/ 704146 h 1580446"/>
                <a:gd name="connsiteX23" fmla="*/ 375081 w 931228"/>
                <a:gd name="connsiteY23" fmla="*/ 1056571 h 1580446"/>
                <a:gd name="connsiteX24" fmla="*/ 178231 w 931228"/>
                <a:gd name="connsiteY24" fmla="*/ 1580446 h 1580446"/>
                <a:gd name="connsiteX0" fmla="*/ 924356 w 931228"/>
                <a:gd name="connsiteY0" fmla="*/ 1575176 h 1581526"/>
                <a:gd name="connsiteX1" fmla="*/ 829106 w 931228"/>
                <a:gd name="connsiteY1" fmla="*/ 1416426 h 1581526"/>
                <a:gd name="connsiteX2" fmla="*/ 749731 w 931228"/>
                <a:gd name="connsiteY2" fmla="*/ 1156076 h 1581526"/>
                <a:gd name="connsiteX3" fmla="*/ 876731 w 931228"/>
                <a:gd name="connsiteY3" fmla="*/ 1102101 h 1581526"/>
                <a:gd name="connsiteX4" fmla="*/ 930706 w 931228"/>
                <a:gd name="connsiteY4" fmla="*/ 1013201 h 1581526"/>
                <a:gd name="connsiteX5" fmla="*/ 825931 w 931228"/>
                <a:gd name="connsiteY5" fmla="*/ 1035426 h 1581526"/>
                <a:gd name="connsiteX6" fmla="*/ 771956 w 931228"/>
                <a:gd name="connsiteY6" fmla="*/ 971926 h 1581526"/>
                <a:gd name="connsiteX7" fmla="*/ 768781 w 931228"/>
                <a:gd name="connsiteY7" fmla="*/ 797301 h 1581526"/>
                <a:gd name="connsiteX8" fmla="*/ 873556 w 931228"/>
                <a:gd name="connsiteY8" fmla="*/ 486151 h 1581526"/>
                <a:gd name="connsiteX9" fmla="*/ 825931 w 931228"/>
                <a:gd name="connsiteY9" fmla="*/ 206751 h 1581526"/>
                <a:gd name="connsiteX10" fmla="*/ 667181 w 931228"/>
                <a:gd name="connsiteY10" fmla="*/ 54351 h 1581526"/>
                <a:gd name="connsiteX11" fmla="*/ 406831 w 931228"/>
                <a:gd name="connsiteY11" fmla="*/ 3551 h 1581526"/>
                <a:gd name="connsiteX12" fmla="*/ 178231 w 931228"/>
                <a:gd name="connsiteY12" fmla="*/ 140076 h 1581526"/>
                <a:gd name="connsiteX13" fmla="*/ 165531 w 931228"/>
                <a:gd name="connsiteY13" fmla="*/ 279776 h 1581526"/>
                <a:gd name="connsiteX14" fmla="*/ 73456 w 931228"/>
                <a:gd name="connsiteY14" fmla="*/ 381376 h 1581526"/>
                <a:gd name="connsiteX15" fmla="*/ 114731 w 931228"/>
                <a:gd name="connsiteY15" fmla="*/ 495676 h 1581526"/>
                <a:gd name="connsiteX16" fmla="*/ 3606 w 931228"/>
                <a:gd name="connsiteY16" fmla="*/ 752851 h 1581526"/>
                <a:gd name="connsiteX17" fmla="*/ 32181 w 931228"/>
                <a:gd name="connsiteY17" fmla="*/ 870326 h 1581526"/>
                <a:gd name="connsiteX18" fmla="*/ 82981 w 931228"/>
                <a:gd name="connsiteY18" fmla="*/ 937001 h 1581526"/>
                <a:gd name="connsiteX19" fmla="*/ 124256 w 931228"/>
                <a:gd name="connsiteY19" fmla="*/ 927476 h 1581526"/>
                <a:gd name="connsiteX20" fmla="*/ 194106 w 931228"/>
                <a:gd name="connsiteY20" fmla="*/ 825876 h 1581526"/>
                <a:gd name="connsiteX21" fmla="*/ 248081 w 931228"/>
                <a:gd name="connsiteY21" fmla="*/ 825876 h 1581526"/>
                <a:gd name="connsiteX22" fmla="*/ 359206 w 931228"/>
                <a:gd name="connsiteY22" fmla="*/ 705226 h 1581526"/>
                <a:gd name="connsiteX23" fmla="*/ 375081 w 931228"/>
                <a:gd name="connsiteY23" fmla="*/ 1057651 h 1581526"/>
                <a:gd name="connsiteX24" fmla="*/ 178231 w 931228"/>
                <a:gd name="connsiteY24" fmla="*/ 1581526 h 1581526"/>
                <a:gd name="connsiteX0" fmla="*/ 924356 w 931228"/>
                <a:gd name="connsiteY0" fmla="*/ 1576717 h 1583067"/>
                <a:gd name="connsiteX1" fmla="*/ 829106 w 931228"/>
                <a:gd name="connsiteY1" fmla="*/ 1417967 h 1583067"/>
                <a:gd name="connsiteX2" fmla="*/ 749731 w 931228"/>
                <a:gd name="connsiteY2" fmla="*/ 1157617 h 1583067"/>
                <a:gd name="connsiteX3" fmla="*/ 876731 w 931228"/>
                <a:gd name="connsiteY3" fmla="*/ 1103642 h 1583067"/>
                <a:gd name="connsiteX4" fmla="*/ 930706 w 931228"/>
                <a:gd name="connsiteY4" fmla="*/ 1014742 h 1583067"/>
                <a:gd name="connsiteX5" fmla="*/ 825931 w 931228"/>
                <a:gd name="connsiteY5" fmla="*/ 1036967 h 1583067"/>
                <a:gd name="connsiteX6" fmla="*/ 771956 w 931228"/>
                <a:gd name="connsiteY6" fmla="*/ 973467 h 1583067"/>
                <a:gd name="connsiteX7" fmla="*/ 768781 w 931228"/>
                <a:gd name="connsiteY7" fmla="*/ 798842 h 1583067"/>
                <a:gd name="connsiteX8" fmla="*/ 873556 w 931228"/>
                <a:gd name="connsiteY8" fmla="*/ 487692 h 1583067"/>
                <a:gd name="connsiteX9" fmla="*/ 825931 w 931228"/>
                <a:gd name="connsiteY9" fmla="*/ 208292 h 1583067"/>
                <a:gd name="connsiteX10" fmla="*/ 667181 w 931228"/>
                <a:gd name="connsiteY10" fmla="*/ 55892 h 1583067"/>
                <a:gd name="connsiteX11" fmla="*/ 406831 w 931228"/>
                <a:gd name="connsiteY11" fmla="*/ 5092 h 1583067"/>
                <a:gd name="connsiteX12" fmla="*/ 121081 w 931228"/>
                <a:gd name="connsiteY12" fmla="*/ 167017 h 1583067"/>
                <a:gd name="connsiteX13" fmla="*/ 165531 w 931228"/>
                <a:gd name="connsiteY13" fmla="*/ 281317 h 1583067"/>
                <a:gd name="connsiteX14" fmla="*/ 73456 w 931228"/>
                <a:gd name="connsiteY14" fmla="*/ 382917 h 1583067"/>
                <a:gd name="connsiteX15" fmla="*/ 114731 w 931228"/>
                <a:gd name="connsiteY15" fmla="*/ 497217 h 1583067"/>
                <a:gd name="connsiteX16" fmla="*/ 3606 w 931228"/>
                <a:gd name="connsiteY16" fmla="*/ 754392 h 1583067"/>
                <a:gd name="connsiteX17" fmla="*/ 32181 w 931228"/>
                <a:gd name="connsiteY17" fmla="*/ 871867 h 1583067"/>
                <a:gd name="connsiteX18" fmla="*/ 82981 w 931228"/>
                <a:gd name="connsiteY18" fmla="*/ 938542 h 1583067"/>
                <a:gd name="connsiteX19" fmla="*/ 124256 w 931228"/>
                <a:gd name="connsiteY19" fmla="*/ 929017 h 1583067"/>
                <a:gd name="connsiteX20" fmla="*/ 194106 w 931228"/>
                <a:gd name="connsiteY20" fmla="*/ 827417 h 1583067"/>
                <a:gd name="connsiteX21" fmla="*/ 248081 w 931228"/>
                <a:gd name="connsiteY21" fmla="*/ 827417 h 1583067"/>
                <a:gd name="connsiteX22" fmla="*/ 359206 w 931228"/>
                <a:gd name="connsiteY22" fmla="*/ 706767 h 1583067"/>
                <a:gd name="connsiteX23" fmla="*/ 375081 w 931228"/>
                <a:gd name="connsiteY23" fmla="*/ 1059192 h 1583067"/>
                <a:gd name="connsiteX24" fmla="*/ 178231 w 931228"/>
                <a:gd name="connsiteY24" fmla="*/ 1583067 h 1583067"/>
                <a:gd name="connsiteX0" fmla="*/ 924356 w 931228"/>
                <a:gd name="connsiteY0" fmla="*/ 1576717 h 1583067"/>
                <a:gd name="connsiteX1" fmla="*/ 829106 w 931228"/>
                <a:gd name="connsiteY1" fmla="*/ 1417967 h 1583067"/>
                <a:gd name="connsiteX2" fmla="*/ 749731 w 931228"/>
                <a:gd name="connsiteY2" fmla="*/ 1157617 h 1583067"/>
                <a:gd name="connsiteX3" fmla="*/ 876731 w 931228"/>
                <a:gd name="connsiteY3" fmla="*/ 1103642 h 1583067"/>
                <a:gd name="connsiteX4" fmla="*/ 930706 w 931228"/>
                <a:gd name="connsiteY4" fmla="*/ 1014742 h 1583067"/>
                <a:gd name="connsiteX5" fmla="*/ 825931 w 931228"/>
                <a:gd name="connsiteY5" fmla="*/ 1036967 h 1583067"/>
                <a:gd name="connsiteX6" fmla="*/ 771956 w 931228"/>
                <a:gd name="connsiteY6" fmla="*/ 973467 h 1583067"/>
                <a:gd name="connsiteX7" fmla="*/ 768781 w 931228"/>
                <a:gd name="connsiteY7" fmla="*/ 798842 h 1583067"/>
                <a:gd name="connsiteX8" fmla="*/ 873556 w 931228"/>
                <a:gd name="connsiteY8" fmla="*/ 487692 h 1583067"/>
                <a:gd name="connsiteX9" fmla="*/ 825931 w 931228"/>
                <a:gd name="connsiteY9" fmla="*/ 208292 h 1583067"/>
                <a:gd name="connsiteX10" fmla="*/ 667181 w 931228"/>
                <a:gd name="connsiteY10" fmla="*/ 55892 h 1583067"/>
                <a:gd name="connsiteX11" fmla="*/ 406831 w 931228"/>
                <a:gd name="connsiteY11" fmla="*/ 5092 h 1583067"/>
                <a:gd name="connsiteX12" fmla="*/ 121081 w 931228"/>
                <a:gd name="connsiteY12" fmla="*/ 167017 h 1583067"/>
                <a:gd name="connsiteX13" fmla="*/ 152831 w 931228"/>
                <a:gd name="connsiteY13" fmla="*/ 284492 h 1583067"/>
                <a:gd name="connsiteX14" fmla="*/ 73456 w 931228"/>
                <a:gd name="connsiteY14" fmla="*/ 382917 h 1583067"/>
                <a:gd name="connsiteX15" fmla="*/ 114731 w 931228"/>
                <a:gd name="connsiteY15" fmla="*/ 497217 h 1583067"/>
                <a:gd name="connsiteX16" fmla="*/ 3606 w 931228"/>
                <a:gd name="connsiteY16" fmla="*/ 754392 h 1583067"/>
                <a:gd name="connsiteX17" fmla="*/ 32181 w 931228"/>
                <a:gd name="connsiteY17" fmla="*/ 871867 h 1583067"/>
                <a:gd name="connsiteX18" fmla="*/ 82981 w 931228"/>
                <a:gd name="connsiteY18" fmla="*/ 938542 h 1583067"/>
                <a:gd name="connsiteX19" fmla="*/ 124256 w 931228"/>
                <a:gd name="connsiteY19" fmla="*/ 929017 h 1583067"/>
                <a:gd name="connsiteX20" fmla="*/ 194106 w 931228"/>
                <a:gd name="connsiteY20" fmla="*/ 827417 h 1583067"/>
                <a:gd name="connsiteX21" fmla="*/ 248081 w 931228"/>
                <a:gd name="connsiteY21" fmla="*/ 827417 h 1583067"/>
                <a:gd name="connsiteX22" fmla="*/ 359206 w 931228"/>
                <a:gd name="connsiteY22" fmla="*/ 706767 h 1583067"/>
                <a:gd name="connsiteX23" fmla="*/ 375081 w 931228"/>
                <a:gd name="connsiteY23" fmla="*/ 1059192 h 1583067"/>
                <a:gd name="connsiteX24" fmla="*/ 178231 w 931228"/>
                <a:gd name="connsiteY24" fmla="*/ 1583067 h 1583067"/>
                <a:gd name="connsiteX0" fmla="*/ 924356 w 931228"/>
                <a:gd name="connsiteY0" fmla="*/ 1576717 h 1583067"/>
                <a:gd name="connsiteX1" fmla="*/ 829106 w 931228"/>
                <a:gd name="connsiteY1" fmla="*/ 1417967 h 1583067"/>
                <a:gd name="connsiteX2" fmla="*/ 749731 w 931228"/>
                <a:gd name="connsiteY2" fmla="*/ 1157617 h 1583067"/>
                <a:gd name="connsiteX3" fmla="*/ 876731 w 931228"/>
                <a:gd name="connsiteY3" fmla="*/ 1103642 h 1583067"/>
                <a:gd name="connsiteX4" fmla="*/ 930706 w 931228"/>
                <a:gd name="connsiteY4" fmla="*/ 1014742 h 1583067"/>
                <a:gd name="connsiteX5" fmla="*/ 825931 w 931228"/>
                <a:gd name="connsiteY5" fmla="*/ 1036967 h 1583067"/>
                <a:gd name="connsiteX6" fmla="*/ 771956 w 931228"/>
                <a:gd name="connsiteY6" fmla="*/ 973467 h 1583067"/>
                <a:gd name="connsiteX7" fmla="*/ 768781 w 931228"/>
                <a:gd name="connsiteY7" fmla="*/ 798842 h 1583067"/>
                <a:gd name="connsiteX8" fmla="*/ 873556 w 931228"/>
                <a:gd name="connsiteY8" fmla="*/ 487692 h 1583067"/>
                <a:gd name="connsiteX9" fmla="*/ 825931 w 931228"/>
                <a:gd name="connsiteY9" fmla="*/ 208292 h 1583067"/>
                <a:gd name="connsiteX10" fmla="*/ 667181 w 931228"/>
                <a:gd name="connsiteY10" fmla="*/ 55892 h 1583067"/>
                <a:gd name="connsiteX11" fmla="*/ 406831 w 931228"/>
                <a:gd name="connsiteY11" fmla="*/ 5092 h 1583067"/>
                <a:gd name="connsiteX12" fmla="*/ 121081 w 931228"/>
                <a:gd name="connsiteY12" fmla="*/ 167017 h 1583067"/>
                <a:gd name="connsiteX13" fmla="*/ 146481 w 931228"/>
                <a:gd name="connsiteY13" fmla="*/ 284492 h 1583067"/>
                <a:gd name="connsiteX14" fmla="*/ 73456 w 931228"/>
                <a:gd name="connsiteY14" fmla="*/ 382917 h 1583067"/>
                <a:gd name="connsiteX15" fmla="*/ 114731 w 931228"/>
                <a:gd name="connsiteY15" fmla="*/ 497217 h 1583067"/>
                <a:gd name="connsiteX16" fmla="*/ 3606 w 931228"/>
                <a:gd name="connsiteY16" fmla="*/ 754392 h 1583067"/>
                <a:gd name="connsiteX17" fmla="*/ 32181 w 931228"/>
                <a:gd name="connsiteY17" fmla="*/ 871867 h 1583067"/>
                <a:gd name="connsiteX18" fmla="*/ 82981 w 931228"/>
                <a:gd name="connsiteY18" fmla="*/ 938542 h 1583067"/>
                <a:gd name="connsiteX19" fmla="*/ 124256 w 931228"/>
                <a:gd name="connsiteY19" fmla="*/ 929017 h 1583067"/>
                <a:gd name="connsiteX20" fmla="*/ 194106 w 931228"/>
                <a:gd name="connsiteY20" fmla="*/ 827417 h 1583067"/>
                <a:gd name="connsiteX21" fmla="*/ 248081 w 931228"/>
                <a:gd name="connsiteY21" fmla="*/ 827417 h 1583067"/>
                <a:gd name="connsiteX22" fmla="*/ 359206 w 931228"/>
                <a:gd name="connsiteY22" fmla="*/ 706767 h 1583067"/>
                <a:gd name="connsiteX23" fmla="*/ 375081 w 931228"/>
                <a:gd name="connsiteY23" fmla="*/ 1059192 h 1583067"/>
                <a:gd name="connsiteX24" fmla="*/ 178231 w 931228"/>
                <a:gd name="connsiteY24" fmla="*/ 1583067 h 1583067"/>
                <a:gd name="connsiteX0" fmla="*/ 925012 w 931884"/>
                <a:gd name="connsiteY0" fmla="*/ 1576717 h 1583067"/>
                <a:gd name="connsiteX1" fmla="*/ 829762 w 931884"/>
                <a:gd name="connsiteY1" fmla="*/ 1417967 h 1583067"/>
                <a:gd name="connsiteX2" fmla="*/ 750387 w 931884"/>
                <a:gd name="connsiteY2" fmla="*/ 1157617 h 1583067"/>
                <a:gd name="connsiteX3" fmla="*/ 877387 w 931884"/>
                <a:gd name="connsiteY3" fmla="*/ 1103642 h 1583067"/>
                <a:gd name="connsiteX4" fmla="*/ 931362 w 931884"/>
                <a:gd name="connsiteY4" fmla="*/ 1014742 h 1583067"/>
                <a:gd name="connsiteX5" fmla="*/ 826587 w 931884"/>
                <a:gd name="connsiteY5" fmla="*/ 1036967 h 1583067"/>
                <a:gd name="connsiteX6" fmla="*/ 772612 w 931884"/>
                <a:gd name="connsiteY6" fmla="*/ 973467 h 1583067"/>
                <a:gd name="connsiteX7" fmla="*/ 769437 w 931884"/>
                <a:gd name="connsiteY7" fmla="*/ 798842 h 1583067"/>
                <a:gd name="connsiteX8" fmla="*/ 874212 w 931884"/>
                <a:gd name="connsiteY8" fmla="*/ 487692 h 1583067"/>
                <a:gd name="connsiteX9" fmla="*/ 826587 w 931884"/>
                <a:gd name="connsiteY9" fmla="*/ 208292 h 1583067"/>
                <a:gd name="connsiteX10" fmla="*/ 667837 w 931884"/>
                <a:gd name="connsiteY10" fmla="*/ 55892 h 1583067"/>
                <a:gd name="connsiteX11" fmla="*/ 407487 w 931884"/>
                <a:gd name="connsiteY11" fmla="*/ 5092 h 1583067"/>
                <a:gd name="connsiteX12" fmla="*/ 121737 w 931884"/>
                <a:gd name="connsiteY12" fmla="*/ 167017 h 1583067"/>
                <a:gd name="connsiteX13" fmla="*/ 147137 w 931884"/>
                <a:gd name="connsiteY13" fmla="*/ 284492 h 1583067"/>
                <a:gd name="connsiteX14" fmla="*/ 74112 w 931884"/>
                <a:gd name="connsiteY14" fmla="*/ 382917 h 1583067"/>
                <a:gd name="connsiteX15" fmla="*/ 115387 w 931884"/>
                <a:gd name="connsiteY15" fmla="*/ 497217 h 1583067"/>
                <a:gd name="connsiteX16" fmla="*/ 4262 w 931884"/>
                <a:gd name="connsiteY16" fmla="*/ 754392 h 1583067"/>
                <a:gd name="connsiteX17" fmla="*/ 32837 w 931884"/>
                <a:gd name="connsiteY17" fmla="*/ 871867 h 1583067"/>
                <a:gd name="connsiteX18" fmla="*/ 124912 w 931884"/>
                <a:gd name="connsiteY18" fmla="*/ 929017 h 1583067"/>
                <a:gd name="connsiteX19" fmla="*/ 194762 w 931884"/>
                <a:gd name="connsiteY19" fmla="*/ 827417 h 1583067"/>
                <a:gd name="connsiteX20" fmla="*/ 248737 w 931884"/>
                <a:gd name="connsiteY20" fmla="*/ 827417 h 1583067"/>
                <a:gd name="connsiteX21" fmla="*/ 359862 w 931884"/>
                <a:gd name="connsiteY21" fmla="*/ 706767 h 1583067"/>
                <a:gd name="connsiteX22" fmla="*/ 375737 w 931884"/>
                <a:gd name="connsiteY22" fmla="*/ 1059192 h 1583067"/>
                <a:gd name="connsiteX23" fmla="*/ 178887 w 931884"/>
                <a:gd name="connsiteY23" fmla="*/ 1583067 h 1583067"/>
                <a:gd name="connsiteX0" fmla="*/ 924540 w 931412"/>
                <a:gd name="connsiteY0" fmla="*/ 1576717 h 1583067"/>
                <a:gd name="connsiteX1" fmla="*/ 829290 w 931412"/>
                <a:gd name="connsiteY1" fmla="*/ 1417967 h 1583067"/>
                <a:gd name="connsiteX2" fmla="*/ 749915 w 931412"/>
                <a:gd name="connsiteY2" fmla="*/ 1157617 h 1583067"/>
                <a:gd name="connsiteX3" fmla="*/ 876915 w 931412"/>
                <a:gd name="connsiteY3" fmla="*/ 1103642 h 1583067"/>
                <a:gd name="connsiteX4" fmla="*/ 930890 w 931412"/>
                <a:gd name="connsiteY4" fmla="*/ 1014742 h 1583067"/>
                <a:gd name="connsiteX5" fmla="*/ 826115 w 931412"/>
                <a:gd name="connsiteY5" fmla="*/ 1036967 h 1583067"/>
                <a:gd name="connsiteX6" fmla="*/ 772140 w 931412"/>
                <a:gd name="connsiteY6" fmla="*/ 973467 h 1583067"/>
                <a:gd name="connsiteX7" fmla="*/ 768965 w 931412"/>
                <a:gd name="connsiteY7" fmla="*/ 798842 h 1583067"/>
                <a:gd name="connsiteX8" fmla="*/ 873740 w 931412"/>
                <a:gd name="connsiteY8" fmla="*/ 487692 h 1583067"/>
                <a:gd name="connsiteX9" fmla="*/ 826115 w 931412"/>
                <a:gd name="connsiteY9" fmla="*/ 208292 h 1583067"/>
                <a:gd name="connsiteX10" fmla="*/ 667365 w 931412"/>
                <a:gd name="connsiteY10" fmla="*/ 55892 h 1583067"/>
                <a:gd name="connsiteX11" fmla="*/ 407015 w 931412"/>
                <a:gd name="connsiteY11" fmla="*/ 5092 h 1583067"/>
                <a:gd name="connsiteX12" fmla="*/ 121265 w 931412"/>
                <a:gd name="connsiteY12" fmla="*/ 167017 h 1583067"/>
                <a:gd name="connsiteX13" fmla="*/ 146665 w 931412"/>
                <a:gd name="connsiteY13" fmla="*/ 284492 h 1583067"/>
                <a:gd name="connsiteX14" fmla="*/ 73640 w 931412"/>
                <a:gd name="connsiteY14" fmla="*/ 382917 h 1583067"/>
                <a:gd name="connsiteX15" fmla="*/ 114915 w 931412"/>
                <a:gd name="connsiteY15" fmla="*/ 497217 h 1583067"/>
                <a:gd name="connsiteX16" fmla="*/ 3790 w 931412"/>
                <a:gd name="connsiteY16" fmla="*/ 754392 h 1583067"/>
                <a:gd name="connsiteX17" fmla="*/ 32365 w 931412"/>
                <a:gd name="connsiteY17" fmla="*/ 871867 h 1583067"/>
                <a:gd name="connsiteX18" fmla="*/ 95865 w 931412"/>
                <a:gd name="connsiteY18" fmla="*/ 902823 h 1583067"/>
                <a:gd name="connsiteX19" fmla="*/ 194290 w 931412"/>
                <a:gd name="connsiteY19" fmla="*/ 827417 h 1583067"/>
                <a:gd name="connsiteX20" fmla="*/ 248265 w 931412"/>
                <a:gd name="connsiteY20" fmla="*/ 827417 h 1583067"/>
                <a:gd name="connsiteX21" fmla="*/ 359390 w 931412"/>
                <a:gd name="connsiteY21" fmla="*/ 706767 h 1583067"/>
                <a:gd name="connsiteX22" fmla="*/ 375265 w 931412"/>
                <a:gd name="connsiteY22" fmla="*/ 1059192 h 1583067"/>
                <a:gd name="connsiteX23" fmla="*/ 178415 w 931412"/>
                <a:gd name="connsiteY23" fmla="*/ 1583067 h 1583067"/>
                <a:gd name="connsiteX0" fmla="*/ 924540 w 931412"/>
                <a:gd name="connsiteY0" fmla="*/ 1576717 h 1583067"/>
                <a:gd name="connsiteX1" fmla="*/ 829290 w 931412"/>
                <a:gd name="connsiteY1" fmla="*/ 1417967 h 1583067"/>
                <a:gd name="connsiteX2" fmla="*/ 749915 w 931412"/>
                <a:gd name="connsiteY2" fmla="*/ 1157617 h 1583067"/>
                <a:gd name="connsiteX3" fmla="*/ 876915 w 931412"/>
                <a:gd name="connsiteY3" fmla="*/ 1103642 h 1583067"/>
                <a:gd name="connsiteX4" fmla="*/ 930890 w 931412"/>
                <a:gd name="connsiteY4" fmla="*/ 1014742 h 1583067"/>
                <a:gd name="connsiteX5" fmla="*/ 826115 w 931412"/>
                <a:gd name="connsiteY5" fmla="*/ 1036967 h 1583067"/>
                <a:gd name="connsiteX6" fmla="*/ 772140 w 931412"/>
                <a:gd name="connsiteY6" fmla="*/ 973467 h 1583067"/>
                <a:gd name="connsiteX7" fmla="*/ 768965 w 931412"/>
                <a:gd name="connsiteY7" fmla="*/ 798842 h 1583067"/>
                <a:gd name="connsiteX8" fmla="*/ 873740 w 931412"/>
                <a:gd name="connsiteY8" fmla="*/ 487692 h 1583067"/>
                <a:gd name="connsiteX9" fmla="*/ 826115 w 931412"/>
                <a:gd name="connsiteY9" fmla="*/ 208292 h 1583067"/>
                <a:gd name="connsiteX10" fmla="*/ 667365 w 931412"/>
                <a:gd name="connsiteY10" fmla="*/ 55892 h 1583067"/>
                <a:gd name="connsiteX11" fmla="*/ 407015 w 931412"/>
                <a:gd name="connsiteY11" fmla="*/ 5092 h 1583067"/>
                <a:gd name="connsiteX12" fmla="*/ 121265 w 931412"/>
                <a:gd name="connsiteY12" fmla="*/ 167017 h 1583067"/>
                <a:gd name="connsiteX13" fmla="*/ 146665 w 931412"/>
                <a:gd name="connsiteY13" fmla="*/ 284492 h 1583067"/>
                <a:gd name="connsiteX14" fmla="*/ 73640 w 931412"/>
                <a:gd name="connsiteY14" fmla="*/ 382917 h 1583067"/>
                <a:gd name="connsiteX15" fmla="*/ 114915 w 931412"/>
                <a:gd name="connsiteY15" fmla="*/ 497217 h 1583067"/>
                <a:gd name="connsiteX16" fmla="*/ 3790 w 931412"/>
                <a:gd name="connsiteY16" fmla="*/ 754392 h 1583067"/>
                <a:gd name="connsiteX17" fmla="*/ 32365 w 931412"/>
                <a:gd name="connsiteY17" fmla="*/ 871867 h 1583067"/>
                <a:gd name="connsiteX18" fmla="*/ 95865 w 931412"/>
                <a:gd name="connsiteY18" fmla="*/ 902823 h 1583067"/>
                <a:gd name="connsiteX19" fmla="*/ 194290 w 931412"/>
                <a:gd name="connsiteY19" fmla="*/ 827417 h 1583067"/>
                <a:gd name="connsiteX20" fmla="*/ 248265 w 931412"/>
                <a:gd name="connsiteY20" fmla="*/ 827417 h 1583067"/>
                <a:gd name="connsiteX21" fmla="*/ 359390 w 931412"/>
                <a:gd name="connsiteY21" fmla="*/ 706767 h 1583067"/>
                <a:gd name="connsiteX22" fmla="*/ 375265 w 931412"/>
                <a:gd name="connsiteY22" fmla="*/ 1059192 h 1583067"/>
                <a:gd name="connsiteX23" fmla="*/ 178415 w 931412"/>
                <a:gd name="connsiteY23" fmla="*/ 1583067 h 1583067"/>
                <a:gd name="connsiteX0" fmla="*/ 924540 w 931412"/>
                <a:gd name="connsiteY0" fmla="*/ 1576717 h 1583067"/>
                <a:gd name="connsiteX1" fmla="*/ 829290 w 931412"/>
                <a:gd name="connsiteY1" fmla="*/ 1417967 h 1583067"/>
                <a:gd name="connsiteX2" fmla="*/ 749915 w 931412"/>
                <a:gd name="connsiteY2" fmla="*/ 1157617 h 1583067"/>
                <a:gd name="connsiteX3" fmla="*/ 876915 w 931412"/>
                <a:gd name="connsiteY3" fmla="*/ 1103642 h 1583067"/>
                <a:gd name="connsiteX4" fmla="*/ 930890 w 931412"/>
                <a:gd name="connsiteY4" fmla="*/ 1014742 h 1583067"/>
                <a:gd name="connsiteX5" fmla="*/ 826115 w 931412"/>
                <a:gd name="connsiteY5" fmla="*/ 1036967 h 1583067"/>
                <a:gd name="connsiteX6" fmla="*/ 772140 w 931412"/>
                <a:gd name="connsiteY6" fmla="*/ 973467 h 1583067"/>
                <a:gd name="connsiteX7" fmla="*/ 768965 w 931412"/>
                <a:gd name="connsiteY7" fmla="*/ 798842 h 1583067"/>
                <a:gd name="connsiteX8" fmla="*/ 873740 w 931412"/>
                <a:gd name="connsiteY8" fmla="*/ 487692 h 1583067"/>
                <a:gd name="connsiteX9" fmla="*/ 826115 w 931412"/>
                <a:gd name="connsiteY9" fmla="*/ 208292 h 1583067"/>
                <a:gd name="connsiteX10" fmla="*/ 667365 w 931412"/>
                <a:gd name="connsiteY10" fmla="*/ 55892 h 1583067"/>
                <a:gd name="connsiteX11" fmla="*/ 407015 w 931412"/>
                <a:gd name="connsiteY11" fmla="*/ 5092 h 1583067"/>
                <a:gd name="connsiteX12" fmla="*/ 121265 w 931412"/>
                <a:gd name="connsiteY12" fmla="*/ 167017 h 1583067"/>
                <a:gd name="connsiteX13" fmla="*/ 146665 w 931412"/>
                <a:gd name="connsiteY13" fmla="*/ 284492 h 1583067"/>
                <a:gd name="connsiteX14" fmla="*/ 73640 w 931412"/>
                <a:gd name="connsiteY14" fmla="*/ 382917 h 1583067"/>
                <a:gd name="connsiteX15" fmla="*/ 114915 w 931412"/>
                <a:gd name="connsiteY15" fmla="*/ 497217 h 1583067"/>
                <a:gd name="connsiteX16" fmla="*/ 3790 w 931412"/>
                <a:gd name="connsiteY16" fmla="*/ 754392 h 1583067"/>
                <a:gd name="connsiteX17" fmla="*/ 32365 w 931412"/>
                <a:gd name="connsiteY17" fmla="*/ 871867 h 1583067"/>
                <a:gd name="connsiteX18" fmla="*/ 95865 w 931412"/>
                <a:gd name="connsiteY18" fmla="*/ 902823 h 1583067"/>
                <a:gd name="connsiteX19" fmla="*/ 194290 w 931412"/>
                <a:gd name="connsiteY19" fmla="*/ 827417 h 1583067"/>
                <a:gd name="connsiteX20" fmla="*/ 248265 w 931412"/>
                <a:gd name="connsiteY20" fmla="*/ 827417 h 1583067"/>
                <a:gd name="connsiteX21" fmla="*/ 359390 w 931412"/>
                <a:gd name="connsiteY21" fmla="*/ 706767 h 1583067"/>
                <a:gd name="connsiteX22" fmla="*/ 375265 w 931412"/>
                <a:gd name="connsiteY22" fmla="*/ 1059192 h 1583067"/>
                <a:gd name="connsiteX23" fmla="*/ 178415 w 931412"/>
                <a:gd name="connsiteY23" fmla="*/ 1583067 h 1583067"/>
                <a:gd name="connsiteX0" fmla="*/ 924540 w 931363"/>
                <a:gd name="connsiteY0" fmla="*/ 1576717 h 1583067"/>
                <a:gd name="connsiteX1" fmla="*/ 829290 w 931363"/>
                <a:gd name="connsiteY1" fmla="*/ 1417967 h 1583067"/>
                <a:gd name="connsiteX2" fmla="*/ 771346 w 931363"/>
                <a:gd name="connsiteY2" fmla="*/ 1145711 h 1583067"/>
                <a:gd name="connsiteX3" fmla="*/ 876915 w 931363"/>
                <a:gd name="connsiteY3" fmla="*/ 1103642 h 1583067"/>
                <a:gd name="connsiteX4" fmla="*/ 930890 w 931363"/>
                <a:gd name="connsiteY4" fmla="*/ 1014742 h 1583067"/>
                <a:gd name="connsiteX5" fmla="*/ 826115 w 931363"/>
                <a:gd name="connsiteY5" fmla="*/ 1036967 h 1583067"/>
                <a:gd name="connsiteX6" fmla="*/ 772140 w 931363"/>
                <a:gd name="connsiteY6" fmla="*/ 973467 h 1583067"/>
                <a:gd name="connsiteX7" fmla="*/ 768965 w 931363"/>
                <a:gd name="connsiteY7" fmla="*/ 798842 h 1583067"/>
                <a:gd name="connsiteX8" fmla="*/ 873740 w 931363"/>
                <a:gd name="connsiteY8" fmla="*/ 487692 h 1583067"/>
                <a:gd name="connsiteX9" fmla="*/ 826115 w 931363"/>
                <a:gd name="connsiteY9" fmla="*/ 208292 h 1583067"/>
                <a:gd name="connsiteX10" fmla="*/ 667365 w 931363"/>
                <a:gd name="connsiteY10" fmla="*/ 55892 h 1583067"/>
                <a:gd name="connsiteX11" fmla="*/ 407015 w 931363"/>
                <a:gd name="connsiteY11" fmla="*/ 5092 h 1583067"/>
                <a:gd name="connsiteX12" fmla="*/ 121265 w 931363"/>
                <a:gd name="connsiteY12" fmla="*/ 167017 h 1583067"/>
                <a:gd name="connsiteX13" fmla="*/ 146665 w 931363"/>
                <a:gd name="connsiteY13" fmla="*/ 284492 h 1583067"/>
                <a:gd name="connsiteX14" fmla="*/ 73640 w 931363"/>
                <a:gd name="connsiteY14" fmla="*/ 382917 h 1583067"/>
                <a:gd name="connsiteX15" fmla="*/ 114915 w 931363"/>
                <a:gd name="connsiteY15" fmla="*/ 497217 h 1583067"/>
                <a:gd name="connsiteX16" fmla="*/ 3790 w 931363"/>
                <a:gd name="connsiteY16" fmla="*/ 754392 h 1583067"/>
                <a:gd name="connsiteX17" fmla="*/ 32365 w 931363"/>
                <a:gd name="connsiteY17" fmla="*/ 871867 h 1583067"/>
                <a:gd name="connsiteX18" fmla="*/ 95865 w 931363"/>
                <a:gd name="connsiteY18" fmla="*/ 902823 h 1583067"/>
                <a:gd name="connsiteX19" fmla="*/ 194290 w 931363"/>
                <a:gd name="connsiteY19" fmla="*/ 827417 h 1583067"/>
                <a:gd name="connsiteX20" fmla="*/ 248265 w 931363"/>
                <a:gd name="connsiteY20" fmla="*/ 827417 h 1583067"/>
                <a:gd name="connsiteX21" fmla="*/ 359390 w 931363"/>
                <a:gd name="connsiteY21" fmla="*/ 706767 h 1583067"/>
                <a:gd name="connsiteX22" fmla="*/ 375265 w 931363"/>
                <a:gd name="connsiteY22" fmla="*/ 1059192 h 1583067"/>
                <a:gd name="connsiteX23" fmla="*/ 178415 w 931363"/>
                <a:gd name="connsiteY23" fmla="*/ 1583067 h 1583067"/>
                <a:gd name="connsiteX0" fmla="*/ 924540 w 931363"/>
                <a:gd name="connsiteY0" fmla="*/ 1576717 h 1583067"/>
                <a:gd name="connsiteX1" fmla="*/ 829290 w 931363"/>
                <a:gd name="connsiteY1" fmla="*/ 1417967 h 1583067"/>
                <a:gd name="connsiteX2" fmla="*/ 771346 w 931363"/>
                <a:gd name="connsiteY2" fmla="*/ 1145711 h 1583067"/>
                <a:gd name="connsiteX3" fmla="*/ 876915 w 931363"/>
                <a:gd name="connsiteY3" fmla="*/ 1103642 h 1583067"/>
                <a:gd name="connsiteX4" fmla="*/ 930890 w 931363"/>
                <a:gd name="connsiteY4" fmla="*/ 1014742 h 1583067"/>
                <a:gd name="connsiteX5" fmla="*/ 826115 w 931363"/>
                <a:gd name="connsiteY5" fmla="*/ 1036967 h 1583067"/>
                <a:gd name="connsiteX6" fmla="*/ 772140 w 931363"/>
                <a:gd name="connsiteY6" fmla="*/ 973467 h 1583067"/>
                <a:gd name="connsiteX7" fmla="*/ 768965 w 931363"/>
                <a:gd name="connsiteY7" fmla="*/ 798842 h 1583067"/>
                <a:gd name="connsiteX8" fmla="*/ 873740 w 931363"/>
                <a:gd name="connsiteY8" fmla="*/ 487692 h 1583067"/>
                <a:gd name="connsiteX9" fmla="*/ 826115 w 931363"/>
                <a:gd name="connsiteY9" fmla="*/ 208292 h 1583067"/>
                <a:gd name="connsiteX10" fmla="*/ 667365 w 931363"/>
                <a:gd name="connsiteY10" fmla="*/ 55892 h 1583067"/>
                <a:gd name="connsiteX11" fmla="*/ 407015 w 931363"/>
                <a:gd name="connsiteY11" fmla="*/ 5092 h 1583067"/>
                <a:gd name="connsiteX12" fmla="*/ 121265 w 931363"/>
                <a:gd name="connsiteY12" fmla="*/ 167017 h 1583067"/>
                <a:gd name="connsiteX13" fmla="*/ 146665 w 931363"/>
                <a:gd name="connsiteY13" fmla="*/ 284492 h 1583067"/>
                <a:gd name="connsiteX14" fmla="*/ 73640 w 931363"/>
                <a:gd name="connsiteY14" fmla="*/ 382917 h 1583067"/>
                <a:gd name="connsiteX15" fmla="*/ 114915 w 931363"/>
                <a:gd name="connsiteY15" fmla="*/ 497217 h 1583067"/>
                <a:gd name="connsiteX16" fmla="*/ 3790 w 931363"/>
                <a:gd name="connsiteY16" fmla="*/ 754392 h 1583067"/>
                <a:gd name="connsiteX17" fmla="*/ 32365 w 931363"/>
                <a:gd name="connsiteY17" fmla="*/ 871867 h 1583067"/>
                <a:gd name="connsiteX18" fmla="*/ 95865 w 931363"/>
                <a:gd name="connsiteY18" fmla="*/ 902823 h 1583067"/>
                <a:gd name="connsiteX19" fmla="*/ 194290 w 931363"/>
                <a:gd name="connsiteY19" fmla="*/ 827417 h 1583067"/>
                <a:gd name="connsiteX20" fmla="*/ 248265 w 931363"/>
                <a:gd name="connsiteY20" fmla="*/ 827417 h 1583067"/>
                <a:gd name="connsiteX21" fmla="*/ 359390 w 931363"/>
                <a:gd name="connsiteY21" fmla="*/ 706767 h 1583067"/>
                <a:gd name="connsiteX22" fmla="*/ 375265 w 931363"/>
                <a:gd name="connsiteY22" fmla="*/ 1059192 h 1583067"/>
                <a:gd name="connsiteX23" fmla="*/ 178415 w 931363"/>
                <a:gd name="connsiteY23" fmla="*/ 1583067 h 1583067"/>
                <a:gd name="connsiteX0" fmla="*/ 924540 w 931363"/>
                <a:gd name="connsiteY0" fmla="*/ 1576717 h 1583067"/>
                <a:gd name="connsiteX1" fmla="*/ 829290 w 931363"/>
                <a:gd name="connsiteY1" fmla="*/ 1417967 h 1583067"/>
                <a:gd name="connsiteX2" fmla="*/ 771346 w 931363"/>
                <a:gd name="connsiteY2" fmla="*/ 1145711 h 1583067"/>
                <a:gd name="connsiteX3" fmla="*/ 876915 w 931363"/>
                <a:gd name="connsiteY3" fmla="*/ 1096499 h 1583067"/>
                <a:gd name="connsiteX4" fmla="*/ 930890 w 931363"/>
                <a:gd name="connsiteY4" fmla="*/ 1014742 h 1583067"/>
                <a:gd name="connsiteX5" fmla="*/ 826115 w 931363"/>
                <a:gd name="connsiteY5" fmla="*/ 1036967 h 1583067"/>
                <a:gd name="connsiteX6" fmla="*/ 772140 w 931363"/>
                <a:gd name="connsiteY6" fmla="*/ 973467 h 1583067"/>
                <a:gd name="connsiteX7" fmla="*/ 768965 w 931363"/>
                <a:gd name="connsiteY7" fmla="*/ 798842 h 1583067"/>
                <a:gd name="connsiteX8" fmla="*/ 873740 w 931363"/>
                <a:gd name="connsiteY8" fmla="*/ 487692 h 1583067"/>
                <a:gd name="connsiteX9" fmla="*/ 826115 w 931363"/>
                <a:gd name="connsiteY9" fmla="*/ 208292 h 1583067"/>
                <a:gd name="connsiteX10" fmla="*/ 667365 w 931363"/>
                <a:gd name="connsiteY10" fmla="*/ 55892 h 1583067"/>
                <a:gd name="connsiteX11" fmla="*/ 407015 w 931363"/>
                <a:gd name="connsiteY11" fmla="*/ 5092 h 1583067"/>
                <a:gd name="connsiteX12" fmla="*/ 121265 w 931363"/>
                <a:gd name="connsiteY12" fmla="*/ 167017 h 1583067"/>
                <a:gd name="connsiteX13" fmla="*/ 146665 w 931363"/>
                <a:gd name="connsiteY13" fmla="*/ 284492 h 1583067"/>
                <a:gd name="connsiteX14" fmla="*/ 73640 w 931363"/>
                <a:gd name="connsiteY14" fmla="*/ 382917 h 1583067"/>
                <a:gd name="connsiteX15" fmla="*/ 114915 w 931363"/>
                <a:gd name="connsiteY15" fmla="*/ 497217 h 1583067"/>
                <a:gd name="connsiteX16" fmla="*/ 3790 w 931363"/>
                <a:gd name="connsiteY16" fmla="*/ 754392 h 1583067"/>
                <a:gd name="connsiteX17" fmla="*/ 32365 w 931363"/>
                <a:gd name="connsiteY17" fmla="*/ 871867 h 1583067"/>
                <a:gd name="connsiteX18" fmla="*/ 95865 w 931363"/>
                <a:gd name="connsiteY18" fmla="*/ 902823 h 1583067"/>
                <a:gd name="connsiteX19" fmla="*/ 194290 w 931363"/>
                <a:gd name="connsiteY19" fmla="*/ 827417 h 1583067"/>
                <a:gd name="connsiteX20" fmla="*/ 248265 w 931363"/>
                <a:gd name="connsiteY20" fmla="*/ 827417 h 1583067"/>
                <a:gd name="connsiteX21" fmla="*/ 359390 w 931363"/>
                <a:gd name="connsiteY21" fmla="*/ 706767 h 1583067"/>
                <a:gd name="connsiteX22" fmla="*/ 375265 w 931363"/>
                <a:gd name="connsiteY22" fmla="*/ 1059192 h 1583067"/>
                <a:gd name="connsiteX23" fmla="*/ 178415 w 931363"/>
                <a:gd name="connsiteY23" fmla="*/ 1583067 h 1583067"/>
                <a:gd name="connsiteX0" fmla="*/ 924540 w 931554"/>
                <a:gd name="connsiteY0" fmla="*/ 1576717 h 1583067"/>
                <a:gd name="connsiteX1" fmla="*/ 829290 w 931554"/>
                <a:gd name="connsiteY1" fmla="*/ 1417967 h 1583067"/>
                <a:gd name="connsiteX2" fmla="*/ 771346 w 931554"/>
                <a:gd name="connsiteY2" fmla="*/ 1145711 h 1583067"/>
                <a:gd name="connsiteX3" fmla="*/ 930890 w 931554"/>
                <a:gd name="connsiteY3" fmla="*/ 1014742 h 1583067"/>
                <a:gd name="connsiteX4" fmla="*/ 826115 w 931554"/>
                <a:gd name="connsiteY4" fmla="*/ 1036967 h 1583067"/>
                <a:gd name="connsiteX5" fmla="*/ 772140 w 931554"/>
                <a:gd name="connsiteY5" fmla="*/ 973467 h 1583067"/>
                <a:gd name="connsiteX6" fmla="*/ 768965 w 931554"/>
                <a:gd name="connsiteY6" fmla="*/ 798842 h 1583067"/>
                <a:gd name="connsiteX7" fmla="*/ 873740 w 931554"/>
                <a:gd name="connsiteY7" fmla="*/ 487692 h 1583067"/>
                <a:gd name="connsiteX8" fmla="*/ 826115 w 931554"/>
                <a:gd name="connsiteY8" fmla="*/ 208292 h 1583067"/>
                <a:gd name="connsiteX9" fmla="*/ 667365 w 931554"/>
                <a:gd name="connsiteY9" fmla="*/ 55892 h 1583067"/>
                <a:gd name="connsiteX10" fmla="*/ 407015 w 931554"/>
                <a:gd name="connsiteY10" fmla="*/ 5092 h 1583067"/>
                <a:gd name="connsiteX11" fmla="*/ 121265 w 931554"/>
                <a:gd name="connsiteY11" fmla="*/ 167017 h 1583067"/>
                <a:gd name="connsiteX12" fmla="*/ 146665 w 931554"/>
                <a:gd name="connsiteY12" fmla="*/ 284492 h 1583067"/>
                <a:gd name="connsiteX13" fmla="*/ 73640 w 931554"/>
                <a:gd name="connsiteY13" fmla="*/ 382917 h 1583067"/>
                <a:gd name="connsiteX14" fmla="*/ 114915 w 931554"/>
                <a:gd name="connsiteY14" fmla="*/ 497217 h 1583067"/>
                <a:gd name="connsiteX15" fmla="*/ 3790 w 931554"/>
                <a:gd name="connsiteY15" fmla="*/ 754392 h 1583067"/>
                <a:gd name="connsiteX16" fmla="*/ 32365 w 931554"/>
                <a:gd name="connsiteY16" fmla="*/ 871867 h 1583067"/>
                <a:gd name="connsiteX17" fmla="*/ 95865 w 931554"/>
                <a:gd name="connsiteY17" fmla="*/ 902823 h 1583067"/>
                <a:gd name="connsiteX18" fmla="*/ 194290 w 931554"/>
                <a:gd name="connsiteY18" fmla="*/ 827417 h 1583067"/>
                <a:gd name="connsiteX19" fmla="*/ 248265 w 931554"/>
                <a:gd name="connsiteY19" fmla="*/ 827417 h 1583067"/>
                <a:gd name="connsiteX20" fmla="*/ 359390 w 931554"/>
                <a:gd name="connsiteY20" fmla="*/ 706767 h 1583067"/>
                <a:gd name="connsiteX21" fmla="*/ 375265 w 931554"/>
                <a:gd name="connsiteY21" fmla="*/ 1059192 h 1583067"/>
                <a:gd name="connsiteX22" fmla="*/ 178415 w 931554"/>
                <a:gd name="connsiteY22" fmla="*/ 1583067 h 1583067"/>
                <a:gd name="connsiteX0" fmla="*/ 924540 w 931554"/>
                <a:gd name="connsiteY0" fmla="*/ 1576717 h 1583067"/>
                <a:gd name="connsiteX1" fmla="*/ 829290 w 931554"/>
                <a:gd name="connsiteY1" fmla="*/ 1417967 h 1583067"/>
                <a:gd name="connsiteX2" fmla="*/ 771346 w 931554"/>
                <a:gd name="connsiteY2" fmla="*/ 1145711 h 1583067"/>
                <a:gd name="connsiteX3" fmla="*/ 930890 w 931554"/>
                <a:gd name="connsiteY3" fmla="*/ 1014742 h 1583067"/>
                <a:gd name="connsiteX4" fmla="*/ 826115 w 931554"/>
                <a:gd name="connsiteY4" fmla="*/ 1036967 h 1583067"/>
                <a:gd name="connsiteX5" fmla="*/ 772140 w 931554"/>
                <a:gd name="connsiteY5" fmla="*/ 973467 h 1583067"/>
                <a:gd name="connsiteX6" fmla="*/ 768965 w 931554"/>
                <a:gd name="connsiteY6" fmla="*/ 798842 h 1583067"/>
                <a:gd name="connsiteX7" fmla="*/ 873740 w 931554"/>
                <a:gd name="connsiteY7" fmla="*/ 487692 h 1583067"/>
                <a:gd name="connsiteX8" fmla="*/ 826115 w 931554"/>
                <a:gd name="connsiteY8" fmla="*/ 208292 h 1583067"/>
                <a:gd name="connsiteX9" fmla="*/ 667365 w 931554"/>
                <a:gd name="connsiteY9" fmla="*/ 55892 h 1583067"/>
                <a:gd name="connsiteX10" fmla="*/ 407015 w 931554"/>
                <a:gd name="connsiteY10" fmla="*/ 5092 h 1583067"/>
                <a:gd name="connsiteX11" fmla="*/ 121265 w 931554"/>
                <a:gd name="connsiteY11" fmla="*/ 167017 h 1583067"/>
                <a:gd name="connsiteX12" fmla="*/ 146665 w 931554"/>
                <a:gd name="connsiteY12" fmla="*/ 284492 h 1583067"/>
                <a:gd name="connsiteX13" fmla="*/ 73640 w 931554"/>
                <a:gd name="connsiteY13" fmla="*/ 382917 h 1583067"/>
                <a:gd name="connsiteX14" fmla="*/ 114915 w 931554"/>
                <a:gd name="connsiteY14" fmla="*/ 497217 h 1583067"/>
                <a:gd name="connsiteX15" fmla="*/ 3790 w 931554"/>
                <a:gd name="connsiteY15" fmla="*/ 754392 h 1583067"/>
                <a:gd name="connsiteX16" fmla="*/ 32365 w 931554"/>
                <a:gd name="connsiteY16" fmla="*/ 871867 h 1583067"/>
                <a:gd name="connsiteX17" fmla="*/ 95865 w 931554"/>
                <a:gd name="connsiteY17" fmla="*/ 902823 h 1583067"/>
                <a:gd name="connsiteX18" fmla="*/ 194290 w 931554"/>
                <a:gd name="connsiteY18" fmla="*/ 827417 h 1583067"/>
                <a:gd name="connsiteX19" fmla="*/ 248265 w 931554"/>
                <a:gd name="connsiteY19" fmla="*/ 827417 h 1583067"/>
                <a:gd name="connsiteX20" fmla="*/ 359390 w 931554"/>
                <a:gd name="connsiteY20" fmla="*/ 706767 h 1583067"/>
                <a:gd name="connsiteX21" fmla="*/ 375265 w 931554"/>
                <a:gd name="connsiteY21" fmla="*/ 1059192 h 1583067"/>
                <a:gd name="connsiteX22" fmla="*/ 178415 w 931554"/>
                <a:gd name="connsiteY22" fmla="*/ 1583067 h 1583067"/>
                <a:gd name="connsiteX0" fmla="*/ 924540 w 931554"/>
                <a:gd name="connsiteY0" fmla="*/ 1576717 h 1583067"/>
                <a:gd name="connsiteX1" fmla="*/ 829290 w 931554"/>
                <a:gd name="connsiteY1" fmla="*/ 1417967 h 1583067"/>
                <a:gd name="connsiteX2" fmla="*/ 771346 w 931554"/>
                <a:gd name="connsiteY2" fmla="*/ 1145711 h 1583067"/>
                <a:gd name="connsiteX3" fmla="*/ 930890 w 931554"/>
                <a:gd name="connsiteY3" fmla="*/ 1014742 h 1583067"/>
                <a:gd name="connsiteX4" fmla="*/ 826115 w 931554"/>
                <a:gd name="connsiteY4" fmla="*/ 1036967 h 1583067"/>
                <a:gd name="connsiteX5" fmla="*/ 772140 w 931554"/>
                <a:gd name="connsiteY5" fmla="*/ 973467 h 1583067"/>
                <a:gd name="connsiteX6" fmla="*/ 768965 w 931554"/>
                <a:gd name="connsiteY6" fmla="*/ 798842 h 1583067"/>
                <a:gd name="connsiteX7" fmla="*/ 873740 w 931554"/>
                <a:gd name="connsiteY7" fmla="*/ 487692 h 1583067"/>
                <a:gd name="connsiteX8" fmla="*/ 826115 w 931554"/>
                <a:gd name="connsiteY8" fmla="*/ 208292 h 1583067"/>
                <a:gd name="connsiteX9" fmla="*/ 667365 w 931554"/>
                <a:gd name="connsiteY9" fmla="*/ 55892 h 1583067"/>
                <a:gd name="connsiteX10" fmla="*/ 407015 w 931554"/>
                <a:gd name="connsiteY10" fmla="*/ 5092 h 1583067"/>
                <a:gd name="connsiteX11" fmla="*/ 121265 w 931554"/>
                <a:gd name="connsiteY11" fmla="*/ 167017 h 1583067"/>
                <a:gd name="connsiteX12" fmla="*/ 146665 w 931554"/>
                <a:gd name="connsiteY12" fmla="*/ 284492 h 1583067"/>
                <a:gd name="connsiteX13" fmla="*/ 73640 w 931554"/>
                <a:gd name="connsiteY13" fmla="*/ 382917 h 1583067"/>
                <a:gd name="connsiteX14" fmla="*/ 114915 w 931554"/>
                <a:gd name="connsiteY14" fmla="*/ 497217 h 1583067"/>
                <a:gd name="connsiteX15" fmla="*/ 3790 w 931554"/>
                <a:gd name="connsiteY15" fmla="*/ 754392 h 1583067"/>
                <a:gd name="connsiteX16" fmla="*/ 32365 w 931554"/>
                <a:gd name="connsiteY16" fmla="*/ 871867 h 1583067"/>
                <a:gd name="connsiteX17" fmla="*/ 95865 w 931554"/>
                <a:gd name="connsiteY17" fmla="*/ 902823 h 1583067"/>
                <a:gd name="connsiteX18" fmla="*/ 194290 w 931554"/>
                <a:gd name="connsiteY18" fmla="*/ 827417 h 1583067"/>
                <a:gd name="connsiteX19" fmla="*/ 248265 w 931554"/>
                <a:gd name="connsiteY19" fmla="*/ 827417 h 1583067"/>
                <a:gd name="connsiteX20" fmla="*/ 359390 w 931554"/>
                <a:gd name="connsiteY20" fmla="*/ 706767 h 1583067"/>
                <a:gd name="connsiteX21" fmla="*/ 375265 w 931554"/>
                <a:gd name="connsiteY21" fmla="*/ 1059192 h 1583067"/>
                <a:gd name="connsiteX22" fmla="*/ 178415 w 931554"/>
                <a:gd name="connsiteY22" fmla="*/ 1583067 h 1583067"/>
                <a:gd name="connsiteX0" fmla="*/ 924540 w 931554"/>
                <a:gd name="connsiteY0" fmla="*/ 1576717 h 1583067"/>
                <a:gd name="connsiteX1" fmla="*/ 829290 w 931554"/>
                <a:gd name="connsiteY1" fmla="*/ 1417967 h 1583067"/>
                <a:gd name="connsiteX2" fmla="*/ 771346 w 931554"/>
                <a:gd name="connsiteY2" fmla="*/ 1145711 h 1583067"/>
                <a:gd name="connsiteX3" fmla="*/ 930890 w 931554"/>
                <a:gd name="connsiteY3" fmla="*/ 1014742 h 1583067"/>
                <a:gd name="connsiteX4" fmla="*/ 826115 w 931554"/>
                <a:gd name="connsiteY4" fmla="*/ 1036967 h 1583067"/>
                <a:gd name="connsiteX5" fmla="*/ 772140 w 931554"/>
                <a:gd name="connsiteY5" fmla="*/ 973467 h 1583067"/>
                <a:gd name="connsiteX6" fmla="*/ 768965 w 931554"/>
                <a:gd name="connsiteY6" fmla="*/ 798842 h 1583067"/>
                <a:gd name="connsiteX7" fmla="*/ 873740 w 931554"/>
                <a:gd name="connsiteY7" fmla="*/ 487692 h 1583067"/>
                <a:gd name="connsiteX8" fmla="*/ 826115 w 931554"/>
                <a:gd name="connsiteY8" fmla="*/ 208292 h 1583067"/>
                <a:gd name="connsiteX9" fmla="*/ 667365 w 931554"/>
                <a:gd name="connsiteY9" fmla="*/ 55892 h 1583067"/>
                <a:gd name="connsiteX10" fmla="*/ 407015 w 931554"/>
                <a:gd name="connsiteY10" fmla="*/ 5092 h 1583067"/>
                <a:gd name="connsiteX11" fmla="*/ 121265 w 931554"/>
                <a:gd name="connsiteY11" fmla="*/ 167017 h 1583067"/>
                <a:gd name="connsiteX12" fmla="*/ 146665 w 931554"/>
                <a:gd name="connsiteY12" fmla="*/ 284492 h 1583067"/>
                <a:gd name="connsiteX13" fmla="*/ 73640 w 931554"/>
                <a:gd name="connsiteY13" fmla="*/ 382917 h 1583067"/>
                <a:gd name="connsiteX14" fmla="*/ 114915 w 931554"/>
                <a:gd name="connsiteY14" fmla="*/ 497217 h 1583067"/>
                <a:gd name="connsiteX15" fmla="*/ 3790 w 931554"/>
                <a:gd name="connsiteY15" fmla="*/ 754392 h 1583067"/>
                <a:gd name="connsiteX16" fmla="*/ 32365 w 931554"/>
                <a:gd name="connsiteY16" fmla="*/ 871867 h 1583067"/>
                <a:gd name="connsiteX17" fmla="*/ 95865 w 931554"/>
                <a:gd name="connsiteY17" fmla="*/ 902823 h 1583067"/>
                <a:gd name="connsiteX18" fmla="*/ 194290 w 931554"/>
                <a:gd name="connsiteY18" fmla="*/ 827417 h 1583067"/>
                <a:gd name="connsiteX19" fmla="*/ 248265 w 931554"/>
                <a:gd name="connsiteY19" fmla="*/ 827417 h 1583067"/>
                <a:gd name="connsiteX20" fmla="*/ 359390 w 931554"/>
                <a:gd name="connsiteY20" fmla="*/ 706767 h 1583067"/>
                <a:gd name="connsiteX21" fmla="*/ 375265 w 931554"/>
                <a:gd name="connsiteY21" fmla="*/ 1059192 h 1583067"/>
                <a:gd name="connsiteX22" fmla="*/ 178415 w 931554"/>
                <a:gd name="connsiteY22" fmla="*/ 1583067 h 1583067"/>
                <a:gd name="connsiteX0" fmla="*/ 924540 w 931538"/>
                <a:gd name="connsiteY0" fmla="*/ 1576717 h 1583067"/>
                <a:gd name="connsiteX1" fmla="*/ 829290 w 931538"/>
                <a:gd name="connsiteY1" fmla="*/ 1417967 h 1583067"/>
                <a:gd name="connsiteX2" fmla="*/ 771346 w 931538"/>
                <a:gd name="connsiteY2" fmla="*/ 1145711 h 1583067"/>
                <a:gd name="connsiteX3" fmla="*/ 930890 w 931538"/>
                <a:gd name="connsiteY3" fmla="*/ 1014742 h 1583067"/>
                <a:gd name="connsiteX4" fmla="*/ 823734 w 931538"/>
                <a:gd name="connsiteY4" fmla="*/ 998867 h 1583067"/>
                <a:gd name="connsiteX5" fmla="*/ 772140 w 931538"/>
                <a:gd name="connsiteY5" fmla="*/ 973467 h 1583067"/>
                <a:gd name="connsiteX6" fmla="*/ 768965 w 931538"/>
                <a:gd name="connsiteY6" fmla="*/ 798842 h 1583067"/>
                <a:gd name="connsiteX7" fmla="*/ 873740 w 931538"/>
                <a:gd name="connsiteY7" fmla="*/ 487692 h 1583067"/>
                <a:gd name="connsiteX8" fmla="*/ 826115 w 931538"/>
                <a:gd name="connsiteY8" fmla="*/ 208292 h 1583067"/>
                <a:gd name="connsiteX9" fmla="*/ 667365 w 931538"/>
                <a:gd name="connsiteY9" fmla="*/ 55892 h 1583067"/>
                <a:gd name="connsiteX10" fmla="*/ 407015 w 931538"/>
                <a:gd name="connsiteY10" fmla="*/ 5092 h 1583067"/>
                <a:gd name="connsiteX11" fmla="*/ 121265 w 931538"/>
                <a:gd name="connsiteY11" fmla="*/ 167017 h 1583067"/>
                <a:gd name="connsiteX12" fmla="*/ 146665 w 931538"/>
                <a:gd name="connsiteY12" fmla="*/ 284492 h 1583067"/>
                <a:gd name="connsiteX13" fmla="*/ 73640 w 931538"/>
                <a:gd name="connsiteY13" fmla="*/ 382917 h 1583067"/>
                <a:gd name="connsiteX14" fmla="*/ 114915 w 931538"/>
                <a:gd name="connsiteY14" fmla="*/ 497217 h 1583067"/>
                <a:gd name="connsiteX15" fmla="*/ 3790 w 931538"/>
                <a:gd name="connsiteY15" fmla="*/ 754392 h 1583067"/>
                <a:gd name="connsiteX16" fmla="*/ 32365 w 931538"/>
                <a:gd name="connsiteY16" fmla="*/ 871867 h 1583067"/>
                <a:gd name="connsiteX17" fmla="*/ 95865 w 931538"/>
                <a:gd name="connsiteY17" fmla="*/ 902823 h 1583067"/>
                <a:gd name="connsiteX18" fmla="*/ 194290 w 931538"/>
                <a:gd name="connsiteY18" fmla="*/ 827417 h 1583067"/>
                <a:gd name="connsiteX19" fmla="*/ 248265 w 931538"/>
                <a:gd name="connsiteY19" fmla="*/ 827417 h 1583067"/>
                <a:gd name="connsiteX20" fmla="*/ 359390 w 931538"/>
                <a:gd name="connsiteY20" fmla="*/ 706767 h 1583067"/>
                <a:gd name="connsiteX21" fmla="*/ 375265 w 931538"/>
                <a:gd name="connsiteY21" fmla="*/ 1059192 h 1583067"/>
                <a:gd name="connsiteX22" fmla="*/ 178415 w 931538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145711 h 1583067"/>
                <a:gd name="connsiteX3" fmla="*/ 897553 w 924540"/>
                <a:gd name="connsiteY3" fmla="*/ 1021886 h 1583067"/>
                <a:gd name="connsiteX4" fmla="*/ 823734 w 924540"/>
                <a:gd name="connsiteY4" fmla="*/ 998867 h 1583067"/>
                <a:gd name="connsiteX5" fmla="*/ 772140 w 924540"/>
                <a:gd name="connsiteY5" fmla="*/ 973467 h 1583067"/>
                <a:gd name="connsiteX6" fmla="*/ 768965 w 924540"/>
                <a:gd name="connsiteY6" fmla="*/ 798842 h 1583067"/>
                <a:gd name="connsiteX7" fmla="*/ 873740 w 924540"/>
                <a:gd name="connsiteY7" fmla="*/ 48769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145711 h 1583067"/>
                <a:gd name="connsiteX3" fmla="*/ 897553 w 924540"/>
                <a:gd name="connsiteY3" fmla="*/ 1021886 h 1583067"/>
                <a:gd name="connsiteX4" fmla="*/ 823734 w 924540"/>
                <a:gd name="connsiteY4" fmla="*/ 998867 h 1583067"/>
                <a:gd name="connsiteX5" fmla="*/ 767377 w 924540"/>
                <a:gd name="connsiteY5" fmla="*/ 921079 h 1583067"/>
                <a:gd name="connsiteX6" fmla="*/ 768965 w 924540"/>
                <a:gd name="connsiteY6" fmla="*/ 798842 h 1583067"/>
                <a:gd name="connsiteX7" fmla="*/ 873740 w 924540"/>
                <a:gd name="connsiteY7" fmla="*/ 48769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145711 h 1583067"/>
                <a:gd name="connsiteX3" fmla="*/ 897553 w 924540"/>
                <a:gd name="connsiteY3" fmla="*/ 1021886 h 1583067"/>
                <a:gd name="connsiteX4" fmla="*/ 804684 w 924540"/>
                <a:gd name="connsiteY4" fmla="*/ 996486 h 1583067"/>
                <a:gd name="connsiteX5" fmla="*/ 767377 w 924540"/>
                <a:gd name="connsiteY5" fmla="*/ 921079 h 1583067"/>
                <a:gd name="connsiteX6" fmla="*/ 768965 w 924540"/>
                <a:gd name="connsiteY6" fmla="*/ 798842 h 1583067"/>
                <a:gd name="connsiteX7" fmla="*/ 873740 w 924540"/>
                <a:gd name="connsiteY7" fmla="*/ 48769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145711 h 1583067"/>
                <a:gd name="connsiteX3" fmla="*/ 897553 w 924540"/>
                <a:gd name="connsiteY3" fmla="*/ 1021886 h 1583067"/>
                <a:gd name="connsiteX4" fmla="*/ 804684 w 924540"/>
                <a:gd name="connsiteY4" fmla="*/ 99648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73740 w 924540"/>
                <a:gd name="connsiteY7" fmla="*/ 48769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145711 h 1583067"/>
                <a:gd name="connsiteX3" fmla="*/ 897553 w 924540"/>
                <a:gd name="connsiteY3" fmla="*/ 1021886 h 1583067"/>
                <a:gd name="connsiteX4" fmla="*/ 804684 w 924540"/>
                <a:gd name="connsiteY4" fmla="*/ 99648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245723 h 1583067"/>
                <a:gd name="connsiteX3" fmla="*/ 897553 w 924540"/>
                <a:gd name="connsiteY3" fmla="*/ 1021886 h 1583067"/>
                <a:gd name="connsiteX4" fmla="*/ 804684 w 924540"/>
                <a:gd name="connsiteY4" fmla="*/ 99648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245723 h 1583067"/>
                <a:gd name="connsiteX3" fmla="*/ 897553 w 924540"/>
                <a:gd name="connsiteY3" fmla="*/ 1021886 h 1583067"/>
                <a:gd name="connsiteX4" fmla="*/ 804684 w 924540"/>
                <a:gd name="connsiteY4" fmla="*/ 109173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245723 h 1583067"/>
                <a:gd name="connsiteX3" fmla="*/ 897553 w 924540"/>
                <a:gd name="connsiteY3" fmla="*/ 1131424 h 1583067"/>
                <a:gd name="connsiteX4" fmla="*/ 804684 w 924540"/>
                <a:gd name="connsiteY4" fmla="*/ 109173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818971 w 924540"/>
                <a:gd name="connsiteY2" fmla="*/ 1236198 h 1583067"/>
                <a:gd name="connsiteX3" fmla="*/ 897553 w 924540"/>
                <a:gd name="connsiteY3" fmla="*/ 1131424 h 1583067"/>
                <a:gd name="connsiteX4" fmla="*/ 804684 w 924540"/>
                <a:gd name="connsiteY4" fmla="*/ 109173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818971 w 924540"/>
                <a:gd name="connsiteY2" fmla="*/ 1236198 h 1583067"/>
                <a:gd name="connsiteX3" fmla="*/ 897553 w 924540"/>
                <a:gd name="connsiteY3" fmla="*/ 1131424 h 1583067"/>
                <a:gd name="connsiteX4" fmla="*/ 804684 w 924540"/>
                <a:gd name="connsiteY4" fmla="*/ 1039348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36180"/>
                <a:gd name="connsiteY0" fmla="*/ 1576717 h 1583067"/>
                <a:gd name="connsiteX1" fmla="*/ 829290 w 936180"/>
                <a:gd name="connsiteY1" fmla="*/ 1417967 h 1583067"/>
                <a:gd name="connsiteX2" fmla="*/ 818971 w 936180"/>
                <a:gd name="connsiteY2" fmla="*/ 1236198 h 1583067"/>
                <a:gd name="connsiteX3" fmla="*/ 935653 w 936180"/>
                <a:gd name="connsiteY3" fmla="*/ 1136186 h 1583067"/>
                <a:gd name="connsiteX4" fmla="*/ 804684 w 936180"/>
                <a:gd name="connsiteY4" fmla="*/ 1039348 h 1583067"/>
                <a:gd name="connsiteX5" fmla="*/ 767377 w 936180"/>
                <a:gd name="connsiteY5" fmla="*/ 921079 h 1583067"/>
                <a:gd name="connsiteX6" fmla="*/ 783252 w 936180"/>
                <a:gd name="connsiteY6" fmla="*/ 727405 h 1583067"/>
                <a:gd name="connsiteX7" fmla="*/ 864215 w 936180"/>
                <a:gd name="connsiteY7" fmla="*/ 430542 h 1583067"/>
                <a:gd name="connsiteX8" fmla="*/ 826115 w 936180"/>
                <a:gd name="connsiteY8" fmla="*/ 208292 h 1583067"/>
                <a:gd name="connsiteX9" fmla="*/ 667365 w 936180"/>
                <a:gd name="connsiteY9" fmla="*/ 55892 h 1583067"/>
                <a:gd name="connsiteX10" fmla="*/ 407015 w 936180"/>
                <a:gd name="connsiteY10" fmla="*/ 5092 h 1583067"/>
                <a:gd name="connsiteX11" fmla="*/ 121265 w 936180"/>
                <a:gd name="connsiteY11" fmla="*/ 167017 h 1583067"/>
                <a:gd name="connsiteX12" fmla="*/ 146665 w 936180"/>
                <a:gd name="connsiteY12" fmla="*/ 284492 h 1583067"/>
                <a:gd name="connsiteX13" fmla="*/ 73640 w 936180"/>
                <a:gd name="connsiteY13" fmla="*/ 382917 h 1583067"/>
                <a:gd name="connsiteX14" fmla="*/ 114915 w 936180"/>
                <a:gd name="connsiteY14" fmla="*/ 497217 h 1583067"/>
                <a:gd name="connsiteX15" fmla="*/ 3790 w 936180"/>
                <a:gd name="connsiteY15" fmla="*/ 754392 h 1583067"/>
                <a:gd name="connsiteX16" fmla="*/ 32365 w 936180"/>
                <a:gd name="connsiteY16" fmla="*/ 871867 h 1583067"/>
                <a:gd name="connsiteX17" fmla="*/ 95865 w 936180"/>
                <a:gd name="connsiteY17" fmla="*/ 902823 h 1583067"/>
                <a:gd name="connsiteX18" fmla="*/ 194290 w 936180"/>
                <a:gd name="connsiteY18" fmla="*/ 827417 h 1583067"/>
                <a:gd name="connsiteX19" fmla="*/ 248265 w 936180"/>
                <a:gd name="connsiteY19" fmla="*/ 827417 h 1583067"/>
                <a:gd name="connsiteX20" fmla="*/ 359390 w 936180"/>
                <a:gd name="connsiteY20" fmla="*/ 706767 h 1583067"/>
                <a:gd name="connsiteX21" fmla="*/ 375265 w 936180"/>
                <a:gd name="connsiteY21" fmla="*/ 1059192 h 1583067"/>
                <a:gd name="connsiteX22" fmla="*/ 178415 w 936180"/>
                <a:gd name="connsiteY22" fmla="*/ 1583067 h 1583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36180" h="1583067">
                  <a:moveTo>
                    <a:pt x="924540" y="1576717"/>
                  </a:moveTo>
                  <a:cubicBezTo>
                    <a:pt x="890408" y="1526710"/>
                    <a:pt x="846885" y="1474720"/>
                    <a:pt x="829290" y="1417967"/>
                  </a:cubicBezTo>
                  <a:cubicBezTo>
                    <a:pt x="811695" y="1361214"/>
                    <a:pt x="807858" y="1281706"/>
                    <a:pt x="818971" y="1236198"/>
                  </a:cubicBezTo>
                  <a:cubicBezTo>
                    <a:pt x="916866" y="1192806"/>
                    <a:pt x="909856" y="1194791"/>
                    <a:pt x="935653" y="1136186"/>
                  </a:cubicBezTo>
                  <a:cubicBezTo>
                    <a:pt x="944781" y="1118062"/>
                    <a:pt x="832730" y="1075199"/>
                    <a:pt x="804684" y="1039348"/>
                  </a:cubicBezTo>
                  <a:cubicBezTo>
                    <a:pt x="776638" y="1003497"/>
                    <a:pt x="770949" y="973070"/>
                    <a:pt x="767377" y="921079"/>
                  </a:cubicBezTo>
                  <a:cubicBezTo>
                    <a:pt x="763805" y="869089"/>
                    <a:pt x="767112" y="809161"/>
                    <a:pt x="783252" y="727405"/>
                  </a:cubicBezTo>
                  <a:cubicBezTo>
                    <a:pt x="799392" y="645649"/>
                    <a:pt x="857071" y="517061"/>
                    <a:pt x="864215" y="430542"/>
                  </a:cubicBezTo>
                  <a:cubicBezTo>
                    <a:pt x="871359" y="344023"/>
                    <a:pt x="858923" y="270734"/>
                    <a:pt x="826115" y="208292"/>
                  </a:cubicBezTo>
                  <a:cubicBezTo>
                    <a:pt x="793307" y="145850"/>
                    <a:pt x="737215" y="89759"/>
                    <a:pt x="667365" y="55892"/>
                  </a:cubicBezTo>
                  <a:cubicBezTo>
                    <a:pt x="597515" y="22025"/>
                    <a:pt x="498032" y="-13429"/>
                    <a:pt x="407015" y="5092"/>
                  </a:cubicBezTo>
                  <a:cubicBezTo>
                    <a:pt x="315998" y="23613"/>
                    <a:pt x="167832" y="106163"/>
                    <a:pt x="121265" y="167017"/>
                  </a:cubicBezTo>
                  <a:cubicBezTo>
                    <a:pt x="119148" y="243746"/>
                    <a:pt x="133965" y="199296"/>
                    <a:pt x="146665" y="284492"/>
                  </a:cubicBezTo>
                  <a:cubicBezTo>
                    <a:pt x="124440" y="337938"/>
                    <a:pt x="108036" y="333175"/>
                    <a:pt x="73640" y="382917"/>
                  </a:cubicBezTo>
                  <a:cubicBezTo>
                    <a:pt x="80519" y="432659"/>
                    <a:pt x="90044" y="416784"/>
                    <a:pt x="114915" y="497217"/>
                  </a:cubicBezTo>
                  <a:cubicBezTo>
                    <a:pt x="101686" y="577650"/>
                    <a:pt x="17548" y="691950"/>
                    <a:pt x="3790" y="754392"/>
                  </a:cubicBezTo>
                  <a:cubicBezTo>
                    <a:pt x="-9968" y="816834"/>
                    <a:pt x="17019" y="847129"/>
                    <a:pt x="32365" y="871867"/>
                  </a:cubicBezTo>
                  <a:cubicBezTo>
                    <a:pt x="47711" y="896606"/>
                    <a:pt x="64116" y="898325"/>
                    <a:pt x="95865" y="902823"/>
                  </a:cubicBezTo>
                  <a:cubicBezTo>
                    <a:pt x="127614" y="883509"/>
                    <a:pt x="168890" y="839985"/>
                    <a:pt x="194290" y="827417"/>
                  </a:cubicBezTo>
                  <a:cubicBezTo>
                    <a:pt x="219690" y="814849"/>
                    <a:pt x="220748" y="847525"/>
                    <a:pt x="248265" y="827417"/>
                  </a:cubicBezTo>
                  <a:cubicBezTo>
                    <a:pt x="275782" y="807309"/>
                    <a:pt x="300123" y="798313"/>
                    <a:pt x="359390" y="706767"/>
                  </a:cubicBezTo>
                  <a:cubicBezTo>
                    <a:pt x="380557" y="745396"/>
                    <a:pt x="405427" y="913142"/>
                    <a:pt x="375265" y="1059192"/>
                  </a:cubicBezTo>
                  <a:cubicBezTo>
                    <a:pt x="345103" y="1205242"/>
                    <a:pt x="259245" y="1450775"/>
                    <a:pt x="178415" y="1583067"/>
                  </a:cubicBezTo>
                </a:path>
              </a:pathLst>
            </a:cu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BB130117-902D-4F35-A3C0-D5C0ABF7917E}"/>
                </a:ext>
              </a:extLst>
            </p:cNvPr>
            <p:cNvSpPr/>
            <p:nvPr/>
          </p:nvSpPr>
          <p:spPr>
            <a:xfrm>
              <a:off x="8779686" y="3117062"/>
              <a:ext cx="750532" cy="8850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1885C851-1E61-4E28-97DA-60DE154E6D75}"/>
                </a:ext>
              </a:extLst>
            </p:cNvPr>
            <p:cNvSpPr/>
            <p:nvPr/>
          </p:nvSpPr>
          <p:spPr>
            <a:xfrm>
              <a:off x="8779686" y="3337435"/>
              <a:ext cx="750532" cy="8850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Rectangle 81">
              <a:extLst>
                <a:ext uri="{FF2B5EF4-FFF2-40B4-BE49-F238E27FC236}">
                  <a16:creationId xmlns:a16="http://schemas.microsoft.com/office/drawing/2014/main" id="{D9BC85D3-B1F1-4B78-B971-0049918DC215}"/>
                </a:ext>
              </a:extLst>
            </p:cNvPr>
            <p:cNvSpPr/>
            <p:nvPr/>
          </p:nvSpPr>
          <p:spPr>
            <a:xfrm>
              <a:off x="8779686" y="3205566"/>
              <a:ext cx="750532" cy="131870"/>
            </a:xfrm>
            <a:custGeom>
              <a:avLst/>
              <a:gdLst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65094">
                  <a:moveTo>
                    <a:pt x="0" y="0"/>
                  </a:moveTo>
                  <a:lnTo>
                    <a:pt x="602457" y="0"/>
                  </a:lnTo>
                  <a:cubicBezTo>
                    <a:pt x="569119" y="28842"/>
                    <a:pt x="571502" y="43396"/>
                    <a:pt x="602457" y="65094"/>
                  </a:cubicBezTo>
                  <a:lnTo>
                    <a:pt x="0" y="65094"/>
                  </a:lnTo>
                  <a:cubicBezTo>
                    <a:pt x="33338" y="45777"/>
                    <a:pt x="30957" y="26461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25B8CC3C-0BE9-419C-B682-282DF64B4146}"/>
                </a:ext>
              </a:extLst>
            </p:cNvPr>
            <p:cNvSpPr/>
            <p:nvPr/>
          </p:nvSpPr>
          <p:spPr>
            <a:xfrm>
              <a:off x="8779686" y="2083593"/>
              <a:ext cx="73802" cy="76815"/>
            </a:xfrm>
            <a:prstGeom prst="ellipse">
              <a:avLst/>
            </a:prstGeom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2D7676D2-FFD1-4E10-B5F9-B33E12133BDC}"/>
              </a:ext>
            </a:extLst>
          </p:cNvPr>
          <p:cNvGrpSpPr/>
          <p:nvPr/>
        </p:nvGrpSpPr>
        <p:grpSpPr>
          <a:xfrm>
            <a:off x="5162243" y="1662704"/>
            <a:ext cx="232116" cy="502430"/>
            <a:chOff x="7846358" y="882757"/>
            <a:chExt cx="602459" cy="1339516"/>
          </a:xfrm>
          <a:solidFill>
            <a:schemeClr val="tx1"/>
          </a:solidFill>
        </p:grpSpPr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860D7938-21C5-4C1E-AFC5-85B4C4855883}"/>
                </a:ext>
              </a:extLst>
            </p:cNvPr>
            <p:cNvSpPr/>
            <p:nvPr/>
          </p:nvSpPr>
          <p:spPr>
            <a:xfrm>
              <a:off x="7953571" y="882757"/>
              <a:ext cx="388030" cy="388030"/>
            </a:xfrm>
            <a:prstGeom prst="ellipse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7A893C77-1D3C-4270-91D6-CD35305C183F}"/>
                </a:ext>
              </a:extLst>
            </p:cNvPr>
            <p:cNvSpPr/>
            <p:nvPr/>
          </p:nvSpPr>
          <p:spPr>
            <a:xfrm>
              <a:off x="7846360" y="2028026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Trapezoid 79">
              <a:extLst>
                <a:ext uri="{FF2B5EF4-FFF2-40B4-BE49-F238E27FC236}">
                  <a16:creationId xmlns:a16="http://schemas.microsoft.com/office/drawing/2014/main" id="{E7F16BD2-2CBC-455F-8CC5-49BB79161A4C}"/>
                </a:ext>
              </a:extLst>
            </p:cNvPr>
            <p:cNvSpPr/>
            <p:nvPr/>
          </p:nvSpPr>
          <p:spPr>
            <a:xfrm>
              <a:off x="7846360" y="1201050"/>
              <a:ext cx="602457" cy="826974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23E9618A-28DE-4BE7-8571-135CDF05BA1C}"/>
                </a:ext>
              </a:extLst>
            </p:cNvPr>
            <p:cNvSpPr/>
            <p:nvPr/>
          </p:nvSpPr>
          <p:spPr>
            <a:xfrm>
              <a:off x="7846358" y="2157179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Rectangle 81">
              <a:extLst>
                <a:ext uri="{FF2B5EF4-FFF2-40B4-BE49-F238E27FC236}">
                  <a16:creationId xmlns:a16="http://schemas.microsoft.com/office/drawing/2014/main" id="{68EFB76F-011B-4EA5-974A-B46C09D9A895}"/>
                </a:ext>
              </a:extLst>
            </p:cNvPr>
            <p:cNvSpPr/>
            <p:nvPr/>
          </p:nvSpPr>
          <p:spPr>
            <a:xfrm>
              <a:off x="7846358" y="2092085"/>
              <a:ext cx="602457" cy="65094"/>
            </a:xfrm>
            <a:custGeom>
              <a:avLst/>
              <a:gdLst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65094">
                  <a:moveTo>
                    <a:pt x="0" y="0"/>
                  </a:moveTo>
                  <a:lnTo>
                    <a:pt x="602457" y="0"/>
                  </a:lnTo>
                  <a:cubicBezTo>
                    <a:pt x="569119" y="28842"/>
                    <a:pt x="571502" y="43396"/>
                    <a:pt x="602457" y="65094"/>
                  </a:cubicBezTo>
                  <a:lnTo>
                    <a:pt x="0" y="65094"/>
                  </a:lnTo>
                  <a:cubicBezTo>
                    <a:pt x="33338" y="45777"/>
                    <a:pt x="30957" y="26461"/>
                    <a:pt x="0" y="0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128BA634-4C7F-4754-BCF2-AE4882F17848}"/>
              </a:ext>
            </a:extLst>
          </p:cNvPr>
          <p:cNvGrpSpPr/>
          <p:nvPr/>
        </p:nvGrpSpPr>
        <p:grpSpPr>
          <a:xfrm>
            <a:off x="5156114" y="2276639"/>
            <a:ext cx="232116" cy="502430"/>
            <a:chOff x="7846358" y="882757"/>
            <a:chExt cx="602459" cy="1339516"/>
          </a:xfrm>
          <a:solidFill>
            <a:schemeClr val="bg1"/>
          </a:solidFill>
        </p:grpSpPr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CE3980AA-A750-4AFB-9178-4BB65BD551B1}"/>
                </a:ext>
              </a:extLst>
            </p:cNvPr>
            <p:cNvSpPr/>
            <p:nvPr/>
          </p:nvSpPr>
          <p:spPr>
            <a:xfrm>
              <a:off x="7953571" y="882757"/>
              <a:ext cx="388030" cy="388030"/>
            </a:xfrm>
            <a:prstGeom prst="ellipse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8DF1ED6A-D4A1-40CE-BBE2-87431BE0D3F1}"/>
                </a:ext>
              </a:extLst>
            </p:cNvPr>
            <p:cNvSpPr/>
            <p:nvPr/>
          </p:nvSpPr>
          <p:spPr>
            <a:xfrm>
              <a:off x="7846360" y="2028026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Trapezoid 79">
              <a:extLst>
                <a:ext uri="{FF2B5EF4-FFF2-40B4-BE49-F238E27FC236}">
                  <a16:creationId xmlns:a16="http://schemas.microsoft.com/office/drawing/2014/main" id="{7EC8DEE7-7BEB-48F0-819E-8502F6C15635}"/>
                </a:ext>
              </a:extLst>
            </p:cNvPr>
            <p:cNvSpPr/>
            <p:nvPr/>
          </p:nvSpPr>
          <p:spPr>
            <a:xfrm>
              <a:off x="7846360" y="1201050"/>
              <a:ext cx="602457" cy="826974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E9C711C4-2901-42C6-9D03-A53193A1815E}"/>
                </a:ext>
              </a:extLst>
            </p:cNvPr>
            <p:cNvSpPr/>
            <p:nvPr/>
          </p:nvSpPr>
          <p:spPr>
            <a:xfrm>
              <a:off x="7846358" y="2157179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Rectangle 81">
              <a:extLst>
                <a:ext uri="{FF2B5EF4-FFF2-40B4-BE49-F238E27FC236}">
                  <a16:creationId xmlns:a16="http://schemas.microsoft.com/office/drawing/2014/main" id="{A7552C9E-628F-43A7-ACCD-C6067EE5C6EF}"/>
                </a:ext>
              </a:extLst>
            </p:cNvPr>
            <p:cNvSpPr/>
            <p:nvPr/>
          </p:nvSpPr>
          <p:spPr>
            <a:xfrm>
              <a:off x="7846358" y="2092085"/>
              <a:ext cx="602457" cy="65094"/>
            </a:xfrm>
            <a:custGeom>
              <a:avLst/>
              <a:gdLst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65094">
                  <a:moveTo>
                    <a:pt x="0" y="0"/>
                  </a:moveTo>
                  <a:lnTo>
                    <a:pt x="602457" y="0"/>
                  </a:lnTo>
                  <a:cubicBezTo>
                    <a:pt x="569119" y="28842"/>
                    <a:pt x="571502" y="43396"/>
                    <a:pt x="602457" y="65094"/>
                  </a:cubicBezTo>
                  <a:lnTo>
                    <a:pt x="0" y="65094"/>
                  </a:lnTo>
                  <a:cubicBezTo>
                    <a:pt x="33338" y="45777"/>
                    <a:pt x="30957" y="26461"/>
                    <a:pt x="0" y="0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8" name="Action Button: Go Back or Previous 167">
            <a:hlinkClick r:id="" action="ppaction://hlinkshowjump?jump=lastslide" highlightClick="1"/>
            <a:extLst>
              <a:ext uri="{FF2B5EF4-FFF2-40B4-BE49-F238E27FC236}">
                <a16:creationId xmlns:a16="http://schemas.microsoft.com/office/drawing/2014/main" id="{DF890BBA-4AF8-43F2-95EF-F169A16EDEC0}"/>
              </a:ext>
            </a:extLst>
          </p:cNvPr>
          <p:cNvSpPr/>
          <p:nvPr/>
        </p:nvSpPr>
        <p:spPr>
          <a:xfrm>
            <a:off x="4379946" y="1637831"/>
            <a:ext cx="609600" cy="603999"/>
          </a:xfrm>
          <a:prstGeom prst="actionButtonBackPreviou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Action Button: Go Back or Previous 2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6D49A15B-C0B6-44F9-B2ED-5C4F84E5ADCB}"/>
              </a:ext>
            </a:extLst>
          </p:cNvPr>
          <p:cNvSpPr/>
          <p:nvPr/>
        </p:nvSpPr>
        <p:spPr>
          <a:xfrm>
            <a:off x="4379946" y="2831476"/>
            <a:ext cx="596900" cy="601435"/>
          </a:xfrm>
          <a:prstGeom prst="actionButtonBackPreviou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Action Button: Go Back or Previous 74">
            <a:hlinkClick r:id="rId4" action="ppaction://hlinksldjump" highlightClick="1"/>
            <a:extLst>
              <a:ext uri="{FF2B5EF4-FFF2-40B4-BE49-F238E27FC236}">
                <a16:creationId xmlns:a16="http://schemas.microsoft.com/office/drawing/2014/main" id="{0D9E2575-C3E5-4740-A857-FD9508A112B6}"/>
              </a:ext>
            </a:extLst>
          </p:cNvPr>
          <p:cNvSpPr/>
          <p:nvPr/>
        </p:nvSpPr>
        <p:spPr>
          <a:xfrm>
            <a:off x="3801848" y="3429000"/>
            <a:ext cx="601696" cy="589022"/>
          </a:xfrm>
          <a:prstGeom prst="actionButtonBackPreviou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Action Button: Go Back or Previous 75">
            <a:hlinkClick r:id="" action="ppaction://hlinkshowjump?jump=previousslide" highlightClick="1"/>
            <a:extLst>
              <a:ext uri="{FF2B5EF4-FFF2-40B4-BE49-F238E27FC236}">
                <a16:creationId xmlns:a16="http://schemas.microsoft.com/office/drawing/2014/main" id="{4805CB91-B1CB-4516-AB63-06247496DED6}"/>
              </a:ext>
            </a:extLst>
          </p:cNvPr>
          <p:cNvSpPr/>
          <p:nvPr/>
        </p:nvSpPr>
        <p:spPr>
          <a:xfrm>
            <a:off x="2600854" y="3429000"/>
            <a:ext cx="601696" cy="589022"/>
          </a:xfrm>
          <a:prstGeom prst="actionButtonBackPreviou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Action Button: Go Forward or Next 76">
            <a:hlinkClick r:id="rId5" action="ppaction://hlinksldjump" highlightClick="1"/>
            <a:extLst>
              <a:ext uri="{FF2B5EF4-FFF2-40B4-BE49-F238E27FC236}">
                <a16:creationId xmlns:a16="http://schemas.microsoft.com/office/drawing/2014/main" id="{E9F2E693-5CC6-4DD7-927D-CAC9533A22B8}"/>
              </a:ext>
            </a:extLst>
          </p:cNvPr>
          <p:cNvSpPr/>
          <p:nvPr/>
        </p:nvSpPr>
        <p:spPr>
          <a:xfrm>
            <a:off x="2012736" y="2828750"/>
            <a:ext cx="600108" cy="600250"/>
          </a:xfrm>
          <a:prstGeom prst="actionButtonForwardNex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Action Button: Go Back or Previous 77">
            <a:hlinkClick r:id="rId6" action="ppaction://hlinksldjump" highlightClick="1"/>
            <a:extLst>
              <a:ext uri="{FF2B5EF4-FFF2-40B4-BE49-F238E27FC236}">
                <a16:creationId xmlns:a16="http://schemas.microsoft.com/office/drawing/2014/main" id="{F7DDD04D-A969-4F58-BE00-876BE78E6F7E}"/>
              </a:ext>
            </a:extLst>
          </p:cNvPr>
          <p:cNvSpPr/>
          <p:nvPr/>
        </p:nvSpPr>
        <p:spPr>
          <a:xfrm>
            <a:off x="2002726" y="1644930"/>
            <a:ext cx="605570" cy="582392"/>
          </a:xfrm>
          <a:prstGeom prst="actionButtonBackPrevious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Action Button: Go Forward or Next 78">
            <a:hlinkClick r:id="rId6" action="ppaction://hlinksldjump" highlightClick="1"/>
            <a:extLst>
              <a:ext uri="{FF2B5EF4-FFF2-40B4-BE49-F238E27FC236}">
                <a16:creationId xmlns:a16="http://schemas.microsoft.com/office/drawing/2014/main" id="{9B8D93BD-86A5-4D82-837D-F4FF431E88B4}"/>
              </a:ext>
            </a:extLst>
          </p:cNvPr>
          <p:cNvSpPr/>
          <p:nvPr/>
        </p:nvSpPr>
        <p:spPr>
          <a:xfrm>
            <a:off x="2601946" y="1070871"/>
            <a:ext cx="609104" cy="573435"/>
          </a:xfrm>
          <a:prstGeom prst="actionButtonForwardNex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Action Button: Go Forward or Next 79">
            <a:hlinkClick r:id="rId7" action="ppaction://hlinksldjump" highlightClick="1"/>
            <a:extLst>
              <a:ext uri="{FF2B5EF4-FFF2-40B4-BE49-F238E27FC236}">
                <a16:creationId xmlns:a16="http://schemas.microsoft.com/office/drawing/2014/main" id="{5C3AE0AA-207B-47E1-96B3-131627C01651}"/>
              </a:ext>
            </a:extLst>
          </p:cNvPr>
          <p:cNvSpPr/>
          <p:nvPr/>
        </p:nvSpPr>
        <p:spPr>
          <a:xfrm>
            <a:off x="3789396" y="1040145"/>
            <a:ext cx="620498" cy="596900"/>
          </a:xfrm>
          <a:prstGeom prst="actionButtonForwardNex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46578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/>
    </mc:Choice>
    <mc:Fallback>
      <p:transition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Action Button: Go Forward or Next 165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0B445782-C6E1-469C-92B5-24F8AC1D500A}"/>
              </a:ext>
            </a:extLst>
          </p:cNvPr>
          <p:cNvSpPr/>
          <p:nvPr/>
        </p:nvSpPr>
        <p:spPr>
          <a:xfrm>
            <a:off x="3211500" y="2224758"/>
            <a:ext cx="571812" cy="586775"/>
          </a:xfrm>
          <a:prstGeom prst="actionButtonForwardNex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EA84F8DB-19FA-4287-9E85-66442F50245D}"/>
              </a:ext>
            </a:extLst>
          </p:cNvPr>
          <p:cNvGrpSpPr/>
          <p:nvPr/>
        </p:nvGrpSpPr>
        <p:grpSpPr>
          <a:xfrm>
            <a:off x="1143358" y="792213"/>
            <a:ext cx="5289067" cy="5349252"/>
            <a:chOff x="1143358" y="792213"/>
            <a:chExt cx="5289067" cy="5349252"/>
          </a:xfrm>
        </p:grpSpPr>
        <p:grpSp>
          <p:nvGrpSpPr>
            <p:cNvPr id="164" name="Group 163">
              <a:extLst>
                <a:ext uri="{FF2B5EF4-FFF2-40B4-BE49-F238E27FC236}">
                  <a16:creationId xmlns:a16="http://schemas.microsoft.com/office/drawing/2014/main" id="{5D284054-5427-4B82-A966-75E001B571F7}"/>
                </a:ext>
              </a:extLst>
            </p:cNvPr>
            <p:cNvGrpSpPr/>
            <p:nvPr/>
          </p:nvGrpSpPr>
          <p:grpSpPr>
            <a:xfrm>
              <a:off x="1156058" y="792213"/>
              <a:ext cx="5276367" cy="5349252"/>
              <a:chOff x="1146611" y="789941"/>
              <a:chExt cx="5276367" cy="5349252"/>
            </a:xfrm>
          </p:grpSpPr>
          <p:sp>
            <p:nvSpPr>
              <p:cNvPr id="71" name="Trapezoid 70">
                <a:extLst>
                  <a:ext uri="{FF2B5EF4-FFF2-40B4-BE49-F238E27FC236}">
                    <a16:creationId xmlns:a16="http://schemas.microsoft.com/office/drawing/2014/main" id="{20D4212E-B318-4AE9-95E8-80F891C31BCB}"/>
                  </a:ext>
                </a:extLst>
              </p:cNvPr>
              <p:cNvSpPr/>
              <p:nvPr/>
            </p:nvSpPr>
            <p:spPr>
              <a:xfrm rot="16200000" flipV="1">
                <a:off x="-1345433" y="3300463"/>
                <a:ext cx="5269600" cy="248555"/>
              </a:xfrm>
              <a:prstGeom prst="trapezoid">
                <a:avLst>
                  <a:gd name="adj" fmla="val 94161"/>
                </a:avLst>
              </a:prstGeom>
              <a:blipFill>
                <a:blip r:embed="rId2"/>
                <a:tile tx="0" ty="0" sx="100000" sy="100000" flip="none" algn="tl"/>
              </a:blip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163" name="Group 162">
                <a:extLst>
                  <a:ext uri="{FF2B5EF4-FFF2-40B4-BE49-F238E27FC236}">
                    <a16:creationId xmlns:a16="http://schemas.microsoft.com/office/drawing/2014/main" id="{80ED15BF-3B50-4BA1-96F2-15DEE2C39544}"/>
                  </a:ext>
                </a:extLst>
              </p:cNvPr>
              <p:cNvGrpSpPr/>
              <p:nvPr/>
            </p:nvGrpSpPr>
            <p:grpSpPr>
              <a:xfrm>
                <a:off x="1146611" y="789942"/>
                <a:ext cx="5276367" cy="5349251"/>
                <a:chOff x="1146611" y="789942"/>
                <a:chExt cx="5276367" cy="5349251"/>
              </a:xfrm>
            </p:grpSpPr>
            <p:sp>
              <p:nvSpPr>
                <p:cNvPr id="151" name="TextBox 150">
                  <a:extLst>
                    <a:ext uri="{FF2B5EF4-FFF2-40B4-BE49-F238E27FC236}">
                      <a16:creationId xmlns:a16="http://schemas.microsoft.com/office/drawing/2014/main" id="{91932E1F-AC56-448C-9590-7E447B8B4BD3}"/>
                    </a:ext>
                  </a:extLst>
                </p:cNvPr>
                <p:cNvSpPr txBox="1"/>
                <p:nvPr/>
              </p:nvSpPr>
              <p:spPr>
                <a:xfrm>
                  <a:off x="1148341" y="4717634"/>
                  <a:ext cx="36401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>
                      <a:solidFill>
                        <a:schemeClr val="bg1"/>
                      </a:solidFill>
                    </a:rPr>
                    <a:t>2</a:t>
                  </a:r>
                </a:p>
              </p:txBody>
            </p:sp>
            <p:sp>
              <p:nvSpPr>
                <p:cNvPr id="154" name="TextBox 153">
                  <a:extLst>
                    <a:ext uri="{FF2B5EF4-FFF2-40B4-BE49-F238E27FC236}">
                      <a16:creationId xmlns:a16="http://schemas.microsoft.com/office/drawing/2014/main" id="{7A1ABB80-53EB-4BFE-97F1-817308F0C047}"/>
                    </a:ext>
                  </a:extLst>
                </p:cNvPr>
                <p:cNvSpPr txBox="1"/>
                <p:nvPr/>
              </p:nvSpPr>
              <p:spPr>
                <a:xfrm>
                  <a:off x="1159314" y="2916254"/>
                  <a:ext cx="36401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>
                      <a:solidFill>
                        <a:schemeClr val="bg1"/>
                      </a:solidFill>
                    </a:rPr>
                    <a:t>5</a:t>
                  </a:r>
                </a:p>
              </p:txBody>
            </p:sp>
            <p:sp>
              <p:nvSpPr>
                <p:cNvPr id="156" name="TextBox 155">
                  <a:extLst>
                    <a:ext uri="{FF2B5EF4-FFF2-40B4-BE49-F238E27FC236}">
                      <a16:creationId xmlns:a16="http://schemas.microsoft.com/office/drawing/2014/main" id="{6B82D58F-F87D-4C40-901F-459409541332}"/>
                    </a:ext>
                  </a:extLst>
                </p:cNvPr>
                <p:cNvSpPr txBox="1"/>
                <p:nvPr/>
              </p:nvSpPr>
              <p:spPr>
                <a:xfrm>
                  <a:off x="1154331" y="1703559"/>
                  <a:ext cx="36401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>
                      <a:solidFill>
                        <a:schemeClr val="bg1"/>
                      </a:solidFill>
                    </a:rPr>
                    <a:t>7</a:t>
                  </a:r>
                </a:p>
              </p:txBody>
            </p:sp>
            <p:grpSp>
              <p:nvGrpSpPr>
                <p:cNvPr id="161" name="Group 160">
                  <a:extLst>
                    <a:ext uri="{FF2B5EF4-FFF2-40B4-BE49-F238E27FC236}">
                      <a16:creationId xmlns:a16="http://schemas.microsoft.com/office/drawing/2014/main" id="{F99BE7E3-05A2-45BF-A747-B590B26DD2C6}"/>
                    </a:ext>
                  </a:extLst>
                </p:cNvPr>
                <p:cNvGrpSpPr/>
                <p:nvPr/>
              </p:nvGrpSpPr>
              <p:grpSpPr>
                <a:xfrm>
                  <a:off x="1146611" y="789942"/>
                  <a:ext cx="5276367" cy="5349251"/>
                  <a:chOff x="1146611" y="789942"/>
                  <a:chExt cx="5276367" cy="5349251"/>
                </a:xfrm>
              </p:grpSpPr>
              <p:grpSp>
                <p:nvGrpSpPr>
                  <p:cNvPr id="68" name="Group 67">
                    <a:extLst>
                      <a:ext uri="{FF2B5EF4-FFF2-40B4-BE49-F238E27FC236}">
                        <a16:creationId xmlns:a16="http://schemas.microsoft.com/office/drawing/2014/main" id="{5DA04F56-5A7A-43A4-B84F-B0D6FC1A05D2}"/>
                      </a:ext>
                    </a:extLst>
                  </p:cNvPr>
                  <p:cNvGrpSpPr/>
                  <p:nvPr/>
                </p:nvGrpSpPr>
                <p:grpSpPr>
                  <a:xfrm>
                    <a:off x="1398451" y="1038504"/>
                    <a:ext cx="4784725" cy="4775200"/>
                    <a:chOff x="1009650" y="1168400"/>
                    <a:chExt cx="4784725" cy="4775200"/>
                  </a:xfrm>
                </p:grpSpPr>
                <p:sp>
                  <p:nvSpPr>
                    <p:cNvPr id="4" name="Rectangle 3">
                      <a:extLst>
                        <a:ext uri="{FF2B5EF4-FFF2-40B4-BE49-F238E27FC236}">
                          <a16:creationId xmlns:a16="http://schemas.microsoft.com/office/drawing/2014/main" id="{1ACA6840-69EF-476C-BF5D-337DD39812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60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" name="Rectangle 4">
                      <a:extLst>
                        <a:ext uri="{FF2B5EF4-FFF2-40B4-BE49-F238E27FC236}">
                          <a16:creationId xmlns:a16="http://schemas.microsoft.com/office/drawing/2014/main" id="{3299179E-831C-4565-B3C0-630F66606A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129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" name="Rectangle 5">
                      <a:extLst>
                        <a:ext uri="{FF2B5EF4-FFF2-40B4-BE49-F238E27FC236}">
                          <a16:creationId xmlns:a16="http://schemas.microsoft.com/office/drawing/2014/main" id="{BA0E261C-0A09-42E5-BF46-890B3499AF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98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7" name="Rectangle 6">
                      <a:extLst>
                        <a:ext uri="{FF2B5EF4-FFF2-40B4-BE49-F238E27FC236}">
                          <a16:creationId xmlns:a16="http://schemas.microsoft.com/office/drawing/2014/main" id="{0CAC735C-5687-42AD-980D-138FAD9BFA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67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8" name="Rectangle 7">
                      <a:extLst>
                        <a:ext uri="{FF2B5EF4-FFF2-40B4-BE49-F238E27FC236}">
                          <a16:creationId xmlns:a16="http://schemas.microsoft.com/office/drawing/2014/main" id="{005BD742-50BF-4989-9147-48CF151A16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36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9" name="Rectangle 8">
                      <a:extLst>
                        <a:ext uri="{FF2B5EF4-FFF2-40B4-BE49-F238E27FC236}">
                          <a16:creationId xmlns:a16="http://schemas.microsoft.com/office/drawing/2014/main" id="{0FBC635C-7D2F-4D24-8040-1470EAB65D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005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0" name="Rectangle 9">
                      <a:extLst>
                        <a:ext uri="{FF2B5EF4-FFF2-40B4-BE49-F238E27FC236}">
                          <a16:creationId xmlns:a16="http://schemas.microsoft.com/office/drawing/2014/main" id="{48637594-01E9-4F23-9E72-24BDEA32F6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74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1" name="Rectangle 10">
                      <a:extLst>
                        <a:ext uri="{FF2B5EF4-FFF2-40B4-BE49-F238E27FC236}">
                          <a16:creationId xmlns:a16="http://schemas.microsoft.com/office/drawing/2014/main" id="{69FE63D6-6BFA-4235-9F02-72DF886BA1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43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2" name="Rectangle 11">
                      <a:extLst>
                        <a:ext uri="{FF2B5EF4-FFF2-40B4-BE49-F238E27FC236}">
                          <a16:creationId xmlns:a16="http://schemas.microsoft.com/office/drawing/2014/main" id="{265A0788-A1F4-412A-9432-D197148F7A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74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3" name="Rectangle 12">
                      <a:extLst>
                        <a:ext uri="{FF2B5EF4-FFF2-40B4-BE49-F238E27FC236}">
                          <a16:creationId xmlns:a16="http://schemas.microsoft.com/office/drawing/2014/main" id="{3F4361A8-60A4-4078-94C7-F48A4D5067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91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4" name="Rectangle 13">
                      <a:extLst>
                        <a:ext uri="{FF2B5EF4-FFF2-40B4-BE49-F238E27FC236}">
                          <a16:creationId xmlns:a16="http://schemas.microsoft.com/office/drawing/2014/main" id="{D1FA3F2C-516F-4126-99E0-E7CEEB189A2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160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5" name="Rectangle 14">
                      <a:extLst>
                        <a:ext uri="{FF2B5EF4-FFF2-40B4-BE49-F238E27FC236}">
                          <a16:creationId xmlns:a16="http://schemas.microsoft.com/office/drawing/2014/main" id="{1599E5DD-5E73-4309-A79E-2BB4242840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129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6" name="Rectangle 15">
                      <a:extLst>
                        <a:ext uri="{FF2B5EF4-FFF2-40B4-BE49-F238E27FC236}">
                          <a16:creationId xmlns:a16="http://schemas.microsoft.com/office/drawing/2014/main" id="{14D19F20-AB06-4068-AA31-00FF8FF68A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98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7" name="Rectangle 16">
                      <a:extLst>
                        <a:ext uri="{FF2B5EF4-FFF2-40B4-BE49-F238E27FC236}">
                          <a16:creationId xmlns:a16="http://schemas.microsoft.com/office/drawing/2014/main" id="{A0134425-3FC7-43A1-AA02-8BAA6C95BE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67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8" name="Rectangle 17">
                      <a:extLst>
                        <a:ext uri="{FF2B5EF4-FFF2-40B4-BE49-F238E27FC236}">
                          <a16:creationId xmlns:a16="http://schemas.microsoft.com/office/drawing/2014/main" id="{D2C94674-12C1-4699-8284-B0430BEAB4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036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9" name="Rectangle 18">
                      <a:extLst>
                        <a:ext uri="{FF2B5EF4-FFF2-40B4-BE49-F238E27FC236}">
                          <a16:creationId xmlns:a16="http://schemas.microsoft.com/office/drawing/2014/main" id="{C6DBCB0D-8BA6-414E-8130-C9BAA5ECB0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005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0" name="Rectangle 19">
                      <a:extLst>
                        <a:ext uri="{FF2B5EF4-FFF2-40B4-BE49-F238E27FC236}">
                          <a16:creationId xmlns:a16="http://schemas.microsoft.com/office/drawing/2014/main" id="{05EE293E-5F72-476A-8BAB-2B77EF86AA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28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1" name="Rectangle 20">
                      <a:extLst>
                        <a:ext uri="{FF2B5EF4-FFF2-40B4-BE49-F238E27FC236}">
                          <a16:creationId xmlns:a16="http://schemas.microsoft.com/office/drawing/2014/main" id="{AEE693FF-CB6D-4269-A98A-EEEE47D6D2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097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2" name="Rectangle 21">
                      <a:extLst>
                        <a:ext uri="{FF2B5EF4-FFF2-40B4-BE49-F238E27FC236}">
                          <a16:creationId xmlns:a16="http://schemas.microsoft.com/office/drawing/2014/main" id="{0BC8A449-CEB5-4B25-9273-194E5CB66AE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66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3" name="Rectangle 22">
                      <a:extLst>
                        <a:ext uri="{FF2B5EF4-FFF2-40B4-BE49-F238E27FC236}">
                          <a16:creationId xmlns:a16="http://schemas.microsoft.com/office/drawing/2014/main" id="{B28EDDCF-74DF-4317-9E06-18672834E1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35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4" name="Rectangle 23">
                      <a:extLst>
                        <a:ext uri="{FF2B5EF4-FFF2-40B4-BE49-F238E27FC236}">
                          <a16:creationId xmlns:a16="http://schemas.microsoft.com/office/drawing/2014/main" id="{DC6CDF95-5C49-4919-B360-796F920373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04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5" name="Rectangle 24">
                      <a:extLst>
                        <a:ext uri="{FF2B5EF4-FFF2-40B4-BE49-F238E27FC236}">
                          <a16:creationId xmlns:a16="http://schemas.microsoft.com/office/drawing/2014/main" id="{A8931BD2-9EC4-470F-9A41-C34415A4A2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973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6" name="Rectangle 25">
                      <a:extLst>
                        <a:ext uri="{FF2B5EF4-FFF2-40B4-BE49-F238E27FC236}">
                          <a16:creationId xmlns:a16="http://schemas.microsoft.com/office/drawing/2014/main" id="{6B80ABAE-6095-4C13-9F66-5F74D56912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42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7" name="Rectangle 26">
                      <a:extLst>
                        <a:ext uri="{FF2B5EF4-FFF2-40B4-BE49-F238E27FC236}">
                          <a16:creationId xmlns:a16="http://schemas.microsoft.com/office/drawing/2014/main" id="{3F025013-2208-4880-B0FC-2ADEC3882E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11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8" name="Rectangle 27">
                      <a:extLst>
                        <a:ext uri="{FF2B5EF4-FFF2-40B4-BE49-F238E27FC236}">
                          <a16:creationId xmlns:a16="http://schemas.microsoft.com/office/drawing/2014/main" id="{5F1B6759-0E78-4FF3-AA89-97A45ABD0EA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43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9" name="Rectangle 28">
                      <a:extLst>
                        <a:ext uri="{FF2B5EF4-FFF2-40B4-BE49-F238E27FC236}">
                          <a16:creationId xmlns:a16="http://schemas.microsoft.com/office/drawing/2014/main" id="{410459B8-BD70-46B5-93F6-3DE91CD52F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60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0" name="Rectangle 29">
                      <a:extLst>
                        <a:ext uri="{FF2B5EF4-FFF2-40B4-BE49-F238E27FC236}">
                          <a16:creationId xmlns:a16="http://schemas.microsoft.com/office/drawing/2014/main" id="{FE2C4260-223F-4F66-B9C9-9A38BA4645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129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1" name="Rectangle 30">
                      <a:extLst>
                        <a:ext uri="{FF2B5EF4-FFF2-40B4-BE49-F238E27FC236}">
                          <a16:creationId xmlns:a16="http://schemas.microsoft.com/office/drawing/2014/main" id="{65D10489-9B71-43C1-8C56-7E6C64AD0A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98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2" name="Rectangle 31">
                      <a:extLst>
                        <a:ext uri="{FF2B5EF4-FFF2-40B4-BE49-F238E27FC236}">
                          <a16:creationId xmlns:a16="http://schemas.microsoft.com/office/drawing/2014/main" id="{AC52D6C5-FBF2-4244-92BF-669C32AA92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67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3" name="Rectangle 32">
                      <a:extLst>
                        <a:ext uri="{FF2B5EF4-FFF2-40B4-BE49-F238E27FC236}">
                          <a16:creationId xmlns:a16="http://schemas.microsoft.com/office/drawing/2014/main" id="{020599C7-0C0D-46E8-A116-15324BD68F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36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4" name="Rectangle 33">
                      <a:extLst>
                        <a:ext uri="{FF2B5EF4-FFF2-40B4-BE49-F238E27FC236}">
                          <a16:creationId xmlns:a16="http://schemas.microsoft.com/office/drawing/2014/main" id="{3FEE8982-3898-45D9-8B0C-1E6E3E282F8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005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5" name="Rectangle 34">
                      <a:extLst>
                        <a:ext uri="{FF2B5EF4-FFF2-40B4-BE49-F238E27FC236}">
                          <a16:creationId xmlns:a16="http://schemas.microsoft.com/office/drawing/2014/main" id="{61BC23DD-F996-4FA0-B1F6-C679F9E2171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74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6" name="Rectangle 35">
                      <a:extLst>
                        <a:ext uri="{FF2B5EF4-FFF2-40B4-BE49-F238E27FC236}">
                          <a16:creationId xmlns:a16="http://schemas.microsoft.com/office/drawing/2014/main" id="{FBACBA0C-0274-49BD-B370-17C83790BE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28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7" name="Rectangle 36">
                      <a:extLst>
                        <a:ext uri="{FF2B5EF4-FFF2-40B4-BE49-F238E27FC236}">
                          <a16:creationId xmlns:a16="http://schemas.microsoft.com/office/drawing/2014/main" id="{2EDC737E-0709-40E2-A5E6-A5238C821DB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097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8" name="Rectangle 37">
                      <a:extLst>
                        <a:ext uri="{FF2B5EF4-FFF2-40B4-BE49-F238E27FC236}">
                          <a16:creationId xmlns:a16="http://schemas.microsoft.com/office/drawing/2014/main" id="{1D4CC6CA-4750-4D42-8C82-95EB843058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66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9" name="Rectangle 38">
                      <a:extLst>
                        <a:ext uri="{FF2B5EF4-FFF2-40B4-BE49-F238E27FC236}">
                          <a16:creationId xmlns:a16="http://schemas.microsoft.com/office/drawing/2014/main" id="{7C297200-C1D3-4E60-AAE3-7C79D1E690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35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0" name="Rectangle 39">
                      <a:extLst>
                        <a:ext uri="{FF2B5EF4-FFF2-40B4-BE49-F238E27FC236}">
                          <a16:creationId xmlns:a16="http://schemas.microsoft.com/office/drawing/2014/main" id="{E143CAE2-2425-4D73-B361-14988E9C15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04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1" name="Rectangle 40">
                      <a:extLst>
                        <a:ext uri="{FF2B5EF4-FFF2-40B4-BE49-F238E27FC236}">
                          <a16:creationId xmlns:a16="http://schemas.microsoft.com/office/drawing/2014/main" id="{83E8BEAF-9260-468B-B6A2-336A3B0F132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973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2" name="Rectangle 41">
                      <a:extLst>
                        <a:ext uri="{FF2B5EF4-FFF2-40B4-BE49-F238E27FC236}">
                          <a16:creationId xmlns:a16="http://schemas.microsoft.com/office/drawing/2014/main" id="{338EF69F-127B-4E4A-89BD-1404DD45FB2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42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3" name="Rectangle 42">
                      <a:extLst>
                        <a:ext uri="{FF2B5EF4-FFF2-40B4-BE49-F238E27FC236}">
                          <a16:creationId xmlns:a16="http://schemas.microsoft.com/office/drawing/2014/main" id="{385122F6-8018-449B-BE51-77939F49AC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11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4" name="Rectangle 43">
                      <a:extLst>
                        <a:ext uri="{FF2B5EF4-FFF2-40B4-BE49-F238E27FC236}">
                          <a16:creationId xmlns:a16="http://schemas.microsoft.com/office/drawing/2014/main" id="{34BDF277-847C-4BDC-AFA2-5877BEAE15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43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5" name="Rectangle 44">
                      <a:extLst>
                        <a:ext uri="{FF2B5EF4-FFF2-40B4-BE49-F238E27FC236}">
                          <a16:creationId xmlns:a16="http://schemas.microsoft.com/office/drawing/2014/main" id="{1991922F-ABA1-478B-88D0-3E9BF237385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60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6" name="Rectangle 45">
                      <a:extLst>
                        <a:ext uri="{FF2B5EF4-FFF2-40B4-BE49-F238E27FC236}">
                          <a16:creationId xmlns:a16="http://schemas.microsoft.com/office/drawing/2014/main" id="{A253D611-8695-434F-A24D-71A1E5D94A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129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7" name="Rectangle 46">
                      <a:extLst>
                        <a:ext uri="{FF2B5EF4-FFF2-40B4-BE49-F238E27FC236}">
                          <a16:creationId xmlns:a16="http://schemas.microsoft.com/office/drawing/2014/main" id="{70CEE6FE-9894-4058-B045-ADD43A4CF4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98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8" name="Rectangle 47">
                      <a:extLst>
                        <a:ext uri="{FF2B5EF4-FFF2-40B4-BE49-F238E27FC236}">
                          <a16:creationId xmlns:a16="http://schemas.microsoft.com/office/drawing/2014/main" id="{567AC4C4-7706-4487-A22D-171F24FFFF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67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9" name="Rectangle 48">
                      <a:extLst>
                        <a:ext uri="{FF2B5EF4-FFF2-40B4-BE49-F238E27FC236}">
                          <a16:creationId xmlns:a16="http://schemas.microsoft.com/office/drawing/2014/main" id="{4B8BEEB2-A3D1-49F8-A9E7-785DAEC243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36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0" name="Rectangle 49">
                      <a:extLst>
                        <a:ext uri="{FF2B5EF4-FFF2-40B4-BE49-F238E27FC236}">
                          <a16:creationId xmlns:a16="http://schemas.microsoft.com/office/drawing/2014/main" id="{7AAD2F03-A322-4997-93DA-D5402F098F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005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1" name="Rectangle 50">
                      <a:extLst>
                        <a:ext uri="{FF2B5EF4-FFF2-40B4-BE49-F238E27FC236}">
                          <a16:creationId xmlns:a16="http://schemas.microsoft.com/office/drawing/2014/main" id="{537CA9FD-38AC-485A-8398-36A76C3804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74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2" name="Rectangle 51">
                      <a:extLst>
                        <a:ext uri="{FF2B5EF4-FFF2-40B4-BE49-F238E27FC236}">
                          <a16:creationId xmlns:a16="http://schemas.microsoft.com/office/drawing/2014/main" id="{8D3416B9-2E92-4195-8D1B-97C7A953AD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96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3" name="Rectangle 52">
                      <a:extLst>
                        <a:ext uri="{FF2B5EF4-FFF2-40B4-BE49-F238E27FC236}">
                          <a16:creationId xmlns:a16="http://schemas.microsoft.com/office/drawing/2014/main" id="{DC5D4CD9-9042-44B7-9E09-934ADDA02B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065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4" name="Rectangle 53">
                      <a:extLst>
                        <a:ext uri="{FF2B5EF4-FFF2-40B4-BE49-F238E27FC236}">
                          <a16:creationId xmlns:a16="http://schemas.microsoft.com/office/drawing/2014/main" id="{414DCD1D-2531-4AAB-B1A7-4A42A1A372A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34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5" name="Rectangle 54">
                      <a:extLst>
                        <a:ext uri="{FF2B5EF4-FFF2-40B4-BE49-F238E27FC236}">
                          <a16:creationId xmlns:a16="http://schemas.microsoft.com/office/drawing/2014/main" id="{51CBC3BB-8CCF-4970-A308-FE32B284D5A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03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6" name="Rectangle 55">
                      <a:extLst>
                        <a:ext uri="{FF2B5EF4-FFF2-40B4-BE49-F238E27FC236}">
                          <a16:creationId xmlns:a16="http://schemas.microsoft.com/office/drawing/2014/main" id="{BF842DB5-95CE-48BD-8541-D8A3D23DEA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972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7" name="Rectangle 56">
                      <a:extLst>
                        <a:ext uri="{FF2B5EF4-FFF2-40B4-BE49-F238E27FC236}">
                          <a16:creationId xmlns:a16="http://schemas.microsoft.com/office/drawing/2014/main" id="{E82BCE9B-9580-4D85-9D09-F08370A0E62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941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8" name="Rectangle 57">
                      <a:extLst>
                        <a:ext uri="{FF2B5EF4-FFF2-40B4-BE49-F238E27FC236}">
                          <a16:creationId xmlns:a16="http://schemas.microsoft.com/office/drawing/2014/main" id="{68101556-A825-4488-AE91-2355C5432A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10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9" name="Rectangle 58">
                      <a:extLst>
                        <a:ext uri="{FF2B5EF4-FFF2-40B4-BE49-F238E27FC236}">
                          <a16:creationId xmlns:a16="http://schemas.microsoft.com/office/drawing/2014/main" id="{EEF7AE34-7BA8-425F-8C87-66CBB887D65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879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0" name="Rectangle 59">
                      <a:extLst>
                        <a:ext uri="{FF2B5EF4-FFF2-40B4-BE49-F238E27FC236}">
                          <a16:creationId xmlns:a16="http://schemas.microsoft.com/office/drawing/2014/main" id="{D9115B4E-9BB7-47DF-884A-24D07B2371C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11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1" name="Rectangle 60">
                      <a:extLst>
                        <a:ext uri="{FF2B5EF4-FFF2-40B4-BE49-F238E27FC236}">
                          <a16:creationId xmlns:a16="http://schemas.microsoft.com/office/drawing/2014/main" id="{1E624C31-744A-4FB9-9AB0-9EBF0A6CFB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28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2" name="Rectangle 61">
                      <a:extLst>
                        <a:ext uri="{FF2B5EF4-FFF2-40B4-BE49-F238E27FC236}">
                          <a16:creationId xmlns:a16="http://schemas.microsoft.com/office/drawing/2014/main" id="{B531AA4B-B9F6-4931-BF00-2637CA63C8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097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3" name="Rectangle 62">
                      <a:extLst>
                        <a:ext uri="{FF2B5EF4-FFF2-40B4-BE49-F238E27FC236}">
                          <a16:creationId xmlns:a16="http://schemas.microsoft.com/office/drawing/2014/main" id="{30A8B2CD-01F0-493E-BF15-E369861FC5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66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4" name="Rectangle 63">
                      <a:extLst>
                        <a:ext uri="{FF2B5EF4-FFF2-40B4-BE49-F238E27FC236}">
                          <a16:creationId xmlns:a16="http://schemas.microsoft.com/office/drawing/2014/main" id="{5CD8CA88-7411-48D4-A258-D35876A28A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35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5" name="Rectangle 64">
                      <a:extLst>
                        <a:ext uri="{FF2B5EF4-FFF2-40B4-BE49-F238E27FC236}">
                          <a16:creationId xmlns:a16="http://schemas.microsoft.com/office/drawing/2014/main" id="{24A7469D-3620-40F1-818D-D8D13A8CE1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04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6" name="Rectangle 65">
                      <a:extLst>
                        <a:ext uri="{FF2B5EF4-FFF2-40B4-BE49-F238E27FC236}">
                          <a16:creationId xmlns:a16="http://schemas.microsoft.com/office/drawing/2014/main" id="{E8080406-3586-4B60-97D0-11B321690C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973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7" name="Rectangle 66">
                      <a:extLst>
                        <a:ext uri="{FF2B5EF4-FFF2-40B4-BE49-F238E27FC236}">
                          <a16:creationId xmlns:a16="http://schemas.microsoft.com/office/drawing/2014/main" id="{7DC62F5D-4A62-428E-9FAF-336147840C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42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sp>
                <p:nvSpPr>
                  <p:cNvPr id="69" name="Trapezoid 68">
                    <a:extLst>
                      <a:ext uri="{FF2B5EF4-FFF2-40B4-BE49-F238E27FC236}">
                        <a16:creationId xmlns:a16="http://schemas.microsoft.com/office/drawing/2014/main" id="{AFDD5BB4-A395-4EFB-87D1-CEDBEF728E54}"/>
                      </a:ext>
                    </a:extLst>
                  </p:cNvPr>
                  <p:cNvSpPr/>
                  <p:nvPr/>
                </p:nvSpPr>
                <p:spPr>
                  <a:xfrm flipV="1">
                    <a:off x="1170304" y="789942"/>
                    <a:ext cx="5242560" cy="248555"/>
                  </a:xfrm>
                  <a:prstGeom prst="trapezoid">
                    <a:avLst>
                      <a:gd name="adj" fmla="val 94161"/>
                    </a:avLst>
                  </a:prstGeom>
                  <a:blipFill>
                    <a:blip r:embed="rId2"/>
                    <a:tile tx="0" ty="0" sx="100000" sy="100000" flip="none" algn="tl"/>
                  </a:blip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70" name="Trapezoid 69">
                    <a:extLst>
                      <a:ext uri="{FF2B5EF4-FFF2-40B4-BE49-F238E27FC236}">
                        <a16:creationId xmlns:a16="http://schemas.microsoft.com/office/drawing/2014/main" id="{5BDED40D-A4B6-4725-A2B1-1CDE12F985ED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1180418" y="5810985"/>
                    <a:ext cx="5242560" cy="248555"/>
                  </a:xfrm>
                  <a:prstGeom prst="trapezoid">
                    <a:avLst>
                      <a:gd name="adj" fmla="val 94161"/>
                    </a:avLst>
                  </a:prstGeom>
                  <a:blipFill>
                    <a:blip r:embed="rId2"/>
                    <a:tile tx="0" ty="0" sx="100000" sy="100000" flip="none" algn="tl"/>
                  </a:blip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72" name="Trapezoid 71">
                    <a:extLst>
                      <a:ext uri="{FF2B5EF4-FFF2-40B4-BE49-F238E27FC236}">
                        <a16:creationId xmlns:a16="http://schemas.microsoft.com/office/drawing/2014/main" id="{FE4EE9EB-8852-4F88-AF49-CC389AE4D75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672525" y="3295220"/>
                    <a:ext cx="5234597" cy="235586"/>
                  </a:xfrm>
                  <a:prstGeom prst="trapezoid">
                    <a:avLst>
                      <a:gd name="adj" fmla="val 102342"/>
                    </a:avLst>
                  </a:prstGeom>
                  <a:blipFill>
                    <a:blip r:embed="rId2"/>
                    <a:tile tx="0" ty="0" sx="100000" sy="100000" flip="none" algn="tl"/>
                  </a:blip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42" name="TextBox 141">
                    <a:extLst>
                      <a:ext uri="{FF2B5EF4-FFF2-40B4-BE49-F238E27FC236}">
                        <a16:creationId xmlns:a16="http://schemas.microsoft.com/office/drawing/2014/main" id="{5478D092-7072-47A8-8987-61856AEC6145}"/>
                      </a:ext>
                    </a:extLst>
                  </p:cNvPr>
                  <p:cNvSpPr txBox="1"/>
                  <p:nvPr/>
                </p:nvSpPr>
                <p:spPr>
                  <a:xfrm>
                    <a:off x="1548606" y="5729884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a</a:t>
                    </a:r>
                  </a:p>
                </p:txBody>
              </p:sp>
              <p:sp>
                <p:nvSpPr>
                  <p:cNvPr id="143" name="TextBox 142">
                    <a:extLst>
                      <a:ext uri="{FF2B5EF4-FFF2-40B4-BE49-F238E27FC236}">
                        <a16:creationId xmlns:a16="http://schemas.microsoft.com/office/drawing/2014/main" id="{C4776F2D-4EDB-441B-AA7A-A5430F2E5626}"/>
                      </a:ext>
                    </a:extLst>
                  </p:cNvPr>
                  <p:cNvSpPr txBox="1"/>
                  <p:nvPr/>
                </p:nvSpPr>
                <p:spPr>
                  <a:xfrm>
                    <a:off x="2149133" y="5729884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b</a:t>
                    </a:r>
                  </a:p>
                </p:txBody>
              </p:sp>
              <p:sp>
                <p:nvSpPr>
                  <p:cNvPr id="144" name="TextBox 143">
                    <a:extLst>
                      <a:ext uri="{FF2B5EF4-FFF2-40B4-BE49-F238E27FC236}">
                        <a16:creationId xmlns:a16="http://schemas.microsoft.com/office/drawing/2014/main" id="{7B26844B-ACF0-44A1-B60E-23D835E6C78F}"/>
                      </a:ext>
                    </a:extLst>
                  </p:cNvPr>
                  <p:cNvSpPr txBox="1"/>
                  <p:nvPr/>
                </p:nvSpPr>
                <p:spPr>
                  <a:xfrm>
                    <a:off x="2748335" y="5739083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c</a:t>
                    </a:r>
                  </a:p>
                </p:txBody>
              </p:sp>
              <p:sp>
                <p:nvSpPr>
                  <p:cNvPr id="145" name="TextBox 144">
                    <a:extLst>
                      <a:ext uri="{FF2B5EF4-FFF2-40B4-BE49-F238E27FC236}">
                        <a16:creationId xmlns:a16="http://schemas.microsoft.com/office/drawing/2014/main" id="{CC1FEE89-8CC4-4207-8E7C-1DB4EADB51AB}"/>
                      </a:ext>
                    </a:extLst>
                  </p:cNvPr>
                  <p:cNvSpPr txBox="1"/>
                  <p:nvPr/>
                </p:nvSpPr>
                <p:spPr>
                  <a:xfrm>
                    <a:off x="3348862" y="5739083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d</a:t>
                    </a:r>
                  </a:p>
                </p:txBody>
              </p:sp>
              <p:sp>
                <p:nvSpPr>
                  <p:cNvPr id="146" name="TextBox 145">
                    <a:extLst>
                      <a:ext uri="{FF2B5EF4-FFF2-40B4-BE49-F238E27FC236}">
                        <a16:creationId xmlns:a16="http://schemas.microsoft.com/office/drawing/2014/main" id="{76D10775-1936-4D94-8F71-44E4F08CE34D}"/>
                      </a:ext>
                    </a:extLst>
                  </p:cNvPr>
                  <p:cNvSpPr txBox="1"/>
                  <p:nvPr/>
                </p:nvSpPr>
                <p:spPr>
                  <a:xfrm>
                    <a:off x="3942380" y="5720685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e</a:t>
                    </a:r>
                  </a:p>
                </p:txBody>
              </p:sp>
              <p:sp>
                <p:nvSpPr>
                  <p:cNvPr id="147" name="TextBox 146">
                    <a:extLst>
                      <a:ext uri="{FF2B5EF4-FFF2-40B4-BE49-F238E27FC236}">
                        <a16:creationId xmlns:a16="http://schemas.microsoft.com/office/drawing/2014/main" id="{254A74E5-2A37-407F-AE06-D3527A101B13}"/>
                      </a:ext>
                    </a:extLst>
                  </p:cNvPr>
                  <p:cNvSpPr txBox="1"/>
                  <p:nvPr/>
                </p:nvSpPr>
                <p:spPr>
                  <a:xfrm>
                    <a:off x="4542907" y="5720685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f</a:t>
                    </a:r>
                  </a:p>
                </p:txBody>
              </p:sp>
              <p:sp>
                <p:nvSpPr>
                  <p:cNvPr id="148" name="TextBox 147">
                    <a:extLst>
                      <a:ext uri="{FF2B5EF4-FFF2-40B4-BE49-F238E27FC236}">
                        <a16:creationId xmlns:a16="http://schemas.microsoft.com/office/drawing/2014/main" id="{20799E9E-189A-4126-BA09-A0B80E6F731B}"/>
                      </a:ext>
                    </a:extLst>
                  </p:cNvPr>
                  <p:cNvSpPr txBox="1"/>
                  <p:nvPr/>
                </p:nvSpPr>
                <p:spPr>
                  <a:xfrm>
                    <a:off x="5142109" y="5729884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g</a:t>
                    </a:r>
                  </a:p>
                </p:txBody>
              </p:sp>
              <p:sp>
                <p:nvSpPr>
                  <p:cNvPr id="149" name="TextBox 148">
                    <a:extLst>
                      <a:ext uri="{FF2B5EF4-FFF2-40B4-BE49-F238E27FC236}">
                        <a16:creationId xmlns:a16="http://schemas.microsoft.com/office/drawing/2014/main" id="{45490A2A-9FF8-458E-B826-CF49331E2ACA}"/>
                      </a:ext>
                    </a:extLst>
                  </p:cNvPr>
                  <p:cNvSpPr txBox="1"/>
                  <p:nvPr/>
                </p:nvSpPr>
                <p:spPr>
                  <a:xfrm>
                    <a:off x="5742636" y="5729884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h</a:t>
                    </a:r>
                  </a:p>
                </p:txBody>
              </p:sp>
              <p:sp>
                <p:nvSpPr>
                  <p:cNvPr id="150" name="TextBox 149">
                    <a:extLst>
                      <a:ext uri="{FF2B5EF4-FFF2-40B4-BE49-F238E27FC236}">
                        <a16:creationId xmlns:a16="http://schemas.microsoft.com/office/drawing/2014/main" id="{30FDB1C0-8857-4948-BDA0-4B3B4D240E51}"/>
                      </a:ext>
                    </a:extLst>
                  </p:cNvPr>
                  <p:cNvSpPr txBox="1"/>
                  <p:nvPr/>
                </p:nvSpPr>
                <p:spPr>
                  <a:xfrm>
                    <a:off x="1151594" y="5310737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1</a:t>
                    </a:r>
                  </a:p>
                </p:txBody>
              </p:sp>
              <p:sp>
                <p:nvSpPr>
                  <p:cNvPr id="152" name="TextBox 151">
                    <a:extLst>
                      <a:ext uri="{FF2B5EF4-FFF2-40B4-BE49-F238E27FC236}">
                        <a16:creationId xmlns:a16="http://schemas.microsoft.com/office/drawing/2014/main" id="{4320CA1C-06FD-4E8C-892A-9FB58CA9BF07}"/>
                      </a:ext>
                    </a:extLst>
                  </p:cNvPr>
                  <p:cNvSpPr txBox="1"/>
                  <p:nvPr/>
                </p:nvSpPr>
                <p:spPr>
                  <a:xfrm>
                    <a:off x="1146611" y="4098042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3</a:t>
                    </a:r>
                  </a:p>
                </p:txBody>
              </p:sp>
              <p:sp>
                <p:nvSpPr>
                  <p:cNvPr id="155" name="TextBox 154">
                    <a:extLst>
                      <a:ext uri="{FF2B5EF4-FFF2-40B4-BE49-F238E27FC236}">
                        <a16:creationId xmlns:a16="http://schemas.microsoft.com/office/drawing/2014/main" id="{29A10450-CCBB-4067-A96E-BB11EA485E01}"/>
                      </a:ext>
                    </a:extLst>
                  </p:cNvPr>
                  <p:cNvSpPr txBox="1"/>
                  <p:nvPr/>
                </p:nvSpPr>
                <p:spPr>
                  <a:xfrm>
                    <a:off x="1156061" y="2323151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6</a:t>
                    </a:r>
                  </a:p>
                </p:txBody>
              </p:sp>
              <p:sp>
                <p:nvSpPr>
                  <p:cNvPr id="158" name="TextBox 157">
                    <a:extLst>
                      <a:ext uri="{FF2B5EF4-FFF2-40B4-BE49-F238E27FC236}">
                        <a16:creationId xmlns:a16="http://schemas.microsoft.com/office/drawing/2014/main" id="{E32E8DC0-305E-43A7-A11B-0364AF0ECDA8}"/>
                      </a:ext>
                    </a:extLst>
                  </p:cNvPr>
                  <p:cNvSpPr txBox="1"/>
                  <p:nvPr/>
                </p:nvSpPr>
                <p:spPr>
                  <a:xfrm>
                    <a:off x="1162126" y="1139239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8</a:t>
                    </a:r>
                  </a:p>
                </p:txBody>
              </p:sp>
            </p:grpSp>
          </p:grpSp>
        </p:grp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BB16C8D0-8451-4E38-A31D-36318A2D7267}"/>
                </a:ext>
              </a:extLst>
            </p:cNvPr>
            <p:cNvSpPr txBox="1"/>
            <p:nvPr/>
          </p:nvSpPr>
          <p:spPr>
            <a:xfrm>
              <a:off x="1143358" y="3504939"/>
              <a:ext cx="3640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63935FE9-7437-4B98-8993-7F0168D755BD}"/>
              </a:ext>
            </a:extLst>
          </p:cNvPr>
          <p:cNvGrpSpPr/>
          <p:nvPr/>
        </p:nvGrpSpPr>
        <p:grpSpPr>
          <a:xfrm>
            <a:off x="5778360" y="4036674"/>
            <a:ext cx="251450" cy="563761"/>
            <a:chOff x="7694966" y="1722120"/>
            <a:chExt cx="750534" cy="1706880"/>
          </a:xfrm>
        </p:grpSpPr>
        <p:sp>
          <p:nvSpPr>
            <p:cNvPr id="87" name="Trapezoid 79">
              <a:extLst>
                <a:ext uri="{FF2B5EF4-FFF2-40B4-BE49-F238E27FC236}">
                  <a16:creationId xmlns:a16="http://schemas.microsoft.com/office/drawing/2014/main" id="{3A23EA01-0AC0-4633-A5EB-66F570E4841A}"/>
                </a:ext>
              </a:extLst>
            </p:cNvPr>
            <p:cNvSpPr/>
            <p:nvPr/>
          </p:nvSpPr>
          <p:spPr>
            <a:xfrm>
              <a:off x="7694967" y="2266950"/>
              <a:ext cx="750532" cy="938616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0AEE4ED9-005D-4451-9FA9-8A0C9F44D5FE}"/>
                </a:ext>
              </a:extLst>
            </p:cNvPr>
            <p:cNvGrpSpPr/>
            <p:nvPr/>
          </p:nvGrpSpPr>
          <p:grpSpPr>
            <a:xfrm>
              <a:off x="7694966" y="3206750"/>
              <a:ext cx="750534" cy="222250"/>
              <a:chOff x="7694966" y="3234753"/>
              <a:chExt cx="602459" cy="194247"/>
            </a:xfrm>
          </p:grpSpPr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FAFA8B26-1763-45AA-B252-9883A00DA001}"/>
                  </a:ext>
                </a:extLst>
              </p:cNvPr>
              <p:cNvSpPr/>
              <p:nvPr/>
            </p:nvSpPr>
            <p:spPr>
              <a:xfrm>
                <a:off x="7694968" y="3234753"/>
                <a:ext cx="602457" cy="65094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144C0244-E9C8-4F6C-A649-32F1BF30A46F}"/>
                  </a:ext>
                </a:extLst>
              </p:cNvPr>
              <p:cNvSpPr/>
              <p:nvPr/>
            </p:nvSpPr>
            <p:spPr>
              <a:xfrm>
                <a:off x="7694966" y="3363906"/>
                <a:ext cx="602457" cy="65094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Rectangle 81">
                <a:extLst>
                  <a:ext uri="{FF2B5EF4-FFF2-40B4-BE49-F238E27FC236}">
                    <a16:creationId xmlns:a16="http://schemas.microsoft.com/office/drawing/2014/main" id="{723C1C3C-A9B3-4FC7-89A7-543BB2585EB0}"/>
                  </a:ext>
                </a:extLst>
              </p:cNvPr>
              <p:cNvSpPr/>
              <p:nvPr/>
            </p:nvSpPr>
            <p:spPr>
              <a:xfrm>
                <a:off x="7694966" y="3298812"/>
                <a:ext cx="602457" cy="65094"/>
              </a:xfrm>
              <a:custGeom>
                <a:avLst/>
                <a:gdLst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2457" h="65094">
                    <a:moveTo>
                      <a:pt x="0" y="0"/>
                    </a:moveTo>
                    <a:lnTo>
                      <a:pt x="602457" y="0"/>
                    </a:lnTo>
                    <a:cubicBezTo>
                      <a:pt x="569119" y="28842"/>
                      <a:pt x="571502" y="43396"/>
                      <a:pt x="602457" y="65094"/>
                    </a:cubicBezTo>
                    <a:lnTo>
                      <a:pt x="0" y="65094"/>
                    </a:lnTo>
                    <a:cubicBezTo>
                      <a:pt x="33338" y="45777"/>
                      <a:pt x="30957" y="26461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2" name="Trapezoid 91">
              <a:extLst>
                <a:ext uri="{FF2B5EF4-FFF2-40B4-BE49-F238E27FC236}">
                  <a16:creationId xmlns:a16="http://schemas.microsoft.com/office/drawing/2014/main" id="{6F3C3799-3C91-4F36-A520-AF877D9EFB98}"/>
                </a:ext>
              </a:extLst>
            </p:cNvPr>
            <p:cNvSpPr/>
            <p:nvPr/>
          </p:nvSpPr>
          <p:spPr>
            <a:xfrm flipV="1">
              <a:off x="7810500" y="2067529"/>
              <a:ext cx="520700" cy="198235"/>
            </a:xfrm>
            <a:custGeom>
              <a:avLst/>
              <a:gdLst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0700" h="198235">
                  <a:moveTo>
                    <a:pt x="0" y="198235"/>
                  </a:moveTo>
                  <a:cubicBezTo>
                    <a:pt x="82136" y="132157"/>
                    <a:pt x="110298" y="75603"/>
                    <a:pt x="74959" y="0"/>
                  </a:cubicBezTo>
                  <a:lnTo>
                    <a:pt x="445741" y="0"/>
                  </a:lnTo>
                  <a:cubicBezTo>
                    <a:pt x="413577" y="66078"/>
                    <a:pt x="460789" y="128982"/>
                    <a:pt x="520700" y="198235"/>
                  </a:cubicBezTo>
                  <a:lnTo>
                    <a:pt x="0" y="198235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Cross 92">
              <a:extLst>
                <a:ext uri="{FF2B5EF4-FFF2-40B4-BE49-F238E27FC236}">
                  <a16:creationId xmlns:a16="http://schemas.microsoft.com/office/drawing/2014/main" id="{4A0871BE-824A-4F21-A1A1-90E9B34AE1DC}"/>
                </a:ext>
              </a:extLst>
            </p:cNvPr>
            <p:cNvSpPr/>
            <p:nvPr/>
          </p:nvSpPr>
          <p:spPr>
            <a:xfrm>
              <a:off x="7892018" y="1722120"/>
              <a:ext cx="344964" cy="344223"/>
            </a:xfrm>
            <a:prstGeom prst="plus">
              <a:avLst>
                <a:gd name="adj" fmla="val 35659"/>
              </a:avLst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57568218-776F-4DA6-95AD-B01EE1FE75A7}"/>
              </a:ext>
            </a:extLst>
          </p:cNvPr>
          <p:cNvGrpSpPr/>
          <p:nvPr/>
        </p:nvGrpSpPr>
        <p:grpSpPr>
          <a:xfrm>
            <a:off x="5151136" y="1070872"/>
            <a:ext cx="251450" cy="556766"/>
            <a:chOff x="6837222" y="3653522"/>
            <a:chExt cx="750534" cy="1685702"/>
          </a:xfrm>
        </p:grpSpPr>
        <p:sp>
          <p:nvSpPr>
            <p:cNvPr id="94" name="Trapezoid 79">
              <a:extLst>
                <a:ext uri="{FF2B5EF4-FFF2-40B4-BE49-F238E27FC236}">
                  <a16:creationId xmlns:a16="http://schemas.microsoft.com/office/drawing/2014/main" id="{5818FD8E-56E9-4484-AD02-28B26C68ADB5}"/>
                </a:ext>
              </a:extLst>
            </p:cNvPr>
            <p:cNvSpPr/>
            <p:nvPr/>
          </p:nvSpPr>
          <p:spPr>
            <a:xfrm>
              <a:off x="6837223" y="3969644"/>
              <a:ext cx="750532" cy="1104076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0F73A3ED-1F99-4BC8-880C-2014CB2DFC0F}"/>
                </a:ext>
              </a:extLst>
            </p:cNvPr>
            <p:cNvGrpSpPr/>
            <p:nvPr/>
          </p:nvGrpSpPr>
          <p:grpSpPr>
            <a:xfrm>
              <a:off x="6837222" y="5075126"/>
              <a:ext cx="750534" cy="264098"/>
              <a:chOff x="7694966" y="3234753"/>
              <a:chExt cx="602459" cy="194247"/>
            </a:xfrm>
            <a:solidFill>
              <a:schemeClr val="tx1"/>
            </a:solidFill>
          </p:grpSpPr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8124DF02-46E4-4E55-A6D9-90463DE9981F}"/>
                  </a:ext>
                </a:extLst>
              </p:cNvPr>
              <p:cNvSpPr/>
              <p:nvPr/>
            </p:nvSpPr>
            <p:spPr>
              <a:xfrm>
                <a:off x="7694968" y="3234753"/>
                <a:ext cx="602457" cy="65094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5904D597-AE52-446D-851D-52A9B1CDB95D}"/>
                  </a:ext>
                </a:extLst>
              </p:cNvPr>
              <p:cNvSpPr/>
              <p:nvPr/>
            </p:nvSpPr>
            <p:spPr>
              <a:xfrm>
                <a:off x="7694966" y="3363906"/>
                <a:ext cx="602457" cy="65094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Rectangle 81">
                <a:extLst>
                  <a:ext uri="{FF2B5EF4-FFF2-40B4-BE49-F238E27FC236}">
                    <a16:creationId xmlns:a16="http://schemas.microsoft.com/office/drawing/2014/main" id="{C540814E-1166-44E4-A054-3562390AB88C}"/>
                  </a:ext>
                </a:extLst>
              </p:cNvPr>
              <p:cNvSpPr/>
              <p:nvPr/>
            </p:nvSpPr>
            <p:spPr>
              <a:xfrm>
                <a:off x="7694966" y="3298812"/>
                <a:ext cx="602457" cy="65094"/>
              </a:xfrm>
              <a:custGeom>
                <a:avLst/>
                <a:gdLst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2457" h="65094">
                    <a:moveTo>
                      <a:pt x="0" y="0"/>
                    </a:moveTo>
                    <a:lnTo>
                      <a:pt x="602457" y="0"/>
                    </a:lnTo>
                    <a:cubicBezTo>
                      <a:pt x="569119" y="28842"/>
                      <a:pt x="571502" y="43396"/>
                      <a:pt x="602457" y="65094"/>
                    </a:cubicBezTo>
                    <a:lnTo>
                      <a:pt x="0" y="65094"/>
                    </a:lnTo>
                    <a:cubicBezTo>
                      <a:pt x="33338" y="45777"/>
                      <a:pt x="30957" y="26461"/>
                      <a:pt x="0" y="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AACB6DCB-5452-4538-A484-AE94AF47EED9}"/>
                </a:ext>
              </a:extLst>
            </p:cNvPr>
            <p:cNvSpPr/>
            <p:nvPr/>
          </p:nvSpPr>
          <p:spPr>
            <a:xfrm>
              <a:off x="7024905" y="3796395"/>
              <a:ext cx="381000" cy="171842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8A017BD4-CA15-40FF-891D-209B300B4BE9}"/>
                </a:ext>
              </a:extLst>
            </p:cNvPr>
            <p:cNvSpPr/>
            <p:nvPr/>
          </p:nvSpPr>
          <p:spPr>
            <a:xfrm rot="5400000">
              <a:off x="7189016" y="3751349"/>
              <a:ext cx="314714" cy="119063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D1128860-A972-4F80-9147-0A38D0DADD0C}"/>
                </a:ext>
              </a:extLst>
            </p:cNvPr>
            <p:cNvSpPr/>
            <p:nvPr/>
          </p:nvSpPr>
          <p:spPr>
            <a:xfrm rot="5400000">
              <a:off x="6927077" y="3751348"/>
              <a:ext cx="314715" cy="119063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E0046DA9-BE90-4365-8F0E-2CB8D19F58E9}"/>
              </a:ext>
            </a:extLst>
          </p:cNvPr>
          <p:cNvGrpSpPr/>
          <p:nvPr/>
        </p:nvGrpSpPr>
        <p:grpSpPr>
          <a:xfrm>
            <a:off x="5778359" y="1058705"/>
            <a:ext cx="251450" cy="563761"/>
            <a:chOff x="7708720" y="3652435"/>
            <a:chExt cx="750534" cy="1706880"/>
          </a:xfrm>
        </p:grpSpPr>
        <p:sp>
          <p:nvSpPr>
            <p:cNvPr id="104" name="Trapezoid 79">
              <a:extLst>
                <a:ext uri="{FF2B5EF4-FFF2-40B4-BE49-F238E27FC236}">
                  <a16:creationId xmlns:a16="http://schemas.microsoft.com/office/drawing/2014/main" id="{9B901CCB-6FD9-41B4-8891-84534AA2395B}"/>
                </a:ext>
              </a:extLst>
            </p:cNvPr>
            <p:cNvSpPr/>
            <p:nvPr/>
          </p:nvSpPr>
          <p:spPr>
            <a:xfrm>
              <a:off x="7708721" y="4197265"/>
              <a:ext cx="750532" cy="938616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9DEB6B25-FA44-41D0-8628-0F74F44D1281}"/>
                </a:ext>
              </a:extLst>
            </p:cNvPr>
            <p:cNvGrpSpPr/>
            <p:nvPr/>
          </p:nvGrpSpPr>
          <p:grpSpPr>
            <a:xfrm>
              <a:off x="7708720" y="5137065"/>
              <a:ext cx="750534" cy="222250"/>
              <a:chOff x="7694966" y="3234753"/>
              <a:chExt cx="602459" cy="194247"/>
            </a:xfrm>
            <a:solidFill>
              <a:schemeClr val="tx1"/>
            </a:solidFill>
          </p:grpSpPr>
          <p:sp>
            <p:nvSpPr>
              <p:cNvPr id="106" name="Rectangle 105">
                <a:extLst>
                  <a:ext uri="{FF2B5EF4-FFF2-40B4-BE49-F238E27FC236}">
                    <a16:creationId xmlns:a16="http://schemas.microsoft.com/office/drawing/2014/main" id="{E96C0E1E-C5E4-4CBF-9BB9-5607FE48675A}"/>
                  </a:ext>
                </a:extLst>
              </p:cNvPr>
              <p:cNvSpPr/>
              <p:nvPr/>
            </p:nvSpPr>
            <p:spPr>
              <a:xfrm>
                <a:off x="7694968" y="3234753"/>
                <a:ext cx="602457" cy="65094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Rectangle 106">
                <a:extLst>
                  <a:ext uri="{FF2B5EF4-FFF2-40B4-BE49-F238E27FC236}">
                    <a16:creationId xmlns:a16="http://schemas.microsoft.com/office/drawing/2014/main" id="{6EACED82-4F0D-45C7-BA83-032BE563E287}"/>
                  </a:ext>
                </a:extLst>
              </p:cNvPr>
              <p:cNvSpPr/>
              <p:nvPr/>
            </p:nvSpPr>
            <p:spPr>
              <a:xfrm>
                <a:off x="7694966" y="3363906"/>
                <a:ext cx="602457" cy="65094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Rectangle 81">
                <a:extLst>
                  <a:ext uri="{FF2B5EF4-FFF2-40B4-BE49-F238E27FC236}">
                    <a16:creationId xmlns:a16="http://schemas.microsoft.com/office/drawing/2014/main" id="{CA853522-D37C-4B52-AE40-DD0AD3363C26}"/>
                  </a:ext>
                </a:extLst>
              </p:cNvPr>
              <p:cNvSpPr/>
              <p:nvPr/>
            </p:nvSpPr>
            <p:spPr>
              <a:xfrm>
                <a:off x="7694966" y="3298812"/>
                <a:ext cx="602457" cy="65094"/>
              </a:xfrm>
              <a:custGeom>
                <a:avLst/>
                <a:gdLst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2457" h="65094">
                    <a:moveTo>
                      <a:pt x="0" y="0"/>
                    </a:moveTo>
                    <a:lnTo>
                      <a:pt x="602457" y="0"/>
                    </a:lnTo>
                    <a:cubicBezTo>
                      <a:pt x="569119" y="28842"/>
                      <a:pt x="571502" y="43396"/>
                      <a:pt x="602457" y="65094"/>
                    </a:cubicBezTo>
                    <a:lnTo>
                      <a:pt x="0" y="65094"/>
                    </a:lnTo>
                    <a:cubicBezTo>
                      <a:pt x="33338" y="45777"/>
                      <a:pt x="30957" y="26461"/>
                      <a:pt x="0" y="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9" name="Trapezoid 91">
              <a:extLst>
                <a:ext uri="{FF2B5EF4-FFF2-40B4-BE49-F238E27FC236}">
                  <a16:creationId xmlns:a16="http://schemas.microsoft.com/office/drawing/2014/main" id="{BAA293C2-01A0-4E19-9B0E-A6212BF2A849}"/>
                </a:ext>
              </a:extLst>
            </p:cNvPr>
            <p:cNvSpPr/>
            <p:nvPr/>
          </p:nvSpPr>
          <p:spPr>
            <a:xfrm flipV="1">
              <a:off x="7824254" y="3997844"/>
              <a:ext cx="520700" cy="198235"/>
            </a:xfrm>
            <a:custGeom>
              <a:avLst/>
              <a:gdLst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0700" h="198235">
                  <a:moveTo>
                    <a:pt x="0" y="198235"/>
                  </a:moveTo>
                  <a:cubicBezTo>
                    <a:pt x="82136" y="132157"/>
                    <a:pt x="110298" y="75603"/>
                    <a:pt x="74959" y="0"/>
                  </a:cubicBezTo>
                  <a:lnTo>
                    <a:pt x="445741" y="0"/>
                  </a:lnTo>
                  <a:cubicBezTo>
                    <a:pt x="413577" y="66078"/>
                    <a:pt x="460789" y="128982"/>
                    <a:pt x="520700" y="198235"/>
                  </a:cubicBezTo>
                  <a:lnTo>
                    <a:pt x="0" y="198235"/>
                  </a:lnTo>
                  <a:close/>
                </a:path>
              </a:pathLst>
            </a:cu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Cross 109">
              <a:extLst>
                <a:ext uri="{FF2B5EF4-FFF2-40B4-BE49-F238E27FC236}">
                  <a16:creationId xmlns:a16="http://schemas.microsoft.com/office/drawing/2014/main" id="{53DA4E13-489F-4FE8-8520-3654BFA9FCE0}"/>
                </a:ext>
              </a:extLst>
            </p:cNvPr>
            <p:cNvSpPr/>
            <p:nvPr/>
          </p:nvSpPr>
          <p:spPr>
            <a:xfrm>
              <a:off x="7905772" y="3652435"/>
              <a:ext cx="344964" cy="344223"/>
            </a:xfrm>
            <a:prstGeom prst="plus">
              <a:avLst>
                <a:gd name="adj" fmla="val 35659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D1FAAAAB-268F-4D73-BAF4-2E71EB895D71}"/>
              </a:ext>
            </a:extLst>
          </p:cNvPr>
          <p:cNvGrpSpPr/>
          <p:nvPr/>
        </p:nvGrpSpPr>
        <p:grpSpPr>
          <a:xfrm>
            <a:off x="5765493" y="2276639"/>
            <a:ext cx="232116" cy="502430"/>
            <a:chOff x="7846358" y="882757"/>
            <a:chExt cx="602459" cy="1339516"/>
          </a:xfrm>
          <a:solidFill>
            <a:schemeClr val="tx1"/>
          </a:solidFill>
        </p:grpSpPr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22B1877E-5B1E-49DD-9908-9077229F450C}"/>
                </a:ext>
              </a:extLst>
            </p:cNvPr>
            <p:cNvSpPr/>
            <p:nvPr/>
          </p:nvSpPr>
          <p:spPr>
            <a:xfrm>
              <a:off x="7953571" y="882757"/>
              <a:ext cx="388030" cy="388030"/>
            </a:xfrm>
            <a:prstGeom prst="ellipse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42EBA018-5230-40C8-98DD-3042613347FF}"/>
                </a:ext>
              </a:extLst>
            </p:cNvPr>
            <p:cNvSpPr/>
            <p:nvPr/>
          </p:nvSpPr>
          <p:spPr>
            <a:xfrm>
              <a:off x="7846360" y="2028026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Trapezoid 79">
              <a:extLst>
                <a:ext uri="{FF2B5EF4-FFF2-40B4-BE49-F238E27FC236}">
                  <a16:creationId xmlns:a16="http://schemas.microsoft.com/office/drawing/2014/main" id="{D2808529-D621-4A92-8C81-123DDA8DE995}"/>
                </a:ext>
              </a:extLst>
            </p:cNvPr>
            <p:cNvSpPr/>
            <p:nvPr/>
          </p:nvSpPr>
          <p:spPr>
            <a:xfrm>
              <a:off x="7846360" y="1201050"/>
              <a:ext cx="602457" cy="826974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22122B8C-3A9C-4B02-84D5-8BF63C0B9E1F}"/>
                </a:ext>
              </a:extLst>
            </p:cNvPr>
            <p:cNvSpPr/>
            <p:nvPr/>
          </p:nvSpPr>
          <p:spPr>
            <a:xfrm>
              <a:off x="7846358" y="2157179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Rectangle 81">
              <a:extLst>
                <a:ext uri="{FF2B5EF4-FFF2-40B4-BE49-F238E27FC236}">
                  <a16:creationId xmlns:a16="http://schemas.microsoft.com/office/drawing/2014/main" id="{A48E5065-8B36-4516-91C6-821B3C19D640}"/>
                </a:ext>
              </a:extLst>
            </p:cNvPr>
            <p:cNvSpPr/>
            <p:nvPr/>
          </p:nvSpPr>
          <p:spPr>
            <a:xfrm>
              <a:off x="7846358" y="2092085"/>
              <a:ext cx="602457" cy="65094"/>
            </a:xfrm>
            <a:custGeom>
              <a:avLst/>
              <a:gdLst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65094">
                  <a:moveTo>
                    <a:pt x="0" y="0"/>
                  </a:moveTo>
                  <a:lnTo>
                    <a:pt x="602457" y="0"/>
                  </a:lnTo>
                  <a:cubicBezTo>
                    <a:pt x="569119" y="28842"/>
                    <a:pt x="571502" y="43396"/>
                    <a:pt x="602457" y="65094"/>
                  </a:cubicBezTo>
                  <a:lnTo>
                    <a:pt x="0" y="65094"/>
                  </a:lnTo>
                  <a:cubicBezTo>
                    <a:pt x="33338" y="45777"/>
                    <a:pt x="30957" y="26461"/>
                    <a:pt x="0" y="0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46B2CAFB-030A-4832-A895-70849D995FF0}"/>
              </a:ext>
            </a:extLst>
          </p:cNvPr>
          <p:cNvGrpSpPr/>
          <p:nvPr/>
        </p:nvGrpSpPr>
        <p:grpSpPr>
          <a:xfrm>
            <a:off x="4509304" y="2865311"/>
            <a:ext cx="313647" cy="573437"/>
            <a:chOff x="8601981" y="1689760"/>
            <a:chExt cx="936180" cy="1736177"/>
          </a:xfrm>
        </p:grpSpPr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BDDC0E04-06A7-43E1-BBC4-E686521EE0A0}"/>
                </a:ext>
              </a:extLst>
            </p:cNvPr>
            <p:cNvSpPr/>
            <p:nvPr/>
          </p:nvSpPr>
          <p:spPr>
            <a:xfrm>
              <a:off x="8601981" y="1689760"/>
              <a:ext cx="936180" cy="1436825"/>
            </a:xfrm>
            <a:custGeom>
              <a:avLst/>
              <a:gdLst>
                <a:gd name="connsiteX0" fmla="*/ 932850 w 977736"/>
                <a:gd name="connsiteY0" fmla="*/ 1572806 h 1579156"/>
                <a:gd name="connsiteX1" fmla="*/ 837600 w 977736"/>
                <a:gd name="connsiteY1" fmla="*/ 1414056 h 1579156"/>
                <a:gd name="connsiteX2" fmla="*/ 770925 w 977736"/>
                <a:gd name="connsiteY2" fmla="*/ 1220381 h 1579156"/>
                <a:gd name="connsiteX3" fmla="*/ 904275 w 977736"/>
                <a:gd name="connsiteY3" fmla="*/ 1141006 h 1579156"/>
                <a:gd name="connsiteX4" fmla="*/ 977300 w 977736"/>
                <a:gd name="connsiteY4" fmla="*/ 1083856 h 1579156"/>
                <a:gd name="connsiteX5" fmla="*/ 872525 w 977736"/>
                <a:gd name="connsiteY5" fmla="*/ 1064806 h 1579156"/>
                <a:gd name="connsiteX6" fmla="*/ 761400 w 977736"/>
                <a:gd name="connsiteY6" fmla="*/ 956856 h 1579156"/>
                <a:gd name="connsiteX7" fmla="*/ 777275 w 977736"/>
                <a:gd name="connsiteY7" fmla="*/ 794931 h 1579156"/>
                <a:gd name="connsiteX8" fmla="*/ 923325 w 977736"/>
                <a:gd name="connsiteY8" fmla="*/ 496481 h 1579156"/>
                <a:gd name="connsiteX9" fmla="*/ 843950 w 977736"/>
                <a:gd name="connsiteY9" fmla="*/ 226606 h 1579156"/>
                <a:gd name="connsiteX10" fmla="*/ 675675 w 977736"/>
                <a:gd name="connsiteY10" fmla="*/ 51981 h 1579156"/>
                <a:gd name="connsiteX11" fmla="*/ 415325 w 977736"/>
                <a:gd name="connsiteY11" fmla="*/ 1181 h 1579156"/>
                <a:gd name="connsiteX12" fmla="*/ 154975 w 977736"/>
                <a:gd name="connsiteY12" fmla="*/ 90081 h 1579156"/>
                <a:gd name="connsiteX13" fmla="*/ 24800 w 977736"/>
                <a:gd name="connsiteY13" fmla="*/ 210731 h 1579156"/>
                <a:gd name="connsiteX14" fmla="*/ 101000 w 977736"/>
                <a:gd name="connsiteY14" fmla="*/ 337731 h 1579156"/>
                <a:gd name="connsiteX15" fmla="*/ 27975 w 977736"/>
                <a:gd name="connsiteY15" fmla="*/ 439331 h 1579156"/>
                <a:gd name="connsiteX16" fmla="*/ 62900 w 977736"/>
                <a:gd name="connsiteY16" fmla="*/ 569506 h 1579156"/>
                <a:gd name="connsiteX17" fmla="*/ 2575 w 977736"/>
                <a:gd name="connsiteY17" fmla="*/ 861606 h 1579156"/>
                <a:gd name="connsiteX18" fmla="*/ 15275 w 977736"/>
                <a:gd name="connsiteY18" fmla="*/ 956856 h 1579156"/>
                <a:gd name="connsiteX19" fmla="*/ 53375 w 977736"/>
                <a:gd name="connsiteY19" fmla="*/ 1020356 h 1579156"/>
                <a:gd name="connsiteX20" fmla="*/ 107350 w 977736"/>
                <a:gd name="connsiteY20" fmla="*/ 1033056 h 1579156"/>
                <a:gd name="connsiteX21" fmla="*/ 237525 w 977736"/>
                <a:gd name="connsiteY21" fmla="*/ 880656 h 1579156"/>
                <a:gd name="connsiteX22" fmla="*/ 281975 w 977736"/>
                <a:gd name="connsiteY22" fmla="*/ 848906 h 1579156"/>
                <a:gd name="connsiteX23" fmla="*/ 367700 w 977736"/>
                <a:gd name="connsiteY23" fmla="*/ 753656 h 1579156"/>
                <a:gd name="connsiteX24" fmla="*/ 361350 w 977736"/>
                <a:gd name="connsiteY24" fmla="*/ 1020356 h 1579156"/>
                <a:gd name="connsiteX25" fmla="*/ 285150 w 977736"/>
                <a:gd name="connsiteY25" fmla="*/ 1382306 h 1579156"/>
                <a:gd name="connsiteX26" fmla="*/ 186725 w 977736"/>
                <a:gd name="connsiteY26" fmla="*/ 1579156 h 1579156"/>
                <a:gd name="connsiteX0" fmla="*/ 932850 w 977736"/>
                <a:gd name="connsiteY0" fmla="*/ 1572246 h 1578596"/>
                <a:gd name="connsiteX1" fmla="*/ 837600 w 977736"/>
                <a:gd name="connsiteY1" fmla="*/ 1413496 h 1578596"/>
                <a:gd name="connsiteX2" fmla="*/ 770925 w 977736"/>
                <a:gd name="connsiteY2" fmla="*/ 1219821 h 1578596"/>
                <a:gd name="connsiteX3" fmla="*/ 904275 w 977736"/>
                <a:gd name="connsiteY3" fmla="*/ 1140446 h 1578596"/>
                <a:gd name="connsiteX4" fmla="*/ 977300 w 977736"/>
                <a:gd name="connsiteY4" fmla="*/ 1083296 h 1578596"/>
                <a:gd name="connsiteX5" fmla="*/ 872525 w 977736"/>
                <a:gd name="connsiteY5" fmla="*/ 1064246 h 1578596"/>
                <a:gd name="connsiteX6" fmla="*/ 761400 w 977736"/>
                <a:gd name="connsiteY6" fmla="*/ 956296 h 1578596"/>
                <a:gd name="connsiteX7" fmla="*/ 777275 w 977736"/>
                <a:gd name="connsiteY7" fmla="*/ 794371 h 1578596"/>
                <a:gd name="connsiteX8" fmla="*/ 923325 w 977736"/>
                <a:gd name="connsiteY8" fmla="*/ 495921 h 1578596"/>
                <a:gd name="connsiteX9" fmla="*/ 843950 w 977736"/>
                <a:gd name="connsiteY9" fmla="*/ 226046 h 1578596"/>
                <a:gd name="connsiteX10" fmla="*/ 675675 w 977736"/>
                <a:gd name="connsiteY10" fmla="*/ 51421 h 1578596"/>
                <a:gd name="connsiteX11" fmla="*/ 415325 w 977736"/>
                <a:gd name="connsiteY11" fmla="*/ 621 h 1578596"/>
                <a:gd name="connsiteX12" fmla="*/ 208950 w 977736"/>
                <a:gd name="connsiteY12" fmla="*/ 76821 h 1578596"/>
                <a:gd name="connsiteX13" fmla="*/ 24800 w 977736"/>
                <a:gd name="connsiteY13" fmla="*/ 210171 h 1578596"/>
                <a:gd name="connsiteX14" fmla="*/ 101000 w 977736"/>
                <a:gd name="connsiteY14" fmla="*/ 337171 h 1578596"/>
                <a:gd name="connsiteX15" fmla="*/ 27975 w 977736"/>
                <a:gd name="connsiteY15" fmla="*/ 438771 h 1578596"/>
                <a:gd name="connsiteX16" fmla="*/ 62900 w 977736"/>
                <a:gd name="connsiteY16" fmla="*/ 568946 h 1578596"/>
                <a:gd name="connsiteX17" fmla="*/ 2575 w 977736"/>
                <a:gd name="connsiteY17" fmla="*/ 861046 h 1578596"/>
                <a:gd name="connsiteX18" fmla="*/ 15275 w 977736"/>
                <a:gd name="connsiteY18" fmla="*/ 956296 h 1578596"/>
                <a:gd name="connsiteX19" fmla="*/ 53375 w 977736"/>
                <a:gd name="connsiteY19" fmla="*/ 1019796 h 1578596"/>
                <a:gd name="connsiteX20" fmla="*/ 107350 w 977736"/>
                <a:gd name="connsiteY20" fmla="*/ 1032496 h 1578596"/>
                <a:gd name="connsiteX21" fmla="*/ 237525 w 977736"/>
                <a:gd name="connsiteY21" fmla="*/ 880096 h 1578596"/>
                <a:gd name="connsiteX22" fmla="*/ 281975 w 977736"/>
                <a:gd name="connsiteY22" fmla="*/ 848346 h 1578596"/>
                <a:gd name="connsiteX23" fmla="*/ 367700 w 977736"/>
                <a:gd name="connsiteY23" fmla="*/ 753096 h 1578596"/>
                <a:gd name="connsiteX24" fmla="*/ 361350 w 977736"/>
                <a:gd name="connsiteY24" fmla="*/ 1019796 h 1578596"/>
                <a:gd name="connsiteX25" fmla="*/ 285150 w 977736"/>
                <a:gd name="connsiteY25" fmla="*/ 1381746 h 1578596"/>
                <a:gd name="connsiteX26" fmla="*/ 186725 w 977736"/>
                <a:gd name="connsiteY26" fmla="*/ 1578596 h 1578596"/>
                <a:gd name="connsiteX0" fmla="*/ 932850 w 977736"/>
                <a:gd name="connsiteY0" fmla="*/ 1580216 h 1586566"/>
                <a:gd name="connsiteX1" fmla="*/ 837600 w 977736"/>
                <a:gd name="connsiteY1" fmla="*/ 1421466 h 1586566"/>
                <a:gd name="connsiteX2" fmla="*/ 770925 w 977736"/>
                <a:gd name="connsiteY2" fmla="*/ 1227791 h 1586566"/>
                <a:gd name="connsiteX3" fmla="*/ 904275 w 977736"/>
                <a:gd name="connsiteY3" fmla="*/ 1148416 h 1586566"/>
                <a:gd name="connsiteX4" fmla="*/ 977300 w 977736"/>
                <a:gd name="connsiteY4" fmla="*/ 1091266 h 1586566"/>
                <a:gd name="connsiteX5" fmla="*/ 872525 w 977736"/>
                <a:gd name="connsiteY5" fmla="*/ 1072216 h 1586566"/>
                <a:gd name="connsiteX6" fmla="*/ 761400 w 977736"/>
                <a:gd name="connsiteY6" fmla="*/ 964266 h 1586566"/>
                <a:gd name="connsiteX7" fmla="*/ 777275 w 977736"/>
                <a:gd name="connsiteY7" fmla="*/ 802341 h 1586566"/>
                <a:gd name="connsiteX8" fmla="*/ 923325 w 977736"/>
                <a:gd name="connsiteY8" fmla="*/ 503891 h 1586566"/>
                <a:gd name="connsiteX9" fmla="*/ 843950 w 977736"/>
                <a:gd name="connsiteY9" fmla="*/ 234016 h 1586566"/>
                <a:gd name="connsiteX10" fmla="*/ 675675 w 977736"/>
                <a:gd name="connsiteY10" fmla="*/ 59391 h 1586566"/>
                <a:gd name="connsiteX11" fmla="*/ 415325 w 977736"/>
                <a:gd name="connsiteY11" fmla="*/ 8591 h 1586566"/>
                <a:gd name="connsiteX12" fmla="*/ 24800 w 977736"/>
                <a:gd name="connsiteY12" fmla="*/ 218141 h 1586566"/>
                <a:gd name="connsiteX13" fmla="*/ 101000 w 977736"/>
                <a:gd name="connsiteY13" fmla="*/ 345141 h 1586566"/>
                <a:gd name="connsiteX14" fmla="*/ 27975 w 977736"/>
                <a:gd name="connsiteY14" fmla="*/ 446741 h 1586566"/>
                <a:gd name="connsiteX15" fmla="*/ 62900 w 977736"/>
                <a:gd name="connsiteY15" fmla="*/ 576916 h 1586566"/>
                <a:gd name="connsiteX16" fmla="*/ 2575 w 977736"/>
                <a:gd name="connsiteY16" fmla="*/ 869016 h 1586566"/>
                <a:gd name="connsiteX17" fmla="*/ 15275 w 977736"/>
                <a:gd name="connsiteY17" fmla="*/ 964266 h 1586566"/>
                <a:gd name="connsiteX18" fmla="*/ 53375 w 977736"/>
                <a:gd name="connsiteY18" fmla="*/ 1027766 h 1586566"/>
                <a:gd name="connsiteX19" fmla="*/ 107350 w 977736"/>
                <a:gd name="connsiteY19" fmla="*/ 1040466 h 1586566"/>
                <a:gd name="connsiteX20" fmla="*/ 237525 w 977736"/>
                <a:gd name="connsiteY20" fmla="*/ 888066 h 1586566"/>
                <a:gd name="connsiteX21" fmla="*/ 281975 w 977736"/>
                <a:gd name="connsiteY21" fmla="*/ 856316 h 1586566"/>
                <a:gd name="connsiteX22" fmla="*/ 367700 w 977736"/>
                <a:gd name="connsiteY22" fmla="*/ 761066 h 1586566"/>
                <a:gd name="connsiteX23" fmla="*/ 361350 w 977736"/>
                <a:gd name="connsiteY23" fmla="*/ 1027766 h 1586566"/>
                <a:gd name="connsiteX24" fmla="*/ 285150 w 977736"/>
                <a:gd name="connsiteY24" fmla="*/ 1389716 h 1586566"/>
                <a:gd name="connsiteX25" fmla="*/ 186725 w 977736"/>
                <a:gd name="connsiteY25" fmla="*/ 1586566 h 1586566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01000 w 977736"/>
                <a:gd name="connsiteY13" fmla="*/ 339255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803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10100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8195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8195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8195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74025 w 977736"/>
                <a:gd name="connsiteY13" fmla="*/ 278930 h 1580680"/>
                <a:gd name="connsiteX14" fmla="*/ 8195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74025 w 977736"/>
                <a:gd name="connsiteY13" fmla="*/ 278930 h 1580680"/>
                <a:gd name="connsiteX14" fmla="*/ 8195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6887 w 981773"/>
                <a:gd name="connsiteY0" fmla="*/ 1574330 h 1580680"/>
                <a:gd name="connsiteX1" fmla="*/ 841637 w 981773"/>
                <a:gd name="connsiteY1" fmla="*/ 1415580 h 1580680"/>
                <a:gd name="connsiteX2" fmla="*/ 774962 w 981773"/>
                <a:gd name="connsiteY2" fmla="*/ 1221905 h 1580680"/>
                <a:gd name="connsiteX3" fmla="*/ 908312 w 981773"/>
                <a:gd name="connsiteY3" fmla="*/ 1142530 h 1580680"/>
                <a:gd name="connsiteX4" fmla="*/ 981337 w 981773"/>
                <a:gd name="connsiteY4" fmla="*/ 1085380 h 1580680"/>
                <a:gd name="connsiteX5" fmla="*/ 876562 w 981773"/>
                <a:gd name="connsiteY5" fmla="*/ 1066330 h 1580680"/>
                <a:gd name="connsiteX6" fmla="*/ 765437 w 981773"/>
                <a:gd name="connsiteY6" fmla="*/ 958380 h 1580680"/>
                <a:gd name="connsiteX7" fmla="*/ 781312 w 981773"/>
                <a:gd name="connsiteY7" fmla="*/ 796455 h 1580680"/>
                <a:gd name="connsiteX8" fmla="*/ 927362 w 981773"/>
                <a:gd name="connsiteY8" fmla="*/ 498005 h 1580680"/>
                <a:gd name="connsiteX9" fmla="*/ 847987 w 981773"/>
                <a:gd name="connsiteY9" fmla="*/ 228130 h 1580680"/>
                <a:gd name="connsiteX10" fmla="*/ 679712 w 981773"/>
                <a:gd name="connsiteY10" fmla="*/ 53505 h 1580680"/>
                <a:gd name="connsiteX11" fmla="*/ 419362 w 981773"/>
                <a:gd name="connsiteY11" fmla="*/ 2705 h 1580680"/>
                <a:gd name="connsiteX12" fmla="*/ 165362 w 981773"/>
                <a:gd name="connsiteY12" fmla="*/ 120180 h 1580680"/>
                <a:gd name="connsiteX13" fmla="*/ 178062 w 981773"/>
                <a:gd name="connsiteY13" fmla="*/ 278930 h 1580680"/>
                <a:gd name="connsiteX14" fmla="*/ 85987 w 981773"/>
                <a:gd name="connsiteY14" fmla="*/ 380530 h 1580680"/>
                <a:gd name="connsiteX15" fmla="*/ 124087 w 981773"/>
                <a:gd name="connsiteY15" fmla="*/ 536105 h 1580680"/>
                <a:gd name="connsiteX16" fmla="*/ 6612 w 981773"/>
                <a:gd name="connsiteY16" fmla="*/ 863130 h 1580680"/>
                <a:gd name="connsiteX17" fmla="*/ 19312 w 981773"/>
                <a:gd name="connsiteY17" fmla="*/ 958380 h 1580680"/>
                <a:gd name="connsiteX18" fmla="*/ 57412 w 981773"/>
                <a:gd name="connsiteY18" fmla="*/ 1021880 h 1580680"/>
                <a:gd name="connsiteX19" fmla="*/ 111387 w 981773"/>
                <a:gd name="connsiteY19" fmla="*/ 1034580 h 1580680"/>
                <a:gd name="connsiteX20" fmla="*/ 241562 w 981773"/>
                <a:gd name="connsiteY20" fmla="*/ 882180 h 1580680"/>
                <a:gd name="connsiteX21" fmla="*/ 286012 w 981773"/>
                <a:gd name="connsiteY21" fmla="*/ 850430 h 1580680"/>
                <a:gd name="connsiteX22" fmla="*/ 371737 w 981773"/>
                <a:gd name="connsiteY22" fmla="*/ 755180 h 1580680"/>
                <a:gd name="connsiteX23" fmla="*/ 365387 w 981773"/>
                <a:gd name="connsiteY23" fmla="*/ 1021880 h 1580680"/>
                <a:gd name="connsiteX24" fmla="*/ 289187 w 981773"/>
                <a:gd name="connsiteY24" fmla="*/ 1383830 h 1580680"/>
                <a:gd name="connsiteX25" fmla="*/ 190762 w 981773"/>
                <a:gd name="connsiteY25" fmla="*/ 1580680 h 1580680"/>
                <a:gd name="connsiteX0" fmla="*/ 936887 w 981773"/>
                <a:gd name="connsiteY0" fmla="*/ 1574330 h 1580680"/>
                <a:gd name="connsiteX1" fmla="*/ 841637 w 981773"/>
                <a:gd name="connsiteY1" fmla="*/ 1415580 h 1580680"/>
                <a:gd name="connsiteX2" fmla="*/ 774962 w 981773"/>
                <a:gd name="connsiteY2" fmla="*/ 1221905 h 1580680"/>
                <a:gd name="connsiteX3" fmla="*/ 908312 w 981773"/>
                <a:gd name="connsiteY3" fmla="*/ 1142530 h 1580680"/>
                <a:gd name="connsiteX4" fmla="*/ 981337 w 981773"/>
                <a:gd name="connsiteY4" fmla="*/ 1085380 h 1580680"/>
                <a:gd name="connsiteX5" fmla="*/ 876562 w 981773"/>
                <a:gd name="connsiteY5" fmla="*/ 1066330 h 1580680"/>
                <a:gd name="connsiteX6" fmla="*/ 765437 w 981773"/>
                <a:gd name="connsiteY6" fmla="*/ 958380 h 1580680"/>
                <a:gd name="connsiteX7" fmla="*/ 781312 w 981773"/>
                <a:gd name="connsiteY7" fmla="*/ 796455 h 1580680"/>
                <a:gd name="connsiteX8" fmla="*/ 927362 w 981773"/>
                <a:gd name="connsiteY8" fmla="*/ 498005 h 1580680"/>
                <a:gd name="connsiteX9" fmla="*/ 847987 w 981773"/>
                <a:gd name="connsiteY9" fmla="*/ 228130 h 1580680"/>
                <a:gd name="connsiteX10" fmla="*/ 679712 w 981773"/>
                <a:gd name="connsiteY10" fmla="*/ 53505 h 1580680"/>
                <a:gd name="connsiteX11" fmla="*/ 419362 w 981773"/>
                <a:gd name="connsiteY11" fmla="*/ 2705 h 1580680"/>
                <a:gd name="connsiteX12" fmla="*/ 165362 w 981773"/>
                <a:gd name="connsiteY12" fmla="*/ 120180 h 1580680"/>
                <a:gd name="connsiteX13" fmla="*/ 178062 w 981773"/>
                <a:gd name="connsiteY13" fmla="*/ 278930 h 1580680"/>
                <a:gd name="connsiteX14" fmla="*/ 85987 w 981773"/>
                <a:gd name="connsiteY14" fmla="*/ 380530 h 1580680"/>
                <a:gd name="connsiteX15" fmla="*/ 124087 w 981773"/>
                <a:gd name="connsiteY15" fmla="*/ 536105 h 1580680"/>
                <a:gd name="connsiteX16" fmla="*/ 6612 w 981773"/>
                <a:gd name="connsiteY16" fmla="*/ 863130 h 1580680"/>
                <a:gd name="connsiteX17" fmla="*/ 19312 w 981773"/>
                <a:gd name="connsiteY17" fmla="*/ 958380 h 1580680"/>
                <a:gd name="connsiteX18" fmla="*/ 57412 w 981773"/>
                <a:gd name="connsiteY18" fmla="*/ 1021880 h 1580680"/>
                <a:gd name="connsiteX19" fmla="*/ 111387 w 981773"/>
                <a:gd name="connsiteY19" fmla="*/ 1034580 h 1580680"/>
                <a:gd name="connsiteX20" fmla="*/ 241562 w 981773"/>
                <a:gd name="connsiteY20" fmla="*/ 882180 h 1580680"/>
                <a:gd name="connsiteX21" fmla="*/ 286012 w 981773"/>
                <a:gd name="connsiteY21" fmla="*/ 850430 h 1580680"/>
                <a:gd name="connsiteX22" fmla="*/ 371737 w 981773"/>
                <a:gd name="connsiteY22" fmla="*/ 755180 h 1580680"/>
                <a:gd name="connsiteX23" fmla="*/ 365387 w 981773"/>
                <a:gd name="connsiteY23" fmla="*/ 1021880 h 1580680"/>
                <a:gd name="connsiteX24" fmla="*/ 289187 w 981773"/>
                <a:gd name="connsiteY24" fmla="*/ 1383830 h 1580680"/>
                <a:gd name="connsiteX25" fmla="*/ 190762 w 981773"/>
                <a:gd name="connsiteY25" fmla="*/ 1580680 h 1580680"/>
                <a:gd name="connsiteX0" fmla="*/ 936887 w 981773"/>
                <a:gd name="connsiteY0" fmla="*/ 1574330 h 1580680"/>
                <a:gd name="connsiteX1" fmla="*/ 841637 w 981773"/>
                <a:gd name="connsiteY1" fmla="*/ 1415580 h 1580680"/>
                <a:gd name="connsiteX2" fmla="*/ 774962 w 981773"/>
                <a:gd name="connsiteY2" fmla="*/ 1221905 h 1580680"/>
                <a:gd name="connsiteX3" fmla="*/ 908312 w 981773"/>
                <a:gd name="connsiteY3" fmla="*/ 1142530 h 1580680"/>
                <a:gd name="connsiteX4" fmla="*/ 981337 w 981773"/>
                <a:gd name="connsiteY4" fmla="*/ 1085380 h 1580680"/>
                <a:gd name="connsiteX5" fmla="*/ 876562 w 981773"/>
                <a:gd name="connsiteY5" fmla="*/ 1066330 h 1580680"/>
                <a:gd name="connsiteX6" fmla="*/ 765437 w 981773"/>
                <a:gd name="connsiteY6" fmla="*/ 958380 h 1580680"/>
                <a:gd name="connsiteX7" fmla="*/ 781312 w 981773"/>
                <a:gd name="connsiteY7" fmla="*/ 796455 h 1580680"/>
                <a:gd name="connsiteX8" fmla="*/ 927362 w 981773"/>
                <a:gd name="connsiteY8" fmla="*/ 498005 h 1580680"/>
                <a:gd name="connsiteX9" fmla="*/ 847987 w 981773"/>
                <a:gd name="connsiteY9" fmla="*/ 228130 h 1580680"/>
                <a:gd name="connsiteX10" fmla="*/ 679712 w 981773"/>
                <a:gd name="connsiteY10" fmla="*/ 53505 h 1580680"/>
                <a:gd name="connsiteX11" fmla="*/ 419362 w 981773"/>
                <a:gd name="connsiteY11" fmla="*/ 2705 h 1580680"/>
                <a:gd name="connsiteX12" fmla="*/ 165362 w 981773"/>
                <a:gd name="connsiteY12" fmla="*/ 120180 h 1580680"/>
                <a:gd name="connsiteX13" fmla="*/ 178062 w 981773"/>
                <a:gd name="connsiteY13" fmla="*/ 278930 h 1580680"/>
                <a:gd name="connsiteX14" fmla="*/ 85987 w 981773"/>
                <a:gd name="connsiteY14" fmla="*/ 380530 h 1580680"/>
                <a:gd name="connsiteX15" fmla="*/ 124087 w 981773"/>
                <a:gd name="connsiteY15" fmla="*/ 536105 h 1580680"/>
                <a:gd name="connsiteX16" fmla="*/ 6612 w 981773"/>
                <a:gd name="connsiteY16" fmla="*/ 863130 h 1580680"/>
                <a:gd name="connsiteX17" fmla="*/ 19312 w 981773"/>
                <a:gd name="connsiteY17" fmla="*/ 958380 h 1580680"/>
                <a:gd name="connsiteX18" fmla="*/ 57412 w 981773"/>
                <a:gd name="connsiteY18" fmla="*/ 1021880 h 1580680"/>
                <a:gd name="connsiteX19" fmla="*/ 111387 w 981773"/>
                <a:gd name="connsiteY19" fmla="*/ 1034580 h 1580680"/>
                <a:gd name="connsiteX20" fmla="*/ 241562 w 981773"/>
                <a:gd name="connsiteY20" fmla="*/ 882180 h 1580680"/>
                <a:gd name="connsiteX21" fmla="*/ 286012 w 981773"/>
                <a:gd name="connsiteY21" fmla="*/ 850430 h 1580680"/>
                <a:gd name="connsiteX22" fmla="*/ 371737 w 981773"/>
                <a:gd name="connsiteY22" fmla="*/ 755180 h 1580680"/>
                <a:gd name="connsiteX23" fmla="*/ 365387 w 981773"/>
                <a:gd name="connsiteY23" fmla="*/ 1021880 h 1580680"/>
                <a:gd name="connsiteX24" fmla="*/ 289187 w 981773"/>
                <a:gd name="connsiteY24" fmla="*/ 1383830 h 1580680"/>
                <a:gd name="connsiteX25" fmla="*/ 190762 w 981773"/>
                <a:gd name="connsiteY25" fmla="*/ 1580680 h 1580680"/>
                <a:gd name="connsiteX0" fmla="*/ 937116 w 982002"/>
                <a:gd name="connsiteY0" fmla="*/ 1574330 h 1580680"/>
                <a:gd name="connsiteX1" fmla="*/ 841866 w 982002"/>
                <a:gd name="connsiteY1" fmla="*/ 1415580 h 1580680"/>
                <a:gd name="connsiteX2" fmla="*/ 775191 w 982002"/>
                <a:gd name="connsiteY2" fmla="*/ 1221905 h 1580680"/>
                <a:gd name="connsiteX3" fmla="*/ 908541 w 982002"/>
                <a:gd name="connsiteY3" fmla="*/ 1142530 h 1580680"/>
                <a:gd name="connsiteX4" fmla="*/ 981566 w 982002"/>
                <a:gd name="connsiteY4" fmla="*/ 1085380 h 1580680"/>
                <a:gd name="connsiteX5" fmla="*/ 876791 w 982002"/>
                <a:gd name="connsiteY5" fmla="*/ 1066330 h 1580680"/>
                <a:gd name="connsiteX6" fmla="*/ 765666 w 982002"/>
                <a:gd name="connsiteY6" fmla="*/ 958380 h 1580680"/>
                <a:gd name="connsiteX7" fmla="*/ 781541 w 982002"/>
                <a:gd name="connsiteY7" fmla="*/ 796455 h 1580680"/>
                <a:gd name="connsiteX8" fmla="*/ 927591 w 982002"/>
                <a:gd name="connsiteY8" fmla="*/ 498005 h 1580680"/>
                <a:gd name="connsiteX9" fmla="*/ 848216 w 982002"/>
                <a:gd name="connsiteY9" fmla="*/ 228130 h 1580680"/>
                <a:gd name="connsiteX10" fmla="*/ 679941 w 982002"/>
                <a:gd name="connsiteY10" fmla="*/ 53505 h 1580680"/>
                <a:gd name="connsiteX11" fmla="*/ 419591 w 982002"/>
                <a:gd name="connsiteY11" fmla="*/ 2705 h 1580680"/>
                <a:gd name="connsiteX12" fmla="*/ 165591 w 982002"/>
                <a:gd name="connsiteY12" fmla="*/ 120180 h 1580680"/>
                <a:gd name="connsiteX13" fmla="*/ 178291 w 982002"/>
                <a:gd name="connsiteY13" fmla="*/ 278930 h 1580680"/>
                <a:gd name="connsiteX14" fmla="*/ 86216 w 982002"/>
                <a:gd name="connsiteY14" fmla="*/ 380530 h 1580680"/>
                <a:gd name="connsiteX15" fmla="*/ 127491 w 982002"/>
                <a:gd name="connsiteY15" fmla="*/ 504355 h 1580680"/>
                <a:gd name="connsiteX16" fmla="*/ 6841 w 982002"/>
                <a:gd name="connsiteY16" fmla="*/ 863130 h 1580680"/>
                <a:gd name="connsiteX17" fmla="*/ 19541 w 982002"/>
                <a:gd name="connsiteY17" fmla="*/ 958380 h 1580680"/>
                <a:gd name="connsiteX18" fmla="*/ 57641 w 982002"/>
                <a:gd name="connsiteY18" fmla="*/ 1021880 h 1580680"/>
                <a:gd name="connsiteX19" fmla="*/ 111616 w 982002"/>
                <a:gd name="connsiteY19" fmla="*/ 1034580 h 1580680"/>
                <a:gd name="connsiteX20" fmla="*/ 241791 w 982002"/>
                <a:gd name="connsiteY20" fmla="*/ 882180 h 1580680"/>
                <a:gd name="connsiteX21" fmla="*/ 286241 w 982002"/>
                <a:gd name="connsiteY21" fmla="*/ 850430 h 1580680"/>
                <a:gd name="connsiteX22" fmla="*/ 371966 w 982002"/>
                <a:gd name="connsiteY22" fmla="*/ 755180 h 1580680"/>
                <a:gd name="connsiteX23" fmla="*/ 365616 w 982002"/>
                <a:gd name="connsiteY23" fmla="*/ 1021880 h 1580680"/>
                <a:gd name="connsiteX24" fmla="*/ 289416 w 982002"/>
                <a:gd name="connsiteY24" fmla="*/ 1383830 h 1580680"/>
                <a:gd name="connsiteX25" fmla="*/ 190991 w 982002"/>
                <a:gd name="connsiteY25" fmla="*/ 1580680 h 1580680"/>
                <a:gd name="connsiteX0" fmla="*/ 937116 w 982002"/>
                <a:gd name="connsiteY0" fmla="*/ 1574330 h 1580680"/>
                <a:gd name="connsiteX1" fmla="*/ 841866 w 982002"/>
                <a:gd name="connsiteY1" fmla="*/ 1415580 h 1580680"/>
                <a:gd name="connsiteX2" fmla="*/ 775191 w 982002"/>
                <a:gd name="connsiteY2" fmla="*/ 1221905 h 1580680"/>
                <a:gd name="connsiteX3" fmla="*/ 908541 w 982002"/>
                <a:gd name="connsiteY3" fmla="*/ 1142530 h 1580680"/>
                <a:gd name="connsiteX4" fmla="*/ 981566 w 982002"/>
                <a:gd name="connsiteY4" fmla="*/ 1085380 h 1580680"/>
                <a:gd name="connsiteX5" fmla="*/ 876791 w 982002"/>
                <a:gd name="connsiteY5" fmla="*/ 1066330 h 1580680"/>
                <a:gd name="connsiteX6" fmla="*/ 765666 w 982002"/>
                <a:gd name="connsiteY6" fmla="*/ 958380 h 1580680"/>
                <a:gd name="connsiteX7" fmla="*/ 781541 w 982002"/>
                <a:gd name="connsiteY7" fmla="*/ 796455 h 1580680"/>
                <a:gd name="connsiteX8" fmla="*/ 927591 w 982002"/>
                <a:gd name="connsiteY8" fmla="*/ 498005 h 1580680"/>
                <a:gd name="connsiteX9" fmla="*/ 848216 w 982002"/>
                <a:gd name="connsiteY9" fmla="*/ 228130 h 1580680"/>
                <a:gd name="connsiteX10" fmla="*/ 679941 w 982002"/>
                <a:gd name="connsiteY10" fmla="*/ 53505 h 1580680"/>
                <a:gd name="connsiteX11" fmla="*/ 419591 w 982002"/>
                <a:gd name="connsiteY11" fmla="*/ 2705 h 1580680"/>
                <a:gd name="connsiteX12" fmla="*/ 165591 w 982002"/>
                <a:gd name="connsiteY12" fmla="*/ 120180 h 1580680"/>
                <a:gd name="connsiteX13" fmla="*/ 178291 w 982002"/>
                <a:gd name="connsiteY13" fmla="*/ 278930 h 1580680"/>
                <a:gd name="connsiteX14" fmla="*/ 86216 w 982002"/>
                <a:gd name="connsiteY14" fmla="*/ 380530 h 1580680"/>
                <a:gd name="connsiteX15" fmla="*/ 127491 w 982002"/>
                <a:gd name="connsiteY15" fmla="*/ 494830 h 1580680"/>
                <a:gd name="connsiteX16" fmla="*/ 6841 w 982002"/>
                <a:gd name="connsiteY16" fmla="*/ 863130 h 1580680"/>
                <a:gd name="connsiteX17" fmla="*/ 19541 w 982002"/>
                <a:gd name="connsiteY17" fmla="*/ 958380 h 1580680"/>
                <a:gd name="connsiteX18" fmla="*/ 57641 w 982002"/>
                <a:gd name="connsiteY18" fmla="*/ 1021880 h 1580680"/>
                <a:gd name="connsiteX19" fmla="*/ 111616 w 982002"/>
                <a:gd name="connsiteY19" fmla="*/ 1034580 h 1580680"/>
                <a:gd name="connsiteX20" fmla="*/ 241791 w 982002"/>
                <a:gd name="connsiteY20" fmla="*/ 882180 h 1580680"/>
                <a:gd name="connsiteX21" fmla="*/ 286241 w 982002"/>
                <a:gd name="connsiteY21" fmla="*/ 850430 h 1580680"/>
                <a:gd name="connsiteX22" fmla="*/ 371966 w 982002"/>
                <a:gd name="connsiteY22" fmla="*/ 755180 h 1580680"/>
                <a:gd name="connsiteX23" fmla="*/ 365616 w 982002"/>
                <a:gd name="connsiteY23" fmla="*/ 1021880 h 1580680"/>
                <a:gd name="connsiteX24" fmla="*/ 289416 w 982002"/>
                <a:gd name="connsiteY24" fmla="*/ 1383830 h 1580680"/>
                <a:gd name="connsiteX25" fmla="*/ 190991 w 982002"/>
                <a:gd name="connsiteY25" fmla="*/ 1580680 h 1580680"/>
                <a:gd name="connsiteX0" fmla="*/ 937116 w 982002"/>
                <a:gd name="connsiteY0" fmla="*/ 1574330 h 1580680"/>
                <a:gd name="connsiteX1" fmla="*/ 841866 w 982002"/>
                <a:gd name="connsiteY1" fmla="*/ 1415580 h 1580680"/>
                <a:gd name="connsiteX2" fmla="*/ 775191 w 982002"/>
                <a:gd name="connsiteY2" fmla="*/ 1221905 h 1580680"/>
                <a:gd name="connsiteX3" fmla="*/ 908541 w 982002"/>
                <a:gd name="connsiteY3" fmla="*/ 1142530 h 1580680"/>
                <a:gd name="connsiteX4" fmla="*/ 981566 w 982002"/>
                <a:gd name="connsiteY4" fmla="*/ 1085380 h 1580680"/>
                <a:gd name="connsiteX5" fmla="*/ 876791 w 982002"/>
                <a:gd name="connsiteY5" fmla="*/ 1066330 h 1580680"/>
                <a:gd name="connsiteX6" fmla="*/ 765666 w 982002"/>
                <a:gd name="connsiteY6" fmla="*/ 958380 h 1580680"/>
                <a:gd name="connsiteX7" fmla="*/ 781541 w 982002"/>
                <a:gd name="connsiteY7" fmla="*/ 796455 h 1580680"/>
                <a:gd name="connsiteX8" fmla="*/ 927591 w 982002"/>
                <a:gd name="connsiteY8" fmla="*/ 498005 h 1580680"/>
                <a:gd name="connsiteX9" fmla="*/ 848216 w 982002"/>
                <a:gd name="connsiteY9" fmla="*/ 228130 h 1580680"/>
                <a:gd name="connsiteX10" fmla="*/ 679941 w 982002"/>
                <a:gd name="connsiteY10" fmla="*/ 53505 h 1580680"/>
                <a:gd name="connsiteX11" fmla="*/ 419591 w 982002"/>
                <a:gd name="connsiteY11" fmla="*/ 2705 h 1580680"/>
                <a:gd name="connsiteX12" fmla="*/ 165591 w 982002"/>
                <a:gd name="connsiteY12" fmla="*/ 120180 h 1580680"/>
                <a:gd name="connsiteX13" fmla="*/ 178291 w 982002"/>
                <a:gd name="connsiteY13" fmla="*/ 278930 h 1580680"/>
                <a:gd name="connsiteX14" fmla="*/ 86216 w 982002"/>
                <a:gd name="connsiteY14" fmla="*/ 380530 h 1580680"/>
                <a:gd name="connsiteX15" fmla="*/ 127491 w 982002"/>
                <a:gd name="connsiteY15" fmla="*/ 494830 h 1580680"/>
                <a:gd name="connsiteX16" fmla="*/ 6841 w 982002"/>
                <a:gd name="connsiteY16" fmla="*/ 863130 h 1580680"/>
                <a:gd name="connsiteX17" fmla="*/ 19541 w 982002"/>
                <a:gd name="connsiteY17" fmla="*/ 958380 h 1580680"/>
                <a:gd name="connsiteX18" fmla="*/ 57641 w 982002"/>
                <a:gd name="connsiteY18" fmla="*/ 1021880 h 1580680"/>
                <a:gd name="connsiteX19" fmla="*/ 111616 w 982002"/>
                <a:gd name="connsiteY19" fmla="*/ 1034580 h 1580680"/>
                <a:gd name="connsiteX20" fmla="*/ 241791 w 982002"/>
                <a:gd name="connsiteY20" fmla="*/ 882180 h 1580680"/>
                <a:gd name="connsiteX21" fmla="*/ 286241 w 982002"/>
                <a:gd name="connsiteY21" fmla="*/ 850430 h 1580680"/>
                <a:gd name="connsiteX22" fmla="*/ 371966 w 982002"/>
                <a:gd name="connsiteY22" fmla="*/ 755180 h 1580680"/>
                <a:gd name="connsiteX23" fmla="*/ 365616 w 982002"/>
                <a:gd name="connsiteY23" fmla="*/ 1021880 h 1580680"/>
                <a:gd name="connsiteX24" fmla="*/ 289416 w 982002"/>
                <a:gd name="connsiteY24" fmla="*/ 1383830 h 1580680"/>
                <a:gd name="connsiteX25" fmla="*/ 190991 w 982002"/>
                <a:gd name="connsiteY25" fmla="*/ 1580680 h 1580680"/>
                <a:gd name="connsiteX0" fmla="*/ 929484 w 974370"/>
                <a:gd name="connsiteY0" fmla="*/ 1574330 h 1580680"/>
                <a:gd name="connsiteX1" fmla="*/ 834234 w 974370"/>
                <a:gd name="connsiteY1" fmla="*/ 1415580 h 1580680"/>
                <a:gd name="connsiteX2" fmla="*/ 767559 w 974370"/>
                <a:gd name="connsiteY2" fmla="*/ 1221905 h 1580680"/>
                <a:gd name="connsiteX3" fmla="*/ 900909 w 974370"/>
                <a:gd name="connsiteY3" fmla="*/ 1142530 h 1580680"/>
                <a:gd name="connsiteX4" fmla="*/ 973934 w 974370"/>
                <a:gd name="connsiteY4" fmla="*/ 1085380 h 1580680"/>
                <a:gd name="connsiteX5" fmla="*/ 869159 w 974370"/>
                <a:gd name="connsiteY5" fmla="*/ 1066330 h 1580680"/>
                <a:gd name="connsiteX6" fmla="*/ 758034 w 974370"/>
                <a:gd name="connsiteY6" fmla="*/ 958380 h 1580680"/>
                <a:gd name="connsiteX7" fmla="*/ 773909 w 974370"/>
                <a:gd name="connsiteY7" fmla="*/ 796455 h 1580680"/>
                <a:gd name="connsiteX8" fmla="*/ 919959 w 974370"/>
                <a:gd name="connsiteY8" fmla="*/ 498005 h 1580680"/>
                <a:gd name="connsiteX9" fmla="*/ 840584 w 974370"/>
                <a:gd name="connsiteY9" fmla="*/ 228130 h 1580680"/>
                <a:gd name="connsiteX10" fmla="*/ 672309 w 974370"/>
                <a:gd name="connsiteY10" fmla="*/ 53505 h 1580680"/>
                <a:gd name="connsiteX11" fmla="*/ 411959 w 974370"/>
                <a:gd name="connsiteY11" fmla="*/ 2705 h 1580680"/>
                <a:gd name="connsiteX12" fmla="*/ 157959 w 974370"/>
                <a:gd name="connsiteY12" fmla="*/ 120180 h 1580680"/>
                <a:gd name="connsiteX13" fmla="*/ 170659 w 974370"/>
                <a:gd name="connsiteY13" fmla="*/ 278930 h 1580680"/>
                <a:gd name="connsiteX14" fmla="*/ 78584 w 974370"/>
                <a:gd name="connsiteY14" fmla="*/ 380530 h 1580680"/>
                <a:gd name="connsiteX15" fmla="*/ 119859 w 974370"/>
                <a:gd name="connsiteY15" fmla="*/ 494830 h 1580680"/>
                <a:gd name="connsiteX16" fmla="*/ 8734 w 974370"/>
                <a:gd name="connsiteY16" fmla="*/ 752005 h 1580680"/>
                <a:gd name="connsiteX17" fmla="*/ 11909 w 974370"/>
                <a:gd name="connsiteY17" fmla="*/ 958380 h 1580680"/>
                <a:gd name="connsiteX18" fmla="*/ 50009 w 974370"/>
                <a:gd name="connsiteY18" fmla="*/ 1021880 h 1580680"/>
                <a:gd name="connsiteX19" fmla="*/ 103984 w 974370"/>
                <a:gd name="connsiteY19" fmla="*/ 1034580 h 1580680"/>
                <a:gd name="connsiteX20" fmla="*/ 234159 w 974370"/>
                <a:gd name="connsiteY20" fmla="*/ 882180 h 1580680"/>
                <a:gd name="connsiteX21" fmla="*/ 278609 w 974370"/>
                <a:gd name="connsiteY21" fmla="*/ 850430 h 1580680"/>
                <a:gd name="connsiteX22" fmla="*/ 364334 w 974370"/>
                <a:gd name="connsiteY22" fmla="*/ 755180 h 1580680"/>
                <a:gd name="connsiteX23" fmla="*/ 357984 w 974370"/>
                <a:gd name="connsiteY23" fmla="*/ 1021880 h 1580680"/>
                <a:gd name="connsiteX24" fmla="*/ 281784 w 974370"/>
                <a:gd name="connsiteY24" fmla="*/ 1383830 h 1580680"/>
                <a:gd name="connsiteX25" fmla="*/ 183359 w 974370"/>
                <a:gd name="connsiteY25" fmla="*/ 1580680 h 1580680"/>
                <a:gd name="connsiteX0" fmla="*/ 923893 w 968779"/>
                <a:gd name="connsiteY0" fmla="*/ 1574330 h 1580680"/>
                <a:gd name="connsiteX1" fmla="*/ 828643 w 968779"/>
                <a:gd name="connsiteY1" fmla="*/ 1415580 h 1580680"/>
                <a:gd name="connsiteX2" fmla="*/ 761968 w 968779"/>
                <a:gd name="connsiteY2" fmla="*/ 1221905 h 1580680"/>
                <a:gd name="connsiteX3" fmla="*/ 895318 w 968779"/>
                <a:gd name="connsiteY3" fmla="*/ 1142530 h 1580680"/>
                <a:gd name="connsiteX4" fmla="*/ 968343 w 968779"/>
                <a:gd name="connsiteY4" fmla="*/ 1085380 h 1580680"/>
                <a:gd name="connsiteX5" fmla="*/ 863568 w 968779"/>
                <a:gd name="connsiteY5" fmla="*/ 1066330 h 1580680"/>
                <a:gd name="connsiteX6" fmla="*/ 752443 w 968779"/>
                <a:gd name="connsiteY6" fmla="*/ 958380 h 1580680"/>
                <a:gd name="connsiteX7" fmla="*/ 768318 w 968779"/>
                <a:gd name="connsiteY7" fmla="*/ 796455 h 1580680"/>
                <a:gd name="connsiteX8" fmla="*/ 914368 w 968779"/>
                <a:gd name="connsiteY8" fmla="*/ 498005 h 1580680"/>
                <a:gd name="connsiteX9" fmla="*/ 834993 w 968779"/>
                <a:gd name="connsiteY9" fmla="*/ 228130 h 1580680"/>
                <a:gd name="connsiteX10" fmla="*/ 666718 w 968779"/>
                <a:gd name="connsiteY10" fmla="*/ 53505 h 1580680"/>
                <a:gd name="connsiteX11" fmla="*/ 406368 w 968779"/>
                <a:gd name="connsiteY11" fmla="*/ 2705 h 1580680"/>
                <a:gd name="connsiteX12" fmla="*/ 152368 w 968779"/>
                <a:gd name="connsiteY12" fmla="*/ 120180 h 1580680"/>
                <a:gd name="connsiteX13" fmla="*/ 165068 w 968779"/>
                <a:gd name="connsiteY13" fmla="*/ 278930 h 1580680"/>
                <a:gd name="connsiteX14" fmla="*/ 72993 w 968779"/>
                <a:gd name="connsiteY14" fmla="*/ 380530 h 1580680"/>
                <a:gd name="connsiteX15" fmla="*/ 114268 w 968779"/>
                <a:gd name="connsiteY15" fmla="*/ 494830 h 1580680"/>
                <a:gd name="connsiteX16" fmla="*/ 3143 w 968779"/>
                <a:gd name="connsiteY16" fmla="*/ 752005 h 1580680"/>
                <a:gd name="connsiteX17" fmla="*/ 31718 w 968779"/>
                <a:gd name="connsiteY17" fmla="*/ 869480 h 1580680"/>
                <a:gd name="connsiteX18" fmla="*/ 44418 w 968779"/>
                <a:gd name="connsiteY18" fmla="*/ 1021880 h 1580680"/>
                <a:gd name="connsiteX19" fmla="*/ 98393 w 968779"/>
                <a:gd name="connsiteY19" fmla="*/ 1034580 h 1580680"/>
                <a:gd name="connsiteX20" fmla="*/ 228568 w 968779"/>
                <a:gd name="connsiteY20" fmla="*/ 882180 h 1580680"/>
                <a:gd name="connsiteX21" fmla="*/ 273018 w 968779"/>
                <a:gd name="connsiteY21" fmla="*/ 850430 h 1580680"/>
                <a:gd name="connsiteX22" fmla="*/ 358743 w 968779"/>
                <a:gd name="connsiteY22" fmla="*/ 755180 h 1580680"/>
                <a:gd name="connsiteX23" fmla="*/ 352393 w 968779"/>
                <a:gd name="connsiteY23" fmla="*/ 1021880 h 1580680"/>
                <a:gd name="connsiteX24" fmla="*/ 276193 w 968779"/>
                <a:gd name="connsiteY24" fmla="*/ 1383830 h 1580680"/>
                <a:gd name="connsiteX25" fmla="*/ 177768 w 968779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98856 w 969242"/>
                <a:gd name="connsiteY19" fmla="*/ 1034580 h 1580680"/>
                <a:gd name="connsiteX20" fmla="*/ 229031 w 969242"/>
                <a:gd name="connsiteY20" fmla="*/ 882180 h 1580680"/>
                <a:gd name="connsiteX21" fmla="*/ 273481 w 969242"/>
                <a:gd name="connsiteY21" fmla="*/ 850430 h 1580680"/>
                <a:gd name="connsiteX22" fmla="*/ 359206 w 969242"/>
                <a:gd name="connsiteY22" fmla="*/ 755180 h 1580680"/>
                <a:gd name="connsiteX23" fmla="*/ 352856 w 969242"/>
                <a:gd name="connsiteY23" fmla="*/ 1021880 h 1580680"/>
                <a:gd name="connsiteX24" fmla="*/ 276656 w 969242"/>
                <a:gd name="connsiteY24" fmla="*/ 1383830 h 1580680"/>
                <a:gd name="connsiteX25" fmla="*/ 178231 w 969242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229031 w 969242"/>
                <a:gd name="connsiteY20" fmla="*/ 882180 h 1580680"/>
                <a:gd name="connsiteX21" fmla="*/ 273481 w 969242"/>
                <a:gd name="connsiteY21" fmla="*/ 850430 h 1580680"/>
                <a:gd name="connsiteX22" fmla="*/ 359206 w 969242"/>
                <a:gd name="connsiteY22" fmla="*/ 755180 h 1580680"/>
                <a:gd name="connsiteX23" fmla="*/ 352856 w 969242"/>
                <a:gd name="connsiteY23" fmla="*/ 1021880 h 1580680"/>
                <a:gd name="connsiteX24" fmla="*/ 276656 w 969242"/>
                <a:gd name="connsiteY24" fmla="*/ 1383830 h 1580680"/>
                <a:gd name="connsiteX25" fmla="*/ 178231 w 969242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73481 w 969242"/>
                <a:gd name="connsiteY21" fmla="*/ 850430 h 1580680"/>
                <a:gd name="connsiteX22" fmla="*/ 359206 w 969242"/>
                <a:gd name="connsiteY22" fmla="*/ 755180 h 1580680"/>
                <a:gd name="connsiteX23" fmla="*/ 352856 w 969242"/>
                <a:gd name="connsiteY23" fmla="*/ 1021880 h 1580680"/>
                <a:gd name="connsiteX24" fmla="*/ 276656 w 969242"/>
                <a:gd name="connsiteY24" fmla="*/ 1383830 h 1580680"/>
                <a:gd name="connsiteX25" fmla="*/ 178231 w 969242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59206 w 969242"/>
                <a:gd name="connsiteY22" fmla="*/ 755180 h 1580680"/>
                <a:gd name="connsiteX23" fmla="*/ 352856 w 969242"/>
                <a:gd name="connsiteY23" fmla="*/ 1021880 h 1580680"/>
                <a:gd name="connsiteX24" fmla="*/ 276656 w 969242"/>
                <a:gd name="connsiteY24" fmla="*/ 1383830 h 1580680"/>
                <a:gd name="connsiteX25" fmla="*/ 178231 w 969242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71906 w 969242"/>
                <a:gd name="connsiteY22" fmla="*/ 748830 h 1580680"/>
                <a:gd name="connsiteX23" fmla="*/ 352856 w 969242"/>
                <a:gd name="connsiteY23" fmla="*/ 1021880 h 1580680"/>
                <a:gd name="connsiteX24" fmla="*/ 276656 w 969242"/>
                <a:gd name="connsiteY24" fmla="*/ 1383830 h 1580680"/>
                <a:gd name="connsiteX25" fmla="*/ 178231 w 969242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71906 w 969242"/>
                <a:gd name="connsiteY22" fmla="*/ 748830 h 1580680"/>
                <a:gd name="connsiteX23" fmla="*/ 352856 w 969242"/>
                <a:gd name="connsiteY23" fmla="*/ 1021880 h 1580680"/>
                <a:gd name="connsiteX24" fmla="*/ 178231 w 969242"/>
                <a:gd name="connsiteY24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71906 w 969242"/>
                <a:gd name="connsiteY22" fmla="*/ 748830 h 1580680"/>
                <a:gd name="connsiteX23" fmla="*/ 352856 w 969242"/>
                <a:gd name="connsiteY23" fmla="*/ 1021880 h 1580680"/>
                <a:gd name="connsiteX24" fmla="*/ 178231 w 969242"/>
                <a:gd name="connsiteY24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71906 w 969242"/>
                <a:gd name="connsiteY22" fmla="*/ 748830 h 1580680"/>
                <a:gd name="connsiteX23" fmla="*/ 375081 w 969242"/>
                <a:gd name="connsiteY23" fmla="*/ 1056805 h 1580680"/>
                <a:gd name="connsiteX24" fmla="*/ 178231 w 969242"/>
                <a:gd name="connsiteY24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71906 w 969242"/>
                <a:gd name="connsiteY22" fmla="*/ 748830 h 1580680"/>
                <a:gd name="connsiteX23" fmla="*/ 375081 w 969242"/>
                <a:gd name="connsiteY23" fmla="*/ 1056805 h 1580680"/>
                <a:gd name="connsiteX24" fmla="*/ 178231 w 969242"/>
                <a:gd name="connsiteY24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59206 w 969242"/>
                <a:gd name="connsiteY22" fmla="*/ 704380 h 1580680"/>
                <a:gd name="connsiteX23" fmla="*/ 375081 w 969242"/>
                <a:gd name="connsiteY23" fmla="*/ 1056805 h 1580680"/>
                <a:gd name="connsiteX24" fmla="*/ 178231 w 969242"/>
                <a:gd name="connsiteY24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59206 w 969242"/>
                <a:gd name="connsiteY22" fmla="*/ 704380 h 1580680"/>
                <a:gd name="connsiteX23" fmla="*/ 375081 w 969242"/>
                <a:gd name="connsiteY23" fmla="*/ 1056805 h 1580680"/>
                <a:gd name="connsiteX24" fmla="*/ 178231 w 969242"/>
                <a:gd name="connsiteY24" fmla="*/ 1580680 h 1580680"/>
                <a:gd name="connsiteX0" fmla="*/ 924356 w 969261"/>
                <a:gd name="connsiteY0" fmla="*/ 1574330 h 1580680"/>
                <a:gd name="connsiteX1" fmla="*/ 829106 w 969261"/>
                <a:gd name="connsiteY1" fmla="*/ 1415580 h 1580680"/>
                <a:gd name="connsiteX2" fmla="*/ 749731 w 969261"/>
                <a:gd name="connsiteY2" fmla="*/ 1155230 h 1580680"/>
                <a:gd name="connsiteX3" fmla="*/ 895781 w 969261"/>
                <a:gd name="connsiteY3" fmla="*/ 1142530 h 1580680"/>
                <a:gd name="connsiteX4" fmla="*/ 968806 w 969261"/>
                <a:gd name="connsiteY4" fmla="*/ 1085380 h 1580680"/>
                <a:gd name="connsiteX5" fmla="*/ 864031 w 969261"/>
                <a:gd name="connsiteY5" fmla="*/ 1066330 h 1580680"/>
                <a:gd name="connsiteX6" fmla="*/ 752906 w 969261"/>
                <a:gd name="connsiteY6" fmla="*/ 958380 h 1580680"/>
                <a:gd name="connsiteX7" fmla="*/ 768781 w 969261"/>
                <a:gd name="connsiteY7" fmla="*/ 796455 h 1580680"/>
                <a:gd name="connsiteX8" fmla="*/ 914831 w 969261"/>
                <a:gd name="connsiteY8" fmla="*/ 498005 h 1580680"/>
                <a:gd name="connsiteX9" fmla="*/ 835456 w 969261"/>
                <a:gd name="connsiteY9" fmla="*/ 228130 h 1580680"/>
                <a:gd name="connsiteX10" fmla="*/ 667181 w 969261"/>
                <a:gd name="connsiteY10" fmla="*/ 53505 h 1580680"/>
                <a:gd name="connsiteX11" fmla="*/ 406831 w 969261"/>
                <a:gd name="connsiteY11" fmla="*/ 2705 h 1580680"/>
                <a:gd name="connsiteX12" fmla="*/ 152831 w 969261"/>
                <a:gd name="connsiteY12" fmla="*/ 120180 h 1580680"/>
                <a:gd name="connsiteX13" fmla="*/ 165531 w 969261"/>
                <a:gd name="connsiteY13" fmla="*/ 278930 h 1580680"/>
                <a:gd name="connsiteX14" fmla="*/ 73456 w 969261"/>
                <a:gd name="connsiteY14" fmla="*/ 380530 h 1580680"/>
                <a:gd name="connsiteX15" fmla="*/ 114731 w 969261"/>
                <a:gd name="connsiteY15" fmla="*/ 494830 h 1580680"/>
                <a:gd name="connsiteX16" fmla="*/ 3606 w 969261"/>
                <a:gd name="connsiteY16" fmla="*/ 752005 h 1580680"/>
                <a:gd name="connsiteX17" fmla="*/ 32181 w 969261"/>
                <a:gd name="connsiteY17" fmla="*/ 869480 h 1580680"/>
                <a:gd name="connsiteX18" fmla="*/ 82981 w 969261"/>
                <a:gd name="connsiteY18" fmla="*/ 936155 h 1580680"/>
                <a:gd name="connsiteX19" fmla="*/ 124256 w 969261"/>
                <a:gd name="connsiteY19" fmla="*/ 926630 h 1580680"/>
                <a:gd name="connsiteX20" fmla="*/ 194106 w 969261"/>
                <a:gd name="connsiteY20" fmla="*/ 825030 h 1580680"/>
                <a:gd name="connsiteX21" fmla="*/ 248081 w 969261"/>
                <a:gd name="connsiteY21" fmla="*/ 825030 h 1580680"/>
                <a:gd name="connsiteX22" fmla="*/ 359206 w 969261"/>
                <a:gd name="connsiteY22" fmla="*/ 704380 h 1580680"/>
                <a:gd name="connsiteX23" fmla="*/ 375081 w 969261"/>
                <a:gd name="connsiteY23" fmla="*/ 1056805 h 1580680"/>
                <a:gd name="connsiteX24" fmla="*/ 178231 w 969261"/>
                <a:gd name="connsiteY24" fmla="*/ 1580680 h 1580680"/>
                <a:gd name="connsiteX0" fmla="*/ 924356 w 969261"/>
                <a:gd name="connsiteY0" fmla="*/ 1574330 h 1580680"/>
                <a:gd name="connsiteX1" fmla="*/ 829106 w 969261"/>
                <a:gd name="connsiteY1" fmla="*/ 1415580 h 1580680"/>
                <a:gd name="connsiteX2" fmla="*/ 749731 w 969261"/>
                <a:gd name="connsiteY2" fmla="*/ 1155230 h 1580680"/>
                <a:gd name="connsiteX3" fmla="*/ 895781 w 969261"/>
                <a:gd name="connsiteY3" fmla="*/ 1142530 h 1580680"/>
                <a:gd name="connsiteX4" fmla="*/ 968806 w 969261"/>
                <a:gd name="connsiteY4" fmla="*/ 1085380 h 1580680"/>
                <a:gd name="connsiteX5" fmla="*/ 864031 w 969261"/>
                <a:gd name="connsiteY5" fmla="*/ 1066330 h 1580680"/>
                <a:gd name="connsiteX6" fmla="*/ 752906 w 969261"/>
                <a:gd name="connsiteY6" fmla="*/ 958380 h 1580680"/>
                <a:gd name="connsiteX7" fmla="*/ 768781 w 969261"/>
                <a:gd name="connsiteY7" fmla="*/ 796455 h 1580680"/>
                <a:gd name="connsiteX8" fmla="*/ 914831 w 969261"/>
                <a:gd name="connsiteY8" fmla="*/ 498005 h 1580680"/>
                <a:gd name="connsiteX9" fmla="*/ 835456 w 969261"/>
                <a:gd name="connsiteY9" fmla="*/ 228130 h 1580680"/>
                <a:gd name="connsiteX10" fmla="*/ 667181 w 969261"/>
                <a:gd name="connsiteY10" fmla="*/ 53505 h 1580680"/>
                <a:gd name="connsiteX11" fmla="*/ 406831 w 969261"/>
                <a:gd name="connsiteY11" fmla="*/ 2705 h 1580680"/>
                <a:gd name="connsiteX12" fmla="*/ 152831 w 969261"/>
                <a:gd name="connsiteY12" fmla="*/ 120180 h 1580680"/>
                <a:gd name="connsiteX13" fmla="*/ 165531 w 969261"/>
                <a:gd name="connsiteY13" fmla="*/ 278930 h 1580680"/>
                <a:gd name="connsiteX14" fmla="*/ 73456 w 969261"/>
                <a:gd name="connsiteY14" fmla="*/ 380530 h 1580680"/>
                <a:gd name="connsiteX15" fmla="*/ 114731 w 969261"/>
                <a:gd name="connsiteY15" fmla="*/ 494830 h 1580680"/>
                <a:gd name="connsiteX16" fmla="*/ 3606 w 969261"/>
                <a:gd name="connsiteY16" fmla="*/ 752005 h 1580680"/>
                <a:gd name="connsiteX17" fmla="*/ 32181 w 969261"/>
                <a:gd name="connsiteY17" fmla="*/ 869480 h 1580680"/>
                <a:gd name="connsiteX18" fmla="*/ 82981 w 969261"/>
                <a:gd name="connsiteY18" fmla="*/ 936155 h 1580680"/>
                <a:gd name="connsiteX19" fmla="*/ 124256 w 969261"/>
                <a:gd name="connsiteY19" fmla="*/ 926630 h 1580680"/>
                <a:gd name="connsiteX20" fmla="*/ 194106 w 969261"/>
                <a:gd name="connsiteY20" fmla="*/ 825030 h 1580680"/>
                <a:gd name="connsiteX21" fmla="*/ 248081 w 969261"/>
                <a:gd name="connsiteY21" fmla="*/ 825030 h 1580680"/>
                <a:gd name="connsiteX22" fmla="*/ 359206 w 969261"/>
                <a:gd name="connsiteY22" fmla="*/ 704380 h 1580680"/>
                <a:gd name="connsiteX23" fmla="*/ 375081 w 969261"/>
                <a:gd name="connsiteY23" fmla="*/ 1056805 h 1580680"/>
                <a:gd name="connsiteX24" fmla="*/ 178231 w 969261"/>
                <a:gd name="connsiteY24" fmla="*/ 1580680 h 1580680"/>
                <a:gd name="connsiteX0" fmla="*/ 924356 w 969736"/>
                <a:gd name="connsiteY0" fmla="*/ 1574330 h 1580680"/>
                <a:gd name="connsiteX1" fmla="*/ 829106 w 969736"/>
                <a:gd name="connsiteY1" fmla="*/ 1415580 h 1580680"/>
                <a:gd name="connsiteX2" fmla="*/ 749731 w 969736"/>
                <a:gd name="connsiteY2" fmla="*/ 1155230 h 1580680"/>
                <a:gd name="connsiteX3" fmla="*/ 895781 w 969736"/>
                <a:gd name="connsiteY3" fmla="*/ 1142530 h 1580680"/>
                <a:gd name="connsiteX4" fmla="*/ 968806 w 969736"/>
                <a:gd name="connsiteY4" fmla="*/ 1085380 h 1580680"/>
                <a:gd name="connsiteX5" fmla="*/ 848156 w 969736"/>
                <a:gd name="connsiteY5" fmla="*/ 1002830 h 1580680"/>
                <a:gd name="connsiteX6" fmla="*/ 752906 w 969736"/>
                <a:gd name="connsiteY6" fmla="*/ 958380 h 1580680"/>
                <a:gd name="connsiteX7" fmla="*/ 768781 w 969736"/>
                <a:gd name="connsiteY7" fmla="*/ 796455 h 1580680"/>
                <a:gd name="connsiteX8" fmla="*/ 914831 w 969736"/>
                <a:gd name="connsiteY8" fmla="*/ 498005 h 1580680"/>
                <a:gd name="connsiteX9" fmla="*/ 835456 w 969736"/>
                <a:gd name="connsiteY9" fmla="*/ 228130 h 1580680"/>
                <a:gd name="connsiteX10" fmla="*/ 667181 w 969736"/>
                <a:gd name="connsiteY10" fmla="*/ 53505 h 1580680"/>
                <a:gd name="connsiteX11" fmla="*/ 406831 w 969736"/>
                <a:gd name="connsiteY11" fmla="*/ 2705 h 1580680"/>
                <a:gd name="connsiteX12" fmla="*/ 152831 w 969736"/>
                <a:gd name="connsiteY12" fmla="*/ 120180 h 1580680"/>
                <a:gd name="connsiteX13" fmla="*/ 165531 w 969736"/>
                <a:gd name="connsiteY13" fmla="*/ 278930 h 1580680"/>
                <a:gd name="connsiteX14" fmla="*/ 73456 w 969736"/>
                <a:gd name="connsiteY14" fmla="*/ 380530 h 1580680"/>
                <a:gd name="connsiteX15" fmla="*/ 114731 w 969736"/>
                <a:gd name="connsiteY15" fmla="*/ 494830 h 1580680"/>
                <a:gd name="connsiteX16" fmla="*/ 3606 w 969736"/>
                <a:gd name="connsiteY16" fmla="*/ 752005 h 1580680"/>
                <a:gd name="connsiteX17" fmla="*/ 32181 w 969736"/>
                <a:gd name="connsiteY17" fmla="*/ 869480 h 1580680"/>
                <a:gd name="connsiteX18" fmla="*/ 82981 w 969736"/>
                <a:gd name="connsiteY18" fmla="*/ 936155 h 1580680"/>
                <a:gd name="connsiteX19" fmla="*/ 124256 w 969736"/>
                <a:gd name="connsiteY19" fmla="*/ 926630 h 1580680"/>
                <a:gd name="connsiteX20" fmla="*/ 194106 w 969736"/>
                <a:gd name="connsiteY20" fmla="*/ 825030 h 1580680"/>
                <a:gd name="connsiteX21" fmla="*/ 248081 w 969736"/>
                <a:gd name="connsiteY21" fmla="*/ 825030 h 1580680"/>
                <a:gd name="connsiteX22" fmla="*/ 359206 w 969736"/>
                <a:gd name="connsiteY22" fmla="*/ 704380 h 1580680"/>
                <a:gd name="connsiteX23" fmla="*/ 375081 w 969736"/>
                <a:gd name="connsiteY23" fmla="*/ 1056805 h 1580680"/>
                <a:gd name="connsiteX24" fmla="*/ 178231 w 969736"/>
                <a:gd name="connsiteY24" fmla="*/ 1580680 h 1580680"/>
                <a:gd name="connsiteX0" fmla="*/ 924356 w 933018"/>
                <a:gd name="connsiteY0" fmla="*/ 1574330 h 1580680"/>
                <a:gd name="connsiteX1" fmla="*/ 829106 w 933018"/>
                <a:gd name="connsiteY1" fmla="*/ 1415580 h 1580680"/>
                <a:gd name="connsiteX2" fmla="*/ 749731 w 933018"/>
                <a:gd name="connsiteY2" fmla="*/ 1155230 h 1580680"/>
                <a:gd name="connsiteX3" fmla="*/ 895781 w 933018"/>
                <a:gd name="connsiteY3" fmla="*/ 1142530 h 1580680"/>
                <a:gd name="connsiteX4" fmla="*/ 930706 w 933018"/>
                <a:gd name="connsiteY4" fmla="*/ 1012355 h 1580680"/>
                <a:gd name="connsiteX5" fmla="*/ 848156 w 933018"/>
                <a:gd name="connsiteY5" fmla="*/ 1002830 h 1580680"/>
                <a:gd name="connsiteX6" fmla="*/ 752906 w 933018"/>
                <a:gd name="connsiteY6" fmla="*/ 958380 h 1580680"/>
                <a:gd name="connsiteX7" fmla="*/ 768781 w 933018"/>
                <a:gd name="connsiteY7" fmla="*/ 796455 h 1580680"/>
                <a:gd name="connsiteX8" fmla="*/ 914831 w 933018"/>
                <a:gd name="connsiteY8" fmla="*/ 498005 h 1580680"/>
                <a:gd name="connsiteX9" fmla="*/ 835456 w 933018"/>
                <a:gd name="connsiteY9" fmla="*/ 228130 h 1580680"/>
                <a:gd name="connsiteX10" fmla="*/ 667181 w 933018"/>
                <a:gd name="connsiteY10" fmla="*/ 53505 h 1580680"/>
                <a:gd name="connsiteX11" fmla="*/ 406831 w 933018"/>
                <a:gd name="connsiteY11" fmla="*/ 2705 h 1580680"/>
                <a:gd name="connsiteX12" fmla="*/ 152831 w 933018"/>
                <a:gd name="connsiteY12" fmla="*/ 120180 h 1580680"/>
                <a:gd name="connsiteX13" fmla="*/ 165531 w 933018"/>
                <a:gd name="connsiteY13" fmla="*/ 278930 h 1580680"/>
                <a:gd name="connsiteX14" fmla="*/ 73456 w 933018"/>
                <a:gd name="connsiteY14" fmla="*/ 380530 h 1580680"/>
                <a:gd name="connsiteX15" fmla="*/ 114731 w 933018"/>
                <a:gd name="connsiteY15" fmla="*/ 494830 h 1580680"/>
                <a:gd name="connsiteX16" fmla="*/ 3606 w 933018"/>
                <a:gd name="connsiteY16" fmla="*/ 752005 h 1580680"/>
                <a:gd name="connsiteX17" fmla="*/ 32181 w 933018"/>
                <a:gd name="connsiteY17" fmla="*/ 869480 h 1580680"/>
                <a:gd name="connsiteX18" fmla="*/ 82981 w 933018"/>
                <a:gd name="connsiteY18" fmla="*/ 936155 h 1580680"/>
                <a:gd name="connsiteX19" fmla="*/ 124256 w 933018"/>
                <a:gd name="connsiteY19" fmla="*/ 926630 h 1580680"/>
                <a:gd name="connsiteX20" fmla="*/ 194106 w 933018"/>
                <a:gd name="connsiteY20" fmla="*/ 825030 h 1580680"/>
                <a:gd name="connsiteX21" fmla="*/ 248081 w 933018"/>
                <a:gd name="connsiteY21" fmla="*/ 825030 h 1580680"/>
                <a:gd name="connsiteX22" fmla="*/ 359206 w 933018"/>
                <a:gd name="connsiteY22" fmla="*/ 704380 h 1580680"/>
                <a:gd name="connsiteX23" fmla="*/ 375081 w 933018"/>
                <a:gd name="connsiteY23" fmla="*/ 1056805 h 1580680"/>
                <a:gd name="connsiteX24" fmla="*/ 178231 w 933018"/>
                <a:gd name="connsiteY24" fmla="*/ 1580680 h 1580680"/>
                <a:gd name="connsiteX0" fmla="*/ 924356 w 931228"/>
                <a:gd name="connsiteY0" fmla="*/ 1574330 h 1580680"/>
                <a:gd name="connsiteX1" fmla="*/ 829106 w 931228"/>
                <a:gd name="connsiteY1" fmla="*/ 1415580 h 1580680"/>
                <a:gd name="connsiteX2" fmla="*/ 749731 w 931228"/>
                <a:gd name="connsiteY2" fmla="*/ 1155230 h 1580680"/>
                <a:gd name="connsiteX3" fmla="*/ 876731 w 931228"/>
                <a:gd name="connsiteY3" fmla="*/ 1101255 h 1580680"/>
                <a:gd name="connsiteX4" fmla="*/ 930706 w 931228"/>
                <a:gd name="connsiteY4" fmla="*/ 1012355 h 1580680"/>
                <a:gd name="connsiteX5" fmla="*/ 848156 w 931228"/>
                <a:gd name="connsiteY5" fmla="*/ 1002830 h 1580680"/>
                <a:gd name="connsiteX6" fmla="*/ 752906 w 931228"/>
                <a:gd name="connsiteY6" fmla="*/ 958380 h 1580680"/>
                <a:gd name="connsiteX7" fmla="*/ 768781 w 931228"/>
                <a:gd name="connsiteY7" fmla="*/ 796455 h 1580680"/>
                <a:gd name="connsiteX8" fmla="*/ 914831 w 931228"/>
                <a:gd name="connsiteY8" fmla="*/ 498005 h 1580680"/>
                <a:gd name="connsiteX9" fmla="*/ 835456 w 931228"/>
                <a:gd name="connsiteY9" fmla="*/ 228130 h 1580680"/>
                <a:gd name="connsiteX10" fmla="*/ 667181 w 931228"/>
                <a:gd name="connsiteY10" fmla="*/ 53505 h 1580680"/>
                <a:gd name="connsiteX11" fmla="*/ 406831 w 931228"/>
                <a:gd name="connsiteY11" fmla="*/ 2705 h 1580680"/>
                <a:gd name="connsiteX12" fmla="*/ 152831 w 931228"/>
                <a:gd name="connsiteY12" fmla="*/ 120180 h 1580680"/>
                <a:gd name="connsiteX13" fmla="*/ 165531 w 931228"/>
                <a:gd name="connsiteY13" fmla="*/ 278930 h 1580680"/>
                <a:gd name="connsiteX14" fmla="*/ 73456 w 931228"/>
                <a:gd name="connsiteY14" fmla="*/ 380530 h 1580680"/>
                <a:gd name="connsiteX15" fmla="*/ 114731 w 931228"/>
                <a:gd name="connsiteY15" fmla="*/ 494830 h 1580680"/>
                <a:gd name="connsiteX16" fmla="*/ 3606 w 931228"/>
                <a:gd name="connsiteY16" fmla="*/ 752005 h 1580680"/>
                <a:gd name="connsiteX17" fmla="*/ 32181 w 931228"/>
                <a:gd name="connsiteY17" fmla="*/ 869480 h 1580680"/>
                <a:gd name="connsiteX18" fmla="*/ 82981 w 931228"/>
                <a:gd name="connsiteY18" fmla="*/ 936155 h 1580680"/>
                <a:gd name="connsiteX19" fmla="*/ 124256 w 931228"/>
                <a:gd name="connsiteY19" fmla="*/ 926630 h 1580680"/>
                <a:gd name="connsiteX20" fmla="*/ 194106 w 931228"/>
                <a:gd name="connsiteY20" fmla="*/ 825030 h 1580680"/>
                <a:gd name="connsiteX21" fmla="*/ 248081 w 931228"/>
                <a:gd name="connsiteY21" fmla="*/ 825030 h 1580680"/>
                <a:gd name="connsiteX22" fmla="*/ 359206 w 931228"/>
                <a:gd name="connsiteY22" fmla="*/ 704380 h 1580680"/>
                <a:gd name="connsiteX23" fmla="*/ 375081 w 931228"/>
                <a:gd name="connsiteY23" fmla="*/ 1056805 h 1580680"/>
                <a:gd name="connsiteX24" fmla="*/ 178231 w 931228"/>
                <a:gd name="connsiteY24" fmla="*/ 1580680 h 1580680"/>
                <a:gd name="connsiteX0" fmla="*/ 924356 w 931228"/>
                <a:gd name="connsiteY0" fmla="*/ 1574330 h 1580680"/>
                <a:gd name="connsiteX1" fmla="*/ 829106 w 931228"/>
                <a:gd name="connsiteY1" fmla="*/ 1415580 h 1580680"/>
                <a:gd name="connsiteX2" fmla="*/ 749731 w 931228"/>
                <a:gd name="connsiteY2" fmla="*/ 1155230 h 1580680"/>
                <a:gd name="connsiteX3" fmla="*/ 876731 w 931228"/>
                <a:gd name="connsiteY3" fmla="*/ 1101255 h 1580680"/>
                <a:gd name="connsiteX4" fmla="*/ 930706 w 931228"/>
                <a:gd name="connsiteY4" fmla="*/ 1012355 h 1580680"/>
                <a:gd name="connsiteX5" fmla="*/ 848156 w 931228"/>
                <a:gd name="connsiteY5" fmla="*/ 1002830 h 1580680"/>
                <a:gd name="connsiteX6" fmla="*/ 752906 w 931228"/>
                <a:gd name="connsiteY6" fmla="*/ 958380 h 1580680"/>
                <a:gd name="connsiteX7" fmla="*/ 768781 w 931228"/>
                <a:gd name="connsiteY7" fmla="*/ 796455 h 1580680"/>
                <a:gd name="connsiteX8" fmla="*/ 914831 w 931228"/>
                <a:gd name="connsiteY8" fmla="*/ 498005 h 1580680"/>
                <a:gd name="connsiteX9" fmla="*/ 835456 w 931228"/>
                <a:gd name="connsiteY9" fmla="*/ 228130 h 1580680"/>
                <a:gd name="connsiteX10" fmla="*/ 667181 w 931228"/>
                <a:gd name="connsiteY10" fmla="*/ 53505 h 1580680"/>
                <a:gd name="connsiteX11" fmla="*/ 406831 w 931228"/>
                <a:gd name="connsiteY11" fmla="*/ 2705 h 1580680"/>
                <a:gd name="connsiteX12" fmla="*/ 152831 w 931228"/>
                <a:gd name="connsiteY12" fmla="*/ 120180 h 1580680"/>
                <a:gd name="connsiteX13" fmla="*/ 165531 w 931228"/>
                <a:gd name="connsiteY13" fmla="*/ 278930 h 1580680"/>
                <a:gd name="connsiteX14" fmla="*/ 73456 w 931228"/>
                <a:gd name="connsiteY14" fmla="*/ 380530 h 1580680"/>
                <a:gd name="connsiteX15" fmla="*/ 114731 w 931228"/>
                <a:gd name="connsiteY15" fmla="*/ 494830 h 1580680"/>
                <a:gd name="connsiteX16" fmla="*/ 3606 w 931228"/>
                <a:gd name="connsiteY16" fmla="*/ 752005 h 1580680"/>
                <a:gd name="connsiteX17" fmla="*/ 32181 w 931228"/>
                <a:gd name="connsiteY17" fmla="*/ 869480 h 1580680"/>
                <a:gd name="connsiteX18" fmla="*/ 82981 w 931228"/>
                <a:gd name="connsiteY18" fmla="*/ 936155 h 1580680"/>
                <a:gd name="connsiteX19" fmla="*/ 124256 w 931228"/>
                <a:gd name="connsiteY19" fmla="*/ 926630 h 1580680"/>
                <a:gd name="connsiteX20" fmla="*/ 194106 w 931228"/>
                <a:gd name="connsiteY20" fmla="*/ 825030 h 1580680"/>
                <a:gd name="connsiteX21" fmla="*/ 248081 w 931228"/>
                <a:gd name="connsiteY21" fmla="*/ 825030 h 1580680"/>
                <a:gd name="connsiteX22" fmla="*/ 359206 w 931228"/>
                <a:gd name="connsiteY22" fmla="*/ 704380 h 1580680"/>
                <a:gd name="connsiteX23" fmla="*/ 375081 w 931228"/>
                <a:gd name="connsiteY23" fmla="*/ 1056805 h 1580680"/>
                <a:gd name="connsiteX24" fmla="*/ 178231 w 931228"/>
                <a:gd name="connsiteY24" fmla="*/ 1580680 h 1580680"/>
                <a:gd name="connsiteX0" fmla="*/ 924356 w 931228"/>
                <a:gd name="connsiteY0" fmla="*/ 1574330 h 1580680"/>
                <a:gd name="connsiteX1" fmla="*/ 829106 w 931228"/>
                <a:gd name="connsiteY1" fmla="*/ 1415580 h 1580680"/>
                <a:gd name="connsiteX2" fmla="*/ 749731 w 931228"/>
                <a:gd name="connsiteY2" fmla="*/ 1155230 h 1580680"/>
                <a:gd name="connsiteX3" fmla="*/ 876731 w 931228"/>
                <a:gd name="connsiteY3" fmla="*/ 1101255 h 1580680"/>
                <a:gd name="connsiteX4" fmla="*/ 930706 w 931228"/>
                <a:gd name="connsiteY4" fmla="*/ 1012355 h 1580680"/>
                <a:gd name="connsiteX5" fmla="*/ 825931 w 931228"/>
                <a:gd name="connsiteY5" fmla="*/ 1034580 h 1580680"/>
                <a:gd name="connsiteX6" fmla="*/ 752906 w 931228"/>
                <a:gd name="connsiteY6" fmla="*/ 958380 h 1580680"/>
                <a:gd name="connsiteX7" fmla="*/ 768781 w 931228"/>
                <a:gd name="connsiteY7" fmla="*/ 796455 h 1580680"/>
                <a:gd name="connsiteX8" fmla="*/ 914831 w 931228"/>
                <a:gd name="connsiteY8" fmla="*/ 498005 h 1580680"/>
                <a:gd name="connsiteX9" fmla="*/ 835456 w 931228"/>
                <a:gd name="connsiteY9" fmla="*/ 228130 h 1580680"/>
                <a:gd name="connsiteX10" fmla="*/ 667181 w 931228"/>
                <a:gd name="connsiteY10" fmla="*/ 53505 h 1580680"/>
                <a:gd name="connsiteX11" fmla="*/ 406831 w 931228"/>
                <a:gd name="connsiteY11" fmla="*/ 2705 h 1580680"/>
                <a:gd name="connsiteX12" fmla="*/ 152831 w 931228"/>
                <a:gd name="connsiteY12" fmla="*/ 120180 h 1580680"/>
                <a:gd name="connsiteX13" fmla="*/ 165531 w 931228"/>
                <a:gd name="connsiteY13" fmla="*/ 278930 h 1580680"/>
                <a:gd name="connsiteX14" fmla="*/ 73456 w 931228"/>
                <a:gd name="connsiteY14" fmla="*/ 380530 h 1580680"/>
                <a:gd name="connsiteX15" fmla="*/ 114731 w 931228"/>
                <a:gd name="connsiteY15" fmla="*/ 494830 h 1580680"/>
                <a:gd name="connsiteX16" fmla="*/ 3606 w 931228"/>
                <a:gd name="connsiteY16" fmla="*/ 752005 h 1580680"/>
                <a:gd name="connsiteX17" fmla="*/ 32181 w 931228"/>
                <a:gd name="connsiteY17" fmla="*/ 869480 h 1580680"/>
                <a:gd name="connsiteX18" fmla="*/ 82981 w 931228"/>
                <a:gd name="connsiteY18" fmla="*/ 936155 h 1580680"/>
                <a:gd name="connsiteX19" fmla="*/ 124256 w 931228"/>
                <a:gd name="connsiteY19" fmla="*/ 926630 h 1580680"/>
                <a:gd name="connsiteX20" fmla="*/ 194106 w 931228"/>
                <a:gd name="connsiteY20" fmla="*/ 825030 h 1580680"/>
                <a:gd name="connsiteX21" fmla="*/ 248081 w 931228"/>
                <a:gd name="connsiteY21" fmla="*/ 825030 h 1580680"/>
                <a:gd name="connsiteX22" fmla="*/ 359206 w 931228"/>
                <a:gd name="connsiteY22" fmla="*/ 704380 h 1580680"/>
                <a:gd name="connsiteX23" fmla="*/ 375081 w 931228"/>
                <a:gd name="connsiteY23" fmla="*/ 1056805 h 1580680"/>
                <a:gd name="connsiteX24" fmla="*/ 178231 w 931228"/>
                <a:gd name="connsiteY24" fmla="*/ 1580680 h 1580680"/>
                <a:gd name="connsiteX0" fmla="*/ 924356 w 931228"/>
                <a:gd name="connsiteY0" fmla="*/ 1574330 h 1580680"/>
                <a:gd name="connsiteX1" fmla="*/ 829106 w 931228"/>
                <a:gd name="connsiteY1" fmla="*/ 1415580 h 1580680"/>
                <a:gd name="connsiteX2" fmla="*/ 749731 w 931228"/>
                <a:gd name="connsiteY2" fmla="*/ 1155230 h 1580680"/>
                <a:gd name="connsiteX3" fmla="*/ 876731 w 931228"/>
                <a:gd name="connsiteY3" fmla="*/ 1101255 h 1580680"/>
                <a:gd name="connsiteX4" fmla="*/ 930706 w 931228"/>
                <a:gd name="connsiteY4" fmla="*/ 1012355 h 1580680"/>
                <a:gd name="connsiteX5" fmla="*/ 825931 w 931228"/>
                <a:gd name="connsiteY5" fmla="*/ 1034580 h 1580680"/>
                <a:gd name="connsiteX6" fmla="*/ 771956 w 931228"/>
                <a:gd name="connsiteY6" fmla="*/ 971080 h 1580680"/>
                <a:gd name="connsiteX7" fmla="*/ 768781 w 931228"/>
                <a:gd name="connsiteY7" fmla="*/ 796455 h 1580680"/>
                <a:gd name="connsiteX8" fmla="*/ 914831 w 931228"/>
                <a:gd name="connsiteY8" fmla="*/ 498005 h 1580680"/>
                <a:gd name="connsiteX9" fmla="*/ 835456 w 931228"/>
                <a:gd name="connsiteY9" fmla="*/ 228130 h 1580680"/>
                <a:gd name="connsiteX10" fmla="*/ 667181 w 931228"/>
                <a:gd name="connsiteY10" fmla="*/ 53505 h 1580680"/>
                <a:gd name="connsiteX11" fmla="*/ 406831 w 931228"/>
                <a:gd name="connsiteY11" fmla="*/ 2705 h 1580680"/>
                <a:gd name="connsiteX12" fmla="*/ 152831 w 931228"/>
                <a:gd name="connsiteY12" fmla="*/ 120180 h 1580680"/>
                <a:gd name="connsiteX13" fmla="*/ 165531 w 931228"/>
                <a:gd name="connsiteY13" fmla="*/ 278930 h 1580680"/>
                <a:gd name="connsiteX14" fmla="*/ 73456 w 931228"/>
                <a:gd name="connsiteY14" fmla="*/ 380530 h 1580680"/>
                <a:gd name="connsiteX15" fmla="*/ 114731 w 931228"/>
                <a:gd name="connsiteY15" fmla="*/ 494830 h 1580680"/>
                <a:gd name="connsiteX16" fmla="*/ 3606 w 931228"/>
                <a:gd name="connsiteY16" fmla="*/ 752005 h 1580680"/>
                <a:gd name="connsiteX17" fmla="*/ 32181 w 931228"/>
                <a:gd name="connsiteY17" fmla="*/ 869480 h 1580680"/>
                <a:gd name="connsiteX18" fmla="*/ 82981 w 931228"/>
                <a:gd name="connsiteY18" fmla="*/ 936155 h 1580680"/>
                <a:gd name="connsiteX19" fmla="*/ 124256 w 931228"/>
                <a:gd name="connsiteY19" fmla="*/ 926630 h 1580680"/>
                <a:gd name="connsiteX20" fmla="*/ 194106 w 931228"/>
                <a:gd name="connsiteY20" fmla="*/ 825030 h 1580680"/>
                <a:gd name="connsiteX21" fmla="*/ 248081 w 931228"/>
                <a:gd name="connsiteY21" fmla="*/ 825030 h 1580680"/>
                <a:gd name="connsiteX22" fmla="*/ 359206 w 931228"/>
                <a:gd name="connsiteY22" fmla="*/ 704380 h 1580680"/>
                <a:gd name="connsiteX23" fmla="*/ 375081 w 931228"/>
                <a:gd name="connsiteY23" fmla="*/ 1056805 h 1580680"/>
                <a:gd name="connsiteX24" fmla="*/ 178231 w 931228"/>
                <a:gd name="connsiteY24" fmla="*/ 1580680 h 1580680"/>
                <a:gd name="connsiteX0" fmla="*/ 924356 w 931228"/>
                <a:gd name="connsiteY0" fmla="*/ 1574330 h 1580680"/>
                <a:gd name="connsiteX1" fmla="*/ 829106 w 931228"/>
                <a:gd name="connsiteY1" fmla="*/ 1415580 h 1580680"/>
                <a:gd name="connsiteX2" fmla="*/ 749731 w 931228"/>
                <a:gd name="connsiteY2" fmla="*/ 1155230 h 1580680"/>
                <a:gd name="connsiteX3" fmla="*/ 876731 w 931228"/>
                <a:gd name="connsiteY3" fmla="*/ 1101255 h 1580680"/>
                <a:gd name="connsiteX4" fmla="*/ 930706 w 931228"/>
                <a:gd name="connsiteY4" fmla="*/ 1012355 h 1580680"/>
                <a:gd name="connsiteX5" fmla="*/ 825931 w 931228"/>
                <a:gd name="connsiteY5" fmla="*/ 1034580 h 1580680"/>
                <a:gd name="connsiteX6" fmla="*/ 771956 w 931228"/>
                <a:gd name="connsiteY6" fmla="*/ 971080 h 1580680"/>
                <a:gd name="connsiteX7" fmla="*/ 768781 w 931228"/>
                <a:gd name="connsiteY7" fmla="*/ 796455 h 1580680"/>
                <a:gd name="connsiteX8" fmla="*/ 873556 w 931228"/>
                <a:gd name="connsiteY8" fmla="*/ 485305 h 1580680"/>
                <a:gd name="connsiteX9" fmla="*/ 835456 w 931228"/>
                <a:gd name="connsiteY9" fmla="*/ 228130 h 1580680"/>
                <a:gd name="connsiteX10" fmla="*/ 667181 w 931228"/>
                <a:gd name="connsiteY10" fmla="*/ 53505 h 1580680"/>
                <a:gd name="connsiteX11" fmla="*/ 406831 w 931228"/>
                <a:gd name="connsiteY11" fmla="*/ 2705 h 1580680"/>
                <a:gd name="connsiteX12" fmla="*/ 152831 w 931228"/>
                <a:gd name="connsiteY12" fmla="*/ 120180 h 1580680"/>
                <a:gd name="connsiteX13" fmla="*/ 165531 w 931228"/>
                <a:gd name="connsiteY13" fmla="*/ 278930 h 1580680"/>
                <a:gd name="connsiteX14" fmla="*/ 73456 w 931228"/>
                <a:gd name="connsiteY14" fmla="*/ 380530 h 1580680"/>
                <a:gd name="connsiteX15" fmla="*/ 114731 w 931228"/>
                <a:gd name="connsiteY15" fmla="*/ 494830 h 1580680"/>
                <a:gd name="connsiteX16" fmla="*/ 3606 w 931228"/>
                <a:gd name="connsiteY16" fmla="*/ 752005 h 1580680"/>
                <a:gd name="connsiteX17" fmla="*/ 32181 w 931228"/>
                <a:gd name="connsiteY17" fmla="*/ 869480 h 1580680"/>
                <a:gd name="connsiteX18" fmla="*/ 82981 w 931228"/>
                <a:gd name="connsiteY18" fmla="*/ 936155 h 1580680"/>
                <a:gd name="connsiteX19" fmla="*/ 124256 w 931228"/>
                <a:gd name="connsiteY19" fmla="*/ 926630 h 1580680"/>
                <a:gd name="connsiteX20" fmla="*/ 194106 w 931228"/>
                <a:gd name="connsiteY20" fmla="*/ 825030 h 1580680"/>
                <a:gd name="connsiteX21" fmla="*/ 248081 w 931228"/>
                <a:gd name="connsiteY21" fmla="*/ 825030 h 1580680"/>
                <a:gd name="connsiteX22" fmla="*/ 359206 w 931228"/>
                <a:gd name="connsiteY22" fmla="*/ 704380 h 1580680"/>
                <a:gd name="connsiteX23" fmla="*/ 375081 w 931228"/>
                <a:gd name="connsiteY23" fmla="*/ 1056805 h 1580680"/>
                <a:gd name="connsiteX24" fmla="*/ 178231 w 931228"/>
                <a:gd name="connsiteY24" fmla="*/ 1580680 h 1580680"/>
                <a:gd name="connsiteX0" fmla="*/ 924356 w 931228"/>
                <a:gd name="connsiteY0" fmla="*/ 1574127 h 1580477"/>
                <a:gd name="connsiteX1" fmla="*/ 829106 w 931228"/>
                <a:gd name="connsiteY1" fmla="*/ 1415377 h 1580477"/>
                <a:gd name="connsiteX2" fmla="*/ 749731 w 931228"/>
                <a:gd name="connsiteY2" fmla="*/ 1155027 h 1580477"/>
                <a:gd name="connsiteX3" fmla="*/ 876731 w 931228"/>
                <a:gd name="connsiteY3" fmla="*/ 1101052 h 1580477"/>
                <a:gd name="connsiteX4" fmla="*/ 930706 w 931228"/>
                <a:gd name="connsiteY4" fmla="*/ 1012152 h 1580477"/>
                <a:gd name="connsiteX5" fmla="*/ 825931 w 931228"/>
                <a:gd name="connsiteY5" fmla="*/ 1034377 h 1580477"/>
                <a:gd name="connsiteX6" fmla="*/ 771956 w 931228"/>
                <a:gd name="connsiteY6" fmla="*/ 970877 h 1580477"/>
                <a:gd name="connsiteX7" fmla="*/ 768781 w 931228"/>
                <a:gd name="connsiteY7" fmla="*/ 796252 h 1580477"/>
                <a:gd name="connsiteX8" fmla="*/ 873556 w 931228"/>
                <a:gd name="connsiteY8" fmla="*/ 485102 h 1580477"/>
                <a:gd name="connsiteX9" fmla="*/ 810056 w 931228"/>
                <a:gd name="connsiteY9" fmla="*/ 208877 h 1580477"/>
                <a:gd name="connsiteX10" fmla="*/ 667181 w 931228"/>
                <a:gd name="connsiteY10" fmla="*/ 53302 h 1580477"/>
                <a:gd name="connsiteX11" fmla="*/ 406831 w 931228"/>
                <a:gd name="connsiteY11" fmla="*/ 2502 h 1580477"/>
                <a:gd name="connsiteX12" fmla="*/ 152831 w 931228"/>
                <a:gd name="connsiteY12" fmla="*/ 119977 h 1580477"/>
                <a:gd name="connsiteX13" fmla="*/ 165531 w 931228"/>
                <a:gd name="connsiteY13" fmla="*/ 278727 h 1580477"/>
                <a:gd name="connsiteX14" fmla="*/ 73456 w 931228"/>
                <a:gd name="connsiteY14" fmla="*/ 380327 h 1580477"/>
                <a:gd name="connsiteX15" fmla="*/ 114731 w 931228"/>
                <a:gd name="connsiteY15" fmla="*/ 494627 h 1580477"/>
                <a:gd name="connsiteX16" fmla="*/ 3606 w 931228"/>
                <a:gd name="connsiteY16" fmla="*/ 751802 h 1580477"/>
                <a:gd name="connsiteX17" fmla="*/ 32181 w 931228"/>
                <a:gd name="connsiteY17" fmla="*/ 869277 h 1580477"/>
                <a:gd name="connsiteX18" fmla="*/ 82981 w 931228"/>
                <a:gd name="connsiteY18" fmla="*/ 935952 h 1580477"/>
                <a:gd name="connsiteX19" fmla="*/ 124256 w 931228"/>
                <a:gd name="connsiteY19" fmla="*/ 926427 h 1580477"/>
                <a:gd name="connsiteX20" fmla="*/ 194106 w 931228"/>
                <a:gd name="connsiteY20" fmla="*/ 824827 h 1580477"/>
                <a:gd name="connsiteX21" fmla="*/ 248081 w 931228"/>
                <a:gd name="connsiteY21" fmla="*/ 824827 h 1580477"/>
                <a:gd name="connsiteX22" fmla="*/ 359206 w 931228"/>
                <a:gd name="connsiteY22" fmla="*/ 704177 h 1580477"/>
                <a:gd name="connsiteX23" fmla="*/ 375081 w 931228"/>
                <a:gd name="connsiteY23" fmla="*/ 1056602 h 1580477"/>
                <a:gd name="connsiteX24" fmla="*/ 178231 w 931228"/>
                <a:gd name="connsiteY24" fmla="*/ 1580477 h 1580477"/>
                <a:gd name="connsiteX0" fmla="*/ 924356 w 931228"/>
                <a:gd name="connsiteY0" fmla="*/ 1574096 h 1580446"/>
                <a:gd name="connsiteX1" fmla="*/ 829106 w 931228"/>
                <a:gd name="connsiteY1" fmla="*/ 1415346 h 1580446"/>
                <a:gd name="connsiteX2" fmla="*/ 749731 w 931228"/>
                <a:gd name="connsiteY2" fmla="*/ 1154996 h 1580446"/>
                <a:gd name="connsiteX3" fmla="*/ 876731 w 931228"/>
                <a:gd name="connsiteY3" fmla="*/ 1101021 h 1580446"/>
                <a:gd name="connsiteX4" fmla="*/ 930706 w 931228"/>
                <a:gd name="connsiteY4" fmla="*/ 1012121 h 1580446"/>
                <a:gd name="connsiteX5" fmla="*/ 825931 w 931228"/>
                <a:gd name="connsiteY5" fmla="*/ 1034346 h 1580446"/>
                <a:gd name="connsiteX6" fmla="*/ 771956 w 931228"/>
                <a:gd name="connsiteY6" fmla="*/ 970846 h 1580446"/>
                <a:gd name="connsiteX7" fmla="*/ 768781 w 931228"/>
                <a:gd name="connsiteY7" fmla="*/ 796221 h 1580446"/>
                <a:gd name="connsiteX8" fmla="*/ 873556 w 931228"/>
                <a:gd name="connsiteY8" fmla="*/ 485071 h 1580446"/>
                <a:gd name="connsiteX9" fmla="*/ 825931 w 931228"/>
                <a:gd name="connsiteY9" fmla="*/ 205671 h 1580446"/>
                <a:gd name="connsiteX10" fmla="*/ 667181 w 931228"/>
                <a:gd name="connsiteY10" fmla="*/ 53271 h 1580446"/>
                <a:gd name="connsiteX11" fmla="*/ 406831 w 931228"/>
                <a:gd name="connsiteY11" fmla="*/ 2471 h 1580446"/>
                <a:gd name="connsiteX12" fmla="*/ 152831 w 931228"/>
                <a:gd name="connsiteY12" fmla="*/ 119946 h 1580446"/>
                <a:gd name="connsiteX13" fmla="*/ 165531 w 931228"/>
                <a:gd name="connsiteY13" fmla="*/ 278696 h 1580446"/>
                <a:gd name="connsiteX14" fmla="*/ 73456 w 931228"/>
                <a:gd name="connsiteY14" fmla="*/ 380296 h 1580446"/>
                <a:gd name="connsiteX15" fmla="*/ 114731 w 931228"/>
                <a:gd name="connsiteY15" fmla="*/ 494596 h 1580446"/>
                <a:gd name="connsiteX16" fmla="*/ 3606 w 931228"/>
                <a:gd name="connsiteY16" fmla="*/ 751771 h 1580446"/>
                <a:gd name="connsiteX17" fmla="*/ 32181 w 931228"/>
                <a:gd name="connsiteY17" fmla="*/ 869246 h 1580446"/>
                <a:gd name="connsiteX18" fmla="*/ 82981 w 931228"/>
                <a:gd name="connsiteY18" fmla="*/ 935921 h 1580446"/>
                <a:gd name="connsiteX19" fmla="*/ 124256 w 931228"/>
                <a:gd name="connsiteY19" fmla="*/ 926396 h 1580446"/>
                <a:gd name="connsiteX20" fmla="*/ 194106 w 931228"/>
                <a:gd name="connsiteY20" fmla="*/ 824796 h 1580446"/>
                <a:gd name="connsiteX21" fmla="*/ 248081 w 931228"/>
                <a:gd name="connsiteY21" fmla="*/ 824796 h 1580446"/>
                <a:gd name="connsiteX22" fmla="*/ 359206 w 931228"/>
                <a:gd name="connsiteY22" fmla="*/ 704146 h 1580446"/>
                <a:gd name="connsiteX23" fmla="*/ 375081 w 931228"/>
                <a:gd name="connsiteY23" fmla="*/ 1056571 h 1580446"/>
                <a:gd name="connsiteX24" fmla="*/ 178231 w 931228"/>
                <a:gd name="connsiteY24" fmla="*/ 1580446 h 1580446"/>
                <a:gd name="connsiteX0" fmla="*/ 924356 w 931228"/>
                <a:gd name="connsiteY0" fmla="*/ 1575176 h 1581526"/>
                <a:gd name="connsiteX1" fmla="*/ 829106 w 931228"/>
                <a:gd name="connsiteY1" fmla="*/ 1416426 h 1581526"/>
                <a:gd name="connsiteX2" fmla="*/ 749731 w 931228"/>
                <a:gd name="connsiteY2" fmla="*/ 1156076 h 1581526"/>
                <a:gd name="connsiteX3" fmla="*/ 876731 w 931228"/>
                <a:gd name="connsiteY3" fmla="*/ 1102101 h 1581526"/>
                <a:gd name="connsiteX4" fmla="*/ 930706 w 931228"/>
                <a:gd name="connsiteY4" fmla="*/ 1013201 h 1581526"/>
                <a:gd name="connsiteX5" fmla="*/ 825931 w 931228"/>
                <a:gd name="connsiteY5" fmla="*/ 1035426 h 1581526"/>
                <a:gd name="connsiteX6" fmla="*/ 771956 w 931228"/>
                <a:gd name="connsiteY6" fmla="*/ 971926 h 1581526"/>
                <a:gd name="connsiteX7" fmla="*/ 768781 w 931228"/>
                <a:gd name="connsiteY7" fmla="*/ 797301 h 1581526"/>
                <a:gd name="connsiteX8" fmla="*/ 873556 w 931228"/>
                <a:gd name="connsiteY8" fmla="*/ 486151 h 1581526"/>
                <a:gd name="connsiteX9" fmla="*/ 825931 w 931228"/>
                <a:gd name="connsiteY9" fmla="*/ 206751 h 1581526"/>
                <a:gd name="connsiteX10" fmla="*/ 667181 w 931228"/>
                <a:gd name="connsiteY10" fmla="*/ 54351 h 1581526"/>
                <a:gd name="connsiteX11" fmla="*/ 406831 w 931228"/>
                <a:gd name="connsiteY11" fmla="*/ 3551 h 1581526"/>
                <a:gd name="connsiteX12" fmla="*/ 178231 w 931228"/>
                <a:gd name="connsiteY12" fmla="*/ 140076 h 1581526"/>
                <a:gd name="connsiteX13" fmla="*/ 165531 w 931228"/>
                <a:gd name="connsiteY13" fmla="*/ 279776 h 1581526"/>
                <a:gd name="connsiteX14" fmla="*/ 73456 w 931228"/>
                <a:gd name="connsiteY14" fmla="*/ 381376 h 1581526"/>
                <a:gd name="connsiteX15" fmla="*/ 114731 w 931228"/>
                <a:gd name="connsiteY15" fmla="*/ 495676 h 1581526"/>
                <a:gd name="connsiteX16" fmla="*/ 3606 w 931228"/>
                <a:gd name="connsiteY16" fmla="*/ 752851 h 1581526"/>
                <a:gd name="connsiteX17" fmla="*/ 32181 w 931228"/>
                <a:gd name="connsiteY17" fmla="*/ 870326 h 1581526"/>
                <a:gd name="connsiteX18" fmla="*/ 82981 w 931228"/>
                <a:gd name="connsiteY18" fmla="*/ 937001 h 1581526"/>
                <a:gd name="connsiteX19" fmla="*/ 124256 w 931228"/>
                <a:gd name="connsiteY19" fmla="*/ 927476 h 1581526"/>
                <a:gd name="connsiteX20" fmla="*/ 194106 w 931228"/>
                <a:gd name="connsiteY20" fmla="*/ 825876 h 1581526"/>
                <a:gd name="connsiteX21" fmla="*/ 248081 w 931228"/>
                <a:gd name="connsiteY21" fmla="*/ 825876 h 1581526"/>
                <a:gd name="connsiteX22" fmla="*/ 359206 w 931228"/>
                <a:gd name="connsiteY22" fmla="*/ 705226 h 1581526"/>
                <a:gd name="connsiteX23" fmla="*/ 375081 w 931228"/>
                <a:gd name="connsiteY23" fmla="*/ 1057651 h 1581526"/>
                <a:gd name="connsiteX24" fmla="*/ 178231 w 931228"/>
                <a:gd name="connsiteY24" fmla="*/ 1581526 h 1581526"/>
                <a:gd name="connsiteX0" fmla="*/ 924356 w 931228"/>
                <a:gd name="connsiteY0" fmla="*/ 1576717 h 1583067"/>
                <a:gd name="connsiteX1" fmla="*/ 829106 w 931228"/>
                <a:gd name="connsiteY1" fmla="*/ 1417967 h 1583067"/>
                <a:gd name="connsiteX2" fmla="*/ 749731 w 931228"/>
                <a:gd name="connsiteY2" fmla="*/ 1157617 h 1583067"/>
                <a:gd name="connsiteX3" fmla="*/ 876731 w 931228"/>
                <a:gd name="connsiteY3" fmla="*/ 1103642 h 1583067"/>
                <a:gd name="connsiteX4" fmla="*/ 930706 w 931228"/>
                <a:gd name="connsiteY4" fmla="*/ 1014742 h 1583067"/>
                <a:gd name="connsiteX5" fmla="*/ 825931 w 931228"/>
                <a:gd name="connsiteY5" fmla="*/ 1036967 h 1583067"/>
                <a:gd name="connsiteX6" fmla="*/ 771956 w 931228"/>
                <a:gd name="connsiteY6" fmla="*/ 973467 h 1583067"/>
                <a:gd name="connsiteX7" fmla="*/ 768781 w 931228"/>
                <a:gd name="connsiteY7" fmla="*/ 798842 h 1583067"/>
                <a:gd name="connsiteX8" fmla="*/ 873556 w 931228"/>
                <a:gd name="connsiteY8" fmla="*/ 487692 h 1583067"/>
                <a:gd name="connsiteX9" fmla="*/ 825931 w 931228"/>
                <a:gd name="connsiteY9" fmla="*/ 208292 h 1583067"/>
                <a:gd name="connsiteX10" fmla="*/ 667181 w 931228"/>
                <a:gd name="connsiteY10" fmla="*/ 55892 h 1583067"/>
                <a:gd name="connsiteX11" fmla="*/ 406831 w 931228"/>
                <a:gd name="connsiteY11" fmla="*/ 5092 h 1583067"/>
                <a:gd name="connsiteX12" fmla="*/ 121081 w 931228"/>
                <a:gd name="connsiteY12" fmla="*/ 167017 h 1583067"/>
                <a:gd name="connsiteX13" fmla="*/ 165531 w 931228"/>
                <a:gd name="connsiteY13" fmla="*/ 281317 h 1583067"/>
                <a:gd name="connsiteX14" fmla="*/ 73456 w 931228"/>
                <a:gd name="connsiteY14" fmla="*/ 382917 h 1583067"/>
                <a:gd name="connsiteX15" fmla="*/ 114731 w 931228"/>
                <a:gd name="connsiteY15" fmla="*/ 497217 h 1583067"/>
                <a:gd name="connsiteX16" fmla="*/ 3606 w 931228"/>
                <a:gd name="connsiteY16" fmla="*/ 754392 h 1583067"/>
                <a:gd name="connsiteX17" fmla="*/ 32181 w 931228"/>
                <a:gd name="connsiteY17" fmla="*/ 871867 h 1583067"/>
                <a:gd name="connsiteX18" fmla="*/ 82981 w 931228"/>
                <a:gd name="connsiteY18" fmla="*/ 938542 h 1583067"/>
                <a:gd name="connsiteX19" fmla="*/ 124256 w 931228"/>
                <a:gd name="connsiteY19" fmla="*/ 929017 h 1583067"/>
                <a:gd name="connsiteX20" fmla="*/ 194106 w 931228"/>
                <a:gd name="connsiteY20" fmla="*/ 827417 h 1583067"/>
                <a:gd name="connsiteX21" fmla="*/ 248081 w 931228"/>
                <a:gd name="connsiteY21" fmla="*/ 827417 h 1583067"/>
                <a:gd name="connsiteX22" fmla="*/ 359206 w 931228"/>
                <a:gd name="connsiteY22" fmla="*/ 706767 h 1583067"/>
                <a:gd name="connsiteX23" fmla="*/ 375081 w 931228"/>
                <a:gd name="connsiteY23" fmla="*/ 1059192 h 1583067"/>
                <a:gd name="connsiteX24" fmla="*/ 178231 w 931228"/>
                <a:gd name="connsiteY24" fmla="*/ 1583067 h 1583067"/>
                <a:gd name="connsiteX0" fmla="*/ 924356 w 931228"/>
                <a:gd name="connsiteY0" fmla="*/ 1576717 h 1583067"/>
                <a:gd name="connsiteX1" fmla="*/ 829106 w 931228"/>
                <a:gd name="connsiteY1" fmla="*/ 1417967 h 1583067"/>
                <a:gd name="connsiteX2" fmla="*/ 749731 w 931228"/>
                <a:gd name="connsiteY2" fmla="*/ 1157617 h 1583067"/>
                <a:gd name="connsiteX3" fmla="*/ 876731 w 931228"/>
                <a:gd name="connsiteY3" fmla="*/ 1103642 h 1583067"/>
                <a:gd name="connsiteX4" fmla="*/ 930706 w 931228"/>
                <a:gd name="connsiteY4" fmla="*/ 1014742 h 1583067"/>
                <a:gd name="connsiteX5" fmla="*/ 825931 w 931228"/>
                <a:gd name="connsiteY5" fmla="*/ 1036967 h 1583067"/>
                <a:gd name="connsiteX6" fmla="*/ 771956 w 931228"/>
                <a:gd name="connsiteY6" fmla="*/ 973467 h 1583067"/>
                <a:gd name="connsiteX7" fmla="*/ 768781 w 931228"/>
                <a:gd name="connsiteY7" fmla="*/ 798842 h 1583067"/>
                <a:gd name="connsiteX8" fmla="*/ 873556 w 931228"/>
                <a:gd name="connsiteY8" fmla="*/ 487692 h 1583067"/>
                <a:gd name="connsiteX9" fmla="*/ 825931 w 931228"/>
                <a:gd name="connsiteY9" fmla="*/ 208292 h 1583067"/>
                <a:gd name="connsiteX10" fmla="*/ 667181 w 931228"/>
                <a:gd name="connsiteY10" fmla="*/ 55892 h 1583067"/>
                <a:gd name="connsiteX11" fmla="*/ 406831 w 931228"/>
                <a:gd name="connsiteY11" fmla="*/ 5092 h 1583067"/>
                <a:gd name="connsiteX12" fmla="*/ 121081 w 931228"/>
                <a:gd name="connsiteY12" fmla="*/ 167017 h 1583067"/>
                <a:gd name="connsiteX13" fmla="*/ 152831 w 931228"/>
                <a:gd name="connsiteY13" fmla="*/ 284492 h 1583067"/>
                <a:gd name="connsiteX14" fmla="*/ 73456 w 931228"/>
                <a:gd name="connsiteY14" fmla="*/ 382917 h 1583067"/>
                <a:gd name="connsiteX15" fmla="*/ 114731 w 931228"/>
                <a:gd name="connsiteY15" fmla="*/ 497217 h 1583067"/>
                <a:gd name="connsiteX16" fmla="*/ 3606 w 931228"/>
                <a:gd name="connsiteY16" fmla="*/ 754392 h 1583067"/>
                <a:gd name="connsiteX17" fmla="*/ 32181 w 931228"/>
                <a:gd name="connsiteY17" fmla="*/ 871867 h 1583067"/>
                <a:gd name="connsiteX18" fmla="*/ 82981 w 931228"/>
                <a:gd name="connsiteY18" fmla="*/ 938542 h 1583067"/>
                <a:gd name="connsiteX19" fmla="*/ 124256 w 931228"/>
                <a:gd name="connsiteY19" fmla="*/ 929017 h 1583067"/>
                <a:gd name="connsiteX20" fmla="*/ 194106 w 931228"/>
                <a:gd name="connsiteY20" fmla="*/ 827417 h 1583067"/>
                <a:gd name="connsiteX21" fmla="*/ 248081 w 931228"/>
                <a:gd name="connsiteY21" fmla="*/ 827417 h 1583067"/>
                <a:gd name="connsiteX22" fmla="*/ 359206 w 931228"/>
                <a:gd name="connsiteY22" fmla="*/ 706767 h 1583067"/>
                <a:gd name="connsiteX23" fmla="*/ 375081 w 931228"/>
                <a:gd name="connsiteY23" fmla="*/ 1059192 h 1583067"/>
                <a:gd name="connsiteX24" fmla="*/ 178231 w 931228"/>
                <a:gd name="connsiteY24" fmla="*/ 1583067 h 1583067"/>
                <a:gd name="connsiteX0" fmla="*/ 924356 w 931228"/>
                <a:gd name="connsiteY0" fmla="*/ 1576717 h 1583067"/>
                <a:gd name="connsiteX1" fmla="*/ 829106 w 931228"/>
                <a:gd name="connsiteY1" fmla="*/ 1417967 h 1583067"/>
                <a:gd name="connsiteX2" fmla="*/ 749731 w 931228"/>
                <a:gd name="connsiteY2" fmla="*/ 1157617 h 1583067"/>
                <a:gd name="connsiteX3" fmla="*/ 876731 w 931228"/>
                <a:gd name="connsiteY3" fmla="*/ 1103642 h 1583067"/>
                <a:gd name="connsiteX4" fmla="*/ 930706 w 931228"/>
                <a:gd name="connsiteY4" fmla="*/ 1014742 h 1583067"/>
                <a:gd name="connsiteX5" fmla="*/ 825931 w 931228"/>
                <a:gd name="connsiteY5" fmla="*/ 1036967 h 1583067"/>
                <a:gd name="connsiteX6" fmla="*/ 771956 w 931228"/>
                <a:gd name="connsiteY6" fmla="*/ 973467 h 1583067"/>
                <a:gd name="connsiteX7" fmla="*/ 768781 w 931228"/>
                <a:gd name="connsiteY7" fmla="*/ 798842 h 1583067"/>
                <a:gd name="connsiteX8" fmla="*/ 873556 w 931228"/>
                <a:gd name="connsiteY8" fmla="*/ 487692 h 1583067"/>
                <a:gd name="connsiteX9" fmla="*/ 825931 w 931228"/>
                <a:gd name="connsiteY9" fmla="*/ 208292 h 1583067"/>
                <a:gd name="connsiteX10" fmla="*/ 667181 w 931228"/>
                <a:gd name="connsiteY10" fmla="*/ 55892 h 1583067"/>
                <a:gd name="connsiteX11" fmla="*/ 406831 w 931228"/>
                <a:gd name="connsiteY11" fmla="*/ 5092 h 1583067"/>
                <a:gd name="connsiteX12" fmla="*/ 121081 w 931228"/>
                <a:gd name="connsiteY12" fmla="*/ 167017 h 1583067"/>
                <a:gd name="connsiteX13" fmla="*/ 146481 w 931228"/>
                <a:gd name="connsiteY13" fmla="*/ 284492 h 1583067"/>
                <a:gd name="connsiteX14" fmla="*/ 73456 w 931228"/>
                <a:gd name="connsiteY14" fmla="*/ 382917 h 1583067"/>
                <a:gd name="connsiteX15" fmla="*/ 114731 w 931228"/>
                <a:gd name="connsiteY15" fmla="*/ 497217 h 1583067"/>
                <a:gd name="connsiteX16" fmla="*/ 3606 w 931228"/>
                <a:gd name="connsiteY16" fmla="*/ 754392 h 1583067"/>
                <a:gd name="connsiteX17" fmla="*/ 32181 w 931228"/>
                <a:gd name="connsiteY17" fmla="*/ 871867 h 1583067"/>
                <a:gd name="connsiteX18" fmla="*/ 82981 w 931228"/>
                <a:gd name="connsiteY18" fmla="*/ 938542 h 1583067"/>
                <a:gd name="connsiteX19" fmla="*/ 124256 w 931228"/>
                <a:gd name="connsiteY19" fmla="*/ 929017 h 1583067"/>
                <a:gd name="connsiteX20" fmla="*/ 194106 w 931228"/>
                <a:gd name="connsiteY20" fmla="*/ 827417 h 1583067"/>
                <a:gd name="connsiteX21" fmla="*/ 248081 w 931228"/>
                <a:gd name="connsiteY21" fmla="*/ 827417 h 1583067"/>
                <a:gd name="connsiteX22" fmla="*/ 359206 w 931228"/>
                <a:gd name="connsiteY22" fmla="*/ 706767 h 1583067"/>
                <a:gd name="connsiteX23" fmla="*/ 375081 w 931228"/>
                <a:gd name="connsiteY23" fmla="*/ 1059192 h 1583067"/>
                <a:gd name="connsiteX24" fmla="*/ 178231 w 931228"/>
                <a:gd name="connsiteY24" fmla="*/ 1583067 h 1583067"/>
                <a:gd name="connsiteX0" fmla="*/ 925012 w 931884"/>
                <a:gd name="connsiteY0" fmla="*/ 1576717 h 1583067"/>
                <a:gd name="connsiteX1" fmla="*/ 829762 w 931884"/>
                <a:gd name="connsiteY1" fmla="*/ 1417967 h 1583067"/>
                <a:gd name="connsiteX2" fmla="*/ 750387 w 931884"/>
                <a:gd name="connsiteY2" fmla="*/ 1157617 h 1583067"/>
                <a:gd name="connsiteX3" fmla="*/ 877387 w 931884"/>
                <a:gd name="connsiteY3" fmla="*/ 1103642 h 1583067"/>
                <a:gd name="connsiteX4" fmla="*/ 931362 w 931884"/>
                <a:gd name="connsiteY4" fmla="*/ 1014742 h 1583067"/>
                <a:gd name="connsiteX5" fmla="*/ 826587 w 931884"/>
                <a:gd name="connsiteY5" fmla="*/ 1036967 h 1583067"/>
                <a:gd name="connsiteX6" fmla="*/ 772612 w 931884"/>
                <a:gd name="connsiteY6" fmla="*/ 973467 h 1583067"/>
                <a:gd name="connsiteX7" fmla="*/ 769437 w 931884"/>
                <a:gd name="connsiteY7" fmla="*/ 798842 h 1583067"/>
                <a:gd name="connsiteX8" fmla="*/ 874212 w 931884"/>
                <a:gd name="connsiteY8" fmla="*/ 487692 h 1583067"/>
                <a:gd name="connsiteX9" fmla="*/ 826587 w 931884"/>
                <a:gd name="connsiteY9" fmla="*/ 208292 h 1583067"/>
                <a:gd name="connsiteX10" fmla="*/ 667837 w 931884"/>
                <a:gd name="connsiteY10" fmla="*/ 55892 h 1583067"/>
                <a:gd name="connsiteX11" fmla="*/ 407487 w 931884"/>
                <a:gd name="connsiteY11" fmla="*/ 5092 h 1583067"/>
                <a:gd name="connsiteX12" fmla="*/ 121737 w 931884"/>
                <a:gd name="connsiteY12" fmla="*/ 167017 h 1583067"/>
                <a:gd name="connsiteX13" fmla="*/ 147137 w 931884"/>
                <a:gd name="connsiteY13" fmla="*/ 284492 h 1583067"/>
                <a:gd name="connsiteX14" fmla="*/ 74112 w 931884"/>
                <a:gd name="connsiteY14" fmla="*/ 382917 h 1583067"/>
                <a:gd name="connsiteX15" fmla="*/ 115387 w 931884"/>
                <a:gd name="connsiteY15" fmla="*/ 497217 h 1583067"/>
                <a:gd name="connsiteX16" fmla="*/ 4262 w 931884"/>
                <a:gd name="connsiteY16" fmla="*/ 754392 h 1583067"/>
                <a:gd name="connsiteX17" fmla="*/ 32837 w 931884"/>
                <a:gd name="connsiteY17" fmla="*/ 871867 h 1583067"/>
                <a:gd name="connsiteX18" fmla="*/ 124912 w 931884"/>
                <a:gd name="connsiteY18" fmla="*/ 929017 h 1583067"/>
                <a:gd name="connsiteX19" fmla="*/ 194762 w 931884"/>
                <a:gd name="connsiteY19" fmla="*/ 827417 h 1583067"/>
                <a:gd name="connsiteX20" fmla="*/ 248737 w 931884"/>
                <a:gd name="connsiteY20" fmla="*/ 827417 h 1583067"/>
                <a:gd name="connsiteX21" fmla="*/ 359862 w 931884"/>
                <a:gd name="connsiteY21" fmla="*/ 706767 h 1583067"/>
                <a:gd name="connsiteX22" fmla="*/ 375737 w 931884"/>
                <a:gd name="connsiteY22" fmla="*/ 1059192 h 1583067"/>
                <a:gd name="connsiteX23" fmla="*/ 178887 w 931884"/>
                <a:gd name="connsiteY23" fmla="*/ 1583067 h 1583067"/>
                <a:gd name="connsiteX0" fmla="*/ 924540 w 931412"/>
                <a:gd name="connsiteY0" fmla="*/ 1576717 h 1583067"/>
                <a:gd name="connsiteX1" fmla="*/ 829290 w 931412"/>
                <a:gd name="connsiteY1" fmla="*/ 1417967 h 1583067"/>
                <a:gd name="connsiteX2" fmla="*/ 749915 w 931412"/>
                <a:gd name="connsiteY2" fmla="*/ 1157617 h 1583067"/>
                <a:gd name="connsiteX3" fmla="*/ 876915 w 931412"/>
                <a:gd name="connsiteY3" fmla="*/ 1103642 h 1583067"/>
                <a:gd name="connsiteX4" fmla="*/ 930890 w 931412"/>
                <a:gd name="connsiteY4" fmla="*/ 1014742 h 1583067"/>
                <a:gd name="connsiteX5" fmla="*/ 826115 w 931412"/>
                <a:gd name="connsiteY5" fmla="*/ 1036967 h 1583067"/>
                <a:gd name="connsiteX6" fmla="*/ 772140 w 931412"/>
                <a:gd name="connsiteY6" fmla="*/ 973467 h 1583067"/>
                <a:gd name="connsiteX7" fmla="*/ 768965 w 931412"/>
                <a:gd name="connsiteY7" fmla="*/ 798842 h 1583067"/>
                <a:gd name="connsiteX8" fmla="*/ 873740 w 931412"/>
                <a:gd name="connsiteY8" fmla="*/ 487692 h 1583067"/>
                <a:gd name="connsiteX9" fmla="*/ 826115 w 931412"/>
                <a:gd name="connsiteY9" fmla="*/ 208292 h 1583067"/>
                <a:gd name="connsiteX10" fmla="*/ 667365 w 931412"/>
                <a:gd name="connsiteY10" fmla="*/ 55892 h 1583067"/>
                <a:gd name="connsiteX11" fmla="*/ 407015 w 931412"/>
                <a:gd name="connsiteY11" fmla="*/ 5092 h 1583067"/>
                <a:gd name="connsiteX12" fmla="*/ 121265 w 931412"/>
                <a:gd name="connsiteY12" fmla="*/ 167017 h 1583067"/>
                <a:gd name="connsiteX13" fmla="*/ 146665 w 931412"/>
                <a:gd name="connsiteY13" fmla="*/ 284492 h 1583067"/>
                <a:gd name="connsiteX14" fmla="*/ 73640 w 931412"/>
                <a:gd name="connsiteY14" fmla="*/ 382917 h 1583067"/>
                <a:gd name="connsiteX15" fmla="*/ 114915 w 931412"/>
                <a:gd name="connsiteY15" fmla="*/ 497217 h 1583067"/>
                <a:gd name="connsiteX16" fmla="*/ 3790 w 931412"/>
                <a:gd name="connsiteY16" fmla="*/ 754392 h 1583067"/>
                <a:gd name="connsiteX17" fmla="*/ 32365 w 931412"/>
                <a:gd name="connsiteY17" fmla="*/ 871867 h 1583067"/>
                <a:gd name="connsiteX18" fmla="*/ 95865 w 931412"/>
                <a:gd name="connsiteY18" fmla="*/ 902823 h 1583067"/>
                <a:gd name="connsiteX19" fmla="*/ 194290 w 931412"/>
                <a:gd name="connsiteY19" fmla="*/ 827417 h 1583067"/>
                <a:gd name="connsiteX20" fmla="*/ 248265 w 931412"/>
                <a:gd name="connsiteY20" fmla="*/ 827417 h 1583067"/>
                <a:gd name="connsiteX21" fmla="*/ 359390 w 931412"/>
                <a:gd name="connsiteY21" fmla="*/ 706767 h 1583067"/>
                <a:gd name="connsiteX22" fmla="*/ 375265 w 931412"/>
                <a:gd name="connsiteY22" fmla="*/ 1059192 h 1583067"/>
                <a:gd name="connsiteX23" fmla="*/ 178415 w 931412"/>
                <a:gd name="connsiteY23" fmla="*/ 1583067 h 1583067"/>
                <a:gd name="connsiteX0" fmla="*/ 924540 w 931412"/>
                <a:gd name="connsiteY0" fmla="*/ 1576717 h 1583067"/>
                <a:gd name="connsiteX1" fmla="*/ 829290 w 931412"/>
                <a:gd name="connsiteY1" fmla="*/ 1417967 h 1583067"/>
                <a:gd name="connsiteX2" fmla="*/ 749915 w 931412"/>
                <a:gd name="connsiteY2" fmla="*/ 1157617 h 1583067"/>
                <a:gd name="connsiteX3" fmla="*/ 876915 w 931412"/>
                <a:gd name="connsiteY3" fmla="*/ 1103642 h 1583067"/>
                <a:gd name="connsiteX4" fmla="*/ 930890 w 931412"/>
                <a:gd name="connsiteY4" fmla="*/ 1014742 h 1583067"/>
                <a:gd name="connsiteX5" fmla="*/ 826115 w 931412"/>
                <a:gd name="connsiteY5" fmla="*/ 1036967 h 1583067"/>
                <a:gd name="connsiteX6" fmla="*/ 772140 w 931412"/>
                <a:gd name="connsiteY6" fmla="*/ 973467 h 1583067"/>
                <a:gd name="connsiteX7" fmla="*/ 768965 w 931412"/>
                <a:gd name="connsiteY7" fmla="*/ 798842 h 1583067"/>
                <a:gd name="connsiteX8" fmla="*/ 873740 w 931412"/>
                <a:gd name="connsiteY8" fmla="*/ 487692 h 1583067"/>
                <a:gd name="connsiteX9" fmla="*/ 826115 w 931412"/>
                <a:gd name="connsiteY9" fmla="*/ 208292 h 1583067"/>
                <a:gd name="connsiteX10" fmla="*/ 667365 w 931412"/>
                <a:gd name="connsiteY10" fmla="*/ 55892 h 1583067"/>
                <a:gd name="connsiteX11" fmla="*/ 407015 w 931412"/>
                <a:gd name="connsiteY11" fmla="*/ 5092 h 1583067"/>
                <a:gd name="connsiteX12" fmla="*/ 121265 w 931412"/>
                <a:gd name="connsiteY12" fmla="*/ 167017 h 1583067"/>
                <a:gd name="connsiteX13" fmla="*/ 146665 w 931412"/>
                <a:gd name="connsiteY13" fmla="*/ 284492 h 1583067"/>
                <a:gd name="connsiteX14" fmla="*/ 73640 w 931412"/>
                <a:gd name="connsiteY14" fmla="*/ 382917 h 1583067"/>
                <a:gd name="connsiteX15" fmla="*/ 114915 w 931412"/>
                <a:gd name="connsiteY15" fmla="*/ 497217 h 1583067"/>
                <a:gd name="connsiteX16" fmla="*/ 3790 w 931412"/>
                <a:gd name="connsiteY16" fmla="*/ 754392 h 1583067"/>
                <a:gd name="connsiteX17" fmla="*/ 32365 w 931412"/>
                <a:gd name="connsiteY17" fmla="*/ 871867 h 1583067"/>
                <a:gd name="connsiteX18" fmla="*/ 95865 w 931412"/>
                <a:gd name="connsiteY18" fmla="*/ 902823 h 1583067"/>
                <a:gd name="connsiteX19" fmla="*/ 194290 w 931412"/>
                <a:gd name="connsiteY19" fmla="*/ 827417 h 1583067"/>
                <a:gd name="connsiteX20" fmla="*/ 248265 w 931412"/>
                <a:gd name="connsiteY20" fmla="*/ 827417 h 1583067"/>
                <a:gd name="connsiteX21" fmla="*/ 359390 w 931412"/>
                <a:gd name="connsiteY21" fmla="*/ 706767 h 1583067"/>
                <a:gd name="connsiteX22" fmla="*/ 375265 w 931412"/>
                <a:gd name="connsiteY22" fmla="*/ 1059192 h 1583067"/>
                <a:gd name="connsiteX23" fmla="*/ 178415 w 931412"/>
                <a:gd name="connsiteY23" fmla="*/ 1583067 h 1583067"/>
                <a:gd name="connsiteX0" fmla="*/ 924540 w 931412"/>
                <a:gd name="connsiteY0" fmla="*/ 1576717 h 1583067"/>
                <a:gd name="connsiteX1" fmla="*/ 829290 w 931412"/>
                <a:gd name="connsiteY1" fmla="*/ 1417967 h 1583067"/>
                <a:gd name="connsiteX2" fmla="*/ 749915 w 931412"/>
                <a:gd name="connsiteY2" fmla="*/ 1157617 h 1583067"/>
                <a:gd name="connsiteX3" fmla="*/ 876915 w 931412"/>
                <a:gd name="connsiteY3" fmla="*/ 1103642 h 1583067"/>
                <a:gd name="connsiteX4" fmla="*/ 930890 w 931412"/>
                <a:gd name="connsiteY4" fmla="*/ 1014742 h 1583067"/>
                <a:gd name="connsiteX5" fmla="*/ 826115 w 931412"/>
                <a:gd name="connsiteY5" fmla="*/ 1036967 h 1583067"/>
                <a:gd name="connsiteX6" fmla="*/ 772140 w 931412"/>
                <a:gd name="connsiteY6" fmla="*/ 973467 h 1583067"/>
                <a:gd name="connsiteX7" fmla="*/ 768965 w 931412"/>
                <a:gd name="connsiteY7" fmla="*/ 798842 h 1583067"/>
                <a:gd name="connsiteX8" fmla="*/ 873740 w 931412"/>
                <a:gd name="connsiteY8" fmla="*/ 487692 h 1583067"/>
                <a:gd name="connsiteX9" fmla="*/ 826115 w 931412"/>
                <a:gd name="connsiteY9" fmla="*/ 208292 h 1583067"/>
                <a:gd name="connsiteX10" fmla="*/ 667365 w 931412"/>
                <a:gd name="connsiteY10" fmla="*/ 55892 h 1583067"/>
                <a:gd name="connsiteX11" fmla="*/ 407015 w 931412"/>
                <a:gd name="connsiteY11" fmla="*/ 5092 h 1583067"/>
                <a:gd name="connsiteX12" fmla="*/ 121265 w 931412"/>
                <a:gd name="connsiteY12" fmla="*/ 167017 h 1583067"/>
                <a:gd name="connsiteX13" fmla="*/ 146665 w 931412"/>
                <a:gd name="connsiteY13" fmla="*/ 284492 h 1583067"/>
                <a:gd name="connsiteX14" fmla="*/ 73640 w 931412"/>
                <a:gd name="connsiteY14" fmla="*/ 382917 h 1583067"/>
                <a:gd name="connsiteX15" fmla="*/ 114915 w 931412"/>
                <a:gd name="connsiteY15" fmla="*/ 497217 h 1583067"/>
                <a:gd name="connsiteX16" fmla="*/ 3790 w 931412"/>
                <a:gd name="connsiteY16" fmla="*/ 754392 h 1583067"/>
                <a:gd name="connsiteX17" fmla="*/ 32365 w 931412"/>
                <a:gd name="connsiteY17" fmla="*/ 871867 h 1583067"/>
                <a:gd name="connsiteX18" fmla="*/ 95865 w 931412"/>
                <a:gd name="connsiteY18" fmla="*/ 902823 h 1583067"/>
                <a:gd name="connsiteX19" fmla="*/ 194290 w 931412"/>
                <a:gd name="connsiteY19" fmla="*/ 827417 h 1583067"/>
                <a:gd name="connsiteX20" fmla="*/ 248265 w 931412"/>
                <a:gd name="connsiteY20" fmla="*/ 827417 h 1583067"/>
                <a:gd name="connsiteX21" fmla="*/ 359390 w 931412"/>
                <a:gd name="connsiteY21" fmla="*/ 706767 h 1583067"/>
                <a:gd name="connsiteX22" fmla="*/ 375265 w 931412"/>
                <a:gd name="connsiteY22" fmla="*/ 1059192 h 1583067"/>
                <a:gd name="connsiteX23" fmla="*/ 178415 w 931412"/>
                <a:gd name="connsiteY23" fmla="*/ 1583067 h 1583067"/>
                <a:gd name="connsiteX0" fmla="*/ 924540 w 931363"/>
                <a:gd name="connsiteY0" fmla="*/ 1576717 h 1583067"/>
                <a:gd name="connsiteX1" fmla="*/ 829290 w 931363"/>
                <a:gd name="connsiteY1" fmla="*/ 1417967 h 1583067"/>
                <a:gd name="connsiteX2" fmla="*/ 771346 w 931363"/>
                <a:gd name="connsiteY2" fmla="*/ 1145711 h 1583067"/>
                <a:gd name="connsiteX3" fmla="*/ 876915 w 931363"/>
                <a:gd name="connsiteY3" fmla="*/ 1103642 h 1583067"/>
                <a:gd name="connsiteX4" fmla="*/ 930890 w 931363"/>
                <a:gd name="connsiteY4" fmla="*/ 1014742 h 1583067"/>
                <a:gd name="connsiteX5" fmla="*/ 826115 w 931363"/>
                <a:gd name="connsiteY5" fmla="*/ 1036967 h 1583067"/>
                <a:gd name="connsiteX6" fmla="*/ 772140 w 931363"/>
                <a:gd name="connsiteY6" fmla="*/ 973467 h 1583067"/>
                <a:gd name="connsiteX7" fmla="*/ 768965 w 931363"/>
                <a:gd name="connsiteY7" fmla="*/ 798842 h 1583067"/>
                <a:gd name="connsiteX8" fmla="*/ 873740 w 931363"/>
                <a:gd name="connsiteY8" fmla="*/ 487692 h 1583067"/>
                <a:gd name="connsiteX9" fmla="*/ 826115 w 931363"/>
                <a:gd name="connsiteY9" fmla="*/ 208292 h 1583067"/>
                <a:gd name="connsiteX10" fmla="*/ 667365 w 931363"/>
                <a:gd name="connsiteY10" fmla="*/ 55892 h 1583067"/>
                <a:gd name="connsiteX11" fmla="*/ 407015 w 931363"/>
                <a:gd name="connsiteY11" fmla="*/ 5092 h 1583067"/>
                <a:gd name="connsiteX12" fmla="*/ 121265 w 931363"/>
                <a:gd name="connsiteY12" fmla="*/ 167017 h 1583067"/>
                <a:gd name="connsiteX13" fmla="*/ 146665 w 931363"/>
                <a:gd name="connsiteY13" fmla="*/ 284492 h 1583067"/>
                <a:gd name="connsiteX14" fmla="*/ 73640 w 931363"/>
                <a:gd name="connsiteY14" fmla="*/ 382917 h 1583067"/>
                <a:gd name="connsiteX15" fmla="*/ 114915 w 931363"/>
                <a:gd name="connsiteY15" fmla="*/ 497217 h 1583067"/>
                <a:gd name="connsiteX16" fmla="*/ 3790 w 931363"/>
                <a:gd name="connsiteY16" fmla="*/ 754392 h 1583067"/>
                <a:gd name="connsiteX17" fmla="*/ 32365 w 931363"/>
                <a:gd name="connsiteY17" fmla="*/ 871867 h 1583067"/>
                <a:gd name="connsiteX18" fmla="*/ 95865 w 931363"/>
                <a:gd name="connsiteY18" fmla="*/ 902823 h 1583067"/>
                <a:gd name="connsiteX19" fmla="*/ 194290 w 931363"/>
                <a:gd name="connsiteY19" fmla="*/ 827417 h 1583067"/>
                <a:gd name="connsiteX20" fmla="*/ 248265 w 931363"/>
                <a:gd name="connsiteY20" fmla="*/ 827417 h 1583067"/>
                <a:gd name="connsiteX21" fmla="*/ 359390 w 931363"/>
                <a:gd name="connsiteY21" fmla="*/ 706767 h 1583067"/>
                <a:gd name="connsiteX22" fmla="*/ 375265 w 931363"/>
                <a:gd name="connsiteY22" fmla="*/ 1059192 h 1583067"/>
                <a:gd name="connsiteX23" fmla="*/ 178415 w 931363"/>
                <a:gd name="connsiteY23" fmla="*/ 1583067 h 1583067"/>
                <a:gd name="connsiteX0" fmla="*/ 924540 w 931363"/>
                <a:gd name="connsiteY0" fmla="*/ 1576717 h 1583067"/>
                <a:gd name="connsiteX1" fmla="*/ 829290 w 931363"/>
                <a:gd name="connsiteY1" fmla="*/ 1417967 h 1583067"/>
                <a:gd name="connsiteX2" fmla="*/ 771346 w 931363"/>
                <a:gd name="connsiteY2" fmla="*/ 1145711 h 1583067"/>
                <a:gd name="connsiteX3" fmla="*/ 876915 w 931363"/>
                <a:gd name="connsiteY3" fmla="*/ 1103642 h 1583067"/>
                <a:gd name="connsiteX4" fmla="*/ 930890 w 931363"/>
                <a:gd name="connsiteY4" fmla="*/ 1014742 h 1583067"/>
                <a:gd name="connsiteX5" fmla="*/ 826115 w 931363"/>
                <a:gd name="connsiteY5" fmla="*/ 1036967 h 1583067"/>
                <a:gd name="connsiteX6" fmla="*/ 772140 w 931363"/>
                <a:gd name="connsiteY6" fmla="*/ 973467 h 1583067"/>
                <a:gd name="connsiteX7" fmla="*/ 768965 w 931363"/>
                <a:gd name="connsiteY7" fmla="*/ 798842 h 1583067"/>
                <a:gd name="connsiteX8" fmla="*/ 873740 w 931363"/>
                <a:gd name="connsiteY8" fmla="*/ 487692 h 1583067"/>
                <a:gd name="connsiteX9" fmla="*/ 826115 w 931363"/>
                <a:gd name="connsiteY9" fmla="*/ 208292 h 1583067"/>
                <a:gd name="connsiteX10" fmla="*/ 667365 w 931363"/>
                <a:gd name="connsiteY10" fmla="*/ 55892 h 1583067"/>
                <a:gd name="connsiteX11" fmla="*/ 407015 w 931363"/>
                <a:gd name="connsiteY11" fmla="*/ 5092 h 1583067"/>
                <a:gd name="connsiteX12" fmla="*/ 121265 w 931363"/>
                <a:gd name="connsiteY12" fmla="*/ 167017 h 1583067"/>
                <a:gd name="connsiteX13" fmla="*/ 146665 w 931363"/>
                <a:gd name="connsiteY13" fmla="*/ 284492 h 1583067"/>
                <a:gd name="connsiteX14" fmla="*/ 73640 w 931363"/>
                <a:gd name="connsiteY14" fmla="*/ 382917 h 1583067"/>
                <a:gd name="connsiteX15" fmla="*/ 114915 w 931363"/>
                <a:gd name="connsiteY15" fmla="*/ 497217 h 1583067"/>
                <a:gd name="connsiteX16" fmla="*/ 3790 w 931363"/>
                <a:gd name="connsiteY16" fmla="*/ 754392 h 1583067"/>
                <a:gd name="connsiteX17" fmla="*/ 32365 w 931363"/>
                <a:gd name="connsiteY17" fmla="*/ 871867 h 1583067"/>
                <a:gd name="connsiteX18" fmla="*/ 95865 w 931363"/>
                <a:gd name="connsiteY18" fmla="*/ 902823 h 1583067"/>
                <a:gd name="connsiteX19" fmla="*/ 194290 w 931363"/>
                <a:gd name="connsiteY19" fmla="*/ 827417 h 1583067"/>
                <a:gd name="connsiteX20" fmla="*/ 248265 w 931363"/>
                <a:gd name="connsiteY20" fmla="*/ 827417 h 1583067"/>
                <a:gd name="connsiteX21" fmla="*/ 359390 w 931363"/>
                <a:gd name="connsiteY21" fmla="*/ 706767 h 1583067"/>
                <a:gd name="connsiteX22" fmla="*/ 375265 w 931363"/>
                <a:gd name="connsiteY22" fmla="*/ 1059192 h 1583067"/>
                <a:gd name="connsiteX23" fmla="*/ 178415 w 931363"/>
                <a:gd name="connsiteY23" fmla="*/ 1583067 h 1583067"/>
                <a:gd name="connsiteX0" fmla="*/ 924540 w 931363"/>
                <a:gd name="connsiteY0" fmla="*/ 1576717 h 1583067"/>
                <a:gd name="connsiteX1" fmla="*/ 829290 w 931363"/>
                <a:gd name="connsiteY1" fmla="*/ 1417967 h 1583067"/>
                <a:gd name="connsiteX2" fmla="*/ 771346 w 931363"/>
                <a:gd name="connsiteY2" fmla="*/ 1145711 h 1583067"/>
                <a:gd name="connsiteX3" fmla="*/ 876915 w 931363"/>
                <a:gd name="connsiteY3" fmla="*/ 1096499 h 1583067"/>
                <a:gd name="connsiteX4" fmla="*/ 930890 w 931363"/>
                <a:gd name="connsiteY4" fmla="*/ 1014742 h 1583067"/>
                <a:gd name="connsiteX5" fmla="*/ 826115 w 931363"/>
                <a:gd name="connsiteY5" fmla="*/ 1036967 h 1583067"/>
                <a:gd name="connsiteX6" fmla="*/ 772140 w 931363"/>
                <a:gd name="connsiteY6" fmla="*/ 973467 h 1583067"/>
                <a:gd name="connsiteX7" fmla="*/ 768965 w 931363"/>
                <a:gd name="connsiteY7" fmla="*/ 798842 h 1583067"/>
                <a:gd name="connsiteX8" fmla="*/ 873740 w 931363"/>
                <a:gd name="connsiteY8" fmla="*/ 487692 h 1583067"/>
                <a:gd name="connsiteX9" fmla="*/ 826115 w 931363"/>
                <a:gd name="connsiteY9" fmla="*/ 208292 h 1583067"/>
                <a:gd name="connsiteX10" fmla="*/ 667365 w 931363"/>
                <a:gd name="connsiteY10" fmla="*/ 55892 h 1583067"/>
                <a:gd name="connsiteX11" fmla="*/ 407015 w 931363"/>
                <a:gd name="connsiteY11" fmla="*/ 5092 h 1583067"/>
                <a:gd name="connsiteX12" fmla="*/ 121265 w 931363"/>
                <a:gd name="connsiteY12" fmla="*/ 167017 h 1583067"/>
                <a:gd name="connsiteX13" fmla="*/ 146665 w 931363"/>
                <a:gd name="connsiteY13" fmla="*/ 284492 h 1583067"/>
                <a:gd name="connsiteX14" fmla="*/ 73640 w 931363"/>
                <a:gd name="connsiteY14" fmla="*/ 382917 h 1583067"/>
                <a:gd name="connsiteX15" fmla="*/ 114915 w 931363"/>
                <a:gd name="connsiteY15" fmla="*/ 497217 h 1583067"/>
                <a:gd name="connsiteX16" fmla="*/ 3790 w 931363"/>
                <a:gd name="connsiteY16" fmla="*/ 754392 h 1583067"/>
                <a:gd name="connsiteX17" fmla="*/ 32365 w 931363"/>
                <a:gd name="connsiteY17" fmla="*/ 871867 h 1583067"/>
                <a:gd name="connsiteX18" fmla="*/ 95865 w 931363"/>
                <a:gd name="connsiteY18" fmla="*/ 902823 h 1583067"/>
                <a:gd name="connsiteX19" fmla="*/ 194290 w 931363"/>
                <a:gd name="connsiteY19" fmla="*/ 827417 h 1583067"/>
                <a:gd name="connsiteX20" fmla="*/ 248265 w 931363"/>
                <a:gd name="connsiteY20" fmla="*/ 827417 h 1583067"/>
                <a:gd name="connsiteX21" fmla="*/ 359390 w 931363"/>
                <a:gd name="connsiteY21" fmla="*/ 706767 h 1583067"/>
                <a:gd name="connsiteX22" fmla="*/ 375265 w 931363"/>
                <a:gd name="connsiteY22" fmla="*/ 1059192 h 1583067"/>
                <a:gd name="connsiteX23" fmla="*/ 178415 w 931363"/>
                <a:gd name="connsiteY23" fmla="*/ 1583067 h 1583067"/>
                <a:gd name="connsiteX0" fmla="*/ 924540 w 931554"/>
                <a:gd name="connsiteY0" fmla="*/ 1576717 h 1583067"/>
                <a:gd name="connsiteX1" fmla="*/ 829290 w 931554"/>
                <a:gd name="connsiteY1" fmla="*/ 1417967 h 1583067"/>
                <a:gd name="connsiteX2" fmla="*/ 771346 w 931554"/>
                <a:gd name="connsiteY2" fmla="*/ 1145711 h 1583067"/>
                <a:gd name="connsiteX3" fmla="*/ 930890 w 931554"/>
                <a:gd name="connsiteY3" fmla="*/ 1014742 h 1583067"/>
                <a:gd name="connsiteX4" fmla="*/ 826115 w 931554"/>
                <a:gd name="connsiteY4" fmla="*/ 1036967 h 1583067"/>
                <a:gd name="connsiteX5" fmla="*/ 772140 w 931554"/>
                <a:gd name="connsiteY5" fmla="*/ 973467 h 1583067"/>
                <a:gd name="connsiteX6" fmla="*/ 768965 w 931554"/>
                <a:gd name="connsiteY6" fmla="*/ 798842 h 1583067"/>
                <a:gd name="connsiteX7" fmla="*/ 873740 w 931554"/>
                <a:gd name="connsiteY7" fmla="*/ 487692 h 1583067"/>
                <a:gd name="connsiteX8" fmla="*/ 826115 w 931554"/>
                <a:gd name="connsiteY8" fmla="*/ 208292 h 1583067"/>
                <a:gd name="connsiteX9" fmla="*/ 667365 w 931554"/>
                <a:gd name="connsiteY9" fmla="*/ 55892 h 1583067"/>
                <a:gd name="connsiteX10" fmla="*/ 407015 w 931554"/>
                <a:gd name="connsiteY10" fmla="*/ 5092 h 1583067"/>
                <a:gd name="connsiteX11" fmla="*/ 121265 w 931554"/>
                <a:gd name="connsiteY11" fmla="*/ 167017 h 1583067"/>
                <a:gd name="connsiteX12" fmla="*/ 146665 w 931554"/>
                <a:gd name="connsiteY12" fmla="*/ 284492 h 1583067"/>
                <a:gd name="connsiteX13" fmla="*/ 73640 w 931554"/>
                <a:gd name="connsiteY13" fmla="*/ 382917 h 1583067"/>
                <a:gd name="connsiteX14" fmla="*/ 114915 w 931554"/>
                <a:gd name="connsiteY14" fmla="*/ 497217 h 1583067"/>
                <a:gd name="connsiteX15" fmla="*/ 3790 w 931554"/>
                <a:gd name="connsiteY15" fmla="*/ 754392 h 1583067"/>
                <a:gd name="connsiteX16" fmla="*/ 32365 w 931554"/>
                <a:gd name="connsiteY16" fmla="*/ 871867 h 1583067"/>
                <a:gd name="connsiteX17" fmla="*/ 95865 w 931554"/>
                <a:gd name="connsiteY17" fmla="*/ 902823 h 1583067"/>
                <a:gd name="connsiteX18" fmla="*/ 194290 w 931554"/>
                <a:gd name="connsiteY18" fmla="*/ 827417 h 1583067"/>
                <a:gd name="connsiteX19" fmla="*/ 248265 w 931554"/>
                <a:gd name="connsiteY19" fmla="*/ 827417 h 1583067"/>
                <a:gd name="connsiteX20" fmla="*/ 359390 w 931554"/>
                <a:gd name="connsiteY20" fmla="*/ 706767 h 1583067"/>
                <a:gd name="connsiteX21" fmla="*/ 375265 w 931554"/>
                <a:gd name="connsiteY21" fmla="*/ 1059192 h 1583067"/>
                <a:gd name="connsiteX22" fmla="*/ 178415 w 931554"/>
                <a:gd name="connsiteY22" fmla="*/ 1583067 h 1583067"/>
                <a:gd name="connsiteX0" fmla="*/ 924540 w 931554"/>
                <a:gd name="connsiteY0" fmla="*/ 1576717 h 1583067"/>
                <a:gd name="connsiteX1" fmla="*/ 829290 w 931554"/>
                <a:gd name="connsiteY1" fmla="*/ 1417967 h 1583067"/>
                <a:gd name="connsiteX2" fmla="*/ 771346 w 931554"/>
                <a:gd name="connsiteY2" fmla="*/ 1145711 h 1583067"/>
                <a:gd name="connsiteX3" fmla="*/ 930890 w 931554"/>
                <a:gd name="connsiteY3" fmla="*/ 1014742 h 1583067"/>
                <a:gd name="connsiteX4" fmla="*/ 826115 w 931554"/>
                <a:gd name="connsiteY4" fmla="*/ 1036967 h 1583067"/>
                <a:gd name="connsiteX5" fmla="*/ 772140 w 931554"/>
                <a:gd name="connsiteY5" fmla="*/ 973467 h 1583067"/>
                <a:gd name="connsiteX6" fmla="*/ 768965 w 931554"/>
                <a:gd name="connsiteY6" fmla="*/ 798842 h 1583067"/>
                <a:gd name="connsiteX7" fmla="*/ 873740 w 931554"/>
                <a:gd name="connsiteY7" fmla="*/ 487692 h 1583067"/>
                <a:gd name="connsiteX8" fmla="*/ 826115 w 931554"/>
                <a:gd name="connsiteY8" fmla="*/ 208292 h 1583067"/>
                <a:gd name="connsiteX9" fmla="*/ 667365 w 931554"/>
                <a:gd name="connsiteY9" fmla="*/ 55892 h 1583067"/>
                <a:gd name="connsiteX10" fmla="*/ 407015 w 931554"/>
                <a:gd name="connsiteY10" fmla="*/ 5092 h 1583067"/>
                <a:gd name="connsiteX11" fmla="*/ 121265 w 931554"/>
                <a:gd name="connsiteY11" fmla="*/ 167017 h 1583067"/>
                <a:gd name="connsiteX12" fmla="*/ 146665 w 931554"/>
                <a:gd name="connsiteY12" fmla="*/ 284492 h 1583067"/>
                <a:gd name="connsiteX13" fmla="*/ 73640 w 931554"/>
                <a:gd name="connsiteY13" fmla="*/ 382917 h 1583067"/>
                <a:gd name="connsiteX14" fmla="*/ 114915 w 931554"/>
                <a:gd name="connsiteY14" fmla="*/ 497217 h 1583067"/>
                <a:gd name="connsiteX15" fmla="*/ 3790 w 931554"/>
                <a:gd name="connsiteY15" fmla="*/ 754392 h 1583067"/>
                <a:gd name="connsiteX16" fmla="*/ 32365 w 931554"/>
                <a:gd name="connsiteY16" fmla="*/ 871867 h 1583067"/>
                <a:gd name="connsiteX17" fmla="*/ 95865 w 931554"/>
                <a:gd name="connsiteY17" fmla="*/ 902823 h 1583067"/>
                <a:gd name="connsiteX18" fmla="*/ 194290 w 931554"/>
                <a:gd name="connsiteY18" fmla="*/ 827417 h 1583067"/>
                <a:gd name="connsiteX19" fmla="*/ 248265 w 931554"/>
                <a:gd name="connsiteY19" fmla="*/ 827417 h 1583067"/>
                <a:gd name="connsiteX20" fmla="*/ 359390 w 931554"/>
                <a:gd name="connsiteY20" fmla="*/ 706767 h 1583067"/>
                <a:gd name="connsiteX21" fmla="*/ 375265 w 931554"/>
                <a:gd name="connsiteY21" fmla="*/ 1059192 h 1583067"/>
                <a:gd name="connsiteX22" fmla="*/ 178415 w 931554"/>
                <a:gd name="connsiteY22" fmla="*/ 1583067 h 1583067"/>
                <a:gd name="connsiteX0" fmla="*/ 924540 w 931554"/>
                <a:gd name="connsiteY0" fmla="*/ 1576717 h 1583067"/>
                <a:gd name="connsiteX1" fmla="*/ 829290 w 931554"/>
                <a:gd name="connsiteY1" fmla="*/ 1417967 h 1583067"/>
                <a:gd name="connsiteX2" fmla="*/ 771346 w 931554"/>
                <a:gd name="connsiteY2" fmla="*/ 1145711 h 1583067"/>
                <a:gd name="connsiteX3" fmla="*/ 930890 w 931554"/>
                <a:gd name="connsiteY3" fmla="*/ 1014742 h 1583067"/>
                <a:gd name="connsiteX4" fmla="*/ 826115 w 931554"/>
                <a:gd name="connsiteY4" fmla="*/ 1036967 h 1583067"/>
                <a:gd name="connsiteX5" fmla="*/ 772140 w 931554"/>
                <a:gd name="connsiteY5" fmla="*/ 973467 h 1583067"/>
                <a:gd name="connsiteX6" fmla="*/ 768965 w 931554"/>
                <a:gd name="connsiteY6" fmla="*/ 798842 h 1583067"/>
                <a:gd name="connsiteX7" fmla="*/ 873740 w 931554"/>
                <a:gd name="connsiteY7" fmla="*/ 487692 h 1583067"/>
                <a:gd name="connsiteX8" fmla="*/ 826115 w 931554"/>
                <a:gd name="connsiteY8" fmla="*/ 208292 h 1583067"/>
                <a:gd name="connsiteX9" fmla="*/ 667365 w 931554"/>
                <a:gd name="connsiteY9" fmla="*/ 55892 h 1583067"/>
                <a:gd name="connsiteX10" fmla="*/ 407015 w 931554"/>
                <a:gd name="connsiteY10" fmla="*/ 5092 h 1583067"/>
                <a:gd name="connsiteX11" fmla="*/ 121265 w 931554"/>
                <a:gd name="connsiteY11" fmla="*/ 167017 h 1583067"/>
                <a:gd name="connsiteX12" fmla="*/ 146665 w 931554"/>
                <a:gd name="connsiteY12" fmla="*/ 284492 h 1583067"/>
                <a:gd name="connsiteX13" fmla="*/ 73640 w 931554"/>
                <a:gd name="connsiteY13" fmla="*/ 382917 h 1583067"/>
                <a:gd name="connsiteX14" fmla="*/ 114915 w 931554"/>
                <a:gd name="connsiteY14" fmla="*/ 497217 h 1583067"/>
                <a:gd name="connsiteX15" fmla="*/ 3790 w 931554"/>
                <a:gd name="connsiteY15" fmla="*/ 754392 h 1583067"/>
                <a:gd name="connsiteX16" fmla="*/ 32365 w 931554"/>
                <a:gd name="connsiteY16" fmla="*/ 871867 h 1583067"/>
                <a:gd name="connsiteX17" fmla="*/ 95865 w 931554"/>
                <a:gd name="connsiteY17" fmla="*/ 902823 h 1583067"/>
                <a:gd name="connsiteX18" fmla="*/ 194290 w 931554"/>
                <a:gd name="connsiteY18" fmla="*/ 827417 h 1583067"/>
                <a:gd name="connsiteX19" fmla="*/ 248265 w 931554"/>
                <a:gd name="connsiteY19" fmla="*/ 827417 h 1583067"/>
                <a:gd name="connsiteX20" fmla="*/ 359390 w 931554"/>
                <a:gd name="connsiteY20" fmla="*/ 706767 h 1583067"/>
                <a:gd name="connsiteX21" fmla="*/ 375265 w 931554"/>
                <a:gd name="connsiteY21" fmla="*/ 1059192 h 1583067"/>
                <a:gd name="connsiteX22" fmla="*/ 178415 w 931554"/>
                <a:gd name="connsiteY22" fmla="*/ 1583067 h 1583067"/>
                <a:gd name="connsiteX0" fmla="*/ 924540 w 931554"/>
                <a:gd name="connsiteY0" fmla="*/ 1576717 h 1583067"/>
                <a:gd name="connsiteX1" fmla="*/ 829290 w 931554"/>
                <a:gd name="connsiteY1" fmla="*/ 1417967 h 1583067"/>
                <a:gd name="connsiteX2" fmla="*/ 771346 w 931554"/>
                <a:gd name="connsiteY2" fmla="*/ 1145711 h 1583067"/>
                <a:gd name="connsiteX3" fmla="*/ 930890 w 931554"/>
                <a:gd name="connsiteY3" fmla="*/ 1014742 h 1583067"/>
                <a:gd name="connsiteX4" fmla="*/ 826115 w 931554"/>
                <a:gd name="connsiteY4" fmla="*/ 1036967 h 1583067"/>
                <a:gd name="connsiteX5" fmla="*/ 772140 w 931554"/>
                <a:gd name="connsiteY5" fmla="*/ 973467 h 1583067"/>
                <a:gd name="connsiteX6" fmla="*/ 768965 w 931554"/>
                <a:gd name="connsiteY6" fmla="*/ 798842 h 1583067"/>
                <a:gd name="connsiteX7" fmla="*/ 873740 w 931554"/>
                <a:gd name="connsiteY7" fmla="*/ 487692 h 1583067"/>
                <a:gd name="connsiteX8" fmla="*/ 826115 w 931554"/>
                <a:gd name="connsiteY8" fmla="*/ 208292 h 1583067"/>
                <a:gd name="connsiteX9" fmla="*/ 667365 w 931554"/>
                <a:gd name="connsiteY9" fmla="*/ 55892 h 1583067"/>
                <a:gd name="connsiteX10" fmla="*/ 407015 w 931554"/>
                <a:gd name="connsiteY10" fmla="*/ 5092 h 1583067"/>
                <a:gd name="connsiteX11" fmla="*/ 121265 w 931554"/>
                <a:gd name="connsiteY11" fmla="*/ 167017 h 1583067"/>
                <a:gd name="connsiteX12" fmla="*/ 146665 w 931554"/>
                <a:gd name="connsiteY12" fmla="*/ 284492 h 1583067"/>
                <a:gd name="connsiteX13" fmla="*/ 73640 w 931554"/>
                <a:gd name="connsiteY13" fmla="*/ 382917 h 1583067"/>
                <a:gd name="connsiteX14" fmla="*/ 114915 w 931554"/>
                <a:gd name="connsiteY14" fmla="*/ 497217 h 1583067"/>
                <a:gd name="connsiteX15" fmla="*/ 3790 w 931554"/>
                <a:gd name="connsiteY15" fmla="*/ 754392 h 1583067"/>
                <a:gd name="connsiteX16" fmla="*/ 32365 w 931554"/>
                <a:gd name="connsiteY16" fmla="*/ 871867 h 1583067"/>
                <a:gd name="connsiteX17" fmla="*/ 95865 w 931554"/>
                <a:gd name="connsiteY17" fmla="*/ 902823 h 1583067"/>
                <a:gd name="connsiteX18" fmla="*/ 194290 w 931554"/>
                <a:gd name="connsiteY18" fmla="*/ 827417 h 1583067"/>
                <a:gd name="connsiteX19" fmla="*/ 248265 w 931554"/>
                <a:gd name="connsiteY19" fmla="*/ 827417 h 1583067"/>
                <a:gd name="connsiteX20" fmla="*/ 359390 w 931554"/>
                <a:gd name="connsiteY20" fmla="*/ 706767 h 1583067"/>
                <a:gd name="connsiteX21" fmla="*/ 375265 w 931554"/>
                <a:gd name="connsiteY21" fmla="*/ 1059192 h 1583067"/>
                <a:gd name="connsiteX22" fmla="*/ 178415 w 931554"/>
                <a:gd name="connsiteY22" fmla="*/ 1583067 h 1583067"/>
                <a:gd name="connsiteX0" fmla="*/ 924540 w 931538"/>
                <a:gd name="connsiteY0" fmla="*/ 1576717 h 1583067"/>
                <a:gd name="connsiteX1" fmla="*/ 829290 w 931538"/>
                <a:gd name="connsiteY1" fmla="*/ 1417967 h 1583067"/>
                <a:gd name="connsiteX2" fmla="*/ 771346 w 931538"/>
                <a:gd name="connsiteY2" fmla="*/ 1145711 h 1583067"/>
                <a:gd name="connsiteX3" fmla="*/ 930890 w 931538"/>
                <a:gd name="connsiteY3" fmla="*/ 1014742 h 1583067"/>
                <a:gd name="connsiteX4" fmla="*/ 823734 w 931538"/>
                <a:gd name="connsiteY4" fmla="*/ 998867 h 1583067"/>
                <a:gd name="connsiteX5" fmla="*/ 772140 w 931538"/>
                <a:gd name="connsiteY5" fmla="*/ 973467 h 1583067"/>
                <a:gd name="connsiteX6" fmla="*/ 768965 w 931538"/>
                <a:gd name="connsiteY6" fmla="*/ 798842 h 1583067"/>
                <a:gd name="connsiteX7" fmla="*/ 873740 w 931538"/>
                <a:gd name="connsiteY7" fmla="*/ 487692 h 1583067"/>
                <a:gd name="connsiteX8" fmla="*/ 826115 w 931538"/>
                <a:gd name="connsiteY8" fmla="*/ 208292 h 1583067"/>
                <a:gd name="connsiteX9" fmla="*/ 667365 w 931538"/>
                <a:gd name="connsiteY9" fmla="*/ 55892 h 1583067"/>
                <a:gd name="connsiteX10" fmla="*/ 407015 w 931538"/>
                <a:gd name="connsiteY10" fmla="*/ 5092 h 1583067"/>
                <a:gd name="connsiteX11" fmla="*/ 121265 w 931538"/>
                <a:gd name="connsiteY11" fmla="*/ 167017 h 1583067"/>
                <a:gd name="connsiteX12" fmla="*/ 146665 w 931538"/>
                <a:gd name="connsiteY12" fmla="*/ 284492 h 1583067"/>
                <a:gd name="connsiteX13" fmla="*/ 73640 w 931538"/>
                <a:gd name="connsiteY13" fmla="*/ 382917 h 1583067"/>
                <a:gd name="connsiteX14" fmla="*/ 114915 w 931538"/>
                <a:gd name="connsiteY14" fmla="*/ 497217 h 1583067"/>
                <a:gd name="connsiteX15" fmla="*/ 3790 w 931538"/>
                <a:gd name="connsiteY15" fmla="*/ 754392 h 1583067"/>
                <a:gd name="connsiteX16" fmla="*/ 32365 w 931538"/>
                <a:gd name="connsiteY16" fmla="*/ 871867 h 1583067"/>
                <a:gd name="connsiteX17" fmla="*/ 95865 w 931538"/>
                <a:gd name="connsiteY17" fmla="*/ 902823 h 1583067"/>
                <a:gd name="connsiteX18" fmla="*/ 194290 w 931538"/>
                <a:gd name="connsiteY18" fmla="*/ 827417 h 1583067"/>
                <a:gd name="connsiteX19" fmla="*/ 248265 w 931538"/>
                <a:gd name="connsiteY19" fmla="*/ 827417 h 1583067"/>
                <a:gd name="connsiteX20" fmla="*/ 359390 w 931538"/>
                <a:gd name="connsiteY20" fmla="*/ 706767 h 1583067"/>
                <a:gd name="connsiteX21" fmla="*/ 375265 w 931538"/>
                <a:gd name="connsiteY21" fmla="*/ 1059192 h 1583067"/>
                <a:gd name="connsiteX22" fmla="*/ 178415 w 931538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145711 h 1583067"/>
                <a:gd name="connsiteX3" fmla="*/ 897553 w 924540"/>
                <a:gd name="connsiteY3" fmla="*/ 1021886 h 1583067"/>
                <a:gd name="connsiteX4" fmla="*/ 823734 w 924540"/>
                <a:gd name="connsiteY4" fmla="*/ 998867 h 1583067"/>
                <a:gd name="connsiteX5" fmla="*/ 772140 w 924540"/>
                <a:gd name="connsiteY5" fmla="*/ 973467 h 1583067"/>
                <a:gd name="connsiteX6" fmla="*/ 768965 w 924540"/>
                <a:gd name="connsiteY6" fmla="*/ 798842 h 1583067"/>
                <a:gd name="connsiteX7" fmla="*/ 873740 w 924540"/>
                <a:gd name="connsiteY7" fmla="*/ 48769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145711 h 1583067"/>
                <a:gd name="connsiteX3" fmla="*/ 897553 w 924540"/>
                <a:gd name="connsiteY3" fmla="*/ 1021886 h 1583067"/>
                <a:gd name="connsiteX4" fmla="*/ 823734 w 924540"/>
                <a:gd name="connsiteY4" fmla="*/ 998867 h 1583067"/>
                <a:gd name="connsiteX5" fmla="*/ 767377 w 924540"/>
                <a:gd name="connsiteY5" fmla="*/ 921079 h 1583067"/>
                <a:gd name="connsiteX6" fmla="*/ 768965 w 924540"/>
                <a:gd name="connsiteY6" fmla="*/ 798842 h 1583067"/>
                <a:gd name="connsiteX7" fmla="*/ 873740 w 924540"/>
                <a:gd name="connsiteY7" fmla="*/ 48769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145711 h 1583067"/>
                <a:gd name="connsiteX3" fmla="*/ 897553 w 924540"/>
                <a:gd name="connsiteY3" fmla="*/ 1021886 h 1583067"/>
                <a:gd name="connsiteX4" fmla="*/ 804684 w 924540"/>
                <a:gd name="connsiteY4" fmla="*/ 996486 h 1583067"/>
                <a:gd name="connsiteX5" fmla="*/ 767377 w 924540"/>
                <a:gd name="connsiteY5" fmla="*/ 921079 h 1583067"/>
                <a:gd name="connsiteX6" fmla="*/ 768965 w 924540"/>
                <a:gd name="connsiteY6" fmla="*/ 798842 h 1583067"/>
                <a:gd name="connsiteX7" fmla="*/ 873740 w 924540"/>
                <a:gd name="connsiteY7" fmla="*/ 48769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145711 h 1583067"/>
                <a:gd name="connsiteX3" fmla="*/ 897553 w 924540"/>
                <a:gd name="connsiteY3" fmla="*/ 1021886 h 1583067"/>
                <a:gd name="connsiteX4" fmla="*/ 804684 w 924540"/>
                <a:gd name="connsiteY4" fmla="*/ 99648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73740 w 924540"/>
                <a:gd name="connsiteY7" fmla="*/ 48769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145711 h 1583067"/>
                <a:gd name="connsiteX3" fmla="*/ 897553 w 924540"/>
                <a:gd name="connsiteY3" fmla="*/ 1021886 h 1583067"/>
                <a:gd name="connsiteX4" fmla="*/ 804684 w 924540"/>
                <a:gd name="connsiteY4" fmla="*/ 99648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245723 h 1583067"/>
                <a:gd name="connsiteX3" fmla="*/ 897553 w 924540"/>
                <a:gd name="connsiteY3" fmla="*/ 1021886 h 1583067"/>
                <a:gd name="connsiteX4" fmla="*/ 804684 w 924540"/>
                <a:gd name="connsiteY4" fmla="*/ 99648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245723 h 1583067"/>
                <a:gd name="connsiteX3" fmla="*/ 897553 w 924540"/>
                <a:gd name="connsiteY3" fmla="*/ 1021886 h 1583067"/>
                <a:gd name="connsiteX4" fmla="*/ 804684 w 924540"/>
                <a:gd name="connsiteY4" fmla="*/ 109173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245723 h 1583067"/>
                <a:gd name="connsiteX3" fmla="*/ 897553 w 924540"/>
                <a:gd name="connsiteY3" fmla="*/ 1131424 h 1583067"/>
                <a:gd name="connsiteX4" fmla="*/ 804684 w 924540"/>
                <a:gd name="connsiteY4" fmla="*/ 109173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818971 w 924540"/>
                <a:gd name="connsiteY2" fmla="*/ 1236198 h 1583067"/>
                <a:gd name="connsiteX3" fmla="*/ 897553 w 924540"/>
                <a:gd name="connsiteY3" fmla="*/ 1131424 h 1583067"/>
                <a:gd name="connsiteX4" fmla="*/ 804684 w 924540"/>
                <a:gd name="connsiteY4" fmla="*/ 109173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818971 w 924540"/>
                <a:gd name="connsiteY2" fmla="*/ 1236198 h 1583067"/>
                <a:gd name="connsiteX3" fmla="*/ 897553 w 924540"/>
                <a:gd name="connsiteY3" fmla="*/ 1131424 h 1583067"/>
                <a:gd name="connsiteX4" fmla="*/ 804684 w 924540"/>
                <a:gd name="connsiteY4" fmla="*/ 1039348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36180"/>
                <a:gd name="connsiteY0" fmla="*/ 1576717 h 1583067"/>
                <a:gd name="connsiteX1" fmla="*/ 829290 w 936180"/>
                <a:gd name="connsiteY1" fmla="*/ 1417967 h 1583067"/>
                <a:gd name="connsiteX2" fmla="*/ 818971 w 936180"/>
                <a:gd name="connsiteY2" fmla="*/ 1236198 h 1583067"/>
                <a:gd name="connsiteX3" fmla="*/ 935653 w 936180"/>
                <a:gd name="connsiteY3" fmla="*/ 1136186 h 1583067"/>
                <a:gd name="connsiteX4" fmla="*/ 804684 w 936180"/>
                <a:gd name="connsiteY4" fmla="*/ 1039348 h 1583067"/>
                <a:gd name="connsiteX5" fmla="*/ 767377 w 936180"/>
                <a:gd name="connsiteY5" fmla="*/ 921079 h 1583067"/>
                <a:gd name="connsiteX6" fmla="*/ 783252 w 936180"/>
                <a:gd name="connsiteY6" fmla="*/ 727405 h 1583067"/>
                <a:gd name="connsiteX7" fmla="*/ 864215 w 936180"/>
                <a:gd name="connsiteY7" fmla="*/ 430542 h 1583067"/>
                <a:gd name="connsiteX8" fmla="*/ 826115 w 936180"/>
                <a:gd name="connsiteY8" fmla="*/ 208292 h 1583067"/>
                <a:gd name="connsiteX9" fmla="*/ 667365 w 936180"/>
                <a:gd name="connsiteY9" fmla="*/ 55892 h 1583067"/>
                <a:gd name="connsiteX10" fmla="*/ 407015 w 936180"/>
                <a:gd name="connsiteY10" fmla="*/ 5092 h 1583067"/>
                <a:gd name="connsiteX11" fmla="*/ 121265 w 936180"/>
                <a:gd name="connsiteY11" fmla="*/ 167017 h 1583067"/>
                <a:gd name="connsiteX12" fmla="*/ 146665 w 936180"/>
                <a:gd name="connsiteY12" fmla="*/ 284492 h 1583067"/>
                <a:gd name="connsiteX13" fmla="*/ 73640 w 936180"/>
                <a:gd name="connsiteY13" fmla="*/ 382917 h 1583067"/>
                <a:gd name="connsiteX14" fmla="*/ 114915 w 936180"/>
                <a:gd name="connsiteY14" fmla="*/ 497217 h 1583067"/>
                <a:gd name="connsiteX15" fmla="*/ 3790 w 936180"/>
                <a:gd name="connsiteY15" fmla="*/ 754392 h 1583067"/>
                <a:gd name="connsiteX16" fmla="*/ 32365 w 936180"/>
                <a:gd name="connsiteY16" fmla="*/ 871867 h 1583067"/>
                <a:gd name="connsiteX17" fmla="*/ 95865 w 936180"/>
                <a:gd name="connsiteY17" fmla="*/ 902823 h 1583067"/>
                <a:gd name="connsiteX18" fmla="*/ 194290 w 936180"/>
                <a:gd name="connsiteY18" fmla="*/ 827417 h 1583067"/>
                <a:gd name="connsiteX19" fmla="*/ 248265 w 936180"/>
                <a:gd name="connsiteY19" fmla="*/ 827417 h 1583067"/>
                <a:gd name="connsiteX20" fmla="*/ 359390 w 936180"/>
                <a:gd name="connsiteY20" fmla="*/ 706767 h 1583067"/>
                <a:gd name="connsiteX21" fmla="*/ 375265 w 936180"/>
                <a:gd name="connsiteY21" fmla="*/ 1059192 h 1583067"/>
                <a:gd name="connsiteX22" fmla="*/ 178415 w 936180"/>
                <a:gd name="connsiteY22" fmla="*/ 1583067 h 1583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36180" h="1583067">
                  <a:moveTo>
                    <a:pt x="924540" y="1576717"/>
                  </a:moveTo>
                  <a:cubicBezTo>
                    <a:pt x="890408" y="1526710"/>
                    <a:pt x="846885" y="1474720"/>
                    <a:pt x="829290" y="1417967"/>
                  </a:cubicBezTo>
                  <a:cubicBezTo>
                    <a:pt x="811695" y="1361214"/>
                    <a:pt x="807858" y="1281706"/>
                    <a:pt x="818971" y="1236198"/>
                  </a:cubicBezTo>
                  <a:cubicBezTo>
                    <a:pt x="916866" y="1192806"/>
                    <a:pt x="909856" y="1194791"/>
                    <a:pt x="935653" y="1136186"/>
                  </a:cubicBezTo>
                  <a:cubicBezTo>
                    <a:pt x="944781" y="1118062"/>
                    <a:pt x="832730" y="1075199"/>
                    <a:pt x="804684" y="1039348"/>
                  </a:cubicBezTo>
                  <a:cubicBezTo>
                    <a:pt x="776638" y="1003497"/>
                    <a:pt x="770949" y="973070"/>
                    <a:pt x="767377" y="921079"/>
                  </a:cubicBezTo>
                  <a:cubicBezTo>
                    <a:pt x="763805" y="869089"/>
                    <a:pt x="767112" y="809161"/>
                    <a:pt x="783252" y="727405"/>
                  </a:cubicBezTo>
                  <a:cubicBezTo>
                    <a:pt x="799392" y="645649"/>
                    <a:pt x="857071" y="517061"/>
                    <a:pt x="864215" y="430542"/>
                  </a:cubicBezTo>
                  <a:cubicBezTo>
                    <a:pt x="871359" y="344023"/>
                    <a:pt x="858923" y="270734"/>
                    <a:pt x="826115" y="208292"/>
                  </a:cubicBezTo>
                  <a:cubicBezTo>
                    <a:pt x="793307" y="145850"/>
                    <a:pt x="737215" y="89759"/>
                    <a:pt x="667365" y="55892"/>
                  </a:cubicBezTo>
                  <a:cubicBezTo>
                    <a:pt x="597515" y="22025"/>
                    <a:pt x="498032" y="-13429"/>
                    <a:pt x="407015" y="5092"/>
                  </a:cubicBezTo>
                  <a:cubicBezTo>
                    <a:pt x="315998" y="23613"/>
                    <a:pt x="167832" y="106163"/>
                    <a:pt x="121265" y="167017"/>
                  </a:cubicBezTo>
                  <a:cubicBezTo>
                    <a:pt x="119148" y="243746"/>
                    <a:pt x="133965" y="199296"/>
                    <a:pt x="146665" y="284492"/>
                  </a:cubicBezTo>
                  <a:cubicBezTo>
                    <a:pt x="124440" y="337938"/>
                    <a:pt x="108036" y="333175"/>
                    <a:pt x="73640" y="382917"/>
                  </a:cubicBezTo>
                  <a:cubicBezTo>
                    <a:pt x="80519" y="432659"/>
                    <a:pt x="90044" y="416784"/>
                    <a:pt x="114915" y="497217"/>
                  </a:cubicBezTo>
                  <a:cubicBezTo>
                    <a:pt x="101686" y="577650"/>
                    <a:pt x="17548" y="691950"/>
                    <a:pt x="3790" y="754392"/>
                  </a:cubicBezTo>
                  <a:cubicBezTo>
                    <a:pt x="-9968" y="816834"/>
                    <a:pt x="17019" y="847129"/>
                    <a:pt x="32365" y="871867"/>
                  </a:cubicBezTo>
                  <a:cubicBezTo>
                    <a:pt x="47711" y="896606"/>
                    <a:pt x="64116" y="898325"/>
                    <a:pt x="95865" y="902823"/>
                  </a:cubicBezTo>
                  <a:cubicBezTo>
                    <a:pt x="127614" y="883509"/>
                    <a:pt x="168890" y="839985"/>
                    <a:pt x="194290" y="827417"/>
                  </a:cubicBezTo>
                  <a:cubicBezTo>
                    <a:pt x="219690" y="814849"/>
                    <a:pt x="220748" y="847525"/>
                    <a:pt x="248265" y="827417"/>
                  </a:cubicBezTo>
                  <a:cubicBezTo>
                    <a:pt x="275782" y="807309"/>
                    <a:pt x="300123" y="798313"/>
                    <a:pt x="359390" y="706767"/>
                  </a:cubicBezTo>
                  <a:cubicBezTo>
                    <a:pt x="380557" y="745396"/>
                    <a:pt x="405427" y="913142"/>
                    <a:pt x="375265" y="1059192"/>
                  </a:cubicBezTo>
                  <a:cubicBezTo>
                    <a:pt x="345103" y="1205242"/>
                    <a:pt x="259245" y="1450775"/>
                    <a:pt x="178415" y="1583067"/>
                  </a:cubicBezTo>
                </a:path>
              </a:pathLst>
            </a:cu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BB130117-902D-4F35-A3C0-D5C0ABF7917E}"/>
                </a:ext>
              </a:extLst>
            </p:cNvPr>
            <p:cNvSpPr/>
            <p:nvPr/>
          </p:nvSpPr>
          <p:spPr>
            <a:xfrm>
              <a:off x="8779686" y="3117062"/>
              <a:ext cx="750532" cy="8850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1885C851-1E61-4E28-97DA-60DE154E6D75}"/>
                </a:ext>
              </a:extLst>
            </p:cNvPr>
            <p:cNvSpPr/>
            <p:nvPr/>
          </p:nvSpPr>
          <p:spPr>
            <a:xfrm>
              <a:off x="8779686" y="3337435"/>
              <a:ext cx="750532" cy="8850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Rectangle 81">
              <a:extLst>
                <a:ext uri="{FF2B5EF4-FFF2-40B4-BE49-F238E27FC236}">
                  <a16:creationId xmlns:a16="http://schemas.microsoft.com/office/drawing/2014/main" id="{D9BC85D3-B1F1-4B78-B971-0049918DC215}"/>
                </a:ext>
              </a:extLst>
            </p:cNvPr>
            <p:cNvSpPr/>
            <p:nvPr/>
          </p:nvSpPr>
          <p:spPr>
            <a:xfrm>
              <a:off x="8779686" y="3205566"/>
              <a:ext cx="750532" cy="131870"/>
            </a:xfrm>
            <a:custGeom>
              <a:avLst/>
              <a:gdLst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65094">
                  <a:moveTo>
                    <a:pt x="0" y="0"/>
                  </a:moveTo>
                  <a:lnTo>
                    <a:pt x="602457" y="0"/>
                  </a:lnTo>
                  <a:cubicBezTo>
                    <a:pt x="569119" y="28842"/>
                    <a:pt x="571502" y="43396"/>
                    <a:pt x="602457" y="65094"/>
                  </a:cubicBezTo>
                  <a:lnTo>
                    <a:pt x="0" y="65094"/>
                  </a:lnTo>
                  <a:cubicBezTo>
                    <a:pt x="33338" y="45777"/>
                    <a:pt x="30957" y="26461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25B8CC3C-0BE9-419C-B682-282DF64B4146}"/>
                </a:ext>
              </a:extLst>
            </p:cNvPr>
            <p:cNvSpPr/>
            <p:nvPr/>
          </p:nvSpPr>
          <p:spPr>
            <a:xfrm>
              <a:off x="8779686" y="2083593"/>
              <a:ext cx="73802" cy="76815"/>
            </a:xfrm>
            <a:prstGeom prst="ellipse">
              <a:avLst/>
            </a:prstGeom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2D7676D2-FFD1-4E10-B5F9-B33E12133BDC}"/>
              </a:ext>
            </a:extLst>
          </p:cNvPr>
          <p:cNvGrpSpPr/>
          <p:nvPr/>
        </p:nvGrpSpPr>
        <p:grpSpPr>
          <a:xfrm>
            <a:off x="5162243" y="1662704"/>
            <a:ext cx="232116" cy="502430"/>
            <a:chOff x="7846358" y="882757"/>
            <a:chExt cx="602459" cy="1339516"/>
          </a:xfrm>
          <a:solidFill>
            <a:schemeClr val="tx1"/>
          </a:solidFill>
        </p:grpSpPr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860D7938-21C5-4C1E-AFC5-85B4C4855883}"/>
                </a:ext>
              </a:extLst>
            </p:cNvPr>
            <p:cNvSpPr/>
            <p:nvPr/>
          </p:nvSpPr>
          <p:spPr>
            <a:xfrm>
              <a:off x="7953571" y="882757"/>
              <a:ext cx="388030" cy="388030"/>
            </a:xfrm>
            <a:prstGeom prst="ellipse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7A893C77-1D3C-4270-91D6-CD35305C183F}"/>
                </a:ext>
              </a:extLst>
            </p:cNvPr>
            <p:cNvSpPr/>
            <p:nvPr/>
          </p:nvSpPr>
          <p:spPr>
            <a:xfrm>
              <a:off x="7846360" y="2028026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Trapezoid 79">
              <a:extLst>
                <a:ext uri="{FF2B5EF4-FFF2-40B4-BE49-F238E27FC236}">
                  <a16:creationId xmlns:a16="http://schemas.microsoft.com/office/drawing/2014/main" id="{E7F16BD2-2CBC-455F-8CC5-49BB79161A4C}"/>
                </a:ext>
              </a:extLst>
            </p:cNvPr>
            <p:cNvSpPr/>
            <p:nvPr/>
          </p:nvSpPr>
          <p:spPr>
            <a:xfrm>
              <a:off x="7846360" y="1201050"/>
              <a:ext cx="602457" cy="826974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23E9618A-28DE-4BE7-8571-135CDF05BA1C}"/>
                </a:ext>
              </a:extLst>
            </p:cNvPr>
            <p:cNvSpPr/>
            <p:nvPr/>
          </p:nvSpPr>
          <p:spPr>
            <a:xfrm>
              <a:off x="7846358" y="2157179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Rectangle 81">
              <a:extLst>
                <a:ext uri="{FF2B5EF4-FFF2-40B4-BE49-F238E27FC236}">
                  <a16:creationId xmlns:a16="http://schemas.microsoft.com/office/drawing/2014/main" id="{68EFB76F-011B-4EA5-974A-B46C09D9A895}"/>
                </a:ext>
              </a:extLst>
            </p:cNvPr>
            <p:cNvSpPr/>
            <p:nvPr/>
          </p:nvSpPr>
          <p:spPr>
            <a:xfrm>
              <a:off x="7846358" y="2092085"/>
              <a:ext cx="602457" cy="65094"/>
            </a:xfrm>
            <a:custGeom>
              <a:avLst/>
              <a:gdLst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65094">
                  <a:moveTo>
                    <a:pt x="0" y="0"/>
                  </a:moveTo>
                  <a:lnTo>
                    <a:pt x="602457" y="0"/>
                  </a:lnTo>
                  <a:cubicBezTo>
                    <a:pt x="569119" y="28842"/>
                    <a:pt x="571502" y="43396"/>
                    <a:pt x="602457" y="65094"/>
                  </a:cubicBezTo>
                  <a:lnTo>
                    <a:pt x="0" y="65094"/>
                  </a:lnTo>
                  <a:cubicBezTo>
                    <a:pt x="33338" y="45777"/>
                    <a:pt x="30957" y="26461"/>
                    <a:pt x="0" y="0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128BA634-4C7F-4754-BCF2-AE4882F17848}"/>
              </a:ext>
            </a:extLst>
          </p:cNvPr>
          <p:cNvGrpSpPr/>
          <p:nvPr/>
        </p:nvGrpSpPr>
        <p:grpSpPr>
          <a:xfrm>
            <a:off x="5156114" y="2276639"/>
            <a:ext cx="232116" cy="502430"/>
            <a:chOff x="7846358" y="882757"/>
            <a:chExt cx="602459" cy="1339516"/>
          </a:xfrm>
          <a:solidFill>
            <a:schemeClr val="bg1"/>
          </a:solidFill>
        </p:grpSpPr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CE3980AA-A750-4AFB-9178-4BB65BD551B1}"/>
                </a:ext>
              </a:extLst>
            </p:cNvPr>
            <p:cNvSpPr/>
            <p:nvPr/>
          </p:nvSpPr>
          <p:spPr>
            <a:xfrm>
              <a:off x="7953571" y="882757"/>
              <a:ext cx="388030" cy="388030"/>
            </a:xfrm>
            <a:prstGeom prst="ellipse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8DF1ED6A-D4A1-40CE-BBE2-87431BE0D3F1}"/>
                </a:ext>
              </a:extLst>
            </p:cNvPr>
            <p:cNvSpPr/>
            <p:nvPr/>
          </p:nvSpPr>
          <p:spPr>
            <a:xfrm>
              <a:off x="7846360" y="2028026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Trapezoid 79">
              <a:extLst>
                <a:ext uri="{FF2B5EF4-FFF2-40B4-BE49-F238E27FC236}">
                  <a16:creationId xmlns:a16="http://schemas.microsoft.com/office/drawing/2014/main" id="{7EC8DEE7-7BEB-48F0-819E-8502F6C15635}"/>
                </a:ext>
              </a:extLst>
            </p:cNvPr>
            <p:cNvSpPr/>
            <p:nvPr/>
          </p:nvSpPr>
          <p:spPr>
            <a:xfrm>
              <a:off x="7846360" y="1201050"/>
              <a:ext cx="602457" cy="826974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E9C711C4-2901-42C6-9D03-A53193A1815E}"/>
                </a:ext>
              </a:extLst>
            </p:cNvPr>
            <p:cNvSpPr/>
            <p:nvPr/>
          </p:nvSpPr>
          <p:spPr>
            <a:xfrm>
              <a:off x="7846358" y="2157179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Rectangle 81">
              <a:extLst>
                <a:ext uri="{FF2B5EF4-FFF2-40B4-BE49-F238E27FC236}">
                  <a16:creationId xmlns:a16="http://schemas.microsoft.com/office/drawing/2014/main" id="{A7552C9E-628F-43A7-ACCD-C6067EE5C6EF}"/>
                </a:ext>
              </a:extLst>
            </p:cNvPr>
            <p:cNvSpPr/>
            <p:nvPr/>
          </p:nvSpPr>
          <p:spPr>
            <a:xfrm>
              <a:off x="7846358" y="2092085"/>
              <a:ext cx="602457" cy="65094"/>
            </a:xfrm>
            <a:custGeom>
              <a:avLst/>
              <a:gdLst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65094">
                  <a:moveTo>
                    <a:pt x="0" y="0"/>
                  </a:moveTo>
                  <a:lnTo>
                    <a:pt x="602457" y="0"/>
                  </a:lnTo>
                  <a:cubicBezTo>
                    <a:pt x="569119" y="28842"/>
                    <a:pt x="571502" y="43396"/>
                    <a:pt x="602457" y="65094"/>
                  </a:cubicBezTo>
                  <a:lnTo>
                    <a:pt x="0" y="65094"/>
                  </a:lnTo>
                  <a:cubicBezTo>
                    <a:pt x="33338" y="45777"/>
                    <a:pt x="30957" y="26461"/>
                    <a:pt x="0" y="0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7" name="TextBox 166">
            <a:extLst>
              <a:ext uri="{FF2B5EF4-FFF2-40B4-BE49-F238E27FC236}">
                <a16:creationId xmlns:a16="http://schemas.microsoft.com/office/drawing/2014/main" id="{89CF1AFE-DD3D-4CFF-86FC-AE1378D2950D}"/>
              </a:ext>
            </a:extLst>
          </p:cNvPr>
          <p:cNvSpPr txBox="1"/>
          <p:nvPr/>
        </p:nvSpPr>
        <p:spPr>
          <a:xfrm>
            <a:off x="6973195" y="2793919"/>
            <a:ext cx="484628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>
                <a:solidFill>
                  <a:schemeClr val="accent6">
                    <a:lumMod val="50000"/>
                  </a:schemeClr>
                </a:solidFill>
              </a:rPr>
              <a:t>Невірно!</a:t>
            </a:r>
          </a:p>
          <a:p>
            <a:pPr algn="ctr"/>
            <a:r>
              <a:rPr lang="uk-UA" sz="4000" b="1" dirty="0">
                <a:solidFill>
                  <a:schemeClr val="accent6">
                    <a:lumMod val="50000"/>
                  </a:schemeClr>
                </a:solidFill>
              </a:rPr>
              <a:t>Спробуйте ще раз!</a:t>
            </a:r>
            <a:endParaRPr lang="en-US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Action Button: Go Forward or Next 2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EA6279FC-8212-486D-A369-EFC099067449}"/>
              </a:ext>
            </a:extLst>
          </p:cNvPr>
          <p:cNvSpPr/>
          <p:nvPr/>
        </p:nvSpPr>
        <p:spPr>
          <a:xfrm>
            <a:off x="6791325" y="1118061"/>
            <a:ext cx="5095875" cy="4501689"/>
          </a:xfrm>
          <a:prstGeom prst="actionButtonForwardNex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42662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Action Button: Go Forward or Next 165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0B445782-C6E1-469C-92B5-24F8AC1D500A}"/>
              </a:ext>
            </a:extLst>
          </p:cNvPr>
          <p:cNvSpPr/>
          <p:nvPr/>
        </p:nvSpPr>
        <p:spPr>
          <a:xfrm>
            <a:off x="3211500" y="2224758"/>
            <a:ext cx="571812" cy="586775"/>
          </a:xfrm>
          <a:prstGeom prst="actionButtonForwardNex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EA84F8DB-19FA-4287-9E85-66442F50245D}"/>
              </a:ext>
            </a:extLst>
          </p:cNvPr>
          <p:cNvGrpSpPr/>
          <p:nvPr/>
        </p:nvGrpSpPr>
        <p:grpSpPr>
          <a:xfrm>
            <a:off x="1143358" y="792213"/>
            <a:ext cx="5289067" cy="5349252"/>
            <a:chOff x="1143358" y="792213"/>
            <a:chExt cx="5289067" cy="5349252"/>
          </a:xfrm>
        </p:grpSpPr>
        <p:grpSp>
          <p:nvGrpSpPr>
            <p:cNvPr id="164" name="Group 163">
              <a:extLst>
                <a:ext uri="{FF2B5EF4-FFF2-40B4-BE49-F238E27FC236}">
                  <a16:creationId xmlns:a16="http://schemas.microsoft.com/office/drawing/2014/main" id="{5D284054-5427-4B82-A966-75E001B571F7}"/>
                </a:ext>
              </a:extLst>
            </p:cNvPr>
            <p:cNvGrpSpPr/>
            <p:nvPr/>
          </p:nvGrpSpPr>
          <p:grpSpPr>
            <a:xfrm>
              <a:off x="1156058" y="792213"/>
              <a:ext cx="5276367" cy="5349252"/>
              <a:chOff x="1146611" y="789941"/>
              <a:chExt cx="5276367" cy="5349252"/>
            </a:xfrm>
          </p:grpSpPr>
          <p:sp>
            <p:nvSpPr>
              <p:cNvPr id="71" name="Trapezoid 70">
                <a:extLst>
                  <a:ext uri="{FF2B5EF4-FFF2-40B4-BE49-F238E27FC236}">
                    <a16:creationId xmlns:a16="http://schemas.microsoft.com/office/drawing/2014/main" id="{20D4212E-B318-4AE9-95E8-80F891C31BCB}"/>
                  </a:ext>
                </a:extLst>
              </p:cNvPr>
              <p:cNvSpPr/>
              <p:nvPr/>
            </p:nvSpPr>
            <p:spPr>
              <a:xfrm rot="16200000" flipV="1">
                <a:off x="-1345433" y="3300463"/>
                <a:ext cx="5269600" cy="248555"/>
              </a:xfrm>
              <a:prstGeom prst="trapezoid">
                <a:avLst>
                  <a:gd name="adj" fmla="val 94161"/>
                </a:avLst>
              </a:prstGeom>
              <a:blipFill>
                <a:blip r:embed="rId2"/>
                <a:tile tx="0" ty="0" sx="100000" sy="100000" flip="none" algn="tl"/>
              </a:blip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163" name="Group 162">
                <a:extLst>
                  <a:ext uri="{FF2B5EF4-FFF2-40B4-BE49-F238E27FC236}">
                    <a16:creationId xmlns:a16="http://schemas.microsoft.com/office/drawing/2014/main" id="{80ED15BF-3B50-4BA1-96F2-15DEE2C39544}"/>
                  </a:ext>
                </a:extLst>
              </p:cNvPr>
              <p:cNvGrpSpPr/>
              <p:nvPr/>
            </p:nvGrpSpPr>
            <p:grpSpPr>
              <a:xfrm>
                <a:off x="1146611" y="789942"/>
                <a:ext cx="5276367" cy="5349251"/>
                <a:chOff x="1146611" y="789942"/>
                <a:chExt cx="5276367" cy="5349251"/>
              </a:xfrm>
            </p:grpSpPr>
            <p:sp>
              <p:nvSpPr>
                <p:cNvPr id="151" name="TextBox 150">
                  <a:extLst>
                    <a:ext uri="{FF2B5EF4-FFF2-40B4-BE49-F238E27FC236}">
                      <a16:creationId xmlns:a16="http://schemas.microsoft.com/office/drawing/2014/main" id="{91932E1F-AC56-448C-9590-7E447B8B4BD3}"/>
                    </a:ext>
                  </a:extLst>
                </p:cNvPr>
                <p:cNvSpPr txBox="1"/>
                <p:nvPr/>
              </p:nvSpPr>
              <p:spPr>
                <a:xfrm>
                  <a:off x="1148341" y="4717634"/>
                  <a:ext cx="36401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>
                      <a:solidFill>
                        <a:schemeClr val="bg1"/>
                      </a:solidFill>
                    </a:rPr>
                    <a:t>2</a:t>
                  </a:r>
                </a:p>
              </p:txBody>
            </p:sp>
            <p:sp>
              <p:nvSpPr>
                <p:cNvPr id="154" name="TextBox 153">
                  <a:extLst>
                    <a:ext uri="{FF2B5EF4-FFF2-40B4-BE49-F238E27FC236}">
                      <a16:creationId xmlns:a16="http://schemas.microsoft.com/office/drawing/2014/main" id="{7A1ABB80-53EB-4BFE-97F1-817308F0C047}"/>
                    </a:ext>
                  </a:extLst>
                </p:cNvPr>
                <p:cNvSpPr txBox="1"/>
                <p:nvPr/>
              </p:nvSpPr>
              <p:spPr>
                <a:xfrm>
                  <a:off x="1159314" y="2916254"/>
                  <a:ext cx="36401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>
                      <a:solidFill>
                        <a:schemeClr val="bg1"/>
                      </a:solidFill>
                    </a:rPr>
                    <a:t>5</a:t>
                  </a:r>
                </a:p>
              </p:txBody>
            </p:sp>
            <p:sp>
              <p:nvSpPr>
                <p:cNvPr id="156" name="TextBox 155">
                  <a:extLst>
                    <a:ext uri="{FF2B5EF4-FFF2-40B4-BE49-F238E27FC236}">
                      <a16:creationId xmlns:a16="http://schemas.microsoft.com/office/drawing/2014/main" id="{6B82D58F-F87D-4C40-901F-459409541332}"/>
                    </a:ext>
                  </a:extLst>
                </p:cNvPr>
                <p:cNvSpPr txBox="1"/>
                <p:nvPr/>
              </p:nvSpPr>
              <p:spPr>
                <a:xfrm>
                  <a:off x="1154331" y="1703559"/>
                  <a:ext cx="36401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>
                      <a:solidFill>
                        <a:schemeClr val="bg1"/>
                      </a:solidFill>
                    </a:rPr>
                    <a:t>7</a:t>
                  </a:r>
                </a:p>
              </p:txBody>
            </p:sp>
            <p:grpSp>
              <p:nvGrpSpPr>
                <p:cNvPr id="161" name="Group 160">
                  <a:extLst>
                    <a:ext uri="{FF2B5EF4-FFF2-40B4-BE49-F238E27FC236}">
                      <a16:creationId xmlns:a16="http://schemas.microsoft.com/office/drawing/2014/main" id="{F99BE7E3-05A2-45BF-A747-B590B26DD2C6}"/>
                    </a:ext>
                  </a:extLst>
                </p:cNvPr>
                <p:cNvGrpSpPr/>
                <p:nvPr/>
              </p:nvGrpSpPr>
              <p:grpSpPr>
                <a:xfrm>
                  <a:off x="1146611" y="789942"/>
                  <a:ext cx="5276367" cy="5349251"/>
                  <a:chOff x="1146611" y="789942"/>
                  <a:chExt cx="5276367" cy="5349251"/>
                </a:xfrm>
              </p:grpSpPr>
              <p:grpSp>
                <p:nvGrpSpPr>
                  <p:cNvPr id="68" name="Group 67">
                    <a:extLst>
                      <a:ext uri="{FF2B5EF4-FFF2-40B4-BE49-F238E27FC236}">
                        <a16:creationId xmlns:a16="http://schemas.microsoft.com/office/drawing/2014/main" id="{5DA04F56-5A7A-43A4-B84F-B0D6FC1A05D2}"/>
                      </a:ext>
                    </a:extLst>
                  </p:cNvPr>
                  <p:cNvGrpSpPr/>
                  <p:nvPr/>
                </p:nvGrpSpPr>
                <p:grpSpPr>
                  <a:xfrm>
                    <a:off x="1398451" y="1038504"/>
                    <a:ext cx="4784725" cy="4775200"/>
                    <a:chOff x="1009650" y="1168400"/>
                    <a:chExt cx="4784725" cy="4775200"/>
                  </a:xfrm>
                </p:grpSpPr>
                <p:sp>
                  <p:nvSpPr>
                    <p:cNvPr id="4" name="Rectangle 3">
                      <a:extLst>
                        <a:ext uri="{FF2B5EF4-FFF2-40B4-BE49-F238E27FC236}">
                          <a16:creationId xmlns:a16="http://schemas.microsoft.com/office/drawing/2014/main" id="{1ACA6840-69EF-476C-BF5D-337DD39812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60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" name="Rectangle 4">
                      <a:extLst>
                        <a:ext uri="{FF2B5EF4-FFF2-40B4-BE49-F238E27FC236}">
                          <a16:creationId xmlns:a16="http://schemas.microsoft.com/office/drawing/2014/main" id="{3299179E-831C-4565-B3C0-630F66606A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129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" name="Rectangle 5">
                      <a:extLst>
                        <a:ext uri="{FF2B5EF4-FFF2-40B4-BE49-F238E27FC236}">
                          <a16:creationId xmlns:a16="http://schemas.microsoft.com/office/drawing/2014/main" id="{BA0E261C-0A09-42E5-BF46-890B3499AF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98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7" name="Rectangle 6">
                      <a:extLst>
                        <a:ext uri="{FF2B5EF4-FFF2-40B4-BE49-F238E27FC236}">
                          <a16:creationId xmlns:a16="http://schemas.microsoft.com/office/drawing/2014/main" id="{0CAC735C-5687-42AD-980D-138FAD9BFA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67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8" name="Rectangle 7">
                      <a:extLst>
                        <a:ext uri="{FF2B5EF4-FFF2-40B4-BE49-F238E27FC236}">
                          <a16:creationId xmlns:a16="http://schemas.microsoft.com/office/drawing/2014/main" id="{005BD742-50BF-4989-9147-48CF151A16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36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9" name="Rectangle 8">
                      <a:extLst>
                        <a:ext uri="{FF2B5EF4-FFF2-40B4-BE49-F238E27FC236}">
                          <a16:creationId xmlns:a16="http://schemas.microsoft.com/office/drawing/2014/main" id="{0FBC635C-7D2F-4D24-8040-1470EAB65D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005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0" name="Rectangle 9">
                      <a:extLst>
                        <a:ext uri="{FF2B5EF4-FFF2-40B4-BE49-F238E27FC236}">
                          <a16:creationId xmlns:a16="http://schemas.microsoft.com/office/drawing/2014/main" id="{48637594-01E9-4F23-9E72-24BDEA32F6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74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1" name="Rectangle 10">
                      <a:extLst>
                        <a:ext uri="{FF2B5EF4-FFF2-40B4-BE49-F238E27FC236}">
                          <a16:creationId xmlns:a16="http://schemas.microsoft.com/office/drawing/2014/main" id="{69FE63D6-6BFA-4235-9F02-72DF886BA1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43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2" name="Rectangle 11">
                      <a:extLst>
                        <a:ext uri="{FF2B5EF4-FFF2-40B4-BE49-F238E27FC236}">
                          <a16:creationId xmlns:a16="http://schemas.microsoft.com/office/drawing/2014/main" id="{265A0788-A1F4-412A-9432-D197148F7A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74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3" name="Rectangle 12">
                      <a:extLst>
                        <a:ext uri="{FF2B5EF4-FFF2-40B4-BE49-F238E27FC236}">
                          <a16:creationId xmlns:a16="http://schemas.microsoft.com/office/drawing/2014/main" id="{3F4361A8-60A4-4078-94C7-F48A4D5067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91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4" name="Rectangle 13">
                      <a:extLst>
                        <a:ext uri="{FF2B5EF4-FFF2-40B4-BE49-F238E27FC236}">
                          <a16:creationId xmlns:a16="http://schemas.microsoft.com/office/drawing/2014/main" id="{D1FA3F2C-516F-4126-99E0-E7CEEB189A2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160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5" name="Rectangle 14">
                      <a:extLst>
                        <a:ext uri="{FF2B5EF4-FFF2-40B4-BE49-F238E27FC236}">
                          <a16:creationId xmlns:a16="http://schemas.microsoft.com/office/drawing/2014/main" id="{1599E5DD-5E73-4309-A79E-2BB4242840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129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6" name="Rectangle 15">
                      <a:extLst>
                        <a:ext uri="{FF2B5EF4-FFF2-40B4-BE49-F238E27FC236}">
                          <a16:creationId xmlns:a16="http://schemas.microsoft.com/office/drawing/2014/main" id="{14D19F20-AB06-4068-AA31-00FF8FF68A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98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7" name="Rectangle 16">
                      <a:extLst>
                        <a:ext uri="{FF2B5EF4-FFF2-40B4-BE49-F238E27FC236}">
                          <a16:creationId xmlns:a16="http://schemas.microsoft.com/office/drawing/2014/main" id="{A0134425-3FC7-43A1-AA02-8BAA6C95BE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67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8" name="Rectangle 17">
                      <a:extLst>
                        <a:ext uri="{FF2B5EF4-FFF2-40B4-BE49-F238E27FC236}">
                          <a16:creationId xmlns:a16="http://schemas.microsoft.com/office/drawing/2014/main" id="{D2C94674-12C1-4699-8284-B0430BEAB4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036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9" name="Rectangle 18">
                      <a:extLst>
                        <a:ext uri="{FF2B5EF4-FFF2-40B4-BE49-F238E27FC236}">
                          <a16:creationId xmlns:a16="http://schemas.microsoft.com/office/drawing/2014/main" id="{C6DBCB0D-8BA6-414E-8130-C9BAA5ECB0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005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0" name="Rectangle 19">
                      <a:extLst>
                        <a:ext uri="{FF2B5EF4-FFF2-40B4-BE49-F238E27FC236}">
                          <a16:creationId xmlns:a16="http://schemas.microsoft.com/office/drawing/2014/main" id="{05EE293E-5F72-476A-8BAB-2B77EF86AA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28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1" name="Rectangle 20">
                      <a:extLst>
                        <a:ext uri="{FF2B5EF4-FFF2-40B4-BE49-F238E27FC236}">
                          <a16:creationId xmlns:a16="http://schemas.microsoft.com/office/drawing/2014/main" id="{AEE693FF-CB6D-4269-A98A-EEEE47D6D2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097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2" name="Rectangle 21">
                      <a:extLst>
                        <a:ext uri="{FF2B5EF4-FFF2-40B4-BE49-F238E27FC236}">
                          <a16:creationId xmlns:a16="http://schemas.microsoft.com/office/drawing/2014/main" id="{0BC8A449-CEB5-4B25-9273-194E5CB66AE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66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3" name="Rectangle 22">
                      <a:extLst>
                        <a:ext uri="{FF2B5EF4-FFF2-40B4-BE49-F238E27FC236}">
                          <a16:creationId xmlns:a16="http://schemas.microsoft.com/office/drawing/2014/main" id="{B28EDDCF-74DF-4317-9E06-18672834E1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35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4" name="Rectangle 23">
                      <a:extLst>
                        <a:ext uri="{FF2B5EF4-FFF2-40B4-BE49-F238E27FC236}">
                          <a16:creationId xmlns:a16="http://schemas.microsoft.com/office/drawing/2014/main" id="{DC6CDF95-5C49-4919-B360-796F920373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04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5" name="Rectangle 24">
                      <a:extLst>
                        <a:ext uri="{FF2B5EF4-FFF2-40B4-BE49-F238E27FC236}">
                          <a16:creationId xmlns:a16="http://schemas.microsoft.com/office/drawing/2014/main" id="{A8931BD2-9EC4-470F-9A41-C34415A4A2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973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6" name="Rectangle 25">
                      <a:extLst>
                        <a:ext uri="{FF2B5EF4-FFF2-40B4-BE49-F238E27FC236}">
                          <a16:creationId xmlns:a16="http://schemas.microsoft.com/office/drawing/2014/main" id="{6B80ABAE-6095-4C13-9F66-5F74D56912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42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7" name="Rectangle 26">
                      <a:extLst>
                        <a:ext uri="{FF2B5EF4-FFF2-40B4-BE49-F238E27FC236}">
                          <a16:creationId xmlns:a16="http://schemas.microsoft.com/office/drawing/2014/main" id="{3F025013-2208-4880-B0FC-2ADEC3882E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11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8" name="Rectangle 27">
                      <a:extLst>
                        <a:ext uri="{FF2B5EF4-FFF2-40B4-BE49-F238E27FC236}">
                          <a16:creationId xmlns:a16="http://schemas.microsoft.com/office/drawing/2014/main" id="{5F1B6759-0E78-4FF3-AA89-97A45ABD0EA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43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9" name="Rectangle 28">
                      <a:extLst>
                        <a:ext uri="{FF2B5EF4-FFF2-40B4-BE49-F238E27FC236}">
                          <a16:creationId xmlns:a16="http://schemas.microsoft.com/office/drawing/2014/main" id="{410459B8-BD70-46B5-93F6-3DE91CD52F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60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0" name="Rectangle 29">
                      <a:extLst>
                        <a:ext uri="{FF2B5EF4-FFF2-40B4-BE49-F238E27FC236}">
                          <a16:creationId xmlns:a16="http://schemas.microsoft.com/office/drawing/2014/main" id="{FE2C4260-223F-4F66-B9C9-9A38BA4645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129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1" name="Rectangle 30">
                      <a:extLst>
                        <a:ext uri="{FF2B5EF4-FFF2-40B4-BE49-F238E27FC236}">
                          <a16:creationId xmlns:a16="http://schemas.microsoft.com/office/drawing/2014/main" id="{65D10489-9B71-43C1-8C56-7E6C64AD0A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98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2" name="Rectangle 31">
                      <a:extLst>
                        <a:ext uri="{FF2B5EF4-FFF2-40B4-BE49-F238E27FC236}">
                          <a16:creationId xmlns:a16="http://schemas.microsoft.com/office/drawing/2014/main" id="{AC52D6C5-FBF2-4244-92BF-669C32AA92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67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3" name="Rectangle 32">
                      <a:extLst>
                        <a:ext uri="{FF2B5EF4-FFF2-40B4-BE49-F238E27FC236}">
                          <a16:creationId xmlns:a16="http://schemas.microsoft.com/office/drawing/2014/main" id="{020599C7-0C0D-46E8-A116-15324BD68F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36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4" name="Rectangle 33">
                      <a:extLst>
                        <a:ext uri="{FF2B5EF4-FFF2-40B4-BE49-F238E27FC236}">
                          <a16:creationId xmlns:a16="http://schemas.microsoft.com/office/drawing/2014/main" id="{3FEE8982-3898-45D9-8B0C-1E6E3E282F8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005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5" name="Rectangle 34">
                      <a:extLst>
                        <a:ext uri="{FF2B5EF4-FFF2-40B4-BE49-F238E27FC236}">
                          <a16:creationId xmlns:a16="http://schemas.microsoft.com/office/drawing/2014/main" id="{61BC23DD-F996-4FA0-B1F6-C679F9E2171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74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6" name="Rectangle 35">
                      <a:extLst>
                        <a:ext uri="{FF2B5EF4-FFF2-40B4-BE49-F238E27FC236}">
                          <a16:creationId xmlns:a16="http://schemas.microsoft.com/office/drawing/2014/main" id="{FBACBA0C-0274-49BD-B370-17C83790BE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28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7" name="Rectangle 36">
                      <a:extLst>
                        <a:ext uri="{FF2B5EF4-FFF2-40B4-BE49-F238E27FC236}">
                          <a16:creationId xmlns:a16="http://schemas.microsoft.com/office/drawing/2014/main" id="{2EDC737E-0709-40E2-A5E6-A5238C821DB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097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8" name="Rectangle 37">
                      <a:extLst>
                        <a:ext uri="{FF2B5EF4-FFF2-40B4-BE49-F238E27FC236}">
                          <a16:creationId xmlns:a16="http://schemas.microsoft.com/office/drawing/2014/main" id="{1D4CC6CA-4750-4D42-8C82-95EB843058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66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9" name="Rectangle 38">
                      <a:extLst>
                        <a:ext uri="{FF2B5EF4-FFF2-40B4-BE49-F238E27FC236}">
                          <a16:creationId xmlns:a16="http://schemas.microsoft.com/office/drawing/2014/main" id="{7C297200-C1D3-4E60-AAE3-7C79D1E690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35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0" name="Rectangle 39">
                      <a:extLst>
                        <a:ext uri="{FF2B5EF4-FFF2-40B4-BE49-F238E27FC236}">
                          <a16:creationId xmlns:a16="http://schemas.microsoft.com/office/drawing/2014/main" id="{E143CAE2-2425-4D73-B361-14988E9C15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04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1" name="Rectangle 40">
                      <a:extLst>
                        <a:ext uri="{FF2B5EF4-FFF2-40B4-BE49-F238E27FC236}">
                          <a16:creationId xmlns:a16="http://schemas.microsoft.com/office/drawing/2014/main" id="{83E8BEAF-9260-468B-B6A2-336A3B0F132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973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2" name="Rectangle 41">
                      <a:extLst>
                        <a:ext uri="{FF2B5EF4-FFF2-40B4-BE49-F238E27FC236}">
                          <a16:creationId xmlns:a16="http://schemas.microsoft.com/office/drawing/2014/main" id="{338EF69F-127B-4E4A-89BD-1404DD45FB2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42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3" name="Rectangle 42">
                      <a:extLst>
                        <a:ext uri="{FF2B5EF4-FFF2-40B4-BE49-F238E27FC236}">
                          <a16:creationId xmlns:a16="http://schemas.microsoft.com/office/drawing/2014/main" id="{385122F6-8018-449B-BE51-77939F49AC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11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4" name="Rectangle 43">
                      <a:extLst>
                        <a:ext uri="{FF2B5EF4-FFF2-40B4-BE49-F238E27FC236}">
                          <a16:creationId xmlns:a16="http://schemas.microsoft.com/office/drawing/2014/main" id="{34BDF277-847C-4BDC-AFA2-5877BEAE15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43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5" name="Rectangle 44">
                      <a:extLst>
                        <a:ext uri="{FF2B5EF4-FFF2-40B4-BE49-F238E27FC236}">
                          <a16:creationId xmlns:a16="http://schemas.microsoft.com/office/drawing/2014/main" id="{1991922F-ABA1-478B-88D0-3E9BF237385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60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6" name="Rectangle 45">
                      <a:extLst>
                        <a:ext uri="{FF2B5EF4-FFF2-40B4-BE49-F238E27FC236}">
                          <a16:creationId xmlns:a16="http://schemas.microsoft.com/office/drawing/2014/main" id="{A253D611-8695-434F-A24D-71A1E5D94A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129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7" name="Rectangle 46">
                      <a:extLst>
                        <a:ext uri="{FF2B5EF4-FFF2-40B4-BE49-F238E27FC236}">
                          <a16:creationId xmlns:a16="http://schemas.microsoft.com/office/drawing/2014/main" id="{70CEE6FE-9894-4058-B045-ADD43A4CF4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98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8" name="Rectangle 47">
                      <a:extLst>
                        <a:ext uri="{FF2B5EF4-FFF2-40B4-BE49-F238E27FC236}">
                          <a16:creationId xmlns:a16="http://schemas.microsoft.com/office/drawing/2014/main" id="{567AC4C4-7706-4487-A22D-171F24FFFF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67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9" name="Rectangle 48">
                      <a:extLst>
                        <a:ext uri="{FF2B5EF4-FFF2-40B4-BE49-F238E27FC236}">
                          <a16:creationId xmlns:a16="http://schemas.microsoft.com/office/drawing/2014/main" id="{4B8BEEB2-A3D1-49F8-A9E7-785DAEC243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36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0" name="Rectangle 49">
                      <a:extLst>
                        <a:ext uri="{FF2B5EF4-FFF2-40B4-BE49-F238E27FC236}">
                          <a16:creationId xmlns:a16="http://schemas.microsoft.com/office/drawing/2014/main" id="{7AAD2F03-A322-4997-93DA-D5402F098F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005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1" name="Rectangle 50">
                      <a:extLst>
                        <a:ext uri="{FF2B5EF4-FFF2-40B4-BE49-F238E27FC236}">
                          <a16:creationId xmlns:a16="http://schemas.microsoft.com/office/drawing/2014/main" id="{537CA9FD-38AC-485A-8398-36A76C3804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74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2" name="Rectangle 51">
                      <a:extLst>
                        <a:ext uri="{FF2B5EF4-FFF2-40B4-BE49-F238E27FC236}">
                          <a16:creationId xmlns:a16="http://schemas.microsoft.com/office/drawing/2014/main" id="{8D3416B9-2E92-4195-8D1B-97C7A953AD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96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3" name="Rectangle 52">
                      <a:extLst>
                        <a:ext uri="{FF2B5EF4-FFF2-40B4-BE49-F238E27FC236}">
                          <a16:creationId xmlns:a16="http://schemas.microsoft.com/office/drawing/2014/main" id="{DC5D4CD9-9042-44B7-9E09-934ADDA02B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065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4" name="Rectangle 53">
                      <a:extLst>
                        <a:ext uri="{FF2B5EF4-FFF2-40B4-BE49-F238E27FC236}">
                          <a16:creationId xmlns:a16="http://schemas.microsoft.com/office/drawing/2014/main" id="{414DCD1D-2531-4AAB-B1A7-4A42A1A372A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34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5" name="Rectangle 54">
                      <a:extLst>
                        <a:ext uri="{FF2B5EF4-FFF2-40B4-BE49-F238E27FC236}">
                          <a16:creationId xmlns:a16="http://schemas.microsoft.com/office/drawing/2014/main" id="{51CBC3BB-8CCF-4970-A308-FE32B284D5A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03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6" name="Rectangle 55">
                      <a:extLst>
                        <a:ext uri="{FF2B5EF4-FFF2-40B4-BE49-F238E27FC236}">
                          <a16:creationId xmlns:a16="http://schemas.microsoft.com/office/drawing/2014/main" id="{BF842DB5-95CE-48BD-8541-D8A3D23DEA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972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7" name="Rectangle 56">
                      <a:extLst>
                        <a:ext uri="{FF2B5EF4-FFF2-40B4-BE49-F238E27FC236}">
                          <a16:creationId xmlns:a16="http://schemas.microsoft.com/office/drawing/2014/main" id="{E82BCE9B-9580-4D85-9D09-F08370A0E62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941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8" name="Rectangle 57">
                      <a:extLst>
                        <a:ext uri="{FF2B5EF4-FFF2-40B4-BE49-F238E27FC236}">
                          <a16:creationId xmlns:a16="http://schemas.microsoft.com/office/drawing/2014/main" id="{68101556-A825-4488-AE91-2355C5432A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10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9" name="Rectangle 58">
                      <a:extLst>
                        <a:ext uri="{FF2B5EF4-FFF2-40B4-BE49-F238E27FC236}">
                          <a16:creationId xmlns:a16="http://schemas.microsoft.com/office/drawing/2014/main" id="{EEF7AE34-7BA8-425F-8C87-66CBB887D65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879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0" name="Rectangle 59">
                      <a:extLst>
                        <a:ext uri="{FF2B5EF4-FFF2-40B4-BE49-F238E27FC236}">
                          <a16:creationId xmlns:a16="http://schemas.microsoft.com/office/drawing/2014/main" id="{D9115B4E-9BB7-47DF-884A-24D07B2371C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11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1" name="Rectangle 60">
                      <a:extLst>
                        <a:ext uri="{FF2B5EF4-FFF2-40B4-BE49-F238E27FC236}">
                          <a16:creationId xmlns:a16="http://schemas.microsoft.com/office/drawing/2014/main" id="{1E624C31-744A-4FB9-9AB0-9EBF0A6CFB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28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2" name="Rectangle 61">
                      <a:extLst>
                        <a:ext uri="{FF2B5EF4-FFF2-40B4-BE49-F238E27FC236}">
                          <a16:creationId xmlns:a16="http://schemas.microsoft.com/office/drawing/2014/main" id="{B531AA4B-B9F6-4931-BF00-2637CA63C8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097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3" name="Rectangle 62">
                      <a:extLst>
                        <a:ext uri="{FF2B5EF4-FFF2-40B4-BE49-F238E27FC236}">
                          <a16:creationId xmlns:a16="http://schemas.microsoft.com/office/drawing/2014/main" id="{30A8B2CD-01F0-493E-BF15-E369861FC5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66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4" name="Rectangle 63">
                      <a:extLst>
                        <a:ext uri="{FF2B5EF4-FFF2-40B4-BE49-F238E27FC236}">
                          <a16:creationId xmlns:a16="http://schemas.microsoft.com/office/drawing/2014/main" id="{5CD8CA88-7411-48D4-A258-D35876A28A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35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5" name="Rectangle 64">
                      <a:extLst>
                        <a:ext uri="{FF2B5EF4-FFF2-40B4-BE49-F238E27FC236}">
                          <a16:creationId xmlns:a16="http://schemas.microsoft.com/office/drawing/2014/main" id="{24A7469D-3620-40F1-818D-D8D13A8CE1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04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6" name="Rectangle 65">
                      <a:extLst>
                        <a:ext uri="{FF2B5EF4-FFF2-40B4-BE49-F238E27FC236}">
                          <a16:creationId xmlns:a16="http://schemas.microsoft.com/office/drawing/2014/main" id="{E8080406-3586-4B60-97D0-11B321690C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973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7" name="Rectangle 66">
                      <a:extLst>
                        <a:ext uri="{FF2B5EF4-FFF2-40B4-BE49-F238E27FC236}">
                          <a16:creationId xmlns:a16="http://schemas.microsoft.com/office/drawing/2014/main" id="{7DC62F5D-4A62-428E-9FAF-336147840C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42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sp>
                <p:nvSpPr>
                  <p:cNvPr id="69" name="Trapezoid 68">
                    <a:extLst>
                      <a:ext uri="{FF2B5EF4-FFF2-40B4-BE49-F238E27FC236}">
                        <a16:creationId xmlns:a16="http://schemas.microsoft.com/office/drawing/2014/main" id="{AFDD5BB4-A395-4EFB-87D1-CEDBEF728E54}"/>
                      </a:ext>
                    </a:extLst>
                  </p:cNvPr>
                  <p:cNvSpPr/>
                  <p:nvPr/>
                </p:nvSpPr>
                <p:spPr>
                  <a:xfrm flipV="1">
                    <a:off x="1170304" y="789942"/>
                    <a:ext cx="5242560" cy="248555"/>
                  </a:xfrm>
                  <a:prstGeom prst="trapezoid">
                    <a:avLst>
                      <a:gd name="adj" fmla="val 94161"/>
                    </a:avLst>
                  </a:prstGeom>
                  <a:blipFill>
                    <a:blip r:embed="rId2"/>
                    <a:tile tx="0" ty="0" sx="100000" sy="100000" flip="none" algn="tl"/>
                  </a:blip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70" name="Trapezoid 69">
                    <a:extLst>
                      <a:ext uri="{FF2B5EF4-FFF2-40B4-BE49-F238E27FC236}">
                        <a16:creationId xmlns:a16="http://schemas.microsoft.com/office/drawing/2014/main" id="{5BDED40D-A4B6-4725-A2B1-1CDE12F985ED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1180418" y="5810985"/>
                    <a:ext cx="5242560" cy="248555"/>
                  </a:xfrm>
                  <a:prstGeom prst="trapezoid">
                    <a:avLst>
                      <a:gd name="adj" fmla="val 94161"/>
                    </a:avLst>
                  </a:prstGeom>
                  <a:blipFill>
                    <a:blip r:embed="rId2"/>
                    <a:tile tx="0" ty="0" sx="100000" sy="100000" flip="none" algn="tl"/>
                  </a:blip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72" name="Trapezoid 71">
                    <a:extLst>
                      <a:ext uri="{FF2B5EF4-FFF2-40B4-BE49-F238E27FC236}">
                        <a16:creationId xmlns:a16="http://schemas.microsoft.com/office/drawing/2014/main" id="{FE4EE9EB-8852-4F88-AF49-CC389AE4D75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672525" y="3295220"/>
                    <a:ext cx="5234597" cy="235586"/>
                  </a:xfrm>
                  <a:prstGeom prst="trapezoid">
                    <a:avLst>
                      <a:gd name="adj" fmla="val 102342"/>
                    </a:avLst>
                  </a:prstGeom>
                  <a:blipFill>
                    <a:blip r:embed="rId2"/>
                    <a:tile tx="0" ty="0" sx="100000" sy="100000" flip="none" algn="tl"/>
                  </a:blip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42" name="TextBox 141">
                    <a:extLst>
                      <a:ext uri="{FF2B5EF4-FFF2-40B4-BE49-F238E27FC236}">
                        <a16:creationId xmlns:a16="http://schemas.microsoft.com/office/drawing/2014/main" id="{5478D092-7072-47A8-8987-61856AEC6145}"/>
                      </a:ext>
                    </a:extLst>
                  </p:cNvPr>
                  <p:cNvSpPr txBox="1"/>
                  <p:nvPr/>
                </p:nvSpPr>
                <p:spPr>
                  <a:xfrm>
                    <a:off x="1548606" y="5729884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a</a:t>
                    </a:r>
                  </a:p>
                </p:txBody>
              </p:sp>
              <p:sp>
                <p:nvSpPr>
                  <p:cNvPr id="143" name="TextBox 142">
                    <a:extLst>
                      <a:ext uri="{FF2B5EF4-FFF2-40B4-BE49-F238E27FC236}">
                        <a16:creationId xmlns:a16="http://schemas.microsoft.com/office/drawing/2014/main" id="{C4776F2D-4EDB-441B-AA7A-A5430F2E5626}"/>
                      </a:ext>
                    </a:extLst>
                  </p:cNvPr>
                  <p:cNvSpPr txBox="1"/>
                  <p:nvPr/>
                </p:nvSpPr>
                <p:spPr>
                  <a:xfrm>
                    <a:off x="2149133" y="5729884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b</a:t>
                    </a:r>
                  </a:p>
                </p:txBody>
              </p:sp>
              <p:sp>
                <p:nvSpPr>
                  <p:cNvPr id="144" name="TextBox 143">
                    <a:extLst>
                      <a:ext uri="{FF2B5EF4-FFF2-40B4-BE49-F238E27FC236}">
                        <a16:creationId xmlns:a16="http://schemas.microsoft.com/office/drawing/2014/main" id="{7B26844B-ACF0-44A1-B60E-23D835E6C78F}"/>
                      </a:ext>
                    </a:extLst>
                  </p:cNvPr>
                  <p:cNvSpPr txBox="1"/>
                  <p:nvPr/>
                </p:nvSpPr>
                <p:spPr>
                  <a:xfrm>
                    <a:off x="2748335" y="5739083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c</a:t>
                    </a:r>
                  </a:p>
                </p:txBody>
              </p:sp>
              <p:sp>
                <p:nvSpPr>
                  <p:cNvPr id="145" name="TextBox 144">
                    <a:extLst>
                      <a:ext uri="{FF2B5EF4-FFF2-40B4-BE49-F238E27FC236}">
                        <a16:creationId xmlns:a16="http://schemas.microsoft.com/office/drawing/2014/main" id="{CC1FEE89-8CC4-4207-8E7C-1DB4EADB51AB}"/>
                      </a:ext>
                    </a:extLst>
                  </p:cNvPr>
                  <p:cNvSpPr txBox="1"/>
                  <p:nvPr/>
                </p:nvSpPr>
                <p:spPr>
                  <a:xfrm>
                    <a:off x="3348862" y="5739083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d</a:t>
                    </a:r>
                  </a:p>
                </p:txBody>
              </p:sp>
              <p:sp>
                <p:nvSpPr>
                  <p:cNvPr id="146" name="TextBox 145">
                    <a:extLst>
                      <a:ext uri="{FF2B5EF4-FFF2-40B4-BE49-F238E27FC236}">
                        <a16:creationId xmlns:a16="http://schemas.microsoft.com/office/drawing/2014/main" id="{76D10775-1936-4D94-8F71-44E4F08CE34D}"/>
                      </a:ext>
                    </a:extLst>
                  </p:cNvPr>
                  <p:cNvSpPr txBox="1"/>
                  <p:nvPr/>
                </p:nvSpPr>
                <p:spPr>
                  <a:xfrm>
                    <a:off x="3942380" y="5720685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e</a:t>
                    </a:r>
                  </a:p>
                </p:txBody>
              </p:sp>
              <p:sp>
                <p:nvSpPr>
                  <p:cNvPr id="147" name="TextBox 146">
                    <a:extLst>
                      <a:ext uri="{FF2B5EF4-FFF2-40B4-BE49-F238E27FC236}">
                        <a16:creationId xmlns:a16="http://schemas.microsoft.com/office/drawing/2014/main" id="{254A74E5-2A37-407F-AE06-D3527A101B13}"/>
                      </a:ext>
                    </a:extLst>
                  </p:cNvPr>
                  <p:cNvSpPr txBox="1"/>
                  <p:nvPr/>
                </p:nvSpPr>
                <p:spPr>
                  <a:xfrm>
                    <a:off x="4542907" y="5720685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f</a:t>
                    </a:r>
                  </a:p>
                </p:txBody>
              </p:sp>
              <p:sp>
                <p:nvSpPr>
                  <p:cNvPr id="148" name="TextBox 147">
                    <a:extLst>
                      <a:ext uri="{FF2B5EF4-FFF2-40B4-BE49-F238E27FC236}">
                        <a16:creationId xmlns:a16="http://schemas.microsoft.com/office/drawing/2014/main" id="{20799E9E-189A-4126-BA09-A0B80E6F731B}"/>
                      </a:ext>
                    </a:extLst>
                  </p:cNvPr>
                  <p:cNvSpPr txBox="1"/>
                  <p:nvPr/>
                </p:nvSpPr>
                <p:spPr>
                  <a:xfrm>
                    <a:off x="5142109" y="5729884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g</a:t>
                    </a:r>
                  </a:p>
                </p:txBody>
              </p:sp>
              <p:sp>
                <p:nvSpPr>
                  <p:cNvPr id="149" name="TextBox 148">
                    <a:extLst>
                      <a:ext uri="{FF2B5EF4-FFF2-40B4-BE49-F238E27FC236}">
                        <a16:creationId xmlns:a16="http://schemas.microsoft.com/office/drawing/2014/main" id="{45490A2A-9FF8-458E-B826-CF49331E2ACA}"/>
                      </a:ext>
                    </a:extLst>
                  </p:cNvPr>
                  <p:cNvSpPr txBox="1"/>
                  <p:nvPr/>
                </p:nvSpPr>
                <p:spPr>
                  <a:xfrm>
                    <a:off x="5742636" y="5729884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h</a:t>
                    </a:r>
                  </a:p>
                </p:txBody>
              </p:sp>
              <p:sp>
                <p:nvSpPr>
                  <p:cNvPr id="150" name="TextBox 149">
                    <a:extLst>
                      <a:ext uri="{FF2B5EF4-FFF2-40B4-BE49-F238E27FC236}">
                        <a16:creationId xmlns:a16="http://schemas.microsoft.com/office/drawing/2014/main" id="{30FDB1C0-8857-4948-BDA0-4B3B4D240E51}"/>
                      </a:ext>
                    </a:extLst>
                  </p:cNvPr>
                  <p:cNvSpPr txBox="1"/>
                  <p:nvPr/>
                </p:nvSpPr>
                <p:spPr>
                  <a:xfrm>
                    <a:off x="1151594" y="5310737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1</a:t>
                    </a:r>
                  </a:p>
                </p:txBody>
              </p:sp>
              <p:sp>
                <p:nvSpPr>
                  <p:cNvPr id="152" name="TextBox 151">
                    <a:extLst>
                      <a:ext uri="{FF2B5EF4-FFF2-40B4-BE49-F238E27FC236}">
                        <a16:creationId xmlns:a16="http://schemas.microsoft.com/office/drawing/2014/main" id="{4320CA1C-06FD-4E8C-892A-9FB58CA9BF07}"/>
                      </a:ext>
                    </a:extLst>
                  </p:cNvPr>
                  <p:cNvSpPr txBox="1"/>
                  <p:nvPr/>
                </p:nvSpPr>
                <p:spPr>
                  <a:xfrm>
                    <a:off x="1146611" y="4098042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3</a:t>
                    </a:r>
                  </a:p>
                </p:txBody>
              </p:sp>
              <p:sp>
                <p:nvSpPr>
                  <p:cNvPr id="155" name="TextBox 154">
                    <a:extLst>
                      <a:ext uri="{FF2B5EF4-FFF2-40B4-BE49-F238E27FC236}">
                        <a16:creationId xmlns:a16="http://schemas.microsoft.com/office/drawing/2014/main" id="{29A10450-CCBB-4067-A96E-BB11EA485E01}"/>
                      </a:ext>
                    </a:extLst>
                  </p:cNvPr>
                  <p:cNvSpPr txBox="1"/>
                  <p:nvPr/>
                </p:nvSpPr>
                <p:spPr>
                  <a:xfrm>
                    <a:off x="1156061" y="2323151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6</a:t>
                    </a:r>
                  </a:p>
                </p:txBody>
              </p:sp>
              <p:sp>
                <p:nvSpPr>
                  <p:cNvPr id="158" name="TextBox 157">
                    <a:extLst>
                      <a:ext uri="{FF2B5EF4-FFF2-40B4-BE49-F238E27FC236}">
                        <a16:creationId xmlns:a16="http://schemas.microsoft.com/office/drawing/2014/main" id="{E32E8DC0-305E-43A7-A11B-0364AF0ECDA8}"/>
                      </a:ext>
                    </a:extLst>
                  </p:cNvPr>
                  <p:cNvSpPr txBox="1"/>
                  <p:nvPr/>
                </p:nvSpPr>
                <p:spPr>
                  <a:xfrm>
                    <a:off x="1162126" y="1139239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8</a:t>
                    </a:r>
                  </a:p>
                </p:txBody>
              </p:sp>
            </p:grpSp>
          </p:grpSp>
        </p:grp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BB16C8D0-8451-4E38-A31D-36318A2D7267}"/>
                </a:ext>
              </a:extLst>
            </p:cNvPr>
            <p:cNvSpPr txBox="1"/>
            <p:nvPr/>
          </p:nvSpPr>
          <p:spPr>
            <a:xfrm>
              <a:off x="1143358" y="3504939"/>
              <a:ext cx="3640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63935FE9-7437-4B98-8993-7F0168D755BD}"/>
              </a:ext>
            </a:extLst>
          </p:cNvPr>
          <p:cNvGrpSpPr/>
          <p:nvPr/>
        </p:nvGrpSpPr>
        <p:grpSpPr>
          <a:xfrm>
            <a:off x="5778360" y="4036674"/>
            <a:ext cx="251450" cy="563761"/>
            <a:chOff x="7694966" y="1722120"/>
            <a:chExt cx="750534" cy="1706880"/>
          </a:xfrm>
        </p:grpSpPr>
        <p:sp>
          <p:nvSpPr>
            <p:cNvPr id="87" name="Trapezoid 79">
              <a:extLst>
                <a:ext uri="{FF2B5EF4-FFF2-40B4-BE49-F238E27FC236}">
                  <a16:creationId xmlns:a16="http://schemas.microsoft.com/office/drawing/2014/main" id="{3A23EA01-0AC0-4633-A5EB-66F570E4841A}"/>
                </a:ext>
              </a:extLst>
            </p:cNvPr>
            <p:cNvSpPr/>
            <p:nvPr/>
          </p:nvSpPr>
          <p:spPr>
            <a:xfrm>
              <a:off x="7694967" y="2266950"/>
              <a:ext cx="750532" cy="938616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0AEE4ED9-005D-4451-9FA9-8A0C9F44D5FE}"/>
                </a:ext>
              </a:extLst>
            </p:cNvPr>
            <p:cNvGrpSpPr/>
            <p:nvPr/>
          </p:nvGrpSpPr>
          <p:grpSpPr>
            <a:xfrm>
              <a:off x="7694966" y="3206750"/>
              <a:ext cx="750534" cy="222250"/>
              <a:chOff x="7694966" y="3234753"/>
              <a:chExt cx="602459" cy="194247"/>
            </a:xfrm>
          </p:grpSpPr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FAFA8B26-1763-45AA-B252-9883A00DA001}"/>
                  </a:ext>
                </a:extLst>
              </p:cNvPr>
              <p:cNvSpPr/>
              <p:nvPr/>
            </p:nvSpPr>
            <p:spPr>
              <a:xfrm>
                <a:off x="7694968" y="3234753"/>
                <a:ext cx="602457" cy="65094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144C0244-E9C8-4F6C-A649-32F1BF30A46F}"/>
                  </a:ext>
                </a:extLst>
              </p:cNvPr>
              <p:cNvSpPr/>
              <p:nvPr/>
            </p:nvSpPr>
            <p:spPr>
              <a:xfrm>
                <a:off x="7694966" y="3363906"/>
                <a:ext cx="602457" cy="65094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Rectangle 81">
                <a:extLst>
                  <a:ext uri="{FF2B5EF4-FFF2-40B4-BE49-F238E27FC236}">
                    <a16:creationId xmlns:a16="http://schemas.microsoft.com/office/drawing/2014/main" id="{723C1C3C-A9B3-4FC7-89A7-543BB2585EB0}"/>
                  </a:ext>
                </a:extLst>
              </p:cNvPr>
              <p:cNvSpPr/>
              <p:nvPr/>
            </p:nvSpPr>
            <p:spPr>
              <a:xfrm>
                <a:off x="7694966" y="3298812"/>
                <a:ext cx="602457" cy="65094"/>
              </a:xfrm>
              <a:custGeom>
                <a:avLst/>
                <a:gdLst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2457" h="65094">
                    <a:moveTo>
                      <a:pt x="0" y="0"/>
                    </a:moveTo>
                    <a:lnTo>
                      <a:pt x="602457" y="0"/>
                    </a:lnTo>
                    <a:cubicBezTo>
                      <a:pt x="569119" y="28842"/>
                      <a:pt x="571502" y="43396"/>
                      <a:pt x="602457" y="65094"/>
                    </a:cubicBezTo>
                    <a:lnTo>
                      <a:pt x="0" y="65094"/>
                    </a:lnTo>
                    <a:cubicBezTo>
                      <a:pt x="33338" y="45777"/>
                      <a:pt x="30957" y="26461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2" name="Trapezoid 91">
              <a:extLst>
                <a:ext uri="{FF2B5EF4-FFF2-40B4-BE49-F238E27FC236}">
                  <a16:creationId xmlns:a16="http://schemas.microsoft.com/office/drawing/2014/main" id="{6F3C3799-3C91-4F36-A520-AF877D9EFB98}"/>
                </a:ext>
              </a:extLst>
            </p:cNvPr>
            <p:cNvSpPr/>
            <p:nvPr/>
          </p:nvSpPr>
          <p:spPr>
            <a:xfrm flipV="1">
              <a:off x="7810500" y="2067529"/>
              <a:ext cx="520700" cy="198235"/>
            </a:xfrm>
            <a:custGeom>
              <a:avLst/>
              <a:gdLst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0700" h="198235">
                  <a:moveTo>
                    <a:pt x="0" y="198235"/>
                  </a:moveTo>
                  <a:cubicBezTo>
                    <a:pt x="82136" y="132157"/>
                    <a:pt x="110298" y="75603"/>
                    <a:pt x="74959" y="0"/>
                  </a:cubicBezTo>
                  <a:lnTo>
                    <a:pt x="445741" y="0"/>
                  </a:lnTo>
                  <a:cubicBezTo>
                    <a:pt x="413577" y="66078"/>
                    <a:pt x="460789" y="128982"/>
                    <a:pt x="520700" y="198235"/>
                  </a:cubicBezTo>
                  <a:lnTo>
                    <a:pt x="0" y="198235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Cross 92">
              <a:extLst>
                <a:ext uri="{FF2B5EF4-FFF2-40B4-BE49-F238E27FC236}">
                  <a16:creationId xmlns:a16="http://schemas.microsoft.com/office/drawing/2014/main" id="{4A0871BE-824A-4F21-A1A1-90E9B34AE1DC}"/>
                </a:ext>
              </a:extLst>
            </p:cNvPr>
            <p:cNvSpPr/>
            <p:nvPr/>
          </p:nvSpPr>
          <p:spPr>
            <a:xfrm>
              <a:off x="7892018" y="1722120"/>
              <a:ext cx="344964" cy="344223"/>
            </a:xfrm>
            <a:prstGeom prst="plus">
              <a:avLst>
                <a:gd name="adj" fmla="val 35659"/>
              </a:avLst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57568218-776F-4DA6-95AD-B01EE1FE75A7}"/>
              </a:ext>
            </a:extLst>
          </p:cNvPr>
          <p:cNvGrpSpPr/>
          <p:nvPr/>
        </p:nvGrpSpPr>
        <p:grpSpPr>
          <a:xfrm>
            <a:off x="5151136" y="1070872"/>
            <a:ext cx="251450" cy="556766"/>
            <a:chOff x="6837222" y="3653522"/>
            <a:chExt cx="750534" cy="1685702"/>
          </a:xfrm>
        </p:grpSpPr>
        <p:sp>
          <p:nvSpPr>
            <p:cNvPr id="94" name="Trapezoid 79">
              <a:extLst>
                <a:ext uri="{FF2B5EF4-FFF2-40B4-BE49-F238E27FC236}">
                  <a16:creationId xmlns:a16="http://schemas.microsoft.com/office/drawing/2014/main" id="{5818FD8E-56E9-4484-AD02-28B26C68ADB5}"/>
                </a:ext>
              </a:extLst>
            </p:cNvPr>
            <p:cNvSpPr/>
            <p:nvPr/>
          </p:nvSpPr>
          <p:spPr>
            <a:xfrm>
              <a:off x="6837223" y="3969644"/>
              <a:ext cx="750532" cy="1104076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0F73A3ED-1F99-4BC8-880C-2014CB2DFC0F}"/>
                </a:ext>
              </a:extLst>
            </p:cNvPr>
            <p:cNvGrpSpPr/>
            <p:nvPr/>
          </p:nvGrpSpPr>
          <p:grpSpPr>
            <a:xfrm>
              <a:off x="6837222" y="5075126"/>
              <a:ext cx="750534" cy="264098"/>
              <a:chOff x="7694966" y="3234753"/>
              <a:chExt cx="602459" cy="194247"/>
            </a:xfrm>
            <a:solidFill>
              <a:schemeClr val="tx1"/>
            </a:solidFill>
          </p:grpSpPr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8124DF02-46E4-4E55-A6D9-90463DE9981F}"/>
                  </a:ext>
                </a:extLst>
              </p:cNvPr>
              <p:cNvSpPr/>
              <p:nvPr/>
            </p:nvSpPr>
            <p:spPr>
              <a:xfrm>
                <a:off x="7694968" y="3234753"/>
                <a:ext cx="602457" cy="65094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5904D597-AE52-446D-851D-52A9B1CDB95D}"/>
                  </a:ext>
                </a:extLst>
              </p:cNvPr>
              <p:cNvSpPr/>
              <p:nvPr/>
            </p:nvSpPr>
            <p:spPr>
              <a:xfrm>
                <a:off x="7694966" y="3363906"/>
                <a:ext cx="602457" cy="65094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Rectangle 81">
                <a:extLst>
                  <a:ext uri="{FF2B5EF4-FFF2-40B4-BE49-F238E27FC236}">
                    <a16:creationId xmlns:a16="http://schemas.microsoft.com/office/drawing/2014/main" id="{C540814E-1166-44E4-A054-3562390AB88C}"/>
                  </a:ext>
                </a:extLst>
              </p:cNvPr>
              <p:cNvSpPr/>
              <p:nvPr/>
            </p:nvSpPr>
            <p:spPr>
              <a:xfrm>
                <a:off x="7694966" y="3298812"/>
                <a:ext cx="602457" cy="65094"/>
              </a:xfrm>
              <a:custGeom>
                <a:avLst/>
                <a:gdLst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2457" h="65094">
                    <a:moveTo>
                      <a:pt x="0" y="0"/>
                    </a:moveTo>
                    <a:lnTo>
                      <a:pt x="602457" y="0"/>
                    </a:lnTo>
                    <a:cubicBezTo>
                      <a:pt x="569119" y="28842"/>
                      <a:pt x="571502" y="43396"/>
                      <a:pt x="602457" y="65094"/>
                    </a:cubicBezTo>
                    <a:lnTo>
                      <a:pt x="0" y="65094"/>
                    </a:lnTo>
                    <a:cubicBezTo>
                      <a:pt x="33338" y="45777"/>
                      <a:pt x="30957" y="26461"/>
                      <a:pt x="0" y="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AACB6DCB-5452-4538-A484-AE94AF47EED9}"/>
                </a:ext>
              </a:extLst>
            </p:cNvPr>
            <p:cNvSpPr/>
            <p:nvPr/>
          </p:nvSpPr>
          <p:spPr>
            <a:xfrm>
              <a:off x="7024905" y="3796395"/>
              <a:ext cx="381000" cy="171842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8A017BD4-CA15-40FF-891D-209B300B4BE9}"/>
                </a:ext>
              </a:extLst>
            </p:cNvPr>
            <p:cNvSpPr/>
            <p:nvPr/>
          </p:nvSpPr>
          <p:spPr>
            <a:xfrm rot="5400000">
              <a:off x="7189016" y="3751349"/>
              <a:ext cx="314714" cy="119063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D1128860-A972-4F80-9147-0A38D0DADD0C}"/>
                </a:ext>
              </a:extLst>
            </p:cNvPr>
            <p:cNvSpPr/>
            <p:nvPr/>
          </p:nvSpPr>
          <p:spPr>
            <a:xfrm rot="5400000">
              <a:off x="6927077" y="3751348"/>
              <a:ext cx="314715" cy="119063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E0046DA9-BE90-4365-8F0E-2CB8D19F58E9}"/>
              </a:ext>
            </a:extLst>
          </p:cNvPr>
          <p:cNvGrpSpPr/>
          <p:nvPr/>
        </p:nvGrpSpPr>
        <p:grpSpPr>
          <a:xfrm>
            <a:off x="5778359" y="1058705"/>
            <a:ext cx="251450" cy="563761"/>
            <a:chOff x="7708720" y="3652435"/>
            <a:chExt cx="750534" cy="1706880"/>
          </a:xfrm>
        </p:grpSpPr>
        <p:sp>
          <p:nvSpPr>
            <p:cNvPr id="104" name="Trapezoid 79">
              <a:extLst>
                <a:ext uri="{FF2B5EF4-FFF2-40B4-BE49-F238E27FC236}">
                  <a16:creationId xmlns:a16="http://schemas.microsoft.com/office/drawing/2014/main" id="{9B901CCB-6FD9-41B4-8891-84534AA2395B}"/>
                </a:ext>
              </a:extLst>
            </p:cNvPr>
            <p:cNvSpPr/>
            <p:nvPr/>
          </p:nvSpPr>
          <p:spPr>
            <a:xfrm>
              <a:off x="7708721" y="4197265"/>
              <a:ext cx="750532" cy="938616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9DEB6B25-FA44-41D0-8628-0F74F44D1281}"/>
                </a:ext>
              </a:extLst>
            </p:cNvPr>
            <p:cNvGrpSpPr/>
            <p:nvPr/>
          </p:nvGrpSpPr>
          <p:grpSpPr>
            <a:xfrm>
              <a:off x="7708720" y="5137065"/>
              <a:ext cx="750534" cy="222250"/>
              <a:chOff x="7694966" y="3234753"/>
              <a:chExt cx="602459" cy="194247"/>
            </a:xfrm>
            <a:solidFill>
              <a:schemeClr val="tx1"/>
            </a:solidFill>
          </p:grpSpPr>
          <p:sp>
            <p:nvSpPr>
              <p:cNvPr id="106" name="Rectangle 105">
                <a:extLst>
                  <a:ext uri="{FF2B5EF4-FFF2-40B4-BE49-F238E27FC236}">
                    <a16:creationId xmlns:a16="http://schemas.microsoft.com/office/drawing/2014/main" id="{E96C0E1E-C5E4-4CBF-9BB9-5607FE48675A}"/>
                  </a:ext>
                </a:extLst>
              </p:cNvPr>
              <p:cNvSpPr/>
              <p:nvPr/>
            </p:nvSpPr>
            <p:spPr>
              <a:xfrm>
                <a:off x="7694968" y="3234753"/>
                <a:ext cx="602457" cy="65094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Rectangle 106">
                <a:extLst>
                  <a:ext uri="{FF2B5EF4-FFF2-40B4-BE49-F238E27FC236}">
                    <a16:creationId xmlns:a16="http://schemas.microsoft.com/office/drawing/2014/main" id="{6EACED82-4F0D-45C7-BA83-032BE563E287}"/>
                  </a:ext>
                </a:extLst>
              </p:cNvPr>
              <p:cNvSpPr/>
              <p:nvPr/>
            </p:nvSpPr>
            <p:spPr>
              <a:xfrm>
                <a:off x="7694966" y="3363906"/>
                <a:ext cx="602457" cy="65094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Rectangle 81">
                <a:extLst>
                  <a:ext uri="{FF2B5EF4-FFF2-40B4-BE49-F238E27FC236}">
                    <a16:creationId xmlns:a16="http://schemas.microsoft.com/office/drawing/2014/main" id="{CA853522-D37C-4B52-AE40-DD0AD3363C26}"/>
                  </a:ext>
                </a:extLst>
              </p:cNvPr>
              <p:cNvSpPr/>
              <p:nvPr/>
            </p:nvSpPr>
            <p:spPr>
              <a:xfrm>
                <a:off x="7694966" y="3298812"/>
                <a:ext cx="602457" cy="65094"/>
              </a:xfrm>
              <a:custGeom>
                <a:avLst/>
                <a:gdLst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2457" h="65094">
                    <a:moveTo>
                      <a:pt x="0" y="0"/>
                    </a:moveTo>
                    <a:lnTo>
                      <a:pt x="602457" y="0"/>
                    </a:lnTo>
                    <a:cubicBezTo>
                      <a:pt x="569119" y="28842"/>
                      <a:pt x="571502" y="43396"/>
                      <a:pt x="602457" y="65094"/>
                    </a:cubicBezTo>
                    <a:lnTo>
                      <a:pt x="0" y="65094"/>
                    </a:lnTo>
                    <a:cubicBezTo>
                      <a:pt x="33338" y="45777"/>
                      <a:pt x="30957" y="26461"/>
                      <a:pt x="0" y="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9" name="Trapezoid 91">
              <a:extLst>
                <a:ext uri="{FF2B5EF4-FFF2-40B4-BE49-F238E27FC236}">
                  <a16:creationId xmlns:a16="http://schemas.microsoft.com/office/drawing/2014/main" id="{BAA293C2-01A0-4E19-9B0E-A6212BF2A849}"/>
                </a:ext>
              </a:extLst>
            </p:cNvPr>
            <p:cNvSpPr/>
            <p:nvPr/>
          </p:nvSpPr>
          <p:spPr>
            <a:xfrm flipV="1">
              <a:off x="7824254" y="3997844"/>
              <a:ext cx="520700" cy="198235"/>
            </a:xfrm>
            <a:custGeom>
              <a:avLst/>
              <a:gdLst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0700" h="198235">
                  <a:moveTo>
                    <a:pt x="0" y="198235"/>
                  </a:moveTo>
                  <a:cubicBezTo>
                    <a:pt x="82136" y="132157"/>
                    <a:pt x="110298" y="75603"/>
                    <a:pt x="74959" y="0"/>
                  </a:cubicBezTo>
                  <a:lnTo>
                    <a:pt x="445741" y="0"/>
                  </a:lnTo>
                  <a:cubicBezTo>
                    <a:pt x="413577" y="66078"/>
                    <a:pt x="460789" y="128982"/>
                    <a:pt x="520700" y="198235"/>
                  </a:cubicBezTo>
                  <a:lnTo>
                    <a:pt x="0" y="198235"/>
                  </a:lnTo>
                  <a:close/>
                </a:path>
              </a:pathLst>
            </a:cu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Cross 109">
              <a:extLst>
                <a:ext uri="{FF2B5EF4-FFF2-40B4-BE49-F238E27FC236}">
                  <a16:creationId xmlns:a16="http://schemas.microsoft.com/office/drawing/2014/main" id="{53DA4E13-489F-4FE8-8520-3654BFA9FCE0}"/>
                </a:ext>
              </a:extLst>
            </p:cNvPr>
            <p:cNvSpPr/>
            <p:nvPr/>
          </p:nvSpPr>
          <p:spPr>
            <a:xfrm>
              <a:off x="7905772" y="3652435"/>
              <a:ext cx="344964" cy="344223"/>
            </a:xfrm>
            <a:prstGeom prst="plus">
              <a:avLst>
                <a:gd name="adj" fmla="val 35659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D1FAAAAB-268F-4D73-BAF4-2E71EB895D71}"/>
              </a:ext>
            </a:extLst>
          </p:cNvPr>
          <p:cNvGrpSpPr/>
          <p:nvPr/>
        </p:nvGrpSpPr>
        <p:grpSpPr>
          <a:xfrm>
            <a:off x="5765493" y="2276639"/>
            <a:ext cx="232116" cy="502430"/>
            <a:chOff x="7846358" y="882757"/>
            <a:chExt cx="602459" cy="1339516"/>
          </a:xfrm>
          <a:solidFill>
            <a:schemeClr val="tx1"/>
          </a:solidFill>
        </p:grpSpPr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22B1877E-5B1E-49DD-9908-9077229F450C}"/>
                </a:ext>
              </a:extLst>
            </p:cNvPr>
            <p:cNvSpPr/>
            <p:nvPr/>
          </p:nvSpPr>
          <p:spPr>
            <a:xfrm>
              <a:off x="7953571" y="882757"/>
              <a:ext cx="388030" cy="388030"/>
            </a:xfrm>
            <a:prstGeom prst="ellipse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42EBA018-5230-40C8-98DD-3042613347FF}"/>
                </a:ext>
              </a:extLst>
            </p:cNvPr>
            <p:cNvSpPr/>
            <p:nvPr/>
          </p:nvSpPr>
          <p:spPr>
            <a:xfrm>
              <a:off x="7846360" y="2028026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Trapezoid 79">
              <a:extLst>
                <a:ext uri="{FF2B5EF4-FFF2-40B4-BE49-F238E27FC236}">
                  <a16:creationId xmlns:a16="http://schemas.microsoft.com/office/drawing/2014/main" id="{D2808529-D621-4A92-8C81-123DDA8DE995}"/>
                </a:ext>
              </a:extLst>
            </p:cNvPr>
            <p:cNvSpPr/>
            <p:nvPr/>
          </p:nvSpPr>
          <p:spPr>
            <a:xfrm>
              <a:off x="7846360" y="1201050"/>
              <a:ext cx="602457" cy="826974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22122B8C-3A9C-4B02-84D5-8BF63C0B9E1F}"/>
                </a:ext>
              </a:extLst>
            </p:cNvPr>
            <p:cNvSpPr/>
            <p:nvPr/>
          </p:nvSpPr>
          <p:spPr>
            <a:xfrm>
              <a:off x="7846358" y="2157179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Rectangle 81">
              <a:extLst>
                <a:ext uri="{FF2B5EF4-FFF2-40B4-BE49-F238E27FC236}">
                  <a16:creationId xmlns:a16="http://schemas.microsoft.com/office/drawing/2014/main" id="{A48E5065-8B36-4516-91C6-821B3C19D640}"/>
                </a:ext>
              </a:extLst>
            </p:cNvPr>
            <p:cNvSpPr/>
            <p:nvPr/>
          </p:nvSpPr>
          <p:spPr>
            <a:xfrm>
              <a:off x="7846358" y="2092085"/>
              <a:ext cx="602457" cy="65094"/>
            </a:xfrm>
            <a:custGeom>
              <a:avLst/>
              <a:gdLst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65094">
                  <a:moveTo>
                    <a:pt x="0" y="0"/>
                  </a:moveTo>
                  <a:lnTo>
                    <a:pt x="602457" y="0"/>
                  </a:lnTo>
                  <a:cubicBezTo>
                    <a:pt x="569119" y="28842"/>
                    <a:pt x="571502" y="43396"/>
                    <a:pt x="602457" y="65094"/>
                  </a:cubicBezTo>
                  <a:lnTo>
                    <a:pt x="0" y="65094"/>
                  </a:lnTo>
                  <a:cubicBezTo>
                    <a:pt x="33338" y="45777"/>
                    <a:pt x="30957" y="26461"/>
                    <a:pt x="0" y="0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46B2CAFB-030A-4832-A895-70849D995FF0}"/>
              </a:ext>
            </a:extLst>
          </p:cNvPr>
          <p:cNvGrpSpPr/>
          <p:nvPr/>
        </p:nvGrpSpPr>
        <p:grpSpPr>
          <a:xfrm>
            <a:off x="3932783" y="3438748"/>
            <a:ext cx="313647" cy="573437"/>
            <a:chOff x="8601981" y="1689760"/>
            <a:chExt cx="936180" cy="1736177"/>
          </a:xfrm>
        </p:grpSpPr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BDDC0E04-06A7-43E1-BBC4-E686521EE0A0}"/>
                </a:ext>
              </a:extLst>
            </p:cNvPr>
            <p:cNvSpPr/>
            <p:nvPr/>
          </p:nvSpPr>
          <p:spPr>
            <a:xfrm>
              <a:off x="8601981" y="1689760"/>
              <a:ext cx="936180" cy="1436825"/>
            </a:xfrm>
            <a:custGeom>
              <a:avLst/>
              <a:gdLst>
                <a:gd name="connsiteX0" fmla="*/ 932850 w 977736"/>
                <a:gd name="connsiteY0" fmla="*/ 1572806 h 1579156"/>
                <a:gd name="connsiteX1" fmla="*/ 837600 w 977736"/>
                <a:gd name="connsiteY1" fmla="*/ 1414056 h 1579156"/>
                <a:gd name="connsiteX2" fmla="*/ 770925 w 977736"/>
                <a:gd name="connsiteY2" fmla="*/ 1220381 h 1579156"/>
                <a:gd name="connsiteX3" fmla="*/ 904275 w 977736"/>
                <a:gd name="connsiteY3" fmla="*/ 1141006 h 1579156"/>
                <a:gd name="connsiteX4" fmla="*/ 977300 w 977736"/>
                <a:gd name="connsiteY4" fmla="*/ 1083856 h 1579156"/>
                <a:gd name="connsiteX5" fmla="*/ 872525 w 977736"/>
                <a:gd name="connsiteY5" fmla="*/ 1064806 h 1579156"/>
                <a:gd name="connsiteX6" fmla="*/ 761400 w 977736"/>
                <a:gd name="connsiteY6" fmla="*/ 956856 h 1579156"/>
                <a:gd name="connsiteX7" fmla="*/ 777275 w 977736"/>
                <a:gd name="connsiteY7" fmla="*/ 794931 h 1579156"/>
                <a:gd name="connsiteX8" fmla="*/ 923325 w 977736"/>
                <a:gd name="connsiteY8" fmla="*/ 496481 h 1579156"/>
                <a:gd name="connsiteX9" fmla="*/ 843950 w 977736"/>
                <a:gd name="connsiteY9" fmla="*/ 226606 h 1579156"/>
                <a:gd name="connsiteX10" fmla="*/ 675675 w 977736"/>
                <a:gd name="connsiteY10" fmla="*/ 51981 h 1579156"/>
                <a:gd name="connsiteX11" fmla="*/ 415325 w 977736"/>
                <a:gd name="connsiteY11" fmla="*/ 1181 h 1579156"/>
                <a:gd name="connsiteX12" fmla="*/ 154975 w 977736"/>
                <a:gd name="connsiteY12" fmla="*/ 90081 h 1579156"/>
                <a:gd name="connsiteX13" fmla="*/ 24800 w 977736"/>
                <a:gd name="connsiteY13" fmla="*/ 210731 h 1579156"/>
                <a:gd name="connsiteX14" fmla="*/ 101000 w 977736"/>
                <a:gd name="connsiteY14" fmla="*/ 337731 h 1579156"/>
                <a:gd name="connsiteX15" fmla="*/ 27975 w 977736"/>
                <a:gd name="connsiteY15" fmla="*/ 439331 h 1579156"/>
                <a:gd name="connsiteX16" fmla="*/ 62900 w 977736"/>
                <a:gd name="connsiteY16" fmla="*/ 569506 h 1579156"/>
                <a:gd name="connsiteX17" fmla="*/ 2575 w 977736"/>
                <a:gd name="connsiteY17" fmla="*/ 861606 h 1579156"/>
                <a:gd name="connsiteX18" fmla="*/ 15275 w 977736"/>
                <a:gd name="connsiteY18" fmla="*/ 956856 h 1579156"/>
                <a:gd name="connsiteX19" fmla="*/ 53375 w 977736"/>
                <a:gd name="connsiteY19" fmla="*/ 1020356 h 1579156"/>
                <a:gd name="connsiteX20" fmla="*/ 107350 w 977736"/>
                <a:gd name="connsiteY20" fmla="*/ 1033056 h 1579156"/>
                <a:gd name="connsiteX21" fmla="*/ 237525 w 977736"/>
                <a:gd name="connsiteY21" fmla="*/ 880656 h 1579156"/>
                <a:gd name="connsiteX22" fmla="*/ 281975 w 977736"/>
                <a:gd name="connsiteY22" fmla="*/ 848906 h 1579156"/>
                <a:gd name="connsiteX23" fmla="*/ 367700 w 977736"/>
                <a:gd name="connsiteY23" fmla="*/ 753656 h 1579156"/>
                <a:gd name="connsiteX24" fmla="*/ 361350 w 977736"/>
                <a:gd name="connsiteY24" fmla="*/ 1020356 h 1579156"/>
                <a:gd name="connsiteX25" fmla="*/ 285150 w 977736"/>
                <a:gd name="connsiteY25" fmla="*/ 1382306 h 1579156"/>
                <a:gd name="connsiteX26" fmla="*/ 186725 w 977736"/>
                <a:gd name="connsiteY26" fmla="*/ 1579156 h 1579156"/>
                <a:gd name="connsiteX0" fmla="*/ 932850 w 977736"/>
                <a:gd name="connsiteY0" fmla="*/ 1572246 h 1578596"/>
                <a:gd name="connsiteX1" fmla="*/ 837600 w 977736"/>
                <a:gd name="connsiteY1" fmla="*/ 1413496 h 1578596"/>
                <a:gd name="connsiteX2" fmla="*/ 770925 w 977736"/>
                <a:gd name="connsiteY2" fmla="*/ 1219821 h 1578596"/>
                <a:gd name="connsiteX3" fmla="*/ 904275 w 977736"/>
                <a:gd name="connsiteY3" fmla="*/ 1140446 h 1578596"/>
                <a:gd name="connsiteX4" fmla="*/ 977300 w 977736"/>
                <a:gd name="connsiteY4" fmla="*/ 1083296 h 1578596"/>
                <a:gd name="connsiteX5" fmla="*/ 872525 w 977736"/>
                <a:gd name="connsiteY5" fmla="*/ 1064246 h 1578596"/>
                <a:gd name="connsiteX6" fmla="*/ 761400 w 977736"/>
                <a:gd name="connsiteY6" fmla="*/ 956296 h 1578596"/>
                <a:gd name="connsiteX7" fmla="*/ 777275 w 977736"/>
                <a:gd name="connsiteY7" fmla="*/ 794371 h 1578596"/>
                <a:gd name="connsiteX8" fmla="*/ 923325 w 977736"/>
                <a:gd name="connsiteY8" fmla="*/ 495921 h 1578596"/>
                <a:gd name="connsiteX9" fmla="*/ 843950 w 977736"/>
                <a:gd name="connsiteY9" fmla="*/ 226046 h 1578596"/>
                <a:gd name="connsiteX10" fmla="*/ 675675 w 977736"/>
                <a:gd name="connsiteY10" fmla="*/ 51421 h 1578596"/>
                <a:gd name="connsiteX11" fmla="*/ 415325 w 977736"/>
                <a:gd name="connsiteY11" fmla="*/ 621 h 1578596"/>
                <a:gd name="connsiteX12" fmla="*/ 208950 w 977736"/>
                <a:gd name="connsiteY12" fmla="*/ 76821 h 1578596"/>
                <a:gd name="connsiteX13" fmla="*/ 24800 w 977736"/>
                <a:gd name="connsiteY13" fmla="*/ 210171 h 1578596"/>
                <a:gd name="connsiteX14" fmla="*/ 101000 w 977736"/>
                <a:gd name="connsiteY14" fmla="*/ 337171 h 1578596"/>
                <a:gd name="connsiteX15" fmla="*/ 27975 w 977736"/>
                <a:gd name="connsiteY15" fmla="*/ 438771 h 1578596"/>
                <a:gd name="connsiteX16" fmla="*/ 62900 w 977736"/>
                <a:gd name="connsiteY16" fmla="*/ 568946 h 1578596"/>
                <a:gd name="connsiteX17" fmla="*/ 2575 w 977736"/>
                <a:gd name="connsiteY17" fmla="*/ 861046 h 1578596"/>
                <a:gd name="connsiteX18" fmla="*/ 15275 w 977736"/>
                <a:gd name="connsiteY18" fmla="*/ 956296 h 1578596"/>
                <a:gd name="connsiteX19" fmla="*/ 53375 w 977736"/>
                <a:gd name="connsiteY19" fmla="*/ 1019796 h 1578596"/>
                <a:gd name="connsiteX20" fmla="*/ 107350 w 977736"/>
                <a:gd name="connsiteY20" fmla="*/ 1032496 h 1578596"/>
                <a:gd name="connsiteX21" fmla="*/ 237525 w 977736"/>
                <a:gd name="connsiteY21" fmla="*/ 880096 h 1578596"/>
                <a:gd name="connsiteX22" fmla="*/ 281975 w 977736"/>
                <a:gd name="connsiteY22" fmla="*/ 848346 h 1578596"/>
                <a:gd name="connsiteX23" fmla="*/ 367700 w 977736"/>
                <a:gd name="connsiteY23" fmla="*/ 753096 h 1578596"/>
                <a:gd name="connsiteX24" fmla="*/ 361350 w 977736"/>
                <a:gd name="connsiteY24" fmla="*/ 1019796 h 1578596"/>
                <a:gd name="connsiteX25" fmla="*/ 285150 w 977736"/>
                <a:gd name="connsiteY25" fmla="*/ 1381746 h 1578596"/>
                <a:gd name="connsiteX26" fmla="*/ 186725 w 977736"/>
                <a:gd name="connsiteY26" fmla="*/ 1578596 h 1578596"/>
                <a:gd name="connsiteX0" fmla="*/ 932850 w 977736"/>
                <a:gd name="connsiteY0" fmla="*/ 1580216 h 1586566"/>
                <a:gd name="connsiteX1" fmla="*/ 837600 w 977736"/>
                <a:gd name="connsiteY1" fmla="*/ 1421466 h 1586566"/>
                <a:gd name="connsiteX2" fmla="*/ 770925 w 977736"/>
                <a:gd name="connsiteY2" fmla="*/ 1227791 h 1586566"/>
                <a:gd name="connsiteX3" fmla="*/ 904275 w 977736"/>
                <a:gd name="connsiteY3" fmla="*/ 1148416 h 1586566"/>
                <a:gd name="connsiteX4" fmla="*/ 977300 w 977736"/>
                <a:gd name="connsiteY4" fmla="*/ 1091266 h 1586566"/>
                <a:gd name="connsiteX5" fmla="*/ 872525 w 977736"/>
                <a:gd name="connsiteY5" fmla="*/ 1072216 h 1586566"/>
                <a:gd name="connsiteX6" fmla="*/ 761400 w 977736"/>
                <a:gd name="connsiteY6" fmla="*/ 964266 h 1586566"/>
                <a:gd name="connsiteX7" fmla="*/ 777275 w 977736"/>
                <a:gd name="connsiteY7" fmla="*/ 802341 h 1586566"/>
                <a:gd name="connsiteX8" fmla="*/ 923325 w 977736"/>
                <a:gd name="connsiteY8" fmla="*/ 503891 h 1586566"/>
                <a:gd name="connsiteX9" fmla="*/ 843950 w 977736"/>
                <a:gd name="connsiteY9" fmla="*/ 234016 h 1586566"/>
                <a:gd name="connsiteX10" fmla="*/ 675675 w 977736"/>
                <a:gd name="connsiteY10" fmla="*/ 59391 h 1586566"/>
                <a:gd name="connsiteX11" fmla="*/ 415325 w 977736"/>
                <a:gd name="connsiteY11" fmla="*/ 8591 h 1586566"/>
                <a:gd name="connsiteX12" fmla="*/ 24800 w 977736"/>
                <a:gd name="connsiteY12" fmla="*/ 218141 h 1586566"/>
                <a:gd name="connsiteX13" fmla="*/ 101000 w 977736"/>
                <a:gd name="connsiteY13" fmla="*/ 345141 h 1586566"/>
                <a:gd name="connsiteX14" fmla="*/ 27975 w 977736"/>
                <a:gd name="connsiteY14" fmla="*/ 446741 h 1586566"/>
                <a:gd name="connsiteX15" fmla="*/ 62900 w 977736"/>
                <a:gd name="connsiteY15" fmla="*/ 576916 h 1586566"/>
                <a:gd name="connsiteX16" fmla="*/ 2575 w 977736"/>
                <a:gd name="connsiteY16" fmla="*/ 869016 h 1586566"/>
                <a:gd name="connsiteX17" fmla="*/ 15275 w 977736"/>
                <a:gd name="connsiteY17" fmla="*/ 964266 h 1586566"/>
                <a:gd name="connsiteX18" fmla="*/ 53375 w 977736"/>
                <a:gd name="connsiteY18" fmla="*/ 1027766 h 1586566"/>
                <a:gd name="connsiteX19" fmla="*/ 107350 w 977736"/>
                <a:gd name="connsiteY19" fmla="*/ 1040466 h 1586566"/>
                <a:gd name="connsiteX20" fmla="*/ 237525 w 977736"/>
                <a:gd name="connsiteY20" fmla="*/ 888066 h 1586566"/>
                <a:gd name="connsiteX21" fmla="*/ 281975 w 977736"/>
                <a:gd name="connsiteY21" fmla="*/ 856316 h 1586566"/>
                <a:gd name="connsiteX22" fmla="*/ 367700 w 977736"/>
                <a:gd name="connsiteY22" fmla="*/ 761066 h 1586566"/>
                <a:gd name="connsiteX23" fmla="*/ 361350 w 977736"/>
                <a:gd name="connsiteY23" fmla="*/ 1027766 h 1586566"/>
                <a:gd name="connsiteX24" fmla="*/ 285150 w 977736"/>
                <a:gd name="connsiteY24" fmla="*/ 1389716 h 1586566"/>
                <a:gd name="connsiteX25" fmla="*/ 186725 w 977736"/>
                <a:gd name="connsiteY25" fmla="*/ 1586566 h 1586566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01000 w 977736"/>
                <a:gd name="connsiteY13" fmla="*/ 339255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803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10100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8195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8195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8195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74025 w 977736"/>
                <a:gd name="connsiteY13" fmla="*/ 278930 h 1580680"/>
                <a:gd name="connsiteX14" fmla="*/ 8195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74025 w 977736"/>
                <a:gd name="connsiteY13" fmla="*/ 278930 h 1580680"/>
                <a:gd name="connsiteX14" fmla="*/ 8195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6887 w 981773"/>
                <a:gd name="connsiteY0" fmla="*/ 1574330 h 1580680"/>
                <a:gd name="connsiteX1" fmla="*/ 841637 w 981773"/>
                <a:gd name="connsiteY1" fmla="*/ 1415580 h 1580680"/>
                <a:gd name="connsiteX2" fmla="*/ 774962 w 981773"/>
                <a:gd name="connsiteY2" fmla="*/ 1221905 h 1580680"/>
                <a:gd name="connsiteX3" fmla="*/ 908312 w 981773"/>
                <a:gd name="connsiteY3" fmla="*/ 1142530 h 1580680"/>
                <a:gd name="connsiteX4" fmla="*/ 981337 w 981773"/>
                <a:gd name="connsiteY4" fmla="*/ 1085380 h 1580680"/>
                <a:gd name="connsiteX5" fmla="*/ 876562 w 981773"/>
                <a:gd name="connsiteY5" fmla="*/ 1066330 h 1580680"/>
                <a:gd name="connsiteX6" fmla="*/ 765437 w 981773"/>
                <a:gd name="connsiteY6" fmla="*/ 958380 h 1580680"/>
                <a:gd name="connsiteX7" fmla="*/ 781312 w 981773"/>
                <a:gd name="connsiteY7" fmla="*/ 796455 h 1580680"/>
                <a:gd name="connsiteX8" fmla="*/ 927362 w 981773"/>
                <a:gd name="connsiteY8" fmla="*/ 498005 h 1580680"/>
                <a:gd name="connsiteX9" fmla="*/ 847987 w 981773"/>
                <a:gd name="connsiteY9" fmla="*/ 228130 h 1580680"/>
                <a:gd name="connsiteX10" fmla="*/ 679712 w 981773"/>
                <a:gd name="connsiteY10" fmla="*/ 53505 h 1580680"/>
                <a:gd name="connsiteX11" fmla="*/ 419362 w 981773"/>
                <a:gd name="connsiteY11" fmla="*/ 2705 h 1580680"/>
                <a:gd name="connsiteX12" fmla="*/ 165362 w 981773"/>
                <a:gd name="connsiteY12" fmla="*/ 120180 h 1580680"/>
                <a:gd name="connsiteX13" fmla="*/ 178062 w 981773"/>
                <a:gd name="connsiteY13" fmla="*/ 278930 h 1580680"/>
                <a:gd name="connsiteX14" fmla="*/ 85987 w 981773"/>
                <a:gd name="connsiteY14" fmla="*/ 380530 h 1580680"/>
                <a:gd name="connsiteX15" fmla="*/ 124087 w 981773"/>
                <a:gd name="connsiteY15" fmla="*/ 536105 h 1580680"/>
                <a:gd name="connsiteX16" fmla="*/ 6612 w 981773"/>
                <a:gd name="connsiteY16" fmla="*/ 863130 h 1580680"/>
                <a:gd name="connsiteX17" fmla="*/ 19312 w 981773"/>
                <a:gd name="connsiteY17" fmla="*/ 958380 h 1580680"/>
                <a:gd name="connsiteX18" fmla="*/ 57412 w 981773"/>
                <a:gd name="connsiteY18" fmla="*/ 1021880 h 1580680"/>
                <a:gd name="connsiteX19" fmla="*/ 111387 w 981773"/>
                <a:gd name="connsiteY19" fmla="*/ 1034580 h 1580680"/>
                <a:gd name="connsiteX20" fmla="*/ 241562 w 981773"/>
                <a:gd name="connsiteY20" fmla="*/ 882180 h 1580680"/>
                <a:gd name="connsiteX21" fmla="*/ 286012 w 981773"/>
                <a:gd name="connsiteY21" fmla="*/ 850430 h 1580680"/>
                <a:gd name="connsiteX22" fmla="*/ 371737 w 981773"/>
                <a:gd name="connsiteY22" fmla="*/ 755180 h 1580680"/>
                <a:gd name="connsiteX23" fmla="*/ 365387 w 981773"/>
                <a:gd name="connsiteY23" fmla="*/ 1021880 h 1580680"/>
                <a:gd name="connsiteX24" fmla="*/ 289187 w 981773"/>
                <a:gd name="connsiteY24" fmla="*/ 1383830 h 1580680"/>
                <a:gd name="connsiteX25" fmla="*/ 190762 w 981773"/>
                <a:gd name="connsiteY25" fmla="*/ 1580680 h 1580680"/>
                <a:gd name="connsiteX0" fmla="*/ 936887 w 981773"/>
                <a:gd name="connsiteY0" fmla="*/ 1574330 h 1580680"/>
                <a:gd name="connsiteX1" fmla="*/ 841637 w 981773"/>
                <a:gd name="connsiteY1" fmla="*/ 1415580 h 1580680"/>
                <a:gd name="connsiteX2" fmla="*/ 774962 w 981773"/>
                <a:gd name="connsiteY2" fmla="*/ 1221905 h 1580680"/>
                <a:gd name="connsiteX3" fmla="*/ 908312 w 981773"/>
                <a:gd name="connsiteY3" fmla="*/ 1142530 h 1580680"/>
                <a:gd name="connsiteX4" fmla="*/ 981337 w 981773"/>
                <a:gd name="connsiteY4" fmla="*/ 1085380 h 1580680"/>
                <a:gd name="connsiteX5" fmla="*/ 876562 w 981773"/>
                <a:gd name="connsiteY5" fmla="*/ 1066330 h 1580680"/>
                <a:gd name="connsiteX6" fmla="*/ 765437 w 981773"/>
                <a:gd name="connsiteY6" fmla="*/ 958380 h 1580680"/>
                <a:gd name="connsiteX7" fmla="*/ 781312 w 981773"/>
                <a:gd name="connsiteY7" fmla="*/ 796455 h 1580680"/>
                <a:gd name="connsiteX8" fmla="*/ 927362 w 981773"/>
                <a:gd name="connsiteY8" fmla="*/ 498005 h 1580680"/>
                <a:gd name="connsiteX9" fmla="*/ 847987 w 981773"/>
                <a:gd name="connsiteY9" fmla="*/ 228130 h 1580680"/>
                <a:gd name="connsiteX10" fmla="*/ 679712 w 981773"/>
                <a:gd name="connsiteY10" fmla="*/ 53505 h 1580680"/>
                <a:gd name="connsiteX11" fmla="*/ 419362 w 981773"/>
                <a:gd name="connsiteY11" fmla="*/ 2705 h 1580680"/>
                <a:gd name="connsiteX12" fmla="*/ 165362 w 981773"/>
                <a:gd name="connsiteY12" fmla="*/ 120180 h 1580680"/>
                <a:gd name="connsiteX13" fmla="*/ 178062 w 981773"/>
                <a:gd name="connsiteY13" fmla="*/ 278930 h 1580680"/>
                <a:gd name="connsiteX14" fmla="*/ 85987 w 981773"/>
                <a:gd name="connsiteY14" fmla="*/ 380530 h 1580680"/>
                <a:gd name="connsiteX15" fmla="*/ 124087 w 981773"/>
                <a:gd name="connsiteY15" fmla="*/ 536105 h 1580680"/>
                <a:gd name="connsiteX16" fmla="*/ 6612 w 981773"/>
                <a:gd name="connsiteY16" fmla="*/ 863130 h 1580680"/>
                <a:gd name="connsiteX17" fmla="*/ 19312 w 981773"/>
                <a:gd name="connsiteY17" fmla="*/ 958380 h 1580680"/>
                <a:gd name="connsiteX18" fmla="*/ 57412 w 981773"/>
                <a:gd name="connsiteY18" fmla="*/ 1021880 h 1580680"/>
                <a:gd name="connsiteX19" fmla="*/ 111387 w 981773"/>
                <a:gd name="connsiteY19" fmla="*/ 1034580 h 1580680"/>
                <a:gd name="connsiteX20" fmla="*/ 241562 w 981773"/>
                <a:gd name="connsiteY20" fmla="*/ 882180 h 1580680"/>
                <a:gd name="connsiteX21" fmla="*/ 286012 w 981773"/>
                <a:gd name="connsiteY21" fmla="*/ 850430 h 1580680"/>
                <a:gd name="connsiteX22" fmla="*/ 371737 w 981773"/>
                <a:gd name="connsiteY22" fmla="*/ 755180 h 1580680"/>
                <a:gd name="connsiteX23" fmla="*/ 365387 w 981773"/>
                <a:gd name="connsiteY23" fmla="*/ 1021880 h 1580680"/>
                <a:gd name="connsiteX24" fmla="*/ 289187 w 981773"/>
                <a:gd name="connsiteY24" fmla="*/ 1383830 h 1580680"/>
                <a:gd name="connsiteX25" fmla="*/ 190762 w 981773"/>
                <a:gd name="connsiteY25" fmla="*/ 1580680 h 1580680"/>
                <a:gd name="connsiteX0" fmla="*/ 936887 w 981773"/>
                <a:gd name="connsiteY0" fmla="*/ 1574330 h 1580680"/>
                <a:gd name="connsiteX1" fmla="*/ 841637 w 981773"/>
                <a:gd name="connsiteY1" fmla="*/ 1415580 h 1580680"/>
                <a:gd name="connsiteX2" fmla="*/ 774962 w 981773"/>
                <a:gd name="connsiteY2" fmla="*/ 1221905 h 1580680"/>
                <a:gd name="connsiteX3" fmla="*/ 908312 w 981773"/>
                <a:gd name="connsiteY3" fmla="*/ 1142530 h 1580680"/>
                <a:gd name="connsiteX4" fmla="*/ 981337 w 981773"/>
                <a:gd name="connsiteY4" fmla="*/ 1085380 h 1580680"/>
                <a:gd name="connsiteX5" fmla="*/ 876562 w 981773"/>
                <a:gd name="connsiteY5" fmla="*/ 1066330 h 1580680"/>
                <a:gd name="connsiteX6" fmla="*/ 765437 w 981773"/>
                <a:gd name="connsiteY6" fmla="*/ 958380 h 1580680"/>
                <a:gd name="connsiteX7" fmla="*/ 781312 w 981773"/>
                <a:gd name="connsiteY7" fmla="*/ 796455 h 1580680"/>
                <a:gd name="connsiteX8" fmla="*/ 927362 w 981773"/>
                <a:gd name="connsiteY8" fmla="*/ 498005 h 1580680"/>
                <a:gd name="connsiteX9" fmla="*/ 847987 w 981773"/>
                <a:gd name="connsiteY9" fmla="*/ 228130 h 1580680"/>
                <a:gd name="connsiteX10" fmla="*/ 679712 w 981773"/>
                <a:gd name="connsiteY10" fmla="*/ 53505 h 1580680"/>
                <a:gd name="connsiteX11" fmla="*/ 419362 w 981773"/>
                <a:gd name="connsiteY11" fmla="*/ 2705 h 1580680"/>
                <a:gd name="connsiteX12" fmla="*/ 165362 w 981773"/>
                <a:gd name="connsiteY12" fmla="*/ 120180 h 1580680"/>
                <a:gd name="connsiteX13" fmla="*/ 178062 w 981773"/>
                <a:gd name="connsiteY13" fmla="*/ 278930 h 1580680"/>
                <a:gd name="connsiteX14" fmla="*/ 85987 w 981773"/>
                <a:gd name="connsiteY14" fmla="*/ 380530 h 1580680"/>
                <a:gd name="connsiteX15" fmla="*/ 124087 w 981773"/>
                <a:gd name="connsiteY15" fmla="*/ 536105 h 1580680"/>
                <a:gd name="connsiteX16" fmla="*/ 6612 w 981773"/>
                <a:gd name="connsiteY16" fmla="*/ 863130 h 1580680"/>
                <a:gd name="connsiteX17" fmla="*/ 19312 w 981773"/>
                <a:gd name="connsiteY17" fmla="*/ 958380 h 1580680"/>
                <a:gd name="connsiteX18" fmla="*/ 57412 w 981773"/>
                <a:gd name="connsiteY18" fmla="*/ 1021880 h 1580680"/>
                <a:gd name="connsiteX19" fmla="*/ 111387 w 981773"/>
                <a:gd name="connsiteY19" fmla="*/ 1034580 h 1580680"/>
                <a:gd name="connsiteX20" fmla="*/ 241562 w 981773"/>
                <a:gd name="connsiteY20" fmla="*/ 882180 h 1580680"/>
                <a:gd name="connsiteX21" fmla="*/ 286012 w 981773"/>
                <a:gd name="connsiteY21" fmla="*/ 850430 h 1580680"/>
                <a:gd name="connsiteX22" fmla="*/ 371737 w 981773"/>
                <a:gd name="connsiteY22" fmla="*/ 755180 h 1580680"/>
                <a:gd name="connsiteX23" fmla="*/ 365387 w 981773"/>
                <a:gd name="connsiteY23" fmla="*/ 1021880 h 1580680"/>
                <a:gd name="connsiteX24" fmla="*/ 289187 w 981773"/>
                <a:gd name="connsiteY24" fmla="*/ 1383830 h 1580680"/>
                <a:gd name="connsiteX25" fmla="*/ 190762 w 981773"/>
                <a:gd name="connsiteY25" fmla="*/ 1580680 h 1580680"/>
                <a:gd name="connsiteX0" fmla="*/ 937116 w 982002"/>
                <a:gd name="connsiteY0" fmla="*/ 1574330 h 1580680"/>
                <a:gd name="connsiteX1" fmla="*/ 841866 w 982002"/>
                <a:gd name="connsiteY1" fmla="*/ 1415580 h 1580680"/>
                <a:gd name="connsiteX2" fmla="*/ 775191 w 982002"/>
                <a:gd name="connsiteY2" fmla="*/ 1221905 h 1580680"/>
                <a:gd name="connsiteX3" fmla="*/ 908541 w 982002"/>
                <a:gd name="connsiteY3" fmla="*/ 1142530 h 1580680"/>
                <a:gd name="connsiteX4" fmla="*/ 981566 w 982002"/>
                <a:gd name="connsiteY4" fmla="*/ 1085380 h 1580680"/>
                <a:gd name="connsiteX5" fmla="*/ 876791 w 982002"/>
                <a:gd name="connsiteY5" fmla="*/ 1066330 h 1580680"/>
                <a:gd name="connsiteX6" fmla="*/ 765666 w 982002"/>
                <a:gd name="connsiteY6" fmla="*/ 958380 h 1580680"/>
                <a:gd name="connsiteX7" fmla="*/ 781541 w 982002"/>
                <a:gd name="connsiteY7" fmla="*/ 796455 h 1580680"/>
                <a:gd name="connsiteX8" fmla="*/ 927591 w 982002"/>
                <a:gd name="connsiteY8" fmla="*/ 498005 h 1580680"/>
                <a:gd name="connsiteX9" fmla="*/ 848216 w 982002"/>
                <a:gd name="connsiteY9" fmla="*/ 228130 h 1580680"/>
                <a:gd name="connsiteX10" fmla="*/ 679941 w 982002"/>
                <a:gd name="connsiteY10" fmla="*/ 53505 h 1580680"/>
                <a:gd name="connsiteX11" fmla="*/ 419591 w 982002"/>
                <a:gd name="connsiteY11" fmla="*/ 2705 h 1580680"/>
                <a:gd name="connsiteX12" fmla="*/ 165591 w 982002"/>
                <a:gd name="connsiteY12" fmla="*/ 120180 h 1580680"/>
                <a:gd name="connsiteX13" fmla="*/ 178291 w 982002"/>
                <a:gd name="connsiteY13" fmla="*/ 278930 h 1580680"/>
                <a:gd name="connsiteX14" fmla="*/ 86216 w 982002"/>
                <a:gd name="connsiteY14" fmla="*/ 380530 h 1580680"/>
                <a:gd name="connsiteX15" fmla="*/ 127491 w 982002"/>
                <a:gd name="connsiteY15" fmla="*/ 504355 h 1580680"/>
                <a:gd name="connsiteX16" fmla="*/ 6841 w 982002"/>
                <a:gd name="connsiteY16" fmla="*/ 863130 h 1580680"/>
                <a:gd name="connsiteX17" fmla="*/ 19541 w 982002"/>
                <a:gd name="connsiteY17" fmla="*/ 958380 h 1580680"/>
                <a:gd name="connsiteX18" fmla="*/ 57641 w 982002"/>
                <a:gd name="connsiteY18" fmla="*/ 1021880 h 1580680"/>
                <a:gd name="connsiteX19" fmla="*/ 111616 w 982002"/>
                <a:gd name="connsiteY19" fmla="*/ 1034580 h 1580680"/>
                <a:gd name="connsiteX20" fmla="*/ 241791 w 982002"/>
                <a:gd name="connsiteY20" fmla="*/ 882180 h 1580680"/>
                <a:gd name="connsiteX21" fmla="*/ 286241 w 982002"/>
                <a:gd name="connsiteY21" fmla="*/ 850430 h 1580680"/>
                <a:gd name="connsiteX22" fmla="*/ 371966 w 982002"/>
                <a:gd name="connsiteY22" fmla="*/ 755180 h 1580680"/>
                <a:gd name="connsiteX23" fmla="*/ 365616 w 982002"/>
                <a:gd name="connsiteY23" fmla="*/ 1021880 h 1580680"/>
                <a:gd name="connsiteX24" fmla="*/ 289416 w 982002"/>
                <a:gd name="connsiteY24" fmla="*/ 1383830 h 1580680"/>
                <a:gd name="connsiteX25" fmla="*/ 190991 w 982002"/>
                <a:gd name="connsiteY25" fmla="*/ 1580680 h 1580680"/>
                <a:gd name="connsiteX0" fmla="*/ 937116 w 982002"/>
                <a:gd name="connsiteY0" fmla="*/ 1574330 h 1580680"/>
                <a:gd name="connsiteX1" fmla="*/ 841866 w 982002"/>
                <a:gd name="connsiteY1" fmla="*/ 1415580 h 1580680"/>
                <a:gd name="connsiteX2" fmla="*/ 775191 w 982002"/>
                <a:gd name="connsiteY2" fmla="*/ 1221905 h 1580680"/>
                <a:gd name="connsiteX3" fmla="*/ 908541 w 982002"/>
                <a:gd name="connsiteY3" fmla="*/ 1142530 h 1580680"/>
                <a:gd name="connsiteX4" fmla="*/ 981566 w 982002"/>
                <a:gd name="connsiteY4" fmla="*/ 1085380 h 1580680"/>
                <a:gd name="connsiteX5" fmla="*/ 876791 w 982002"/>
                <a:gd name="connsiteY5" fmla="*/ 1066330 h 1580680"/>
                <a:gd name="connsiteX6" fmla="*/ 765666 w 982002"/>
                <a:gd name="connsiteY6" fmla="*/ 958380 h 1580680"/>
                <a:gd name="connsiteX7" fmla="*/ 781541 w 982002"/>
                <a:gd name="connsiteY7" fmla="*/ 796455 h 1580680"/>
                <a:gd name="connsiteX8" fmla="*/ 927591 w 982002"/>
                <a:gd name="connsiteY8" fmla="*/ 498005 h 1580680"/>
                <a:gd name="connsiteX9" fmla="*/ 848216 w 982002"/>
                <a:gd name="connsiteY9" fmla="*/ 228130 h 1580680"/>
                <a:gd name="connsiteX10" fmla="*/ 679941 w 982002"/>
                <a:gd name="connsiteY10" fmla="*/ 53505 h 1580680"/>
                <a:gd name="connsiteX11" fmla="*/ 419591 w 982002"/>
                <a:gd name="connsiteY11" fmla="*/ 2705 h 1580680"/>
                <a:gd name="connsiteX12" fmla="*/ 165591 w 982002"/>
                <a:gd name="connsiteY12" fmla="*/ 120180 h 1580680"/>
                <a:gd name="connsiteX13" fmla="*/ 178291 w 982002"/>
                <a:gd name="connsiteY13" fmla="*/ 278930 h 1580680"/>
                <a:gd name="connsiteX14" fmla="*/ 86216 w 982002"/>
                <a:gd name="connsiteY14" fmla="*/ 380530 h 1580680"/>
                <a:gd name="connsiteX15" fmla="*/ 127491 w 982002"/>
                <a:gd name="connsiteY15" fmla="*/ 494830 h 1580680"/>
                <a:gd name="connsiteX16" fmla="*/ 6841 w 982002"/>
                <a:gd name="connsiteY16" fmla="*/ 863130 h 1580680"/>
                <a:gd name="connsiteX17" fmla="*/ 19541 w 982002"/>
                <a:gd name="connsiteY17" fmla="*/ 958380 h 1580680"/>
                <a:gd name="connsiteX18" fmla="*/ 57641 w 982002"/>
                <a:gd name="connsiteY18" fmla="*/ 1021880 h 1580680"/>
                <a:gd name="connsiteX19" fmla="*/ 111616 w 982002"/>
                <a:gd name="connsiteY19" fmla="*/ 1034580 h 1580680"/>
                <a:gd name="connsiteX20" fmla="*/ 241791 w 982002"/>
                <a:gd name="connsiteY20" fmla="*/ 882180 h 1580680"/>
                <a:gd name="connsiteX21" fmla="*/ 286241 w 982002"/>
                <a:gd name="connsiteY21" fmla="*/ 850430 h 1580680"/>
                <a:gd name="connsiteX22" fmla="*/ 371966 w 982002"/>
                <a:gd name="connsiteY22" fmla="*/ 755180 h 1580680"/>
                <a:gd name="connsiteX23" fmla="*/ 365616 w 982002"/>
                <a:gd name="connsiteY23" fmla="*/ 1021880 h 1580680"/>
                <a:gd name="connsiteX24" fmla="*/ 289416 w 982002"/>
                <a:gd name="connsiteY24" fmla="*/ 1383830 h 1580680"/>
                <a:gd name="connsiteX25" fmla="*/ 190991 w 982002"/>
                <a:gd name="connsiteY25" fmla="*/ 1580680 h 1580680"/>
                <a:gd name="connsiteX0" fmla="*/ 937116 w 982002"/>
                <a:gd name="connsiteY0" fmla="*/ 1574330 h 1580680"/>
                <a:gd name="connsiteX1" fmla="*/ 841866 w 982002"/>
                <a:gd name="connsiteY1" fmla="*/ 1415580 h 1580680"/>
                <a:gd name="connsiteX2" fmla="*/ 775191 w 982002"/>
                <a:gd name="connsiteY2" fmla="*/ 1221905 h 1580680"/>
                <a:gd name="connsiteX3" fmla="*/ 908541 w 982002"/>
                <a:gd name="connsiteY3" fmla="*/ 1142530 h 1580680"/>
                <a:gd name="connsiteX4" fmla="*/ 981566 w 982002"/>
                <a:gd name="connsiteY4" fmla="*/ 1085380 h 1580680"/>
                <a:gd name="connsiteX5" fmla="*/ 876791 w 982002"/>
                <a:gd name="connsiteY5" fmla="*/ 1066330 h 1580680"/>
                <a:gd name="connsiteX6" fmla="*/ 765666 w 982002"/>
                <a:gd name="connsiteY6" fmla="*/ 958380 h 1580680"/>
                <a:gd name="connsiteX7" fmla="*/ 781541 w 982002"/>
                <a:gd name="connsiteY7" fmla="*/ 796455 h 1580680"/>
                <a:gd name="connsiteX8" fmla="*/ 927591 w 982002"/>
                <a:gd name="connsiteY8" fmla="*/ 498005 h 1580680"/>
                <a:gd name="connsiteX9" fmla="*/ 848216 w 982002"/>
                <a:gd name="connsiteY9" fmla="*/ 228130 h 1580680"/>
                <a:gd name="connsiteX10" fmla="*/ 679941 w 982002"/>
                <a:gd name="connsiteY10" fmla="*/ 53505 h 1580680"/>
                <a:gd name="connsiteX11" fmla="*/ 419591 w 982002"/>
                <a:gd name="connsiteY11" fmla="*/ 2705 h 1580680"/>
                <a:gd name="connsiteX12" fmla="*/ 165591 w 982002"/>
                <a:gd name="connsiteY12" fmla="*/ 120180 h 1580680"/>
                <a:gd name="connsiteX13" fmla="*/ 178291 w 982002"/>
                <a:gd name="connsiteY13" fmla="*/ 278930 h 1580680"/>
                <a:gd name="connsiteX14" fmla="*/ 86216 w 982002"/>
                <a:gd name="connsiteY14" fmla="*/ 380530 h 1580680"/>
                <a:gd name="connsiteX15" fmla="*/ 127491 w 982002"/>
                <a:gd name="connsiteY15" fmla="*/ 494830 h 1580680"/>
                <a:gd name="connsiteX16" fmla="*/ 6841 w 982002"/>
                <a:gd name="connsiteY16" fmla="*/ 863130 h 1580680"/>
                <a:gd name="connsiteX17" fmla="*/ 19541 w 982002"/>
                <a:gd name="connsiteY17" fmla="*/ 958380 h 1580680"/>
                <a:gd name="connsiteX18" fmla="*/ 57641 w 982002"/>
                <a:gd name="connsiteY18" fmla="*/ 1021880 h 1580680"/>
                <a:gd name="connsiteX19" fmla="*/ 111616 w 982002"/>
                <a:gd name="connsiteY19" fmla="*/ 1034580 h 1580680"/>
                <a:gd name="connsiteX20" fmla="*/ 241791 w 982002"/>
                <a:gd name="connsiteY20" fmla="*/ 882180 h 1580680"/>
                <a:gd name="connsiteX21" fmla="*/ 286241 w 982002"/>
                <a:gd name="connsiteY21" fmla="*/ 850430 h 1580680"/>
                <a:gd name="connsiteX22" fmla="*/ 371966 w 982002"/>
                <a:gd name="connsiteY22" fmla="*/ 755180 h 1580680"/>
                <a:gd name="connsiteX23" fmla="*/ 365616 w 982002"/>
                <a:gd name="connsiteY23" fmla="*/ 1021880 h 1580680"/>
                <a:gd name="connsiteX24" fmla="*/ 289416 w 982002"/>
                <a:gd name="connsiteY24" fmla="*/ 1383830 h 1580680"/>
                <a:gd name="connsiteX25" fmla="*/ 190991 w 982002"/>
                <a:gd name="connsiteY25" fmla="*/ 1580680 h 1580680"/>
                <a:gd name="connsiteX0" fmla="*/ 929484 w 974370"/>
                <a:gd name="connsiteY0" fmla="*/ 1574330 h 1580680"/>
                <a:gd name="connsiteX1" fmla="*/ 834234 w 974370"/>
                <a:gd name="connsiteY1" fmla="*/ 1415580 h 1580680"/>
                <a:gd name="connsiteX2" fmla="*/ 767559 w 974370"/>
                <a:gd name="connsiteY2" fmla="*/ 1221905 h 1580680"/>
                <a:gd name="connsiteX3" fmla="*/ 900909 w 974370"/>
                <a:gd name="connsiteY3" fmla="*/ 1142530 h 1580680"/>
                <a:gd name="connsiteX4" fmla="*/ 973934 w 974370"/>
                <a:gd name="connsiteY4" fmla="*/ 1085380 h 1580680"/>
                <a:gd name="connsiteX5" fmla="*/ 869159 w 974370"/>
                <a:gd name="connsiteY5" fmla="*/ 1066330 h 1580680"/>
                <a:gd name="connsiteX6" fmla="*/ 758034 w 974370"/>
                <a:gd name="connsiteY6" fmla="*/ 958380 h 1580680"/>
                <a:gd name="connsiteX7" fmla="*/ 773909 w 974370"/>
                <a:gd name="connsiteY7" fmla="*/ 796455 h 1580680"/>
                <a:gd name="connsiteX8" fmla="*/ 919959 w 974370"/>
                <a:gd name="connsiteY8" fmla="*/ 498005 h 1580680"/>
                <a:gd name="connsiteX9" fmla="*/ 840584 w 974370"/>
                <a:gd name="connsiteY9" fmla="*/ 228130 h 1580680"/>
                <a:gd name="connsiteX10" fmla="*/ 672309 w 974370"/>
                <a:gd name="connsiteY10" fmla="*/ 53505 h 1580680"/>
                <a:gd name="connsiteX11" fmla="*/ 411959 w 974370"/>
                <a:gd name="connsiteY11" fmla="*/ 2705 h 1580680"/>
                <a:gd name="connsiteX12" fmla="*/ 157959 w 974370"/>
                <a:gd name="connsiteY12" fmla="*/ 120180 h 1580680"/>
                <a:gd name="connsiteX13" fmla="*/ 170659 w 974370"/>
                <a:gd name="connsiteY13" fmla="*/ 278930 h 1580680"/>
                <a:gd name="connsiteX14" fmla="*/ 78584 w 974370"/>
                <a:gd name="connsiteY14" fmla="*/ 380530 h 1580680"/>
                <a:gd name="connsiteX15" fmla="*/ 119859 w 974370"/>
                <a:gd name="connsiteY15" fmla="*/ 494830 h 1580680"/>
                <a:gd name="connsiteX16" fmla="*/ 8734 w 974370"/>
                <a:gd name="connsiteY16" fmla="*/ 752005 h 1580680"/>
                <a:gd name="connsiteX17" fmla="*/ 11909 w 974370"/>
                <a:gd name="connsiteY17" fmla="*/ 958380 h 1580680"/>
                <a:gd name="connsiteX18" fmla="*/ 50009 w 974370"/>
                <a:gd name="connsiteY18" fmla="*/ 1021880 h 1580680"/>
                <a:gd name="connsiteX19" fmla="*/ 103984 w 974370"/>
                <a:gd name="connsiteY19" fmla="*/ 1034580 h 1580680"/>
                <a:gd name="connsiteX20" fmla="*/ 234159 w 974370"/>
                <a:gd name="connsiteY20" fmla="*/ 882180 h 1580680"/>
                <a:gd name="connsiteX21" fmla="*/ 278609 w 974370"/>
                <a:gd name="connsiteY21" fmla="*/ 850430 h 1580680"/>
                <a:gd name="connsiteX22" fmla="*/ 364334 w 974370"/>
                <a:gd name="connsiteY22" fmla="*/ 755180 h 1580680"/>
                <a:gd name="connsiteX23" fmla="*/ 357984 w 974370"/>
                <a:gd name="connsiteY23" fmla="*/ 1021880 h 1580680"/>
                <a:gd name="connsiteX24" fmla="*/ 281784 w 974370"/>
                <a:gd name="connsiteY24" fmla="*/ 1383830 h 1580680"/>
                <a:gd name="connsiteX25" fmla="*/ 183359 w 974370"/>
                <a:gd name="connsiteY25" fmla="*/ 1580680 h 1580680"/>
                <a:gd name="connsiteX0" fmla="*/ 923893 w 968779"/>
                <a:gd name="connsiteY0" fmla="*/ 1574330 h 1580680"/>
                <a:gd name="connsiteX1" fmla="*/ 828643 w 968779"/>
                <a:gd name="connsiteY1" fmla="*/ 1415580 h 1580680"/>
                <a:gd name="connsiteX2" fmla="*/ 761968 w 968779"/>
                <a:gd name="connsiteY2" fmla="*/ 1221905 h 1580680"/>
                <a:gd name="connsiteX3" fmla="*/ 895318 w 968779"/>
                <a:gd name="connsiteY3" fmla="*/ 1142530 h 1580680"/>
                <a:gd name="connsiteX4" fmla="*/ 968343 w 968779"/>
                <a:gd name="connsiteY4" fmla="*/ 1085380 h 1580680"/>
                <a:gd name="connsiteX5" fmla="*/ 863568 w 968779"/>
                <a:gd name="connsiteY5" fmla="*/ 1066330 h 1580680"/>
                <a:gd name="connsiteX6" fmla="*/ 752443 w 968779"/>
                <a:gd name="connsiteY6" fmla="*/ 958380 h 1580680"/>
                <a:gd name="connsiteX7" fmla="*/ 768318 w 968779"/>
                <a:gd name="connsiteY7" fmla="*/ 796455 h 1580680"/>
                <a:gd name="connsiteX8" fmla="*/ 914368 w 968779"/>
                <a:gd name="connsiteY8" fmla="*/ 498005 h 1580680"/>
                <a:gd name="connsiteX9" fmla="*/ 834993 w 968779"/>
                <a:gd name="connsiteY9" fmla="*/ 228130 h 1580680"/>
                <a:gd name="connsiteX10" fmla="*/ 666718 w 968779"/>
                <a:gd name="connsiteY10" fmla="*/ 53505 h 1580680"/>
                <a:gd name="connsiteX11" fmla="*/ 406368 w 968779"/>
                <a:gd name="connsiteY11" fmla="*/ 2705 h 1580680"/>
                <a:gd name="connsiteX12" fmla="*/ 152368 w 968779"/>
                <a:gd name="connsiteY12" fmla="*/ 120180 h 1580680"/>
                <a:gd name="connsiteX13" fmla="*/ 165068 w 968779"/>
                <a:gd name="connsiteY13" fmla="*/ 278930 h 1580680"/>
                <a:gd name="connsiteX14" fmla="*/ 72993 w 968779"/>
                <a:gd name="connsiteY14" fmla="*/ 380530 h 1580680"/>
                <a:gd name="connsiteX15" fmla="*/ 114268 w 968779"/>
                <a:gd name="connsiteY15" fmla="*/ 494830 h 1580680"/>
                <a:gd name="connsiteX16" fmla="*/ 3143 w 968779"/>
                <a:gd name="connsiteY16" fmla="*/ 752005 h 1580680"/>
                <a:gd name="connsiteX17" fmla="*/ 31718 w 968779"/>
                <a:gd name="connsiteY17" fmla="*/ 869480 h 1580680"/>
                <a:gd name="connsiteX18" fmla="*/ 44418 w 968779"/>
                <a:gd name="connsiteY18" fmla="*/ 1021880 h 1580680"/>
                <a:gd name="connsiteX19" fmla="*/ 98393 w 968779"/>
                <a:gd name="connsiteY19" fmla="*/ 1034580 h 1580680"/>
                <a:gd name="connsiteX20" fmla="*/ 228568 w 968779"/>
                <a:gd name="connsiteY20" fmla="*/ 882180 h 1580680"/>
                <a:gd name="connsiteX21" fmla="*/ 273018 w 968779"/>
                <a:gd name="connsiteY21" fmla="*/ 850430 h 1580680"/>
                <a:gd name="connsiteX22" fmla="*/ 358743 w 968779"/>
                <a:gd name="connsiteY22" fmla="*/ 755180 h 1580680"/>
                <a:gd name="connsiteX23" fmla="*/ 352393 w 968779"/>
                <a:gd name="connsiteY23" fmla="*/ 1021880 h 1580680"/>
                <a:gd name="connsiteX24" fmla="*/ 276193 w 968779"/>
                <a:gd name="connsiteY24" fmla="*/ 1383830 h 1580680"/>
                <a:gd name="connsiteX25" fmla="*/ 177768 w 968779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98856 w 969242"/>
                <a:gd name="connsiteY19" fmla="*/ 1034580 h 1580680"/>
                <a:gd name="connsiteX20" fmla="*/ 229031 w 969242"/>
                <a:gd name="connsiteY20" fmla="*/ 882180 h 1580680"/>
                <a:gd name="connsiteX21" fmla="*/ 273481 w 969242"/>
                <a:gd name="connsiteY21" fmla="*/ 850430 h 1580680"/>
                <a:gd name="connsiteX22" fmla="*/ 359206 w 969242"/>
                <a:gd name="connsiteY22" fmla="*/ 755180 h 1580680"/>
                <a:gd name="connsiteX23" fmla="*/ 352856 w 969242"/>
                <a:gd name="connsiteY23" fmla="*/ 1021880 h 1580680"/>
                <a:gd name="connsiteX24" fmla="*/ 276656 w 969242"/>
                <a:gd name="connsiteY24" fmla="*/ 1383830 h 1580680"/>
                <a:gd name="connsiteX25" fmla="*/ 178231 w 969242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229031 w 969242"/>
                <a:gd name="connsiteY20" fmla="*/ 882180 h 1580680"/>
                <a:gd name="connsiteX21" fmla="*/ 273481 w 969242"/>
                <a:gd name="connsiteY21" fmla="*/ 850430 h 1580680"/>
                <a:gd name="connsiteX22" fmla="*/ 359206 w 969242"/>
                <a:gd name="connsiteY22" fmla="*/ 755180 h 1580680"/>
                <a:gd name="connsiteX23" fmla="*/ 352856 w 969242"/>
                <a:gd name="connsiteY23" fmla="*/ 1021880 h 1580680"/>
                <a:gd name="connsiteX24" fmla="*/ 276656 w 969242"/>
                <a:gd name="connsiteY24" fmla="*/ 1383830 h 1580680"/>
                <a:gd name="connsiteX25" fmla="*/ 178231 w 969242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73481 w 969242"/>
                <a:gd name="connsiteY21" fmla="*/ 850430 h 1580680"/>
                <a:gd name="connsiteX22" fmla="*/ 359206 w 969242"/>
                <a:gd name="connsiteY22" fmla="*/ 755180 h 1580680"/>
                <a:gd name="connsiteX23" fmla="*/ 352856 w 969242"/>
                <a:gd name="connsiteY23" fmla="*/ 1021880 h 1580680"/>
                <a:gd name="connsiteX24" fmla="*/ 276656 w 969242"/>
                <a:gd name="connsiteY24" fmla="*/ 1383830 h 1580680"/>
                <a:gd name="connsiteX25" fmla="*/ 178231 w 969242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59206 w 969242"/>
                <a:gd name="connsiteY22" fmla="*/ 755180 h 1580680"/>
                <a:gd name="connsiteX23" fmla="*/ 352856 w 969242"/>
                <a:gd name="connsiteY23" fmla="*/ 1021880 h 1580680"/>
                <a:gd name="connsiteX24" fmla="*/ 276656 w 969242"/>
                <a:gd name="connsiteY24" fmla="*/ 1383830 h 1580680"/>
                <a:gd name="connsiteX25" fmla="*/ 178231 w 969242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71906 w 969242"/>
                <a:gd name="connsiteY22" fmla="*/ 748830 h 1580680"/>
                <a:gd name="connsiteX23" fmla="*/ 352856 w 969242"/>
                <a:gd name="connsiteY23" fmla="*/ 1021880 h 1580680"/>
                <a:gd name="connsiteX24" fmla="*/ 276656 w 969242"/>
                <a:gd name="connsiteY24" fmla="*/ 1383830 h 1580680"/>
                <a:gd name="connsiteX25" fmla="*/ 178231 w 969242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71906 w 969242"/>
                <a:gd name="connsiteY22" fmla="*/ 748830 h 1580680"/>
                <a:gd name="connsiteX23" fmla="*/ 352856 w 969242"/>
                <a:gd name="connsiteY23" fmla="*/ 1021880 h 1580680"/>
                <a:gd name="connsiteX24" fmla="*/ 178231 w 969242"/>
                <a:gd name="connsiteY24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71906 w 969242"/>
                <a:gd name="connsiteY22" fmla="*/ 748830 h 1580680"/>
                <a:gd name="connsiteX23" fmla="*/ 352856 w 969242"/>
                <a:gd name="connsiteY23" fmla="*/ 1021880 h 1580680"/>
                <a:gd name="connsiteX24" fmla="*/ 178231 w 969242"/>
                <a:gd name="connsiteY24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71906 w 969242"/>
                <a:gd name="connsiteY22" fmla="*/ 748830 h 1580680"/>
                <a:gd name="connsiteX23" fmla="*/ 375081 w 969242"/>
                <a:gd name="connsiteY23" fmla="*/ 1056805 h 1580680"/>
                <a:gd name="connsiteX24" fmla="*/ 178231 w 969242"/>
                <a:gd name="connsiteY24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71906 w 969242"/>
                <a:gd name="connsiteY22" fmla="*/ 748830 h 1580680"/>
                <a:gd name="connsiteX23" fmla="*/ 375081 w 969242"/>
                <a:gd name="connsiteY23" fmla="*/ 1056805 h 1580680"/>
                <a:gd name="connsiteX24" fmla="*/ 178231 w 969242"/>
                <a:gd name="connsiteY24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59206 w 969242"/>
                <a:gd name="connsiteY22" fmla="*/ 704380 h 1580680"/>
                <a:gd name="connsiteX23" fmla="*/ 375081 w 969242"/>
                <a:gd name="connsiteY23" fmla="*/ 1056805 h 1580680"/>
                <a:gd name="connsiteX24" fmla="*/ 178231 w 969242"/>
                <a:gd name="connsiteY24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59206 w 969242"/>
                <a:gd name="connsiteY22" fmla="*/ 704380 h 1580680"/>
                <a:gd name="connsiteX23" fmla="*/ 375081 w 969242"/>
                <a:gd name="connsiteY23" fmla="*/ 1056805 h 1580680"/>
                <a:gd name="connsiteX24" fmla="*/ 178231 w 969242"/>
                <a:gd name="connsiteY24" fmla="*/ 1580680 h 1580680"/>
                <a:gd name="connsiteX0" fmla="*/ 924356 w 969261"/>
                <a:gd name="connsiteY0" fmla="*/ 1574330 h 1580680"/>
                <a:gd name="connsiteX1" fmla="*/ 829106 w 969261"/>
                <a:gd name="connsiteY1" fmla="*/ 1415580 h 1580680"/>
                <a:gd name="connsiteX2" fmla="*/ 749731 w 969261"/>
                <a:gd name="connsiteY2" fmla="*/ 1155230 h 1580680"/>
                <a:gd name="connsiteX3" fmla="*/ 895781 w 969261"/>
                <a:gd name="connsiteY3" fmla="*/ 1142530 h 1580680"/>
                <a:gd name="connsiteX4" fmla="*/ 968806 w 969261"/>
                <a:gd name="connsiteY4" fmla="*/ 1085380 h 1580680"/>
                <a:gd name="connsiteX5" fmla="*/ 864031 w 969261"/>
                <a:gd name="connsiteY5" fmla="*/ 1066330 h 1580680"/>
                <a:gd name="connsiteX6" fmla="*/ 752906 w 969261"/>
                <a:gd name="connsiteY6" fmla="*/ 958380 h 1580680"/>
                <a:gd name="connsiteX7" fmla="*/ 768781 w 969261"/>
                <a:gd name="connsiteY7" fmla="*/ 796455 h 1580680"/>
                <a:gd name="connsiteX8" fmla="*/ 914831 w 969261"/>
                <a:gd name="connsiteY8" fmla="*/ 498005 h 1580680"/>
                <a:gd name="connsiteX9" fmla="*/ 835456 w 969261"/>
                <a:gd name="connsiteY9" fmla="*/ 228130 h 1580680"/>
                <a:gd name="connsiteX10" fmla="*/ 667181 w 969261"/>
                <a:gd name="connsiteY10" fmla="*/ 53505 h 1580680"/>
                <a:gd name="connsiteX11" fmla="*/ 406831 w 969261"/>
                <a:gd name="connsiteY11" fmla="*/ 2705 h 1580680"/>
                <a:gd name="connsiteX12" fmla="*/ 152831 w 969261"/>
                <a:gd name="connsiteY12" fmla="*/ 120180 h 1580680"/>
                <a:gd name="connsiteX13" fmla="*/ 165531 w 969261"/>
                <a:gd name="connsiteY13" fmla="*/ 278930 h 1580680"/>
                <a:gd name="connsiteX14" fmla="*/ 73456 w 969261"/>
                <a:gd name="connsiteY14" fmla="*/ 380530 h 1580680"/>
                <a:gd name="connsiteX15" fmla="*/ 114731 w 969261"/>
                <a:gd name="connsiteY15" fmla="*/ 494830 h 1580680"/>
                <a:gd name="connsiteX16" fmla="*/ 3606 w 969261"/>
                <a:gd name="connsiteY16" fmla="*/ 752005 h 1580680"/>
                <a:gd name="connsiteX17" fmla="*/ 32181 w 969261"/>
                <a:gd name="connsiteY17" fmla="*/ 869480 h 1580680"/>
                <a:gd name="connsiteX18" fmla="*/ 82981 w 969261"/>
                <a:gd name="connsiteY18" fmla="*/ 936155 h 1580680"/>
                <a:gd name="connsiteX19" fmla="*/ 124256 w 969261"/>
                <a:gd name="connsiteY19" fmla="*/ 926630 h 1580680"/>
                <a:gd name="connsiteX20" fmla="*/ 194106 w 969261"/>
                <a:gd name="connsiteY20" fmla="*/ 825030 h 1580680"/>
                <a:gd name="connsiteX21" fmla="*/ 248081 w 969261"/>
                <a:gd name="connsiteY21" fmla="*/ 825030 h 1580680"/>
                <a:gd name="connsiteX22" fmla="*/ 359206 w 969261"/>
                <a:gd name="connsiteY22" fmla="*/ 704380 h 1580680"/>
                <a:gd name="connsiteX23" fmla="*/ 375081 w 969261"/>
                <a:gd name="connsiteY23" fmla="*/ 1056805 h 1580680"/>
                <a:gd name="connsiteX24" fmla="*/ 178231 w 969261"/>
                <a:gd name="connsiteY24" fmla="*/ 1580680 h 1580680"/>
                <a:gd name="connsiteX0" fmla="*/ 924356 w 969261"/>
                <a:gd name="connsiteY0" fmla="*/ 1574330 h 1580680"/>
                <a:gd name="connsiteX1" fmla="*/ 829106 w 969261"/>
                <a:gd name="connsiteY1" fmla="*/ 1415580 h 1580680"/>
                <a:gd name="connsiteX2" fmla="*/ 749731 w 969261"/>
                <a:gd name="connsiteY2" fmla="*/ 1155230 h 1580680"/>
                <a:gd name="connsiteX3" fmla="*/ 895781 w 969261"/>
                <a:gd name="connsiteY3" fmla="*/ 1142530 h 1580680"/>
                <a:gd name="connsiteX4" fmla="*/ 968806 w 969261"/>
                <a:gd name="connsiteY4" fmla="*/ 1085380 h 1580680"/>
                <a:gd name="connsiteX5" fmla="*/ 864031 w 969261"/>
                <a:gd name="connsiteY5" fmla="*/ 1066330 h 1580680"/>
                <a:gd name="connsiteX6" fmla="*/ 752906 w 969261"/>
                <a:gd name="connsiteY6" fmla="*/ 958380 h 1580680"/>
                <a:gd name="connsiteX7" fmla="*/ 768781 w 969261"/>
                <a:gd name="connsiteY7" fmla="*/ 796455 h 1580680"/>
                <a:gd name="connsiteX8" fmla="*/ 914831 w 969261"/>
                <a:gd name="connsiteY8" fmla="*/ 498005 h 1580680"/>
                <a:gd name="connsiteX9" fmla="*/ 835456 w 969261"/>
                <a:gd name="connsiteY9" fmla="*/ 228130 h 1580680"/>
                <a:gd name="connsiteX10" fmla="*/ 667181 w 969261"/>
                <a:gd name="connsiteY10" fmla="*/ 53505 h 1580680"/>
                <a:gd name="connsiteX11" fmla="*/ 406831 w 969261"/>
                <a:gd name="connsiteY11" fmla="*/ 2705 h 1580680"/>
                <a:gd name="connsiteX12" fmla="*/ 152831 w 969261"/>
                <a:gd name="connsiteY12" fmla="*/ 120180 h 1580680"/>
                <a:gd name="connsiteX13" fmla="*/ 165531 w 969261"/>
                <a:gd name="connsiteY13" fmla="*/ 278930 h 1580680"/>
                <a:gd name="connsiteX14" fmla="*/ 73456 w 969261"/>
                <a:gd name="connsiteY14" fmla="*/ 380530 h 1580680"/>
                <a:gd name="connsiteX15" fmla="*/ 114731 w 969261"/>
                <a:gd name="connsiteY15" fmla="*/ 494830 h 1580680"/>
                <a:gd name="connsiteX16" fmla="*/ 3606 w 969261"/>
                <a:gd name="connsiteY16" fmla="*/ 752005 h 1580680"/>
                <a:gd name="connsiteX17" fmla="*/ 32181 w 969261"/>
                <a:gd name="connsiteY17" fmla="*/ 869480 h 1580680"/>
                <a:gd name="connsiteX18" fmla="*/ 82981 w 969261"/>
                <a:gd name="connsiteY18" fmla="*/ 936155 h 1580680"/>
                <a:gd name="connsiteX19" fmla="*/ 124256 w 969261"/>
                <a:gd name="connsiteY19" fmla="*/ 926630 h 1580680"/>
                <a:gd name="connsiteX20" fmla="*/ 194106 w 969261"/>
                <a:gd name="connsiteY20" fmla="*/ 825030 h 1580680"/>
                <a:gd name="connsiteX21" fmla="*/ 248081 w 969261"/>
                <a:gd name="connsiteY21" fmla="*/ 825030 h 1580680"/>
                <a:gd name="connsiteX22" fmla="*/ 359206 w 969261"/>
                <a:gd name="connsiteY22" fmla="*/ 704380 h 1580680"/>
                <a:gd name="connsiteX23" fmla="*/ 375081 w 969261"/>
                <a:gd name="connsiteY23" fmla="*/ 1056805 h 1580680"/>
                <a:gd name="connsiteX24" fmla="*/ 178231 w 969261"/>
                <a:gd name="connsiteY24" fmla="*/ 1580680 h 1580680"/>
                <a:gd name="connsiteX0" fmla="*/ 924356 w 969736"/>
                <a:gd name="connsiteY0" fmla="*/ 1574330 h 1580680"/>
                <a:gd name="connsiteX1" fmla="*/ 829106 w 969736"/>
                <a:gd name="connsiteY1" fmla="*/ 1415580 h 1580680"/>
                <a:gd name="connsiteX2" fmla="*/ 749731 w 969736"/>
                <a:gd name="connsiteY2" fmla="*/ 1155230 h 1580680"/>
                <a:gd name="connsiteX3" fmla="*/ 895781 w 969736"/>
                <a:gd name="connsiteY3" fmla="*/ 1142530 h 1580680"/>
                <a:gd name="connsiteX4" fmla="*/ 968806 w 969736"/>
                <a:gd name="connsiteY4" fmla="*/ 1085380 h 1580680"/>
                <a:gd name="connsiteX5" fmla="*/ 848156 w 969736"/>
                <a:gd name="connsiteY5" fmla="*/ 1002830 h 1580680"/>
                <a:gd name="connsiteX6" fmla="*/ 752906 w 969736"/>
                <a:gd name="connsiteY6" fmla="*/ 958380 h 1580680"/>
                <a:gd name="connsiteX7" fmla="*/ 768781 w 969736"/>
                <a:gd name="connsiteY7" fmla="*/ 796455 h 1580680"/>
                <a:gd name="connsiteX8" fmla="*/ 914831 w 969736"/>
                <a:gd name="connsiteY8" fmla="*/ 498005 h 1580680"/>
                <a:gd name="connsiteX9" fmla="*/ 835456 w 969736"/>
                <a:gd name="connsiteY9" fmla="*/ 228130 h 1580680"/>
                <a:gd name="connsiteX10" fmla="*/ 667181 w 969736"/>
                <a:gd name="connsiteY10" fmla="*/ 53505 h 1580680"/>
                <a:gd name="connsiteX11" fmla="*/ 406831 w 969736"/>
                <a:gd name="connsiteY11" fmla="*/ 2705 h 1580680"/>
                <a:gd name="connsiteX12" fmla="*/ 152831 w 969736"/>
                <a:gd name="connsiteY12" fmla="*/ 120180 h 1580680"/>
                <a:gd name="connsiteX13" fmla="*/ 165531 w 969736"/>
                <a:gd name="connsiteY13" fmla="*/ 278930 h 1580680"/>
                <a:gd name="connsiteX14" fmla="*/ 73456 w 969736"/>
                <a:gd name="connsiteY14" fmla="*/ 380530 h 1580680"/>
                <a:gd name="connsiteX15" fmla="*/ 114731 w 969736"/>
                <a:gd name="connsiteY15" fmla="*/ 494830 h 1580680"/>
                <a:gd name="connsiteX16" fmla="*/ 3606 w 969736"/>
                <a:gd name="connsiteY16" fmla="*/ 752005 h 1580680"/>
                <a:gd name="connsiteX17" fmla="*/ 32181 w 969736"/>
                <a:gd name="connsiteY17" fmla="*/ 869480 h 1580680"/>
                <a:gd name="connsiteX18" fmla="*/ 82981 w 969736"/>
                <a:gd name="connsiteY18" fmla="*/ 936155 h 1580680"/>
                <a:gd name="connsiteX19" fmla="*/ 124256 w 969736"/>
                <a:gd name="connsiteY19" fmla="*/ 926630 h 1580680"/>
                <a:gd name="connsiteX20" fmla="*/ 194106 w 969736"/>
                <a:gd name="connsiteY20" fmla="*/ 825030 h 1580680"/>
                <a:gd name="connsiteX21" fmla="*/ 248081 w 969736"/>
                <a:gd name="connsiteY21" fmla="*/ 825030 h 1580680"/>
                <a:gd name="connsiteX22" fmla="*/ 359206 w 969736"/>
                <a:gd name="connsiteY22" fmla="*/ 704380 h 1580680"/>
                <a:gd name="connsiteX23" fmla="*/ 375081 w 969736"/>
                <a:gd name="connsiteY23" fmla="*/ 1056805 h 1580680"/>
                <a:gd name="connsiteX24" fmla="*/ 178231 w 969736"/>
                <a:gd name="connsiteY24" fmla="*/ 1580680 h 1580680"/>
                <a:gd name="connsiteX0" fmla="*/ 924356 w 933018"/>
                <a:gd name="connsiteY0" fmla="*/ 1574330 h 1580680"/>
                <a:gd name="connsiteX1" fmla="*/ 829106 w 933018"/>
                <a:gd name="connsiteY1" fmla="*/ 1415580 h 1580680"/>
                <a:gd name="connsiteX2" fmla="*/ 749731 w 933018"/>
                <a:gd name="connsiteY2" fmla="*/ 1155230 h 1580680"/>
                <a:gd name="connsiteX3" fmla="*/ 895781 w 933018"/>
                <a:gd name="connsiteY3" fmla="*/ 1142530 h 1580680"/>
                <a:gd name="connsiteX4" fmla="*/ 930706 w 933018"/>
                <a:gd name="connsiteY4" fmla="*/ 1012355 h 1580680"/>
                <a:gd name="connsiteX5" fmla="*/ 848156 w 933018"/>
                <a:gd name="connsiteY5" fmla="*/ 1002830 h 1580680"/>
                <a:gd name="connsiteX6" fmla="*/ 752906 w 933018"/>
                <a:gd name="connsiteY6" fmla="*/ 958380 h 1580680"/>
                <a:gd name="connsiteX7" fmla="*/ 768781 w 933018"/>
                <a:gd name="connsiteY7" fmla="*/ 796455 h 1580680"/>
                <a:gd name="connsiteX8" fmla="*/ 914831 w 933018"/>
                <a:gd name="connsiteY8" fmla="*/ 498005 h 1580680"/>
                <a:gd name="connsiteX9" fmla="*/ 835456 w 933018"/>
                <a:gd name="connsiteY9" fmla="*/ 228130 h 1580680"/>
                <a:gd name="connsiteX10" fmla="*/ 667181 w 933018"/>
                <a:gd name="connsiteY10" fmla="*/ 53505 h 1580680"/>
                <a:gd name="connsiteX11" fmla="*/ 406831 w 933018"/>
                <a:gd name="connsiteY11" fmla="*/ 2705 h 1580680"/>
                <a:gd name="connsiteX12" fmla="*/ 152831 w 933018"/>
                <a:gd name="connsiteY12" fmla="*/ 120180 h 1580680"/>
                <a:gd name="connsiteX13" fmla="*/ 165531 w 933018"/>
                <a:gd name="connsiteY13" fmla="*/ 278930 h 1580680"/>
                <a:gd name="connsiteX14" fmla="*/ 73456 w 933018"/>
                <a:gd name="connsiteY14" fmla="*/ 380530 h 1580680"/>
                <a:gd name="connsiteX15" fmla="*/ 114731 w 933018"/>
                <a:gd name="connsiteY15" fmla="*/ 494830 h 1580680"/>
                <a:gd name="connsiteX16" fmla="*/ 3606 w 933018"/>
                <a:gd name="connsiteY16" fmla="*/ 752005 h 1580680"/>
                <a:gd name="connsiteX17" fmla="*/ 32181 w 933018"/>
                <a:gd name="connsiteY17" fmla="*/ 869480 h 1580680"/>
                <a:gd name="connsiteX18" fmla="*/ 82981 w 933018"/>
                <a:gd name="connsiteY18" fmla="*/ 936155 h 1580680"/>
                <a:gd name="connsiteX19" fmla="*/ 124256 w 933018"/>
                <a:gd name="connsiteY19" fmla="*/ 926630 h 1580680"/>
                <a:gd name="connsiteX20" fmla="*/ 194106 w 933018"/>
                <a:gd name="connsiteY20" fmla="*/ 825030 h 1580680"/>
                <a:gd name="connsiteX21" fmla="*/ 248081 w 933018"/>
                <a:gd name="connsiteY21" fmla="*/ 825030 h 1580680"/>
                <a:gd name="connsiteX22" fmla="*/ 359206 w 933018"/>
                <a:gd name="connsiteY22" fmla="*/ 704380 h 1580680"/>
                <a:gd name="connsiteX23" fmla="*/ 375081 w 933018"/>
                <a:gd name="connsiteY23" fmla="*/ 1056805 h 1580680"/>
                <a:gd name="connsiteX24" fmla="*/ 178231 w 933018"/>
                <a:gd name="connsiteY24" fmla="*/ 1580680 h 1580680"/>
                <a:gd name="connsiteX0" fmla="*/ 924356 w 931228"/>
                <a:gd name="connsiteY0" fmla="*/ 1574330 h 1580680"/>
                <a:gd name="connsiteX1" fmla="*/ 829106 w 931228"/>
                <a:gd name="connsiteY1" fmla="*/ 1415580 h 1580680"/>
                <a:gd name="connsiteX2" fmla="*/ 749731 w 931228"/>
                <a:gd name="connsiteY2" fmla="*/ 1155230 h 1580680"/>
                <a:gd name="connsiteX3" fmla="*/ 876731 w 931228"/>
                <a:gd name="connsiteY3" fmla="*/ 1101255 h 1580680"/>
                <a:gd name="connsiteX4" fmla="*/ 930706 w 931228"/>
                <a:gd name="connsiteY4" fmla="*/ 1012355 h 1580680"/>
                <a:gd name="connsiteX5" fmla="*/ 848156 w 931228"/>
                <a:gd name="connsiteY5" fmla="*/ 1002830 h 1580680"/>
                <a:gd name="connsiteX6" fmla="*/ 752906 w 931228"/>
                <a:gd name="connsiteY6" fmla="*/ 958380 h 1580680"/>
                <a:gd name="connsiteX7" fmla="*/ 768781 w 931228"/>
                <a:gd name="connsiteY7" fmla="*/ 796455 h 1580680"/>
                <a:gd name="connsiteX8" fmla="*/ 914831 w 931228"/>
                <a:gd name="connsiteY8" fmla="*/ 498005 h 1580680"/>
                <a:gd name="connsiteX9" fmla="*/ 835456 w 931228"/>
                <a:gd name="connsiteY9" fmla="*/ 228130 h 1580680"/>
                <a:gd name="connsiteX10" fmla="*/ 667181 w 931228"/>
                <a:gd name="connsiteY10" fmla="*/ 53505 h 1580680"/>
                <a:gd name="connsiteX11" fmla="*/ 406831 w 931228"/>
                <a:gd name="connsiteY11" fmla="*/ 2705 h 1580680"/>
                <a:gd name="connsiteX12" fmla="*/ 152831 w 931228"/>
                <a:gd name="connsiteY12" fmla="*/ 120180 h 1580680"/>
                <a:gd name="connsiteX13" fmla="*/ 165531 w 931228"/>
                <a:gd name="connsiteY13" fmla="*/ 278930 h 1580680"/>
                <a:gd name="connsiteX14" fmla="*/ 73456 w 931228"/>
                <a:gd name="connsiteY14" fmla="*/ 380530 h 1580680"/>
                <a:gd name="connsiteX15" fmla="*/ 114731 w 931228"/>
                <a:gd name="connsiteY15" fmla="*/ 494830 h 1580680"/>
                <a:gd name="connsiteX16" fmla="*/ 3606 w 931228"/>
                <a:gd name="connsiteY16" fmla="*/ 752005 h 1580680"/>
                <a:gd name="connsiteX17" fmla="*/ 32181 w 931228"/>
                <a:gd name="connsiteY17" fmla="*/ 869480 h 1580680"/>
                <a:gd name="connsiteX18" fmla="*/ 82981 w 931228"/>
                <a:gd name="connsiteY18" fmla="*/ 936155 h 1580680"/>
                <a:gd name="connsiteX19" fmla="*/ 124256 w 931228"/>
                <a:gd name="connsiteY19" fmla="*/ 926630 h 1580680"/>
                <a:gd name="connsiteX20" fmla="*/ 194106 w 931228"/>
                <a:gd name="connsiteY20" fmla="*/ 825030 h 1580680"/>
                <a:gd name="connsiteX21" fmla="*/ 248081 w 931228"/>
                <a:gd name="connsiteY21" fmla="*/ 825030 h 1580680"/>
                <a:gd name="connsiteX22" fmla="*/ 359206 w 931228"/>
                <a:gd name="connsiteY22" fmla="*/ 704380 h 1580680"/>
                <a:gd name="connsiteX23" fmla="*/ 375081 w 931228"/>
                <a:gd name="connsiteY23" fmla="*/ 1056805 h 1580680"/>
                <a:gd name="connsiteX24" fmla="*/ 178231 w 931228"/>
                <a:gd name="connsiteY24" fmla="*/ 1580680 h 1580680"/>
                <a:gd name="connsiteX0" fmla="*/ 924356 w 931228"/>
                <a:gd name="connsiteY0" fmla="*/ 1574330 h 1580680"/>
                <a:gd name="connsiteX1" fmla="*/ 829106 w 931228"/>
                <a:gd name="connsiteY1" fmla="*/ 1415580 h 1580680"/>
                <a:gd name="connsiteX2" fmla="*/ 749731 w 931228"/>
                <a:gd name="connsiteY2" fmla="*/ 1155230 h 1580680"/>
                <a:gd name="connsiteX3" fmla="*/ 876731 w 931228"/>
                <a:gd name="connsiteY3" fmla="*/ 1101255 h 1580680"/>
                <a:gd name="connsiteX4" fmla="*/ 930706 w 931228"/>
                <a:gd name="connsiteY4" fmla="*/ 1012355 h 1580680"/>
                <a:gd name="connsiteX5" fmla="*/ 848156 w 931228"/>
                <a:gd name="connsiteY5" fmla="*/ 1002830 h 1580680"/>
                <a:gd name="connsiteX6" fmla="*/ 752906 w 931228"/>
                <a:gd name="connsiteY6" fmla="*/ 958380 h 1580680"/>
                <a:gd name="connsiteX7" fmla="*/ 768781 w 931228"/>
                <a:gd name="connsiteY7" fmla="*/ 796455 h 1580680"/>
                <a:gd name="connsiteX8" fmla="*/ 914831 w 931228"/>
                <a:gd name="connsiteY8" fmla="*/ 498005 h 1580680"/>
                <a:gd name="connsiteX9" fmla="*/ 835456 w 931228"/>
                <a:gd name="connsiteY9" fmla="*/ 228130 h 1580680"/>
                <a:gd name="connsiteX10" fmla="*/ 667181 w 931228"/>
                <a:gd name="connsiteY10" fmla="*/ 53505 h 1580680"/>
                <a:gd name="connsiteX11" fmla="*/ 406831 w 931228"/>
                <a:gd name="connsiteY11" fmla="*/ 2705 h 1580680"/>
                <a:gd name="connsiteX12" fmla="*/ 152831 w 931228"/>
                <a:gd name="connsiteY12" fmla="*/ 120180 h 1580680"/>
                <a:gd name="connsiteX13" fmla="*/ 165531 w 931228"/>
                <a:gd name="connsiteY13" fmla="*/ 278930 h 1580680"/>
                <a:gd name="connsiteX14" fmla="*/ 73456 w 931228"/>
                <a:gd name="connsiteY14" fmla="*/ 380530 h 1580680"/>
                <a:gd name="connsiteX15" fmla="*/ 114731 w 931228"/>
                <a:gd name="connsiteY15" fmla="*/ 494830 h 1580680"/>
                <a:gd name="connsiteX16" fmla="*/ 3606 w 931228"/>
                <a:gd name="connsiteY16" fmla="*/ 752005 h 1580680"/>
                <a:gd name="connsiteX17" fmla="*/ 32181 w 931228"/>
                <a:gd name="connsiteY17" fmla="*/ 869480 h 1580680"/>
                <a:gd name="connsiteX18" fmla="*/ 82981 w 931228"/>
                <a:gd name="connsiteY18" fmla="*/ 936155 h 1580680"/>
                <a:gd name="connsiteX19" fmla="*/ 124256 w 931228"/>
                <a:gd name="connsiteY19" fmla="*/ 926630 h 1580680"/>
                <a:gd name="connsiteX20" fmla="*/ 194106 w 931228"/>
                <a:gd name="connsiteY20" fmla="*/ 825030 h 1580680"/>
                <a:gd name="connsiteX21" fmla="*/ 248081 w 931228"/>
                <a:gd name="connsiteY21" fmla="*/ 825030 h 1580680"/>
                <a:gd name="connsiteX22" fmla="*/ 359206 w 931228"/>
                <a:gd name="connsiteY22" fmla="*/ 704380 h 1580680"/>
                <a:gd name="connsiteX23" fmla="*/ 375081 w 931228"/>
                <a:gd name="connsiteY23" fmla="*/ 1056805 h 1580680"/>
                <a:gd name="connsiteX24" fmla="*/ 178231 w 931228"/>
                <a:gd name="connsiteY24" fmla="*/ 1580680 h 1580680"/>
                <a:gd name="connsiteX0" fmla="*/ 924356 w 931228"/>
                <a:gd name="connsiteY0" fmla="*/ 1574330 h 1580680"/>
                <a:gd name="connsiteX1" fmla="*/ 829106 w 931228"/>
                <a:gd name="connsiteY1" fmla="*/ 1415580 h 1580680"/>
                <a:gd name="connsiteX2" fmla="*/ 749731 w 931228"/>
                <a:gd name="connsiteY2" fmla="*/ 1155230 h 1580680"/>
                <a:gd name="connsiteX3" fmla="*/ 876731 w 931228"/>
                <a:gd name="connsiteY3" fmla="*/ 1101255 h 1580680"/>
                <a:gd name="connsiteX4" fmla="*/ 930706 w 931228"/>
                <a:gd name="connsiteY4" fmla="*/ 1012355 h 1580680"/>
                <a:gd name="connsiteX5" fmla="*/ 825931 w 931228"/>
                <a:gd name="connsiteY5" fmla="*/ 1034580 h 1580680"/>
                <a:gd name="connsiteX6" fmla="*/ 752906 w 931228"/>
                <a:gd name="connsiteY6" fmla="*/ 958380 h 1580680"/>
                <a:gd name="connsiteX7" fmla="*/ 768781 w 931228"/>
                <a:gd name="connsiteY7" fmla="*/ 796455 h 1580680"/>
                <a:gd name="connsiteX8" fmla="*/ 914831 w 931228"/>
                <a:gd name="connsiteY8" fmla="*/ 498005 h 1580680"/>
                <a:gd name="connsiteX9" fmla="*/ 835456 w 931228"/>
                <a:gd name="connsiteY9" fmla="*/ 228130 h 1580680"/>
                <a:gd name="connsiteX10" fmla="*/ 667181 w 931228"/>
                <a:gd name="connsiteY10" fmla="*/ 53505 h 1580680"/>
                <a:gd name="connsiteX11" fmla="*/ 406831 w 931228"/>
                <a:gd name="connsiteY11" fmla="*/ 2705 h 1580680"/>
                <a:gd name="connsiteX12" fmla="*/ 152831 w 931228"/>
                <a:gd name="connsiteY12" fmla="*/ 120180 h 1580680"/>
                <a:gd name="connsiteX13" fmla="*/ 165531 w 931228"/>
                <a:gd name="connsiteY13" fmla="*/ 278930 h 1580680"/>
                <a:gd name="connsiteX14" fmla="*/ 73456 w 931228"/>
                <a:gd name="connsiteY14" fmla="*/ 380530 h 1580680"/>
                <a:gd name="connsiteX15" fmla="*/ 114731 w 931228"/>
                <a:gd name="connsiteY15" fmla="*/ 494830 h 1580680"/>
                <a:gd name="connsiteX16" fmla="*/ 3606 w 931228"/>
                <a:gd name="connsiteY16" fmla="*/ 752005 h 1580680"/>
                <a:gd name="connsiteX17" fmla="*/ 32181 w 931228"/>
                <a:gd name="connsiteY17" fmla="*/ 869480 h 1580680"/>
                <a:gd name="connsiteX18" fmla="*/ 82981 w 931228"/>
                <a:gd name="connsiteY18" fmla="*/ 936155 h 1580680"/>
                <a:gd name="connsiteX19" fmla="*/ 124256 w 931228"/>
                <a:gd name="connsiteY19" fmla="*/ 926630 h 1580680"/>
                <a:gd name="connsiteX20" fmla="*/ 194106 w 931228"/>
                <a:gd name="connsiteY20" fmla="*/ 825030 h 1580680"/>
                <a:gd name="connsiteX21" fmla="*/ 248081 w 931228"/>
                <a:gd name="connsiteY21" fmla="*/ 825030 h 1580680"/>
                <a:gd name="connsiteX22" fmla="*/ 359206 w 931228"/>
                <a:gd name="connsiteY22" fmla="*/ 704380 h 1580680"/>
                <a:gd name="connsiteX23" fmla="*/ 375081 w 931228"/>
                <a:gd name="connsiteY23" fmla="*/ 1056805 h 1580680"/>
                <a:gd name="connsiteX24" fmla="*/ 178231 w 931228"/>
                <a:gd name="connsiteY24" fmla="*/ 1580680 h 1580680"/>
                <a:gd name="connsiteX0" fmla="*/ 924356 w 931228"/>
                <a:gd name="connsiteY0" fmla="*/ 1574330 h 1580680"/>
                <a:gd name="connsiteX1" fmla="*/ 829106 w 931228"/>
                <a:gd name="connsiteY1" fmla="*/ 1415580 h 1580680"/>
                <a:gd name="connsiteX2" fmla="*/ 749731 w 931228"/>
                <a:gd name="connsiteY2" fmla="*/ 1155230 h 1580680"/>
                <a:gd name="connsiteX3" fmla="*/ 876731 w 931228"/>
                <a:gd name="connsiteY3" fmla="*/ 1101255 h 1580680"/>
                <a:gd name="connsiteX4" fmla="*/ 930706 w 931228"/>
                <a:gd name="connsiteY4" fmla="*/ 1012355 h 1580680"/>
                <a:gd name="connsiteX5" fmla="*/ 825931 w 931228"/>
                <a:gd name="connsiteY5" fmla="*/ 1034580 h 1580680"/>
                <a:gd name="connsiteX6" fmla="*/ 771956 w 931228"/>
                <a:gd name="connsiteY6" fmla="*/ 971080 h 1580680"/>
                <a:gd name="connsiteX7" fmla="*/ 768781 w 931228"/>
                <a:gd name="connsiteY7" fmla="*/ 796455 h 1580680"/>
                <a:gd name="connsiteX8" fmla="*/ 914831 w 931228"/>
                <a:gd name="connsiteY8" fmla="*/ 498005 h 1580680"/>
                <a:gd name="connsiteX9" fmla="*/ 835456 w 931228"/>
                <a:gd name="connsiteY9" fmla="*/ 228130 h 1580680"/>
                <a:gd name="connsiteX10" fmla="*/ 667181 w 931228"/>
                <a:gd name="connsiteY10" fmla="*/ 53505 h 1580680"/>
                <a:gd name="connsiteX11" fmla="*/ 406831 w 931228"/>
                <a:gd name="connsiteY11" fmla="*/ 2705 h 1580680"/>
                <a:gd name="connsiteX12" fmla="*/ 152831 w 931228"/>
                <a:gd name="connsiteY12" fmla="*/ 120180 h 1580680"/>
                <a:gd name="connsiteX13" fmla="*/ 165531 w 931228"/>
                <a:gd name="connsiteY13" fmla="*/ 278930 h 1580680"/>
                <a:gd name="connsiteX14" fmla="*/ 73456 w 931228"/>
                <a:gd name="connsiteY14" fmla="*/ 380530 h 1580680"/>
                <a:gd name="connsiteX15" fmla="*/ 114731 w 931228"/>
                <a:gd name="connsiteY15" fmla="*/ 494830 h 1580680"/>
                <a:gd name="connsiteX16" fmla="*/ 3606 w 931228"/>
                <a:gd name="connsiteY16" fmla="*/ 752005 h 1580680"/>
                <a:gd name="connsiteX17" fmla="*/ 32181 w 931228"/>
                <a:gd name="connsiteY17" fmla="*/ 869480 h 1580680"/>
                <a:gd name="connsiteX18" fmla="*/ 82981 w 931228"/>
                <a:gd name="connsiteY18" fmla="*/ 936155 h 1580680"/>
                <a:gd name="connsiteX19" fmla="*/ 124256 w 931228"/>
                <a:gd name="connsiteY19" fmla="*/ 926630 h 1580680"/>
                <a:gd name="connsiteX20" fmla="*/ 194106 w 931228"/>
                <a:gd name="connsiteY20" fmla="*/ 825030 h 1580680"/>
                <a:gd name="connsiteX21" fmla="*/ 248081 w 931228"/>
                <a:gd name="connsiteY21" fmla="*/ 825030 h 1580680"/>
                <a:gd name="connsiteX22" fmla="*/ 359206 w 931228"/>
                <a:gd name="connsiteY22" fmla="*/ 704380 h 1580680"/>
                <a:gd name="connsiteX23" fmla="*/ 375081 w 931228"/>
                <a:gd name="connsiteY23" fmla="*/ 1056805 h 1580680"/>
                <a:gd name="connsiteX24" fmla="*/ 178231 w 931228"/>
                <a:gd name="connsiteY24" fmla="*/ 1580680 h 1580680"/>
                <a:gd name="connsiteX0" fmla="*/ 924356 w 931228"/>
                <a:gd name="connsiteY0" fmla="*/ 1574330 h 1580680"/>
                <a:gd name="connsiteX1" fmla="*/ 829106 w 931228"/>
                <a:gd name="connsiteY1" fmla="*/ 1415580 h 1580680"/>
                <a:gd name="connsiteX2" fmla="*/ 749731 w 931228"/>
                <a:gd name="connsiteY2" fmla="*/ 1155230 h 1580680"/>
                <a:gd name="connsiteX3" fmla="*/ 876731 w 931228"/>
                <a:gd name="connsiteY3" fmla="*/ 1101255 h 1580680"/>
                <a:gd name="connsiteX4" fmla="*/ 930706 w 931228"/>
                <a:gd name="connsiteY4" fmla="*/ 1012355 h 1580680"/>
                <a:gd name="connsiteX5" fmla="*/ 825931 w 931228"/>
                <a:gd name="connsiteY5" fmla="*/ 1034580 h 1580680"/>
                <a:gd name="connsiteX6" fmla="*/ 771956 w 931228"/>
                <a:gd name="connsiteY6" fmla="*/ 971080 h 1580680"/>
                <a:gd name="connsiteX7" fmla="*/ 768781 w 931228"/>
                <a:gd name="connsiteY7" fmla="*/ 796455 h 1580680"/>
                <a:gd name="connsiteX8" fmla="*/ 873556 w 931228"/>
                <a:gd name="connsiteY8" fmla="*/ 485305 h 1580680"/>
                <a:gd name="connsiteX9" fmla="*/ 835456 w 931228"/>
                <a:gd name="connsiteY9" fmla="*/ 228130 h 1580680"/>
                <a:gd name="connsiteX10" fmla="*/ 667181 w 931228"/>
                <a:gd name="connsiteY10" fmla="*/ 53505 h 1580680"/>
                <a:gd name="connsiteX11" fmla="*/ 406831 w 931228"/>
                <a:gd name="connsiteY11" fmla="*/ 2705 h 1580680"/>
                <a:gd name="connsiteX12" fmla="*/ 152831 w 931228"/>
                <a:gd name="connsiteY12" fmla="*/ 120180 h 1580680"/>
                <a:gd name="connsiteX13" fmla="*/ 165531 w 931228"/>
                <a:gd name="connsiteY13" fmla="*/ 278930 h 1580680"/>
                <a:gd name="connsiteX14" fmla="*/ 73456 w 931228"/>
                <a:gd name="connsiteY14" fmla="*/ 380530 h 1580680"/>
                <a:gd name="connsiteX15" fmla="*/ 114731 w 931228"/>
                <a:gd name="connsiteY15" fmla="*/ 494830 h 1580680"/>
                <a:gd name="connsiteX16" fmla="*/ 3606 w 931228"/>
                <a:gd name="connsiteY16" fmla="*/ 752005 h 1580680"/>
                <a:gd name="connsiteX17" fmla="*/ 32181 w 931228"/>
                <a:gd name="connsiteY17" fmla="*/ 869480 h 1580680"/>
                <a:gd name="connsiteX18" fmla="*/ 82981 w 931228"/>
                <a:gd name="connsiteY18" fmla="*/ 936155 h 1580680"/>
                <a:gd name="connsiteX19" fmla="*/ 124256 w 931228"/>
                <a:gd name="connsiteY19" fmla="*/ 926630 h 1580680"/>
                <a:gd name="connsiteX20" fmla="*/ 194106 w 931228"/>
                <a:gd name="connsiteY20" fmla="*/ 825030 h 1580680"/>
                <a:gd name="connsiteX21" fmla="*/ 248081 w 931228"/>
                <a:gd name="connsiteY21" fmla="*/ 825030 h 1580680"/>
                <a:gd name="connsiteX22" fmla="*/ 359206 w 931228"/>
                <a:gd name="connsiteY22" fmla="*/ 704380 h 1580680"/>
                <a:gd name="connsiteX23" fmla="*/ 375081 w 931228"/>
                <a:gd name="connsiteY23" fmla="*/ 1056805 h 1580680"/>
                <a:gd name="connsiteX24" fmla="*/ 178231 w 931228"/>
                <a:gd name="connsiteY24" fmla="*/ 1580680 h 1580680"/>
                <a:gd name="connsiteX0" fmla="*/ 924356 w 931228"/>
                <a:gd name="connsiteY0" fmla="*/ 1574127 h 1580477"/>
                <a:gd name="connsiteX1" fmla="*/ 829106 w 931228"/>
                <a:gd name="connsiteY1" fmla="*/ 1415377 h 1580477"/>
                <a:gd name="connsiteX2" fmla="*/ 749731 w 931228"/>
                <a:gd name="connsiteY2" fmla="*/ 1155027 h 1580477"/>
                <a:gd name="connsiteX3" fmla="*/ 876731 w 931228"/>
                <a:gd name="connsiteY3" fmla="*/ 1101052 h 1580477"/>
                <a:gd name="connsiteX4" fmla="*/ 930706 w 931228"/>
                <a:gd name="connsiteY4" fmla="*/ 1012152 h 1580477"/>
                <a:gd name="connsiteX5" fmla="*/ 825931 w 931228"/>
                <a:gd name="connsiteY5" fmla="*/ 1034377 h 1580477"/>
                <a:gd name="connsiteX6" fmla="*/ 771956 w 931228"/>
                <a:gd name="connsiteY6" fmla="*/ 970877 h 1580477"/>
                <a:gd name="connsiteX7" fmla="*/ 768781 w 931228"/>
                <a:gd name="connsiteY7" fmla="*/ 796252 h 1580477"/>
                <a:gd name="connsiteX8" fmla="*/ 873556 w 931228"/>
                <a:gd name="connsiteY8" fmla="*/ 485102 h 1580477"/>
                <a:gd name="connsiteX9" fmla="*/ 810056 w 931228"/>
                <a:gd name="connsiteY9" fmla="*/ 208877 h 1580477"/>
                <a:gd name="connsiteX10" fmla="*/ 667181 w 931228"/>
                <a:gd name="connsiteY10" fmla="*/ 53302 h 1580477"/>
                <a:gd name="connsiteX11" fmla="*/ 406831 w 931228"/>
                <a:gd name="connsiteY11" fmla="*/ 2502 h 1580477"/>
                <a:gd name="connsiteX12" fmla="*/ 152831 w 931228"/>
                <a:gd name="connsiteY12" fmla="*/ 119977 h 1580477"/>
                <a:gd name="connsiteX13" fmla="*/ 165531 w 931228"/>
                <a:gd name="connsiteY13" fmla="*/ 278727 h 1580477"/>
                <a:gd name="connsiteX14" fmla="*/ 73456 w 931228"/>
                <a:gd name="connsiteY14" fmla="*/ 380327 h 1580477"/>
                <a:gd name="connsiteX15" fmla="*/ 114731 w 931228"/>
                <a:gd name="connsiteY15" fmla="*/ 494627 h 1580477"/>
                <a:gd name="connsiteX16" fmla="*/ 3606 w 931228"/>
                <a:gd name="connsiteY16" fmla="*/ 751802 h 1580477"/>
                <a:gd name="connsiteX17" fmla="*/ 32181 w 931228"/>
                <a:gd name="connsiteY17" fmla="*/ 869277 h 1580477"/>
                <a:gd name="connsiteX18" fmla="*/ 82981 w 931228"/>
                <a:gd name="connsiteY18" fmla="*/ 935952 h 1580477"/>
                <a:gd name="connsiteX19" fmla="*/ 124256 w 931228"/>
                <a:gd name="connsiteY19" fmla="*/ 926427 h 1580477"/>
                <a:gd name="connsiteX20" fmla="*/ 194106 w 931228"/>
                <a:gd name="connsiteY20" fmla="*/ 824827 h 1580477"/>
                <a:gd name="connsiteX21" fmla="*/ 248081 w 931228"/>
                <a:gd name="connsiteY21" fmla="*/ 824827 h 1580477"/>
                <a:gd name="connsiteX22" fmla="*/ 359206 w 931228"/>
                <a:gd name="connsiteY22" fmla="*/ 704177 h 1580477"/>
                <a:gd name="connsiteX23" fmla="*/ 375081 w 931228"/>
                <a:gd name="connsiteY23" fmla="*/ 1056602 h 1580477"/>
                <a:gd name="connsiteX24" fmla="*/ 178231 w 931228"/>
                <a:gd name="connsiteY24" fmla="*/ 1580477 h 1580477"/>
                <a:gd name="connsiteX0" fmla="*/ 924356 w 931228"/>
                <a:gd name="connsiteY0" fmla="*/ 1574096 h 1580446"/>
                <a:gd name="connsiteX1" fmla="*/ 829106 w 931228"/>
                <a:gd name="connsiteY1" fmla="*/ 1415346 h 1580446"/>
                <a:gd name="connsiteX2" fmla="*/ 749731 w 931228"/>
                <a:gd name="connsiteY2" fmla="*/ 1154996 h 1580446"/>
                <a:gd name="connsiteX3" fmla="*/ 876731 w 931228"/>
                <a:gd name="connsiteY3" fmla="*/ 1101021 h 1580446"/>
                <a:gd name="connsiteX4" fmla="*/ 930706 w 931228"/>
                <a:gd name="connsiteY4" fmla="*/ 1012121 h 1580446"/>
                <a:gd name="connsiteX5" fmla="*/ 825931 w 931228"/>
                <a:gd name="connsiteY5" fmla="*/ 1034346 h 1580446"/>
                <a:gd name="connsiteX6" fmla="*/ 771956 w 931228"/>
                <a:gd name="connsiteY6" fmla="*/ 970846 h 1580446"/>
                <a:gd name="connsiteX7" fmla="*/ 768781 w 931228"/>
                <a:gd name="connsiteY7" fmla="*/ 796221 h 1580446"/>
                <a:gd name="connsiteX8" fmla="*/ 873556 w 931228"/>
                <a:gd name="connsiteY8" fmla="*/ 485071 h 1580446"/>
                <a:gd name="connsiteX9" fmla="*/ 825931 w 931228"/>
                <a:gd name="connsiteY9" fmla="*/ 205671 h 1580446"/>
                <a:gd name="connsiteX10" fmla="*/ 667181 w 931228"/>
                <a:gd name="connsiteY10" fmla="*/ 53271 h 1580446"/>
                <a:gd name="connsiteX11" fmla="*/ 406831 w 931228"/>
                <a:gd name="connsiteY11" fmla="*/ 2471 h 1580446"/>
                <a:gd name="connsiteX12" fmla="*/ 152831 w 931228"/>
                <a:gd name="connsiteY12" fmla="*/ 119946 h 1580446"/>
                <a:gd name="connsiteX13" fmla="*/ 165531 w 931228"/>
                <a:gd name="connsiteY13" fmla="*/ 278696 h 1580446"/>
                <a:gd name="connsiteX14" fmla="*/ 73456 w 931228"/>
                <a:gd name="connsiteY14" fmla="*/ 380296 h 1580446"/>
                <a:gd name="connsiteX15" fmla="*/ 114731 w 931228"/>
                <a:gd name="connsiteY15" fmla="*/ 494596 h 1580446"/>
                <a:gd name="connsiteX16" fmla="*/ 3606 w 931228"/>
                <a:gd name="connsiteY16" fmla="*/ 751771 h 1580446"/>
                <a:gd name="connsiteX17" fmla="*/ 32181 w 931228"/>
                <a:gd name="connsiteY17" fmla="*/ 869246 h 1580446"/>
                <a:gd name="connsiteX18" fmla="*/ 82981 w 931228"/>
                <a:gd name="connsiteY18" fmla="*/ 935921 h 1580446"/>
                <a:gd name="connsiteX19" fmla="*/ 124256 w 931228"/>
                <a:gd name="connsiteY19" fmla="*/ 926396 h 1580446"/>
                <a:gd name="connsiteX20" fmla="*/ 194106 w 931228"/>
                <a:gd name="connsiteY20" fmla="*/ 824796 h 1580446"/>
                <a:gd name="connsiteX21" fmla="*/ 248081 w 931228"/>
                <a:gd name="connsiteY21" fmla="*/ 824796 h 1580446"/>
                <a:gd name="connsiteX22" fmla="*/ 359206 w 931228"/>
                <a:gd name="connsiteY22" fmla="*/ 704146 h 1580446"/>
                <a:gd name="connsiteX23" fmla="*/ 375081 w 931228"/>
                <a:gd name="connsiteY23" fmla="*/ 1056571 h 1580446"/>
                <a:gd name="connsiteX24" fmla="*/ 178231 w 931228"/>
                <a:gd name="connsiteY24" fmla="*/ 1580446 h 1580446"/>
                <a:gd name="connsiteX0" fmla="*/ 924356 w 931228"/>
                <a:gd name="connsiteY0" fmla="*/ 1575176 h 1581526"/>
                <a:gd name="connsiteX1" fmla="*/ 829106 w 931228"/>
                <a:gd name="connsiteY1" fmla="*/ 1416426 h 1581526"/>
                <a:gd name="connsiteX2" fmla="*/ 749731 w 931228"/>
                <a:gd name="connsiteY2" fmla="*/ 1156076 h 1581526"/>
                <a:gd name="connsiteX3" fmla="*/ 876731 w 931228"/>
                <a:gd name="connsiteY3" fmla="*/ 1102101 h 1581526"/>
                <a:gd name="connsiteX4" fmla="*/ 930706 w 931228"/>
                <a:gd name="connsiteY4" fmla="*/ 1013201 h 1581526"/>
                <a:gd name="connsiteX5" fmla="*/ 825931 w 931228"/>
                <a:gd name="connsiteY5" fmla="*/ 1035426 h 1581526"/>
                <a:gd name="connsiteX6" fmla="*/ 771956 w 931228"/>
                <a:gd name="connsiteY6" fmla="*/ 971926 h 1581526"/>
                <a:gd name="connsiteX7" fmla="*/ 768781 w 931228"/>
                <a:gd name="connsiteY7" fmla="*/ 797301 h 1581526"/>
                <a:gd name="connsiteX8" fmla="*/ 873556 w 931228"/>
                <a:gd name="connsiteY8" fmla="*/ 486151 h 1581526"/>
                <a:gd name="connsiteX9" fmla="*/ 825931 w 931228"/>
                <a:gd name="connsiteY9" fmla="*/ 206751 h 1581526"/>
                <a:gd name="connsiteX10" fmla="*/ 667181 w 931228"/>
                <a:gd name="connsiteY10" fmla="*/ 54351 h 1581526"/>
                <a:gd name="connsiteX11" fmla="*/ 406831 w 931228"/>
                <a:gd name="connsiteY11" fmla="*/ 3551 h 1581526"/>
                <a:gd name="connsiteX12" fmla="*/ 178231 w 931228"/>
                <a:gd name="connsiteY12" fmla="*/ 140076 h 1581526"/>
                <a:gd name="connsiteX13" fmla="*/ 165531 w 931228"/>
                <a:gd name="connsiteY13" fmla="*/ 279776 h 1581526"/>
                <a:gd name="connsiteX14" fmla="*/ 73456 w 931228"/>
                <a:gd name="connsiteY14" fmla="*/ 381376 h 1581526"/>
                <a:gd name="connsiteX15" fmla="*/ 114731 w 931228"/>
                <a:gd name="connsiteY15" fmla="*/ 495676 h 1581526"/>
                <a:gd name="connsiteX16" fmla="*/ 3606 w 931228"/>
                <a:gd name="connsiteY16" fmla="*/ 752851 h 1581526"/>
                <a:gd name="connsiteX17" fmla="*/ 32181 w 931228"/>
                <a:gd name="connsiteY17" fmla="*/ 870326 h 1581526"/>
                <a:gd name="connsiteX18" fmla="*/ 82981 w 931228"/>
                <a:gd name="connsiteY18" fmla="*/ 937001 h 1581526"/>
                <a:gd name="connsiteX19" fmla="*/ 124256 w 931228"/>
                <a:gd name="connsiteY19" fmla="*/ 927476 h 1581526"/>
                <a:gd name="connsiteX20" fmla="*/ 194106 w 931228"/>
                <a:gd name="connsiteY20" fmla="*/ 825876 h 1581526"/>
                <a:gd name="connsiteX21" fmla="*/ 248081 w 931228"/>
                <a:gd name="connsiteY21" fmla="*/ 825876 h 1581526"/>
                <a:gd name="connsiteX22" fmla="*/ 359206 w 931228"/>
                <a:gd name="connsiteY22" fmla="*/ 705226 h 1581526"/>
                <a:gd name="connsiteX23" fmla="*/ 375081 w 931228"/>
                <a:gd name="connsiteY23" fmla="*/ 1057651 h 1581526"/>
                <a:gd name="connsiteX24" fmla="*/ 178231 w 931228"/>
                <a:gd name="connsiteY24" fmla="*/ 1581526 h 1581526"/>
                <a:gd name="connsiteX0" fmla="*/ 924356 w 931228"/>
                <a:gd name="connsiteY0" fmla="*/ 1576717 h 1583067"/>
                <a:gd name="connsiteX1" fmla="*/ 829106 w 931228"/>
                <a:gd name="connsiteY1" fmla="*/ 1417967 h 1583067"/>
                <a:gd name="connsiteX2" fmla="*/ 749731 w 931228"/>
                <a:gd name="connsiteY2" fmla="*/ 1157617 h 1583067"/>
                <a:gd name="connsiteX3" fmla="*/ 876731 w 931228"/>
                <a:gd name="connsiteY3" fmla="*/ 1103642 h 1583067"/>
                <a:gd name="connsiteX4" fmla="*/ 930706 w 931228"/>
                <a:gd name="connsiteY4" fmla="*/ 1014742 h 1583067"/>
                <a:gd name="connsiteX5" fmla="*/ 825931 w 931228"/>
                <a:gd name="connsiteY5" fmla="*/ 1036967 h 1583067"/>
                <a:gd name="connsiteX6" fmla="*/ 771956 w 931228"/>
                <a:gd name="connsiteY6" fmla="*/ 973467 h 1583067"/>
                <a:gd name="connsiteX7" fmla="*/ 768781 w 931228"/>
                <a:gd name="connsiteY7" fmla="*/ 798842 h 1583067"/>
                <a:gd name="connsiteX8" fmla="*/ 873556 w 931228"/>
                <a:gd name="connsiteY8" fmla="*/ 487692 h 1583067"/>
                <a:gd name="connsiteX9" fmla="*/ 825931 w 931228"/>
                <a:gd name="connsiteY9" fmla="*/ 208292 h 1583067"/>
                <a:gd name="connsiteX10" fmla="*/ 667181 w 931228"/>
                <a:gd name="connsiteY10" fmla="*/ 55892 h 1583067"/>
                <a:gd name="connsiteX11" fmla="*/ 406831 w 931228"/>
                <a:gd name="connsiteY11" fmla="*/ 5092 h 1583067"/>
                <a:gd name="connsiteX12" fmla="*/ 121081 w 931228"/>
                <a:gd name="connsiteY12" fmla="*/ 167017 h 1583067"/>
                <a:gd name="connsiteX13" fmla="*/ 165531 w 931228"/>
                <a:gd name="connsiteY13" fmla="*/ 281317 h 1583067"/>
                <a:gd name="connsiteX14" fmla="*/ 73456 w 931228"/>
                <a:gd name="connsiteY14" fmla="*/ 382917 h 1583067"/>
                <a:gd name="connsiteX15" fmla="*/ 114731 w 931228"/>
                <a:gd name="connsiteY15" fmla="*/ 497217 h 1583067"/>
                <a:gd name="connsiteX16" fmla="*/ 3606 w 931228"/>
                <a:gd name="connsiteY16" fmla="*/ 754392 h 1583067"/>
                <a:gd name="connsiteX17" fmla="*/ 32181 w 931228"/>
                <a:gd name="connsiteY17" fmla="*/ 871867 h 1583067"/>
                <a:gd name="connsiteX18" fmla="*/ 82981 w 931228"/>
                <a:gd name="connsiteY18" fmla="*/ 938542 h 1583067"/>
                <a:gd name="connsiteX19" fmla="*/ 124256 w 931228"/>
                <a:gd name="connsiteY19" fmla="*/ 929017 h 1583067"/>
                <a:gd name="connsiteX20" fmla="*/ 194106 w 931228"/>
                <a:gd name="connsiteY20" fmla="*/ 827417 h 1583067"/>
                <a:gd name="connsiteX21" fmla="*/ 248081 w 931228"/>
                <a:gd name="connsiteY21" fmla="*/ 827417 h 1583067"/>
                <a:gd name="connsiteX22" fmla="*/ 359206 w 931228"/>
                <a:gd name="connsiteY22" fmla="*/ 706767 h 1583067"/>
                <a:gd name="connsiteX23" fmla="*/ 375081 w 931228"/>
                <a:gd name="connsiteY23" fmla="*/ 1059192 h 1583067"/>
                <a:gd name="connsiteX24" fmla="*/ 178231 w 931228"/>
                <a:gd name="connsiteY24" fmla="*/ 1583067 h 1583067"/>
                <a:gd name="connsiteX0" fmla="*/ 924356 w 931228"/>
                <a:gd name="connsiteY0" fmla="*/ 1576717 h 1583067"/>
                <a:gd name="connsiteX1" fmla="*/ 829106 w 931228"/>
                <a:gd name="connsiteY1" fmla="*/ 1417967 h 1583067"/>
                <a:gd name="connsiteX2" fmla="*/ 749731 w 931228"/>
                <a:gd name="connsiteY2" fmla="*/ 1157617 h 1583067"/>
                <a:gd name="connsiteX3" fmla="*/ 876731 w 931228"/>
                <a:gd name="connsiteY3" fmla="*/ 1103642 h 1583067"/>
                <a:gd name="connsiteX4" fmla="*/ 930706 w 931228"/>
                <a:gd name="connsiteY4" fmla="*/ 1014742 h 1583067"/>
                <a:gd name="connsiteX5" fmla="*/ 825931 w 931228"/>
                <a:gd name="connsiteY5" fmla="*/ 1036967 h 1583067"/>
                <a:gd name="connsiteX6" fmla="*/ 771956 w 931228"/>
                <a:gd name="connsiteY6" fmla="*/ 973467 h 1583067"/>
                <a:gd name="connsiteX7" fmla="*/ 768781 w 931228"/>
                <a:gd name="connsiteY7" fmla="*/ 798842 h 1583067"/>
                <a:gd name="connsiteX8" fmla="*/ 873556 w 931228"/>
                <a:gd name="connsiteY8" fmla="*/ 487692 h 1583067"/>
                <a:gd name="connsiteX9" fmla="*/ 825931 w 931228"/>
                <a:gd name="connsiteY9" fmla="*/ 208292 h 1583067"/>
                <a:gd name="connsiteX10" fmla="*/ 667181 w 931228"/>
                <a:gd name="connsiteY10" fmla="*/ 55892 h 1583067"/>
                <a:gd name="connsiteX11" fmla="*/ 406831 w 931228"/>
                <a:gd name="connsiteY11" fmla="*/ 5092 h 1583067"/>
                <a:gd name="connsiteX12" fmla="*/ 121081 w 931228"/>
                <a:gd name="connsiteY12" fmla="*/ 167017 h 1583067"/>
                <a:gd name="connsiteX13" fmla="*/ 152831 w 931228"/>
                <a:gd name="connsiteY13" fmla="*/ 284492 h 1583067"/>
                <a:gd name="connsiteX14" fmla="*/ 73456 w 931228"/>
                <a:gd name="connsiteY14" fmla="*/ 382917 h 1583067"/>
                <a:gd name="connsiteX15" fmla="*/ 114731 w 931228"/>
                <a:gd name="connsiteY15" fmla="*/ 497217 h 1583067"/>
                <a:gd name="connsiteX16" fmla="*/ 3606 w 931228"/>
                <a:gd name="connsiteY16" fmla="*/ 754392 h 1583067"/>
                <a:gd name="connsiteX17" fmla="*/ 32181 w 931228"/>
                <a:gd name="connsiteY17" fmla="*/ 871867 h 1583067"/>
                <a:gd name="connsiteX18" fmla="*/ 82981 w 931228"/>
                <a:gd name="connsiteY18" fmla="*/ 938542 h 1583067"/>
                <a:gd name="connsiteX19" fmla="*/ 124256 w 931228"/>
                <a:gd name="connsiteY19" fmla="*/ 929017 h 1583067"/>
                <a:gd name="connsiteX20" fmla="*/ 194106 w 931228"/>
                <a:gd name="connsiteY20" fmla="*/ 827417 h 1583067"/>
                <a:gd name="connsiteX21" fmla="*/ 248081 w 931228"/>
                <a:gd name="connsiteY21" fmla="*/ 827417 h 1583067"/>
                <a:gd name="connsiteX22" fmla="*/ 359206 w 931228"/>
                <a:gd name="connsiteY22" fmla="*/ 706767 h 1583067"/>
                <a:gd name="connsiteX23" fmla="*/ 375081 w 931228"/>
                <a:gd name="connsiteY23" fmla="*/ 1059192 h 1583067"/>
                <a:gd name="connsiteX24" fmla="*/ 178231 w 931228"/>
                <a:gd name="connsiteY24" fmla="*/ 1583067 h 1583067"/>
                <a:gd name="connsiteX0" fmla="*/ 924356 w 931228"/>
                <a:gd name="connsiteY0" fmla="*/ 1576717 h 1583067"/>
                <a:gd name="connsiteX1" fmla="*/ 829106 w 931228"/>
                <a:gd name="connsiteY1" fmla="*/ 1417967 h 1583067"/>
                <a:gd name="connsiteX2" fmla="*/ 749731 w 931228"/>
                <a:gd name="connsiteY2" fmla="*/ 1157617 h 1583067"/>
                <a:gd name="connsiteX3" fmla="*/ 876731 w 931228"/>
                <a:gd name="connsiteY3" fmla="*/ 1103642 h 1583067"/>
                <a:gd name="connsiteX4" fmla="*/ 930706 w 931228"/>
                <a:gd name="connsiteY4" fmla="*/ 1014742 h 1583067"/>
                <a:gd name="connsiteX5" fmla="*/ 825931 w 931228"/>
                <a:gd name="connsiteY5" fmla="*/ 1036967 h 1583067"/>
                <a:gd name="connsiteX6" fmla="*/ 771956 w 931228"/>
                <a:gd name="connsiteY6" fmla="*/ 973467 h 1583067"/>
                <a:gd name="connsiteX7" fmla="*/ 768781 w 931228"/>
                <a:gd name="connsiteY7" fmla="*/ 798842 h 1583067"/>
                <a:gd name="connsiteX8" fmla="*/ 873556 w 931228"/>
                <a:gd name="connsiteY8" fmla="*/ 487692 h 1583067"/>
                <a:gd name="connsiteX9" fmla="*/ 825931 w 931228"/>
                <a:gd name="connsiteY9" fmla="*/ 208292 h 1583067"/>
                <a:gd name="connsiteX10" fmla="*/ 667181 w 931228"/>
                <a:gd name="connsiteY10" fmla="*/ 55892 h 1583067"/>
                <a:gd name="connsiteX11" fmla="*/ 406831 w 931228"/>
                <a:gd name="connsiteY11" fmla="*/ 5092 h 1583067"/>
                <a:gd name="connsiteX12" fmla="*/ 121081 w 931228"/>
                <a:gd name="connsiteY12" fmla="*/ 167017 h 1583067"/>
                <a:gd name="connsiteX13" fmla="*/ 146481 w 931228"/>
                <a:gd name="connsiteY13" fmla="*/ 284492 h 1583067"/>
                <a:gd name="connsiteX14" fmla="*/ 73456 w 931228"/>
                <a:gd name="connsiteY14" fmla="*/ 382917 h 1583067"/>
                <a:gd name="connsiteX15" fmla="*/ 114731 w 931228"/>
                <a:gd name="connsiteY15" fmla="*/ 497217 h 1583067"/>
                <a:gd name="connsiteX16" fmla="*/ 3606 w 931228"/>
                <a:gd name="connsiteY16" fmla="*/ 754392 h 1583067"/>
                <a:gd name="connsiteX17" fmla="*/ 32181 w 931228"/>
                <a:gd name="connsiteY17" fmla="*/ 871867 h 1583067"/>
                <a:gd name="connsiteX18" fmla="*/ 82981 w 931228"/>
                <a:gd name="connsiteY18" fmla="*/ 938542 h 1583067"/>
                <a:gd name="connsiteX19" fmla="*/ 124256 w 931228"/>
                <a:gd name="connsiteY19" fmla="*/ 929017 h 1583067"/>
                <a:gd name="connsiteX20" fmla="*/ 194106 w 931228"/>
                <a:gd name="connsiteY20" fmla="*/ 827417 h 1583067"/>
                <a:gd name="connsiteX21" fmla="*/ 248081 w 931228"/>
                <a:gd name="connsiteY21" fmla="*/ 827417 h 1583067"/>
                <a:gd name="connsiteX22" fmla="*/ 359206 w 931228"/>
                <a:gd name="connsiteY22" fmla="*/ 706767 h 1583067"/>
                <a:gd name="connsiteX23" fmla="*/ 375081 w 931228"/>
                <a:gd name="connsiteY23" fmla="*/ 1059192 h 1583067"/>
                <a:gd name="connsiteX24" fmla="*/ 178231 w 931228"/>
                <a:gd name="connsiteY24" fmla="*/ 1583067 h 1583067"/>
                <a:gd name="connsiteX0" fmla="*/ 925012 w 931884"/>
                <a:gd name="connsiteY0" fmla="*/ 1576717 h 1583067"/>
                <a:gd name="connsiteX1" fmla="*/ 829762 w 931884"/>
                <a:gd name="connsiteY1" fmla="*/ 1417967 h 1583067"/>
                <a:gd name="connsiteX2" fmla="*/ 750387 w 931884"/>
                <a:gd name="connsiteY2" fmla="*/ 1157617 h 1583067"/>
                <a:gd name="connsiteX3" fmla="*/ 877387 w 931884"/>
                <a:gd name="connsiteY3" fmla="*/ 1103642 h 1583067"/>
                <a:gd name="connsiteX4" fmla="*/ 931362 w 931884"/>
                <a:gd name="connsiteY4" fmla="*/ 1014742 h 1583067"/>
                <a:gd name="connsiteX5" fmla="*/ 826587 w 931884"/>
                <a:gd name="connsiteY5" fmla="*/ 1036967 h 1583067"/>
                <a:gd name="connsiteX6" fmla="*/ 772612 w 931884"/>
                <a:gd name="connsiteY6" fmla="*/ 973467 h 1583067"/>
                <a:gd name="connsiteX7" fmla="*/ 769437 w 931884"/>
                <a:gd name="connsiteY7" fmla="*/ 798842 h 1583067"/>
                <a:gd name="connsiteX8" fmla="*/ 874212 w 931884"/>
                <a:gd name="connsiteY8" fmla="*/ 487692 h 1583067"/>
                <a:gd name="connsiteX9" fmla="*/ 826587 w 931884"/>
                <a:gd name="connsiteY9" fmla="*/ 208292 h 1583067"/>
                <a:gd name="connsiteX10" fmla="*/ 667837 w 931884"/>
                <a:gd name="connsiteY10" fmla="*/ 55892 h 1583067"/>
                <a:gd name="connsiteX11" fmla="*/ 407487 w 931884"/>
                <a:gd name="connsiteY11" fmla="*/ 5092 h 1583067"/>
                <a:gd name="connsiteX12" fmla="*/ 121737 w 931884"/>
                <a:gd name="connsiteY12" fmla="*/ 167017 h 1583067"/>
                <a:gd name="connsiteX13" fmla="*/ 147137 w 931884"/>
                <a:gd name="connsiteY13" fmla="*/ 284492 h 1583067"/>
                <a:gd name="connsiteX14" fmla="*/ 74112 w 931884"/>
                <a:gd name="connsiteY14" fmla="*/ 382917 h 1583067"/>
                <a:gd name="connsiteX15" fmla="*/ 115387 w 931884"/>
                <a:gd name="connsiteY15" fmla="*/ 497217 h 1583067"/>
                <a:gd name="connsiteX16" fmla="*/ 4262 w 931884"/>
                <a:gd name="connsiteY16" fmla="*/ 754392 h 1583067"/>
                <a:gd name="connsiteX17" fmla="*/ 32837 w 931884"/>
                <a:gd name="connsiteY17" fmla="*/ 871867 h 1583067"/>
                <a:gd name="connsiteX18" fmla="*/ 124912 w 931884"/>
                <a:gd name="connsiteY18" fmla="*/ 929017 h 1583067"/>
                <a:gd name="connsiteX19" fmla="*/ 194762 w 931884"/>
                <a:gd name="connsiteY19" fmla="*/ 827417 h 1583067"/>
                <a:gd name="connsiteX20" fmla="*/ 248737 w 931884"/>
                <a:gd name="connsiteY20" fmla="*/ 827417 h 1583067"/>
                <a:gd name="connsiteX21" fmla="*/ 359862 w 931884"/>
                <a:gd name="connsiteY21" fmla="*/ 706767 h 1583067"/>
                <a:gd name="connsiteX22" fmla="*/ 375737 w 931884"/>
                <a:gd name="connsiteY22" fmla="*/ 1059192 h 1583067"/>
                <a:gd name="connsiteX23" fmla="*/ 178887 w 931884"/>
                <a:gd name="connsiteY23" fmla="*/ 1583067 h 1583067"/>
                <a:gd name="connsiteX0" fmla="*/ 924540 w 931412"/>
                <a:gd name="connsiteY0" fmla="*/ 1576717 h 1583067"/>
                <a:gd name="connsiteX1" fmla="*/ 829290 w 931412"/>
                <a:gd name="connsiteY1" fmla="*/ 1417967 h 1583067"/>
                <a:gd name="connsiteX2" fmla="*/ 749915 w 931412"/>
                <a:gd name="connsiteY2" fmla="*/ 1157617 h 1583067"/>
                <a:gd name="connsiteX3" fmla="*/ 876915 w 931412"/>
                <a:gd name="connsiteY3" fmla="*/ 1103642 h 1583067"/>
                <a:gd name="connsiteX4" fmla="*/ 930890 w 931412"/>
                <a:gd name="connsiteY4" fmla="*/ 1014742 h 1583067"/>
                <a:gd name="connsiteX5" fmla="*/ 826115 w 931412"/>
                <a:gd name="connsiteY5" fmla="*/ 1036967 h 1583067"/>
                <a:gd name="connsiteX6" fmla="*/ 772140 w 931412"/>
                <a:gd name="connsiteY6" fmla="*/ 973467 h 1583067"/>
                <a:gd name="connsiteX7" fmla="*/ 768965 w 931412"/>
                <a:gd name="connsiteY7" fmla="*/ 798842 h 1583067"/>
                <a:gd name="connsiteX8" fmla="*/ 873740 w 931412"/>
                <a:gd name="connsiteY8" fmla="*/ 487692 h 1583067"/>
                <a:gd name="connsiteX9" fmla="*/ 826115 w 931412"/>
                <a:gd name="connsiteY9" fmla="*/ 208292 h 1583067"/>
                <a:gd name="connsiteX10" fmla="*/ 667365 w 931412"/>
                <a:gd name="connsiteY10" fmla="*/ 55892 h 1583067"/>
                <a:gd name="connsiteX11" fmla="*/ 407015 w 931412"/>
                <a:gd name="connsiteY11" fmla="*/ 5092 h 1583067"/>
                <a:gd name="connsiteX12" fmla="*/ 121265 w 931412"/>
                <a:gd name="connsiteY12" fmla="*/ 167017 h 1583067"/>
                <a:gd name="connsiteX13" fmla="*/ 146665 w 931412"/>
                <a:gd name="connsiteY13" fmla="*/ 284492 h 1583067"/>
                <a:gd name="connsiteX14" fmla="*/ 73640 w 931412"/>
                <a:gd name="connsiteY14" fmla="*/ 382917 h 1583067"/>
                <a:gd name="connsiteX15" fmla="*/ 114915 w 931412"/>
                <a:gd name="connsiteY15" fmla="*/ 497217 h 1583067"/>
                <a:gd name="connsiteX16" fmla="*/ 3790 w 931412"/>
                <a:gd name="connsiteY16" fmla="*/ 754392 h 1583067"/>
                <a:gd name="connsiteX17" fmla="*/ 32365 w 931412"/>
                <a:gd name="connsiteY17" fmla="*/ 871867 h 1583067"/>
                <a:gd name="connsiteX18" fmla="*/ 95865 w 931412"/>
                <a:gd name="connsiteY18" fmla="*/ 902823 h 1583067"/>
                <a:gd name="connsiteX19" fmla="*/ 194290 w 931412"/>
                <a:gd name="connsiteY19" fmla="*/ 827417 h 1583067"/>
                <a:gd name="connsiteX20" fmla="*/ 248265 w 931412"/>
                <a:gd name="connsiteY20" fmla="*/ 827417 h 1583067"/>
                <a:gd name="connsiteX21" fmla="*/ 359390 w 931412"/>
                <a:gd name="connsiteY21" fmla="*/ 706767 h 1583067"/>
                <a:gd name="connsiteX22" fmla="*/ 375265 w 931412"/>
                <a:gd name="connsiteY22" fmla="*/ 1059192 h 1583067"/>
                <a:gd name="connsiteX23" fmla="*/ 178415 w 931412"/>
                <a:gd name="connsiteY23" fmla="*/ 1583067 h 1583067"/>
                <a:gd name="connsiteX0" fmla="*/ 924540 w 931412"/>
                <a:gd name="connsiteY0" fmla="*/ 1576717 h 1583067"/>
                <a:gd name="connsiteX1" fmla="*/ 829290 w 931412"/>
                <a:gd name="connsiteY1" fmla="*/ 1417967 h 1583067"/>
                <a:gd name="connsiteX2" fmla="*/ 749915 w 931412"/>
                <a:gd name="connsiteY2" fmla="*/ 1157617 h 1583067"/>
                <a:gd name="connsiteX3" fmla="*/ 876915 w 931412"/>
                <a:gd name="connsiteY3" fmla="*/ 1103642 h 1583067"/>
                <a:gd name="connsiteX4" fmla="*/ 930890 w 931412"/>
                <a:gd name="connsiteY4" fmla="*/ 1014742 h 1583067"/>
                <a:gd name="connsiteX5" fmla="*/ 826115 w 931412"/>
                <a:gd name="connsiteY5" fmla="*/ 1036967 h 1583067"/>
                <a:gd name="connsiteX6" fmla="*/ 772140 w 931412"/>
                <a:gd name="connsiteY6" fmla="*/ 973467 h 1583067"/>
                <a:gd name="connsiteX7" fmla="*/ 768965 w 931412"/>
                <a:gd name="connsiteY7" fmla="*/ 798842 h 1583067"/>
                <a:gd name="connsiteX8" fmla="*/ 873740 w 931412"/>
                <a:gd name="connsiteY8" fmla="*/ 487692 h 1583067"/>
                <a:gd name="connsiteX9" fmla="*/ 826115 w 931412"/>
                <a:gd name="connsiteY9" fmla="*/ 208292 h 1583067"/>
                <a:gd name="connsiteX10" fmla="*/ 667365 w 931412"/>
                <a:gd name="connsiteY10" fmla="*/ 55892 h 1583067"/>
                <a:gd name="connsiteX11" fmla="*/ 407015 w 931412"/>
                <a:gd name="connsiteY11" fmla="*/ 5092 h 1583067"/>
                <a:gd name="connsiteX12" fmla="*/ 121265 w 931412"/>
                <a:gd name="connsiteY12" fmla="*/ 167017 h 1583067"/>
                <a:gd name="connsiteX13" fmla="*/ 146665 w 931412"/>
                <a:gd name="connsiteY13" fmla="*/ 284492 h 1583067"/>
                <a:gd name="connsiteX14" fmla="*/ 73640 w 931412"/>
                <a:gd name="connsiteY14" fmla="*/ 382917 h 1583067"/>
                <a:gd name="connsiteX15" fmla="*/ 114915 w 931412"/>
                <a:gd name="connsiteY15" fmla="*/ 497217 h 1583067"/>
                <a:gd name="connsiteX16" fmla="*/ 3790 w 931412"/>
                <a:gd name="connsiteY16" fmla="*/ 754392 h 1583067"/>
                <a:gd name="connsiteX17" fmla="*/ 32365 w 931412"/>
                <a:gd name="connsiteY17" fmla="*/ 871867 h 1583067"/>
                <a:gd name="connsiteX18" fmla="*/ 95865 w 931412"/>
                <a:gd name="connsiteY18" fmla="*/ 902823 h 1583067"/>
                <a:gd name="connsiteX19" fmla="*/ 194290 w 931412"/>
                <a:gd name="connsiteY19" fmla="*/ 827417 h 1583067"/>
                <a:gd name="connsiteX20" fmla="*/ 248265 w 931412"/>
                <a:gd name="connsiteY20" fmla="*/ 827417 h 1583067"/>
                <a:gd name="connsiteX21" fmla="*/ 359390 w 931412"/>
                <a:gd name="connsiteY21" fmla="*/ 706767 h 1583067"/>
                <a:gd name="connsiteX22" fmla="*/ 375265 w 931412"/>
                <a:gd name="connsiteY22" fmla="*/ 1059192 h 1583067"/>
                <a:gd name="connsiteX23" fmla="*/ 178415 w 931412"/>
                <a:gd name="connsiteY23" fmla="*/ 1583067 h 1583067"/>
                <a:gd name="connsiteX0" fmla="*/ 924540 w 931412"/>
                <a:gd name="connsiteY0" fmla="*/ 1576717 h 1583067"/>
                <a:gd name="connsiteX1" fmla="*/ 829290 w 931412"/>
                <a:gd name="connsiteY1" fmla="*/ 1417967 h 1583067"/>
                <a:gd name="connsiteX2" fmla="*/ 749915 w 931412"/>
                <a:gd name="connsiteY2" fmla="*/ 1157617 h 1583067"/>
                <a:gd name="connsiteX3" fmla="*/ 876915 w 931412"/>
                <a:gd name="connsiteY3" fmla="*/ 1103642 h 1583067"/>
                <a:gd name="connsiteX4" fmla="*/ 930890 w 931412"/>
                <a:gd name="connsiteY4" fmla="*/ 1014742 h 1583067"/>
                <a:gd name="connsiteX5" fmla="*/ 826115 w 931412"/>
                <a:gd name="connsiteY5" fmla="*/ 1036967 h 1583067"/>
                <a:gd name="connsiteX6" fmla="*/ 772140 w 931412"/>
                <a:gd name="connsiteY6" fmla="*/ 973467 h 1583067"/>
                <a:gd name="connsiteX7" fmla="*/ 768965 w 931412"/>
                <a:gd name="connsiteY7" fmla="*/ 798842 h 1583067"/>
                <a:gd name="connsiteX8" fmla="*/ 873740 w 931412"/>
                <a:gd name="connsiteY8" fmla="*/ 487692 h 1583067"/>
                <a:gd name="connsiteX9" fmla="*/ 826115 w 931412"/>
                <a:gd name="connsiteY9" fmla="*/ 208292 h 1583067"/>
                <a:gd name="connsiteX10" fmla="*/ 667365 w 931412"/>
                <a:gd name="connsiteY10" fmla="*/ 55892 h 1583067"/>
                <a:gd name="connsiteX11" fmla="*/ 407015 w 931412"/>
                <a:gd name="connsiteY11" fmla="*/ 5092 h 1583067"/>
                <a:gd name="connsiteX12" fmla="*/ 121265 w 931412"/>
                <a:gd name="connsiteY12" fmla="*/ 167017 h 1583067"/>
                <a:gd name="connsiteX13" fmla="*/ 146665 w 931412"/>
                <a:gd name="connsiteY13" fmla="*/ 284492 h 1583067"/>
                <a:gd name="connsiteX14" fmla="*/ 73640 w 931412"/>
                <a:gd name="connsiteY14" fmla="*/ 382917 h 1583067"/>
                <a:gd name="connsiteX15" fmla="*/ 114915 w 931412"/>
                <a:gd name="connsiteY15" fmla="*/ 497217 h 1583067"/>
                <a:gd name="connsiteX16" fmla="*/ 3790 w 931412"/>
                <a:gd name="connsiteY16" fmla="*/ 754392 h 1583067"/>
                <a:gd name="connsiteX17" fmla="*/ 32365 w 931412"/>
                <a:gd name="connsiteY17" fmla="*/ 871867 h 1583067"/>
                <a:gd name="connsiteX18" fmla="*/ 95865 w 931412"/>
                <a:gd name="connsiteY18" fmla="*/ 902823 h 1583067"/>
                <a:gd name="connsiteX19" fmla="*/ 194290 w 931412"/>
                <a:gd name="connsiteY19" fmla="*/ 827417 h 1583067"/>
                <a:gd name="connsiteX20" fmla="*/ 248265 w 931412"/>
                <a:gd name="connsiteY20" fmla="*/ 827417 h 1583067"/>
                <a:gd name="connsiteX21" fmla="*/ 359390 w 931412"/>
                <a:gd name="connsiteY21" fmla="*/ 706767 h 1583067"/>
                <a:gd name="connsiteX22" fmla="*/ 375265 w 931412"/>
                <a:gd name="connsiteY22" fmla="*/ 1059192 h 1583067"/>
                <a:gd name="connsiteX23" fmla="*/ 178415 w 931412"/>
                <a:gd name="connsiteY23" fmla="*/ 1583067 h 1583067"/>
                <a:gd name="connsiteX0" fmla="*/ 924540 w 931363"/>
                <a:gd name="connsiteY0" fmla="*/ 1576717 h 1583067"/>
                <a:gd name="connsiteX1" fmla="*/ 829290 w 931363"/>
                <a:gd name="connsiteY1" fmla="*/ 1417967 h 1583067"/>
                <a:gd name="connsiteX2" fmla="*/ 771346 w 931363"/>
                <a:gd name="connsiteY2" fmla="*/ 1145711 h 1583067"/>
                <a:gd name="connsiteX3" fmla="*/ 876915 w 931363"/>
                <a:gd name="connsiteY3" fmla="*/ 1103642 h 1583067"/>
                <a:gd name="connsiteX4" fmla="*/ 930890 w 931363"/>
                <a:gd name="connsiteY4" fmla="*/ 1014742 h 1583067"/>
                <a:gd name="connsiteX5" fmla="*/ 826115 w 931363"/>
                <a:gd name="connsiteY5" fmla="*/ 1036967 h 1583067"/>
                <a:gd name="connsiteX6" fmla="*/ 772140 w 931363"/>
                <a:gd name="connsiteY6" fmla="*/ 973467 h 1583067"/>
                <a:gd name="connsiteX7" fmla="*/ 768965 w 931363"/>
                <a:gd name="connsiteY7" fmla="*/ 798842 h 1583067"/>
                <a:gd name="connsiteX8" fmla="*/ 873740 w 931363"/>
                <a:gd name="connsiteY8" fmla="*/ 487692 h 1583067"/>
                <a:gd name="connsiteX9" fmla="*/ 826115 w 931363"/>
                <a:gd name="connsiteY9" fmla="*/ 208292 h 1583067"/>
                <a:gd name="connsiteX10" fmla="*/ 667365 w 931363"/>
                <a:gd name="connsiteY10" fmla="*/ 55892 h 1583067"/>
                <a:gd name="connsiteX11" fmla="*/ 407015 w 931363"/>
                <a:gd name="connsiteY11" fmla="*/ 5092 h 1583067"/>
                <a:gd name="connsiteX12" fmla="*/ 121265 w 931363"/>
                <a:gd name="connsiteY12" fmla="*/ 167017 h 1583067"/>
                <a:gd name="connsiteX13" fmla="*/ 146665 w 931363"/>
                <a:gd name="connsiteY13" fmla="*/ 284492 h 1583067"/>
                <a:gd name="connsiteX14" fmla="*/ 73640 w 931363"/>
                <a:gd name="connsiteY14" fmla="*/ 382917 h 1583067"/>
                <a:gd name="connsiteX15" fmla="*/ 114915 w 931363"/>
                <a:gd name="connsiteY15" fmla="*/ 497217 h 1583067"/>
                <a:gd name="connsiteX16" fmla="*/ 3790 w 931363"/>
                <a:gd name="connsiteY16" fmla="*/ 754392 h 1583067"/>
                <a:gd name="connsiteX17" fmla="*/ 32365 w 931363"/>
                <a:gd name="connsiteY17" fmla="*/ 871867 h 1583067"/>
                <a:gd name="connsiteX18" fmla="*/ 95865 w 931363"/>
                <a:gd name="connsiteY18" fmla="*/ 902823 h 1583067"/>
                <a:gd name="connsiteX19" fmla="*/ 194290 w 931363"/>
                <a:gd name="connsiteY19" fmla="*/ 827417 h 1583067"/>
                <a:gd name="connsiteX20" fmla="*/ 248265 w 931363"/>
                <a:gd name="connsiteY20" fmla="*/ 827417 h 1583067"/>
                <a:gd name="connsiteX21" fmla="*/ 359390 w 931363"/>
                <a:gd name="connsiteY21" fmla="*/ 706767 h 1583067"/>
                <a:gd name="connsiteX22" fmla="*/ 375265 w 931363"/>
                <a:gd name="connsiteY22" fmla="*/ 1059192 h 1583067"/>
                <a:gd name="connsiteX23" fmla="*/ 178415 w 931363"/>
                <a:gd name="connsiteY23" fmla="*/ 1583067 h 1583067"/>
                <a:gd name="connsiteX0" fmla="*/ 924540 w 931363"/>
                <a:gd name="connsiteY0" fmla="*/ 1576717 h 1583067"/>
                <a:gd name="connsiteX1" fmla="*/ 829290 w 931363"/>
                <a:gd name="connsiteY1" fmla="*/ 1417967 h 1583067"/>
                <a:gd name="connsiteX2" fmla="*/ 771346 w 931363"/>
                <a:gd name="connsiteY2" fmla="*/ 1145711 h 1583067"/>
                <a:gd name="connsiteX3" fmla="*/ 876915 w 931363"/>
                <a:gd name="connsiteY3" fmla="*/ 1103642 h 1583067"/>
                <a:gd name="connsiteX4" fmla="*/ 930890 w 931363"/>
                <a:gd name="connsiteY4" fmla="*/ 1014742 h 1583067"/>
                <a:gd name="connsiteX5" fmla="*/ 826115 w 931363"/>
                <a:gd name="connsiteY5" fmla="*/ 1036967 h 1583067"/>
                <a:gd name="connsiteX6" fmla="*/ 772140 w 931363"/>
                <a:gd name="connsiteY6" fmla="*/ 973467 h 1583067"/>
                <a:gd name="connsiteX7" fmla="*/ 768965 w 931363"/>
                <a:gd name="connsiteY7" fmla="*/ 798842 h 1583067"/>
                <a:gd name="connsiteX8" fmla="*/ 873740 w 931363"/>
                <a:gd name="connsiteY8" fmla="*/ 487692 h 1583067"/>
                <a:gd name="connsiteX9" fmla="*/ 826115 w 931363"/>
                <a:gd name="connsiteY9" fmla="*/ 208292 h 1583067"/>
                <a:gd name="connsiteX10" fmla="*/ 667365 w 931363"/>
                <a:gd name="connsiteY10" fmla="*/ 55892 h 1583067"/>
                <a:gd name="connsiteX11" fmla="*/ 407015 w 931363"/>
                <a:gd name="connsiteY11" fmla="*/ 5092 h 1583067"/>
                <a:gd name="connsiteX12" fmla="*/ 121265 w 931363"/>
                <a:gd name="connsiteY12" fmla="*/ 167017 h 1583067"/>
                <a:gd name="connsiteX13" fmla="*/ 146665 w 931363"/>
                <a:gd name="connsiteY13" fmla="*/ 284492 h 1583067"/>
                <a:gd name="connsiteX14" fmla="*/ 73640 w 931363"/>
                <a:gd name="connsiteY14" fmla="*/ 382917 h 1583067"/>
                <a:gd name="connsiteX15" fmla="*/ 114915 w 931363"/>
                <a:gd name="connsiteY15" fmla="*/ 497217 h 1583067"/>
                <a:gd name="connsiteX16" fmla="*/ 3790 w 931363"/>
                <a:gd name="connsiteY16" fmla="*/ 754392 h 1583067"/>
                <a:gd name="connsiteX17" fmla="*/ 32365 w 931363"/>
                <a:gd name="connsiteY17" fmla="*/ 871867 h 1583067"/>
                <a:gd name="connsiteX18" fmla="*/ 95865 w 931363"/>
                <a:gd name="connsiteY18" fmla="*/ 902823 h 1583067"/>
                <a:gd name="connsiteX19" fmla="*/ 194290 w 931363"/>
                <a:gd name="connsiteY19" fmla="*/ 827417 h 1583067"/>
                <a:gd name="connsiteX20" fmla="*/ 248265 w 931363"/>
                <a:gd name="connsiteY20" fmla="*/ 827417 h 1583067"/>
                <a:gd name="connsiteX21" fmla="*/ 359390 w 931363"/>
                <a:gd name="connsiteY21" fmla="*/ 706767 h 1583067"/>
                <a:gd name="connsiteX22" fmla="*/ 375265 w 931363"/>
                <a:gd name="connsiteY22" fmla="*/ 1059192 h 1583067"/>
                <a:gd name="connsiteX23" fmla="*/ 178415 w 931363"/>
                <a:gd name="connsiteY23" fmla="*/ 1583067 h 1583067"/>
                <a:gd name="connsiteX0" fmla="*/ 924540 w 931363"/>
                <a:gd name="connsiteY0" fmla="*/ 1576717 h 1583067"/>
                <a:gd name="connsiteX1" fmla="*/ 829290 w 931363"/>
                <a:gd name="connsiteY1" fmla="*/ 1417967 h 1583067"/>
                <a:gd name="connsiteX2" fmla="*/ 771346 w 931363"/>
                <a:gd name="connsiteY2" fmla="*/ 1145711 h 1583067"/>
                <a:gd name="connsiteX3" fmla="*/ 876915 w 931363"/>
                <a:gd name="connsiteY3" fmla="*/ 1096499 h 1583067"/>
                <a:gd name="connsiteX4" fmla="*/ 930890 w 931363"/>
                <a:gd name="connsiteY4" fmla="*/ 1014742 h 1583067"/>
                <a:gd name="connsiteX5" fmla="*/ 826115 w 931363"/>
                <a:gd name="connsiteY5" fmla="*/ 1036967 h 1583067"/>
                <a:gd name="connsiteX6" fmla="*/ 772140 w 931363"/>
                <a:gd name="connsiteY6" fmla="*/ 973467 h 1583067"/>
                <a:gd name="connsiteX7" fmla="*/ 768965 w 931363"/>
                <a:gd name="connsiteY7" fmla="*/ 798842 h 1583067"/>
                <a:gd name="connsiteX8" fmla="*/ 873740 w 931363"/>
                <a:gd name="connsiteY8" fmla="*/ 487692 h 1583067"/>
                <a:gd name="connsiteX9" fmla="*/ 826115 w 931363"/>
                <a:gd name="connsiteY9" fmla="*/ 208292 h 1583067"/>
                <a:gd name="connsiteX10" fmla="*/ 667365 w 931363"/>
                <a:gd name="connsiteY10" fmla="*/ 55892 h 1583067"/>
                <a:gd name="connsiteX11" fmla="*/ 407015 w 931363"/>
                <a:gd name="connsiteY11" fmla="*/ 5092 h 1583067"/>
                <a:gd name="connsiteX12" fmla="*/ 121265 w 931363"/>
                <a:gd name="connsiteY12" fmla="*/ 167017 h 1583067"/>
                <a:gd name="connsiteX13" fmla="*/ 146665 w 931363"/>
                <a:gd name="connsiteY13" fmla="*/ 284492 h 1583067"/>
                <a:gd name="connsiteX14" fmla="*/ 73640 w 931363"/>
                <a:gd name="connsiteY14" fmla="*/ 382917 h 1583067"/>
                <a:gd name="connsiteX15" fmla="*/ 114915 w 931363"/>
                <a:gd name="connsiteY15" fmla="*/ 497217 h 1583067"/>
                <a:gd name="connsiteX16" fmla="*/ 3790 w 931363"/>
                <a:gd name="connsiteY16" fmla="*/ 754392 h 1583067"/>
                <a:gd name="connsiteX17" fmla="*/ 32365 w 931363"/>
                <a:gd name="connsiteY17" fmla="*/ 871867 h 1583067"/>
                <a:gd name="connsiteX18" fmla="*/ 95865 w 931363"/>
                <a:gd name="connsiteY18" fmla="*/ 902823 h 1583067"/>
                <a:gd name="connsiteX19" fmla="*/ 194290 w 931363"/>
                <a:gd name="connsiteY19" fmla="*/ 827417 h 1583067"/>
                <a:gd name="connsiteX20" fmla="*/ 248265 w 931363"/>
                <a:gd name="connsiteY20" fmla="*/ 827417 h 1583067"/>
                <a:gd name="connsiteX21" fmla="*/ 359390 w 931363"/>
                <a:gd name="connsiteY21" fmla="*/ 706767 h 1583067"/>
                <a:gd name="connsiteX22" fmla="*/ 375265 w 931363"/>
                <a:gd name="connsiteY22" fmla="*/ 1059192 h 1583067"/>
                <a:gd name="connsiteX23" fmla="*/ 178415 w 931363"/>
                <a:gd name="connsiteY23" fmla="*/ 1583067 h 1583067"/>
                <a:gd name="connsiteX0" fmla="*/ 924540 w 931554"/>
                <a:gd name="connsiteY0" fmla="*/ 1576717 h 1583067"/>
                <a:gd name="connsiteX1" fmla="*/ 829290 w 931554"/>
                <a:gd name="connsiteY1" fmla="*/ 1417967 h 1583067"/>
                <a:gd name="connsiteX2" fmla="*/ 771346 w 931554"/>
                <a:gd name="connsiteY2" fmla="*/ 1145711 h 1583067"/>
                <a:gd name="connsiteX3" fmla="*/ 930890 w 931554"/>
                <a:gd name="connsiteY3" fmla="*/ 1014742 h 1583067"/>
                <a:gd name="connsiteX4" fmla="*/ 826115 w 931554"/>
                <a:gd name="connsiteY4" fmla="*/ 1036967 h 1583067"/>
                <a:gd name="connsiteX5" fmla="*/ 772140 w 931554"/>
                <a:gd name="connsiteY5" fmla="*/ 973467 h 1583067"/>
                <a:gd name="connsiteX6" fmla="*/ 768965 w 931554"/>
                <a:gd name="connsiteY6" fmla="*/ 798842 h 1583067"/>
                <a:gd name="connsiteX7" fmla="*/ 873740 w 931554"/>
                <a:gd name="connsiteY7" fmla="*/ 487692 h 1583067"/>
                <a:gd name="connsiteX8" fmla="*/ 826115 w 931554"/>
                <a:gd name="connsiteY8" fmla="*/ 208292 h 1583067"/>
                <a:gd name="connsiteX9" fmla="*/ 667365 w 931554"/>
                <a:gd name="connsiteY9" fmla="*/ 55892 h 1583067"/>
                <a:gd name="connsiteX10" fmla="*/ 407015 w 931554"/>
                <a:gd name="connsiteY10" fmla="*/ 5092 h 1583067"/>
                <a:gd name="connsiteX11" fmla="*/ 121265 w 931554"/>
                <a:gd name="connsiteY11" fmla="*/ 167017 h 1583067"/>
                <a:gd name="connsiteX12" fmla="*/ 146665 w 931554"/>
                <a:gd name="connsiteY12" fmla="*/ 284492 h 1583067"/>
                <a:gd name="connsiteX13" fmla="*/ 73640 w 931554"/>
                <a:gd name="connsiteY13" fmla="*/ 382917 h 1583067"/>
                <a:gd name="connsiteX14" fmla="*/ 114915 w 931554"/>
                <a:gd name="connsiteY14" fmla="*/ 497217 h 1583067"/>
                <a:gd name="connsiteX15" fmla="*/ 3790 w 931554"/>
                <a:gd name="connsiteY15" fmla="*/ 754392 h 1583067"/>
                <a:gd name="connsiteX16" fmla="*/ 32365 w 931554"/>
                <a:gd name="connsiteY16" fmla="*/ 871867 h 1583067"/>
                <a:gd name="connsiteX17" fmla="*/ 95865 w 931554"/>
                <a:gd name="connsiteY17" fmla="*/ 902823 h 1583067"/>
                <a:gd name="connsiteX18" fmla="*/ 194290 w 931554"/>
                <a:gd name="connsiteY18" fmla="*/ 827417 h 1583067"/>
                <a:gd name="connsiteX19" fmla="*/ 248265 w 931554"/>
                <a:gd name="connsiteY19" fmla="*/ 827417 h 1583067"/>
                <a:gd name="connsiteX20" fmla="*/ 359390 w 931554"/>
                <a:gd name="connsiteY20" fmla="*/ 706767 h 1583067"/>
                <a:gd name="connsiteX21" fmla="*/ 375265 w 931554"/>
                <a:gd name="connsiteY21" fmla="*/ 1059192 h 1583067"/>
                <a:gd name="connsiteX22" fmla="*/ 178415 w 931554"/>
                <a:gd name="connsiteY22" fmla="*/ 1583067 h 1583067"/>
                <a:gd name="connsiteX0" fmla="*/ 924540 w 931554"/>
                <a:gd name="connsiteY0" fmla="*/ 1576717 h 1583067"/>
                <a:gd name="connsiteX1" fmla="*/ 829290 w 931554"/>
                <a:gd name="connsiteY1" fmla="*/ 1417967 h 1583067"/>
                <a:gd name="connsiteX2" fmla="*/ 771346 w 931554"/>
                <a:gd name="connsiteY2" fmla="*/ 1145711 h 1583067"/>
                <a:gd name="connsiteX3" fmla="*/ 930890 w 931554"/>
                <a:gd name="connsiteY3" fmla="*/ 1014742 h 1583067"/>
                <a:gd name="connsiteX4" fmla="*/ 826115 w 931554"/>
                <a:gd name="connsiteY4" fmla="*/ 1036967 h 1583067"/>
                <a:gd name="connsiteX5" fmla="*/ 772140 w 931554"/>
                <a:gd name="connsiteY5" fmla="*/ 973467 h 1583067"/>
                <a:gd name="connsiteX6" fmla="*/ 768965 w 931554"/>
                <a:gd name="connsiteY6" fmla="*/ 798842 h 1583067"/>
                <a:gd name="connsiteX7" fmla="*/ 873740 w 931554"/>
                <a:gd name="connsiteY7" fmla="*/ 487692 h 1583067"/>
                <a:gd name="connsiteX8" fmla="*/ 826115 w 931554"/>
                <a:gd name="connsiteY8" fmla="*/ 208292 h 1583067"/>
                <a:gd name="connsiteX9" fmla="*/ 667365 w 931554"/>
                <a:gd name="connsiteY9" fmla="*/ 55892 h 1583067"/>
                <a:gd name="connsiteX10" fmla="*/ 407015 w 931554"/>
                <a:gd name="connsiteY10" fmla="*/ 5092 h 1583067"/>
                <a:gd name="connsiteX11" fmla="*/ 121265 w 931554"/>
                <a:gd name="connsiteY11" fmla="*/ 167017 h 1583067"/>
                <a:gd name="connsiteX12" fmla="*/ 146665 w 931554"/>
                <a:gd name="connsiteY12" fmla="*/ 284492 h 1583067"/>
                <a:gd name="connsiteX13" fmla="*/ 73640 w 931554"/>
                <a:gd name="connsiteY13" fmla="*/ 382917 h 1583067"/>
                <a:gd name="connsiteX14" fmla="*/ 114915 w 931554"/>
                <a:gd name="connsiteY14" fmla="*/ 497217 h 1583067"/>
                <a:gd name="connsiteX15" fmla="*/ 3790 w 931554"/>
                <a:gd name="connsiteY15" fmla="*/ 754392 h 1583067"/>
                <a:gd name="connsiteX16" fmla="*/ 32365 w 931554"/>
                <a:gd name="connsiteY16" fmla="*/ 871867 h 1583067"/>
                <a:gd name="connsiteX17" fmla="*/ 95865 w 931554"/>
                <a:gd name="connsiteY17" fmla="*/ 902823 h 1583067"/>
                <a:gd name="connsiteX18" fmla="*/ 194290 w 931554"/>
                <a:gd name="connsiteY18" fmla="*/ 827417 h 1583067"/>
                <a:gd name="connsiteX19" fmla="*/ 248265 w 931554"/>
                <a:gd name="connsiteY19" fmla="*/ 827417 h 1583067"/>
                <a:gd name="connsiteX20" fmla="*/ 359390 w 931554"/>
                <a:gd name="connsiteY20" fmla="*/ 706767 h 1583067"/>
                <a:gd name="connsiteX21" fmla="*/ 375265 w 931554"/>
                <a:gd name="connsiteY21" fmla="*/ 1059192 h 1583067"/>
                <a:gd name="connsiteX22" fmla="*/ 178415 w 931554"/>
                <a:gd name="connsiteY22" fmla="*/ 1583067 h 1583067"/>
                <a:gd name="connsiteX0" fmla="*/ 924540 w 931554"/>
                <a:gd name="connsiteY0" fmla="*/ 1576717 h 1583067"/>
                <a:gd name="connsiteX1" fmla="*/ 829290 w 931554"/>
                <a:gd name="connsiteY1" fmla="*/ 1417967 h 1583067"/>
                <a:gd name="connsiteX2" fmla="*/ 771346 w 931554"/>
                <a:gd name="connsiteY2" fmla="*/ 1145711 h 1583067"/>
                <a:gd name="connsiteX3" fmla="*/ 930890 w 931554"/>
                <a:gd name="connsiteY3" fmla="*/ 1014742 h 1583067"/>
                <a:gd name="connsiteX4" fmla="*/ 826115 w 931554"/>
                <a:gd name="connsiteY4" fmla="*/ 1036967 h 1583067"/>
                <a:gd name="connsiteX5" fmla="*/ 772140 w 931554"/>
                <a:gd name="connsiteY5" fmla="*/ 973467 h 1583067"/>
                <a:gd name="connsiteX6" fmla="*/ 768965 w 931554"/>
                <a:gd name="connsiteY6" fmla="*/ 798842 h 1583067"/>
                <a:gd name="connsiteX7" fmla="*/ 873740 w 931554"/>
                <a:gd name="connsiteY7" fmla="*/ 487692 h 1583067"/>
                <a:gd name="connsiteX8" fmla="*/ 826115 w 931554"/>
                <a:gd name="connsiteY8" fmla="*/ 208292 h 1583067"/>
                <a:gd name="connsiteX9" fmla="*/ 667365 w 931554"/>
                <a:gd name="connsiteY9" fmla="*/ 55892 h 1583067"/>
                <a:gd name="connsiteX10" fmla="*/ 407015 w 931554"/>
                <a:gd name="connsiteY10" fmla="*/ 5092 h 1583067"/>
                <a:gd name="connsiteX11" fmla="*/ 121265 w 931554"/>
                <a:gd name="connsiteY11" fmla="*/ 167017 h 1583067"/>
                <a:gd name="connsiteX12" fmla="*/ 146665 w 931554"/>
                <a:gd name="connsiteY12" fmla="*/ 284492 h 1583067"/>
                <a:gd name="connsiteX13" fmla="*/ 73640 w 931554"/>
                <a:gd name="connsiteY13" fmla="*/ 382917 h 1583067"/>
                <a:gd name="connsiteX14" fmla="*/ 114915 w 931554"/>
                <a:gd name="connsiteY14" fmla="*/ 497217 h 1583067"/>
                <a:gd name="connsiteX15" fmla="*/ 3790 w 931554"/>
                <a:gd name="connsiteY15" fmla="*/ 754392 h 1583067"/>
                <a:gd name="connsiteX16" fmla="*/ 32365 w 931554"/>
                <a:gd name="connsiteY16" fmla="*/ 871867 h 1583067"/>
                <a:gd name="connsiteX17" fmla="*/ 95865 w 931554"/>
                <a:gd name="connsiteY17" fmla="*/ 902823 h 1583067"/>
                <a:gd name="connsiteX18" fmla="*/ 194290 w 931554"/>
                <a:gd name="connsiteY18" fmla="*/ 827417 h 1583067"/>
                <a:gd name="connsiteX19" fmla="*/ 248265 w 931554"/>
                <a:gd name="connsiteY19" fmla="*/ 827417 h 1583067"/>
                <a:gd name="connsiteX20" fmla="*/ 359390 w 931554"/>
                <a:gd name="connsiteY20" fmla="*/ 706767 h 1583067"/>
                <a:gd name="connsiteX21" fmla="*/ 375265 w 931554"/>
                <a:gd name="connsiteY21" fmla="*/ 1059192 h 1583067"/>
                <a:gd name="connsiteX22" fmla="*/ 178415 w 931554"/>
                <a:gd name="connsiteY22" fmla="*/ 1583067 h 1583067"/>
                <a:gd name="connsiteX0" fmla="*/ 924540 w 931554"/>
                <a:gd name="connsiteY0" fmla="*/ 1576717 h 1583067"/>
                <a:gd name="connsiteX1" fmla="*/ 829290 w 931554"/>
                <a:gd name="connsiteY1" fmla="*/ 1417967 h 1583067"/>
                <a:gd name="connsiteX2" fmla="*/ 771346 w 931554"/>
                <a:gd name="connsiteY2" fmla="*/ 1145711 h 1583067"/>
                <a:gd name="connsiteX3" fmla="*/ 930890 w 931554"/>
                <a:gd name="connsiteY3" fmla="*/ 1014742 h 1583067"/>
                <a:gd name="connsiteX4" fmla="*/ 826115 w 931554"/>
                <a:gd name="connsiteY4" fmla="*/ 1036967 h 1583067"/>
                <a:gd name="connsiteX5" fmla="*/ 772140 w 931554"/>
                <a:gd name="connsiteY5" fmla="*/ 973467 h 1583067"/>
                <a:gd name="connsiteX6" fmla="*/ 768965 w 931554"/>
                <a:gd name="connsiteY6" fmla="*/ 798842 h 1583067"/>
                <a:gd name="connsiteX7" fmla="*/ 873740 w 931554"/>
                <a:gd name="connsiteY7" fmla="*/ 487692 h 1583067"/>
                <a:gd name="connsiteX8" fmla="*/ 826115 w 931554"/>
                <a:gd name="connsiteY8" fmla="*/ 208292 h 1583067"/>
                <a:gd name="connsiteX9" fmla="*/ 667365 w 931554"/>
                <a:gd name="connsiteY9" fmla="*/ 55892 h 1583067"/>
                <a:gd name="connsiteX10" fmla="*/ 407015 w 931554"/>
                <a:gd name="connsiteY10" fmla="*/ 5092 h 1583067"/>
                <a:gd name="connsiteX11" fmla="*/ 121265 w 931554"/>
                <a:gd name="connsiteY11" fmla="*/ 167017 h 1583067"/>
                <a:gd name="connsiteX12" fmla="*/ 146665 w 931554"/>
                <a:gd name="connsiteY12" fmla="*/ 284492 h 1583067"/>
                <a:gd name="connsiteX13" fmla="*/ 73640 w 931554"/>
                <a:gd name="connsiteY13" fmla="*/ 382917 h 1583067"/>
                <a:gd name="connsiteX14" fmla="*/ 114915 w 931554"/>
                <a:gd name="connsiteY14" fmla="*/ 497217 h 1583067"/>
                <a:gd name="connsiteX15" fmla="*/ 3790 w 931554"/>
                <a:gd name="connsiteY15" fmla="*/ 754392 h 1583067"/>
                <a:gd name="connsiteX16" fmla="*/ 32365 w 931554"/>
                <a:gd name="connsiteY16" fmla="*/ 871867 h 1583067"/>
                <a:gd name="connsiteX17" fmla="*/ 95865 w 931554"/>
                <a:gd name="connsiteY17" fmla="*/ 902823 h 1583067"/>
                <a:gd name="connsiteX18" fmla="*/ 194290 w 931554"/>
                <a:gd name="connsiteY18" fmla="*/ 827417 h 1583067"/>
                <a:gd name="connsiteX19" fmla="*/ 248265 w 931554"/>
                <a:gd name="connsiteY19" fmla="*/ 827417 h 1583067"/>
                <a:gd name="connsiteX20" fmla="*/ 359390 w 931554"/>
                <a:gd name="connsiteY20" fmla="*/ 706767 h 1583067"/>
                <a:gd name="connsiteX21" fmla="*/ 375265 w 931554"/>
                <a:gd name="connsiteY21" fmla="*/ 1059192 h 1583067"/>
                <a:gd name="connsiteX22" fmla="*/ 178415 w 931554"/>
                <a:gd name="connsiteY22" fmla="*/ 1583067 h 1583067"/>
                <a:gd name="connsiteX0" fmla="*/ 924540 w 931538"/>
                <a:gd name="connsiteY0" fmla="*/ 1576717 h 1583067"/>
                <a:gd name="connsiteX1" fmla="*/ 829290 w 931538"/>
                <a:gd name="connsiteY1" fmla="*/ 1417967 h 1583067"/>
                <a:gd name="connsiteX2" fmla="*/ 771346 w 931538"/>
                <a:gd name="connsiteY2" fmla="*/ 1145711 h 1583067"/>
                <a:gd name="connsiteX3" fmla="*/ 930890 w 931538"/>
                <a:gd name="connsiteY3" fmla="*/ 1014742 h 1583067"/>
                <a:gd name="connsiteX4" fmla="*/ 823734 w 931538"/>
                <a:gd name="connsiteY4" fmla="*/ 998867 h 1583067"/>
                <a:gd name="connsiteX5" fmla="*/ 772140 w 931538"/>
                <a:gd name="connsiteY5" fmla="*/ 973467 h 1583067"/>
                <a:gd name="connsiteX6" fmla="*/ 768965 w 931538"/>
                <a:gd name="connsiteY6" fmla="*/ 798842 h 1583067"/>
                <a:gd name="connsiteX7" fmla="*/ 873740 w 931538"/>
                <a:gd name="connsiteY7" fmla="*/ 487692 h 1583067"/>
                <a:gd name="connsiteX8" fmla="*/ 826115 w 931538"/>
                <a:gd name="connsiteY8" fmla="*/ 208292 h 1583067"/>
                <a:gd name="connsiteX9" fmla="*/ 667365 w 931538"/>
                <a:gd name="connsiteY9" fmla="*/ 55892 h 1583067"/>
                <a:gd name="connsiteX10" fmla="*/ 407015 w 931538"/>
                <a:gd name="connsiteY10" fmla="*/ 5092 h 1583067"/>
                <a:gd name="connsiteX11" fmla="*/ 121265 w 931538"/>
                <a:gd name="connsiteY11" fmla="*/ 167017 h 1583067"/>
                <a:gd name="connsiteX12" fmla="*/ 146665 w 931538"/>
                <a:gd name="connsiteY12" fmla="*/ 284492 h 1583067"/>
                <a:gd name="connsiteX13" fmla="*/ 73640 w 931538"/>
                <a:gd name="connsiteY13" fmla="*/ 382917 h 1583067"/>
                <a:gd name="connsiteX14" fmla="*/ 114915 w 931538"/>
                <a:gd name="connsiteY14" fmla="*/ 497217 h 1583067"/>
                <a:gd name="connsiteX15" fmla="*/ 3790 w 931538"/>
                <a:gd name="connsiteY15" fmla="*/ 754392 h 1583067"/>
                <a:gd name="connsiteX16" fmla="*/ 32365 w 931538"/>
                <a:gd name="connsiteY16" fmla="*/ 871867 h 1583067"/>
                <a:gd name="connsiteX17" fmla="*/ 95865 w 931538"/>
                <a:gd name="connsiteY17" fmla="*/ 902823 h 1583067"/>
                <a:gd name="connsiteX18" fmla="*/ 194290 w 931538"/>
                <a:gd name="connsiteY18" fmla="*/ 827417 h 1583067"/>
                <a:gd name="connsiteX19" fmla="*/ 248265 w 931538"/>
                <a:gd name="connsiteY19" fmla="*/ 827417 h 1583067"/>
                <a:gd name="connsiteX20" fmla="*/ 359390 w 931538"/>
                <a:gd name="connsiteY20" fmla="*/ 706767 h 1583067"/>
                <a:gd name="connsiteX21" fmla="*/ 375265 w 931538"/>
                <a:gd name="connsiteY21" fmla="*/ 1059192 h 1583067"/>
                <a:gd name="connsiteX22" fmla="*/ 178415 w 931538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145711 h 1583067"/>
                <a:gd name="connsiteX3" fmla="*/ 897553 w 924540"/>
                <a:gd name="connsiteY3" fmla="*/ 1021886 h 1583067"/>
                <a:gd name="connsiteX4" fmla="*/ 823734 w 924540"/>
                <a:gd name="connsiteY4" fmla="*/ 998867 h 1583067"/>
                <a:gd name="connsiteX5" fmla="*/ 772140 w 924540"/>
                <a:gd name="connsiteY5" fmla="*/ 973467 h 1583067"/>
                <a:gd name="connsiteX6" fmla="*/ 768965 w 924540"/>
                <a:gd name="connsiteY6" fmla="*/ 798842 h 1583067"/>
                <a:gd name="connsiteX7" fmla="*/ 873740 w 924540"/>
                <a:gd name="connsiteY7" fmla="*/ 48769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145711 h 1583067"/>
                <a:gd name="connsiteX3" fmla="*/ 897553 w 924540"/>
                <a:gd name="connsiteY3" fmla="*/ 1021886 h 1583067"/>
                <a:gd name="connsiteX4" fmla="*/ 823734 w 924540"/>
                <a:gd name="connsiteY4" fmla="*/ 998867 h 1583067"/>
                <a:gd name="connsiteX5" fmla="*/ 767377 w 924540"/>
                <a:gd name="connsiteY5" fmla="*/ 921079 h 1583067"/>
                <a:gd name="connsiteX6" fmla="*/ 768965 w 924540"/>
                <a:gd name="connsiteY6" fmla="*/ 798842 h 1583067"/>
                <a:gd name="connsiteX7" fmla="*/ 873740 w 924540"/>
                <a:gd name="connsiteY7" fmla="*/ 48769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145711 h 1583067"/>
                <a:gd name="connsiteX3" fmla="*/ 897553 w 924540"/>
                <a:gd name="connsiteY3" fmla="*/ 1021886 h 1583067"/>
                <a:gd name="connsiteX4" fmla="*/ 804684 w 924540"/>
                <a:gd name="connsiteY4" fmla="*/ 996486 h 1583067"/>
                <a:gd name="connsiteX5" fmla="*/ 767377 w 924540"/>
                <a:gd name="connsiteY5" fmla="*/ 921079 h 1583067"/>
                <a:gd name="connsiteX6" fmla="*/ 768965 w 924540"/>
                <a:gd name="connsiteY6" fmla="*/ 798842 h 1583067"/>
                <a:gd name="connsiteX7" fmla="*/ 873740 w 924540"/>
                <a:gd name="connsiteY7" fmla="*/ 48769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145711 h 1583067"/>
                <a:gd name="connsiteX3" fmla="*/ 897553 w 924540"/>
                <a:gd name="connsiteY3" fmla="*/ 1021886 h 1583067"/>
                <a:gd name="connsiteX4" fmla="*/ 804684 w 924540"/>
                <a:gd name="connsiteY4" fmla="*/ 99648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73740 w 924540"/>
                <a:gd name="connsiteY7" fmla="*/ 48769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145711 h 1583067"/>
                <a:gd name="connsiteX3" fmla="*/ 897553 w 924540"/>
                <a:gd name="connsiteY3" fmla="*/ 1021886 h 1583067"/>
                <a:gd name="connsiteX4" fmla="*/ 804684 w 924540"/>
                <a:gd name="connsiteY4" fmla="*/ 99648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245723 h 1583067"/>
                <a:gd name="connsiteX3" fmla="*/ 897553 w 924540"/>
                <a:gd name="connsiteY3" fmla="*/ 1021886 h 1583067"/>
                <a:gd name="connsiteX4" fmla="*/ 804684 w 924540"/>
                <a:gd name="connsiteY4" fmla="*/ 99648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245723 h 1583067"/>
                <a:gd name="connsiteX3" fmla="*/ 897553 w 924540"/>
                <a:gd name="connsiteY3" fmla="*/ 1021886 h 1583067"/>
                <a:gd name="connsiteX4" fmla="*/ 804684 w 924540"/>
                <a:gd name="connsiteY4" fmla="*/ 109173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245723 h 1583067"/>
                <a:gd name="connsiteX3" fmla="*/ 897553 w 924540"/>
                <a:gd name="connsiteY3" fmla="*/ 1131424 h 1583067"/>
                <a:gd name="connsiteX4" fmla="*/ 804684 w 924540"/>
                <a:gd name="connsiteY4" fmla="*/ 109173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818971 w 924540"/>
                <a:gd name="connsiteY2" fmla="*/ 1236198 h 1583067"/>
                <a:gd name="connsiteX3" fmla="*/ 897553 w 924540"/>
                <a:gd name="connsiteY3" fmla="*/ 1131424 h 1583067"/>
                <a:gd name="connsiteX4" fmla="*/ 804684 w 924540"/>
                <a:gd name="connsiteY4" fmla="*/ 109173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818971 w 924540"/>
                <a:gd name="connsiteY2" fmla="*/ 1236198 h 1583067"/>
                <a:gd name="connsiteX3" fmla="*/ 897553 w 924540"/>
                <a:gd name="connsiteY3" fmla="*/ 1131424 h 1583067"/>
                <a:gd name="connsiteX4" fmla="*/ 804684 w 924540"/>
                <a:gd name="connsiteY4" fmla="*/ 1039348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36180"/>
                <a:gd name="connsiteY0" fmla="*/ 1576717 h 1583067"/>
                <a:gd name="connsiteX1" fmla="*/ 829290 w 936180"/>
                <a:gd name="connsiteY1" fmla="*/ 1417967 h 1583067"/>
                <a:gd name="connsiteX2" fmla="*/ 818971 w 936180"/>
                <a:gd name="connsiteY2" fmla="*/ 1236198 h 1583067"/>
                <a:gd name="connsiteX3" fmla="*/ 935653 w 936180"/>
                <a:gd name="connsiteY3" fmla="*/ 1136186 h 1583067"/>
                <a:gd name="connsiteX4" fmla="*/ 804684 w 936180"/>
                <a:gd name="connsiteY4" fmla="*/ 1039348 h 1583067"/>
                <a:gd name="connsiteX5" fmla="*/ 767377 w 936180"/>
                <a:gd name="connsiteY5" fmla="*/ 921079 h 1583067"/>
                <a:gd name="connsiteX6" fmla="*/ 783252 w 936180"/>
                <a:gd name="connsiteY6" fmla="*/ 727405 h 1583067"/>
                <a:gd name="connsiteX7" fmla="*/ 864215 w 936180"/>
                <a:gd name="connsiteY7" fmla="*/ 430542 h 1583067"/>
                <a:gd name="connsiteX8" fmla="*/ 826115 w 936180"/>
                <a:gd name="connsiteY8" fmla="*/ 208292 h 1583067"/>
                <a:gd name="connsiteX9" fmla="*/ 667365 w 936180"/>
                <a:gd name="connsiteY9" fmla="*/ 55892 h 1583067"/>
                <a:gd name="connsiteX10" fmla="*/ 407015 w 936180"/>
                <a:gd name="connsiteY10" fmla="*/ 5092 h 1583067"/>
                <a:gd name="connsiteX11" fmla="*/ 121265 w 936180"/>
                <a:gd name="connsiteY11" fmla="*/ 167017 h 1583067"/>
                <a:gd name="connsiteX12" fmla="*/ 146665 w 936180"/>
                <a:gd name="connsiteY12" fmla="*/ 284492 h 1583067"/>
                <a:gd name="connsiteX13" fmla="*/ 73640 w 936180"/>
                <a:gd name="connsiteY13" fmla="*/ 382917 h 1583067"/>
                <a:gd name="connsiteX14" fmla="*/ 114915 w 936180"/>
                <a:gd name="connsiteY14" fmla="*/ 497217 h 1583067"/>
                <a:gd name="connsiteX15" fmla="*/ 3790 w 936180"/>
                <a:gd name="connsiteY15" fmla="*/ 754392 h 1583067"/>
                <a:gd name="connsiteX16" fmla="*/ 32365 w 936180"/>
                <a:gd name="connsiteY16" fmla="*/ 871867 h 1583067"/>
                <a:gd name="connsiteX17" fmla="*/ 95865 w 936180"/>
                <a:gd name="connsiteY17" fmla="*/ 902823 h 1583067"/>
                <a:gd name="connsiteX18" fmla="*/ 194290 w 936180"/>
                <a:gd name="connsiteY18" fmla="*/ 827417 h 1583067"/>
                <a:gd name="connsiteX19" fmla="*/ 248265 w 936180"/>
                <a:gd name="connsiteY19" fmla="*/ 827417 h 1583067"/>
                <a:gd name="connsiteX20" fmla="*/ 359390 w 936180"/>
                <a:gd name="connsiteY20" fmla="*/ 706767 h 1583067"/>
                <a:gd name="connsiteX21" fmla="*/ 375265 w 936180"/>
                <a:gd name="connsiteY21" fmla="*/ 1059192 h 1583067"/>
                <a:gd name="connsiteX22" fmla="*/ 178415 w 936180"/>
                <a:gd name="connsiteY22" fmla="*/ 1583067 h 1583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36180" h="1583067">
                  <a:moveTo>
                    <a:pt x="924540" y="1576717"/>
                  </a:moveTo>
                  <a:cubicBezTo>
                    <a:pt x="890408" y="1526710"/>
                    <a:pt x="846885" y="1474720"/>
                    <a:pt x="829290" y="1417967"/>
                  </a:cubicBezTo>
                  <a:cubicBezTo>
                    <a:pt x="811695" y="1361214"/>
                    <a:pt x="807858" y="1281706"/>
                    <a:pt x="818971" y="1236198"/>
                  </a:cubicBezTo>
                  <a:cubicBezTo>
                    <a:pt x="916866" y="1192806"/>
                    <a:pt x="909856" y="1194791"/>
                    <a:pt x="935653" y="1136186"/>
                  </a:cubicBezTo>
                  <a:cubicBezTo>
                    <a:pt x="944781" y="1118062"/>
                    <a:pt x="832730" y="1075199"/>
                    <a:pt x="804684" y="1039348"/>
                  </a:cubicBezTo>
                  <a:cubicBezTo>
                    <a:pt x="776638" y="1003497"/>
                    <a:pt x="770949" y="973070"/>
                    <a:pt x="767377" y="921079"/>
                  </a:cubicBezTo>
                  <a:cubicBezTo>
                    <a:pt x="763805" y="869089"/>
                    <a:pt x="767112" y="809161"/>
                    <a:pt x="783252" y="727405"/>
                  </a:cubicBezTo>
                  <a:cubicBezTo>
                    <a:pt x="799392" y="645649"/>
                    <a:pt x="857071" y="517061"/>
                    <a:pt x="864215" y="430542"/>
                  </a:cubicBezTo>
                  <a:cubicBezTo>
                    <a:pt x="871359" y="344023"/>
                    <a:pt x="858923" y="270734"/>
                    <a:pt x="826115" y="208292"/>
                  </a:cubicBezTo>
                  <a:cubicBezTo>
                    <a:pt x="793307" y="145850"/>
                    <a:pt x="737215" y="89759"/>
                    <a:pt x="667365" y="55892"/>
                  </a:cubicBezTo>
                  <a:cubicBezTo>
                    <a:pt x="597515" y="22025"/>
                    <a:pt x="498032" y="-13429"/>
                    <a:pt x="407015" y="5092"/>
                  </a:cubicBezTo>
                  <a:cubicBezTo>
                    <a:pt x="315998" y="23613"/>
                    <a:pt x="167832" y="106163"/>
                    <a:pt x="121265" y="167017"/>
                  </a:cubicBezTo>
                  <a:cubicBezTo>
                    <a:pt x="119148" y="243746"/>
                    <a:pt x="133965" y="199296"/>
                    <a:pt x="146665" y="284492"/>
                  </a:cubicBezTo>
                  <a:cubicBezTo>
                    <a:pt x="124440" y="337938"/>
                    <a:pt x="108036" y="333175"/>
                    <a:pt x="73640" y="382917"/>
                  </a:cubicBezTo>
                  <a:cubicBezTo>
                    <a:pt x="80519" y="432659"/>
                    <a:pt x="90044" y="416784"/>
                    <a:pt x="114915" y="497217"/>
                  </a:cubicBezTo>
                  <a:cubicBezTo>
                    <a:pt x="101686" y="577650"/>
                    <a:pt x="17548" y="691950"/>
                    <a:pt x="3790" y="754392"/>
                  </a:cubicBezTo>
                  <a:cubicBezTo>
                    <a:pt x="-9968" y="816834"/>
                    <a:pt x="17019" y="847129"/>
                    <a:pt x="32365" y="871867"/>
                  </a:cubicBezTo>
                  <a:cubicBezTo>
                    <a:pt x="47711" y="896606"/>
                    <a:pt x="64116" y="898325"/>
                    <a:pt x="95865" y="902823"/>
                  </a:cubicBezTo>
                  <a:cubicBezTo>
                    <a:pt x="127614" y="883509"/>
                    <a:pt x="168890" y="839985"/>
                    <a:pt x="194290" y="827417"/>
                  </a:cubicBezTo>
                  <a:cubicBezTo>
                    <a:pt x="219690" y="814849"/>
                    <a:pt x="220748" y="847525"/>
                    <a:pt x="248265" y="827417"/>
                  </a:cubicBezTo>
                  <a:cubicBezTo>
                    <a:pt x="275782" y="807309"/>
                    <a:pt x="300123" y="798313"/>
                    <a:pt x="359390" y="706767"/>
                  </a:cubicBezTo>
                  <a:cubicBezTo>
                    <a:pt x="380557" y="745396"/>
                    <a:pt x="405427" y="913142"/>
                    <a:pt x="375265" y="1059192"/>
                  </a:cubicBezTo>
                  <a:cubicBezTo>
                    <a:pt x="345103" y="1205242"/>
                    <a:pt x="259245" y="1450775"/>
                    <a:pt x="178415" y="1583067"/>
                  </a:cubicBezTo>
                </a:path>
              </a:pathLst>
            </a:cu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BB130117-902D-4F35-A3C0-D5C0ABF7917E}"/>
                </a:ext>
              </a:extLst>
            </p:cNvPr>
            <p:cNvSpPr/>
            <p:nvPr/>
          </p:nvSpPr>
          <p:spPr>
            <a:xfrm>
              <a:off x="8779686" y="3117062"/>
              <a:ext cx="750532" cy="8850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1885C851-1E61-4E28-97DA-60DE154E6D75}"/>
                </a:ext>
              </a:extLst>
            </p:cNvPr>
            <p:cNvSpPr/>
            <p:nvPr/>
          </p:nvSpPr>
          <p:spPr>
            <a:xfrm>
              <a:off x="8779686" y="3337435"/>
              <a:ext cx="750532" cy="8850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Rectangle 81">
              <a:extLst>
                <a:ext uri="{FF2B5EF4-FFF2-40B4-BE49-F238E27FC236}">
                  <a16:creationId xmlns:a16="http://schemas.microsoft.com/office/drawing/2014/main" id="{D9BC85D3-B1F1-4B78-B971-0049918DC215}"/>
                </a:ext>
              </a:extLst>
            </p:cNvPr>
            <p:cNvSpPr/>
            <p:nvPr/>
          </p:nvSpPr>
          <p:spPr>
            <a:xfrm>
              <a:off x="8779686" y="3205566"/>
              <a:ext cx="750532" cy="131870"/>
            </a:xfrm>
            <a:custGeom>
              <a:avLst/>
              <a:gdLst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65094">
                  <a:moveTo>
                    <a:pt x="0" y="0"/>
                  </a:moveTo>
                  <a:lnTo>
                    <a:pt x="602457" y="0"/>
                  </a:lnTo>
                  <a:cubicBezTo>
                    <a:pt x="569119" y="28842"/>
                    <a:pt x="571502" y="43396"/>
                    <a:pt x="602457" y="65094"/>
                  </a:cubicBezTo>
                  <a:lnTo>
                    <a:pt x="0" y="65094"/>
                  </a:lnTo>
                  <a:cubicBezTo>
                    <a:pt x="33338" y="45777"/>
                    <a:pt x="30957" y="26461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25B8CC3C-0BE9-419C-B682-282DF64B4146}"/>
                </a:ext>
              </a:extLst>
            </p:cNvPr>
            <p:cNvSpPr/>
            <p:nvPr/>
          </p:nvSpPr>
          <p:spPr>
            <a:xfrm>
              <a:off x="8779686" y="2083593"/>
              <a:ext cx="73802" cy="76815"/>
            </a:xfrm>
            <a:prstGeom prst="ellipse">
              <a:avLst/>
            </a:prstGeom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2D7676D2-FFD1-4E10-B5F9-B33E12133BDC}"/>
              </a:ext>
            </a:extLst>
          </p:cNvPr>
          <p:cNvGrpSpPr/>
          <p:nvPr/>
        </p:nvGrpSpPr>
        <p:grpSpPr>
          <a:xfrm>
            <a:off x="5162243" y="1662704"/>
            <a:ext cx="232116" cy="502430"/>
            <a:chOff x="7846358" y="882757"/>
            <a:chExt cx="602459" cy="1339516"/>
          </a:xfrm>
          <a:solidFill>
            <a:schemeClr val="tx1"/>
          </a:solidFill>
        </p:grpSpPr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860D7938-21C5-4C1E-AFC5-85B4C4855883}"/>
                </a:ext>
              </a:extLst>
            </p:cNvPr>
            <p:cNvSpPr/>
            <p:nvPr/>
          </p:nvSpPr>
          <p:spPr>
            <a:xfrm>
              <a:off x="7953571" y="882757"/>
              <a:ext cx="388030" cy="388030"/>
            </a:xfrm>
            <a:prstGeom prst="ellipse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7A893C77-1D3C-4270-91D6-CD35305C183F}"/>
                </a:ext>
              </a:extLst>
            </p:cNvPr>
            <p:cNvSpPr/>
            <p:nvPr/>
          </p:nvSpPr>
          <p:spPr>
            <a:xfrm>
              <a:off x="7846360" y="2028026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Trapezoid 79">
              <a:extLst>
                <a:ext uri="{FF2B5EF4-FFF2-40B4-BE49-F238E27FC236}">
                  <a16:creationId xmlns:a16="http://schemas.microsoft.com/office/drawing/2014/main" id="{E7F16BD2-2CBC-455F-8CC5-49BB79161A4C}"/>
                </a:ext>
              </a:extLst>
            </p:cNvPr>
            <p:cNvSpPr/>
            <p:nvPr/>
          </p:nvSpPr>
          <p:spPr>
            <a:xfrm>
              <a:off x="7846360" y="1201050"/>
              <a:ext cx="602457" cy="826974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23E9618A-28DE-4BE7-8571-135CDF05BA1C}"/>
                </a:ext>
              </a:extLst>
            </p:cNvPr>
            <p:cNvSpPr/>
            <p:nvPr/>
          </p:nvSpPr>
          <p:spPr>
            <a:xfrm>
              <a:off x="7846358" y="2157179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Rectangle 81">
              <a:extLst>
                <a:ext uri="{FF2B5EF4-FFF2-40B4-BE49-F238E27FC236}">
                  <a16:creationId xmlns:a16="http://schemas.microsoft.com/office/drawing/2014/main" id="{68EFB76F-011B-4EA5-974A-B46C09D9A895}"/>
                </a:ext>
              </a:extLst>
            </p:cNvPr>
            <p:cNvSpPr/>
            <p:nvPr/>
          </p:nvSpPr>
          <p:spPr>
            <a:xfrm>
              <a:off x="7846358" y="2092085"/>
              <a:ext cx="602457" cy="65094"/>
            </a:xfrm>
            <a:custGeom>
              <a:avLst/>
              <a:gdLst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65094">
                  <a:moveTo>
                    <a:pt x="0" y="0"/>
                  </a:moveTo>
                  <a:lnTo>
                    <a:pt x="602457" y="0"/>
                  </a:lnTo>
                  <a:cubicBezTo>
                    <a:pt x="569119" y="28842"/>
                    <a:pt x="571502" y="43396"/>
                    <a:pt x="602457" y="65094"/>
                  </a:cubicBezTo>
                  <a:lnTo>
                    <a:pt x="0" y="65094"/>
                  </a:lnTo>
                  <a:cubicBezTo>
                    <a:pt x="33338" y="45777"/>
                    <a:pt x="30957" y="26461"/>
                    <a:pt x="0" y="0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128BA634-4C7F-4754-BCF2-AE4882F17848}"/>
              </a:ext>
            </a:extLst>
          </p:cNvPr>
          <p:cNvGrpSpPr/>
          <p:nvPr/>
        </p:nvGrpSpPr>
        <p:grpSpPr>
          <a:xfrm>
            <a:off x="5156114" y="2276639"/>
            <a:ext cx="232116" cy="502430"/>
            <a:chOff x="7846358" y="882757"/>
            <a:chExt cx="602459" cy="1339516"/>
          </a:xfrm>
          <a:solidFill>
            <a:schemeClr val="bg1"/>
          </a:solidFill>
        </p:grpSpPr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CE3980AA-A750-4AFB-9178-4BB65BD551B1}"/>
                </a:ext>
              </a:extLst>
            </p:cNvPr>
            <p:cNvSpPr/>
            <p:nvPr/>
          </p:nvSpPr>
          <p:spPr>
            <a:xfrm>
              <a:off x="7953571" y="882757"/>
              <a:ext cx="388030" cy="388030"/>
            </a:xfrm>
            <a:prstGeom prst="ellipse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8DF1ED6A-D4A1-40CE-BBE2-87431BE0D3F1}"/>
                </a:ext>
              </a:extLst>
            </p:cNvPr>
            <p:cNvSpPr/>
            <p:nvPr/>
          </p:nvSpPr>
          <p:spPr>
            <a:xfrm>
              <a:off x="7846360" y="2028026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Trapezoid 79">
              <a:extLst>
                <a:ext uri="{FF2B5EF4-FFF2-40B4-BE49-F238E27FC236}">
                  <a16:creationId xmlns:a16="http://schemas.microsoft.com/office/drawing/2014/main" id="{7EC8DEE7-7BEB-48F0-819E-8502F6C15635}"/>
                </a:ext>
              </a:extLst>
            </p:cNvPr>
            <p:cNvSpPr/>
            <p:nvPr/>
          </p:nvSpPr>
          <p:spPr>
            <a:xfrm>
              <a:off x="7846360" y="1201050"/>
              <a:ext cx="602457" cy="826974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E9C711C4-2901-42C6-9D03-A53193A1815E}"/>
                </a:ext>
              </a:extLst>
            </p:cNvPr>
            <p:cNvSpPr/>
            <p:nvPr/>
          </p:nvSpPr>
          <p:spPr>
            <a:xfrm>
              <a:off x="7846358" y="2157179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Rectangle 81">
              <a:extLst>
                <a:ext uri="{FF2B5EF4-FFF2-40B4-BE49-F238E27FC236}">
                  <a16:creationId xmlns:a16="http://schemas.microsoft.com/office/drawing/2014/main" id="{A7552C9E-628F-43A7-ACCD-C6067EE5C6EF}"/>
                </a:ext>
              </a:extLst>
            </p:cNvPr>
            <p:cNvSpPr/>
            <p:nvPr/>
          </p:nvSpPr>
          <p:spPr>
            <a:xfrm>
              <a:off x="7846358" y="2092085"/>
              <a:ext cx="602457" cy="65094"/>
            </a:xfrm>
            <a:custGeom>
              <a:avLst/>
              <a:gdLst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65094">
                  <a:moveTo>
                    <a:pt x="0" y="0"/>
                  </a:moveTo>
                  <a:lnTo>
                    <a:pt x="602457" y="0"/>
                  </a:lnTo>
                  <a:cubicBezTo>
                    <a:pt x="569119" y="28842"/>
                    <a:pt x="571502" y="43396"/>
                    <a:pt x="602457" y="65094"/>
                  </a:cubicBezTo>
                  <a:lnTo>
                    <a:pt x="0" y="65094"/>
                  </a:lnTo>
                  <a:cubicBezTo>
                    <a:pt x="33338" y="45777"/>
                    <a:pt x="30957" y="26461"/>
                    <a:pt x="0" y="0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9" name="TextBox 168">
            <a:extLst>
              <a:ext uri="{FF2B5EF4-FFF2-40B4-BE49-F238E27FC236}">
                <a16:creationId xmlns:a16="http://schemas.microsoft.com/office/drawing/2014/main" id="{68600A8B-848A-41F4-BEA5-F00E2B824B54}"/>
              </a:ext>
            </a:extLst>
          </p:cNvPr>
          <p:cNvSpPr txBox="1"/>
          <p:nvPr/>
        </p:nvSpPr>
        <p:spPr>
          <a:xfrm>
            <a:off x="6973195" y="2793919"/>
            <a:ext cx="484628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>
                <a:solidFill>
                  <a:schemeClr val="accent6">
                    <a:lumMod val="50000"/>
                  </a:schemeClr>
                </a:solidFill>
              </a:rPr>
              <a:t>Невірно!</a:t>
            </a:r>
          </a:p>
          <a:p>
            <a:pPr algn="ctr"/>
            <a:r>
              <a:rPr lang="uk-UA" sz="4000" b="1" dirty="0">
                <a:solidFill>
                  <a:schemeClr val="accent6">
                    <a:lumMod val="50000"/>
                  </a:schemeClr>
                </a:solidFill>
              </a:rPr>
              <a:t>Спробуйте ще раз!</a:t>
            </a:r>
            <a:endParaRPr lang="en-US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0" name="Action Button: Go Forward or Next 169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FF1B6487-F4E9-4718-8962-F356E5D26C47}"/>
              </a:ext>
            </a:extLst>
          </p:cNvPr>
          <p:cNvSpPr/>
          <p:nvPr/>
        </p:nvSpPr>
        <p:spPr>
          <a:xfrm>
            <a:off x="6791325" y="1118061"/>
            <a:ext cx="5095875" cy="4501689"/>
          </a:xfrm>
          <a:prstGeom prst="actionButtonForwardNex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7135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Action Button: Go Forward or Next 165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0B445782-C6E1-469C-92B5-24F8AC1D500A}"/>
              </a:ext>
            </a:extLst>
          </p:cNvPr>
          <p:cNvSpPr/>
          <p:nvPr/>
        </p:nvSpPr>
        <p:spPr>
          <a:xfrm>
            <a:off x="3211500" y="2224758"/>
            <a:ext cx="571812" cy="586775"/>
          </a:xfrm>
          <a:prstGeom prst="actionButtonForwardNex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EA84F8DB-19FA-4287-9E85-66442F50245D}"/>
              </a:ext>
            </a:extLst>
          </p:cNvPr>
          <p:cNvGrpSpPr/>
          <p:nvPr/>
        </p:nvGrpSpPr>
        <p:grpSpPr>
          <a:xfrm>
            <a:off x="1143358" y="792213"/>
            <a:ext cx="5289067" cy="5349252"/>
            <a:chOff x="1143358" y="792213"/>
            <a:chExt cx="5289067" cy="5349252"/>
          </a:xfrm>
        </p:grpSpPr>
        <p:grpSp>
          <p:nvGrpSpPr>
            <p:cNvPr id="164" name="Group 163">
              <a:extLst>
                <a:ext uri="{FF2B5EF4-FFF2-40B4-BE49-F238E27FC236}">
                  <a16:creationId xmlns:a16="http://schemas.microsoft.com/office/drawing/2014/main" id="{5D284054-5427-4B82-A966-75E001B571F7}"/>
                </a:ext>
              </a:extLst>
            </p:cNvPr>
            <p:cNvGrpSpPr/>
            <p:nvPr/>
          </p:nvGrpSpPr>
          <p:grpSpPr>
            <a:xfrm>
              <a:off x="1156058" y="792213"/>
              <a:ext cx="5276367" cy="5349252"/>
              <a:chOff x="1146611" y="789941"/>
              <a:chExt cx="5276367" cy="5349252"/>
            </a:xfrm>
          </p:grpSpPr>
          <p:sp>
            <p:nvSpPr>
              <p:cNvPr id="71" name="Trapezoid 70">
                <a:extLst>
                  <a:ext uri="{FF2B5EF4-FFF2-40B4-BE49-F238E27FC236}">
                    <a16:creationId xmlns:a16="http://schemas.microsoft.com/office/drawing/2014/main" id="{20D4212E-B318-4AE9-95E8-80F891C31BCB}"/>
                  </a:ext>
                </a:extLst>
              </p:cNvPr>
              <p:cNvSpPr/>
              <p:nvPr/>
            </p:nvSpPr>
            <p:spPr>
              <a:xfrm rot="16200000" flipV="1">
                <a:off x="-1345433" y="3300463"/>
                <a:ext cx="5269600" cy="248555"/>
              </a:xfrm>
              <a:prstGeom prst="trapezoid">
                <a:avLst>
                  <a:gd name="adj" fmla="val 94161"/>
                </a:avLst>
              </a:prstGeom>
              <a:blipFill>
                <a:blip r:embed="rId2"/>
                <a:tile tx="0" ty="0" sx="100000" sy="100000" flip="none" algn="tl"/>
              </a:blip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163" name="Group 162">
                <a:extLst>
                  <a:ext uri="{FF2B5EF4-FFF2-40B4-BE49-F238E27FC236}">
                    <a16:creationId xmlns:a16="http://schemas.microsoft.com/office/drawing/2014/main" id="{80ED15BF-3B50-4BA1-96F2-15DEE2C39544}"/>
                  </a:ext>
                </a:extLst>
              </p:cNvPr>
              <p:cNvGrpSpPr/>
              <p:nvPr/>
            </p:nvGrpSpPr>
            <p:grpSpPr>
              <a:xfrm>
                <a:off x="1146611" y="789942"/>
                <a:ext cx="5276367" cy="5349251"/>
                <a:chOff x="1146611" y="789942"/>
                <a:chExt cx="5276367" cy="5349251"/>
              </a:xfrm>
            </p:grpSpPr>
            <p:sp>
              <p:nvSpPr>
                <p:cNvPr id="151" name="TextBox 150">
                  <a:extLst>
                    <a:ext uri="{FF2B5EF4-FFF2-40B4-BE49-F238E27FC236}">
                      <a16:creationId xmlns:a16="http://schemas.microsoft.com/office/drawing/2014/main" id="{91932E1F-AC56-448C-9590-7E447B8B4BD3}"/>
                    </a:ext>
                  </a:extLst>
                </p:cNvPr>
                <p:cNvSpPr txBox="1"/>
                <p:nvPr/>
              </p:nvSpPr>
              <p:spPr>
                <a:xfrm>
                  <a:off x="1148341" y="4717634"/>
                  <a:ext cx="36401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>
                      <a:solidFill>
                        <a:schemeClr val="bg1"/>
                      </a:solidFill>
                    </a:rPr>
                    <a:t>2</a:t>
                  </a:r>
                </a:p>
              </p:txBody>
            </p:sp>
            <p:sp>
              <p:nvSpPr>
                <p:cNvPr id="154" name="TextBox 153">
                  <a:extLst>
                    <a:ext uri="{FF2B5EF4-FFF2-40B4-BE49-F238E27FC236}">
                      <a16:creationId xmlns:a16="http://schemas.microsoft.com/office/drawing/2014/main" id="{7A1ABB80-53EB-4BFE-97F1-817308F0C047}"/>
                    </a:ext>
                  </a:extLst>
                </p:cNvPr>
                <p:cNvSpPr txBox="1"/>
                <p:nvPr/>
              </p:nvSpPr>
              <p:spPr>
                <a:xfrm>
                  <a:off x="1159314" y="2916254"/>
                  <a:ext cx="36401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>
                      <a:solidFill>
                        <a:schemeClr val="bg1"/>
                      </a:solidFill>
                    </a:rPr>
                    <a:t>5</a:t>
                  </a:r>
                </a:p>
              </p:txBody>
            </p:sp>
            <p:sp>
              <p:nvSpPr>
                <p:cNvPr id="156" name="TextBox 155">
                  <a:extLst>
                    <a:ext uri="{FF2B5EF4-FFF2-40B4-BE49-F238E27FC236}">
                      <a16:creationId xmlns:a16="http://schemas.microsoft.com/office/drawing/2014/main" id="{6B82D58F-F87D-4C40-901F-459409541332}"/>
                    </a:ext>
                  </a:extLst>
                </p:cNvPr>
                <p:cNvSpPr txBox="1"/>
                <p:nvPr/>
              </p:nvSpPr>
              <p:spPr>
                <a:xfrm>
                  <a:off x="1154331" y="1703559"/>
                  <a:ext cx="36401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>
                      <a:solidFill>
                        <a:schemeClr val="bg1"/>
                      </a:solidFill>
                    </a:rPr>
                    <a:t>7</a:t>
                  </a:r>
                </a:p>
              </p:txBody>
            </p:sp>
            <p:grpSp>
              <p:nvGrpSpPr>
                <p:cNvPr id="161" name="Group 160">
                  <a:extLst>
                    <a:ext uri="{FF2B5EF4-FFF2-40B4-BE49-F238E27FC236}">
                      <a16:creationId xmlns:a16="http://schemas.microsoft.com/office/drawing/2014/main" id="{F99BE7E3-05A2-45BF-A747-B590B26DD2C6}"/>
                    </a:ext>
                  </a:extLst>
                </p:cNvPr>
                <p:cNvGrpSpPr/>
                <p:nvPr/>
              </p:nvGrpSpPr>
              <p:grpSpPr>
                <a:xfrm>
                  <a:off x="1146611" y="789942"/>
                  <a:ext cx="5276367" cy="5349251"/>
                  <a:chOff x="1146611" y="789942"/>
                  <a:chExt cx="5276367" cy="5349251"/>
                </a:xfrm>
              </p:grpSpPr>
              <p:grpSp>
                <p:nvGrpSpPr>
                  <p:cNvPr id="68" name="Group 67">
                    <a:extLst>
                      <a:ext uri="{FF2B5EF4-FFF2-40B4-BE49-F238E27FC236}">
                        <a16:creationId xmlns:a16="http://schemas.microsoft.com/office/drawing/2014/main" id="{5DA04F56-5A7A-43A4-B84F-B0D6FC1A05D2}"/>
                      </a:ext>
                    </a:extLst>
                  </p:cNvPr>
                  <p:cNvGrpSpPr/>
                  <p:nvPr/>
                </p:nvGrpSpPr>
                <p:grpSpPr>
                  <a:xfrm>
                    <a:off x="1398451" y="1038504"/>
                    <a:ext cx="4784725" cy="4775200"/>
                    <a:chOff x="1009650" y="1168400"/>
                    <a:chExt cx="4784725" cy="4775200"/>
                  </a:xfrm>
                </p:grpSpPr>
                <p:sp>
                  <p:nvSpPr>
                    <p:cNvPr id="4" name="Rectangle 3">
                      <a:extLst>
                        <a:ext uri="{FF2B5EF4-FFF2-40B4-BE49-F238E27FC236}">
                          <a16:creationId xmlns:a16="http://schemas.microsoft.com/office/drawing/2014/main" id="{1ACA6840-69EF-476C-BF5D-337DD39812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60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" name="Rectangle 4">
                      <a:extLst>
                        <a:ext uri="{FF2B5EF4-FFF2-40B4-BE49-F238E27FC236}">
                          <a16:creationId xmlns:a16="http://schemas.microsoft.com/office/drawing/2014/main" id="{3299179E-831C-4565-B3C0-630F66606A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129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" name="Rectangle 5">
                      <a:extLst>
                        <a:ext uri="{FF2B5EF4-FFF2-40B4-BE49-F238E27FC236}">
                          <a16:creationId xmlns:a16="http://schemas.microsoft.com/office/drawing/2014/main" id="{BA0E261C-0A09-42E5-BF46-890B3499AF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98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7" name="Rectangle 6">
                      <a:extLst>
                        <a:ext uri="{FF2B5EF4-FFF2-40B4-BE49-F238E27FC236}">
                          <a16:creationId xmlns:a16="http://schemas.microsoft.com/office/drawing/2014/main" id="{0CAC735C-5687-42AD-980D-138FAD9BFA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67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8" name="Rectangle 7">
                      <a:extLst>
                        <a:ext uri="{FF2B5EF4-FFF2-40B4-BE49-F238E27FC236}">
                          <a16:creationId xmlns:a16="http://schemas.microsoft.com/office/drawing/2014/main" id="{005BD742-50BF-4989-9147-48CF151A16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36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9" name="Rectangle 8">
                      <a:extLst>
                        <a:ext uri="{FF2B5EF4-FFF2-40B4-BE49-F238E27FC236}">
                          <a16:creationId xmlns:a16="http://schemas.microsoft.com/office/drawing/2014/main" id="{0FBC635C-7D2F-4D24-8040-1470EAB65D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005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0" name="Rectangle 9">
                      <a:extLst>
                        <a:ext uri="{FF2B5EF4-FFF2-40B4-BE49-F238E27FC236}">
                          <a16:creationId xmlns:a16="http://schemas.microsoft.com/office/drawing/2014/main" id="{48637594-01E9-4F23-9E72-24BDEA32F6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74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1" name="Rectangle 10">
                      <a:extLst>
                        <a:ext uri="{FF2B5EF4-FFF2-40B4-BE49-F238E27FC236}">
                          <a16:creationId xmlns:a16="http://schemas.microsoft.com/office/drawing/2014/main" id="{69FE63D6-6BFA-4235-9F02-72DF886BA1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43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2" name="Rectangle 11">
                      <a:extLst>
                        <a:ext uri="{FF2B5EF4-FFF2-40B4-BE49-F238E27FC236}">
                          <a16:creationId xmlns:a16="http://schemas.microsoft.com/office/drawing/2014/main" id="{265A0788-A1F4-412A-9432-D197148F7A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74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3" name="Rectangle 12">
                      <a:extLst>
                        <a:ext uri="{FF2B5EF4-FFF2-40B4-BE49-F238E27FC236}">
                          <a16:creationId xmlns:a16="http://schemas.microsoft.com/office/drawing/2014/main" id="{3F4361A8-60A4-4078-94C7-F48A4D5067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91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4" name="Rectangle 13">
                      <a:extLst>
                        <a:ext uri="{FF2B5EF4-FFF2-40B4-BE49-F238E27FC236}">
                          <a16:creationId xmlns:a16="http://schemas.microsoft.com/office/drawing/2014/main" id="{D1FA3F2C-516F-4126-99E0-E7CEEB189A2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160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5" name="Rectangle 14">
                      <a:extLst>
                        <a:ext uri="{FF2B5EF4-FFF2-40B4-BE49-F238E27FC236}">
                          <a16:creationId xmlns:a16="http://schemas.microsoft.com/office/drawing/2014/main" id="{1599E5DD-5E73-4309-A79E-2BB4242840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129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6" name="Rectangle 15">
                      <a:extLst>
                        <a:ext uri="{FF2B5EF4-FFF2-40B4-BE49-F238E27FC236}">
                          <a16:creationId xmlns:a16="http://schemas.microsoft.com/office/drawing/2014/main" id="{14D19F20-AB06-4068-AA31-00FF8FF68A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98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7" name="Rectangle 16">
                      <a:extLst>
                        <a:ext uri="{FF2B5EF4-FFF2-40B4-BE49-F238E27FC236}">
                          <a16:creationId xmlns:a16="http://schemas.microsoft.com/office/drawing/2014/main" id="{A0134425-3FC7-43A1-AA02-8BAA6C95BE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67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8" name="Rectangle 17">
                      <a:extLst>
                        <a:ext uri="{FF2B5EF4-FFF2-40B4-BE49-F238E27FC236}">
                          <a16:creationId xmlns:a16="http://schemas.microsoft.com/office/drawing/2014/main" id="{D2C94674-12C1-4699-8284-B0430BEAB4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036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9" name="Rectangle 18">
                      <a:extLst>
                        <a:ext uri="{FF2B5EF4-FFF2-40B4-BE49-F238E27FC236}">
                          <a16:creationId xmlns:a16="http://schemas.microsoft.com/office/drawing/2014/main" id="{C6DBCB0D-8BA6-414E-8130-C9BAA5ECB0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005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0" name="Rectangle 19">
                      <a:extLst>
                        <a:ext uri="{FF2B5EF4-FFF2-40B4-BE49-F238E27FC236}">
                          <a16:creationId xmlns:a16="http://schemas.microsoft.com/office/drawing/2014/main" id="{05EE293E-5F72-476A-8BAB-2B77EF86AA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28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1" name="Rectangle 20">
                      <a:extLst>
                        <a:ext uri="{FF2B5EF4-FFF2-40B4-BE49-F238E27FC236}">
                          <a16:creationId xmlns:a16="http://schemas.microsoft.com/office/drawing/2014/main" id="{AEE693FF-CB6D-4269-A98A-EEEE47D6D2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097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2" name="Rectangle 21">
                      <a:extLst>
                        <a:ext uri="{FF2B5EF4-FFF2-40B4-BE49-F238E27FC236}">
                          <a16:creationId xmlns:a16="http://schemas.microsoft.com/office/drawing/2014/main" id="{0BC8A449-CEB5-4B25-9273-194E5CB66AE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66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3" name="Rectangle 22">
                      <a:extLst>
                        <a:ext uri="{FF2B5EF4-FFF2-40B4-BE49-F238E27FC236}">
                          <a16:creationId xmlns:a16="http://schemas.microsoft.com/office/drawing/2014/main" id="{B28EDDCF-74DF-4317-9E06-18672834E1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35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4" name="Rectangle 23">
                      <a:extLst>
                        <a:ext uri="{FF2B5EF4-FFF2-40B4-BE49-F238E27FC236}">
                          <a16:creationId xmlns:a16="http://schemas.microsoft.com/office/drawing/2014/main" id="{DC6CDF95-5C49-4919-B360-796F920373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04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5" name="Rectangle 24">
                      <a:extLst>
                        <a:ext uri="{FF2B5EF4-FFF2-40B4-BE49-F238E27FC236}">
                          <a16:creationId xmlns:a16="http://schemas.microsoft.com/office/drawing/2014/main" id="{A8931BD2-9EC4-470F-9A41-C34415A4A2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973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6" name="Rectangle 25">
                      <a:extLst>
                        <a:ext uri="{FF2B5EF4-FFF2-40B4-BE49-F238E27FC236}">
                          <a16:creationId xmlns:a16="http://schemas.microsoft.com/office/drawing/2014/main" id="{6B80ABAE-6095-4C13-9F66-5F74D56912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42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7" name="Rectangle 26">
                      <a:extLst>
                        <a:ext uri="{FF2B5EF4-FFF2-40B4-BE49-F238E27FC236}">
                          <a16:creationId xmlns:a16="http://schemas.microsoft.com/office/drawing/2014/main" id="{3F025013-2208-4880-B0FC-2ADEC3882E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11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8" name="Rectangle 27">
                      <a:extLst>
                        <a:ext uri="{FF2B5EF4-FFF2-40B4-BE49-F238E27FC236}">
                          <a16:creationId xmlns:a16="http://schemas.microsoft.com/office/drawing/2014/main" id="{5F1B6759-0E78-4FF3-AA89-97A45ABD0EA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43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9" name="Rectangle 28">
                      <a:extLst>
                        <a:ext uri="{FF2B5EF4-FFF2-40B4-BE49-F238E27FC236}">
                          <a16:creationId xmlns:a16="http://schemas.microsoft.com/office/drawing/2014/main" id="{410459B8-BD70-46B5-93F6-3DE91CD52F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60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0" name="Rectangle 29">
                      <a:extLst>
                        <a:ext uri="{FF2B5EF4-FFF2-40B4-BE49-F238E27FC236}">
                          <a16:creationId xmlns:a16="http://schemas.microsoft.com/office/drawing/2014/main" id="{FE2C4260-223F-4F66-B9C9-9A38BA4645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129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1" name="Rectangle 30">
                      <a:extLst>
                        <a:ext uri="{FF2B5EF4-FFF2-40B4-BE49-F238E27FC236}">
                          <a16:creationId xmlns:a16="http://schemas.microsoft.com/office/drawing/2014/main" id="{65D10489-9B71-43C1-8C56-7E6C64AD0A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98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2" name="Rectangle 31">
                      <a:extLst>
                        <a:ext uri="{FF2B5EF4-FFF2-40B4-BE49-F238E27FC236}">
                          <a16:creationId xmlns:a16="http://schemas.microsoft.com/office/drawing/2014/main" id="{AC52D6C5-FBF2-4244-92BF-669C32AA92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67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3" name="Rectangle 32">
                      <a:extLst>
                        <a:ext uri="{FF2B5EF4-FFF2-40B4-BE49-F238E27FC236}">
                          <a16:creationId xmlns:a16="http://schemas.microsoft.com/office/drawing/2014/main" id="{020599C7-0C0D-46E8-A116-15324BD68F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36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4" name="Rectangle 33">
                      <a:extLst>
                        <a:ext uri="{FF2B5EF4-FFF2-40B4-BE49-F238E27FC236}">
                          <a16:creationId xmlns:a16="http://schemas.microsoft.com/office/drawing/2014/main" id="{3FEE8982-3898-45D9-8B0C-1E6E3E282F8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005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5" name="Rectangle 34">
                      <a:extLst>
                        <a:ext uri="{FF2B5EF4-FFF2-40B4-BE49-F238E27FC236}">
                          <a16:creationId xmlns:a16="http://schemas.microsoft.com/office/drawing/2014/main" id="{61BC23DD-F996-4FA0-B1F6-C679F9E2171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74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6" name="Rectangle 35">
                      <a:extLst>
                        <a:ext uri="{FF2B5EF4-FFF2-40B4-BE49-F238E27FC236}">
                          <a16:creationId xmlns:a16="http://schemas.microsoft.com/office/drawing/2014/main" id="{FBACBA0C-0274-49BD-B370-17C83790BE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28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7" name="Rectangle 36">
                      <a:extLst>
                        <a:ext uri="{FF2B5EF4-FFF2-40B4-BE49-F238E27FC236}">
                          <a16:creationId xmlns:a16="http://schemas.microsoft.com/office/drawing/2014/main" id="{2EDC737E-0709-40E2-A5E6-A5238C821DB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097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8" name="Rectangle 37">
                      <a:extLst>
                        <a:ext uri="{FF2B5EF4-FFF2-40B4-BE49-F238E27FC236}">
                          <a16:creationId xmlns:a16="http://schemas.microsoft.com/office/drawing/2014/main" id="{1D4CC6CA-4750-4D42-8C82-95EB843058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66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9" name="Rectangle 38">
                      <a:extLst>
                        <a:ext uri="{FF2B5EF4-FFF2-40B4-BE49-F238E27FC236}">
                          <a16:creationId xmlns:a16="http://schemas.microsoft.com/office/drawing/2014/main" id="{7C297200-C1D3-4E60-AAE3-7C79D1E690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35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0" name="Rectangle 39">
                      <a:extLst>
                        <a:ext uri="{FF2B5EF4-FFF2-40B4-BE49-F238E27FC236}">
                          <a16:creationId xmlns:a16="http://schemas.microsoft.com/office/drawing/2014/main" id="{E143CAE2-2425-4D73-B361-14988E9C15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04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1" name="Rectangle 40">
                      <a:extLst>
                        <a:ext uri="{FF2B5EF4-FFF2-40B4-BE49-F238E27FC236}">
                          <a16:creationId xmlns:a16="http://schemas.microsoft.com/office/drawing/2014/main" id="{83E8BEAF-9260-468B-B6A2-336A3B0F132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973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2" name="Rectangle 41">
                      <a:extLst>
                        <a:ext uri="{FF2B5EF4-FFF2-40B4-BE49-F238E27FC236}">
                          <a16:creationId xmlns:a16="http://schemas.microsoft.com/office/drawing/2014/main" id="{338EF69F-127B-4E4A-89BD-1404DD45FB2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42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3" name="Rectangle 42">
                      <a:extLst>
                        <a:ext uri="{FF2B5EF4-FFF2-40B4-BE49-F238E27FC236}">
                          <a16:creationId xmlns:a16="http://schemas.microsoft.com/office/drawing/2014/main" id="{385122F6-8018-449B-BE51-77939F49AC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11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4" name="Rectangle 43">
                      <a:extLst>
                        <a:ext uri="{FF2B5EF4-FFF2-40B4-BE49-F238E27FC236}">
                          <a16:creationId xmlns:a16="http://schemas.microsoft.com/office/drawing/2014/main" id="{34BDF277-847C-4BDC-AFA2-5877BEAE15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43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5" name="Rectangle 44">
                      <a:extLst>
                        <a:ext uri="{FF2B5EF4-FFF2-40B4-BE49-F238E27FC236}">
                          <a16:creationId xmlns:a16="http://schemas.microsoft.com/office/drawing/2014/main" id="{1991922F-ABA1-478B-88D0-3E9BF237385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60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6" name="Rectangle 45">
                      <a:extLst>
                        <a:ext uri="{FF2B5EF4-FFF2-40B4-BE49-F238E27FC236}">
                          <a16:creationId xmlns:a16="http://schemas.microsoft.com/office/drawing/2014/main" id="{A253D611-8695-434F-A24D-71A1E5D94A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129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7" name="Rectangle 46">
                      <a:extLst>
                        <a:ext uri="{FF2B5EF4-FFF2-40B4-BE49-F238E27FC236}">
                          <a16:creationId xmlns:a16="http://schemas.microsoft.com/office/drawing/2014/main" id="{70CEE6FE-9894-4058-B045-ADD43A4CF4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98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8" name="Rectangle 47">
                      <a:extLst>
                        <a:ext uri="{FF2B5EF4-FFF2-40B4-BE49-F238E27FC236}">
                          <a16:creationId xmlns:a16="http://schemas.microsoft.com/office/drawing/2014/main" id="{567AC4C4-7706-4487-A22D-171F24FFFF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67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9" name="Rectangle 48">
                      <a:extLst>
                        <a:ext uri="{FF2B5EF4-FFF2-40B4-BE49-F238E27FC236}">
                          <a16:creationId xmlns:a16="http://schemas.microsoft.com/office/drawing/2014/main" id="{4B8BEEB2-A3D1-49F8-A9E7-785DAEC243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36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0" name="Rectangle 49">
                      <a:extLst>
                        <a:ext uri="{FF2B5EF4-FFF2-40B4-BE49-F238E27FC236}">
                          <a16:creationId xmlns:a16="http://schemas.microsoft.com/office/drawing/2014/main" id="{7AAD2F03-A322-4997-93DA-D5402F098F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005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1" name="Rectangle 50">
                      <a:extLst>
                        <a:ext uri="{FF2B5EF4-FFF2-40B4-BE49-F238E27FC236}">
                          <a16:creationId xmlns:a16="http://schemas.microsoft.com/office/drawing/2014/main" id="{537CA9FD-38AC-485A-8398-36A76C3804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74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2" name="Rectangle 51">
                      <a:extLst>
                        <a:ext uri="{FF2B5EF4-FFF2-40B4-BE49-F238E27FC236}">
                          <a16:creationId xmlns:a16="http://schemas.microsoft.com/office/drawing/2014/main" id="{8D3416B9-2E92-4195-8D1B-97C7A953AD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96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3" name="Rectangle 52">
                      <a:extLst>
                        <a:ext uri="{FF2B5EF4-FFF2-40B4-BE49-F238E27FC236}">
                          <a16:creationId xmlns:a16="http://schemas.microsoft.com/office/drawing/2014/main" id="{DC5D4CD9-9042-44B7-9E09-934ADDA02B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065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4" name="Rectangle 53">
                      <a:extLst>
                        <a:ext uri="{FF2B5EF4-FFF2-40B4-BE49-F238E27FC236}">
                          <a16:creationId xmlns:a16="http://schemas.microsoft.com/office/drawing/2014/main" id="{414DCD1D-2531-4AAB-B1A7-4A42A1A372A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34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5" name="Rectangle 54">
                      <a:extLst>
                        <a:ext uri="{FF2B5EF4-FFF2-40B4-BE49-F238E27FC236}">
                          <a16:creationId xmlns:a16="http://schemas.microsoft.com/office/drawing/2014/main" id="{51CBC3BB-8CCF-4970-A308-FE32B284D5A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03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6" name="Rectangle 55">
                      <a:extLst>
                        <a:ext uri="{FF2B5EF4-FFF2-40B4-BE49-F238E27FC236}">
                          <a16:creationId xmlns:a16="http://schemas.microsoft.com/office/drawing/2014/main" id="{BF842DB5-95CE-48BD-8541-D8A3D23DEA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972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7" name="Rectangle 56">
                      <a:extLst>
                        <a:ext uri="{FF2B5EF4-FFF2-40B4-BE49-F238E27FC236}">
                          <a16:creationId xmlns:a16="http://schemas.microsoft.com/office/drawing/2014/main" id="{E82BCE9B-9580-4D85-9D09-F08370A0E62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941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8" name="Rectangle 57">
                      <a:extLst>
                        <a:ext uri="{FF2B5EF4-FFF2-40B4-BE49-F238E27FC236}">
                          <a16:creationId xmlns:a16="http://schemas.microsoft.com/office/drawing/2014/main" id="{68101556-A825-4488-AE91-2355C5432A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10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9" name="Rectangle 58">
                      <a:extLst>
                        <a:ext uri="{FF2B5EF4-FFF2-40B4-BE49-F238E27FC236}">
                          <a16:creationId xmlns:a16="http://schemas.microsoft.com/office/drawing/2014/main" id="{EEF7AE34-7BA8-425F-8C87-66CBB887D65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879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0" name="Rectangle 59">
                      <a:extLst>
                        <a:ext uri="{FF2B5EF4-FFF2-40B4-BE49-F238E27FC236}">
                          <a16:creationId xmlns:a16="http://schemas.microsoft.com/office/drawing/2014/main" id="{D9115B4E-9BB7-47DF-884A-24D07B2371C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11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1" name="Rectangle 60">
                      <a:extLst>
                        <a:ext uri="{FF2B5EF4-FFF2-40B4-BE49-F238E27FC236}">
                          <a16:creationId xmlns:a16="http://schemas.microsoft.com/office/drawing/2014/main" id="{1E624C31-744A-4FB9-9AB0-9EBF0A6CFB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28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2" name="Rectangle 61">
                      <a:extLst>
                        <a:ext uri="{FF2B5EF4-FFF2-40B4-BE49-F238E27FC236}">
                          <a16:creationId xmlns:a16="http://schemas.microsoft.com/office/drawing/2014/main" id="{B531AA4B-B9F6-4931-BF00-2637CA63C8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097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3" name="Rectangle 62">
                      <a:extLst>
                        <a:ext uri="{FF2B5EF4-FFF2-40B4-BE49-F238E27FC236}">
                          <a16:creationId xmlns:a16="http://schemas.microsoft.com/office/drawing/2014/main" id="{30A8B2CD-01F0-493E-BF15-E369861FC5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66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4" name="Rectangle 63">
                      <a:extLst>
                        <a:ext uri="{FF2B5EF4-FFF2-40B4-BE49-F238E27FC236}">
                          <a16:creationId xmlns:a16="http://schemas.microsoft.com/office/drawing/2014/main" id="{5CD8CA88-7411-48D4-A258-D35876A28A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35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5" name="Rectangle 64">
                      <a:extLst>
                        <a:ext uri="{FF2B5EF4-FFF2-40B4-BE49-F238E27FC236}">
                          <a16:creationId xmlns:a16="http://schemas.microsoft.com/office/drawing/2014/main" id="{24A7469D-3620-40F1-818D-D8D13A8CE1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04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6" name="Rectangle 65">
                      <a:extLst>
                        <a:ext uri="{FF2B5EF4-FFF2-40B4-BE49-F238E27FC236}">
                          <a16:creationId xmlns:a16="http://schemas.microsoft.com/office/drawing/2014/main" id="{E8080406-3586-4B60-97D0-11B321690C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973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7" name="Rectangle 66">
                      <a:extLst>
                        <a:ext uri="{FF2B5EF4-FFF2-40B4-BE49-F238E27FC236}">
                          <a16:creationId xmlns:a16="http://schemas.microsoft.com/office/drawing/2014/main" id="{7DC62F5D-4A62-428E-9FAF-336147840C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42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sp>
                <p:nvSpPr>
                  <p:cNvPr id="69" name="Trapezoid 68">
                    <a:extLst>
                      <a:ext uri="{FF2B5EF4-FFF2-40B4-BE49-F238E27FC236}">
                        <a16:creationId xmlns:a16="http://schemas.microsoft.com/office/drawing/2014/main" id="{AFDD5BB4-A395-4EFB-87D1-CEDBEF728E54}"/>
                      </a:ext>
                    </a:extLst>
                  </p:cNvPr>
                  <p:cNvSpPr/>
                  <p:nvPr/>
                </p:nvSpPr>
                <p:spPr>
                  <a:xfrm flipV="1">
                    <a:off x="1170304" y="789942"/>
                    <a:ext cx="5242560" cy="248555"/>
                  </a:xfrm>
                  <a:prstGeom prst="trapezoid">
                    <a:avLst>
                      <a:gd name="adj" fmla="val 94161"/>
                    </a:avLst>
                  </a:prstGeom>
                  <a:blipFill>
                    <a:blip r:embed="rId2"/>
                    <a:tile tx="0" ty="0" sx="100000" sy="100000" flip="none" algn="tl"/>
                  </a:blip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70" name="Trapezoid 69">
                    <a:extLst>
                      <a:ext uri="{FF2B5EF4-FFF2-40B4-BE49-F238E27FC236}">
                        <a16:creationId xmlns:a16="http://schemas.microsoft.com/office/drawing/2014/main" id="{5BDED40D-A4B6-4725-A2B1-1CDE12F985ED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1180418" y="5810985"/>
                    <a:ext cx="5242560" cy="248555"/>
                  </a:xfrm>
                  <a:prstGeom prst="trapezoid">
                    <a:avLst>
                      <a:gd name="adj" fmla="val 94161"/>
                    </a:avLst>
                  </a:prstGeom>
                  <a:blipFill>
                    <a:blip r:embed="rId2"/>
                    <a:tile tx="0" ty="0" sx="100000" sy="100000" flip="none" algn="tl"/>
                  </a:blip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72" name="Trapezoid 71">
                    <a:extLst>
                      <a:ext uri="{FF2B5EF4-FFF2-40B4-BE49-F238E27FC236}">
                        <a16:creationId xmlns:a16="http://schemas.microsoft.com/office/drawing/2014/main" id="{FE4EE9EB-8852-4F88-AF49-CC389AE4D75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672525" y="3295220"/>
                    <a:ext cx="5234597" cy="235586"/>
                  </a:xfrm>
                  <a:prstGeom prst="trapezoid">
                    <a:avLst>
                      <a:gd name="adj" fmla="val 102342"/>
                    </a:avLst>
                  </a:prstGeom>
                  <a:blipFill>
                    <a:blip r:embed="rId2"/>
                    <a:tile tx="0" ty="0" sx="100000" sy="100000" flip="none" algn="tl"/>
                  </a:blip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42" name="TextBox 141">
                    <a:extLst>
                      <a:ext uri="{FF2B5EF4-FFF2-40B4-BE49-F238E27FC236}">
                        <a16:creationId xmlns:a16="http://schemas.microsoft.com/office/drawing/2014/main" id="{5478D092-7072-47A8-8987-61856AEC6145}"/>
                      </a:ext>
                    </a:extLst>
                  </p:cNvPr>
                  <p:cNvSpPr txBox="1"/>
                  <p:nvPr/>
                </p:nvSpPr>
                <p:spPr>
                  <a:xfrm>
                    <a:off x="1548606" y="5729884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a</a:t>
                    </a:r>
                  </a:p>
                </p:txBody>
              </p:sp>
              <p:sp>
                <p:nvSpPr>
                  <p:cNvPr id="143" name="TextBox 142">
                    <a:extLst>
                      <a:ext uri="{FF2B5EF4-FFF2-40B4-BE49-F238E27FC236}">
                        <a16:creationId xmlns:a16="http://schemas.microsoft.com/office/drawing/2014/main" id="{C4776F2D-4EDB-441B-AA7A-A5430F2E5626}"/>
                      </a:ext>
                    </a:extLst>
                  </p:cNvPr>
                  <p:cNvSpPr txBox="1"/>
                  <p:nvPr/>
                </p:nvSpPr>
                <p:spPr>
                  <a:xfrm>
                    <a:off x="2149133" y="5729884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b</a:t>
                    </a:r>
                  </a:p>
                </p:txBody>
              </p:sp>
              <p:sp>
                <p:nvSpPr>
                  <p:cNvPr id="144" name="TextBox 143">
                    <a:extLst>
                      <a:ext uri="{FF2B5EF4-FFF2-40B4-BE49-F238E27FC236}">
                        <a16:creationId xmlns:a16="http://schemas.microsoft.com/office/drawing/2014/main" id="{7B26844B-ACF0-44A1-B60E-23D835E6C78F}"/>
                      </a:ext>
                    </a:extLst>
                  </p:cNvPr>
                  <p:cNvSpPr txBox="1"/>
                  <p:nvPr/>
                </p:nvSpPr>
                <p:spPr>
                  <a:xfrm>
                    <a:off x="2748335" y="5739083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c</a:t>
                    </a:r>
                  </a:p>
                </p:txBody>
              </p:sp>
              <p:sp>
                <p:nvSpPr>
                  <p:cNvPr id="145" name="TextBox 144">
                    <a:extLst>
                      <a:ext uri="{FF2B5EF4-FFF2-40B4-BE49-F238E27FC236}">
                        <a16:creationId xmlns:a16="http://schemas.microsoft.com/office/drawing/2014/main" id="{CC1FEE89-8CC4-4207-8E7C-1DB4EADB51AB}"/>
                      </a:ext>
                    </a:extLst>
                  </p:cNvPr>
                  <p:cNvSpPr txBox="1"/>
                  <p:nvPr/>
                </p:nvSpPr>
                <p:spPr>
                  <a:xfrm>
                    <a:off x="3348862" y="5739083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d</a:t>
                    </a:r>
                  </a:p>
                </p:txBody>
              </p:sp>
              <p:sp>
                <p:nvSpPr>
                  <p:cNvPr id="146" name="TextBox 145">
                    <a:extLst>
                      <a:ext uri="{FF2B5EF4-FFF2-40B4-BE49-F238E27FC236}">
                        <a16:creationId xmlns:a16="http://schemas.microsoft.com/office/drawing/2014/main" id="{76D10775-1936-4D94-8F71-44E4F08CE34D}"/>
                      </a:ext>
                    </a:extLst>
                  </p:cNvPr>
                  <p:cNvSpPr txBox="1"/>
                  <p:nvPr/>
                </p:nvSpPr>
                <p:spPr>
                  <a:xfrm>
                    <a:off x="3942380" y="5720685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e</a:t>
                    </a:r>
                  </a:p>
                </p:txBody>
              </p:sp>
              <p:sp>
                <p:nvSpPr>
                  <p:cNvPr id="147" name="TextBox 146">
                    <a:extLst>
                      <a:ext uri="{FF2B5EF4-FFF2-40B4-BE49-F238E27FC236}">
                        <a16:creationId xmlns:a16="http://schemas.microsoft.com/office/drawing/2014/main" id="{254A74E5-2A37-407F-AE06-D3527A101B13}"/>
                      </a:ext>
                    </a:extLst>
                  </p:cNvPr>
                  <p:cNvSpPr txBox="1"/>
                  <p:nvPr/>
                </p:nvSpPr>
                <p:spPr>
                  <a:xfrm>
                    <a:off x="4542907" y="5720685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f</a:t>
                    </a:r>
                  </a:p>
                </p:txBody>
              </p:sp>
              <p:sp>
                <p:nvSpPr>
                  <p:cNvPr id="148" name="TextBox 147">
                    <a:extLst>
                      <a:ext uri="{FF2B5EF4-FFF2-40B4-BE49-F238E27FC236}">
                        <a16:creationId xmlns:a16="http://schemas.microsoft.com/office/drawing/2014/main" id="{20799E9E-189A-4126-BA09-A0B80E6F731B}"/>
                      </a:ext>
                    </a:extLst>
                  </p:cNvPr>
                  <p:cNvSpPr txBox="1"/>
                  <p:nvPr/>
                </p:nvSpPr>
                <p:spPr>
                  <a:xfrm>
                    <a:off x="5142109" y="5729884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g</a:t>
                    </a:r>
                  </a:p>
                </p:txBody>
              </p:sp>
              <p:sp>
                <p:nvSpPr>
                  <p:cNvPr id="149" name="TextBox 148">
                    <a:extLst>
                      <a:ext uri="{FF2B5EF4-FFF2-40B4-BE49-F238E27FC236}">
                        <a16:creationId xmlns:a16="http://schemas.microsoft.com/office/drawing/2014/main" id="{45490A2A-9FF8-458E-B826-CF49331E2ACA}"/>
                      </a:ext>
                    </a:extLst>
                  </p:cNvPr>
                  <p:cNvSpPr txBox="1"/>
                  <p:nvPr/>
                </p:nvSpPr>
                <p:spPr>
                  <a:xfrm>
                    <a:off x="5742636" y="5729884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h</a:t>
                    </a:r>
                  </a:p>
                </p:txBody>
              </p:sp>
              <p:sp>
                <p:nvSpPr>
                  <p:cNvPr id="150" name="TextBox 149">
                    <a:extLst>
                      <a:ext uri="{FF2B5EF4-FFF2-40B4-BE49-F238E27FC236}">
                        <a16:creationId xmlns:a16="http://schemas.microsoft.com/office/drawing/2014/main" id="{30FDB1C0-8857-4948-BDA0-4B3B4D240E51}"/>
                      </a:ext>
                    </a:extLst>
                  </p:cNvPr>
                  <p:cNvSpPr txBox="1"/>
                  <p:nvPr/>
                </p:nvSpPr>
                <p:spPr>
                  <a:xfrm>
                    <a:off x="1151594" y="5310737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1</a:t>
                    </a:r>
                  </a:p>
                </p:txBody>
              </p:sp>
              <p:sp>
                <p:nvSpPr>
                  <p:cNvPr id="152" name="TextBox 151">
                    <a:extLst>
                      <a:ext uri="{FF2B5EF4-FFF2-40B4-BE49-F238E27FC236}">
                        <a16:creationId xmlns:a16="http://schemas.microsoft.com/office/drawing/2014/main" id="{4320CA1C-06FD-4E8C-892A-9FB58CA9BF07}"/>
                      </a:ext>
                    </a:extLst>
                  </p:cNvPr>
                  <p:cNvSpPr txBox="1"/>
                  <p:nvPr/>
                </p:nvSpPr>
                <p:spPr>
                  <a:xfrm>
                    <a:off x="1146611" y="4098042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3</a:t>
                    </a:r>
                  </a:p>
                </p:txBody>
              </p:sp>
              <p:sp>
                <p:nvSpPr>
                  <p:cNvPr id="155" name="TextBox 154">
                    <a:extLst>
                      <a:ext uri="{FF2B5EF4-FFF2-40B4-BE49-F238E27FC236}">
                        <a16:creationId xmlns:a16="http://schemas.microsoft.com/office/drawing/2014/main" id="{29A10450-CCBB-4067-A96E-BB11EA485E01}"/>
                      </a:ext>
                    </a:extLst>
                  </p:cNvPr>
                  <p:cNvSpPr txBox="1"/>
                  <p:nvPr/>
                </p:nvSpPr>
                <p:spPr>
                  <a:xfrm>
                    <a:off x="1156061" y="2323151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6</a:t>
                    </a:r>
                  </a:p>
                </p:txBody>
              </p:sp>
              <p:sp>
                <p:nvSpPr>
                  <p:cNvPr id="158" name="TextBox 157">
                    <a:extLst>
                      <a:ext uri="{FF2B5EF4-FFF2-40B4-BE49-F238E27FC236}">
                        <a16:creationId xmlns:a16="http://schemas.microsoft.com/office/drawing/2014/main" id="{E32E8DC0-305E-43A7-A11B-0364AF0ECDA8}"/>
                      </a:ext>
                    </a:extLst>
                  </p:cNvPr>
                  <p:cNvSpPr txBox="1"/>
                  <p:nvPr/>
                </p:nvSpPr>
                <p:spPr>
                  <a:xfrm>
                    <a:off x="1162126" y="1139239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8</a:t>
                    </a:r>
                  </a:p>
                </p:txBody>
              </p:sp>
            </p:grpSp>
          </p:grpSp>
        </p:grp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BB16C8D0-8451-4E38-A31D-36318A2D7267}"/>
                </a:ext>
              </a:extLst>
            </p:cNvPr>
            <p:cNvSpPr txBox="1"/>
            <p:nvPr/>
          </p:nvSpPr>
          <p:spPr>
            <a:xfrm>
              <a:off x="1143358" y="3504939"/>
              <a:ext cx="3640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63935FE9-7437-4B98-8993-7F0168D755BD}"/>
              </a:ext>
            </a:extLst>
          </p:cNvPr>
          <p:cNvGrpSpPr/>
          <p:nvPr/>
        </p:nvGrpSpPr>
        <p:grpSpPr>
          <a:xfrm>
            <a:off x="5778360" y="4036674"/>
            <a:ext cx="251450" cy="563761"/>
            <a:chOff x="7694966" y="1722120"/>
            <a:chExt cx="750534" cy="1706880"/>
          </a:xfrm>
        </p:grpSpPr>
        <p:sp>
          <p:nvSpPr>
            <p:cNvPr id="87" name="Trapezoid 79">
              <a:extLst>
                <a:ext uri="{FF2B5EF4-FFF2-40B4-BE49-F238E27FC236}">
                  <a16:creationId xmlns:a16="http://schemas.microsoft.com/office/drawing/2014/main" id="{3A23EA01-0AC0-4633-A5EB-66F570E4841A}"/>
                </a:ext>
              </a:extLst>
            </p:cNvPr>
            <p:cNvSpPr/>
            <p:nvPr/>
          </p:nvSpPr>
          <p:spPr>
            <a:xfrm>
              <a:off x="7694967" y="2266950"/>
              <a:ext cx="750532" cy="938616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0AEE4ED9-005D-4451-9FA9-8A0C9F44D5FE}"/>
                </a:ext>
              </a:extLst>
            </p:cNvPr>
            <p:cNvGrpSpPr/>
            <p:nvPr/>
          </p:nvGrpSpPr>
          <p:grpSpPr>
            <a:xfrm>
              <a:off x="7694966" y="3206750"/>
              <a:ext cx="750534" cy="222250"/>
              <a:chOff x="7694966" y="3234753"/>
              <a:chExt cx="602459" cy="194247"/>
            </a:xfrm>
          </p:grpSpPr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FAFA8B26-1763-45AA-B252-9883A00DA001}"/>
                  </a:ext>
                </a:extLst>
              </p:cNvPr>
              <p:cNvSpPr/>
              <p:nvPr/>
            </p:nvSpPr>
            <p:spPr>
              <a:xfrm>
                <a:off x="7694968" y="3234753"/>
                <a:ext cx="602457" cy="65094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144C0244-E9C8-4F6C-A649-32F1BF30A46F}"/>
                  </a:ext>
                </a:extLst>
              </p:cNvPr>
              <p:cNvSpPr/>
              <p:nvPr/>
            </p:nvSpPr>
            <p:spPr>
              <a:xfrm>
                <a:off x="7694966" y="3363906"/>
                <a:ext cx="602457" cy="65094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Rectangle 81">
                <a:extLst>
                  <a:ext uri="{FF2B5EF4-FFF2-40B4-BE49-F238E27FC236}">
                    <a16:creationId xmlns:a16="http://schemas.microsoft.com/office/drawing/2014/main" id="{723C1C3C-A9B3-4FC7-89A7-543BB2585EB0}"/>
                  </a:ext>
                </a:extLst>
              </p:cNvPr>
              <p:cNvSpPr/>
              <p:nvPr/>
            </p:nvSpPr>
            <p:spPr>
              <a:xfrm>
                <a:off x="7694966" y="3298812"/>
                <a:ext cx="602457" cy="65094"/>
              </a:xfrm>
              <a:custGeom>
                <a:avLst/>
                <a:gdLst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2457" h="65094">
                    <a:moveTo>
                      <a:pt x="0" y="0"/>
                    </a:moveTo>
                    <a:lnTo>
                      <a:pt x="602457" y="0"/>
                    </a:lnTo>
                    <a:cubicBezTo>
                      <a:pt x="569119" y="28842"/>
                      <a:pt x="571502" y="43396"/>
                      <a:pt x="602457" y="65094"/>
                    </a:cubicBezTo>
                    <a:lnTo>
                      <a:pt x="0" y="65094"/>
                    </a:lnTo>
                    <a:cubicBezTo>
                      <a:pt x="33338" y="45777"/>
                      <a:pt x="30957" y="26461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2" name="Trapezoid 91">
              <a:extLst>
                <a:ext uri="{FF2B5EF4-FFF2-40B4-BE49-F238E27FC236}">
                  <a16:creationId xmlns:a16="http://schemas.microsoft.com/office/drawing/2014/main" id="{6F3C3799-3C91-4F36-A520-AF877D9EFB98}"/>
                </a:ext>
              </a:extLst>
            </p:cNvPr>
            <p:cNvSpPr/>
            <p:nvPr/>
          </p:nvSpPr>
          <p:spPr>
            <a:xfrm flipV="1">
              <a:off x="7810500" y="2067529"/>
              <a:ext cx="520700" cy="198235"/>
            </a:xfrm>
            <a:custGeom>
              <a:avLst/>
              <a:gdLst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0700" h="198235">
                  <a:moveTo>
                    <a:pt x="0" y="198235"/>
                  </a:moveTo>
                  <a:cubicBezTo>
                    <a:pt x="82136" y="132157"/>
                    <a:pt x="110298" y="75603"/>
                    <a:pt x="74959" y="0"/>
                  </a:cubicBezTo>
                  <a:lnTo>
                    <a:pt x="445741" y="0"/>
                  </a:lnTo>
                  <a:cubicBezTo>
                    <a:pt x="413577" y="66078"/>
                    <a:pt x="460789" y="128982"/>
                    <a:pt x="520700" y="198235"/>
                  </a:cubicBezTo>
                  <a:lnTo>
                    <a:pt x="0" y="198235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Cross 92">
              <a:extLst>
                <a:ext uri="{FF2B5EF4-FFF2-40B4-BE49-F238E27FC236}">
                  <a16:creationId xmlns:a16="http://schemas.microsoft.com/office/drawing/2014/main" id="{4A0871BE-824A-4F21-A1A1-90E9B34AE1DC}"/>
                </a:ext>
              </a:extLst>
            </p:cNvPr>
            <p:cNvSpPr/>
            <p:nvPr/>
          </p:nvSpPr>
          <p:spPr>
            <a:xfrm>
              <a:off x="7892018" y="1722120"/>
              <a:ext cx="344964" cy="344223"/>
            </a:xfrm>
            <a:prstGeom prst="plus">
              <a:avLst>
                <a:gd name="adj" fmla="val 35659"/>
              </a:avLst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57568218-776F-4DA6-95AD-B01EE1FE75A7}"/>
              </a:ext>
            </a:extLst>
          </p:cNvPr>
          <p:cNvGrpSpPr/>
          <p:nvPr/>
        </p:nvGrpSpPr>
        <p:grpSpPr>
          <a:xfrm>
            <a:off x="5151136" y="1070872"/>
            <a:ext cx="251450" cy="556766"/>
            <a:chOff x="6837222" y="3653522"/>
            <a:chExt cx="750534" cy="1685702"/>
          </a:xfrm>
        </p:grpSpPr>
        <p:sp>
          <p:nvSpPr>
            <p:cNvPr id="94" name="Trapezoid 79">
              <a:extLst>
                <a:ext uri="{FF2B5EF4-FFF2-40B4-BE49-F238E27FC236}">
                  <a16:creationId xmlns:a16="http://schemas.microsoft.com/office/drawing/2014/main" id="{5818FD8E-56E9-4484-AD02-28B26C68ADB5}"/>
                </a:ext>
              </a:extLst>
            </p:cNvPr>
            <p:cNvSpPr/>
            <p:nvPr/>
          </p:nvSpPr>
          <p:spPr>
            <a:xfrm>
              <a:off x="6837223" y="3969644"/>
              <a:ext cx="750532" cy="1104076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0F73A3ED-1F99-4BC8-880C-2014CB2DFC0F}"/>
                </a:ext>
              </a:extLst>
            </p:cNvPr>
            <p:cNvGrpSpPr/>
            <p:nvPr/>
          </p:nvGrpSpPr>
          <p:grpSpPr>
            <a:xfrm>
              <a:off x="6837222" y="5075126"/>
              <a:ext cx="750534" cy="264098"/>
              <a:chOff x="7694966" y="3234753"/>
              <a:chExt cx="602459" cy="194247"/>
            </a:xfrm>
            <a:solidFill>
              <a:schemeClr val="tx1"/>
            </a:solidFill>
          </p:grpSpPr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8124DF02-46E4-4E55-A6D9-90463DE9981F}"/>
                  </a:ext>
                </a:extLst>
              </p:cNvPr>
              <p:cNvSpPr/>
              <p:nvPr/>
            </p:nvSpPr>
            <p:spPr>
              <a:xfrm>
                <a:off x="7694968" y="3234753"/>
                <a:ext cx="602457" cy="65094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5904D597-AE52-446D-851D-52A9B1CDB95D}"/>
                  </a:ext>
                </a:extLst>
              </p:cNvPr>
              <p:cNvSpPr/>
              <p:nvPr/>
            </p:nvSpPr>
            <p:spPr>
              <a:xfrm>
                <a:off x="7694966" y="3363906"/>
                <a:ext cx="602457" cy="65094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Rectangle 81">
                <a:extLst>
                  <a:ext uri="{FF2B5EF4-FFF2-40B4-BE49-F238E27FC236}">
                    <a16:creationId xmlns:a16="http://schemas.microsoft.com/office/drawing/2014/main" id="{C540814E-1166-44E4-A054-3562390AB88C}"/>
                  </a:ext>
                </a:extLst>
              </p:cNvPr>
              <p:cNvSpPr/>
              <p:nvPr/>
            </p:nvSpPr>
            <p:spPr>
              <a:xfrm>
                <a:off x="7694966" y="3298812"/>
                <a:ext cx="602457" cy="65094"/>
              </a:xfrm>
              <a:custGeom>
                <a:avLst/>
                <a:gdLst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2457" h="65094">
                    <a:moveTo>
                      <a:pt x="0" y="0"/>
                    </a:moveTo>
                    <a:lnTo>
                      <a:pt x="602457" y="0"/>
                    </a:lnTo>
                    <a:cubicBezTo>
                      <a:pt x="569119" y="28842"/>
                      <a:pt x="571502" y="43396"/>
                      <a:pt x="602457" y="65094"/>
                    </a:cubicBezTo>
                    <a:lnTo>
                      <a:pt x="0" y="65094"/>
                    </a:lnTo>
                    <a:cubicBezTo>
                      <a:pt x="33338" y="45777"/>
                      <a:pt x="30957" y="26461"/>
                      <a:pt x="0" y="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AACB6DCB-5452-4538-A484-AE94AF47EED9}"/>
                </a:ext>
              </a:extLst>
            </p:cNvPr>
            <p:cNvSpPr/>
            <p:nvPr/>
          </p:nvSpPr>
          <p:spPr>
            <a:xfrm>
              <a:off x="7024905" y="3796395"/>
              <a:ext cx="381000" cy="171842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8A017BD4-CA15-40FF-891D-209B300B4BE9}"/>
                </a:ext>
              </a:extLst>
            </p:cNvPr>
            <p:cNvSpPr/>
            <p:nvPr/>
          </p:nvSpPr>
          <p:spPr>
            <a:xfrm rot="5400000">
              <a:off x="7189016" y="3751349"/>
              <a:ext cx="314714" cy="119063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D1128860-A972-4F80-9147-0A38D0DADD0C}"/>
                </a:ext>
              </a:extLst>
            </p:cNvPr>
            <p:cNvSpPr/>
            <p:nvPr/>
          </p:nvSpPr>
          <p:spPr>
            <a:xfrm rot="5400000">
              <a:off x="6927077" y="3751348"/>
              <a:ext cx="314715" cy="119063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E0046DA9-BE90-4365-8F0E-2CB8D19F58E9}"/>
              </a:ext>
            </a:extLst>
          </p:cNvPr>
          <p:cNvGrpSpPr/>
          <p:nvPr/>
        </p:nvGrpSpPr>
        <p:grpSpPr>
          <a:xfrm>
            <a:off x="5778359" y="1058705"/>
            <a:ext cx="251450" cy="563761"/>
            <a:chOff x="7708720" y="3652435"/>
            <a:chExt cx="750534" cy="1706880"/>
          </a:xfrm>
        </p:grpSpPr>
        <p:sp>
          <p:nvSpPr>
            <p:cNvPr id="104" name="Trapezoid 79">
              <a:extLst>
                <a:ext uri="{FF2B5EF4-FFF2-40B4-BE49-F238E27FC236}">
                  <a16:creationId xmlns:a16="http://schemas.microsoft.com/office/drawing/2014/main" id="{9B901CCB-6FD9-41B4-8891-84534AA2395B}"/>
                </a:ext>
              </a:extLst>
            </p:cNvPr>
            <p:cNvSpPr/>
            <p:nvPr/>
          </p:nvSpPr>
          <p:spPr>
            <a:xfrm>
              <a:off x="7708721" y="4197265"/>
              <a:ext cx="750532" cy="938616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9DEB6B25-FA44-41D0-8628-0F74F44D1281}"/>
                </a:ext>
              </a:extLst>
            </p:cNvPr>
            <p:cNvGrpSpPr/>
            <p:nvPr/>
          </p:nvGrpSpPr>
          <p:grpSpPr>
            <a:xfrm>
              <a:off x="7708720" y="5137065"/>
              <a:ext cx="750534" cy="222250"/>
              <a:chOff x="7694966" y="3234753"/>
              <a:chExt cx="602459" cy="194247"/>
            </a:xfrm>
            <a:solidFill>
              <a:schemeClr val="tx1"/>
            </a:solidFill>
          </p:grpSpPr>
          <p:sp>
            <p:nvSpPr>
              <p:cNvPr id="106" name="Rectangle 105">
                <a:extLst>
                  <a:ext uri="{FF2B5EF4-FFF2-40B4-BE49-F238E27FC236}">
                    <a16:creationId xmlns:a16="http://schemas.microsoft.com/office/drawing/2014/main" id="{E96C0E1E-C5E4-4CBF-9BB9-5607FE48675A}"/>
                  </a:ext>
                </a:extLst>
              </p:cNvPr>
              <p:cNvSpPr/>
              <p:nvPr/>
            </p:nvSpPr>
            <p:spPr>
              <a:xfrm>
                <a:off x="7694968" y="3234753"/>
                <a:ext cx="602457" cy="65094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Rectangle 106">
                <a:extLst>
                  <a:ext uri="{FF2B5EF4-FFF2-40B4-BE49-F238E27FC236}">
                    <a16:creationId xmlns:a16="http://schemas.microsoft.com/office/drawing/2014/main" id="{6EACED82-4F0D-45C7-BA83-032BE563E287}"/>
                  </a:ext>
                </a:extLst>
              </p:cNvPr>
              <p:cNvSpPr/>
              <p:nvPr/>
            </p:nvSpPr>
            <p:spPr>
              <a:xfrm>
                <a:off x="7694966" y="3363906"/>
                <a:ext cx="602457" cy="65094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Rectangle 81">
                <a:extLst>
                  <a:ext uri="{FF2B5EF4-FFF2-40B4-BE49-F238E27FC236}">
                    <a16:creationId xmlns:a16="http://schemas.microsoft.com/office/drawing/2014/main" id="{CA853522-D37C-4B52-AE40-DD0AD3363C26}"/>
                  </a:ext>
                </a:extLst>
              </p:cNvPr>
              <p:cNvSpPr/>
              <p:nvPr/>
            </p:nvSpPr>
            <p:spPr>
              <a:xfrm>
                <a:off x="7694966" y="3298812"/>
                <a:ext cx="602457" cy="65094"/>
              </a:xfrm>
              <a:custGeom>
                <a:avLst/>
                <a:gdLst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2457" h="65094">
                    <a:moveTo>
                      <a:pt x="0" y="0"/>
                    </a:moveTo>
                    <a:lnTo>
                      <a:pt x="602457" y="0"/>
                    </a:lnTo>
                    <a:cubicBezTo>
                      <a:pt x="569119" y="28842"/>
                      <a:pt x="571502" y="43396"/>
                      <a:pt x="602457" y="65094"/>
                    </a:cubicBezTo>
                    <a:lnTo>
                      <a:pt x="0" y="65094"/>
                    </a:lnTo>
                    <a:cubicBezTo>
                      <a:pt x="33338" y="45777"/>
                      <a:pt x="30957" y="26461"/>
                      <a:pt x="0" y="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9" name="Trapezoid 91">
              <a:extLst>
                <a:ext uri="{FF2B5EF4-FFF2-40B4-BE49-F238E27FC236}">
                  <a16:creationId xmlns:a16="http://schemas.microsoft.com/office/drawing/2014/main" id="{BAA293C2-01A0-4E19-9B0E-A6212BF2A849}"/>
                </a:ext>
              </a:extLst>
            </p:cNvPr>
            <p:cNvSpPr/>
            <p:nvPr/>
          </p:nvSpPr>
          <p:spPr>
            <a:xfrm flipV="1">
              <a:off x="7824254" y="3997844"/>
              <a:ext cx="520700" cy="198235"/>
            </a:xfrm>
            <a:custGeom>
              <a:avLst/>
              <a:gdLst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0700" h="198235">
                  <a:moveTo>
                    <a:pt x="0" y="198235"/>
                  </a:moveTo>
                  <a:cubicBezTo>
                    <a:pt x="82136" y="132157"/>
                    <a:pt x="110298" y="75603"/>
                    <a:pt x="74959" y="0"/>
                  </a:cubicBezTo>
                  <a:lnTo>
                    <a:pt x="445741" y="0"/>
                  </a:lnTo>
                  <a:cubicBezTo>
                    <a:pt x="413577" y="66078"/>
                    <a:pt x="460789" y="128982"/>
                    <a:pt x="520700" y="198235"/>
                  </a:cubicBezTo>
                  <a:lnTo>
                    <a:pt x="0" y="198235"/>
                  </a:lnTo>
                  <a:close/>
                </a:path>
              </a:pathLst>
            </a:cu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Cross 109">
              <a:extLst>
                <a:ext uri="{FF2B5EF4-FFF2-40B4-BE49-F238E27FC236}">
                  <a16:creationId xmlns:a16="http://schemas.microsoft.com/office/drawing/2014/main" id="{53DA4E13-489F-4FE8-8520-3654BFA9FCE0}"/>
                </a:ext>
              </a:extLst>
            </p:cNvPr>
            <p:cNvSpPr/>
            <p:nvPr/>
          </p:nvSpPr>
          <p:spPr>
            <a:xfrm>
              <a:off x="7905772" y="3652435"/>
              <a:ext cx="344964" cy="344223"/>
            </a:xfrm>
            <a:prstGeom prst="plus">
              <a:avLst>
                <a:gd name="adj" fmla="val 35659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D1FAAAAB-268F-4D73-BAF4-2E71EB895D71}"/>
              </a:ext>
            </a:extLst>
          </p:cNvPr>
          <p:cNvGrpSpPr/>
          <p:nvPr/>
        </p:nvGrpSpPr>
        <p:grpSpPr>
          <a:xfrm>
            <a:off x="5765493" y="2276639"/>
            <a:ext cx="232116" cy="502430"/>
            <a:chOff x="7846358" y="882757"/>
            <a:chExt cx="602459" cy="1339516"/>
          </a:xfrm>
          <a:solidFill>
            <a:schemeClr val="tx1"/>
          </a:solidFill>
        </p:grpSpPr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22B1877E-5B1E-49DD-9908-9077229F450C}"/>
                </a:ext>
              </a:extLst>
            </p:cNvPr>
            <p:cNvSpPr/>
            <p:nvPr/>
          </p:nvSpPr>
          <p:spPr>
            <a:xfrm>
              <a:off x="7953571" y="882757"/>
              <a:ext cx="388030" cy="388030"/>
            </a:xfrm>
            <a:prstGeom prst="ellipse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42EBA018-5230-40C8-98DD-3042613347FF}"/>
                </a:ext>
              </a:extLst>
            </p:cNvPr>
            <p:cNvSpPr/>
            <p:nvPr/>
          </p:nvSpPr>
          <p:spPr>
            <a:xfrm>
              <a:off x="7846360" y="2028026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Trapezoid 79">
              <a:extLst>
                <a:ext uri="{FF2B5EF4-FFF2-40B4-BE49-F238E27FC236}">
                  <a16:creationId xmlns:a16="http://schemas.microsoft.com/office/drawing/2014/main" id="{D2808529-D621-4A92-8C81-123DDA8DE995}"/>
                </a:ext>
              </a:extLst>
            </p:cNvPr>
            <p:cNvSpPr/>
            <p:nvPr/>
          </p:nvSpPr>
          <p:spPr>
            <a:xfrm>
              <a:off x="7846360" y="1201050"/>
              <a:ext cx="602457" cy="826974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22122B8C-3A9C-4B02-84D5-8BF63C0B9E1F}"/>
                </a:ext>
              </a:extLst>
            </p:cNvPr>
            <p:cNvSpPr/>
            <p:nvPr/>
          </p:nvSpPr>
          <p:spPr>
            <a:xfrm>
              <a:off x="7846358" y="2157179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Rectangle 81">
              <a:extLst>
                <a:ext uri="{FF2B5EF4-FFF2-40B4-BE49-F238E27FC236}">
                  <a16:creationId xmlns:a16="http://schemas.microsoft.com/office/drawing/2014/main" id="{A48E5065-8B36-4516-91C6-821B3C19D640}"/>
                </a:ext>
              </a:extLst>
            </p:cNvPr>
            <p:cNvSpPr/>
            <p:nvPr/>
          </p:nvSpPr>
          <p:spPr>
            <a:xfrm>
              <a:off x="7846358" y="2092085"/>
              <a:ext cx="602457" cy="65094"/>
            </a:xfrm>
            <a:custGeom>
              <a:avLst/>
              <a:gdLst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65094">
                  <a:moveTo>
                    <a:pt x="0" y="0"/>
                  </a:moveTo>
                  <a:lnTo>
                    <a:pt x="602457" y="0"/>
                  </a:lnTo>
                  <a:cubicBezTo>
                    <a:pt x="569119" y="28842"/>
                    <a:pt x="571502" y="43396"/>
                    <a:pt x="602457" y="65094"/>
                  </a:cubicBezTo>
                  <a:lnTo>
                    <a:pt x="0" y="65094"/>
                  </a:lnTo>
                  <a:cubicBezTo>
                    <a:pt x="33338" y="45777"/>
                    <a:pt x="30957" y="26461"/>
                    <a:pt x="0" y="0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46B2CAFB-030A-4832-A895-70849D995FF0}"/>
              </a:ext>
            </a:extLst>
          </p:cNvPr>
          <p:cNvGrpSpPr/>
          <p:nvPr/>
        </p:nvGrpSpPr>
        <p:grpSpPr>
          <a:xfrm>
            <a:off x="2742158" y="3449113"/>
            <a:ext cx="313647" cy="573437"/>
            <a:chOff x="8601981" y="1689760"/>
            <a:chExt cx="936180" cy="1736177"/>
          </a:xfrm>
        </p:grpSpPr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BDDC0E04-06A7-43E1-BBC4-E686521EE0A0}"/>
                </a:ext>
              </a:extLst>
            </p:cNvPr>
            <p:cNvSpPr/>
            <p:nvPr/>
          </p:nvSpPr>
          <p:spPr>
            <a:xfrm>
              <a:off x="8601981" y="1689760"/>
              <a:ext cx="936180" cy="1436825"/>
            </a:xfrm>
            <a:custGeom>
              <a:avLst/>
              <a:gdLst>
                <a:gd name="connsiteX0" fmla="*/ 932850 w 977736"/>
                <a:gd name="connsiteY0" fmla="*/ 1572806 h 1579156"/>
                <a:gd name="connsiteX1" fmla="*/ 837600 w 977736"/>
                <a:gd name="connsiteY1" fmla="*/ 1414056 h 1579156"/>
                <a:gd name="connsiteX2" fmla="*/ 770925 w 977736"/>
                <a:gd name="connsiteY2" fmla="*/ 1220381 h 1579156"/>
                <a:gd name="connsiteX3" fmla="*/ 904275 w 977736"/>
                <a:gd name="connsiteY3" fmla="*/ 1141006 h 1579156"/>
                <a:gd name="connsiteX4" fmla="*/ 977300 w 977736"/>
                <a:gd name="connsiteY4" fmla="*/ 1083856 h 1579156"/>
                <a:gd name="connsiteX5" fmla="*/ 872525 w 977736"/>
                <a:gd name="connsiteY5" fmla="*/ 1064806 h 1579156"/>
                <a:gd name="connsiteX6" fmla="*/ 761400 w 977736"/>
                <a:gd name="connsiteY6" fmla="*/ 956856 h 1579156"/>
                <a:gd name="connsiteX7" fmla="*/ 777275 w 977736"/>
                <a:gd name="connsiteY7" fmla="*/ 794931 h 1579156"/>
                <a:gd name="connsiteX8" fmla="*/ 923325 w 977736"/>
                <a:gd name="connsiteY8" fmla="*/ 496481 h 1579156"/>
                <a:gd name="connsiteX9" fmla="*/ 843950 w 977736"/>
                <a:gd name="connsiteY9" fmla="*/ 226606 h 1579156"/>
                <a:gd name="connsiteX10" fmla="*/ 675675 w 977736"/>
                <a:gd name="connsiteY10" fmla="*/ 51981 h 1579156"/>
                <a:gd name="connsiteX11" fmla="*/ 415325 w 977736"/>
                <a:gd name="connsiteY11" fmla="*/ 1181 h 1579156"/>
                <a:gd name="connsiteX12" fmla="*/ 154975 w 977736"/>
                <a:gd name="connsiteY12" fmla="*/ 90081 h 1579156"/>
                <a:gd name="connsiteX13" fmla="*/ 24800 w 977736"/>
                <a:gd name="connsiteY13" fmla="*/ 210731 h 1579156"/>
                <a:gd name="connsiteX14" fmla="*/ 101000 w 977736"/>
                <a:gd name="connsiteY14" fmla="*/ 337731 h 1579156"/>
                <a:gd name="connsiteX15" fmla="*/ 27975 w 977736"/>
                <a:gd name="connsiteY15" fmla="*/ 439331 h 1579156"/>
                <a:gd name="connsiteX16" fmla="*/ 62900 w 977736"/>
                <a:gd name="connsiteY16" fmla="*/ 569506 h 1579156"/>
                <a:gd name="connsiteX17" fmla="*/ 2575 w 977736"/>
                <a:gd name="connsiteY17" fmla="*/ 861606 h 1579156"/>
                <a:gd name="connsiteX18" fmla="*/ 15275 w 977736"/>
                <a:gd name="connsiteY18" fmla="*/ 956856 h 1579156"/>
                <a:gd name="connsiteX19" fmla="*/ 53375 w 977736"/>
                <a:gd name="connsiteY19" fmla="*/ 1020356 h 1579156"/>
                <a:gd name="connsiteX20" fmla="*/ 107350 w 977736"/>
                <a:gd name="connsiteY20" fmla="*/ 1033056 h 1579156"/>
                <a:gd name="connsiteX21" fmla="*/ 237525 w 977736"/>
                <a:gd name="connsiteY21" fmla="*/ 880656 h 1579156"/>
                <a:gd name="connsiteX22" fmla="*/ 281975 w 977736"/>
                <a:gd name="connsiteY22" fmla="*/ 848906 h 1579156"/>
                <a:gd name="connsiteX23" fmla="*/ 367700 w 977736"/>
                <a:gd name="connsiteY23" fmla="*/ 753656 h 1579156"/>
                <a:gd name="connsiteX24" fmla="*/ 361350 w 977736"/>
                <a:gd name="connsiteY24" fmla="*/ 1020356 h 1579156"/>
                <a:gd name="connsiteX25" fmla="*/ 285150 w 977736"/>
                <a:gd name="connsiteY25" fmla="*/ 1382306 h 1579156"/>
                <a:gd name="connsiteX26" fmla="*/ 186725 w 977736"/>
                <a:gd name="connsiteY26" fmla="*/ 1579156 h 1579156"/>
                <a:gd name="connsiteX0" fmla="*/ 932850 w 977736"/>
                <a:gd name="connsiteY0" fmla="*/ 1572246 h 1578596"/>
                <a:gd name="connsiteX1" fmla="*/ 837600 w 977736"/>
                <a:gd name="connsiteY1" fmla="*/ 1413496 h 1578596"/>
                <a:gd name="connsiteX2" fmla="*/ 770925 w 977736"/>
                <a:gd name="connsiteY2" fmla="*/ 1219821 h 1578596"/>
                <a:gd name="connsiteX3" fmla="*/ 904275 w 977736"/>
                <a:gd name="connsiteY3" fmla="*/ 1140446 h 1578596"/>
                <a:gd name="connsiteX4" fmla="*/ 977300 w 977736"/>
                <a:gd name="connsiteY4" fmla="*/ 1083296 h 1578596"/>
                <a:gd name="connsiteX5" fmla="*/ 872525 w 977736"/>
                <a:gd name="connsiteY5" fmla="*/ 1064246 h 1578596"/>
                <a:gd name="connsiteX6" fmla="*/ 761400 w 977736"/>
                <a:gd name="connsiteY6" fmla="*/ 956296 h 1578596"/>
                <a:gd name="connsiteX7" fmla="*/ 777275 w 977736"/>
                <a:gd name="connsiteY7" fmla="*/ 794371 h 1578596"/>
                <a:gd name="connsiteX8" fmla="*/ 923325 w 977736"/>
                <a:gd name="connsiteY8" fmla="*/ 495921 h 1578596"/>
                <a:gd name="connsiteX9" fmla="*/ 843950 w 977736"/>
                <a:gd name="connsiteY9" fmla="*/ 226046 h 1578596"/>
                <a:gd name="connsiteX10" fmla="*/ 675675 w 977736"/>
                <a:gd name="connsiteY10" fmla="*/ 51421 h 1578596"/>
                <a:gd name="connsiteX11" fmla="*/ 415325 w 977736"/>
                <a:gd name="connsiteY11" fmla="*/ 621 h 1578596"/>
                <a:gd name="connsiteX12" fmla="*/ 208950 w 977736"/>
                <a:gd name="connsiteY12" fmla="*/ 76821 h 1578596"/>
                <a:gd name="connsiteX13" fmla="*/ 24800 w 977736"/>
                <a:gd name="connsiteY13" fmla="*/ 210171 h 1578596"/>
                <a:gd name="connsiteX14" fmla="*/ 101000 w 977736"/>
                <a:gd name="connsiteY14" fmla="*/ 337171 h 1578596"/>
                <a:gd name="connsiteX15" fmla="*/ 27975 w 977736"/>
                <a:gd name="connsiteY15" fmla="*/ 438771 h 1578596"/>
                <a:gd name="connsiteX16" fmla="*/ 62900 w 977736"/>
                <a:gd name="connsiteY16" fmla="*/ 568946 h 1578596"/>
                <a:gd name="connsiteX17" fmla="*/ 2575 w 977736"/>
                <a:gd name="connsiteY17" fmla="*/ 861046 h 1578596"/>
                <a:gd name="connsiteX18" fmla="*/ 15275 w 977736"/>
                <a:gd name="connsiteY18" fmla="*/ 956296 h 1578596"/>
                <a:gd name="connsiteX19" fmla="*/ 53375 w 977736"/>
                <a:gd name="connsiteY19" fmla="*/ 1019796 h 1578596"/>
                <a:gd name="connsiteX20" fmla="*/ 107350 w 977736"/>
                <a:gd name="connsiteY20" fmla="*/ 1032496 h 1578596"/>
                <a:gd name="connsiteX21" fmla="*/ 237525 w 977736"/>
                <a:gd name="connsiteY21" fmla="*/ 880096 h 1578596"/>
                <a:gd name="connsiteX22" fmla="*/ 281975 w 977736"/>
                <a:gd name="connsiteY22" fmla="*/ 848346 h 1578596"/>
                <a:gd name="connsiteX23" fmla="*/ 367700 w 977736"/>
                <a:gd name="connsiteY23" fmla="*/ 753096 h 1578596"/>
                <a:gd name="connsiteX24" fmla="*/ 361350 w 977736"/>
                <a:gd name="connsiteY24" fmla="*/ 1019796 h 1578596"/>
                <a:gd name="connsiteX25" fmla="*/ 285150 w 977736"/>
                <a:gd name="connsiteY25" fmla="*/ 1381746 h 1578596"/>
                <a:gd name="connsiteX26" fmla="*/ 186725 w 977736"/>
                <a:gd name="connsiteY26" fmla="*/ 1578596 h 1578596"/>
                <a:gd name="connsiteX0" fmla="*/ 932850 w 977736"/>
                <a:gd name="connsiteY0" fmla="*/ 1580216 h 1586566"/>
                <a:gd name="connsiteX1" fmla="*/ 837600 w 977736"/>
                <a:gd name="connsiteY1" fmla="*/ 1421466 h 1586566"/>
                <a:gd name="connsiteX2" fmla="*/ 770925 w 977736"/>
                <a:gd name="connsiteY2" fmla="*/ 1227791 h 1586566"/>
                <a:gd name="connsiteX3" fmla="*/ 904275 w 977736"/>
                <a:gd name="connsiteY3" fmla="*/ 1148416 h 1586566"/>
                <a:gd name="connsiteX4" fmla="*/ 977300 w 977736"/>
                <a:gd name="connsiteY4" fmla="*/ 1091266 h 1586566"/>
                <a:gd name="connsiteX5" fmla="*/ 872525 w 977736"/>
                <a:gd name="connsiteY5" fmla="*/ 1072216 h 1586566"/>
                <a:gd name="connsiteX6" fmla="*/ 761400 w 977736"/>
                <a:gd name="connsiteY6" fmla="*/ 964266 h 1586566"/>
                <a:gd name="connsiteX7" fmla="*/ 777275 w 977736"/>
                <a:gd name="connsiteY7" fmla="*/ 802341 h 1586566"/>
                <a:gd name="connsiteX8" fmla="*/ 923325 w 977736"/>
                <a:gd name="connsiteY8" fmla="*/ 503891 h 1586566"/>
                <a:gd name="connsiteX9" fmla="*/ 843950 w 977736"/>
                <a:gd name="connsiteY9" fmla="*/ 234016 h 1586566"/>
                <a:gd name="connsiteX10" fmla="*/ 675675 w 977736"/>
                <a:gd name="connsiteY10" fmla="*/ 59391 h 1586566"/>
                <a:gd name="connsiteX11" fmla="*/ 415325 w 977736"/>
                <a:gd name="connsiteY11" fmla="*/ 8591 h 1586566"/>
                <a:gd name="connsiteX12" fmla="*/ 24800 w 977736"/>
                <a:gd name="connsiteY12" fmla="*/ 218141 h 1586566"/>
                <a:gd name="connsiteX13" fmla="*/ 101000 w 977736"/>
                <a:gd name="connsiteY13" fmla="*/ 345141 h 1586566"/>
                <a:gd name="connsiteX14" fmla="*/ 27975 w 977736"/>
                <a:gd name="connsiteY14" fmla="*/ 446741 h 1586566"/>
                <a:gd name="connsiteX15" fmla="*/ 62900 w 977736"/>
                <a:gd name="connsiteY15" fmla="*/ 576916 h 1586566"/>
                <a:gd name="connsiteX16" fmla="*/ 2575 w 977736"/>
                <a:gd name="connsiteY16" fmla="*/ 869016 h 1586566"/>
                <a:gd name="connsiteX17" fmla="*/ 15275 w 977736"/>
                <a:gd name="connsiteY17" fmla="*/ 964266 h 1586566"/>
                <a:gd name="connsiteX18" fmla="*/ 53375 w 977736"/>
                <a:gd name="connsiteY18" fmla="*/ 1027766 h 1586566"/>
                <a:gd name="connsiteX19" fmla="*/ 107350 w 977736"/>
                <a:gd name="connsiteY19" fmla="*/ 1040466 h 1586566"/>
                <a:gd name="connsiteX20" fmla="*/ 237525 w 977736"/>
                <a:gd name="connsiteY20" fmla="*/ 888066 h 1586566"/>
                <a:gd name="connsiteX21" fmla="*/ 281975 w 977736"/>
                <a:gd name="connsiteY21" fmla="*/ 856316 h 1586566"/>
                <a:gd name="connsiteX22" fmla="*/ 367700 w 977736"/>
                <a:gd name="connsiteY22" fmla="*/ 761066 h 1586566"/>
                <a:gd name="connsiteX23" fmla="*/ 361350 w 977736"/>
                <a:gd name="connsiteY23" fmla="*/ 1027766 h 1586566"/>
                <a:gd name="connsiteX24" fmla="*/ 285150 w 977736"/>
                <a:gd name="connsiteY24" fmla="*/ 1389716 h 1586566"/>
                <a:gd name="connsiteX25" fmla="*/ 186725 w 977736"/>
                <a:gd name="connsiteY25" fmla="*/ 1586566 h 1586566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01000 w 977736"/>
                <a:gd name="connsiteY13" fmla="*/ 339255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803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10100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8195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8195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8195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74025 w 977736"/>
                <a:gd name="connsiteY13" fmla="*/ 278930 h 1580680"/>
                <a:gd name="connsiteX14" fmla="*/ 8195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74025 w 977736"/>
                <a:gd name="connsiteY13" fmla="*/ 278930 h 1580680"/>
                <a:gd name="connsiteX14" fmla="*/ 8195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6887 w 981773"/>
                <a:gd name="connsiteY0" fmla="*/ 1574330 h 1580680"/>
                <a:gd name="connsiteX1" fmla="*/ 841637 w 981773"/>
                <a:gd name="connsiteY1" fmla="*/ 1415580 h 1580680"/>
                <a:gd name="connsiteX2" fmla="*/ 774962 w 981773"/>
                <a:gd name="connsiteY2" fmla="*/ 1221905 h 1580680"/>
                <a:gd name="connsiteX3" fmla="*/ 908312 w 981773"/>
                <a:gd name="connsiteY3" fmla="*/ 1142530 h 1580680"/>
                <a:gd name="connsiteX4" fmla="*/ 981337 w 981773"/>
                <a:gd name="connsiteY4" fmla="*/ 1085380 h 1580680"/>
                <a:gd name="connsiteX5" fmla="*/ 876562 w 981773"/>
                <a:gd name="connsiteY5" fmla="*/ 1066330 h 1580680"/>
                <a:gd name="connsiteX6" fmla="*/ 765437 w 981773"/>
                <a:gd name="connsiteY6" fmla="*/ 958380 h 1580680"/>
                <a:gd name="connsiteX7" fmla="*/ 781312 w 981773"/>
                <a:gd name="connsiteY7" fmla="*/ 796455 h 1580680"/>
                <a:gd name="connsiteX8" fmla="*/ 927362 w 981773"/>
                <a:gd name="connsiteY8" fmla="*/ 498005 h 1580680"/>
                <a:gd name="connsiteX9" fmla="*/ 847987 w 981773"/>
                <a:gd name="connsiteY9" fmla="*/ 228130 h 1580680"/>
                <a:gd name="connsiteX10" fmla="*/ 679712 w 981773"/>
                <a:gd name="connsiteY10" fmla="*/ 53505 h 1580680"/>
                <a:gd name="connsiteX11" fmla="*/ 419362 w 981773"/>
                <a:gd name="connsiteY11" fmla="*/ 2705 h 1580680"/>
                <a:gd name="connsiteX12" fmla="*/ 165362 w 981773"/>
                <a:gd name="connsiteY12" fmla="*/ 120180 h 1580680"/>
                <a:gd name="connsiteX13" fmla="*/ 178062 w 981773"/>
                <a:gd name="connsiteY13" fmla="*/ 278930 h 1580680"/>
                <a:gd name="connsiteX14" fmla="*/ 85987 w 981773"/>
                <a:gd name="connsiteY14" fmla="*/ 380530 h 1580680"/>
                <a:gd name="connsiteX15" fmla="*/ 124087 w 981773"/>
                <a:gd name="connsiteY15" fmla="*/ 536105 h 1580680"/>
                <a:gd name="connsiteX16" fmla="*/ 6612 w 981773"/>
                <a:gd name="connsiteY16" fmla="*/ 863130 h 1580680"/>
                <a:gd name="connsiteX17" fmla="*/ 19312 w 981773"/>
                <a:gd name="connsiteY17" fmla="*/ 958380 h 1580680"/>
                <a:gd name="connsiteX18" fmla="*/ 57412 w 981773"/>
                <a:gd name="connsiteY18" fmla="*/ 1021880 h 1580680"/>
                <a:gd name="connsiteX19" fmla="*/ 111387 w 981773"/>
                <a:gd name="connsiteY19" fmla="*/ 1034580 h 1580680"/>
                <a:gd name="connsiteX20" fmla="*/ 241562 w 981773"/>
                <a:gd name="connsiteY20" fmla="*/ 882180 h 1580680"/>
                <a:gd name="connsiteX21" fmla="*/ 286012 w 981773"/>
                <a:gd name="connsiteY21" fmla="*/ 850430 h 1580680"/>
                <a:gd name="connsiteX22" fmla="*/ 371737 w 981773"/>
                <a:gd name="connsiteY22" fmla="*/ 755180 h 1580680"/>
                <a:gd name="connsiteX23" fmla="*/ 365387 w 981773"/>
                <a:gd name="connsiteY23" fmla="*/ 1021880 h 1580680"/>
                <a:gd name="connsiteX24" fmla="*/ 289187 w 981773"/>
                <a:gd name="connsiteY24" fmla="*/ 1383830 h 1580680"/>
                <a:gd name="connsiteX25" fmla="*/ 190762 w 981773"/>
                <a:gd name="connsiteY25" fmla="*/ 1580680 h 1580680"/>
                <a:gd name="connsiteX0" fmla="*/ 936887 w 981773"/>
                <a:gd name="connsiteY0" fmla="*/ 1574330 h 1580680"/>
                <a:gd name="connsiteX1" fmla="*/ 841637 w 981773"/>
                <a:gd name="connsiteY1" fmla="*/ 1415580 h 1580680"/>
                <a:gd name="connsiteX2" fmla="*/ 774962 w 981773"/>
                <a:gd name="connsiteY2" fmla="*/ 1221905 h 1580680"/>
                <a:gd name="connsiteX3" fmla="*/ 908312 w 981773"/>
                <a:gd name="connsiteY3" fmla="*/ 1142530 h 1580680"/>
                <a:gd name="connsiteX4" fmla="*/ 981337 w 981773"/>
                <a:gd name="connsiteY4" fmla="*/ 1085380 h 1580680"/>
                <a:gd name="connsiteX5" fmla="*/ 876562 w 981773"/>
                <a:gd name="connsiteY5" fmla="*/ 1066330 h 1580680"/>
                <a:gd name="connsiteX6" fmla="*/ 765437 w 981773"/>
                <a:gd name="connsiteY6" fmla="*/ 958380 h 1580680"/>
                <a:gd name="connsiteX7" fmla="*/ 781312 w 981773"/>
                <a:gd name="connsiteY7" fmla="*/ 796455 h 1580680"/>
                <a:gd name="connsiteX8" fmla="*/ 927362 w 981773"/>
                <a:gd name="connsiteY8" fmla="*/ 498005 h 1580680"/>
                <a:gd name="connsiteX9" fmla="*/ 847987 w 981773"/>
                <a:gd name="connsiteY9" fmla="*/ 228130 h 1580680"/>
                <a:gd name="connsiteX10" fmla="*/ 679712 w 981773"/>
                <a:gd name="connsiteY10" fmla="*/ 53505 h 1580680"/>
                <a:gd name="connsiteX11" fmla="*/ 419362 w 981773"/>
                <a:gd name="connsiteY11" fmla="*/ 2705 h 1580680"/>
                <a:gd name="connsiteX12" fmla="*/ 165362 w 981773"/>
                <a:gd name="connsiteY12" fmla="*/ 120180 h 1580680"/>
                <a:gd name="connsiteX13" fmla="*/ 178062 w 981773"/>
                <a:gd name="connsiteY13" fmla="*/ 278930 h 1580680"/>
                <a:gd name="connsiteX14" fmla="*/ 85987 w 981773"/>
                <a:gd name="connsiteY14" fmla="*/ 380530 h 1580680"/>
                <a:gd name="connsiteX15" fmla="*/ 124087 w 981773"/>
                <a:gd name="connsiteY15" fmla="*/ 536105 h 1580680"/>
                <a:gd name="connsiteX16" fmla="*/ 6612 w 981773"/>
                <a:gd name="connsiteY16" fmla="*/ 863130 h 1580680"/>
                <a:gd name="connsiteX17" fmla="*/ 19312 w 981773"/>
                <a:gd name="connsiteY17" fmla="*/ 958380 h 1580680"/>
                <a:gd name="connsiteX18" fmla="*/ 57412 w 981773"/>
                <a:gd name="connsiteY18" fmla="*/ 1021880 h 1580680"/>
                <a:gd name="connsiteX19" fmla="*/ 111387 w 981773"/>
                <a:gd name="connsiteY19" fmla="*/ 1034580 h 1580680"/>
                <a:gd name="connsiteX20" fmla="*/ 241562 w 981773"/>
                <a:gd name="connsiteY20" fmla="*/ 882180 h 1580680"/>
                <a:gd name="connsiteX21" fmla="*/ 286012 w 981773"/>
                <a:gd name="connsiteY21" fmla="*/ 850430 h 1580680"/>
                <a:gd name="connsiteX22" fmla="*/ 371737 w 981773"/>
                <a:gd name="connsiteY22" fmla="*/ 755180 h 1580680"/>
                <a:gd name="connsiteX23" fmla="*/ 365387 w 981773"/>
                <a:gd name="connsiteY23" fmla="*/ 1021880 h 1580680"/>
                <a:gd name="connsiteX24" fmla="*/ 289187 w 981773"/>
                <a:gd name="connsiteY24" fmla="*/ 1383830 h 1580680"/>
                <a:gd name="connsiteX25" fmla="*/ 190762 w 981773"/>
                <a:gd name="connsiteY25" fmla="*/ 1580680 h 1580680"/>
                <a:gd name="connsiteX0" fmla="*/ 936887 w 981773"/>
                <a:gd name="connsiteY0" fmla="*/ 1574330 h 1580680"/>
                <a:gd name="connsiteX1" fmla="*/ 841637 w 981773"/>
                <a:gd name="connsiteY1" fmla="*/ 1415580 h 1580680"/>
                <a:gd name="connsiteX2" fmla="*/ 774962 w 981773"/>
                <a:gd name="connsiteY2" fmla="*/ 1221905 h 1580680"/>
                <a:gd name="connsiteX3" fmla="*/ 908312 w 981773"/>
                <a:gd name="connsiteY3" fmla="*/ 1142530 h 1580680"/>
                <a:gd name="connsiteX4" fmla="*/ 981337 w 981773"/>
                <a:gd name="connsiteY4" fmla="*/ 1085380 h 1580680"/>
                <a:gd name="connsiteX5" fmla="*/ 876562 w 981773"/>
                <a:gd name="connsiteY5" fmla="*/ 1066330 h 1580680"/>
                <a:gd name="connsiteX6" fmla="*/ 765437 w 981773"/>
                <a:gd name="connsiteY6" fmla="*/ 958380 h 1580680"/>
                <a:gd name="connsiteX7" fmla="*/ 781312 w 981773"/>
                <a:gd name="connsiteY7" fmla="*/ 796455 h 1580680"/>
                <a:gd name="connsiteX8" fmla="*/ 927362 w 981773"/>
                <a:gd name="connsiteY8" fmla="*/ 498005 h 1580680"/>
                <a:gd name="connsiteX9" fmla="*/ 847987 w 981773"/>
                <a:gd name="connsiteY9" fmla="*/ 228130 h 1580680"/>
                <a:gd name="connsiteX10" fmla="*/ 679712 w 981773"/>
                <a:gd name="connsiteY10" fmla="*/ 53505 h 1580680"/>
                <a:gd name="connsiteX11" fmla="*/ 419362 w 981773"/>
                <a:gd name="connsiteY11" fmla="*/ 2705 h 1580680"/>
                <a:gd name="connsiteX12" fmla="*/ 165362 w 981773"/>
                <a:gd name="connsiteY12" fmla="*/ 120180 h 1580680"/>
                <a:gd name="connsiteX13" fmla="*/ 178062 w 981773"/>
                <a:gd name="connsiteY13" fmla="*/ 278930 h 1580680"/>
                <a:gd name="connsiteX14" fmla="*/ 85987 w 981773"/>
                <a:gd name="connsiteY14" fmla="*/ 380530 h 1580680"/>
                <a:gd name="connsiteX15" fmla="*/ 124087 w 981773"/>
                <a:gd name="connsiteY15" fmla="*/ 536105 h 1580680"/>
                <a:gd name="connsiteX16" fmla="*/ 6612 w 981773"/>
                <a:gd name="connsiteY16" fmla="*/ 863130 h 1580680"/>
                <a:gd name="connsiteX17" fmla="*/ 19312 w 981773"/>
                <a:gd name="connsiteY17" fmla="*/ 958380 h 1580680"/>
                <a:gd name="connsiteX18" fmla="*/ 57412 w 981773"/>
                <a:gd name="connsiteY18" fmla="*/ 1021880 h 1580680"/>
                <a:gd name="connsiteX19" fmla="*/ 111387 w 981773"/>
                <a:gd name="connsiteY19" fmla="*/ 1034580 h 1580680"/>
                <a:gd name="connsiteX20" fmla="*/ 241562 w 981773"/>
                <a:gd name="connsiteY20" fmla="*/ 882180 h 1580680"/>
                <a:gd name="connsiteX21" fmla="*/ 286012 w 981773"/>
                <a:gd name="connsiteY21" fmla="*/ 850430 h 1580680"/>
                <a:gd name="connsiteX22" fmla="*/ 371737 w 981773"/>
                <a:gd name="connsiteY22" fmla="*/ 755180 h 1580680"/>
                <a:gd name="connsiteX23" fmla="*/ 365387 w 981773"/>
                <a:gd name="connsiteY23" fmla="*/ 1021880 h 1580680"/>
                <a:gd name="connsiteX24" fmla="*/ 289187 w 981773"/>
                <a:gd name="connsiteY24" fmla="*/ 1383830 h 1580680"/>
                <a:gd name="connsiteX25" fmla="*/ 190762 w 981773"/>
                <a:gd name="connsiteY25" fmla="*/ 1580680 h 1580680"/>
                <a:gd name="connsiteX0" fmla="*/ 937116 w 982002"/>
                <a:gd name="connsiteY0" fmla="*/ 1574330 h 1580680"/>
                <a:gd name="connsiteX1" fmla="*/ 841866 w 982002"/>
                <a:gd name="connsiteY1" fmla="*/ 1415580 h 1580680"/>
                <a:gd name="connsiteX2" fmla="*/ 775191 w 982002"/>
                <a:gd name="connsiteY2" fmla="*/ 1221905 h 1580680"/>
                <a:gd name="connsiteX3" fmla="*/ 908541 w 982002"/>
                <a:gd name="connsiteY3" fmla="*/ 1142530 h 1580680"/>
                <a:gd name="connsiteX4" fmla="*/ 981566 w 982002"/>
                <a:gd name="connsiteY4" fmla="*/ 1085380 h 1580680"/>
                <a:gd name="connsiteX5" fmla="*/ 876791 w 982002"/>
                <a:gd name="connsiteY5" fmla="*/ 1066330 h 1580680"/>
                <a:gd name="connsiteX6" fmla="*/ 765666 w 982002"/>
                <a:gd name="connsiteY6" fmla="*/ 958380 h 1580680"/>
                <a:gd name="connsiteX7" fmla="*/ 781541 w 982002"/>
                <a:gd name="connsiteY7" fmla="*/ 796455 h 1580680"/>
                <a:gd name="connsiteX8" fmla="*/ 927591 w 982002"/>
                <a:gd name="connsiteY8" fmla="*/ 498005 h 1580680"/>
                <a:gd name="connsiteX9" fmla="*/ 848216 w 982002"/>
                <a:gd name="connsiteY9" fmla="*/ 228130 h 1580680"/>
                <a:gd name="connsiteX10" fmla="*/ 679941 w 982002"/>
                <a:gd name="connsiteY10" fmla="*/ 53505 h 1580680"/>
                <a:gd name="connsiteX11" fmla="*/ 419591 w 982002"/>
                <a:gd name="connsiteY11" fmla="*/ 2705 h 1580680"/>
                <a:gd name="connsiteX12" fmla="*/ 165591 w 982002"/>
                <a:gd name="connsiteY12" fmla="*/ 120180 h 1580680"/>
                <a:gd name="connsiteX13" fmla="*/ 178291 w 982002"/>
                <a:gd name="connsiteY13" fmla="*/ 278930 h 1580680"/>
                <a:gd name="connsiteX14" fmla="*/ 86216 w 982002"/>
                <a:gd name="connsiteY14" fmla="*/ 380530 h 1580680"/>
                <a:gd name="connsiteX15" fmla="*/ 127491 w 982002"/>
                <a:gd name="connsiteY15" fmla="*/ 504355 h 1580680"/>
                <a:gd name="connsiteX16" fmla="*/ 6841 w 982002"/>
                <a:gd name="connsiteY16" fmla="*/ 863130 h 1580680"/>
                <a:gd name="connsiteX17" fmla="*/ 19541 w 982002"/>
                <a:gd name="connsiteY17" fmla="*/ 958380 h 1580680"/>
                <a:gd name="connsiteX18" fmla="*/ 57641 w 982002"/>
                <a:gd name="connsiteY18" fmla="*/ 1021880 h 1580680"/>
                <a:gd name="connsiteX19" fmla="*/ 111616 w 982002"/>
                <a:gd name="connsiteY19" fmla="*/ 1034580 h 1580680"/>
                <a:gd name="connsiteX20" fmla="*/ 241791 w 982002"/>
                <a:gd name="connsiteY20" fmla="*/ 882180 h 1580680"/>
                <a:gd name="connsiteX21" fmla="*/ 286241 w 982002"/>
                <a:gd name="connsiteY21" fmla="*/ 850430 h 1580680"/>
                <a:gd name="connsiteX22" fmla="*/ 371966 w 982002"/>
                <a:gd name="connsiteY22" fmla="*/ 755180 h 1580680"/>
                <a:gd name="connsiteX23" fmla="*/ 365616 w 982002"/>
                <a:gd name="connsiteY23" fmla="*/ 1021880 h 1580680"/>
                <a:gd name="connsiteX24" fmla="*/ 289416 w 982002"/>
                <a:gd name="connsiteY24" fmla="*/ 1383830 h 1580680"/>
                <a:gd name="connsiteX25" fmla="*/ 190991 w 982002"/>
                <a:gd name="connsiteY25" fmla="*/ 1580680 h 1580680"/>
                <a:gd name="connsiteX0" fmla="*/ 937116 w 982002"/>
                <a:gd name="connsiteY0" fmla="*/ 1574330 h 1580680"/>
                <a:gd name="connsiteX1" fmla="*/ 841866 w 982002"/>
                <a:gd name="connsiteY1" fmla="*/ 1415580 h 1580680"/>
                <a:gd name="connsiteX2" fmla="*/ 775191 w 982002"/>
                <a:gd name="connsiteY2" fmla="*/ 1221905 h 1580680"/>
                <a:gd name="connsiteX3" fmla="*/ 908541 w 982002"/>
                <a:gd name="connsiteY3" fmla="*/ 1142530 h 1580680"/>
                <a:gd name="connsiteX4" fmla="*/ 981566 w 982002"/>
                <a:gd name="connsiteY4" fmla="*/ 1085380 h 1580680"/>
                <a:gd name="connsiteX5" fmla="*/ 876791 w 982002"/>
                <a:gd name="connsiteY5" fmla="*/ 1066330 h 1580680"/>
                <a:gd name="connsiteX6" fmla="*/ 765666 w 982002"/>
                <a:gd name="connsiteY6" fmla="*/ 958380 h 1580680"/>
                <a:gd name="connsiteX7" fmla="*/ 781541 w 982002"/>
                <a:gd name="connsiteY7" fmla="*/ 796455 h 1580680"/>
                <a:gd name="connsiteX8" fmla="*/ 927591 w 982002"/>
                <a:gd name="connsiteY8" fmla="*/ 498005 h 1580680"/>
                <a:gd name="connsiteX9" fmla="*/ 848216 w 982002"/>
                <a:gd name="connsiteY9" fmla="*/ 228130 h 1580680"/>
                <a:gd name="connsiteX10" fmla="*/ 679941 w 982002"/>
                <a:gd name="connsiteY10" fmla="*/ 53505 h 1580680"/>
                <a:gd name="connsiteX11" fmla="*/ 419591 w 982002"/>
                <a:gd name="connsiteY11" fmla="*/ 2705 h 1580680"/>
                <a:gd name="connsiteX12" fmla="*/ 165591 w 982002"/>
                <a:gd name="connsiteY12" fmla="*/ 120180 h 1580680"/>
                <a:gd name="connsiteX13" fmla="*/ 178291 w 982002"/>
                <a:gd name="connsiteY13" fmla="*/ 278930 h 1580680"/>
                <a:gd name="connsiteX14" fmla="*/ 86216 w 982002"/>
                <a:gd name="connsiteY14" fmla="*/ 380530 h 1580680"/>
                <a:gd name="connsiteX15" fmla="*/ 127491 w 982002"/>
                <a:gd name="connsiteY15" fmla="*/ 494830 h 1580680"/>
                <a:gd name="connsiteX16" fmla="*/ 6841 w 982002"/>
                <a:gd name="connsiteY16" fmla="*/ 863130 h 1580680"/>
                <a:gd name="connsiteX17" fmla="*/ 19541 w 982002"/>
                <a:gd name="connsiteY17" fmla="*/ 958380 h 1580680"/>
                <a:gd name="connsiteX18" fmla="*/ 57641 w 982002"/>
                <a:gd name="connsiteY18" fmla="*/ 1021880 h 1580680"/>
                <a:gd name="connsiteX19" fmla="*/ 111616 w 982002"/>
                <a:gd name="connsiteY19" fmla="*/ 1034580 h 1580680"/>
                <a:gd name="connsiteX20" fmla="*/ 241791 w 982002"/>
                <a:gd name="connsiteY20" fmla="*/ 882180 h 1580680"/>
                <a:gd name="connsiteX21" fmla="*/ 286241 w 982002"/>
                <a:gd name="connsiteY21" fmla="*/ 850430 h 1580680"/>
                <a:gd name="connsiteX22" fmla="*/ 371966 w 982002"/>
                <a:gd name="connsiteY22" fmla="*/ 755180 h 1580680"/>
                <a:gd name="connsiteX23" fmla="*/ 365616 w 982002"/>
                <a:gd name="connsiteY23" fmla="*/ 1021880 h 1580680"/>
                <a:gd name="connsiteX24" fmla="*/ 289416 w 982002"/>
                <a:gd name="connsiteY24" fmla="*/ 1383830 h 1580680"/>
                <a:gd name="connsiteX25" fmla="*/ 190991 w 982002"/>
                <a:gd name="connsiteY25" fmla="*/ 1580680 h 1580680"/>
                <a:gd name="connsiteX0" fmla="*/ 937116 w 982002"/>
                <a:gd name="connsiteY0" fmla="*/ 1574330 h 1580680"/>
                <a:gd name="connsiteX1" fmla="*/ 841866 w 982002"/>
                <a:gd name="connsiteY1" fmla="*/ 1415580 h 1580680"/>
                <a:gd name="connsiteX2" fmla="*/ 775191 w 982002"/>
                <a:gd name="connsiteY2" fmla="*/ 1221905 h 1580680"/>
                <a:gd name="connsiteX3" fmla="*/ 908541 w 982002"/>
                <a:gd name="connsiteY3" fmla="*/ 1142530 h 1580680"/>
                <a:gd name="connsiteX4" fmla="*/ 981566 w 982002"/>
                <a:gd name="connsiteY4" fmla="*/ 1085380 h 1580680"/>
                <a:gd name="connsiteX5" fmla="*/ 876791 w 982002"/>
                <a:gd name="connsiteY5" fmla="*/ 1066330 h 1580680"/>
                <a:gd name="connsiteX6" fmla="*/ 765666 w 982002"/>
                <a:gd name="connsiteY6" fmla="*/ 958380 h 1580680"/>
                <a:gd name="connsiteX7" fmla="*/ 781541 w 982002"/>
                <a:gd name="connsiteY7" fmla="*/ 796455 h 1580680"/>
                <a:gd name="connsiteX8" fmla="*/ 927591 w 982002"/>
                <a:gd name="connsiteY8" fmla="*/ 498005 h 1580680"/>
                <a:gd name="connsiteX9" fmla="*/ 848216 w 982002"/>
                <a:gd name="connsiteY9" fmla="*/ 228130 h 1580680"/>
                <a:gd name="connsiteX10" fmla="*/ 679941 w 982002"/>
                <a:gd name="connsiteY10" fmla="*/ 53505 h 1580680"/>
                <a:gd name="connsiteX11" fmla="*/ 419591 w 982002"/>
                <a:gd name="connsiteY11" fmla="*/ 2705 h 1580680"/>
                <a:gd name="connsiteX12" fmla="*/ 165591 w 982002"/>
                <a:gd name="connsiteY12" fmla="*/ 120180 h 1580680"/>
                <a:gd name="connsiteX13" fmla="*/ 178291 w 982002"/>
                <a:gd name="connsiteY13" fmla="*/ 278930 h 1580680"/>
                <a:gd name="connsiteX14" fmla="*/ 86216 w 982002"/>
                <a:gd name="connsiteY14" fmla="*/ 380530 h 1580680"/>
                <a:gd name="connsiteX15" fmla="*/ 127491 w 982002"/>
                <a:gd name="connsiteY15" fmla="*/ 494830 h 1580680"/>
                <a:gd name="connsiteX16" fmla="*/ 6841 w 982002"/>
                <a:gd name="connsiteY16" fmla="*/ 863130 h 1580680"/>
                <a:gd name="connsiteX17" fmla="*/ 19541 w 982002"/>
                <a:gd name="connsiteY17" fmla="*/ 958380 h 1580680"/>
                <a:gd name="connsiteX18" fmla="*/ 57641 w 982002"/>
                <a:gd name="connsiteY18" fmla="*/ 1021880 h 1580680"/>
                <a:gd name="connsiteX19" fmla="*/ 111616 w 982002"/>
                <a:gd name="connsiteY19" fmla="*/ 1034580 h 1580680"/>
                <a:gd name="connsiteX20" fmla="*/ 241791 w 982002"/>
                <a:gd name="connsiteY20" fmla="*/ 882180 h 1580680"/>
                <a:gd name="connsiteX21" fmla="*/ 286241 w 982002"/>
                <a:gd name="connsiteY21" fmla="*/ 850430 h 1580680"/>
                <a:gd name="connsiteX22" fmla="*/ 371966 w 982002"/>
                <a:gd name="connsiteY22" fmla="*/ 755180 h 1580680"/>
                <a:gd name="connsiteX23" fmla="*/ 365616 w 982002"/>
                <a:gd name="connsiteY23" fmla="*/ 1021880 h 1580680"/>
                <a:gd name="connsiteX24" fmla="*/ 289416 w 982002"/>
                <a:gd name="connsiteY24" fmla="*/ 1383830 h 1580680"/>
                <a:gd name="connsiteX25" fmla="*/ 190991 w 982002"/>
                <a:gd name="connsiteY25" fmla="*/ 1580680 h 1580680"/>
                <a:gd name="connsiteX0" fmla="*/ 929484 w 974370"/>
                <a:gd name="connsiteY0" fmla="*/ 1574330 h 1580680"/>
                <a:gd name="connsiteX1" fmla="*/ 834234 w 974370"/>
                <a:gd name="connsiteY1" fmla="*/ 1415580 h 1580680"/>
                <a:gd name="connsiteX2" fmla="*/ 767559 w 974370"/>
                <a:gd name="connsiteY2" fmla="*/ 1221905 h 1580680"/>
                <a:gd name="connsiteX3" fmla="*/ 900909 w 974370"/>
                <a:gd name="connsiteY3" fmla="*/ 1142530 h 1580680"/>
                <a:gd name="connsiteX4" fmla="*/ 973934 w 974370"/>
                <a:gd name="connsiteY4" fmla="*/ 1085380 h 1580680"/>
                <a:gd name="connsiteX5" fmla="*/ 869159 w 974370"/>
                <a:gd name="connsiteY5" fmla="*/ 1066330 h 1580680"/>
                <a:gd name="connsiteX6" fmla="*/ 758034 w 974370"/>
                <a:gd name="connsiteY6" fmla="*/ 958380 h 1580680"/>
                <a:gd name="connsiteX7" fmla="*/ 773909 w 974370"/>
                <a:gd name="connsiteY7" fmla="*/ 796455 h 1580680"/>
                <a:gd name="connsiteX8" fmla="*/ 919959 w 974370"/>
                <a:gd name="connsiteY8" fmla="*/ 498005 h 1580680"/>
                <a:gd name="connsiteX9" fmla="*/ 840584 w 974370"/>
                <a:gd name="connsiteY9" fmla="*/ 228130 h 1580680"/>
                <a:gd name="connsiteX10" fmla="*/ 672309 w 974370"/>
                <a:gd name="connsiteY10" fmla="*/ 53505 h 1580680"/>
                <a:gd name="connsiteX11" fmla="*/ 411959 w 974370"/>
                <a:gd name="connsiteY11" fmla="*/ 2705 h 1580680"/>
                <a:gd name="connsiteX12" fmla="*/ 157959 w 974370"/>
                <a:gd name="connsiteY12" fmla="*/ 120180 h 1580680"/>
                <a:gd name="connsiteX13" fmla="*/ 170659 w 974370"/>
                <a:gd name="connsiteY13" fmla="*/ 278930 h 1580680"/>
                <a:gd name="connsiteX14" fmla="*/ 78584 w 974370"/>
                <a:gd name="connsiteY14" fmla="*/ 380530 h 1580680"/>
                <a:gd name="connsiteX15" fmla="*/ 119859 w 974370"/>
                <a:gd name="connsiteY15" fmla="*/ 494830 h 1580680"/>
                <a:gd name="connsiteX16" fmla="*/ 8734 w 974370"/>
                <a:gd name="connsiteY16" fmla="*/ 752005 h 1580680"/>
                <a:gd name="connsiteX17" fmla="*/ 11909 w 974370"/>
                <a:gd name="connsiteY17" fmla="*/ 958380 h 1580680"/>
                <a:gd name="connsiteX18" fmla="*/ 50009 w 974370"/>
                <a:gd name="connsiteY18" fmla="*/ 1021880 h 1580680"/>
                <a:gd name="connsiteX19" fmla="*/ 103984 w 974370"/>
                <a:gd name="connsiteY19" fmla="*/ 1034580 h 1580680"/>
                <a:gd name="connsiteX20" fmla="*/ 234159 w 974370"/>
                <a:gd name="connsiteY20" fmla="*/ 882180 h 1580680"/>
                <a:gd name="connsiteX21" fmla="*/ 278609 w 974370"/>
                <a:gd name="connsiteY21" fmla="*/ 850430 h 1580680"/>
                <a:gd name="connsiteX22" fmla="*/ 364334 w 974370"/>
                <a:gd name="connsiteY22" fmla="*/ 755180 h 1580680"/>
                <a:gd name="connsiteX23" fmla="*/ 357984 w 974370"/>
                <a:gd name="connsiteY23" fmla="*/ 1021880 h 1580680"/>
                <a:gd name="connsiteX24" fmla="*/ 281784 w 974370"/>
                <a:gd name="connsiteY24" fmla="*/ 1383830 h 1580680"/>
                <a:gd name="connsiteX25" fmla="*/ 183359 w 974370"/>
                <a:gd name="connsiteY25" fmla="*/ 1580680 h 1580680"/>
                <a:gd name="connsiteX0" fmla="*/ 923893 w 968779"/>
                <a:gd name="connsiteY0" fmla="*/ 1574330 h 1580680"/>
                <a:gd name="connsiteX1" fmla="*/ 828643 w 968779"/>
                <a:gd name="connsiteY1" fmla="*/ 1415580 h 1580680"/>
                <a:gd name="connsiteX2" fmla="*/ 761968 w 968779"/>
                <a:gd name="connsiteY2" fmla="*/ 1221905 h 1580680"/>
                <a:gd name="connsiteX3" fmla="*/ 895318 w 968779"/>
                <a:gd name="connsiteY3" fmla="*/ 1142530 h 1580680"/>
                <a:gd name="connsiteX4" fmla="*/ 968343 w 968779"/>
                <a:gd name="connsiteY4" fmla="*/ 1085380 h 1580680"/>
                <a:gd name="connsiteX5" fmla="*/ 863568 w 968779"/>
                <a:gd name="connsiteY5" fmla="*/ 1066330 h 1580680"/>
                <a:gd name="connsiteX6" fmla="*/ 752443 w 968779"/>
                <a:gd name="connsiteY6" fmla="*/ 958380 h 1580680"/>
                <a:gd name="connsiteX7" fmla="*/ 768318 w 968779"/>
                <a:gd name="connsiteY7" fmla="*/ 796455 h 1580680"/>
                <a:gd name="connsiteX8" fmla="*/ 914368 w 968779"/>
                <a:gd name="connsiteY8" fmla="*/ 498005 h 1580680"/>
                <a:gd name="connsiteX9" fmla="*/ 834993 w 968779"/>
                <a:gd name="connsiteY9" fmla="*/ 228130 h 1580680"/>
                <a:gd name="connsiteX10" fmla="*/ 666718 w 968779"/>
                <a:gd name="connsiteY10" fmla="*/ 53505 h 1580680"/>
                <a:gd name="connsiteX11" fmla="*/ 406368 w 968779"/>
                <a:gd name="connsiteY11" fmla="*/ 2705 h 1580680"/>
                <a:gd name="connsiteX12" fmla="*/ 152368 w 968779"/>
                <a:gd name="connsiteY12" fmla="*/ 120180 h 1580680"/>
                <a:gd name="connsiteX13" fmla="*/ 165068 w 968779"/>
                <a:gd name="connsiteY13" fmla="*/ 278930 h 1580680"/>
                <a:gd name="connsiteX14" fmla="*/ 72993 w 968779"/>
                <a:gd name="connsiteY14" fmla="*/ 380530 h 1580680"/>
                <a:gd name="connsiteX15" fmla="*/ 114268 w 968779"/>
                <a:gd name="connsiteY15" fmla="*/ 494830 h 1580680"/>
                <a:gd name="connsiteX16" fmla="*/ 3143 w 968779"/>
                <a:gd name="connsiteY16" fmla="*/ 752005 h 1580680"/>
                <a:gd name="connsiteX17" fmla="*/ 31718 w 968779"/>
                <a:gd name="connsiteY17" fmla="*/ 869480 h 1580680"/>
                <a:gd name="connsiteX18" fmla="*/ 44418 w 968779"/>
                <a:gd name="connsiteY18" fmla="*/ 1021880 h 1580680"/>
                <a:gd name="connsiteX19" fmla="*/ 98393 w 968779"/>
                <a:gd name="connsiteY19" fmla="*/ 1034580 h 1580680"/>
                <a:gd name="connsiteX20" fmla="*/ 228568 w 968779"/>
                <a:gd name="connsiteY20" fmla="*/ 882180 h 1580680"/>
                <a:gd name="connsiteX21" fmla="*/ 273018 w 968779"/>
                <a:gd name="connsiteY21" fmla="*/ 850430 h 1580680"/>
                <a:gd name="connsiteX22" fmla="*/ 358743 w 968779"/>
                <a:gd name="connsiteY22" fmla="*/ 755180 h 1580680"/>
                <a:gd name="connsiteX23" fmla="*/ 352393 w 968779"/>
                <a:gd name="connsiteY23" fmla="*/ 1021880 h 1580680"/>
                <a:gd name="connsiteX24" fmla="*/ 276193 w 968779"/>
                <a:gd name="connsiteY24" fmla="*/ 1383830 h 1580680"/>
                <a:gd name="connsiteX25" fmla="*/ 177768 w 968779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98856 w 969242"/>
                <a:gd name="connsiteY19" fmla="*/ 1034580 h 1580680"/>
                <a:gd name="connsiteX20" fmla="*/ 229031 w 969242"/>
                <a:gd name="connsiteY20" fmla="*/ 882180 h 1580680"/>
                <a:gd name="connsiteX21" fmla="*/ 273481 w 969242"/>
                <a:gd name="connsiteY21" fmla="*/ 850430 h 1580680"/>
                <a:gd name="connsiteX22" fmla="*/ 359206 w 969242"/>
                <a:gd name="connsiteY22" fmla="*/ 755180 h 1580680"/>
                <a:gd name="connsiteX23" fmla="*/ 352856 w 969242"/>
                <a:gd name="connsiteY23" fmla="*/ 1021880 h 1580680"/>
                <a:gd name="connsiteX24" fmla="*/ 276656 w 969242"/>
                <a:gd name="connsiteY24" fmla="*/ 1383830 h 1580680"/>
                <a:gd name="connsiteX25" fmla="*/ 178231 w 969242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229031 w 969242"/>
                <a:gd name="connsiteY20" fmla="*/ 882180 h 1580680"/>
                <a:gd name="connsiteX21" fmla="*/ 273481 w 969242"/>
                <a:gd name="connsiteY21" fmla="*/ 850430 h 1580680"/>
                <a:gd name="connsiteX22" fmla="*/ 359206 w 969242"/>
                <a:gd name="connsiteY22" fmla="*/ 755180 h 1580680"/>
                <a:gd name="connsiteX23" fmla="*/ 352856 w 969242"/>
                <a:gd name="connsiteY23" fmla="*/ 1021880 h 1580680"/>
                <a:gd name="connsiteX24" fmla="*/ 276656 w 969242"/>
                <a:gd name="connsiteY24" fmla="*/ 1383830 h 1580680"/>
                <a:gd name="connsiteX25" fmla="*/ 178231 w 969242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73481 w 969242"/>
                <a:gd name="connsiteY21" fmla="*/ 850430 h 1580680"/>
                <a:gd name="connsiteX22" fmla="*/ 359206 w 969242"/>
                <a:gd name="connsiteY22" fmla="*/ 755180 h 1580680"/>
                <a:gd name="connsiteX23" fmla="*/ 352856 w 969242"/>
                <a:gd name="connsiteY23" fmla="*/ 1021880 h 1580680"/>
                <a:gd name="connsiteX24" fmla="*/ 276656 w 969242"/>
                <a:gd name="connsiteY24" fmla="*/ 1383830 h 1580680"/>
                <a:gd name="connsiteX25" fmla="*/ 178231 w 969242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59206 w 969242"/>
                <a:gd name="connsiteY22" fmla="*/ 755180 h 1580680"/>
                <a:gd name="connsiteX23" fmla="*/ 352856 w 969242"/>
                <a:gd name="connsiteY23" fmla="*/ 1021880 h 1580680"/>
                <a:gd name="connsiteX24" fmla="*/ 276656 w 969242"/>
                <a:gd name="connsiteY24" fmla="*/ 1383830 h 1580680"/>
                <a:gd name="connsiteX25" fmla="*/ 178231 w 969242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71906 w 969242"/>
                <a:gd name="connsiteY22" fmla="*/ 748830 h 1580680"/>
                <a:gd name="connsiteX23" fmla="*/ 352856 w 969242"/>
                <a:gd name="connsiteY23" fmla="*/ 1021880 h 1580680"/>
                <a:gd name="connsiteX24" fmla="*/ 276656 w 969242"/>
                <a:gd name="connsiteY24" fmla="*/ 1383830 h 1580680"/>
                <a:gd name="connsiteX25" fmla="*/ 178231 w 969242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71906 w 969242"/>
                <a:gd name="connsiteY22" fmla="*/ 748830 h 1580680"/>
                <a:gd name="connsiteX23" fmla="*/ 352856 w 969242"/>
                <a:gd name="connsiteY23" fmla="*/ 1021880 h 1580680"/>
                <a:gd name="connsiteX24" fmla="*/ 178231 w 969242"/>
                <a:gd name="connsiteY24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71906 w 969242"/>
                <a:gd name="connsiteY22" fmla="*/ 748830 h 1580680"/>
                <a:gd name="connsiteX23" fmla="*/ 352856 w 969242"/>
                <a:gd name="connsiteY23" fmla="*/ 1021880 h 1580680"/>
                <a:gd name="connsiteX24" fmla="*/ 178231 w 969242"/>
                <a:gd name="connsiteY24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71906 w 969242"/>
                <a:gd name="connsiteY22" fmla="*/ 748830 h 1580680"/>
                <a:gd name="connsiteX23" fmla="*/ 375081 w 969242"/>
                <a:gd name="connsiteY23" fmla="*/ 1056805 h 1580680"/>
                <a:gd name="connsiteX24" fmla="*/ 178231 w 969242"/>
                <a:gd name="connsiteY24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71906 w 969242"/>
                <a:gd name="connsiteY22" fmla="*/ 748830 h 1580680"/>
                <a:gd name="connsiteX23" fmla="*/ 375081 w 969242"/>
                <a:gd name="connsiteY23" fmla="*/ 1056805 h 1580680"/>
                <a:gd name="connsiteX24" fmla="*/ 178231 w 969242"/>
                <a:gd name="connsiteY24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59206 w 969242"/>
                <a:gd name="connsiteY22" fmla="*/ 704380 h 1580680"/>
                <a:gd name="connsiteX23" fmla="*/ 375081 w 969242"/>
                <a:gd name="connsiteY23" fmla="*/ 1056805 h 1580680"/>
                <a:gd name="connsiteX24" fmla="*/ 178231 w 969242"/>
                <a:gd name="connsiteY24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59206 w 969242"/>
                <a:gd name="connsiteY22" fmla="*/ 704380 h 1580680"/>
                <a:gd name="connsiteX23" fmla="*/ 375081 w 969242"/>
                <a:gd name="connsiteY23" fmla="*/ 1056805 h 1580680"/>
                <a:gd name="connsiteX24" fmla="*/ 178231 w 969242"/>
                <a:gd name="connsiteY24" fmla="*/ 1580680 h 1580680"/>
                <a:gd name="connsiteX0" fmla="*/ 924356 w 969261"/>
                <a:gd name="connsiteY0" fmla="*/ 1574330 h 1580680"/>
                <a:gd name="connsiteX1" fmla="*/ 829106 w 969261"/>
                <a:gd name="connsiteY1" fmla="*/ 1415580 h 1580680"/>
                <a:gd name="connsiteX2" fmla="*/ 749731 w 969261"/>
                <a:gd name="connsiteY2" fmla="*/ 1155230 h 1580680"/>
                <a:gd name="connsiteX3" fmla="*/ 895781 w 969261"/>
                <a:gd name="connsiteY3" fmla="*/ 1142530 h 1580680"/>
                <a:gd name="connsiteX4" fmla="*/ 968806 w 969261"/>
                <a:gd name="connsiteY4" fmla="*/ 1085380 h 1580680"/>
                <a:gd name="connsiteX5" fmla="*/ 864031 w 969261"/>
                <a:gd name="connsiteY5" fmla="*/ 1066330 h 1580680"/>
                <a:gd name="connsiteX6" fmla="*/ 752906 w 969261"/>
                <a:gd name="connsiteY6" fmla="*/ 958380 h 1580680"/>
                <a:gd name="connsiteX7" fmla="*/ 768781 w 969261"/>
                <a:gd name="connsiteY7" fmla="*/ 796455 h 1580680"/>
                <a:gd name="connsiteX8" fmla="*/ 914831 w 969261"/>
                <a:gd name="connsiteY8" fmla="*/ 498005 h 1580680"/>
                <a:gd name="connsiteX9" fmla="*/ 835456 w 969261"/>
                <a:gd name="connsiteY9" fmla="*/ 228130 h 1580680"/>
                <a:gd name="connsiteX10" fmla="*/ 667181 w 969261"/>
                <a:gd name="connsiteY10" fmla="*/ 53505 h 1580680"/>
                <a:gd name="connsiteX11" fmla="*/ 406831 w 969261"/>
                <a:gd name="connsiteY11" fmla="*/ 2705 h 1580680"/>
                <a:gd name="connsiteX12" fmla="*/ 152831 w 969261"/>
                <a:gd name="connsiteY12" fmla="*/ 120180 h 1580680"/>
                <a:gd name="connsiteX13" fmla="*/ 165531 w 969261"/>
                <a:gd name="connsiteY13" fmla="*/ 278930 h 1580680"/>
                <a:gd name="connsiteX14" fmla="*/ 73456 w 969261"/>
                <a:gd name="connsiteY14" fmla="*/ 380530 h 1580680"/>
                <a:gd name="connsiteX15" fmla="*/ 114731 w 969261"/>
                <a:gd name="connsiteY15" fmla="*/ 494830 h 1580680"/>
                <a:gd name="connsiteX16" fmla="*/ 3606 w 969261"/>
                <a:gd name="connsiteY16" fmla="*/ 752005 h 1580680"/>
                <a:gd name="connsiteX17" fmla="*/ 32181 w 969261"/>
                <a:gd name="connsiteY17" fmla="*/ 869480 h 1580680"/>
                <a:gd name="connsiteX18" fmla="*/ 82981 w 969261"/>
                <a:gd name="connsiteY18" fmla="*/ 936155 h 1580680"/>
                <a:gd name="connsiteX19" fmla="*/ 124256 w 969261"/>
                <a:gd name="connsiteY19" fmla="*/ 926630 h 1580680"/>
                <a:gd name="connsiteX20" fmla="*/ 194106 w 969261"/>
                <a:gd name="connsiteY20" fmla="*/ 825030 h 1580680"/>
                <a:gd name="connsiteX21" fmla="*/ 248081 w 969261"/>
                <a:gd name="connsiteY21" fmla="*/ 825030 h 1580680"/>
                <a:gd name="connsiteX22" fmla="*/ 359206 w 969261"/>
                <a:gd name="connsiteY22" fmla="*/ 704380 h 1580680"/>
                <a:gd name="connsiteX23" fmla="*/ 375081 w 969261"/>
                <a:gd name="connsiteY23" fmla="*/ 1056805 h 1580680"/>
                <a:gd name="connsiteX24" fmla="*/ 178231 w 969261"/>
                <a:gd name="connsiteY24" fmla="*/ 1580680 h 1580680"/>
                <a:gd name="connsiteX0" fmla="*/ 924356 w 969261"/>
                <a:gd name="connsiteY0" fmla="*/ 1574330 h 1580680"/>
                <a:gd name="connsiteX1" fmla="*/ 829106 w 969261"/>
                <a:gd name="connsiteY1" fmla="*/ 1415580 h 1580680"/>
                <a:gd name="connsiteX2" fmla="*/ 749731 w 969261"/>
                <a:gd name="connsiteY2" fmla="*/ 1155230 h 1580680"/>
                <a:gd name="connsiteX3" fmla="*/ 895781 w 969261"/>
                <a:gd name="connsiteY3" fmla="*/ 1142530 h 1580680"/>
                <a:gd name="connsiteX4" fmla="*/ 968806 w 969261"/>
                <a:gd name="connsiteY4" fmla="*/ 1085380 h 1580680"/>
                <a:gd name="connsiteX5" fmla="*/ 864031 w 969261"/>
                <a:gd name="connsiteY5" fmla="*/ 1066330 h 1580680"/>
                <a:gd name="connsiteX6" fmla="*/ 752906 w 969261"/>
                <a:gd name="connsiteY6" fmla="*/ 958380 h 1580680"/>
                <a:gd name="connsiteX7" fmla="*/ 768781 w 969261"/>
                <a:gd name="connsiteY7" fmla="*/ 796455 h 1580680"/>
                <a:gd name="connsiteX8" fmla="*/ 914831 w 969261"/>
                <a:gd name="connsiteY8" fmla="*/ 498005 h 1580680"/>
                <a:gd name="connsiteX9" fmla="*/ 835456 w 969261"/>
                <a:gd name="connsiteY9" fmla="*/ 228130 h 1580680"/>
                <a:gd name="connsiteX10" fmla="*/ 667181 w 969261"/>
                <a:gd name="connsiteY10" fmla="*/ 53505 h 1580680"/>
                <a:gd name="connsiteX11" fmla="*/ 406831 w 969261"/>
                <a:gd name="connsiteY11" fmla="*/ 2705 h 1580680"/>
                <a:gd name="connsiteX12" fmla="*/ 152831 w 969261"/>
                <a:gd name="connsiteY12" fmla="*/ 120180 h 1580680"/>
                <a:gd name="connsiteX13" fmla="*/ 165531 w 969261"/>
                <a:gd name="connsiteY13" fmla="*/ 278930 h 1580680"/>
                <a:gd name="connsiteX14" fmla="*/ 73456 w 969261"/>
                <a:gd name="connsiteY14" fmla="*/ 380530 h 1580680"/>
                <a:gd name="connsiteX15" fmla="*/ 114731 w 969261"/>
                <a:gd name="connsiteY15" fmla="*/ 494830 h 1580680"/>
                <a:gd name="connsiteX16" fmla="*/ 3606 w 969261"/>
                <a:gd name="connsiteY16" fmla="*/ 752005 h 1580680"/>
                <a:gd name="connsiteX17" fmla="*/ 32181 w 969261"/>
                <a:gd name="connsiteY17" fmla="*/ 869480 h 1580680"/>
                <a:gd name="connsiteX18" fmla="*/ 82981 w 969261"/>
                <a:gd name="connsiteY18" fmla="*/ 936155 h 1580680"/>
                <a:gd name="connsiteX19" fmla="*/ 124256 w 969261"/>
                <a:gd name="connsiteY19" fmla="*/ 926630 h 1580680"/>
                <a:gd name="connsiteX20" fmla="*/ 194106 w 969261"/>
                <a:gd name="connsiteY20" fmla="*/ 825030 h 1580680"/>
                <a:gd name="connsiteX21" fmla="*/ 248081 w 969261"/>
                <a:gd name="connsiteY21" fmla="*/ 825030 h 1580680"/>
                <a:gd name="connsiteX22" fmla="*/ 359206 w 969261"/>
                <a:gd name="connsiteY22" fmla="*/ 704380 h 1580680"/>
                <a:gd name="connsiteX23" fmla="*/ 375081 w 969261"/>
                <a:gd name="connsiteY23" fmla="*/ 1056805 h 1580680"/>
                <a:gd name="connsiteX24" fmla="*/ 178231 w 969261"/>
                <a:gd name="connsiteY24" fmla="*/ 1580680 h 1580680"/>
                <a:gd name="connsiteX0" fmla="*/ 924356 w 969736"/>
                <a:gd name="connsiteY0" fmla="*/ 1574330 h 1580680"/>
                <a:gd name="connsiteX1" fmla="*/ 829106 w 969736"/>
                <a:gd name="connsiteY1" fmla="*/ 1415580 h 1580680"/>
                <a:gd name="connsiteX2" fmla="*/ 749731 w 969736"/>
                <a:gd name="connsiteY2" fmla="*/ 1155230 h 1580680"/>
                <a:gd name="connsiteX3" fmla="*/ 895781 w 969736"/>
                <a:gd name="connsiteY3" fmla="*/ 1142530 h 1580680"/>
                <a:gd name="connsiteX4" fmla="*/ 968806 w 969736"/>
                <a:gd name="connsiteY4" fmla="*/ 1085380 h 1580680"/>
                <a:gd name="connsiteX5" fmla="*/ 848156 w 969736"/>
                <a:gd name="connsiteY5" fmla="*/ 1002830 h 1580680"/>
                <a:gd name="connsiteX6" fmla="*/ 752906 w 969736"/>
                <a:gd name="connsiteY6" fmla="*/ 958380 h 1580680"/>
                <a:gd name="connsiteX7" fmla="*/ 768781 w 969736"/>
                <a:gd name="connsiteY7" fmla="*/ 796455 h 1580680"/>
                <a:gd name="connsiteX8" fmla="*/ 914831 w 969736"/>
                <a:gd name="connsiteY8" fmla="*/ 498005 h 1580680"/>
                <a:gd name="connsiteX9" fmla="*/ 835456 w 969736"/>
                <a:gd name="connsiteY9" fmla="*/ 228130 h 1580680"/>
                <a:gd name="connsiteX10" fmla="*/ 667181 w 969736"/>
                <a:gd name="connsiteY10" fmla="*/ 53505 h 1580680"/>
                <a:gd name="connsiteX11" fmla="*/ 406831 w 969736"/>
                <a:gd name="connsiteY11" fmla="*/ 2705 h 1580680"/>
                <a:gd name="connsiteX12" fmla="*/ 152831 w 969736"/>
                <a:gd name="connsiteY12" fmla="*/ 120180 h 1580680"/>
                <a:gd name="connsiteX13" fmla="*/ 165531 w 969736"/>
                <a:gd name="connsiteY13" fmla="*/ 278930 h 1580680"/>
                <a:gd name="connsiteX14" fmla="*/ 73456 w 969736"/>
                <a:gd name="connsiteY14" fmla="*/ 380530 h 1580680"/>
                <a:gd name="connsiteX15" fmla="*/ 114731 w 969736"/>
                <a:gd name="connsiteY15" fmla="*/ 494830 h 1580680"/>
                <a:gd name="connsiteX16" fmla="*/ 3606 w 969736"/>
                <a:gd name="connsiteY16" fmla="*/ 752005 h 1580680"/>
                <a:gd name="connsiteX17" fmla="*/ 32181 w 969736"/>
                <a:gd name="connsiteY17" fmla="*/ 869480 h 1580680"/>
                <a:gd name="connsiteX18" fmla="*/ 82981 w 969736"/>
                <a:gd name="connsiteY18" fmla="*/ 936155 h 1580680"/>
                <a:gd name="connsiteX19" fmla="*/ 124256 w 969736"/>
                <a:gd name="connsiteY19" fmla="*/ 926630 h 1580680"/>
                <a:gd name="connsiteX20" fmla="*/ 194106 w 969736"/>
                <a:gd name="connsiteY20" fmla="*/ 825030 h 1580680"/>
                <a:gd name="connsiteX21" fmla="*/ 248081 w 969736"/>
                <a:gd name="connsiteY21" fmla="*/ 825030 h 1580680"/>
                <a:gd name="connsiteX22" fmla="*/ 359206 w 969736"/>
                <a:gd name="connsiteY22" fmla="*/ 704380 h 1580680"/>
                <a:gd name="connsiteX23" fmla="*/ 375081 w 969736"/>
                <a:gd name="connsiteY23" fmla="*/ 1056805 h 1580680"/>
                <a:gd name="connsiteX24" fmla="*/ 178231 w 969736"/>
                <a:gd name="connsiteY24" fmla="*/ 1580680 h 1580680"/>
                <a:gd name="connsiteX0" fmla="*/ 924356 w 933018"/>
                <a:gd name="connsiteY0" fmla="*/ 1574330 h 1580680"/>
                <a:gd name="connsiteX1" fmla="*/ 829106 w 933018"/>
                <a:gd name="connsiteY1" fmla="*/ 1415580 h 1580680"/>
                <a:gd name="connsiteX2" fmla="*/ 749731 w 933018"/>
                <a:gd name="connsiteY2" fmla="*/ 1155230 h 1580680"/>
                <a:gd name="connsiteX3" fmla="*/ 895781 w 933018"/>
                <a:gd name="connsiteY3" fmla="*/ 1142530 h 1580680"/>
                <a:gd name="connsiteX4" fmla="*/ 930706 w 933018"/>
                <a:gd name="connsiteY4" fmla="*/ 1012355 h 1580680"/>
                <a:gd name="connsiteX5" fmla="*/ 848156 w 933018"/>
                <a:gd name="connsiteY5" fmla="*/ 1002830 h 1580680"/>
                <a:gd name="connsiteX6" fmla="*/ 752906 w 933018"/>
                <a:gd name="connsiteY6" fmla="*/ 958380 h 1580680"/>
                <a:gd name="connsiteX7" fmla="*/ 768781 w 933018"/>
                <a:gd name="connsiteY7" fmla="*/ 796455 h 1580680"/>
                <a:gd name="connsiteX8" fmla="*/ 914831 w 933018"/>
                <a:gd name="connsiteY8" fmla="*/ 498005 h 1580680"/>
                <a:gd name="connsiteX9" fmla="*/ 835456 w 933018"/>
                <a:gd name="connsiteY9" fmla="*/ 228130 h 1580680"/>
                <a:gd name="connsiteX10" fmla="*/ 667181 w 933018"/>
                <a:gd name="connsiteY10" fmla="*/ 53505 h 1580680"/>
                <a:gd name="connsiteX11" fmla="*/ 406831 w 933018"/>
                <a:gd name="connsiteY11" fmla="*/ 2705 h 1580680"/>
                <a:gd name="connsiteX12" fmla="*/ 152831 w 933018"/>
                <a:gd name="connsiteY12" fmla="*/ 120180 h 1580680"/>
                <a:gd name="connsiteX13" fmla="*/ 165531 w 933018"/>
                <a:gd name="connsiteY13" fmla="*/ 278930 h 1580680"/>
                <a:gd name="connsiteX14" fmla="*/ 73456 w 933018"/>
                <a:gd name="connsiteY14" fmla="*/ 380530 h 1580680"/>
                <a:gd name="connsiteX15" fmla="*/ 114731 w 933018"/>
                <a:gd name="connsiteY15" fmla="*/ 494830 h 1580680"/>
                <a:gd name="connsiteX16" fmla="*/ 3606 w 933018"/>
                <a:gd name="connsiteY16" fmla="*/ 752005 h 1580680"/>
                <a:gd name="connsiteX17" fmla="*/ 32181 w 933018"/>
                <a:gd name="connsiteY17" fmla="*/ 869480 h 1580680"/>
                <a:gd name="connsiteX18" fmla="*/ 82981 w 933018"/>
                <a:gd name="connsiteY18" fmla="*/ 936155 h 1580680"/>
                <a:gd name="connsiteX19" fmla="*/ 124256 w 933018"/>
                <a:gd name="connsiteY19" fmla="*/ 926630 h 1580680"/>
                <a:gd name="connsiteX20" fmla="*/ 194106 w 933018"/>
                <a:gd name="connsiteY20" fmla="*/ 825030 h 1580680"/>
                <a:gd name="connsiteX21" fmla="*/ 248081 w 933018"/>
                <a:gd name="connsiteY21" fmla="*/ 825030 h 1580680"/>
                <a:gd name="connsiteX22" fmla="*/ 359206 w 933018"/>
                <a:gd name="connsiteY22" fmla="*/ 704380 h 1580680"/>
                <a:gd name="connsiteX23" fmla="*/ 375081 w 933018"/>
                <a:gd name="connsiteY23" fmla="*/ 1056805 h 1580680"/>
                <a:gd name="connsiteX24" fmla="*/ 178231 w 933018"/>
                <a:gd name="connsiteY24" fmla="*/ 1580680 h 1580680"/>
                <a:gd name="connsiteX0" fmla="*/ 924356 w 931228"/>
                <a:gd name="connsiteY0" fmla="*/ 1574330 h 1580680"/>
                <a:gd name="connsiteX1" fmla="*/ 829106 w 931228"/>
                <a:gd name="connsiteY1" fmla="*/ 1415580 h 1580680"/>
                <a:gd name="connsiteX2" fmla="*/ 749731 w 931228"/>
                <a:gd name="connsiteY2" fmla="*/ 1155230 h 1580680"/>
                <a:gd name="connsiteX3" fmla="*/ 876731 w 931228"/>
                <a:gd name="connsiteY3" fmla="*/ 1101255 h 1580680"/>
                <a:gd name="connsiteX4" fmla="*/ 930706 w 931228"/>
                <a:gd name="connsiteY4" fmla="*/ 1012355 h 1580680"/>
                <a:gd name="connsiteX5" fmla="*/ 848156 w 931228"/>
                <a:gd name="connsiteY5" fmla="*/ 1002830 h 1580680"/>
                <a:gd name="connsiteX6" fmla="*/ 752906 w 931228"/>
                <a:gd name="connsiteY6" fmla="*/ 958380 h 1580680"/>
                <a:gd name="connsiteX7" fmla="*/ 768781 w 931228"/>
                <a:gd name="connsiteY7" fmla="*/ 796455 h 1580680"/>
                <a:gd name="connsiteX8" fmla="*/ 914831 w 931228"/>
                <a:gd name="connsiteY8" fmla="*/ 498005 h 1580680"/>
                <a:gd name="connsiteX9" fmla="*/ 835456 w 931228"/>
                <a:gd name="connsiteY9" fmla="*/ 228130 h 1580680"/>
                <a:gd name="connsiteX10" fmla="*/ 667181 w 931228"/>
                <a:gd name="connsiteY10" fmla="*/ 53505 h 1580680"/>
                <a:gd name="connsiteX11" fmla="*/ 406831 w 931228"/>
                <a:gd name="connsiteY11" fmla="*/ 2705 h 1580680"/>
                <a:gd name="connsiteX12" fmla="*/ 152831 w 931228"/>
                <a:gd name="connsiteY12" fmla="*/ 120180 h 1580680"/>
                <a:gd name="connsiteX13" fmla="*/ 165531 w 931228"/>
                <a:gd name="connsiteY13" fmla="*/ 278930 h 1580680"/>
                <a:gd name="connsiteX14" fmla="*/ 73456 w 931228"/>
                <a:gd name="connsiteY14" fmla="*/ 380530 h 1580680"/>
                <a:gd name="connsiteX15" fmla="*/ 114731 w 931228"/>
                <a:gd name="connsiteY15" fmla="*/ 494830 h 1580680"/>
                <a:gd name="connsiteX16" fmla="*/ 3606 w 931228"/>
                <a:gd name="connsiteY16" fmla="*/ 752005 h 1580680"/>
                <a:gd name="connsiteX17" fmla="*/ 32181 w 931228"/>
                <a:gd name="connsiteY17" fmla="*/ 869480 h 1580680"/>
                <a:gd name="connsiteX18" fmla="*/ 82981 w 931228"/>
                <a:gd name="connsiteY18" fmla="*/ 936155 h 1580680"/>
                <a:gd name="connsiteX19" fmla="*/ 124256 w 931228"/>
                <a:gd name="connsiteY19" fmla="*/ 926630 h 1580680"/>
                <a:gd name="connsiteX20" fmla="*/ 194106 w 931228"/>
                <a:gd name="connsiteY20" fmla="*/ 825030 h 1580680"/>
                <a:gd name="connsiteX21" fmla="*/ 248081 w 931228"/>
                <a:gd name="connsiteY21" fmla="*/ 825030 h 1580680"/>
                <a:gd name="connsiteX22" fmla="*/ 359206 w 931228"/>
                <a:gd name="connsiteY22" fmla="*/ 704380 h 1580680"/>
                <a:gd name="connsiteX23" fmla="*/ 375081 w 931228"/>
                <a:gd name="connsiteY23" fmla="*/ 1056805 h 1580680"/>
                <a:gd name="connsiteX24" fmla="*/ 178231 w 931228"/>
                <a:gd name="connsiteY24" fmla="*/ 1580680 h 1580680"/>
                <a:gd name="connsiteX0" fmla="*/ 924356 w 931228"/>
                <a:gd name="connsiteY0" fmla="*/ 1574330 h 1580680"/>
                <a:gd name="connsiteX1" fmla="*/ 829106 w 931228"/>
                <a:gd name="connsiteY1" fmla="*/ 1415580 h 1580680"/>
                <a:gd name="connsiteX2" fmla="*/ 749731 w 931228"/>
                <a:gd name="connsiteY2" fmla="*/ 1155230 h 1580680"/>
                <a:gd name="connsiteX3" fmla="*/ 876731 w 931228"/>
                <a:gd name="connsiteY3" fmla="*/ 1101255 h 1580680"/>
                <a:gd name="connsiteX4" fmla="*/ 930706 w 931228"/>
                <a:gd name="connsiteY4" fmla="*/ 1012355 h 1580680"/>
                <a:gd name="connsiteX5" fmla="*/ 848156 w 931228"/>
                <a:gd name="connsiteY5" fmla="*/ 1002830 h 1580680"/>
                <a:gd name="connsiteX6" fmla="*/ 752906 w 931228"/>
                <a:gd name="connsiteY6" fmla="*/ 958380 h 1580680"/>
                <a:gd name="connsiteX7" fmla="*/ 768781 w 931228"/>
                <a:gd name="connsiteY7" fmla="*/ 796455 h 1580680"/>
                <a:gd name="connsiteX8" fmla="*/ 914831 w 931228"/>
                <a:gd name="connsiteY8" fmla="*/ 498005 h 1580680"/>
                <a:gd name="connsiteX9" fmla="*/ 835456 w 931228"/>
                <a:gd name="connsiteY9" fmla="*/ 228130 h 1580680"/>
                <a:gd name="connsiteX10" fmla="*/ 667181 w 931228"/>
                <a:gd name="connsiteY10" fmla="*/ 53505 h 1580680"/>
                <a:gd name="connsiteX11" fmla="*/ 406831 w 931228"/>
                <a:gd name="connsiteY11" fmla="*/ 2705 h 1580680"/>
                <a:gd name="connsiteX12" fmla="*/ 152831 w 931228"/>
                <a:gd name="connsiteY12" fmla="*/ 120180 h 1580680"/>
                <a:gd name="connsiteX13" fmla="*/ 165531 w 931228"/>
                <a:gd name="connsiteY13" fmla="*/ 278930 h 1580680"/>
                <a:gd name="connsiteX14" fmla="*/ 73456 w 931228"/>
                <a:gd name="connsiteY14" fmla="*/ 380530 h 1580680"/>
                <a:gd name="connsiteX15" fmla="*/ 114731 w 931228"/>
                <a:gd name="connsiteY15" fmla="*/ 494830 h 1580680"/>
                <a:gd name="connsiteX16" fmla="*/ 3606 w 931228"/>
                <a:gd name="connsiteY16" fmla="*/ 752005 h 1580680"/>
                <a:gd name="connsiteX17" fmla="*/ 32181 w 931228"/>
                <a:gd name="connsiteY17" fmla="*/ 869480 h 1580680"/>
                <a:gd name="connsiteX18" fmla="*/ 82981 w 931228"/>
                <a:gd name="connsiteY18" fmla="*/ 936155 h 1580680"/>
                <a:gd name="connsiteX19" fmla="*/ 124256 w 931228"/>
                <a:gd name="connsiteY19" fmla="*/ 926630 h 1580680"/>
                <a:gd name="connsiteX20" fmla="*/ 194106 w 931228"/>
                <a:gd name="connsiteY20" fmla="*/ 825030 h 1580680"/>
                <a:gd name="connsiteX21" fmla="*/ 248081 w 931228"/>
                <a:gd name="connsiteY21" fmla="*/ 825030 h 1580680"/>
                <a:gd name="connsiteX22" fmla="*/ 359206 w 931228"/>
                <a:gd name="connsiteY22" fmla="*/ 704380 h 1580680"/>
                <a:gd name="connsiteX23" fmla="*/ 375081 w 931228"/>
                <a:gd name="connsiteY23" fmla="*/ 1056805 h 1580680"/>
                <a:gd name="connsiteX24" fmla="*/ 178231 w 931228"/>
                <a:gd name="connsiteY24" fmla="*/ 1580680 h 1580680"/>
                <a:gd name="connsiteX0" fmla="*/ 924356 w 931228"/>
                <a:gd name="connsiteY0" fmla="*/ 1574330 h 1580680"/>
                <a:gd name="connsiteX1" fmla="*/ 829106 w 931228"/>
                <a:gd name="connsiteY1" fmla="*/ 1415580 h 1580680"/>
                <a:gd name="connsiteX2" fmla="*/ 749731 w 931228"/>
                <a:gd name="connsiteY2" fmla="*/ 1155230 h 1580680"/>
                <a:gd name="connsiteX3" fmla="*/ 876731 w 931228"/>
                <a:gd name="connsiteY3" fmla="*/ 1101255 h 1580680"/>
                <a:gd name="connsiteX4" fmla="*/ 930706 w 931228"/>
                <a:gd name="connsiteY4" fmla="*/ 1012355 h 1580680"/>
                <a:gd name="connsiteX5" fmla="*/ 825931 w 931228"/>
                <a:gd name="connsiteY5" fmla="*/ 1034580 h 1580680"/>
                <a:gd name="connsiteX6" fmla="*/ 752906 w 931228"/>
                <a:gd name="connsiteY6" fmla="*/ 958380 h 1580680"/>
                <a:gd name="connsiteX7" fmla="*/ 768781 w 931228"/>
                <a:gd name="connsiteY7" fmla="*/ 796455 h 1580680"/>
                <a:gd name="connsiteX8" fmla="*/ 914831 w 931228"/>
                <a:gd name="connsiteY8" fmla="*/ 498005 h 1580680"/>
                <a:gd name="connsiteX9" fmla="*/ 835456 w 931228"/>
                <a:gd name="connsiteY9" fmla="*/ 228130 h 1580680"/>
                <a:gd name="connsiteX10" fmla="*/ 667181 w 931228"/>
                <a:gd name="connsiteY10" fmla="*/ 53505 h 1580680"/>
                <a:gd name="connsiteX11" fmla="*/ 406831 w 931228"/>
                <a:gd name="connsiteY11" fmla="*/ 2705 h 1580680"/>
                <a:gd name="connsiteX12" fmla="*/ 152831 w 931228"/>
                <a:gd name="connsiteY12" fmla="*/ 120180 h 1580680"/>
                <a:gd name="connsiteX13" fmla="*/ 165531 w 931228"/>
                <a:gd name="connsiteY13" fmla="*/ 278930 h 1580680"/>
                <a:gd name="connsiteX14" fmla="*/ 73456 w 931228"/>
                <a:gd name="connsiteY14" fmla="*/ 380530 h 1580680"/>
                <a:gd name="connsiteX15" fmla="*/ 114731 w 931228"/>
                <a:gd name="connsiteY15" fmla="*/ 494830 h 1580680"/>
                <a:gd name="connsiteX16" fmla="*/ 3606 w 931228"/>
                <a:gd name="connsiteY16" fmla="*/ 752005 h 1580680"/>
                <a:gd name="connsiteX17" fmla="*/ 32181 w 931228"/>
                <a:gd name="connsiteY17" fmla="*/ 869480 h 1580680"/>
                <a:gd name="connsiteX18" fmla="*/ 82981 w 931228"/>
                <a:gd name="connsiteY18" fmla="*/ 936155 h 1580680"/>
                <a:gd name="connsiteX19" fmla="*/ 124256 w 931228"/>
                <a:gd name="connsiteY19" fmla="*/ 926630 h 1580680"/>
                <a:gd name="connsiteX20" fmla="*/ 194106 w 931228"/>
                <a:gd name="connsiteY20" fmla="*/ 825030 h 1580680"/>
                <a:gd name="connsiteX21" fmla="*/ 248081 w 931228"/>
                <a:gd name="connsiteY21" fmla="*/ 825030 h 1580680"/>
                <a:gd name="connsiteX22" fmla="*/ 359206 w 931228"/>
                <a:gd name="connsiteY22" fmla="*/ 704380 h 1580680"/>
                <a:gd name="connsiteX23" fmla="*/ 375081 w 931228"/>
                <a:gd name="connsiteY23" fmla="*/ 1056805 h 1580680"/>
                <a:gd name="connsiteX24" fmla="*/ 178231 w 931228"/>
                <a:gd name="connsiteY24" fmla="*/ 1580680 h 1580680"/>
                <a:gd name="connsiteX0" fmla="*/ 924356 w 931228"/>
                <a:gd name="connsiteY0" fmla="*/ 1574330 h 1580680"/>
                <a:gd name="connsiteX1" fmla="*/ 829106 w 931228"/>
                <a:gd name="connsiteY1" fmla="*/ 1415580 h 1580680"/>
                <a:gd name="connsiteX2" fmla="*/ 749731 w 931228"/>
                <a:gd name="connsiteY2" fmla="*/ 1155230 h 1580680"/>
                <a:gd name="connsiteX3" fmla="*/ 876731 w 931228"/>
                <a:gd name="connsiteY3" fmla="*/ 1101255 h 1580680"/>
                <a:gd name="connsiteX4" fmla="*/ 930706 w 931228"/>
                <a:gd name="connsiteY4" fmla="*/ 1012355 h 1580680"/>
                <a:gd name="connsiteX5" fmla="*/ 825931 w 931228"/>
                <a:gd name="connsiteY5" fmla="*/ 1034580 h 1580680"/>
                <a:gd name="connsiteX6" fmla="*/ 771956 w 931228"/>
                <a:gd name="connsiteY6" fmla="*/ 971080 h 1580680"/>
                <a:gd name="connsiteX7" fmla="*/ 768781 w 931228"/>
                <a:gd name="connsiteY7" fmla="*/ 796455 h 1580680"/>
                <a:gd name="connsiteX8" fmla="*/ 914831 w 931228"/>
                <a:gd name="connsiteY8" fmla="*/ 498005 h 1580680"/>
                <a:gd name="connsiteX9" fmla="*/ 835456 w 931228"/>
                <a:gd name="connsiteY9" fmla="*/ 228130 h 1580680"/>
                <a:gd name="connsiteX10" fmla="*/ 667181 w 931228"/>
                <a:gd name="connsiteY10" fmla="*/ 53505 h 1580680"/>
                <a:gd name="connsiteX11" fmla="*/ 406831 w 931228"/>
                <a:gd name="connsiteY11" fmla="*/ 2705 h 1580680"/>
                <a:gd name="connsiteX12" fmla="*/ 152831 w 931228"/>
                <a:gd name="connsiteY12" fmla="*/ 120180 h 1580680"/>
                <a:gd name="connsiteX13" fmla="*/ 165531 w 931228"/>
                <a:gd name="connsiteY13" fmla="*/ 278930 h 1580680"/>
                <a:gd name="connsiteX14" fmla="*/ 73456 w 931228"/>
                <a:gd name="connsiteY14" fmla="*/ 380530 h 1580680"/>
                <a:gd name="connsiteX15" fmla="*/ 114731 w 931228"/>
                <a:gd name="connsiteY15" fmla="*/ 494830 h 1580680"/>
                <a:gd name="connsiteX16" fmla="*/ 3606 w 931228"/>
                <a:gd name="connsiteY16" fmla="*/ 752005 h 1580680"/>
                <a:gd name="connsiteX17" fmla="*/ 32181 w 931228"/>
                <a:gd name="connsiteY17" fmla="*/ 869480 h 1580680"/>
                <a:gd name="connsiteX18" fmla="*/ 82981 w 931228"/>
                <a:gd name="connsiteY18" fmla="*/ 936155 h 1580680"/>
                <a:gd name="connsiteX19" fmla="*/ 124256 w 931228"/>
                <a:gd name="connsiteY19" fmla="*/ 926630 h 1580680"/>
                <a:gd name="connsiteX20" fmla="*/ 194106 w 931228"/>
                <a:gd name="connsiteY20" fmla="*/ 825030 h 1580680"/>
                <a:gd name="connsiteX21" fmla="*/ 248081 w 931228"/>
                <a:gd name="connsiteY21" fmla="*/ 825030 h 1580680"/>
                <a:gd name="connsiteX22" fmla="*/ 359206 w 931228"/>
                <a:gd name="connsiteY22" fmla="*/ 704380 h 1580680"/>
                <a:gd name="connsiteX23" fmla="*/ 375081 w 931228"/>
                <a:gd name="connsiteY23" fmla="*/ 1056805 h 1580680"/>
                <a:gd name="connsiteX24" fmla="*/ 178231 w 931228"/>
                <a:gd name="connsiteY24" fmla="*/ 1580680 h 1580680"/>
                <a:gd name="connsiteX0" fmla="*/ 924356 w 931228"/>
                <a:gd name="connsiteY0" fmla="*/ 1574330 h 1580680"/>
                <a:gd name="connsiteX1" fmla="*/ 829106 w 931228"/>
                <a:gd name="connsiteY1" fmla="*/ 1415580 h 1580680"/>
                <a:gd name="connsiteX2" fmla="*/ 749731 w 931228"/>
                <a:gd name="connsiteY2" fmla="*/ 1155230 h 1580680"/>
                <a:gd name="connsiteX3" fmla="*/ 876731 w 931228"/>
                <a:gd name="connsiteY3" fmla="*/ 1101255 h 1580680"/>
                <a:gd name="connsiteX4" fmla="*/ 930706 w 931228"/>
                <a:gd name="connsiteY4" fmla="*/ 1012355 h 1580680"/>
                <a:gd name="connsiteX5" fmla="*/ 825931 w 931228"/>
                <a:gd name="connsiteY5" fmla="*/ 1034580 h 1580680"/>
                <a:gd name="connsiteX6" fmla="*/ 771956 w 931228"/>
                <a:gd name="connsiteY6" fmla="*/ 971080 h 1580680"/>
                <a:gd name="connsiteX7" fmla="*/ 768781 w 931228"/>
                <a:gd name="connsiteY7" fmla="*/ 796455 h 1580680"/>
                <a:gd name="connsiteX8" fmla="*/ 873556 w 931228"/>
                <a:gd name="connsiteY8" fmla="*/ 485305 h 1580680"/>
                <a:gd name="connsiteX9" fmla="*/ 835456 w 931228"/>
                <a:gd name="connsiteY9" fmla="*/ 228130 h 1580680"/>
                <a:gd name="connsiteX10" fmla="*/ 667181 w 931228"/>
                <a:gd name="connsiteY10" fmla="*/ 53505 h 1580680"/>
                <a:gd name="connsiteX11" fmla="*/ 406831 w 931228"/>
                <a:gd name="connsiteY11" fmla="*/ 2705 h 1580680"/>
                <a:gd name="connsiteX12" fmla="*/ 152831 w 931228"/>
                <a:gd name="connsiteY12" fmla="*/ 120180 h 1580680"/>
                <a:gd name="connsiteX13" fmla="*/ 165531 w 931228"/>
                <a:gd name="connsiteY13" fmla="*/ 278930 h 1580680"/>
                <a:gd name="connsiteX14" fmla="*/ 73456 w 931228"/>
                <a:gd name="connsiteY14" fmla="*/ 380530 h 1580680"/>
                <a:gd name="connsiteX15" fmla="*/ 114731 w 931228"/>
                <a:gd name="connsiteY15" fmla="*/ 494830 h 1580680"/>
                <a:gd name="connsiteX16" fmla="*/ 3606 w 931228"/>
                <a:gd name="connsiteY16" fmla="*/ 752005 h 1580680"/>
                <a:gd name="connsiteX17" fmla="*/ 32181 w 931228"/>
                <a:gd name="connsiteY17" fmla="*/ 869480 h 1580680"/>
                <a:gd name="connsiteX18" fmla="*/ 82981 w 931228"/>
                <a:gd name="connsiteY18" fmla="*/ 936155 h 1580680"/>
                <a:gd name="connsiteX19" fmla="*/ 124256 w 931228"/>
                <a:gd name="connsiteY19" fmla="*/ 926630 h 1580680"/>
                <a:gd name="connsiteX20" fmla="*/ 194106 w 931228"/>
                <a:gd name="connsiteY20" fmla="*/ 825030 h 1580680"/>
                <a:gd name="connsiteX21" fmla="*/ 248081 w 931228"/>
                <a:gd name="connsiteY21" fmla="*/ 825030 h 1580680"/>
                <a:gd name="connsiteX22" fmla="*/ 359206 w 931228"/>
                <a:gd name="connsiteY22" fmla="*/ 704380 h 1580680"/>
                <a:gd name="connsiteX23" fmla="*/ 375081 w 931228"/>
                <a:gd name="connsiteY23" fmla="*/ 1056805 h 1580680"/>
                <a:gd name="connsiteX24" fmla="*/ 178231 w 931228"/>
                <a:gd name="connsiteY24" fmla="*/ 1580680 h 1580680"/>
                <a:gd name="connsiteX0" fmla="*/ 924356 w 931228"/>
                <a:gd name="connsiteY0" fmla="*/ 1574127 h 1580477"/>
                <a:gd name="connsiteX1" fmla="*/ 829106 w 931228"/>
                <a:gd name="connsiteY1" fmla="*/ 1415377 h 1580477"/>
                <a:gd name="connsiteX2" fmla="*/ 749731 w 931228"/>
                <a:gd name="connsiteY2" fmla="*/ 1155027 h 1580477"/>
                <a:gd name="connsiteX3" fmla="*/ 876731 w 931228"/>
                <a:gd name="connsiteY3" fmla="*/ 1101052 h 1580477"/>
                <a:gd name="connsiteX4" fmla="*/ 930706 w 931228"/>
                <a:gd name="connsiteY4" fmla="*/ 1012152 h 1580477"/>
                <a:gd name="connsiteX5" fmla="*/ 825931 w 931228"/>
                <a:gd name="connsiteY5" fmla="*/ 1034377 h 1580477"/>
                <a:gd name="connsiteX6" fmla="*/ 771956 w 931228"/>
                <a:gd name="connsiteY6" fmla="*/ 970877 h 1580477"/>
                <a:gd name="connsiteX7" fmla="*/ 768781 w 931228"/>
                <a:gd name="connsiteY7" fmla="*/ 796252 h 1580477"/>
                <a:gd name="connsiteX8" fmla="*/ 873556 w 931228"/>
                <a:gd name="connsiteY8" fmla="*/ 485102 h 1580477"/>
                <a:gd name="connsiteX9" fmla="*/ 810056 w 931228"/>
                <a:gd name="connsiteY9" fmla="*/ 208877 h 1580477"/>
                <a:gd name="connsiteX10" fmla="*/ 667181 w 931228"/>
                <a:gd name="connsiteY10" fmla="*/ 53302 h 1580477"/>
                <a:gd name="connsiteX11" fmla="*/ 406831 w 931228"/>
                <a:gd name="connsiteY11" fmla="*/ 2502 h 1580477"/>
                <a:gd name="connsiteX12" fmla="*/ 152831 w 931228"/>
                <a:gd name="connsiteY12" fmla="*/ 119977 h 1580477"/>
                <a:gd name="connsiteX13" fmla="*/ 165531 w 931228"/>
                <a:gd name="connsiteY13" fmla="*/ 278727 h 1580477"/>
                <a:gd name="connsiteX14" fmla="*/ 73456 w 931228"/>
                <a:gd name="connsiteY14" fmla="*/ 380327 h 1580477"/>
                <a:gd name="connsiteX15" fmla="*/ 114731 w 931228"/>
                <a:gd name="connsiteY15" fmla="*/ 494627 h 1580477"/>
                <a:gd name="connsiteX16" fmla="*/ 3606 w 931228"/>
                <a:gd name="connsiteY16" fmla="*/ 751802 h 1580477"/>
                <a:gd name="connsiteX17" fmla="*/ 32181 w 931228"/>
                <a:gd name="connsiteY17" fmla="*/ 869277 h 1580477"/>
                <a:gd name="connsiteX18" fmla="*/ 82981 w 931228"/>
                <a:gd name="connsiteY18" fmla="*/ 935952 h 1580477"/>
                <a:gd name="connsiteX19" fmla="*/ 124256 w 931228"/>
                <a:gd name="connsiteY19" fmla="*/ 926427 h 1580477"/>
                <a:gd name="connsiteX20" fmla="*/ 194106 w 931228"/>
                <a:gd name="connsiteY20" fmla="*/ 824827 h 1580477"/>
                <a:gd name="connsiteX21" fmla="*/ 248081 w 931228"/>
                <a:gd name="connsiteY21" fmla="*/ 824827 h 1580477"/>
                <a:gd name="connsiteX22" fmla="*/ 359206 w 931228"/>
                <a:gd name="connsiteY22" fmla="*/ 704177 h 1580477"/>
                <a:gd name="connsiteX23" fmla="*/ 375081 w 931228"/>
                <a:gd name="connsiteY23" fmla="*/ 1056602 h 1580477"/>
                <a:gd name="connsiteX24" fmla="*/ 178231 w 931228"/>
                <a:gd name="connsiteY24" fmla="*/ 1580477 h 1580477"/>
                <a:gd name="connsiteX0" fmla="*/ 924356 w 931228"/>
                <a:gd name="connsiteY0" fmla="*/ 1574096 h 1580446"/>
                <a:gd name="connsiteX1" fmla="*/ 829106 w 931228"/>
                <a:gd name="connsiteY1" fmla="*/ 1415346 h 1580446"/>
                <a:gd name="connsiteX2" fmla="*/ 749731 w 931228"/>
                <a:gd name="connsiteY2" fmla="*/ 1154996 h 1580446"/>
                <a:gd name="connsiteX3" fmla="*/ 876731 w 931228"/>
                <a:gd name="connsiteY3" fmla="*/ 1101021 h 1580446"/>
                <a:gd name="connsiteX4" fmla="*/ 930706 w 931228"/>
                <a:gd name="connsiteY4" fmla="*/ 1012121 h 1580446"/>
                <a:gd name="connsiteX5" fmla="*/ 825931 w 931228"/>
                <a:gd name="connsiteY5" fmla="*/ 1034346 h 1580446"/>
                <a:gd name="connsiteX6" fmla="*/ 771956 w 931228"/>
                <a:gd name="connsiteY6" fmla="*/ 970846 h 1580446"/>
                <a:gd name="connsiteX7" fmla="*/ 768781 w 931228"/>
                <a:gd name="connsiteY7" fmla="*/ 796221 h 1580446"/>
                <a:gd name="connsiteX8" fmla="*/ 873556 w 931228"/>
                <a:gd name="connsiteY8" fmla="*/ 485071 h 1580446"/>
                <a:gd name="connsiteX9" fmla="*/ 825931 w 931228"/>
                <a:gd name="connsiteY9" fmla="*/ 205671 h 1580446"/>
                <a:gd name="connsiteX10" fmla="*/ 667181 w 931228"/>
                <a:gd name="connsiteY10" fmla="*/ 53271 h 1580446"/>
                <a:gd name="connsiteX11" fmla="*/ 406831 w 931228"/>
                <a:gd name="connsiteY11" fmla="*/ 2471 h 1580446"/>
                <a:gd name="connsiteX12" fmla="*/ 152831 w 931228"/>
                <a:gd name="connsiteY12" fmla="*/ 119946 h 1580446"/>
                <a:gd name="connsiteX13" fmla="*/ 165531 w 931228"/>
                <a:gd name="connsiteY13" fmla="*/ 278696 h 1580446"/>
                <a:gd name="connsiteX14" fmla="*/ 73456 w 931228"/>
                <a:gd name="connsiteY14" fmla="*/ 380296 h 1580446"/>
                <a:gd name="connsiteX15" fmla="*/ 114731 w 931228"/>
                <a:gd name="connsiteY15" fmla="*/ 494596 h 1580446"/>
                <a:gd name="connsiteX16" fmla="*/ 3606 w 931228"/>
                <a:gd name="connsiteY16" fmla="*/ 751771 h 1580446"/>
                <a:gd name="connsiteX17" fmla="*/ 32181 w 931228"/>
                <a:gd name="connsiteY17" fmla="*/ 869246 h 1580446"/>
                <a:gd name="connsiteX18" fmla="*/ 82981 w 931228"/>
                <a:gd name="connsiteY18" fmla="*/ 935921 h 1580446"/>
                <a:gd name="connsiteX19" fmla="*/ 124256 w 931228"/>
                <a:gd name="connsiteY19" fmla="*/ 926396 h 1580446"/>
                <a:gd name="connsiteX20" fmla="*/ 194106 w 931228"/>
                <a:gd name="connsiteY20" fmla="*/ 824796 h 1580446"/>
                <a:gd name="connsiteX21" fmla="*/ 248081 w 931228"/>
                <a:gd name="connsiteY21" fmla="*/ 824796 h 1580446"/>
                <a:gd name="connsiteX22" fmla="*/ 359206 w 931228"/>
                <a:gd name="connsiteY22" fmla="*/ 704146 h 1580446"/>
                <a:gd name="connsiteX23" fmla="*/ 375081 w 931228"/>
                <a:gd name="connsiteY23" fmla="*/ 1056571 h 1580446"/>
                <a:gd name="connsiteX24" fmla="*/ 178231 w 931228"/>
                <a:gd name="connsiteY24" fmla="*/ 1580446 h 1580446"/>
                <a:gd name="connsiteX0" fmla="*/ 924356 w 931228"/>
                <a:gd name="connsiteY0" fmla="*/ 1575176 h 1581526"/>
                <a:gd name="connsiteX1" fmla="*/ 829106 w 931228"/>
                <a:gd name="connsiteY1" fmla="*/ 1416426 h 1581526"/>
                <a:gd name="connsiteX2" fmla="*/ 749731 w 931228"/>
                <a:gd name="connsiteY2" fmla="*/ 1156076 h 1581526"/>
                <a:gd name="connsiteX3" fmla="*/ 876731 w 931228"/>
                <a:gd name="connsiteY3" fmla="*/ 1102101 h 1581526"/>
                <a:gd name="connsiteX4" fmla="*/ 930706 w 931228"/>
                <a:gd name="connsiteY4" fmla="*/ 1013201 h 1581526"/>
                <a:gd name="connsiteX5" fmla="*/ 825931 w 931228"/>
                <a:gd name="connsiteY5" fmla="*/ 1035426 h 1581526"/>
                <a:gd name="connsiteX6" fmla="*/ 771956 w 931228"/>
                <a:gd name="connsiteY6" fmla="*/ 971926 h 1581526"/>
                <a:gd name="connsiteX7" fmla="*/ 768781 w 931228"/>
                <a:gd name="connsiteY7" fmla="*/ 797301 h 1581526"/>
                <a:gd name="connsiteX8" fmla="*/ 873556 w 931228"/>
                <a:gd name="connsiteY8" fmla="*/ 486151 h 1581526"/>
                <a:gd name="connsiteX9" fmla="*/ 825931 w 931228"/>
                <a:gd name="connsiteY9" fmla="*/ 206751 h 1581526"/>
                <a:gd name="connsiteX10" fmla="*/ 667181 w 931228"/>
                <a:gd name="connsiteY10" fmla="*/ 54351 h 1581526"/>
                <a:gd name="connsiteX11" fmla="*/ 406831 w 931228"/>
                <a:gd name="connsiteY11" fmla="*/ 3551 h 1581526"/>
                <a:gd name="connsiteX12" fmla="*/ 178231 w 931228"/>
                <a:gd name="connsiteY12" fmla="*/ 140076 h 1581526"/>
                <a:gd name="connsiteX13" fmla="*/ 165531 w 931228"/>
                <a:gd name="connsiteY13" fmla="*/ 279776 h 1581526"/>
                <a:gd name="connsiteX14" fmla="*/ 73456 w 931228"/>
                <a:gd name="connsiteY14" fmla="*/ 381376 h 1581526"/>
                <a:gd name="connsiteX15" fmla="*/ 114731 w 931228"/>
                <a:gd name="connsiteY15" fmla="*/ 495676 h 1581526"/>
                <a:gd name="connsiteX16" fmla="*/ 3606 w 931228"/>
                <a:gd name="connsiteY16" fmla="*/ 752851 h 1581526"/>
                <a:gd name="connsiteX17" fmla="*/ 32181 w 931228"/>
                <a:gd name="connsiteY17" fmla="*/ 870326 h 1581526"/>
                <a:gd name="connsiteX18" fmla="*/ 82981 w 931228"/>
                <a:gd name="connsiteY18" fmla="*/ 937001 h 1581526"/>
                <a:gd name="connsiteX19" fmla="*/ 124256 w 931228"/>
                <a:gd name="connsiteY19" fmla="*/ 927476 h 1581526"/>
                <a:gd name="connsiteX20" fmla="*/ 194106 w 931228"/>
                <a:gd name="connsiteY20" fmla="*/ 825876 h 1581526"/>
                <a:gd name="connsiteX21" fmla="*/ 248081 w 931228"/>
                <a:gd name="connsiteY21" fmla="*/ 825876 h 1581526"/>
                <a:gd name="connsiteX22" fmla="*/ 359206 w 931228"/>
                <a:gd name="connsiteY22" fmla="*/ 705226 h 1581526"/>
                <a:gd name="connsiteX23" fmla="*/ 375081 w 931228"/>
                <a:gd name="connsiteY23" fmla="*/ 1057651 h 1581526"/>
                <a:gd name="connsiteX24" fmla="*/ 178231 w 931228"/>
                <a:gd name="connsiteY24" fmla="*/ 1581526 h 1581526"/>
                <a:gd name="connsiteX0" fmla="*/ 924356 w 931228"/>
                <a:gd name="connsiteY0" fmla="*/ 1576717 h 1583067"/>
                <a:gd name="connsiteX1" fmla="*/ 829106 w 931228"/>
                <a:gd name="connsiteY1" fmla="*/ 1417967 h 1583067"/>
                <a:gd name="connsiteX2" fmla="*/ 749731 w 931228"/>
                <a:gd name="connsiteY2" fmla="*/ 1157617 h 1583067"/>
                <a:gd name="connsiteX3" fmla="*/ 876731 w 931228"/>
                <a:gd name="connsiteY3" fmla="*/ 1103642 h 1583067"/>
                <a:gd name="connsiteX4" fmla="*/ 930706 w 931228"/>
                <a:gd name="connsiteY4" fmla="*/ 1014742 h 1583067"/>
                <a:gd name="connsiteX5" fmla="*/ 825931 w 931228"/>
                <a:gd name="connsiteY5" fmla="*/ 1036967 h 1583067"/>
                <a:gd name="connsiteX6" fmla="*/ 771956 w 931228"/>
                <a:gd name="connsiteY6" fmla="*/ 973467 h 1583067"/>
                <a:gd name="connsiteX7" fmla="*/ 768781 w 931228"/>
                <a:gd name="connsiteY7" fmla="*/ 798842 h 1583067"/>
                <a:gd name="connsiteX8" fmla="*/ 873556 w 931228"/>
                <a:gd name="connsiteY8" fmla="*/ 487692 h 1583067"/>
                <a:gd name="connsiteX9" fmla="*/ 825931 w 931228"/>
                <a:gd name="connsiteY9" fmla="*/ 208292 h 1583067"/>
                <a:gd name="connsiteX10" fmla="*/ 667181 w 931228"/>
                <a:gd name="connsiteY10" fmla="*/ 55892 h 1583067"/>
                <a:gd name="connsiteX11" fmla="*/ 406831 w 931228"/>
                <a:gd name="connsiteY11" fmla="*/ 5092 h 1583067"/>
                <a:gd name="connsiteX12" fmla="*/ 121081 w 931228"/>
                <a:gd name="connsiteY12" fmla="*/ 167017 h 1583067"/>
                <a:gd name="connsiteX13" fmla="*/ 165531 w 931228"/>
                <a:gd name="connsiteY13" fmla="*/ 281317 h 1583067"/>
                <a:gd name="connsiteX14" fmla="*/ 73456 w 931228"/>
                <a:gd name="connsiteY14" fmla="*/ 382917 h 1583067"/>
                <a:gd name="connsiteX15" fmla="*/ 114731 w 931228"/>
                <a:gd name="connsiteY15" fmla="*/ 497217 h 1583067"/>
                <a:gd name="connsiteX16" fmla="*/ 3606 w 931228"/>
                <a:gd name="connsiteY16" fmla="*/ 754392 h 1583067"/>
                <a:gd name="connsiteX17" fmla="*/ 32181 w 931228"/>
                <a:gd name="connsiteY17" fmla="*/ 871867 h 1583067"/>
                <a:gd name="connsiteX18" fmla="*/ 82981 w 931228"/>
                <a:gd name="connsiteY18" fmla="*/ 938542 h 1583067"/>
                <a:gd name="connsiteX19" fmla="*/ 124256 w 931228"/>
                <a:gd name="connsiteY19" fmla="*/ 929017 h 1583067"/>
                <a:gd name="connsiteX20" fmla="*/ 194106 w 931228"/>
                <a:gd name="connsiteY20" fmla="*/ 827417 h 1583067"/>
                <a:gd name="connsiteX21" fmla="*/ 248081 w 931228"/>
                <a:gd name="connsiteY21" fmla="*/ 827417 h 1583067"/>
                <a:gd name="connsiteX22" fmla="*/ 359206 w 931228"/>
                <a:gd name="connsiteY22" fmla="*/ 706767 h 1583067"/>
                <a:gd name="connsiteX23" fmla="*/ 375081 w 931228"/>
                <a:gd name="connsiteY23" fmla="*/ 1059192 h 1583067"/>
                <a:gd name="connsiteX24" fmla="*/ 178231 w 931228"/>
                <a:gd name="connsiteY24" fmla="*/ 1583067 h 1583067"/>
                <a:gd name="connsiteX0" fmla="*/ 924356 w 931228"/>
                <a:gd name="connsiteY0" fmla="*/ 1576717 h 1583067"/>
                <a:gd name="connsiteX1" fmla="*/ 829106 w 931228"/>
                <a:gd name="connsiteY1" fmla="*/ 1417967 h 1583067"/>
                <a:gd name="connsiteX2" fmla="*/ 749731 w 931228"/>
                <a:gd name="connsiteY2" fmla="*/ 1157617 h 1583067"/>
                <a:gd name="connsiteX3" fmla="*/ 876731 w 931228"/>
                <a:gd name="connsiteY3" fmla="*/ 1103642 h 1583067"/>
                <a:gd name="connsiteX4" fmla="*/ 930706 w 931228"/>
                <a:gd name="connsiteY4" fmla="*/ 1014742 h 1583067"/>
                <a:gd name="connsiteX5" fmla="*/ 825931 w 931228"/>
                <a:gd name="connsiteY5" fmla="*/ 1036967 h 1583067"/>
                <a:gd name="connsiteX6" fmla="*/ 771956 w 931228"/>
                <a:gd name="connsiteY6" fmla="*/ 973467 h 1583067"/>
                <a:gd name="connsiteX7" fmla="*/ 768781 w 931228"/>
                <a:gd name="connsiteY7" fmla="*/ 798842 h 1583067"/>
                <a:gd name="connsiteX8" fmla="*/ 873556 w 931228"/>
                <a:gd name="connsiteY8" fmla="*/ 487692 h 1583067"/>
                <a:gd name="connsiteX9" fmla="*/ 825931 w 931228"/>
                <a:gd name="connsiteY9" fmla="*/ 208292 h 1583067"/>
                <a:gd name="connsiteX10" fmla="*/ 667181 w 931228"/>
                <a:gd name="connsiteY10" fmla="*/ 55892 h 1583067"/>
                <a:gd name="connsiteX11" fmla="*/ 406831 w 931228"/>
                <a:gd name="connsiteY11" fmla="*/ 5092 h 1583067"/>
                <a:gd name="connsiteX12" fmla="*/ 121081 w 931228"/>
                <a:gd name="connsiteY12" fmla="*/ 167017 h 1583067"/>
                <a:gd name="connsiteX13" fmla="*/ 152831 w 931228"/>
                <a:gd name="connsiteY13" fmla="*/ 284492 h 1583067"/>
                <a:gd name="connsiteX14" fmla="*/ 73456 w 931228"/>
                <a:gd name="connsiteY14" fmla="*/ 382917 h 1583067"/>
                <a:gd name="connsiteX15" fmla="*/ 114731 w 931228"/>
                <a:gd name="connsiteY15" fmla="*/ 497217 h 1583067"/>
                <a:gd name="connsiteX16" fmla="*/ 3606 w 931228"/>
                <a:gd name="connsiteY16" fmla="*/ 754392 h 1583067"/>
                <a:gd name="connsiteX17" fmla="*/ 32181 w 931228"/>
                <a:gd name="connsiteY17" fmla="*/ 871867 h 1583067"/>
                <a:gd name="connsiteX18" fmla="*/ 82981 w 931228"/>
                <a:gd name="connsiteY18" fmla="*/ 938542 h 1583067"/>
                <a:gd name="connsiteX19" fmla="*/ 124256 w 931228"/>
                <a:gd name="connsiteY19" fmla="*/ 929017 h 1583067"/>
                <a:gd name="connsiteX20" fmla="*/ 194106 w 931228"/>
                <a:gd name="connsiteY20" fmla="*/ 827417 h 1583067"/>
                <a:gd name="connsiteX21" fmla="*/ 248081 w 931228"/>
                <a:gd name="connsiteY21" fmla="*/ 827417 h 1583067"/>
                <a:gd name="connsiteX22" fmla="*/ 359206 w 931228"/>
                <a:gd name="connsiteY22" fmla="*/ 706767 h 1583067"/>
                <a:gd name="connsiteX23" fmla="*/ 375081 w 931228"/>
                <a:gd name="connsiteY23" fmla="*/ 1059192 h 1583067"/>
                <a:gd name="connsiteX24" fmla="*/ 178231 w 931228"/>
                <a:gd name="connsiteY24" fmla="*/ 1583067 h 1583067"/>
                <a:gd name="connsiteX0" fmla="*/ 924356 w 931228"/>
                <a:gd name="connsiteY0" fmla="*/ 1576717 h 1583067"/>
                <a:gd name="connsiteX1" fmla="*/ 829106 w 931228"/>
                <a:gd name="connsiteY1" fmla="*/ 1417967 h 1583067"/>
                <a:gd name="connsiteX2" fmla="*/ 749731 w 931228"/>
                <a:gd name="connsiteY2" fmla="*/ 1157617 h 1583067"/>
                <a:gd name="connsiteX3" fmla="*/ 876731 w 931228"/>
                <a:gd name="connsiteY3" fmla="*/ 1103642 h 1583067"/>
                <a:gd name="connsiteX4" fmla="*/ 930706 w 931228"/>
                <a:gd name="connsiteY4" fmla="*/ 1014742 h 1583067"/>
                <a:gd name="connsiteX5" fmla="*/ 825931 w 931228"/>
                <a:gd name="connsiteY5" fmla="*/ 1036967 h 1583067"/>
                <a:gd name="connsiteX6" fmla="*/ 771956 w 931228"/>
                <a:gd name="connsiteY6" fmla="*/ 973467 h 1583067"/>
                <a:gd name="connsiteX7" fmla="*/ 768781 w 931228"/>
                <a:gd name="connsiteY7" fmla="*/ 798842 h 1583067"/>
                <a:gd name="connsiteX8" fmla="*/ 873556 w 931228"/>
                <a:gd name="connsiteY8" fmla="*/ 487692 h 1583067"/>
                <a:gd name="connsiteX9" fmla="*/ 825931 w 931228"/>
                <a:gd name="connsiteY9" fmla="*/ 208292 h 1583067"/>
                <a:gd name="connsiteX10" fmla="*/ 667181 w 931228"/>
                <a:gd name="connsiteY10" fmla="*/ 55892 h 1583067"/>
                <a:gd name="connsiteX11" fmla="*/ 406831 w 931228"/>
                <a:gd name="connsiteY11" fmla="*/ 5092 h 1583067"/>
                <a:gd name="connsiteX12" fmla="*/ 121081 w 931228"/>
                <a:gd name="connsiteY12" fmla="*/ 167017 h 1583067"/>
                <a:gd name="connsiteX13" fmla="*/ 146481 w 931228"/>
                <a:gd name="connsiteY13" fmla="*/ 284492 h 1583067"/>
                <a:gd name="connsiteX14" fmla="*/ 73456 w 931228"/>
                <a:gd name="connsiteY14" fmla="*/ 382917 h 1583067"/>
                <a:gd name="connsiteX15" fmla="*/ 114731 w 931228"/>
                <a:gd name="connsiteY15" fmla="*/ 497217 h 1583067"/>
                <a:gd name="connsiteX16" fmla="*/ 3606 w 931228"/>
                <a:gd name="connsiteY16" fmla="*/ 754392 h 1583067"/>
                <a:gd name="connsiteX17" fmla="*/ 32181 w 931228"/>
                <a:gd name="connsiteY17" fmla="*/ 871867 h 1583067"/>
                <a:gd name="connsiteX18" fmla="*/ 82981 w 931228"/>
                <a:gd name="connsiteY18" fmla="*/ 938542 h 1583067"/>
                <a:gd name="connsiteX19" fmla="*/ 124256 w 931228"/>
                <a:gd name="connsiteY19" fmla="*/ 929017 h 1583067"/>
                <a:gd name="connsiteX20" fmla="*/ 194106 w 931228"/>
                <a:gd name="connsiteY20" fmla="*/ 827417 h 1583067"/>
                <a:gd name="connsiteX21" fmla="*/ 248081 w 931228"/>
                <a:gd name="connsiteY21" fmla="*/ 827417 h 1583067"/>
                <a:gd name="connsiteX22" fmla="*/ 359206 w 931228"/>
                <a:gd name="connsiteY22" fmla="*/ 706767 h 1583067"/>
                <a:gd name="connsiteX23" fmla="*/ 375081 w 931228"/>
                <a:gd name="connsiteY23" fmla="*/ 1059192 h 1583067"/>
                <a:gd name="connsiteX24" fmla="*/ 178231 w 931228"/>
                <a:gd name="connsiteY24" fmla="*/ 1583067 h 1583067"/>
                <a:gd name="connsiteX0" fmla="*/ 925012 w 931884"/>
                <a:gd name="connsiteY0" fmla="*/ 1576717 h 1583067"/>
                <a:gd name="connsiteX1" fmla="*/ 829762 w 931884"/>
                <a:gd name="connsiteY1" fmla="*/ 1417967 h 1583067"/>
                <a:gd name="connsiteX2" fmla="*/ 750387 w 931884"/>
                <a:gd name="connsiteY2" fmla="*/ 1157617 h 1583067"/>
                <a:gd name="connsiteX3" fmla="*/ 877387 w 931884"/>
                <a:gd name="connsiteY3" fmla="*/ 1103642 h 1583067"/>
                <a:gd name="connsiteX4" fmla="*/ 931362 w 931884"/>
                <a:gd name="connsiteY4" fmla="*/ 1014742 h 1583067"/>
                <a:gd name="connsiteX5" fmla="*/ 826587 w 931884"/>
                <a:gd name="connsiteY5" fmla="*/ 1036967 h 1583067"/>
                <a:gd name="connsiteX6" fmla="*/ 772612 w 931884"/>
                <a:gd name="connsiteY6" fmla="*/ 973467 h 1583067"/>
                <a:gd name="connsiteX7" fmla="*/ 769437 w 931884"/>
                <a:gd name="connsiteY7" fmla="*/ 798842 h 1583067"/>
                <a:gd name="connsiteX8" fmla="*/ 874212 w 931884"/>
                <a:gd name="connsiteY8" fmla="*/ 487692 h 1583067"/>
                <a:gd name="connsiteX9" fmla="*/ 826587 w 931884"/>
                <a:gd name="connsiteY9" fmla="*/ 208292 h 1583067"/>
                <a:gd name="connsiteX10" fmla="*/ 667837 w 931884"/>
                <a:gd name="connsiteY10" fmla="*/ 55892 h 1583067"/>
                <a:gd name="connsiteX11" fmla="*/ 407487 w 931884"/>
                <a:gd name="connsiteY11" fmla="*/ 5092 h 1583067"/>
                <a:gd name="connsiteX12" fmla="*/ 121737 w 931884"/>
                <a:gd name="connsiteY12" fmla="*/ 167017 h 1583067"/>
                <a:gd name="connsiteX13" fmla="*/ 147137 w 931884"/>
                <a:gd name="connsiteY13" fmla="*/ 284492 h 1583067"/>
                <a:gd name="connsiteX14" fmla="*/ 74112 w 931884"/>
                <a:gd name="connsiteY14" fmla="*/ 382917 h 1583067"/>
                <a:gd name="connsiteX15" fmla="*/ 115387 w 931884"/>
                <a:gd name="connsiteY15" fmla="*/ 497217 h 1583067"/>
                <a:gd name="connsiteX16" fmla="*/ 4262 w 931884"/>
                <a:gd name="connsiteY16" fmla="*/ 754392 h 1583067"/>
                <a:gd name="connsiteX17" fmla="*/ 32837 w 931884"/>
                <a:gd name="connsiteY17" fmla="*/ 871867 h 1583067"/>
                <a:gd name="connsiteX18" fmla="*/ 124912 w 931884"/>
                <a:gd name="connsiteY18" fmla="*/ 929017 h 1583067"/>
                <a:gd name="connsiteX19" fmla="*/ 194762 w 931884"/>
                <a:gd name="connsiteY19" fmla="*/ 827417 h 1583067"/>
                <a:gd name="connsiteX20" fmla="*/ 248737 w 931884"/>
                <a:gd name="connsiteY20" fmla="*/ 827417 h 1583067"/>
                <a:gd name="connsiteX21" fmla="*/ 359862 w 931884"/>
                <a:gd name="connsiteY21" fmla="*/ 706767 h 1583067"/>
                <a:gd name="connsiteX22" fmla="*/ 375737 w 931884"/>
                <a:gd name="connsiteY22" fmla="*/ 1059192 h 1583067"/>
                <a:gd name="connsiteX23" fmla="*/ 178887 w 931884"/>
                <a:gd name="connsiteY23" fmla="*/ 1583067 h 1583067"/>
                <a:gd name="connsiteX0" fmla="*/ 924540 w 931412"/>
                <a:gd name="connsiteY0" fmla="*/ 1576717 h 1583067"/>
                <a:gd name="connsiteX1" fmla="*/ 829290 w 931412"/>
                <a:gd name="connsiteY1" fmla="*/ 1417967 h 1583067"/>
                <a:gd name="connsiteX2" fmla="*/ 749915 w 931412"/>
                <a:gd name="connsiteY2" fmla="*/ 1157617 h 1583067"/>
                <a:gd name="connsiteX3" fmla="*/ 876915 w 931412"/>
                <a:gd name="connsiteY3" fmla="*/ 1103642 h 1583067"/>
                <a:gd name="connsiteX4" fmla="*/ 930890 w 931412"/>
                <a:gd name="connsiteY4" fmla="*/ 1014742 h 1583067"/>
                <a:gd name="connsiteX5" fmla="*/ 826115 w 931412"/>
                <a:gd name="connsiteY5" fmla="*/ 1036967 h 1583067"/>
                <a:gd name="connsiteX6" fmla="*/ 772140 w 931412"/>
                <a:gd name="connsiteY6" fmla="*/ 973467 h 1583067"/>
                <a:gd name="connsiteX7" fmla="*/ 768965 w 931412"/>
                <a:gd name="connsiteY7" fmla="*/ 798842 h 1583067"/>
                <a:gd name="connsiteX8" fmla="*/ 873740 w 931412"/>
                <a:gd name="connsiteY8" fmla="*/ 487692 h 1583067"/>
                <a:gd name="connsiteX9" fmla="*/ 826115 w 931412"/>
                <a:gd name="connsiteY9" fmla="*/ 208292 h 1583067"/>
                <a:gd name="connsiteX10" fmla="*/ 667365 w 931412"/>
                <a:gd name="connsiteY10" fmla="*/ 55892 h 1583067"/>
                <a:gd name="connsiteX11" fmla="*/ 407015 w 931412"/>
                <a:gd name="connsiteY11" fmla="*/ 5092 h 1583067"/>
                <a:gd name="connsiteX12" fmla="*/ 121265 w 931412"/>
                <a:gd name="connsiteY12" fmla="*/ 167017 h 1583067"/>
                <a:gd name="connsiteX13" fmla="*/ 146665 w 931412"/>
                <a:gd name="connsiteY13" fmla="*/ 284492 h 1583067"/>
                <a:gd name="connsiteX14" fmla="*/ 73640 w 931412"/>
                <a:gd name="connsiteY14" fmla="*/ 382917 h 1583067"/>
                <a:gd name="connsiteX15" fmla="*/ 114915 w 931412"/>
                <a:gd name="connsiteY15" fmla="*/ 497217 h 1583067"/>
                <a:gd name="connsiteX16" fmla="*/ 3790 w 931412"/>
                <a:gd name="connsiteY16" fmla="*/ 754392 h 1583067"/>
                <a:gd name="connsiteX17" fmla="*/ 32365 w 931412"/>
                <a:gd name="connsiteY17" fmla="*/ 871867 h 1583067"/>
                <a:gd name="connsiteX18" fmla="*/ 95865 w 931412"/>
                <a:gd name="connsiteY18" fmla="*/ 902823 h 1583067"/>
                <a:gd name="connsiteX19" fmla="*/ 194290 w 931412"/>
                <a:gd name="connsiteY19" fmla="*/ 827417 h 1583067"/>
                <a:gd name="connsiteX20" fmla="*/ 248265 w 931412"/>
                <a:gd name="connsiteY20" fmla="*/ 827417 h 1583067"/>
                <a:gd name="connsiteX21" fmla="*/ 359390 w 931412"/>
                <a:gd name="connsiteY21" fmla="*/ 706767 h 1583067"/>
                <a:gd name="connsiteX22" fmla="*/ 375265 w 931412"/>
                <a:gd name="connsiteY22" fmla="*/ 1059192 h 1583067"/>
                <a:gd name="connsiteX23" fmla="*/ 178415 w 931412"/>
                <a:gd name="connsiteY23" fmla="*/ 1583067 h 1583067"/>
                <a:gd name="connsiteX0" fmla="*/ 924540 w 931412"/>
                <a:gd name="connsiteY0" fmla="*/ 1576717 h 1583067"/>
                <a:gd name="connsiteX1" fmla="*/ 829290 w 931412"/>
                <a:gd name="connsiteY1" fmla="*/ 1417967 h 1583067"/>
                <a:gd name="connsiteX2" fmla="*/ 749915 w 931412"/>
                <a:gd name="connsiteY2" fmla="*/ 1157617 h 1583067"/>
                <a:gd name="connsiteX3" fmla="*/ 876915 w 931412"/>
                <a:gd name="connsiteY3" fmla="*/ 1103642 h 1583067"/>
                <a:gd name="connsiteX4" fmla="*/ 930890 w 931412"/>
                <a:gd name="connsiteY4" fmla="*/ 1014742 h 1583067"/>
                <a:gd name="connsiteX5" fmla="*/ 826115 w 931412"/>
                <a:gd name="connsiteY5" fmla="*/ 1036967 h 1583067"/>
                <a:gd name="connsiteX6" fmla="*/ 772140 w 931412"/>
                <a:gd name="connsiteY6" fmla="*/ 973467 h 1583067"/>
                <a:gd name="connsiteX7" fmla="*/ 768965 w 931412"/>
                <a:gd name="connsiteY7" fmla="*/ 798842 h 1583067"/>
                <a:gd name="connsiteX8" fmla="*/ 873740 w 931412"/>
                <a:gd name="connsiteY8" fmla="*/ 487692 h 1583067"/>
                <a:gd name="connsiteX9" fmla="*/ 826115 w 931412"/>
                <a:gd name="connsiteY9" fmla="*/ 208292 h 1583067"/>
                <a:gd name="connsiteX10" fmla="*/ 667365 w 931412"/>
                <a:gd name="connsiteY10" fmla="*/ 55892 h 1583067"/>
                <a:gd name="connsiteX11" fmla="*/ 407015 w 931412"/>
                <a:gd name="connsiteY11" fmla="*/ 5092 h 1583067"/>
                <a:gd name="connsiteX12" fmla="*/ 121265 w 931412"/>
                <a:gd name="connsiteY12" fmla="*/ 167017 h 1583067"/>
                <a:gd name="connsiteX13" fmla="*/ 146665 w 931412"/>
                <a:gd name="connsiteY13" fmla="*/ 284492 h 1583067"/>
                <a:gd name="connsiteX14" fmla="*/ 73640 w 931412"/>
                <a:gd name="connsiteY14" fmla="*/ 382917 h 1583067"/>
                <a:gd name="connsiteX15" fmla="*/ 114915 w 931412"/>
                <a:gd name="connsiteY15" fmla="*/ 497217 h 1583067"/>
                <a:gd name="connsiteX16" fmla="*/ 3790 w 931412"/>
                <a:gd name="connsiteY16" fmla="*/ 754392 h 1583067"/>
                <a:gd name="connsiteX17" fmla="*/ 32365 w 931412"/>
                <a:gd name="connsiteY17" fmla="*/ 871867 h 1583067"/>
                <a:gd name="connsiteX18" fmla="*/ 95865 w 931412"/>
                <a:gd name="connsiteY18" fmla="*/ 902823 h 1583067"/>
                <a:gd name="connsiteX19" fmla="*/ 194290 w 931412"/>
                <a:gd name="connsiteY19" fmla="*/ 827417 h 1583067"/>
                <a:gd name="connsiteX20" fmla="*/ 248265 w 931412"/>
                <a:gd name="connsiteY20" fmla="*/ 827417 h 1583067"/>
                <a:gd name="connsiteX21" fmla="*/ 359390 w 931412"/>
                <a:gd name="connsiteY21" fmla="*/ 706767 h 1583067"/>
                <a:gd name="connsiteX22" fmla="*/ 375265 w 931412"/>
                <a:gd name="connsiteY22" fmla="*/ 1059192 h 1583067"/>
                <a:gd name="connsiteX23" fmla="*/ 178415 w 931412"/>
                <a:gd name="connsiteY23" fmla="*/ 1583067 h 1583067"/>
                <a:gd name="connsiteX0" fmla="*/ 924540 w 931412"/>
                <a:gd name="connsiteY0" fmla="*/ 1576717 h 1583067"/>
                <a:gd name="connsiteX1" fmla="*/ 829290 w 931412"/>
                <a:gd name="connsiteY1" fmla="*/ 1417967 h 1583067"/>
                <a:gd name="connsiteX2" fmla="*/ 749915 w 931412"/>
                <a:gd name="connsiteY2" fmla="*/ 1157617 h 1583067"/>
                <a:gd name="connsiteX3" fmla="*/ 876915 w 931412"/>
                <a:gd name="connsiteY3" fmla="*/ 1103642 h 1583067"/>
                <a:gd name="connsiteX4" fmla="*/ 930890 w 931412"/>
                <a:gd name="connsiteY4" fmla="*/ 1014742 h 1583067"/>
                <a:gd name="connsiteX5" fmla="*/ 826115 w 931412"/>
                <a:gd name="connsiteY5" fmla="*/ 1036967 h 1583067"/>
                <a:gd name="connsiteX6" fmla="*/ 772140 w 931412"/>
                <a:gd name="connsiteY6" fmla="*/ 973467 h 1583067"/>
                <a:gd name="connsiteX7" fmla="*/ 768965 w 931412"/>
                <a:gd name="connsiteY7" fmla="*/ 798842 h 1583067"/>
                <a:gd name="connsiteX8" fmla="*/ 873740 w 931412"/>
                <a:gd name="connsiteY8" fmla="*/ 487692 h 1583067"/>
                <a:gd name="connsiteX9" fmla="*/ 826115 w 931412"/>
                <a:gd name="connsiteY9" fmla="*/ 208292 h 1583067"/>
                <a:gd name="connsiteX10" fmla="*/ 667365 w 931412"/>
                <a:gd name="connsiteY10" fmla="*/ 55892 h 1583067"/>
                <a:gd name="connsiteX11" fmla="*/ 407015 w 931412"/>
                <a:gd name="connsiteY11" fmla="*/ 5092 h 1583067"/>
                <a:gd name="connsiteX12" fmla="*/ 121265 w 931412"/>
                <a:gd name="connsiteY12" fmla="*/ 167017 h 1583067"/>
                <a:gd name="connsiteX13" fmla="*/ 146665 w 931412"/>
                <a:gd name="connsiteY13" fmla="*/ 284492 h 1583067"/>
                <a:gd name="connsiteX14" fmla="*/ 73640 w 931412"/>
                <a:gd name="connsiteY14" fmla="*/ 382917 h 1583067"/>
                <a:gd name="connsiteX15" fmla="*/ 114915 w 931412"/>
                <a:gd name="connsiteY15" fmla="*/ 497217 h 1583067"/>
                <a:gd name="connsiteX16" fmla="*/ 3790 w 931412"/>
                <a:gd name="connsiteY16" fmla="*/ 754392 h 1583067"/>
                <a:gd name="connsiteX17" fmla="*/ 32365 w 931412"/>
                <a:gd name="connsiteY17" fmla="*/ 871867 h 1583067"/>
                <a:gd name="connsiteX18" fmla="*/ 95865 w 931412"/>
                <a:gd name="connsiteY18" fmla="*/ 902823 h 1583067"/>
                <a:gd name="connsiteX19" fmla="*/ 194290 w 931412"/>
                <a:gd name="connsiteY19" fmla="*/ 827417 h 1583067"/>
                <a:gd name="connsiteX20" fmla="*/ 248265 w 931412"/>
                <a:gd name="connsiteY20" fmla="*/ 827417 h 1583067"/>
                <a:gd name="connsiteX21" fmla="*/ 359390 w 931412"/>
                <a:gd name="connsiteY21" fmla="*/ 706767 h 1583067"/>
                <a:gd name="connsiteX22" fmla="*/ 375265 w 931412"/>
                <a:gd name="connsiteY22" fmla="*/ 1059192 h 1583067"/>
                <a:gd name="connsiteX23" fmla="*/ 178415 w 931412"/>
                <a:gd name="connsiteY23" fmla="*/ 1583067 h 1583067"/>
                <a:gd name="connsiteX0" fmla="*/ 924540 w 931363"/>
                <a:gd name="connsiteY0" fmla="*/ 1576717 h 1583067"/>
                <a:gd name="connsiteX1" fmla="*/ 829290 w 931363"/>
                <a:gd name="connsiteY1" fmla="*/ 1417967 h 1583067"/>
                <a:gd name="connsiteX2" fmla="*/ 771346 w 931363"/>
                <a:gd name="connsiteY2" fmla="*/ 1145711 h 1583067"/>
                <a:gd name="connsiteX3" fmla="*/ 876915 w 931363"/>
                <a:gd name="connsiteY3" fmla="*/ 1103642 h 1583067"/>
                <a:gd name="connsiteX4" fmla="*/ 930890 w 931363"/>
                <a:gd name="connsiteY4" fmla="*/ 1014742 h 1583067"/>
                <a:gd name="connsiteX5" fmla="*/ 826115 w 931363"/>
                <a:gd name="connsiteY5" fmla="*/ 1036967 h 1583067"/>
                <a:gd name="connsiteX6" fmla="*/ 772140 w 931363"/>
                <a:gd name="connsiteY6" fmla="*/ 973467 h 1583067"/>
                <a:gd name="connsiteX7" fmla="*/ 768965 w 931363"/>
                <a:gd name="connsiteY7" fmla="*/ 798842 h 1583067"/>
                <a:gd name="connsiteX8" fmla="*/ 873740 w 931363"/>
                <a:gd name="connsiteY8" fmla="*/ 487692 h 1583067"/>
                <a:gd name="connsiteX9" fmla="*/ 826115 w 931363"/>
                <a:gd name="connsiteY9" fmla="*/ 208292 h 1583067"/>
                <a:gd name="connsiteX10" fmla="*/ 667365 w 931363"/>
                <a:gd name="connsiteY10" fmla="*/ 55892 h 1583067"/>
                <a:gd name="connsiteX11" fmla="*/ 407015 w 931363"/>
                <a:gd name="connsiteY11" fmla="*/ 5092 h 1583067"/>
                <a:gd name="connsiteX12" fmla="*/ 121265 w 931363"/>
                <a:gd name="connsiteY12" fmla="*/ 167017 h 1583067"/>
                <a:gd name="connsiteX13" fmla="*/ 146665 w 931363"/>
                <a:gd name="connsiteY13" fmla="*/ 284492 h 1583067"/>
                <a:gd name="connsiteX14" fmla="*/ 73640 w 931363"/>
                <a:gd name="connsiteY14" fmla="*/ 382917 h 1583067"/>
                <a:gd name="connsiteX15" fmla="*/ 114915 w 931363"/>
                <a:gd name="connsiteY15" fmla="*/ 497217 h 1583067"/>
                <a:gd name="connsiteX16" fmla="*/ 3790 w 931363"/>
                <a:gd name="connsiteY16" fmla="*/ 754392 h 1583067"/>
                <a:gd name="connsiteX17" fmla="*/ 32365 w 931363"/>
                <a:gd name="connsiteY17" fmla="*/ 871867 h 1583067"/>
                <a:gd name="connsiteX18" fmla="*/ 95865 w 931363"/>
                <a:gd name="connsiteY18" fmla="*/ 902823 h 1583067"/>
                <a:gd name="connsiteX19" fmla="*/ 194290 w 931363"/>
                <a:gd name="connsiteY19" fmla="*/ 827417 h 1583067"/>
                <a:gd name="connsiteX20" fmla="*/ 248265 w 931363"/>
                <a:gd name="connsiteY20" fmla="*/ 827417 h 1583067"/>
                <a:gd name="connsiteX21" fmla="*/ 359390 w 931363"/>
                <a:gd name="connsiteY21" fmla="*/ 706767 h 1583067"/>
                <a:gd name="connsiteX22" fmla="*/ 375265 w 931363"/>
                <a:gd name="connsiteY22" fmla="*/ 1059192 h 1583067"/>
                <a:gd name="connsiteX23" fmla="*/ 178415 w 931363"/>
                <a:gd name="connsiteY23" fmla="*/ 1583067 h 1583067"/>
                <a:gd name="connsiteX0" fmla="*/ 924540 w 931363"/>
                <a:gd name="connsiteY0" fmla="*/ 1576717 h 1583067"/>
                <a:gd name="connsiteX1" fmla="*/ 829290 w 931363"/>
                <a:gd name="connsiteY1" fmla="*/ 1417967 h 1583067"/>
                <a:gd name="connsiteX2" fmla="*/ 771346 w 931363"/>
                <a:gd name="connsiteY2" fmla="*/ 1145711 h 1583067"/>
                <a:gd name="connsiteX3" fmla="*/ 876915 w 931363"/>
                <a:gd name="connsiteY3" fmla="*/ 1103642 h 1583067"/>
                <a:gd name="connsiteX4" fmla="*/ 930890 w 931363"/>
                <a:gd name="connsiteY4" fmla="*/ 1014742 h 1583067"/>
                <a:gd name="connsiteX5" fmla="*/ 826115 w 931363"/>
                <a:gd name="connsiteY5" fmla="*/ 1036967 h 1583067"/>
                <a:gd name="connsiteX6" fmla="*/ 772140 w 931363"/>
                <a:gd name="connsiteY6" fmla="*/ 973467 h 1583067"/>
                <a:gd name="connsiteX7" fmla="*/ 768965 w 931363"/>
                <a:gd name="connsiteY7" fmla="*/ 798842 h 1583067"/>
                <a:gd name="connsiteX8" fmla="*/ 873740 w 931363"/>
                <a:gd name="connsiteY8" fmla="*/ 487692 h 1583067"/>
                <a:gd name="connsiteX9" fmla="*/ 826115 w 931363"/>
                <a:gd name="connsiteY9" fmla="*/ 208292 h 1583067"/>
                <a:gd name="connsiteX10" fmla="*/ 667365 w 931363"/>
                <a:gd name="connsiteY10" fmla="*/ 55892 h 1583067"/>
                <a:gd name="connsiteX11" fmla="*/ 407015 w 931363"/>
                <a:gd name="connsiteY11" fmla="*/ 5092 h 1583067"/>
                <a:gd name="connsiteX12" fmla="*/ 121265 w 931363"/>
                <a:gd name="connsiteY12" fmla="*/ 167017 h 1583067"/>
                <a:gd name="connsiteX13" fmla="*/ 146665 w 931363"/>
                <a:gd name="connsiteY13" fmla="*/ 284492 h 1583067"/>
                <a:gd name="connsiteX14" fmla="*/ 73640 w 931363"/>
                <a:gd name="connsiteY14" fmla="*/ 382917 h 1583067"/>
                <a:gd name="connsiteX15" fmla="*/ 114915 w 931363"/>
                <a:gd name="connsiteY15" fmla="*/ 497217 h 1583067"/>
                <a:gd name="connsiteX16" fmla="*/ 3790 w 931363"/>
                <a:gd name="connsiteY16" fmla="*/ 754392 h 1583067"/>
                <a:gd name="connsiteX17" fmla="*/ 32365 w 931363"/>
                <a:gd name="connsiteY17" fmla="*/ 871867 h 1583067"/>
                <a:gd name="connsiteX18" fmla="*/ 95865 w 931363"/>
                <a:gd name="connsiteY18" fmla="*/ 902823 h 1583067"/>
                <a:gd name="connsiteX19" fmla="*/ 194290 w 931363"/>
                <a:gd name="connsiteY19" fmla="*/ 827417 h 1583067"/>
                <a:gd name="connsiteX20" fmla="*/ 248265 w 931363"/>
                <a:gd name="connsiteY20" fmla="*/ 827417 h 1583067"/>
                <a:gd name="connsiteX21" fmla="*/ 359390 w 931363"/>
                <a:gd name="connsiteY21" fmla="*/ 706767 h 1583067"/>
                <a:gd name="connsiteX22" fmla="*/ 375265 w 931363"/>
                <a:gd name="connsiteY22" fmla="*/ 1059192 h 1583067"/>
                <a:gd name="connsiteX23" fmla="*/ 178415 w 931363"/>
                <a:gd name="connsiteY23" fmla="*/ 1583067 h 1583067"/>
                <a:gd name="connsiteX0" fmla="*/ 924540 w 931363"/>
                <a:gd name="connsiteY0" fmla="*/ 1576717 h 1583067"/>
                <a:gd name="connsiteX1" fmla="*/ 829290 w 931363"/>
                <a:gd name="connsiteY1" fmla="*/ 1417967 h 1583067"/>
                <a:gd name="connsiteX2" fmla="*/ 771346 w 931363"/>
                <a:gd name="connsiteY2" fmla="*/ 1145711 h 1583067"/>
                <a:gd name="connsiteX3" fmla="*/ 876915 w 931363"/>
                <a:gd name="connsiteY3" fmla="*/ 1096499 h 1583067"/>
                <a:gd name="connsiteX4" fmla="*/ 930890 w 931363"/>
                <a:gd name="connsiteY4" fmla="*/ 1014742 h 1583067"/>
                <a:gd name="connsiteX5" fmla="*/ 826115 w 931363"/>
                <a:gd name="connsiteY5" fmla="*/ 1036967 h 1583067"/>
                <a:gd name="connsiteX6" fmla="*/ 772140 w 931363"/>
                <a:gd name="connsiteY6" fmla="*/ 973467 h 1583067"/>
                <a:gd name="connsiteX7" fmla="*/ 768965 w 931363"/>
                <a:gd name="connsiteY7" fmla="*/ 798842 h 1583067"/>
                <a:gd name="connsiteX8" fmla="*/ 873740 w 931363"/>
                <a:gd name="connsiteY8" fmla="*/ 487692 h 1583067"/>
                <a:gd name="connsiteX9" fmla="*/ 826115 w 931363"/>
                <a:gd name="connsiteY9" fmla="*/ 208292 h 1583067"/>
                <a:gd name="connsiteX10" fmla="*/ 667365 w 931363"/>
                <a:gd name="connsiteY10" fmla="*/ 55892 h 1583067"/>
                <a:gd name="connsiteX11" fmla="*/ 407015 w 931363"/>
                <a:gd name="connsiteY11" fmla="*/ 5092 h 1583067"/>
                <a:gd name="connsiteX12" fmla="*/ 121265 w 931363"/>
                <a:gd name="connsiteY12" fmla="*/ 167017 h 1583067"/>
                <a:gd name="connsiteX13" fmla="*/ 146665 w 931363"/>
                <a:gd name="connsiteY13" fmla="*/ 284492 h 1583067"/>
                <a:gd name="connsiteX14" fmla="*/ 73640 w 931363"/>
                <a:gd name="connsiteY14" fmla="*/ 382917 h 1583067"/>
                <a:gd name="connsiteX15" fmla="*/ 114915 w 931363"/>
                <a:gd name="connsiteY15" fmla="*/ 497217 h 1583067"/>
                <a:gd name="connsiteX16" fmla="*/ 3790 w 931363"/>
                <a:gd name="connsiteY16" fmla="*/ 754392 h 1583067"/>
                <a:gd name="connsiteX17" fmla="*/ 32365 w 931363"/>
                <a:gd name="connsiteY17" fmla="*/ 871867 h 1583067"/>
                <a:gd name="connsiteX18" fmla="*/ 95865 w 931363"/>
                <a:gd name="connsiteY18" fmla="*/ 902823 h 1583067"/>
                <a:gd name="connsiteX19" fmla="*/ 194290 w 931363"/>
                <a:gd name="connsiteY19" fmla="*/ 827417 h 1583067"/>
                <a:gd name="connsiteX20" fmla="*/ 248265 w 931363"/>
                <a:gd name="connsiteY20" fmla="*/ 827417 h 1583067"/>
                <a:gd name="connsiteX21" fmla="*/ 359390 w 931363"/>
                <a:gd name="connsiteY21" fmla="*/ 706767 h 1583067"/>
                <a:gd name="connsiteX22" fmla="*/ 375265 w 931363"/>
                <a:gd name="connsiteY22" fmla="*/ 1059192 h 1583067"/>
                <a:gd name="connsiteX23" fmla="*/ 178415 w 931363"/>
                <a:gd name="connsiteY23" fmla="*/ 1583067 h 1583067"/>
                <a:gd name="connsiteX0" fmla="*/ 924540 w 931554"/>
                <a:gd name="connsiteY0" fmla="*/ 1576717 h 1583067"/>
                <a:gd name="connsiteX1" fmla="*/ 829290 w 931554"/>
                <a:gd name="connsiteY1" fmla="*/ 1417967 h 1583067"/>
                <a:gd name="connsiteX2" fmla="*/ 771346 w 931554"/>
                <a:gd name="connsiteY2" fmla="*/ 1145711 h 1583067"/>
                <a:gd name="connsiteX3" fmla="*/ 930890 w 931554"/>
                <a:gd name="connsiteY3" fmla="*/ 1014742 h 1583067"/>
                <a:gd name="connsiteX4" fmla="*/ 826115 w 931554"/>
                <a:gd name="connsiteY4" fmla="*/ 1036967 h 1583067"/>
                <a:gd name="connsiteX5" fmla="*/ 772140 w 931554"/>
                <a:gd name="connsiteY5" fmla="*/ 973467 h 1583067"/>
                <a:gd name="connsiteX6" fmla="*/ 768965 w 931554"/>
                <a:gd name="connsiteY6" fmla="*/ 798842 h 1583067"/>
                <a:gd name="connsiteX7" fmla="*/ 873740 w 931554"/>
                <a:gd name="connsiteY7" fmla="*/ 487692 h 1583067"/>
                <a:gd name="connsiteX8" fmla="*/ 826115 w 931554"/>
                <a:gd name="connsiteY8" fmla="*/ 208292 h 1583067"/>
                <a:gd name="connsiteX9" fmla="*/ 667365 w 931554"/>
                <a:gd name="connsiteY9" fmla="*/ 55892 h 1583067"/>
                <a:gd name="connsiteX10" fmla="*/ 407015 w 931554"/>
                <a:gd name="connsiteY10" fmla="*/ 5092 h 1583067"/>
                <a:gd name="connsiteX11" fmla="*/ 121265 w 931554"/>
                <a:gd name="connsiteY11" fmla="*/ 167017 h 1583067"/>
                <a:gd name="connsiteX12" fmla="*/ 146665 w 931554"/>
                <a:gd name="connsiteY12" fmla="*/ 284492 h 1583067"/>
                <a:gd name="connsiteX13" fmla="*/ 73640 w 931554"/>
                <a:gd name="connsiteY13" fmla="*/ 382917 h 1583067"/>
                <a:gd name="connsiteX14" fmla="*/ 114915 w 931554"/>
                <a:gd name="connsiteY14" fmla="*/ 497217 h 1583067"/>
                <a:gd name="connsiteX15" fmla="*/ 3790 w 931554"/>
                <a:gd name="connsiteY15" fmla="*/ 754392 h 1583067"/>
                <a:gd name="connsiteX16" fmla="*/ 32365 w 931554"/>
                <a:gd name="connsiteY16" fmla="*/ 871867 h 1583067"/>
                <a:gd name="connsiteX17" fmla="*/ 95865 w 931554"/>
                <a:gd name="connsiteY17" fmla="*/ 902823 h 1583067"/>
                <a:gd name="connsiteX18" fmla="*/ 194290 w 931554"/>
                <a:gd name="connsiteY18" fmla="*/ 827417 h 1583067"/>
                <a:gd name="connsiteX19" fmla="*/ 248265 w 931554"/>
                <a:gd name="connsiteY19" fmla="*/ 827417 h 1583067"/>
                <a:gd name="connsiteX20" fmla="*/ 359390 w 931554"/>
                <a:gd name="connsiteY20" fmla="*/ 706767 h 1583067"/>
                <a:gd name="connsiteX21" fmla="*/ 375265 w 931554"/>
                <a:gd name="connsiteY21" fmla="*/ 1059192 h 1583067"/>
                <a:gd name="connsiteX22" fmla="*/ 178415 w 931554"/>
                <a:gd name="connsiteY22" fmla="*/ 1583067 h 1583067"/>
                <a:gd name="connsiteX0" fmla="*/ 924540 w 931554"/>
                <a:gd name="connsiteY0" fmla="*/ 1576717 h 1583067"/>
                <a:gd name="connsiteX1" fmla="*/ 829290 w 931554"/>
                <a:gd name="connsiteY1" fmla="*/ 1417967 h 1583067"/>
                <a:gd name="connsiteX2" fmla="*/ 771346 w 931554"/>
                <a:gd name="connsiteY2" fmla="*/ 1145711 h 1583067"/>
                <a:gd name="connsiteX3" fmla="*/ 930890 w 931554"/>
                <a:gd name="connsiteY3" fmla="*/ 1014742 h 1583067"/>
                <a:gd name="connsiteX4" fmla="*/ 826115 w 931554"/>
                <a:gd name="connsiteY4" fmla="*/ 1036967 h 1583067"/>
                <a:gd name="connsiteX5" fmla="*/ 772140 w 931554"/>
                <a:gd name="connsiteY5" fmla="*/ 973467 h 1583067"/>
                <a:gd name="connsiteX6" fmla="*/ 768965 w 931554"/>
                <a:gd name="connsiteY6" fmla="*/ 798842 h 1583067"/>
                <a:gd name="connsiteX7" fmla="*/ 873740 w 931554"/>
                <a:gd name="connsiteY7" fmla="*/ 487692 h 1583067"/>
                <a:gd name="connsiteX8" fmla="*/ 826115 w 931554"/>
                <a:gd name="connsiteY8" fmla="*/ 208292 h 1583067"/>
                <a:gd name="connsiteX9" fmla="*/ 667365 w 931554"/>
                <a:gd name="connsiteY9" fmla="*/ 55892 h 1583067"/>
                <a:gd name="connsiteX10" fmla="*/ 407015 w 931554"/>
                <a:gd name="connsiteY10" fmla="*/ 5092 h 1583067"/>
                <a:gd name="connsiteX11" fmla="*/ 121265 w 931554"/>
                <a:gd name="connsiteY11" fmla="*/ 167017 h 1583067"/>
                <a:gd name="connsiteX12" fmla="*/ 146665 w 931554"/>
                <a:gd name="connsiteY12" fmla="*/ 284492 h 1583067"/>
                <a:gd name="connsiteX13" fmla="*/ 73640 w 931554"/>
                <a:gd name="connsiteY13" fmla="*/ 382917 h 1583067"/>
                <a:gd name="connsiteX14" fmla="*/ 114915 w 931554"/>
                <a:gd name="connsiteY14" fmla="*/ 497217 h 1583067"/>
                <a:gd name="connsiteX15" fmla="*/ 3790 w 931554"/>
                <a:gd name="connsiteY15" fmla="*/ 754392 h 1583067"/>
                <a:gd name="connsiteX16" fmla="*/ 32365 w 931554"/>
                <a:gd name="connsiteY16" fmla="*/ 871867 h 1583067"/>
                <a:gd name="connsiteX17" fmla="*/ 95865 w 931554"/>
                <a:gd name="connsiteY17" fmla="*/ 902823 h 1583067"/>
                <a:gd name="connsiteX18" fmla="*/ 194290 w 931554"/>
                <a:gd name="connsiteY18" fmla="*/ 827417 h 1583067"/>
                <a:gd name="connsiteX19" fmla="*/ 248265 w 931554"/>
                <a:gd name="connsiteY19" fmla="*/ 827417 h 1583067"/>
                <a:gd name="connsiteX20" fmla="*/ 359390 w 931554"/>
                <a:gd name="connsiteY20" fmla="*/ 706767 h 1583067"/>
                <a:gd name="connsiteX21" fmla="*/ 375265 w 931554"/>
                <a:gd name="connsiteY21" fmla="*/ 1059192 h 1583067"/>
                <a:gd name="connsiteX22" fmla="*/ 178415 w 931554"/>
                <a:gd name="connsiteY22" fmla="*/ 1583067 h 1583067"/>
                <a:gd name="connsiteX0" fmla="*/ 924540 w 931554"/>
                <a:gd name="connsiteY0" fmla="*/ 1576717 h 1583067"/>
                <a:gd name="connsiteX1" fmla="*/ 829290 w 931554"/>
                <a:gd name="connsiteY1" fmla="*/ 1417967 h 1583067"/>
                <a:gd name="connsiteX2" fmla="*/ 771346 w 931554"/>
                <a:gd name="connsiteY2" fmla="*/ 1145711 h 1583067"/>
                <a:gd name="connsiteX3" fmla="*/ 930890 w 931554"/>
                <a:gd name="connsiteY3" fmla="*/ 1014742 h 1583067"/>
                <a:gd name="connsiteX4" fmla="*/ 826115 w 931554"/>
                <a:gd name="connsiteY4" fmla="*/ 1036967 h 1583067"/>
                <a:gd name="connsiteX5" fmla="*/ 772140 w 931554"/>
                <a:gd name="connsiteY5" fmla="*/ 973467 h 1583067"/>
                <a:gd name="connsiteX6" fmla="*/ 768965 w 931554"/>
                <a:gd name="connsiteY6" fmla="*/ 798842 h 1583067"/>
                <a:gd name="connsiteX7" fmla="*/ 873740 w 931554"/>
                <a:gd name="connsiteY7" fmla="*/ 487692 h 1583067"/>
                <a:gd name="connsiteX8" fmla="*/ 826115 w 931554"/>
                <a:gd name="connsiteY8" fmla="*/ 208292 h 1583067"/>
                <a:gd name="connsiteX9" fmla="*/ 667365 w 931554"/>
                <a:gd name="connsiteY9" fmla="*/ 55892 h 1583067"/>
                <a:gd name="connsiteX10" fmla="*/ 407015 w 931554"/>
                <a:gd name="connsiteY10" fmla="*/ 5092 h 1583067"/>
                <a:gd name="connsiteX11" fmla="*/ 121265 w 931554"/>
                <a:gd name="connsiteY11" fmla="*/ 167017 h 1583067"/>
                <a:gd name="connsiteX12" fmla="*/ 146665 w 931554"/>
                <a:gd name="connsiteY12" fmla="*/ 284492 h 1583067"/>
                <a:gd name="connsiteX13" fmla="*/ 73640 w 931554"/>
                <a:gd name="connsiteY13" fmla="*/ 382917 h 1583067"/>
                <a:gd name="connsiteX14" fmla="*/ 114915 w 931554"/>
                <a:gd name="connsiteY14" fmla="*/ 497217 h 1583067"/>
                <a:gd name="connsiteX15" fmla="*/ 3790 w 931554"/>
                <a:gd name="connsiteY15" fmla="*/ 754392 h 1583067"/>
                <a:gd name="connsiteX16" fmla="*/ 32365 w 931554"/>
                <a:gd name="connsiteY16" fmla="*/ 871867 h 1583067"/>
                <a:gd name="connsiteX17" fmla="*/ 95865 w 931554"/>
                <a:gd name="connsiteY17" fmla="*/ 902823 h 1583067"/>
                <a:gd name="connsiteX18" fmla="*/ 194290 w 931554"/>
                <a:gd name="connsiteY18" fmla="*/ 827417 h 1583067"/>
                <a:gd name="connsiteX19" fmla="*/ 248265 w 931554"/>
                <a:gd name="connsiteY19" fmla="*/ 827417 h 1583067"/>
                <a:gd name="connsiteX20" fmla="*/ 359390 w 931554"/>
                <a:gd name="connsiteY20" fmla="*/ 706767 h 1583067"/>
                <a:gd name="connsiteX21" fmla="*/ 375265 w 931554"/>
                <a:gd name="connsiteY21" fmla="*/ 1059192 h 1583067"/>
                <a:gd name="connsiteX22" fmla="*/ 178415 w 931554"/>
                <a:gd name="connsiteY22" fmla="*/ 1583067 h 1583067"/>
                <a:gd name="connsiteX0" fmla="*/ 924540 w 931554"/>
                <a:gd name="connsiteY0" fmla="*/ 1576717 h 1583067"/>
                <a:gd name="connsiteX1" fmla="*/ 829290 w 931554"/>
                <a:gd name="connsiteY1" fmla="*/ 1417967 h 1583067"/>
                <a:gd name="connsiteX2" fmla="*/ 771346 w 931554"/>
                <a:gd name="connsiteY2" fmla="*/ 1145711 h 1583067"/>
                <a:gd name="connsiteX3" fmla="*/ 930890 w 931554"/>
                <a:gd name="connsiteY3" fmla="*/ 1014742 h 1583067"/>
                <a:gd name="connsiteX4" fmla="*/ 826115 w 931554"/>
                <a:gd name="connsiteY4" fmla="*/ 1036967 h 1583067"/>
                <a:gd name="connsiteX5" fmla="*/ 772140 w 931554"/>
                <a:gd name="connsiteY5" fmla="*/ 973467 h 1583067"/>
                <a:gd name="connsiteX6" fmla="*/ 768965 w 931554"/>
                <a:gd name="connsiteY6" fmla="*/ 798842 h 1583067"/>
                <a:gd name="connsiteX7" fmla="*/ 873740 w 931554"/>
                <a:gd name="connsiteY7" fmla="*/ 487692 h 1583067"/>
                <a:gd name="connsiteX8" fmla="*/ 826115 w 931554"/>
                <a:gd name="connsiteY8" fmla="*/ 208292 h 1583067"/>
                <a:gd name="connsiteX9" fmla="*/ 667365 w 931554"/>
                <a:gd name="connsiteY9" fmla="*/ 55892 h 1583067"/>
                <a:gd name="connsiteX10" fmla="*/ 407015 w 931554"/>
                <a:gd name="connsiteY10" fmla="*/ 5092 h 1583067"/>
                <a:gd name="connsiteX11" fmla="*/ 121265 w 931554"/>
                <a:gd name="connsiteY11" fmla="*/ 167017 h 1583067"/>
                <a:gd name="connsiteX12" fmla="*/ 146665 w 931554"/>
                <a:gd name="connsiteY12" fmla="*/ 284492 h 1583067"/>
                <a:gd name="connsiteX13" fmla="*/ 73640 w 931554"/>
                <a:gd name="connsiteY13" fmla="*/ 382917 h 1583067"/>
                <a:gd name="connsiteX14" fmla="*/ 114915 w 931554"/>
                <a:gd name="connsiteY14" fmla="*/ 497217 h 1583067"/>
                <a:gd name="connsiteX15" fmla="*/ 3790 w 931554"/>
                <a:gd name="connsiteY15" fmla="*/ 754392 h 1583067"/>
                <a:gd name="connsiteX16" fmla="*/ 32365 w 931554"/>
                <a:gd name="connsiteY16" fmla="*/ 871867 h 1583067"/>
                <a:gd name="connsiteX17" fmla="*/ 95865 w 931554"/>
                <a:gd name="connsiteY17" fmla="*/ 902823 h 1583067"/>
                <a:gd name="connsiteX18" fmla="*/ 194290 w 931554"/>
                <a:gd name="connsiteY18" fmla="*/ 827417 h 1583067"/>
                <a:gd name="connsiteX19" fmla="*/ 248265 w 931554"/>
                <a:gd name="connsiteY19" fmla="*/ 827417 h 1583067"/>
                <a:gd name="connsiteX20" fmla="*/ 359390 w 931554"/>
                <a:gd name="connsiteY20" fmla="*/ 706767 h 1583067"/>
                <a:gd name="connsiteX21" fmla="*/ 375265 w 931554"/>
                <a:gd name="connsiteY21" fmla="*/ 1059192 h 1583067"/>
                <a:gd name="connsiteX22" fmla="*/ 178415 w 931554"/>
                <a:gd name="connsiteY22" fmla="*/ 1583067 h 1583067"/>
                <a:gd name="connsiteX0" fmla="*/ 924540 w 931538"/>
                <a:gd name="connsiteY0" fmla="*/ 1576717 h 1583067"/>
                <a:gd name="connsiteX1" fmla="*/ 829290 w 931538"/>
                <a:gd name="connsiteY1" fmla="*/ 1417967 h 1583067"/>
                <a:gd name="connsiteX2" fmla="*/ 771346 w 931538"/>
                <a:gd name="connsiteY2" fmla="*/ 1145711 h 1583067"/>
                <a:gd name="connsiteX3" fmla="*/ 930890 w 931538"/>
                <a:gd name="connsiteY3" fmla="*/ 1014742 h 1583067"/>
                <a:gd name="connsiteX4" fmla="*/ 823734 w 931538"/>
                <a:gd name="connsiteY4" fmla="*/ 998867 h 1583067"/>
                <a:gd name="connsiteX5" fmla="*/ 772140 w 931538"/>
                <a:gd name="connsiteY5" fmla="*/ 973467 h 1583067"/>
                <a:gd name="connsiteX6" fmla="*/ 768965 w 931538"/>
                <a:gd name="connsiteY6" fmla="*/ 798842 h 1583067"/>
                <a:gd name="connsiteX7" fmla="*/ 873740 w 931538"/>
                <a:gd name="connsiteY7" fmla="*/ 487692 h 1583067"/>
                <a:gd name="connsiteX8" fmla="*/ 826115 w 931538"/>
                <a:gd name="connsiteY8" fmla="*/ 208292 h 1583067"/>
                <a:gd name="connsiteX9" fmla="*/ 667365 w 931538"/>
                <a:gd name="connsiteY9" fmla="*/ 55892 h 1583067"/>
                <a:gd name="connsiteX10" fmla="*/ 407015 w 931538"/>
                <a:gd name="connsiteY10" fmla="*/ 5092 h 1583067"/>
                <a:gd name="connsiteX11" fmla="*/ 121265 w 931538"/>
                <a:gd name="connsiteY11" fmla="*/ 167017 h 1583067"/>
                <a:gd name="connsiteX12" fmla="*/ 146665 w 931538"/>
                <a:gd name="connsiteY12" fmla="*/ 284492 h 1583067"/>
                <a:gd name="connsiteX13" fmla="*/ 73640 w 931538"/>
                <a:gd name="connsiteY13" fmla="*/ 382917 h 1583067"/>
                <a:gd name="connsiteX14" fmla="*/ 114915 w 931538"/>
                <a:gd name="connsiteY14" fmla="*/ 497217 h 1583067"/>
                <a:gd name="connsiteX15" fmla="*/ 3790 w 931538"/>
                <a:gd name="connsiteY15" fmla="*/ 754392 h 1583067"/>
                <a:gd name="connsiteX16" fmla="*/ 32365 w 931538"/>
                <a:gd name="connsiteY16" fmla="*/ 871867 h 1583067"/>
                <a:gd name="connsiteX17" fmla="*/ 95865 w 931538"/>
                <a:gd name="connsiteY17" fmla="*/ 902823 h 1583067"/>
                <a:gd name="connsiteX18" fmla="*/ 194290 w 931538"/>
                <a:gd name="connsiteY18" fmla="*/ 827417 h 1583067"/>
                <a:gd name="connsiteX19" fmla="*/ 248265 w 931538"/>
                <a:gd name="connsiteY19" fmla="*/ 827417 h 1583067"/>
                <a:gd name="connsiteX20" fmla="*/ 359390 w 931538"/>
                <a:gd name="connsiteY20" fmla="*/ 706767 h 1583067"/>
                <a:gd name="connsiteX21" fmla="*/ 375265 w 931538"/>
                <a:gd name="connsiteY21" fmla="*/ 1059192 h 1583067"/>
                <a:gd name="connsiteX22" fmla="*/ 178415 w 931538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145711 h 1583067"/>
                <a:gd name="connsiteX3" fmla="*/ 897553 w 924540"/>
                <a:gd name="connsiteY3" fmla="*/ 1021886 h 1583067"/>
                <a:gd name="connsiteX4" fmla="*/ 823734 w 924540"/>
                <a:gd name="connsiteY4" fmla="*/ 998867 h 1583067"/>
                <a:gd name="connsiteX5" fmla="*/ 772140 w 924540"/>
                <a:gd name="connsiteY5" fmla="*/ 973467 h 1583067"/>
                <a:gd name="connsiteX6" fmla="*/ 768965 w 924540"/>
                <a:gd name="connsiteY6" fmla="*/ 798842 h 1583067"/>
                <a:gd name="connsiteX7" fmla="*/ 873740 w 924540"/>
                <a:gd name="connsiteY7" fmla="*/ 48769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145711 h 1583067"/>
                <a:gd name="connsiteX3" fmla="*/ 897553 w 924540"/>
                <a:gd name="connsiteY3" fmla="*/ 1021886 h 1583067"/>
                <a:gd name="connsiteX4" fmla="*/ 823734 w 924540"/>
                <a:gd name="connsiteY4" fmla="*/ 998867 h 1583067"/>
                <a:gd name="connsiteX5" fmla="*/ 767377 w 924540"/>
                <a:gd name="connsiteY5" fmla="*/ 921079 h 1583067"/>
                <a:gd name="connsiteX6" fmla="*/ 768965 w 924540"/>
                <a:gd name="connsiteY6" fmla="*/ 798842 h 1583067"/>
                <a:gd name="connsiteX7" fmla="*/ 873740 w 924540"/>
                <a:gd name="connsiteY7" fmla="*/ 48769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145711 h 1583067"/>
                <a:gd name="connsiteX3" fmla="*/ 897553 w 924540"/>
                <a:gd name="connsiteY3" fmla="*/ 1021886 h 1583067"/>
                <a:gd name="connsiteX4" fmla="*/ 804684 w 924540"/>
                <a:gd name="connsiteY4" fmla="*/ 996486 h 1583067"/>
                <a:gd name="connsiteX5" fmla="*/ 767377 w 924540"/>
                <a:gd name="connsiteY5" fmla="*/ 921079 h 1583067"/>
                <a:gd name="connsiteX6" fmla="*/ 768965 w 924540"/>
                <a:gd name="connsiteY6" fmla="*/ 798842 h 1583067"/>
                <a:gd name="connsiteX7" fmla="*/ 873740 w 924540"/>
                <a:gd name="connsiteY7" fmla="*/ 48769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145711 h 1583067"/>
                <a:gd name="connsiteX3" fmla="*/ 897553 w 924540"/>
                <a:gd name="connsiteY3" fmla="*/ 1021886 h 1583067"/>
                <a:gd name="connsiteX4" fmla="*/ 804684 w 924540"/>
                <a:gd name="connsiteY4" fmla="*/ 99648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73740 w 924540"/>
                <a:gd name="connsiteY7" fmla="*/ 48769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145711 h 1583067"/>
                <a:gd name="connsiteX3" fmla="*/ 897553 w 924540"/>
                <a:gd name="connsiteY3" fmla="*/ 1021886 h 1583067"/>
                <a:gd name="connsiteX4" fmla="*/ 804684 w 924540"/>
                <a:gd name="connsiteY4" fmla="*/ 99648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245723 h 1583067"/>
                <a:gd name="connsiteX3" fmla="*/ 897553 w 924540"/>
                <a:gd name="connsiteY3" fmla="*/ 1021886 h 1583067"/>
                <a:gd name="connsiteX4" fmla="*/ 804684 w 924540"/>
                <a:gd name="connsiteY4" fmla="*/ 99648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245723 h 1583067"/>
                <a:gd name="connsiteX3" fmla="*/ 897553 w 924540"/>
                <a:gd name="connsiteY3" fmla="*/ 1021886 h 1583067"/>
                <a:gd name="connsiteX4" fmla="*/ 804684 w 924540"/>
                <a:gd name="connsiteY4" fmla="*/ 109173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245723 h 1583067"/>
                <a:gd name="connsiteX3" fmla="*/ 897553 w 924540"/>
                <a:gd name="connsiteY3" fmla="*/ 1131424 h 1583067"/>
                <a:gd name="connsiteX4" fmla="*/ 804684 w 924540"/>
                <a:gd name="connsiteY4" fmla="*/ 109173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818971 w 924540"/>
                <a:gd name="connsiteY2" fmla="*/ 1236198 h 1583067"/>
                <a:gd name="connsiteX3" fmla="*/ 897553 w 924540"/>
                <a:gd name="connsiteY3" fmla="*/ 1131424 h 1583067"/>
                <a:gd name="connsiteX4" fmla="*/ 804684 w 924540"/>
                <a:gd name="connsiteY4" fmla="*/ 109173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818971 w 924540"/>
                <a:gd name="connsiteY2" fmla="*/ 1236198 h 1583067"/>
                <a:gd name="connsiteX3" fmla="*/ 897553 w 924540"/>
                <a:gd name="connsiteY3" fmla="*/ 1131424 h 1583067"/>
                <a:gd name="connsiteX4" fmla="*/ 804684 w 924540"/>
                <a:gd name="connsiteY4" fmla="*/ 1039348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36180"/>
                <a:gd name="connsiteY0" fmla="*/ 1576717 h 1583067"/>
                <a:gd name="connsiteX1" fmla="*/ 829290 w 936180"/>
                <a:gd name="connsiteY1" fmla="*/ 1417967 h 1583067"/>
                <a:gd name="connsiteX2" fmla="*/ 818971 w 936180"/>
                <a:gd name="connsiteY2" fmla="*/ 1236198 h 1583067"/>
                <a:gd name="connsiteX3" fmla="*/ 935653 w 936180"/>
                <a:gd name="connsiteY3" fmla="*/ 1136186 h 1583067"/>
                <a:gd name="connsiteX4" fmla="*/ 804684 w 936180"/>
                <a:gd name="connsiteY4" fmla="*/ 1039348 h 1583067"/>
                <a:gd name="connsiteX5" fmla="*/ 767377 w 936180"/>
                <a:gd name="connsiteY5" fmla="*/ 921079 h 1583067"/>
                <a:gd name="connsiteX6" fmla="*/ 783252 w 936180"/>
                <a:gd name="connsiteY6" fmla="*/ 727405 h 1583067"/>
                <a:gd name="connsiteX7" fmla="*/ 864215 w 936180"/>
                <a:gd name="connsiteY7" fmla="*/ 430542 h 1583067"/>
                <a:gd name="connsiteX8" fmla="*/ 826115 w 936180"/>
                <a:gd name="connsiteY8" fmla="*/ 208292 h 1583067"/>
                <a:gd name="connsiteX9" fmla="*/ 667365 w 936180"/>
                <a:gd name="connsiteY9" fmla="*/ 55892 h 1583067"/>
                <a:gd name="connsiteX10" fmla="*/ 407015 w 936180"/>
                <a:gd name="connsiteY10" fmla="*/ 5092 h 1583067"/>
                <a:gd name="connsiteX11" fmla="*/ 121265 w 936180"/>
                <a:gd name="connsiteY11" fmla="*/ 167017 h 1583067"/>
                <a:gd name="connsiteX12" fmla="*/ 146665 w 936180"/>
                <a:gd name="connsiteY12" fmla="*/ 284492 h 1583067"/>
                <a:gd name="connsiteX13" fmla="*/ 73640 w 936180"/>
                <a:gd name="connsiteY13" fmla="*/ 382917 h 1583067"/>
                <a:gd name="connsiteX14" fmla="*/ 114915 w 936180"/>
                <a:gd name="connsiteY14" fmla="*/ 497217 h 1583067"/>
                <a:gd name="connsiteX15" fmla="*/ 3790 w 936180"/>
                <a:gd name="connsiteY15" fmla="*/ 754392 h 1583067"/>
                <a:gd name="connsiteX16" fmla="*/ 32365 w 936180"/>
                <a:gd name="connsiteY16" fmla="*/ 871867 h 1583067"/>
                <a:gd name="connsiteX17" fmla="*/ 95865 w 936180"/>
                <a:gd name="connsiteY17" fmla="*/ 902823 h 1583067"/>
                <a:gd name="connsiteX18" fmla="*/ 194290 w 936180"/>
                <a:gd name="connsiteY18" fmla="*/ 827417 h 1583067"/>
                <a:gd name="connsiteX19" fmla="*/ 248265 w 936180"/>
                <a:gd name="connsiteY19" fmla="*/ 827417 h 1583067"/>
                <a:gd name="connsiteX20" fmla="*/ 359390 w 936180"/>
                <a:gd name="connsiteY20" fmla="*/ 706767 h 1583067"/>
                <a:gd name="connsiteX21" fmla="*/ 375265 w 936180"/>
                <a:gd name="connsiteY21" fmla="*/ 1059192 h 1583067"/>
                <a:gd name="connsiteX22" fmla="*/ 178415 w 936180"/>
                <a:gd name="connsiteY22" fmla="*/ 1583067 h 1583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36180" h="1583067">
                  <a:moveTo>
                    <a:pt x="924540" y="1576717"/>
                  </a:moveTo>
                  <a:cubicBezTo>
                    <a:pt x="890408" y="1526710"/>
                    <a:pt x="846885" y="1474720"/>
                    <a:pt x="829290" y="1417967"/>
                  </a:cubicBezTo>
                  <a:cubicBezTo>
                    <a:pt x="811695" y="1361214"/>
                    <a:pt x="807858" y="1281706"/>
                    <a:pt x="818971" y="1236198"/>
                  </a:cubicBezTo>
                  <a:cubicBezTo>
                    <a:pt x="916866" y="1192806"/>
                    <a:pt x="909856" y="1194791"/>
                    <a:pt x="935653" y="1136186"/>
                  </a:cubicBezTo>
                  <a:cubicBezTo>
                    <a:pt x="944781" y="1118062"/>
                    <a:pt x="832730" y="1075199"/>
                    <a:pt x="804684" y="1039348"/>
                  </a:cubicBezTo>
                  <a:cubicBezTo>
                    <a:pt x="776638" y="1003497"/>
                    <a:pt x="770949" y="973070"/>
                    <a:pt x="767377" y="921079"/>
                  </a:cubicBezTo>
                  <a:cubicBezTo>
                    <a:pt x="763805" y="869089"/>
                    <a:pt x="767112" y="809161"/>
                    <a:pt x="783252" y="727405"/>
                  </a:cubicBezTo>
                  <a:cubicBezTo>
                    <a:pt x="799392" y="645649"/>
                    <a:pt x="857071" y="517061"/>
                    <a:pt x="864215" y="430542"/>
                  </a:cubicBezTo>
                  <a:cubicBezTo>
                    <a:pt x="871359" y="344023"/>
                    <a:pt x="858923" y="270734"/>
                    <a:pt x="826115" y="208292"/>
                  </a:cubicBezTo>
                  <a:cubicBezTo>
                    <a:pt x="793307" y="145850"/>
                    <a:pt x="737215" y="89759"/>
                    <a:pt x="667365" y="55892"/>
                  </a:cubicBezTo>
                  <a:cubicBezTo>
                    <a:pt x="597515" y="22025"/>
                    <a:pt x="498032" y="-13429"/>
                    <a:pt x="407015" y="5092"/>
                  </a:cubicBezTo>
                  <a:cubicBezTo>
                    <a:pt x="315998" y="23613"/>
                    <a:pt x="167832" y="106163"/>
                    <a:pt x="121265" y="167017"/>
                  </a:cubicBezTo>
                  <a:cubicBezTo>
                    <a:pt x="119148" y="243746"/>
                    <a:pt x="133965" y="199296"/>
                    <a:pt x="146665" y="284492"/>
                  </a:cubicBezTo>
                  <a:cubicBezTo>
                    <a:pt x="124440" y="337938"/>
                    <a:pt x="108036" y="333175"/>
                    <a:pt x="73640" y="382917"/>
                  </a:cubicBezTo>
                  <a:cubicBezTo>
                    <a:pt x="80519" y="432659"/>
                    <a:pt x="90044" y="416784"/>
                    <a:pt x="114915" y="497217"/>
                  </a:cubicBezTo>
                  <a:cubicBezTo>
                    <a:pt x="101686" y="577650"/>
                    <a:pt x="17548" y="691950"/>
                    <a:pt x="3790" y="754392"/>
                  </a:cubicBezTo>
                  <a:cubicBezTo>
                    <a:pt x="-9968" y="816834"/>
                    <a:pt x="17019" y="847129"/>
                    <a:pt x="32365" y="871867"/>
                  </a:cubicBezTo>
                  <a:cubicBezTo>
                    <a:pt x="47711" y="896606"/>
                    <a:pt x="64116" y="898325"/>
                    <a:pt x="95865" y="902823"/>
                  </a:cubicBezTo>
                  <a:cubicBezTo>
                    <a:pt x="127614" y="883509"/>
                    <a:pt x="168890" y="839985"/>
                    <a:pt x="194290" y="827417"/>
                  </a:cubicBezTo>
                  <a:cubicBezTo>
                    <a:pt x="219690" y="814849"/>
                    <a:pt x="220748" y="847525"/>
                    <a:pt x="248265" y="827417"/>
                  </a:cubicBezTo>
                  <a:cubicBezTo>
                    <a:pt x="275782" y="807309"/>
                    <a:pt x="300123" y="798313"/>
                    <a:pt x="359390" y="706767"/>
                  </a:cubicBezTo>
                  <a:cubicBezTo>
                    <a:pt x="380557" y="745396"/>
                    <a:pt x="405427" y="913142"/>
                    <a:pt x="375265" y="1059192"/>
                  </a:cubicBezTo>
                  <a:cubicBezTo>
                    <a:pt x="345103" y="1205242"/>
                    <a:pt x="259245" y="1450775"/>
                    <a:pt x="178415" y="1583067"/>
                  </a:cubicBezTo>
                </a:path>
              </a:pathLst>
            </a:cu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BB130117-902D-4F35-A3C0-D5C0ABF7917E}"/>
                </a:ext>
              </a:extLst>
            </p:cNvPr>
            <p:cNvSpPr/>
            <p:nvPr/>
          </p:nvSpPr>
          <p:spPr>
            <a:xfrm>
              <a:off x="8779686" y="3117062"/>
              <a:ext cx="750532" cy="8850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1885C851-1E61-4E28-97DA-60DE154E6D75}"/>
                </a:ext>
              </a:extLst>
            </p:cNvPr>
            <p:cNvSpPr/>
            <p:nvPr/>
          </p:nvSpPr>
          <p:spPr>
            <a:xfrm>
              <a:off x="8779686" y="3337435"/>
              <a:ext cx="750532" cy="8850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Rectangle 81">
              <a:extLst>
                <a:ext uri="{FF2B5EF4-FFF2-40B4-BE49-F238E27FC236}">
                  <a16:creationId xmlns:a16="http://schemas.microsoft.com/office/drawing/2014/main" id="{D9BC85D3-B1F1-4B78-B971-0049918DC215}"/>
                </a:ext>
              </a:extLst>
            </p:cNvPr>
            <p:cNvSpPr/>
            <p:nvPr/>
          </p:nvSpPr>
          <p:spPr>
            <a:xfrm>
              <a:off x="8779686" y="3205566"/>
              <a:ext cx="750532" cy="131870"/>
            </a:xfrm>
            <a:custGeom>
              <a:avLst/>
              <a:gdLst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65094">
                  <a:moveTo>
                    <a:pt x="0" y="0"/>
                  </a:moveTo>
                  <a:lnTo>
                    <a:pt x="602457" y="0"/>
                  </a:lnTo>
                  <a:cubicBezTo>
                    <a:pt x="569119" y="28842"/>
                    <a:pt x="571502" y="43396"/>
                    <a:pt x="602457" y="65094"/>
                  </a:cubicBezTo>
                  <a:lnTo>
                    <a:pt x="0" y="65094"/>
                  </a:lnTo>
                  <a:cubicBezTo>
                    <a:pt x="33338" y="45777"/>
                    <a:pt x="30957" y="26461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25B8CC3C-0BE9-419C-B682-282DF64B4146}"/>
                </a:ext>
              </a:extLst>
            </p:cNvPr>
            <p:cNvSpPr/>
            <p:nvPr/>
          </p:nvSpPr>
          <p:spPr>
            <a:xfrm>
              <a:off x="8779686" y="2083593"/>
              <a:ext cx="73802" cy="76815"/>
            </a:xfrm>
            <a:prstGeom prst="ellipse">
              <a:avLst/>
            </a:prstGeom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2D7676D2-FFD1-4E10-B5F9-B33E12133BDC}"/>
              </a:ext>
            </a:extLst>
          </p:cNvPr>
          <p:cNvGrpSpPr/>
          <p:nvPr/>
        </p:nvGrpSpPr>
        <p:grpSpPr>
          <a:xfrm>
            <a:off x="5162243" y="1662704"/>
            <a:ext cx="232116" cy="502430"/>
            <a:chOff x="7846358" y="882757"/>
            <a:chExt cx="602459" cy="1339516"/>
          </a:xfrm>
          <a:solidFill>
            <a:schemeClr val="tx1"/>
          </a:solidFill>
        </p:grpSpPr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860D7938-21C5-4C1E-AFC5-85B4C4855883}"/>
                </a:ext>
              </a:extLst>
            </p:cNvPr>
            <p:cNvSpPr/>
            <p:nvPr/>
          </p:nvSpPr>
          <p:spPr>
            <a:xfrm>
              <a:off x="7953571" y="882757"/>
              <a:ext cx="388030" cy="388030"/>
            </a:xfrm>
            <a:prstGeom prst="ellipse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7A893C77-1D3C-4270-91D6-CD35305C183F}"/>
                </a:ext>
              </a:extLst>
            </p:cNvPr>
            <p:cNvSpPr/>
            <p:nvPr/>
          </p:nvSpPr>
          <p:spPr>
            <a:xfrm>
              <a:off x="7846360" y="2028026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Trapezoid 79">
              <a:extLst>
                <a:ext uri="{FF2B5EF4-FFF2-40B4-BE49-F238E27FC236}">
                  <a16:creationId xmlns:a16="http://schemas.microsoft.com/office/drawing/2014/main" id="{E7F16BD2-2CBC-455F-8CC5-49BB79161A4C}"/>
                </a:ext>
              </a:extLst>
            </p:cNvPr>
            <p:cNvSpPr/>
            <p:nvPr/>
          </p:nvSpPr>
          <p:spPr>
            <a:xfrm>
              <a:off x="7846360" y="1201050"/>
              <a:ext cx="602457" cy="826974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23E9618A-28DE-4BE7-8571-135CDF05BA1C}"/>
                </a:ext>
              </a:extLst>
            </p:cNvPr>
            <p:cNvSpPr/>
            <p:nvPr/>
          </p:nvSpPr>
          <p:spPr>
            <a:xfrm>
              <a:off x="7846358" y="2157179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Rectangle 81">
              <a:extLst>
                <a:ext uri="{FF2B5EF4-FFF2-40B4-BE49-F238E27FC236}">
                  <a16:creationId xmlns:a16="http://schemas.microsoft.com/office/drawing/2014/main" id="{68EFB76F-011B-4EA5-974A-B46C09D9A895}"/>
                </a:ext>
              </a:extLst>
            </p:cNvPr>
            <p:cNvSpPr/>
            <p:nvPr/>
          </p:nvSpPr>
          <p:spPr>
            <a:xfrm>
              <a:off x="7846358" y="2092085"/>
              <a:ext cx="602457" cy="65094"/>
            </a:xfrm>
            <a:custGeom>
              <a:avLst/>
              <a:gdLst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65094">
                  <a:moveTo>
                    <a:pt x="0" y="0"/>
                  </a:moveTo>
                  <a:lnTo>
                    <a:pt x="602457" y="0"/>
                  </a:lnTo>
                  <a:cubicBezTo>
                    <a:pt x="569119" y="28842"/>
                    <a:pt x="571502" y="43396"/>
                    <a:pt x="602457" y="65094"/>
                  </a:cubicBezTo>
                  <a:lnTo>
                    <a:pt x="0" y="65094"/>
                  </a:lnTo>
                  <a:cubicBezTo>
                    <a:pt x="33338" y="45777"/>
                    <a:pt x="30957" y="26461"/>
                    <a:pt x="0" y="0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128BA634-4C7F-4754-BCF2-AE4882F17848}"/>
              </a:ext>
            </a:extLst>
          </p:cNvPr>
          <p:cNvGrpSpPr/>
          <p:nvPr/>
        </p:nvGrpSpPr>
        <p:grpSpPr>
          <a:xfrm>
            <a:off x="5156114" y="2276639"/>
            <a:ext cx="232116" cy="502430"/>
            <a:chOff x="7846358" y="882757"/>
            <a:chExt cx="602459" cy="1339516"/>
          </a:xfrm>
          <a:solidFill>
            <a:schemeClr val="bg1"/>
          </a:solidFill>
        </p:grpSpPr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CE3980AA-A750-4AFB-9178-4BB65BD551B1}"/>
                </a:ext>
              </a:extLst>
            </p:cNvPr>
            <p:cNvSpPr/>
            <p:nvPr/>
          </p:nvSpPr>
          <p:spPr>
            <a:xfrm>
              <a:off x="7953571" y="882757"/>
              <a:ext cx="388030" cy="388030"/>
            </a:xfrm>
            <a:prstGeom prst="ellipse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8DF1ED6A-D4A1-40CE-BBE2-87431BE0D3F1}"/>
                </a:ext>
              </a:extLst>
            </p:cNvPr>
            <p:cNvSpPr/>
            <p:nvPr/>
          </p:nvSpPr>
          <p:spPr>
            <a:xfrm>
              <a:off x="7846360" y="2028026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Trapezoid 79">
              <a:extLst>
                <a:ext uri="{FF2B5EF4-FFF2-40B4-BE49-F238E27FC236}">
                  <a16:creationId xmlns:a16="http://schemas.microsoft.com/office/drawing/2014/main" id="{7EC8DEE7-7BEB-48F0-819E-8502F6C15635}"/>
                </a:ext>
              </a:extLst>
            </p:cNvPr>
            <p:cNvSpPr/>
            <p:nvPr/>
          </p:nvSpPr>
          <p:spPr>
            <a:xfrm>
              <a:off x="7846360" y="1201050"/>
              <a:ext cx="602457" cy="826974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E9C711C4-2901-42C6-9D03-A53193A1815E}"/>
                </a:ext>
              </a:extLst>
            </p:cNvPr>
            <p:cNvSpPr/>
            <p:nvPr/>
          </p:nvSpPr>
          <p:spPr>
            <a:xfrm>
              <a:off x="7846358" y="2157179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Rectangle 81">
              <a:extLst>
                <a:ext uri="{FF2B5EF4-FFF2-40B4-BE49-F238E27FC236}">
                  <a16:creationId xmlns:a16="http://schemas.microsoft.com/office/drawing/2014/main" id="{A7552C9E-628F-43A7-ACCD-C6067EE5C6EF}"/>
                </a:ext>
              </a:extLst>
            </p:cNvPr>
            <p:cNvSpPr/>
            <p:nvPr/>
          </p:nvSpPr>
          <p:spPr>
            <a:xfrm>
              <a:off x="7846358" y="2092085"/>
              <a:ext cx="602457" cy="65094"/>
            </a:xfrm>
            <a:custGeom>
              <a:avLst/>
              <a:gdLst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65094">
                  <a:moveTo>
                    <a:pt x="0" y="0"/>
                  </a:moveTo>
                  <a:lnTo>
                    <a:pt x="602457" y="0"/>
                  </a:lnTo>
                  <a:cubicBezTo>
                    <a:pt x="569119" y="28842"/>
                    <a:pt x="571502" y="43396"/>
                    <a:pt x="602457" y="65094"/>
                  </a:cubicBezTo>
                  <a:lnTo>
                    <a:pt x="0" y="65094"/>
                  </a:lnTo>
                  <a:cubicBezTo>
                    <a:pt x="33338" y="45777"/>
                    <a:pt x="30957" y="26461"/>
                    <a:pt x="0" y="0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8" name="TextBox 167">
            <a:extLst>
              <a:ext uri="{FF2B5EF4-FFF2-40B4-BE49-F238E27FC236}">
                <a16:creationId xmlns:a16="http://schemas.microsoft.com/office/drawing/2014/main" id="{6015D484-D9FE-4FD7-96A0-C6E1CC10B186}"/>
              </a:ext>
            </a:extLst>
          </p:cNvPr>
          <p:cNvSpPr txBox="1"/>
          <p:nvPr/>
        </p:nvSpPr>
        <p:spPr>
          <a:xfrm>
            <a:off x="6973195" y="2793919"/>
            <a:ext cx="484628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>
                <a:solidFill>
                  <a:schemeClr val="accent6">
                    <a:lumMod val="50000"/>
                  </a:schemeClr>
                </a:solidFill>
              </a:rPr>
              <a:t>Невірно!</a:t>
            </a:r>
          </a:p>
          <a:p>
            <a:pPr algn="ctr"/>
            <a:r>
              <a:rPr lang="uk-UA" sz="4000" b="1" dirty="0">
                <a:solidFill>
                  <a:schemeClr val="accent6">
                    <a:lumMod val="50000"/>
                  </a:schemeClr>
                </a:solidFill>
              </a:rPr>
              <a:t>Спробуйте ще раз!</a:t>
            </a:r>
            <a:endParaRPr lang="en-US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9" name="Action Button: Go Forward or Next 168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542699A5-CFBC-4999-A0F2-580B4C4A76DE}"/>
              </a:ext>
            </a:extLst>
          </p:cNvPr>
          <p:cNvSpPr/>
          <p:nvPr/>
        </p:nvSpPr>
        <p:spPr>
          <a:xfrm>
            <a:off x="6791325" y="1118061"/>
            <a:ext cx="5095875" cy="4501689"/>
          </a:xfrm>
          <a:prstGeom prst="actionButtonForwardNex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7183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Action Button: Go Forward or Next 165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0B445782-C6E1-469C-92B5-24F8AC1D500A}"/>
              </a:ext>
            </a:extLst>
          </p:cNvPr>
          <p:cNvSpPr/>
          <p:nvPr/>
        </p:nvSpPr>
        <p:spPr>
          <a:xfrm>
            <a:off x="3211500" y="2224758"/>
            <a:ext cx="571812" cy="586775"/>
          </a:xfrm>
          <a:prstGeom prst="actionButtonForwardNex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EA84F8DB-19FA-4287-9E85-66442F50245D}"/>
              </a:ext>
            </a:extLst>
          </p:cNvPr>
          <p:cNvGrpSpPr/>
          <p:nvPr/>
        </p:nvGrpSpPr>
        <p:grpSpPr>
          <a:xfrm>
            <a:off x="1143358" y="792213"/>
            <a:ext cx="5289067" cy="5349252"/>
            <a:chOff x="1143358" y="792213"/>
            <a:chExt cx="5289067" cy="5349252"/>
          </a:xfrm>
        </p:grpSpPr>
        <p:grpSp>
          <p:nvGrpSpPr>
            <p:cNvPr id="164" name="Group 163">
              <a:extLst>
                <a:ext uri="{FF2B5EF4-FFF2-40B4-BE49-F238E27FC236}">
                  <a16:creationId xmlns:a16="http://schemas.microsoft.com/office/drawing/2014/main" id="{5D284054-5427-4B82-A966-75E001B571F7}"/>
                </a:ext>
              </a:extLst>
            </p:cNvPr>
            <p:cNvGrpSpPr/>
            <p:nvPr/>
          </p:nvGrpSpPr>
          <p:grpSpPr>
            <a:xfrm>
              <a:off x="1156058" y="792213"/>
              <a:ext cx="5276367" cy="5349252"/>
              <a:chOff x="1146611" y="789941"/>
              <a:chExt cx="5276367" cy="5349252"/>
            </a:xfrm>
          </p:grpSpPr>
          <p:sp>
            <p:nvSpPr>
              <p:cNvPr id="71" name="Trapezoid 70">
                <a:extLst>
                  <a:ext uri="{FF2B5EF4-FFF2-40B4-BE49-F238E27FC236}">
                    <a16:creationId xmlns:a16="http://schemas.microsoft.com/office/drawing/2014/main" id="{20D4212E-B318-4AE9-95E8-80F891C31BCB}"/>
                  </a:ext>
                </a:extLst>
              </p:cNvPr>
              <p:cNvSpPr/>
              <p:nvPr/>
            </p:nvSpPr>
            <p:spPr>
              <a:xfrm rot="16200000" flipV="1">
                <a:off x="-1345433" y="3300463"/>
                <a:ext cx="5269600" cy="248555"/>
              </a:xfrm>
              <a:prstGeom prst="trapezoid">
                <a:avLst>
                  <a:gd name="adj" fmla="val 94161"/>
                </a:avLst>
              </a:prstGeom>
              <a:blipFill>
                <a:blip r:embed="rId2"/>
                <a:tile tx="0" ty="0" sx="100000" sy="100000" flip="none" algn="tl"/>
              </a:blip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163" name="Group 162">
                <a:extLst>
                  <a:ext uri="{FF2B5EF4-FFF2-40B4-BE49-F238E27FC236}">
                    <a16:creationId xmlns:a16="http://schemas.microsoft.com/office/drawing/2014/main" id="{80ED15BF-3B50-4BA1-96F2-15DEE2C39544}"/>
                  </a:ext>
                </a:extLst>
              </p:cNvPr>
              <p:cNvGrpSpPr/>
              <p:nvPr/>
            </p:nvGrpSpPr>
            <p:grpSpPr>
              <a:xfrm>
                <a:off x="1146611" y="789942"/>
                <a:ext cx="5276367" cy="5349251"/>
                <a:chOff x="1146611" y="789942"/>
                <a:chExt cx="5276367" cy="5349251"/>
              </a:xfrm>
            </p:grpSpPr>
            <p:sp>
              <p:nvSpPr>
                <p:cNvPr id="151" name="TextBox 150">
                  <a:extLst>
                    <a:ext uri="{FF2B5EF4-FFF2-40B4-BE49-F238E27FC236}">
                      <a16:creationId xmlns:a16="http://schemas.microsoft.com/office/drawing/2014/main" id="{91932E1F-AC56-448C-9590-7E447B8B4BD3}"/>
                    </a:ext>
                  </a:extLst>
                </p:cNvPr>
                <p:cNvSpPr txBox="1"/>
                <p:nvPr/>
              </p:nvSpPr>
              <p:spPr>
                <a:xfrm>
                  <a:off x="1148341" y="4717634"/>
                  <a:ext cx="36401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>
                      <a:solidFill>
                        <a:schemeClr val="bg1"/>
                      </a:solidFill>
                    </a:rPr>
                    <a:t>2</a:t>
                  </a:r>
                </a:p>
              </p:txBody>
            </p:sp>
            <p:sp>
              <p:nvSpPr>
                <p:cNvPr id="154" name="TextBox 153">
                  <a:extLst>
                    <a:ext uri="{FF2B5EF4-FFF2-40B4-BE49-F238E27FC236}">
                      <a16:creationId xmlns:a16="http://schemas.microsoft.com/office/drawing/2014/main" id="{7A1ABB80-53EB-4BFE-97F1-817308F0C047}"/>
                    </a:ext>
                  </a:extLst>
                </p:cNvPr>
                <p:cNvSpPr txBox="1"/>
                <p:nvPr/>
              </p:nvSpPr>
              <p:spPr>
                <a:xfrm>
                  <a:off x="1159314" y="2916254"/>
                  <a:ext cx="36401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>
                      <a:solidFill>
                        <a:schemeClr val="bg1"/>
                      </a:solidFill>
                    </a:rPr>
                    <a:t>5</a:t>
                  </a:r>
                </a:p>
              </p:txBody>
            </p:sp>
            <p:sp>
              <p:nvSpPr>
                <p:cNvPr id="156" name="TextBox 155">
                  <a:extLst>
                    <a:ext uri="{FF2B5EF4-FFF2-40B4-BE49-F238E27FC236}">
                      <a16:creationId xmlns:a16="http://schemas.microsoft.com/office/drawing/2014/main" id="{6B82D58F-F87D-4C40-901F-459409541332}"/>
                    </a:ext>
                  </a:extLst>
                </p:cNvPr>
                <p:cNvSpPr txBox="1"/>
                <p:nvPr/>
              </p:nvSpPr>
              <p:spPr>
                <a:xfrm>
                  <a:off x="1154331" y="1703559"/>
                  <a:ext cx="36401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>
                      <a:solidFill>
                        <a:schemeClr val="bg1"/>
                      </a:solidFill>
                    </a:rPr>
                    <a:t>7</a:t>
                  </a:r>
                </a:p>
              </p:txBody>
            </p:sp>
            <p:grpSp>
              <p:nvGrpSpPr>
                <p:cNvPr id="161" name="Group 160">
                  <a:extLst>
                    <a:ext uri="{FF2B5EF4-FFF2-40B4-BE49-F238E27FC236}">
                      <a16:creationId xmlns:a16="http://schemas.microsoft.com/office/drawing/2014/main" id="{F99BE7E3-05A2-45BF-A747-B590B26DD2C6}"/>
                    </a:ext>
                  </a:extLst>
                </p:cNvPr>
                <p:cNvGrpSpPr/>
                <p:nvPr/>
              </p:nvGrpSpPr>
              <p:grpSpPr>
                <a:xfrm>
                  <a:off x="1146611" y="789942"/>
                  <a:ext cx="5276367" cy="5349251"/>
                  <a:chOff x="1146611" y="789942"/>
                  <a:chExt cx="5276367" cy="5349251"/>
                </a:xfrm>
              </p:grpSpPr>
              <p:grpSp>
                <p:nvGrpSpPr>
                  <p:cNvPr id="68" name="Group 67">
                    <a:extLst>
                      <a:ext uri="{FF2B5EF4-FFF2-40B4-BE49-F238E27FC236}">
                        <a16:creationId xmlns:a16="http://schemas.microsoft.com/office/drawing/2014/main" id="{5DA04F56-5A7A-43A4-B84F-B0D6FC1A05D2}"/>
                      </a:ext>
                    </a:extLst>
                  </p:cNvPr>
                  <p:cNvGrpSpPr/>
                  <p:nvPr/>
                </p:nvGrpSpPr>
                <p:grpSpPr>
                  <a:xfrm>
                    <a:off x="1398451" y="1038504"/>
                    <a:ext cx="4784725" cy="4775200"/>
                    <a:chOff x="1009650" y="1168400"/>
                    <a:chExt cx="4784725" cy="4775200"/>
                  </a:xfrm>
                </p:grpSpPr>
                <p:sp>
                  <p:nvSpPr>
                    <p:cNvPr id="4" name="Rectangle 3">
                      <a:extLst>
                        <a:ext uri="{FF2B5EF4-FFF2-40B4-BE49-F238E27FC236}">
                          <a16:creationId xmlns:a16="http://schemas.microsoft.com/office/drawing/2014/main" id="{1ACA6840-69EF-476C-BF5D-337DD39812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60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" name="Rectangle 4">
                      <a:extLst>
                        <a:ext uri="{FF2B5EF4-FFF2-40B4-BE49-F238E27FC236}">
                          <a16:creationId xmlns:a16="http://schemas.microsoft.com/office/drawing/2014/main" id="{3299179E-831C-4565-B3C0-630F66606A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129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" name="Rectangle 5">
                      <a:extLst>
                        <a:ext uri="{FF2B5EF4-FFF2-40B4-BE49-F238E27FC236}">
                          <a16:creationId xmlns:a16="http://schemas.microsoft.com/office/drawing/2014/main" id="{BA0E261C-0A09-42E5-BF46-890B3499AF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98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7" name="Rectangle 6">
                      <a:extLst>
                        <a:ext uri="{FF2B5EF4-FFF2-40B4-BE49-F238E27FC236}">
                          <a16:creationId xmlns:a16="http://schemas.microsoft.com/office/drawing/2014/main" id="{0CAC735C-5687-42AD-980D-138FAD9BFA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67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8" name="Rectangle 7">
                      <a:extLst>
                        <a:ext uri="{FF2B5EF4-FFF2-40B4-BE49-F238E27FC236}">
                          <a16:creationId xmlns:a16="http://schemas.microsoft.com/office/drawing/2014/main" id="{005BD742-50BF-4989-9147-48CF151A16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36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9" name="Rectangle 8">
                      <a:extLst>
                        <a:ext uri="{FF2B5EF4-FFF2-40B4-BE49-F238E27FC236}">
                          <a16:creationId xmlns:a16="http://schemas.microsoft.com/office/drawing/2014/main" id="{0FBC635C-7D2F-4D24-8040-1470EAB65D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005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0" name="Rectangle 9">
                      <a:extLst>
                        <a:ext uri="{FF2B5EF4-FFF2-40B4-BE49-F238E27FC236}">
                          <a16:creationId xmlns:a16="http://schemas.microsoft.com/office/drawing/2014/main" id="{48637594-01E9-4F23-9E72-24BDEA32F6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74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1" name="Rectangle 10">
                      <a:extLst>
                        <a:ext uri="{FF2B5EF4-FFF2-40B4-BE49-F238E27FC236}">
                          <a16:creationId xmlns:a16="http://schemas.microsoft.com/office/drawing/2014/main" id="{69FE63D6-6BFA-4235-9F02-72DF886BA1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43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2" name="Rectangle 11">
                      <a:extLst>
                        <a:ext uri="{FF2B5EF4-FFF2-40B4-BE49-F238E27FC236}">
                          <a16:creationId xmlns:a16="http://schemas.microsoft.com/office/drawing/2014/main" id="{265A0788-A1F4-412A-9432-D197148F7A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74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3" name="Rectangle 12">
                      <a:extLst>
                        <a:ext uri="{FF2B5EF4-FFF2-40B4-BE49-F238E27FC236}">
                          <a16:creationId xmlns:a16="http://schemas.microsoft.com/office/drawing/2014/main" id="{3F4361A8-60A4-4078-94C7-F48A4D5067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91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4" name="Rectangle 13">
                      <a:extLst>
                        <a:ext uri="{FF2B5EF4-FFF2-40B4-BE49-F238E27FC236}">
                          <a16:creationId xmlns:a16="http://schemas.microsoft.com/office/drawing/2014/main" id="{D1FA3F2C-516F-4126-99E0-E7CEEB189A2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160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5" name="Rectangle 14">
                      <a:extLst>
                        <a:ext uri="{FF2B5EF4-FFF2-40B4-BE49-F238E27FC236}">
                          <a16:creationId xmlns:a16="http://schemas.microsoft.com/office/drawing/2014/main" id="{1599E5DD-5E73-4309-A79E-2BB4242840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129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6" name="Rectangle 15">
                      <a:extLst>
                        <a:ext uri="{FF2B5EF4-FFF2-40B4-BE49-F238E27FC236}">
                          <a16:creationId xmlns:a16="http://schemas.microsoft.com/office/drawing/2014/main" id="{14D19F20-AB06-4068-AA31-00FF8FF68A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98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7" name="Rectangle 16">
                      <a:extLst>
                        <a:ext uri="{FF2B5EF4-FFF2-40B4-BE49-F238E27FC236}">
                          <a16:creationId xmlns:a16="http://schemas.microsoft.com/office/drawing/2014/main" id="{A0134425-3FC7-43A1-AA02-8BAA6C95BE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67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8" name="Rectangle 17">
                      <a:extLst>
                        <a:ext uri="{FF2B5EF4-FFF2-40B4-BE49-F238E27FC236}">
                          <a16:creationId xmlns:a16="http://schemas.microsoft.com/office/drawing/2014/main" id="{D2C94674-12C1-4699-8284-B0430BEAB4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036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9" name="Rectangle 18">
                      <a:extLst>
                        <a:ext uri="{FF2B5EF4-FFF2-40B4-BE49-F238E27FC236}">
                          <a16:creationId xmlns:a16="http://schemas.microsoft.com/office/drawing/2014/main" id="{C6DBCB0D-8BA6-414E-8130-C9BAA5ECB0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005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0" name="Rectangle 19">
                      <a:extLst>
                        <a:ext uri="{FF2B5EF4-FFF2-40B4-BE49-F238E27FC236}">
                          <a16:creationId xmlns:a16="http://schemas.microsoft.com/office/drawing/2014/main" id="{05EE293E-5F72-476A-8BAB-2B77EF86AA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28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1" name="Rectangle 20">
                      <a:extLst>
                        <a:ext uri="{FF2B5EF4-FFF2-40B4-BE49-F238E27FC236}">
                          <a16:creationId xmlns:a16="http://schemas.microsoft.com/office/drawing/2014/main" id="{AEE693FF-CB6D-4269-A98A-EEEE47D6D2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097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2" name="Rectangle 21">
                      <a:extLst>
                        <a:ext uri="{FF2B5EF4-FFF2-40B4-BE49-F238E27FC236}">
                          <a16:creationId xmlns:a16="http://schemas.microsoft.com/office/drawing/2014/main" id="{0BC8A449-CEB5-4B25-9273-194E5CB66AE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66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3" name="Rectangle 22">
                      <a:extLst>
                        <a:ext uri="{FF2B5EF4-FFF2-40B4-BE49-F238E27FC236}">
                          <a16:creationId xmlns:a16="http://schemas.microsoft.com/office/drawing/2014/main" id="{B28EDDCF-74DF-4317-9E06-18672834E1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35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4" name="Rectangle 23">
                      <a:extLst>
                        <a:ext uri="{FF2B5EF4-FFF2-40B4-BE49-F238E27FC236}">
                          <a16:creationId xmlns:a16="http://schemas.microsoft.com/office/drawing/2014/main" id="{DC6CDF95-5C49-4919-B360-796F920373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04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5" name="Rectangle 24">
                      <a:extLst>
                        <a:ext uri="{FF2B5EF4-FFF2-40B4-BE49-F238E27FC236}">
                          <a16:creationId xmlns:a16="http://schemas.microsoft.com/office/drawing/2014/main" id="{A8931BD2-9EC4-470F-9A41-C34415A4A2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973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6" name="Rectangle 25">
                      <a:extLst>
                        <a:ext uri="{FF2B5EF4-FFF2-40B4-BE49-F238E27FC236}">
                          <a16:creationId xmlns:a16="http://schemas.microsoft.com/office/drawing/2014/main" id="{6B80ABAE-6095-4C13-9F66-5F74D56912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42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7" name="Rectangle 26">
                      <a:extLst>
                        <a:ext uri="{FF2B5EF4-FFF2-40B4-BE49-F238E27FC236}">
                          <a16:creationId xmlns:a16="http://schemas.microsoft.com/office/drawing/2014/main" id="{3F025013-2208-4880-B0FC-2ADEC3882E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11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8" name="Rectangle 27">
                      <a:extLst>
                        <a:ext uri="{FF2B5EF4-FFF2-40B4-BE49-F238E27FC236}">
                          <a16:creationId xmlns:a16="http://schemas.microsoft.com/office/drawing/2014/main" id="{5F1B6759-0E78-4FF3-AA89-97A45ABD0EA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43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9" name="Rectangle 28">
                      <a:extLst>
                        <a:ext uri="{FF2B5EF4-FFF2-40B4-BE49-F238E27FC236}">
                          <a16:creationId xmlns:a16="http://schemas.microsoft.com/office/drawing/2014/main" id="{410459B8-BD70-46B5-93F6-3DE91CD52F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60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0" name="Rectangle 29">
                      <a:extLst>
                        <a:ext uri="{FF2B5EF4-FFF2-40B4-BE49-F238E27FC236}">
                          <a16:creationId xmlns:a16="http://schemas.microsoft.com/office/drawing/2014/main" id="{FE2C4260-223F-4F66-B9C9-9A38BA4645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129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1" name="Rectangle 30">
                      <a:extLst>
                        <a:ext uri="{FF2B5EF4-FFF2-40B4-BE49-F238E27FC236}">
                          <a16:creationId xmlns:a16="http://schemas.microsoft.com/office/drawing/2014/main" id="{65D10489-9B71-43C1-8C56-7E6C64AD0A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98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2" name="Rectangle 31">
                      <a:extLst>
                        <a:ext uri="{FF2B5EF4-FFF2-40B4-BE49-F238E27FC236}">
                          <a16:creationId xmlns:a16="http://schemas.microsoft.com/office/drawing/2014/main" id="{AC52D6C5-FBF2-4244-92BF-669C32AA92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67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3" name="Rectangle 32">
                      <a:extLst>
                        <a:ext uri="{FF2B5EF4-FFF2-40B4-BE49-F238E27FC236}">
                          <a16:creationId xmlns:a16="http://schemas.microsoft.com/office/drawing/2014/main" id="{020599C7-0C0D-46E8-A116-15324BD68F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36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4" name="Rectangle 33">
                      <a:extLst>
                        <a:ext uri="{FF2B5EF4-FFF2-40B4-BE49-F238E27FC236}">
                          <a16:creationId xmlns:a16="http://schemas.microsoft.com/office/drawing/2014/main" id="{3FEE8982-3898-45D9-8B0C-1E6E3E282F8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005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5" name="Rectangle 34">
                      <a:extLst>
                        <a:ext uri="{FF2B5EF4-FFF2-40B4-BE49-F238E27FC236}">
                          <a16:creationId xmlns:a16="http://schemas.microsoft.com/office/drawing/2014/main" id="{61BC23DD-F996-4FA0-B1F6-C679F9E2171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74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6" name="Rectangle 35">
                      <a:extLst>
                        <a:ext uri="{FF2B5EF4-FFF2-40B4-BE49-F238E27FC236}">
                          <a16:creationId xmlns:a16="http://schemas.microsoft.com/office/drawing/2014/main" id="{FBACBA0C-0274-49BD-B370-17C83790BE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28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7" name="Rectangle 36">
                      <a:extLst>
                        <a:ext uri="{FF2B5EF4-FFF2-40B4-BE49-F238E27FC236}">
                          <a16:creationId xmlns:a16="http://schemas.microsoft.com/office/drawing/2014/main" id="{2EDC737E-0709-40E2-A5E6-A5238C821DB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097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8" name="Rectangle 37">
                      <a:extLst>
                        <a:ext uri="{FF2B5EF4-FFF2-40B4-BE49-F238E27FC236}">
                          <a16:creationId xmlns:a16="http://schemas.microsoft.com/office/drawing/2014/main" id="{1D4CC6CA-4750-4D42-8C82-95EB843058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66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9" name="Rectangle 38">
                      <a:extLst>
                        <a:ext uri="{FF2B5EF4-FFF2-40B4-BE49-F238E27FC236}">
                          <a16:creationId xmlns:a16="http://schemas.microsoft.com/office/drawing/2014/main" id="{7C297200-C1D3-4E60-AAE3-7C79D1E690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35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0" name="Rectangle 39">
                      <a:extLst>
                        <a:ext uri="{FF2B5EF4-FFF2-40B4-BE49-F238E27FC236}">
                          <a16:creationId xmlns:a16="http://schemas.microsoft.com/office/drawing/2014/main" id="{E143CAE2-2425-4D73-B361-14988E9C15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04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1" name="Rectangle 40">
                      <a:extLst>
                        <a:ext uri="{FF2B5EF4-FFF2-40B4-BE49-F238E27FC236}">
                          <a16:creationId xmlns:a16="http://schemas.microsoft.com/office/drawing/2014/main" id="{83E8BEAF-9260-468B-B6A2-336A3B0F132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973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2" name="Rectangle 41">
                      <a:extLst>
                        <a:ext uri="{FF2B5EF4-FFF2-40B4-BE49-F238E27FC236}">
                          <a16:creationId xmlns:a16="http://schemas.microsoft.com/office/drawing/2014/main" id="{338EF69F-127B-4E4A-89BD-1404DD45FB2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42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3" name="Rectangle 42">
                      <a:extLst>
                        <a:ext uri="{FF2B5EF4-FFF2-40B4-BE49-F238E27FC236}">
                          <a16:creationId xmlns:a16="http://schemas.microsoft.com/office/drawing/2014/main" id="{385122F6-8018-449B-BE51-77939F49AC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11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4" name="Rectangle 43">
                      <a:extLst>
                        <a:ext uri="{FF2B5EF4-FFF2-40B4-BE49-F238E27FC236}">
                          <a16:creationId xmlns:a16="http://schemas.microsoft.com/office/drawing/2014/main" id="{34BDF277-847C-4BDC-AFA2-5877BEAE15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43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5" name="Rectangle 44">
                      <a:extLst>
                        <a:ext uri="{FF2B5EF4-FFF2-40B4-BE49-F238E27FC236}">
                          <a16:creationId xmlns:a16="http://schemas.microsoft.com/office/drawing/2014/main" id="{1991922F-ABA1-478B-88D0-3E9BF237385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60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6" name="Rectangle 45">
                      <a:extLst>
                        <a:ext uri="{FF2B5EF4-FFF2-40B4-BE49-F238E27FC236}">
                          <a16:creationId xmlns:a16="http://schemas.microsoft.com/office/drawing/2014/main" id="{A253D611-8695-434F-A24D-71A1E5D94A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129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7" name="Rectangle 46">
                      <a:extLst>
                        <a:ext uri="{FF2B5EF4-FFF2-40B4-BE49-F238E27FC236}">
                          <a16:creationId xmlns:a16="http://schemas.microsoft.com/office/drawing/2014/main" id="{70CEE6FE-9894-4058-B045-ADD43A4CF4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98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8" name="Rectangle 47">
                      <a:extLst>
                        <a:ext uri="{FF2B5EF4-FFF2-40B4-BE49-F238E27FC236}">
                          <a16:creationId xmlns:a16="http://schemas.microsoft.com/office/drawing/2014/main" id="{567AC4C4-7706-4487-A22D-171F24FFFF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67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9" name="Rectangle 48">
                      <a:extLst>
                        <a:ext uri="{FF2B5EF4-FFF2-40B4-BE49-F238E27FC236}">
                          <a16:creationId xmlns:a16="http://schemas.microsoft.com/office/drawing/2014/main" id="{4B8BEEB2-A3D1-49F8-A9E7-785DAEC243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36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0" name="Rectangle 49">
                      <a:extLst>
                        <a:ext uri="{FF2B5EF4-FFF2-40B4-BE49-F238E27FC236}">
                          <a16:creationId xmlns:a16="http://schemas.microsoft.com/office/drawing/2014/main" id="{7AAD2F03-A322-4997-93DA-D5402F098F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005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1" name="Rectangle 50">
                      <a:extLst>
                        <a:ext uri="{FF2B5EF4-FFF2-40B4-BE49-F238E27FC236}">
                          <a16:creationId xmlns:a16="http://schemas.microsoft.com/office/drawing/2014/main" id="{537CA9FD-38AC-485A-8398-36A76C3804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74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2" name="Rectangle 51">
                      <a:extLst>
                        <a:ext uri="{FF2B5EF4-FFF2-40B4-BE49-F238E27FC236}">
                          <a16:creationId xmlns:a16="http://schemas.microsoft.com/office/drawing/2014/main" id="{8D3416B9-2E92-4195-8D1B-97C7A953AD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96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3" name="Rectangle 52">
                      <a:extLst>
                        <a:ext uri="{FF2B5EF4-FFF2-40B4-BE49-F238E27FC236}">
                          <a16:creationId xmlns:a16="http://schemas.microsoft.com/office/drawing/2014/main" id="{DC5D4CD9-9042-44B7-9E09-934ADDA02B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065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4" name="Rectangle 53">
                      <a:extLst>
                        <a:ext uri="{FF2B5EF4-FFF2-40B4-BE49-F238E27FC236}">
                          <a16:creationId xmlns:a16="http://schemas.microsoft.com/office/drawing/2014/main" id="{414DCD1D-2531-4AAB-B1A7-4A42A1A372A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34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5" name="Rectangle 54">
                      <a:extLst>
                        <a:ext uri="{FF2B5EF4-FFF2-40B4-BE49-F238E27FC236}">
                          <a16:creationId xmlns:a16="http://schemas.microsoft.com/office/drawing/2014/main" id="{51CBC3BB-8CCF-4970-A308-FE32B284D5A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03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6" name="Rectangle 55">
                      <a:extLst>
                        <a:ext uri="{FF2B5EF4-FFF2-40B4-BE49-F238E27FC236}">
                          <a16:creationId xmlns:a16="http://schemas.microsoft.com/office/drawing/2014/main" id="{BF842DB5-95CE-48BD-8541-D8A3D23DEA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972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7" name="Rectangle 56">
                      <a:extLst>
                        <a:ext uri="{FF2B5EF4-FFF2-40B4-BE49-F238E27FC236}">
                          <a16:creationId xmlns:a16="http://schemas.microsoft.com/office/drawing/2014/main" id="{E82BCE9B-9580-4D85-9D09-F08370A0E62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941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8" name="Rectangle 57">
                      <a:extLst>
                        <a:ext uri="{FF2B5EF4-FFF2-40B4-BE49-F238E27FC236}">
                          <a16:creationId xmlns:a16="http://schemas.microsoft.com/office/drawing/2014/main" id="{68101556-A825-4488-AE91-2355C5432A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10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9" name="Rectangle 58">
                      <a:extLst>
                        <a:ext uri="{FF2B5EF4-FFF2-40B4-BE49-F238E27FC236}">
                          <a16:creationId xmlns:a16="http://schemas.microsoft.com/office/drawing/2014/main" id="{EEF7AE34-7BA8-425F-8C87-66CBB887D65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879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0" name="Rectangle 59">
                      <a:extLst>
                        <a:ext uri="{FF2B5EF4-FFF2-40B4-BE49-F238E27FC236}">
                          <a16:creationId xmlns:a16="http://schemas.microsoft.com/office/drawing/2014/main" id="{D9115B4E-9BB7-47DF-884A-24D07B2371C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11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1" name="Rectangle 60">
                      <a:extLst>
                        <a:ext uri="{FF2B5EF4-FFF2-40B4-BE49-F238E27FC236}">
                          <a16:creationId xmlns:a16="http://schemas.microsoft.com/office/drawing/2014/main" id="{1E624C31-744A-4FB9-9AB0-9EBF0A6CFB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28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2" name="Rectangle 61">
                      <a:extLst>
                        <a:ext uri="{FF2B5EF4-FFF2-40B4-BE49-F238E27FC236}">
                          <a16:creationId xmlns:a16="http://schemas.microsoft.com/office/drawing/2014/main" id="{B531AA4B-B9F6-4931-BF00-2637CA63C8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097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3" name="Rectangle 62">
                      <a:extLst>
                        <a:ext uri="{FF2B5EF4-FFF2-40B4-BE49-F238E27FC236}">
                          <a16:creationId xmlns:a16="http://schemas.microsoft.com/office/drawing/2014/main" id="{30A8B2CD-01F0-493E-BF15-E369861FC5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66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4" name="Rectangle 63">
                      <a:extLst>
                        <a:ext uri="{FF2B5EF4-FFF2-40B4-BE49-F238E27FC236}">
                          <a16:creationId xmlns:a16="http://schemas.microsoft.com/office/drawing/2014/main" id="{5CD8CA88-7411-48D4-A258-D35876A28A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35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5" name="Rectangle 64">
                      <a:extLst>
                        <a:ext uri="{FF2B5EF4-FFF2-40B4-BE49-F238E27FC236}">
                          <a16:creationId xmlns:a16="http://schemas.microsoft.com/office/drawing/2014/main" id="{24A7469D-3620-40F1-818D-D8D13A8CE1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04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6" name="Rectangle 65">
                      <a:extLst>
                        <a:ext uri="{FF2B5EF4-FFF2-40B4-BE49-F238E27FC236}">
                          <a16:creationId xmlns:a16="http://schemas.microsoft.com/office/drawing/2014/main" id="{E8080406-3586-4B60-97D0-11B321690C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973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7" name="Rectangle 66">
                      <a:extLst>
                        <a:ext uri="{FF2B5EF4-FFF2-40B4-BE49-F238E27FC236}">
                          <a16:creationId xmlns:a16="http://schemas.microsoft.com/office/drawing/2014/main" id="{7DC62F5D-4A62-428E-9FAF-336147840C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42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sp>
                <p:nvSpPr>
                  <p:cNvPr id="69" name="Trapezoid 68">
                    <a:extLst>
                      <a:ext uri="{FF2B5EF4-FFF2-40B4-BE49-F238E27FC236}">
                        <a16:creationId xmlns:a16="http://schemas.microsoft.com/office/drawing/2014/main" id="{AFDD5BB4-A395-4EFB-87D1-CEDBEF728E54}"/>
                      </a:ext>
                    </a:extLst>
                  </p:cNvPr>
                  <p:cNvSpPr/>
                  <p:nvPr/>
                </p:nvSpPr>
                <p:spPr>
                  <a:xfrm flipV="1">
                    <a:off x="1170304" y="789942"/>
                    <a:ext cx="5242560" cy="248555"/>
                  </a:xfrm>
                  <a:prstGeom prst="trapezoid">
                    <a:avLst>
                      <a:gd name="adj" fmla="val 94161"/>
                    </a:avLst>
                  </a:prstGeom>
                  <a:blipFill>
                    <a:blip r:embed="rId2"/>
                    <a:tile tx="0" ty="0" sx="100000" sy="100000" flip="none" algn="tl"/>
                  </a:blip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70" name="Trapezoid 69">
                    <a:extLst>
                      <a:ext uri="{FF2B5EF4-FFF2-40B4-BE49-F238E27FC236}">
                        <a16:creationId xmlns:a16="http://schemas.microsoft.com/office/drawing/2014/main" id="{5BDED40D-A4B6-4725-A2B1-1CDE12F985ED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1180418" y="5810985"/>
                    <a:ext cx="5242560" cy="248555"/>
                  </a:xfrm>
                  <a:prstGeom prst="trapezoid">
                    <a:avLst>
                      <a:gd name="adj" fmla="val 94161"/>
                    </a:avLst>
                  </a:prstGeom>
                  <a:blipFill>
                    <a:blip r:embed="rId2"/>
                    <a:tile tx="0" ty="0" sx="100000" sy="100000" flip="none" algn="tl"/>
                  </a:blip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72" name="Trapezoid 71">
                    <a:extLst>
                      <a:ext uri="{FF2B5EF4-FFF2-40B4-BE49-F238E27FC236}">
                        <a16:creationId xmlns:a16="http://schemas.microsoft.com/office/drawing/2014/main" id="{FE4EE9EB-8852-4F88-AF49-CC389AE4D75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672525" y="3295220"/>
                    <a:ext cx="5234597" cy="235586"/>
                  </a:xfrm>
                  <a:prstGeom prst="trapezoid">
                    <a:avLst>
                      <a:gd name="adj" fmla="val 102342"/>
                    </a:avLst>
                  </a:prstGeom>
                  <a:blipFill>
                    <a:blip r:embed="rId2"/>
                    <a:tile tx="0" ty="0" sx="100000" sy="100000" flip="none" algn="tl"/>
                  </a:blip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42" name="TextBox 141">
                    <a:extLst>
                      <a:ext uri="{FF2B5EF4-FFF2-40B4-BE49-F238E27FC236}">
                        <a16:creationId xmlns:a16="http://schemas.microsoft.com/office/drawing/2014/main" id="{5478D092-7072-47A8-8987-61856AEC6145}"/>
                      </a:ext>
                    </a:extLst>
                  </p:cNvPr>
                  <p:cNvSpPr txBox="1"/>
                  <p:nvPr/>
                </p:nvSpPr>
                <p:spPr>
                  <a:xfrm>
                    <a:off x="1548606" y="5729884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a</a:t>
                    </a:r>
                  </a:p>
                </p:txBody>
              </p:sp>
              <p:sp>
                <p:nvSpPr>
                  <p:cNvPr id="143" name="TextBox 142">
                    <a:extLst>
                      <a:ext uri="{FF2B5EF4-FFF2-40B4-BE49-F238E27FC236}">
                        <a16:creationId xmlns:a16="http://schemas.microsoft.com/office/drawing/2014/main" id="{C4776F2D-4EDB-441B-AA7A-A5430F2E5626}"/>
                      </a:ext>
                    </a:extLst>
                  </p:cNvPr>
                  <p:cNvSpPr txBox="1"/>
                  <p:nvPr/>
                </p:nvSpPr>
                <p:spPr>
                  <a:xfrm>
                    <a:off x="2149133" y="5729884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b</a:t>
                    </a:r>
                  </a:p>
                </p:txBody>
              </p:sp>
              <p:sp>
                <p:nvSpPr>
                  <p:cNvPr id="144" name="TextBox 143">
                    <a:extLst>
                      <a:ext uri="{FF2B5EF4-FFF2-40B4-BE49-F238E27FC236}">
                        <a16:creationId xmlns:a16="http://schemas.microsoft.com/office/drawing/2014/main" id="{7B26844B-ACF0-44A1-B60E-23D835E6C78F}"/>
                      </a:ext>
                    </a:extLst>
                  </p:cNvPr>
                  <p:cNvSpPr txBox="1"/>
                  <p:nvPr/>
                </p:nvSpPr>
                <p:spPr>
                  <a:xfrm>
                    <a:off x="2748335" y="5739083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c</a:t>
                    </a:r>
                  </a:p>
                </p:txBody>
              </p:sp>
              <p:sp>
                <p:nvSpPr>
                  <p:cNvPr id="145" name="TextBox 144">
                    <a:extLst>
                      <a:ext uri="{FF2B5EF4-FFF2-40B4-BE49-F238E27FC236}">
                        <a16:creationId xmlns:a16="http://schemas.microsoft.com/office/drawing/2014/main" id="{CC1FEE89-8CC4-4207-8E7C-1DB4EADB51AB}"/>
                      </a:ext>
                    </a:extLst>
                  </p:cNvPr>
                  <p:cNvSpPr txBox="1"/>
                  <p:nvPr/>
                </p:nvSpPr>
                <p:spPr>
                  <a:xfrm>
                    <a:off x="3348862" y="5739083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d</a:t>
                    </a:r>
                  </a:p>
                </p:txBody>
              </p:sp>
              <p:sp>
                <p:nvSpPr>
                  <p:cNvPr id="146" name="TextBox 145">
                    <a:extLst>
                      <a:ext uri="{FF2B5EF4-FFF2-40B4-BE49-F238E27FC236}">
                        <a16:creationId xmlns:a16="http://schemas.microsoft.com/office/drawing/2014/main" id="{76D10775-1936-4D94-8F71-44E4F08CE34D}"/>
                      </a:ext>
                    </a:extLst>
                  </p:cNvPr>
                  <p:cNvSpPr txBox="1"/>
                  <p:nvPr/>
                </p:nvSpPr>
                <p:spPr>
                  <a:xfrm>
                    <a:off x="3942380" y="5720685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e</a:t>
                    </a:r>
                  </a:p>
                </p:txBody>
              </p:sp>
              <p:sp>
                <p:nvSpPr>
                  <p:cNvPr id="147" name="TextBox 146">
                    <a:extLst>
                      <a:ext uri="{FF2B5EF4-FFF2-40B4-BE49-F238E27FC236}">
                        <a16:creationId xmlns:a16="http://schemas.microsoft.com/office/drawing/2014/main" id="{254A74E5-2A37-407F-AE06-D3527A101B13}"/>
                      </a:ext>
                    </a:extLst>
                  </p:cNvPr>
                  <p:cNvSpPr txBox="1"/>
                  <p:nvPr/>
                </p:nvSpPr>
                <p:spPr>
                  <a:xfrm>
                    <a:off x="4542907" y="5720685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f</a:t>
                    </a:r>
                  </a:p>
                </p:txBody>
              </p:sp>
              <p:sp>
                <p:nvSpPr>
                  <p:cNvPr id="148" name="TextBox 147">
                    <a:extLst>
                      <a:ext uri="{FF2B5EF4-FFF2-40B4-BE49-F238E27FC236}">
                        <a16:creationId xmlns:a16="http://schemas.microsoft.com/office/drawing/2014/main" id="{20799E9E-189A-4126-BA09-A0B80E6F731B}"/>
                      </a:ext>
                    </a:extLst>
                  </p:cNvPr>
                  <p:cNvSpPr txBox="1"/>
                  <p:nvPr/>
                </p:nvSpPr>
                <p:spPr>
                  <a:xfrm>
                    <a:off x="5142109" y="5729884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g</a:t>
                    </a:r>
                  </a:p>
                </p:txBody>
              </p:sp>
              <p:sp>
                <p:nvSpPr>
                  <p:cNvPr id="149" name="TextBox 148">
                    <a:extLst>
                      <a:ext uri="{FF2B5EF4-FFF2-40B4-BE49-F238E27FC236}">
                        <a16:creationId xmlns:a16="http://schemas.microsoft.com/office/drawing/2014/main" id="{45490A2A-9FF8-458E-B826-CF49331E2ACA}"/>
                      </a:ext>
                    </a:extLst>
                  </p:cNvPr>
                  <p:cNvSpPr txBox="1"/>
                  <p:nvPr/>
                </p:nvSpPr>
                <p:spPr>
                  <a:xfrm>
                    <a:off x="5742636" y="5729884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h</a:t>
                    </a:r>
                  </a:p>
                </p:txBody>
              </p:sp>
              <p:sp>
                <p:nvSpPr>
                  <p:cNvPr id="150" name="TextBox 149">
                    <a:extLst>
                      <a:ext uri="{FF2B5EF4-FFF2-40B4-BE49-F238E27FC236}">
                        <a16:creationId xmlns:a16="http://schemas.microsoft.com/office/drawing/2014/main" id="{30FDB1C0-8857-4948-BDA0-4B3B4D240E51}"/>
                      </a:ext>
                    </a:extLst>
                  </p:cNvPr>
                  <p:cNvSpPr txBox="1"/>
                  <p:nvPr/>
                </p:nvSpPr>
                <p:spPr>
                  <a:xfrm>
                    <a:off x="1151594" y="5310737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1</a:t>
                    </a:r>
                  </a:p>
                </p:txBody>
              </p:sp>
              <p:sp>
                <p:nvSpPr>
                  <p:cNvPr id="152" name="TextBox 151">
                    <a:extLst>
                      <a:ext uri="{FF2B5EF4-FFF2-40B4-BE49-F238E27FC236}">
                        <a16:creationId xmlns:a16="http://schemas.microsoft.com/office/drawing/2014/main" id="{4320CA1C-06FD-4E8C-892A-9FB58CA9BF07}"/>
                      </a:ext>
                    </a:extLst>
                  </p:cNvPr>
                  <p:cNvSpPr txBox="1"/>
                  <p:nvPr/>
                </p:nvSpPr>
                <p:spPr>
                  <a:xfrm>
                    <a:off x="1146611" y="4098042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3</a:t>
                    </a:r>
                  </a:p>
                </p:txBody>
              </p:sp>
              <p:sp>
                <p:nvSpPr>
                  <p:cNvPr id="155" name="TextBox 154">
                    <a:extLst>
                      <a:ext uri="{FF2B5EF4-FFF2-40B4-BE49-F238E27FC236}">
                        <a16:creationId xmlns:a16="http://schemas.microsoft.com/office/drawing/2014/main" id="{29A10450-CCBB-4067-A96E-BB11EA485E01}"/>
                      </a:ext>
                    </a:extLst>
                  </p:cNvPr>
                  <p:cNvSpPr txBox="1"/>
                  <p:nvPr/>
                </p:nvSpPr>
                <p:spPr>
                  <a:xfrm>
                    <a:off x="1156061" y="2323151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6</a:t>
                    </a:r>
                  </a:p>
                </p:txBody>
              </p:sp>
              <p:sp>
                <p:nvSpPr>
                  <p:cNvPr id="158" name="TextBox 157">
                    <a:extLst>
                      <a:ext uri="{FF2B5EF4-FFF2-40B4-BE49-F238E27FC236}">
                        <a16:creationId xmlns:a16="http://schemas.microsoft.com/office/drawing/2014/main" id="{E32E8DC0-305E-43A7-A11B-0364AF0ECDA8}"/>
                      </a:ext>
                    </a:extLst>
                  </p:cNvPr>
                  <p:cNvSpPr txBox="1"/>
                  <p:nvPr/>
                </p:nvSpPr>
                <p:spPr>
                  <a:xfrm>
                    <a:off x="1162126" y="1139239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8</a:t>
                    </a:r>
                  </a:p>
                </p:txBody>
              </p:sp>
            </p:grpSp>
          </p:grpSp>
        </p:grp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BB16C8D0-8451-4E38-A31D-36318A2D7267}"/>
                </a:ext>
              </a:extLst>
            </p:cNvPr>
            <p:cNvSpPr txBox="1"/>
            <p:nvPr/>
          </p:nvSpPr>
          <p:spPr>
            <a:xfrm>
              <a:off x="1143358" y="3504939"/>
              <a:ext cx="3640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63935FE9-7437-4B98-8993-7F0168D755BD}"/>
              </a:ext>
            </a:extLst>
          </p:cNvPr>
          <p:cNvGrpSpPr/>
          <p:nvPr/>
        </p:nvGrpSpPr>
        <p:grpSpPr>
          <a:xfrm>
            <a:off x="5778360" y="4036674"/>
            <a:ext cx="251450" cy="563761"/>
            <a:chOff x="7694966" y="1722120"/>
            <a:chExt cx="750534" cy="1706880"/>
          </a:xfrm>
        </p:grpSpPr>
        <p:sp>
          <p:nvSpPr>
            <p:cNvPr id="87" name="Trapezoid 79">
              <a:extLst>
                <a:ext uri="{FF2B5EF4-FFF2-40B4-BE49-F238E27FC236}">
                  <a16:creationId xmlns:a16="http://schemas.microsoft.com/office/drawing/2014/main" id="{3A23EA01-0AC0-4633-A5EB-66F570E4841A}"/>
                </a:ext>
              </a:extLst>
            </p:cNvPr>
            <p:cNvSpPr/>
            <p:nvPr/>
          </p:nvSpPr>
          <p:spPr>
            <a:xfrm>
              <a:off x="7694967" y="2266950"/>
              <a:ext cx="750532" cy="938616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0AEE4ED9-005D-4451-9FA9-8A0C9F44D5FE}"/>
                </a:ext>
              </a:extLst>
            </p:cNvPr>
            <p:cNvGrpSpPr/>
            <p:nvPr/>
          </p:nvGrpSpPr>
          <p:grpSpPr>
            <a:xfrm>
              <a:off x="7694966" y="3206750"/>
              <a:ext cx="750534" cy="222250"/>
              <a:chOff x="7694966" y="3234753"/>
              <a:chExt cx="602459" cy="194247"/>
            </a:xfrm>
          </p:grpSpPr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FAFA8B26-1763-45AA-B252-9883A00DA001}"/>
                  </a:ext>
                </a:extLst>
              </p:cNvPr>
              <p:cNvSpPr/>
              <p:nvPr/>
            </p:nvSpPr>
            <p:spPr>
              <a:xfrm>
                <a:off x="7694968" y="3234753"/>
                <a:ext cx="602457" cy="65094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144C0244-E9C8-4F6C-A649-32F1BF30A46F}"/>
                  </a:ext>
                </a:extLst>
              </p:cNvPr>
              <p:cNvSpPr/>
              <p:nvPr/>
            </p:nvSpPr>
            <p:spPr>
              <a:xfrm>
                <a:off x="7694966" y="3363906"/>
                <a:ext cx="602457" cy="65094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Rectangle 81">
                <a:extLst>
                  <a:ext uri="{FF2B5EF4-FFF2-40B4-BE49-F238E27FC236}">
                    <a16:creationId xmlns:a16="http://schemas.microsoft.com/office/drawing/2014/main" id="{723C1C3C-A9B3-4FC7-89A7-543BB2585EB0}"/>
                  </a:ext>
                </a:extLst>
              </p:cNvPr>
              <p:cNvSpPr/>
              <p:nvPr/>
            </p:nvSpPr>
            <p:spPr>
              <a:xfrm>
                <a:off x="7694966" y="3298812"/>
                <a:ext cx="602457" cy="65094"/>
              </a:xfrm>
              <a:custGeom>
                <a:avLst/>
                <a:gdLst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2457" h="65094">
                    <a:moveTo>
                      <a:pt x="0" y="0"/>
                    </a:moveTo>
                    <a:lnTo>
                      <a:pt x="602457" y="0"/>
                    </a:lnTo>
                    <a:cubicBezTo>
                      <a:pt x="569119" y="28842"/>
                      <a:pt x="571502" y="43396"/>
                      <a:pt x="602457" y="65094"/>
                    </a:cubicBezTo>
                    <a:lnTo>
                      <a:pt x="0" y="65094"/>
                    </a:lnTo>
                    <a:cubicBezTo>
                      <a:pt x="33338" y="45777"/>
                      <a:pt x="30957" y="26461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2" name="Trapezoid 91">
              <a:extLst>
                <a:ext uri="{FF2B5EF4-FFF2-40B4-BE49-F238E27FC236}">
                  <a16:creationId xmlns:a16="http://schemas.microsoft.com/office/drawing/2014/main" id="{6F3C3799-3C91-4F36-A520-AF877D9EFB98}"/>
                </a:ext>
              </a:extLst>
            </p:cNvPr>
            <p:cNvSpPr/>
            <p:nvPr/>
          </p:nvSpPr>
          <p:spPr>
            <a:xfrm flipV="1">
              <a:off x="7810500" y="2067529"/>
              <a:ext cx="520700" cy="198235"/>
            </a:xfrm>
            <a:custGeom>
              <a:avLst/>
              <a:gdLst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0700" h="198235">
                  <a:moveTo>
                    <a:pt x="0" y="198235"/>
                  </a:moveTo>
                  <a:cubicBezTo>
                    <a:pt x="82136" y="132157"/>
                    <a:pt x="110298" y="75603"/>
                    <a:pt x="74959" y="0"/>
                  </a:cubicBezTo>
                  <a:lnTo>
                    <a:pt x="445741" y="0"/>
                  </a:lnTo>
                  <a:cubicBezTo>
                    <a:pt x="413577" y="66078"/>
                    <a:pt x="460789" y="128982"/>
                    <a:pt x="520700" y="198235"/>
                  </a:cubicBezTo>
                  <a:lnTo>
                    <a:pt x="0" y="198235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Cross 92">
              <a:extLst>
                <a:ext uri="{FF2B5EF4-FFF2-40B4-BE49-F238E27FC236}">
                  <a16:creationId xmlns:a16="http://schemas.microsoft.com/office/drawing/2014/main" id="{4A0871BE-824A-4F21-A1A1-90E9B34AE1DC}"/>
                </a:ext>
              </a:extLst>
            </p:cNvPr>
            <p:cNvSpPr/>
            <p:nvPr/>
          </p:nvSpPr>
          <p:spPr>
            <a:xfrm>
              <a:off x="7892018" y="1722120"/>
              <a:ext cx="344964" cy="344223"/>
            </a:xfrm>
            <a:prstGeom prst="plus">
              <a:avLst>
                <a:gd name="adj" fmla="val 35659"/>
              </a:avLst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57568218-776F-4DA6-95AD-B01EE1FE75A7}"/>
              </a:ext>
            </a:extLst>
          </p:cNvPr>
          <p:cNvGrpSpPr/>
          <p:nvPr/>
        </p:nvGrpSpPr>
        <p:grpSpPr>
          <a:xfrm>
            <a:off x="5151136" y="1070872"/>
            <a:ext cx="251450" cy="556766"/>
            <a:chOff x="6837222" y="3653522"/>
            <a:chExt cx="750534" cy="1685702"/>
          </a:xfrm>
        </p:grpSpPr>
        <p:sp>
          <p:nvSpPr>
            <p:cNvPr id="94" name="Trapezoid 79">
              <a:extLst>
                <a:ext uri="{FF2B5EF4-FFF2-40B4-BE49-F238E27FC236}">
                  <a16:creationId xmlns:a16="http://schemas.microsoft.com/office/drawing/2014/main" id="{5818FD8E-56E9-4484-AD02-28B26C68ADB5}"/>
                </a:ext>
              </a:extLst>
            </p:cNvPr>
            <p:cNvSpPr/>
            <p:nvPr/>
          </p:nvSpPr>
          <p:spPr>
            <a:xfrm>
              <a:off x="6837223" y="3969644"/>
              <a:ext cx="750532" cy="1104076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0F73A3ED-1F99-4BC8-880C-2014CB2DFC0F}"/>
                </a:ext>
              </a:extLst>
            </p:cNvPr>
            <p:cNvGrpSpPr/>
            <p:nvPr/>
          </p:nvGrpSpPr>
          <p:grpSpPr>
            <a:xfrm>
              <a:off x="6837222" y="5075126"/>
              <a:ext cx="750534" cy="264098"/>
              <a:chOff x="7694966" y="3234753"/>
              <a:chExt cx="602459" cy="194247"/>
            </a:xfrm>
            <a:solidFill>
              <a:schemeClr val="tx1"/>
            </a:solidFill>
          </p:grpSpPr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8124DF02-46E4-4E55-A6D9-90463DE9981F}"/>
                  </a:ext>
                </a:extLst>
              </p:cNvPr>
              <p:cNvSpPr/>
              <p:nvPr/>
            </p:nvSpPr>
            <p:spPr>
              <a:xfrm>
                <a:off x="7694968" y="3234753"/>
                <a:ext cx="602457" cy="65094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5904D597-AE52-446D-851D-52A9B1CDB95D}"/>
                  </a:ext>
                </a:extLst>
              </p:cNvPr>
              <p:cNvSpPr/>
              <p:nvPr/>
            </p:nvSpPr>
            <p:spPr>
              <a:xfrm>
                <a:off x="7694966" y="3363906"/>
                <a:ext cx="602457" cy="65094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Rectangle 81">
                <a:extLst>
                  <a:ext uri="{FF2B5EF4-FFF2-40B4-BE49-F238E27FC236}">
                    <a16:creationId xmlns:a16="http://schemas.microsoft.com/office/drawing/2014/main" id="{C540814E-1166-44E4-A054-3562390AB88C}"/>
                  </a:ext>
                </a:extLst>
              </p:cNvPr>
              <p:cNvSpPr/>
              <p:nvPr/>
            </p:nvSpPr>
            <p:spPr>
              <a:xfrm>
                <a:off x="7694966" y="3298812"/>
                <a:ext cx="602457" cy="65094"/>
              </a:xfrm>
              <a:custGeom>
                <a:avLst/>
                <a:gdLst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2457" h="65094">
                    <a:moveTo>
                      <a:pt x="0" y="0"/>
                    </a:moveTo>
                    <a:lnTo>
                      <a:pt x="602457" y="0"/>
                    </a:lnTo>
                    <a:cubicBezTo>
                      <a:pt x="569119" y="28842"/>
                      <a:pt x="571502" y="43396"/>
                      <a:pt x="602457" y="65094"/>
                    </a:cubicBezTo>
                    <a:lnTo>
                      <a:pt x="0" y="65094"/>
                    </a:lnTo>
                    <a:cubicBezTo>
                      <a:pt x="33338" y="45777"/>
                      <a:pt x="30957" y="26461"/>
                      <a:pt x="0" y="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AACB6DCB-5452-4538-A484-AE94AF47EED9}"/>
                </a:ext>
              </a:extLst>
            </p:cNvPr>
            <p:cNvSpPr/>
            <p:nvPr/>
          </p:nvSpPr>
          <p:spPr>
            <a:xfrm>
              <a:off x="7024905" y="3796395"/>
              <a:ext cx="381000" cy="171842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8A017BD4-CA15-40FF-891D-209B300B4BE9}"/>
                </a:ext>
              </a:extLst>
            </p:cNvPr>
            <p:cNvSpPr/>
            <p:nvPr/>
          </p:nvSpPr>
          <p:spPr>
            <a:xfrm rot="5400000">
              <a:off x="7189016" y="3751349"/>
              <a:ext cx="314714" cy="119063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D1128860-A972-4F80-9147-0A38D0DADD0C}"/>
                </a:ext>
              </a:extLst>
            </p:cNvPr>
            <p:cNvSpPr/>
            <p:nvPr/>
          </p:nvSpPr>
          <p:spPr>
            <a:xfrm rot="5400000">
              <a:off x="6927077" y="3751348"/>
              <a:ext cx="314715" cy="119063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E0046DA9-BE90-4365-8F0E-2CB8D19F58E9}"/>
              </a:ext>
            </a:extLst>
          </p:cNvPr>
          <p:cNvGrpSpPr/>
          <p:nvPr/>
        </p:nvGrpSpPr>
        <p:grpSpPr>
          <a:xfrm>
            <a:off x="5778359" y="1058705"/>
            <a:ext cx="251450" cy="563761"/>
            <a:chOff x="7708720" y="3652435"/>
            <a:chExt cx="750534" cy="1706880"/>
          </a:xfrm>
        </p:grpSpPr>
        <p:sp>
          <p:nvSpPr>
            <p:cNvPr id="104" name="Trapezoid 79">
              <a:extLst>
                <a:ext uri="{FF2B5EF4-FFF2-40B4-BE49-F238E27FC236}">
                  <a16:creationId xmlns:a16="http://schemas.microsoft.com/office/drawing/2014/main" id="{9B901CCB-6FD9-41B4-8891-84534AA2395B}"/>
                </a:ext>
              </a:extLst>
            </p:cNvPr>
            <p:cNvSpPr/>
            <p:nvPr/>
          </p:nvSpPr>
          <p:spPr>
            <a:xfrm>
              <a:off x="7708721" y="4197265"/>
              <a:ext cx="750532" cy="938616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9DEB6B25-FA44-41D0-8628-0F74F44D1281}"/>
                </a:ext>
              </a:extLst>
            </p:cNvPr>
            <p:cNvGrpSpPr/>
            <p:nvPr/>
          </p:nvGrpSpPr>
          <p:grpSpPr>
            <a:xfrm>
              <a:off x="7708720" y="5137065"/>
              <a:ext cx="750534" cy="222250"/>
              <a:chOff x="7694966" y="3234753"/>
              <a:chExt cx="602459" cy="194247"/>
            </a:xfrm>
            <a:solidFill>
              <a:schemeClr val="tx1"/>
            </a:solidFill>
          </p:grpSpPr>
          <p:sp>
            <p:nvSpPr>
              <p:cNvPr id="106" name="Rectangle 105">
                <a:extLst>
                  <a:ext uri="{FF2B5EF4-FFF2-40B4-BE49-F238E27FC236}">
                    <a16:creationId xmlns:a16="http://schemas.microsoft.com/office/drawing/2014/main" id="{E96C0E1E-C5E4-4CBF-9BB9-5607FE48675A}"/>
                  </a:ext>
                </a:extLst>
              </p:cNvPr>
              <p:cNvSpPr/>
              <p:nvPr/>
            </p:nvSpPr>
            <p:spPr>
              <a:xfrm>
                <a:off x="7694968" y="3234753"/>
                <a:ext cx="602457" cy="65094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Rectangle 106">
                <a:extLst>
                  <a:ext uri="{FF2B5EF4-FFF2-40B4-BE49-F238E27FC236}">
                    <a16:creationId xmlns:a16="http://schemas.microsoft.com/office/drawing/2014/main" id="{6EACED82-4F0D-45C7-BA83-032BE563E287}"/>
                  </a:ext>
                </a:extLst>
              </p:cNvPr>
              <p:cNvSpPr/>
              <p:nvPr/>
            </p:nvSpPr>
            <p:spPr>
              <a:xfrm>
                <a:off x="7694966" y="3363906"/>
                <a:ext cx="602457" cy="65094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Rectangle 81">
                <a:extLst>
                  <a:ext uri="{FF2B5EF4-FFF2-40B4-BE49-F238E27FC236}">
                    <a16:creationId xmlns:a16="http://schemas.microsoft.com/office/drawing/2014/main" id="{CA853522-D37C-4B52-AE40-DD0AD3363C26}"/>
                  </a:ext>
                </a:extLst>
              </p:cNvPr>
              <p:cNvSpPr/>
              <p:nvPr/>
            </p:nvSpPr>
            <p:spPr>
              <a:xfrm>
                <a:off x="7694966" y="3298812"/>
                <a:ext cx="602457" cy="65094"/>
              </a:xfrm>
              <a:custGeom>
                <a:avLst/>
                <a:gdLst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2457" h="65094">
                    <a:moveTo>
                      <a:pt x="0" y="0"/>
                    </a:moveTo>
                    <a:lnTo>
                      <a:pt x="602457" y="0"/>
                    </a:lnTo>
                    <a:cubicBezTo>
                      <a:pt x="569119" y="28842"/>
                      <a:pt x="571502" y="43396"/>
                      <a:pt x="602457" y="65094"/>
                    </a:cubicBezTo>
                    <a:lnTo>
                      <a:pt x="0" y="65094"/>
                    </a:lnTo>
                    <a:cubicBezTo>
                      <a:pt x="33338" y="45777"/>
                      <a:pt x="30957" y="26461"/>
                      <a:pt x="0" y="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9" name="Trapezoid 91">
              <a:extLst>
                <a:ext uri="{FF2B5EF4-FFF2-40B4-BE49-F238E27FC236}">
                  <a16:creationId xmlns:a16="http://schemas.microsoft.com/office/drawing/2014/main" id="{BAA293C2-01A0-4E19-9B0E-A6212BF2A849}"/>
                </a:ext>
              </a:extLst>
            </p:cNvPr>
            <p:cNvSpPr/>
            <p:nvPr/>
          </p:nvSpPr>
          <p:spPr>
            <a:xfrm flipV="1">
              <a:off x="7824254" y="3997844"/>
              <a:ext cx="520700" cy="198235"/>
            </a:xfrm>
            <a:custGeom>
              <a:avLst/>
              <a:gdLst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0700" h="198235">
                  <a:moveTo>
                    <a:pt x="0" y="198235"/>
                  </a:moveTo>
                  <a:cubicBezTo>
                    <a:pt x="82136" y="132157"/>
                    <a:pt x="110298" y="75603"/>
                    <a:pt x="74959" y="0"/>
                  </a:cubicBezTo>
                  <a:lnTo>
                    <a:pt x="445741" y="0"/>
                  </a:lnTo>
                  <a:cubicBezTo>
                    <a:pt x="413577" y="66078"/>
                    <a:pt x="460789" y="128982"/>
                    <a:pt x="520700" y="198235"/>
                  </a:cubicBezTo>
                  <a:lnTo>
                    <a:pt x="0" y="198235"/>
                  </a:lnTo>
                  <a:close/>
                </a:path>
              </a:pathLst>
            </a:cu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Cross 109">
              <a:extLst>
                <a:ext uri="{FF2B5EF4-FFF2-40B4-BE49-F238E27FC236}">
                  <a16:creationId xmlns:a16="http://schemas.microsoft.com/office/drawing/2014/main" id="{53DA4E13-489F-4FE8-8520-3654BFA9FCE0}"/>
                </a:ext>
              </a:extLst>
            </p:cNvPr>
            <p:cNvSpPr/>
            <p:nvPr/>
          </p:nvSpPr>
          <p:spPr>
            <a:xfrm>
              <a:off x="7905772" y="3652435"/>
              <a:ext cx="344964" cy="344223"/>
            </a:xfrm>
            <a:prstGeom prst="plus">
              <a:avLst>
                <a:gd name="adj" fmla="val 35659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D1FAAAAB-268F-4D73-BAF4-2E71EB895D71}"/>
              </a:ext>
            </a:extLst>
          </p:cNvPr>
          <p:cNvGrpSpPr/>
          <p:nvPr/>
        </p:nvGrpSpPr>
        <p:grpSpPr>
          <a:xfrm>
            <a:off x="5765493" y="2276639"/>
            <a:ext cx="232116" cy="502430"/>
            <a:chOff x="7846358" y="882757"/>
            <a:chExt cx="602459" cy="1339516"/>
          </a:xfrm>
          <a:solidFill>
            <a:schemeClr val="tx1"/>
          </a:solidFill>
        </p:grpSpPr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22B1877E-5B1E-49DD-9908-9077229F450C}"/>
                </a:ext>
              </a:extLst>
            </p:cNvPr>
            <p:cNvSpPr/>
            <p:nvPr/>
          </p:nvSpPr>
          <p:spPr>
            <a:xfrm>
              <a:off x="7953571" y="882757"/>
              <a:ext cx="388030" cy="388030"/>
            </a:xfrm>
            <a:prstGeom prst="ellipse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42EBA018-5230-40C8-98DD-3042613347FF}"/>
                </a:ext>
              </a:extLst>
            </p:cNvPr>
            <p:cNvSpPr/>
            <p:nvPr/>
          </p:nvSpPr>
          <p:spPr>
            <a:xfrm>
              <a:off x="7846360" y="2028026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Trapezoid 79">
              <a:extLst>
                <a:ext uri="{FF2B5EF4-FFF2-40B4-BE49-F238E27FC236}">
                  <a16:creationId xmlns:a16="http://schemas.microsoft.com/office/drawing/2014/main" id="{D2808529-D621-4A92-8C81-123DDA8DE995}"/>
                </a:ext>
              </a:extLst>
            </p:cNvPr>
            <p:cNvSpPr/>
            <p:nvPr/>
          </p:nvSpPr>
          <p:spPr>
            <a:xfrm>
              <a:off x="7846360" y="1201050"/>
              <a:ext cx="602457" cy="826974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22122B8C-3A9C-4B02-84D5-8BF63C0B9E1F}"/>
                </a:ext>
              </a:extLst>
            </p:cNvPr>
            <p:cNvSpPr/>
            <p:nvPr/>
          </p:nvSpPr>
          <p:spPr>
            <a:xfrm>
              <a:off x="7846358" y="2157179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Rectangle 81">
              <a:extLst>
                <a:ext uri="{FF2B5EF4-FFF2-40B4-BE49-F238E27FC236}">
                  <a16:creationId xmlns:a16="http://schemas.microsoft.com/office/drawing/2014/main" id="{A48E5065-8B36-4516-91C6-821B3C19D640}"/>
                </a:ext>
              </a:extLst>
            </p:cNvPr>
            <p:cNvSpPr/>
            <p:nvPr/>
          </p:nvSpPr>
          <p:spPr>
            <a:xfrm>
              <a:off x="7846358" y="2092085"/>
              <a:ext cx="602457" cy="65094"/>
            </a:xfrm>
            <a:custGeom>
              <a:avLst/>
              <a:gdLst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65094">
                  <a:moveTo>
                    <a:pt x="0" y="0"/>
                  </a:moveTo>
                  <a:lnTo>
                    <a:pt x="602457" y="0"/>
                  </a:lnTo>
                  <a:cubicBezTo>
                    <a:pt x="569119" y="28842"/>
                    <a:pt x="571502" y="43396"/>
                    <a:pt x="602457" y="65094"/>
                  </a:cubicBezTo>
                  <a:lnTo>
                    <a:pt x="0" y="65094"/>
                  </a:lnTo>
                  <a:cubicBezTo>
                    <a:pt x="33338" y="45777"/>
                    <a:pt x="30957" y="26461"/>
                    <a:pt x="0" y="0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46B2CAFB-030A-4832-A895-70849D995FF0}"/>
              </a:ext>
            </a:extLst>
          </p:cNvPr>
          <p:cNvGrpSpPr/>
          <p:nvPr/>
        </p:nvGrpSpPr>
        <p:grpSpPr>
          <a:xfrm>
            <a:off x="2132815" y="2852213"/>
            <a:ext cx="313647" cy="573437"/>
            <a:chOff x="8601981" y="1689760"/>
            <a:chExt cx="936180" cy="1736177"/>
          </a:xfrm>
        </p:grpSpPr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BDDC0E04-06A7-43E1-BBC4-E686521EE0A0}"/>
                </a:ext>
              </a:extLst>
            </p:cNvPr>
            <p:cNvSpPr/>
            <p:nvPr/>
          </p:nvSpPr>
          <p:spPr>
            <a:xfrm>
              <a:off x="8601981" y="1689760"/>
              <a:ext cx="936180" cy="1436825"/>
            </a:xfrm>
            <a:custGeom>
              <a:avLst/>
              <a:gdLst>
                <a:gd name="connsiteX0" fmla="*/ 932850 w 977736"/>
                <a:gd name="connsiteY0" fmla="*/ 1572806 h 1579156"/>
                <a:gd name="connsiteX1" fmla="*/ 837600 w 977736"/>
                <a:gd name="connsiteY1" fmla="*/ 1414056 h 1579156"/>
                <a:gd name="connsiteX2" fmla="*/ 770925 w 977736"/>
                <a:gd name="connsiteY2" fmla="*/ 1220381 h 1579156"/>
                <a:gd name="connsiteX3" fmla="*/ 904275 w 977736"/>
                <a:gd name="connsiteY3" fmla="*/ 1141006 h 1579156"/>
                <a:gd name="connsiteX4" fmla="*/ 977300 w 977736"/>
                <a:gd name="connsiteY4" fmla="*/ 1083856 h 1579156"/>
                <a:gd name="connsiteX5" fmla="*/ 872525 w 977736"/>
                <a:gd name="connsiteY5" fmla="*/ 1064806 h 1579156"/>
                <a:gd name="connsiteX6" fmla="*/ 761400 w 977736"/>
                <a:gd name="connsiteY6" fmla="*/ 956856 h 1579156"/>
                <a:gd name="connsiteX7" fmla="*/ 777275 w 977736"/>
                <a:gd name="connsiteY7" fmla="*/ 794931 h 1579156"/>
                <a:gd name="connsiteX8" fmla="*/ 923325 w 977736"/>
                <a:gd name="connsiteY8" fmla="*/ 496481 h 1579156"/>
                <a:gd name="connsiteX9" fmla="*/ 843950 w 977736"/>
                <a:gd name="connsiteY9" fmla="*/ 226606 h 1579156"/>
                <a:gd name="connsiteX10" fmla="*/ 675675 w 977736"/>
                <a:gd name="connsiteY10" fmla="*/ 51981 h 1579156"/>
                <a:gd name="connsiteX11" fmla="*/ 415325 w 977736"/>
                <a:gd name="connsiteY11" fmla="*/ 1181 h 1579156"/>
                <a:gd name="connsiteX12" fmla="*/ 154975 w 977736"/>
                <a:gd name="connsiteY12" fmla="*/ 90081 h 1579156"/>
                <a:gd name="connsiteX13" fmla="*/ 24800 w 977736"/>
                <a:gd name="connsiteY13" fmla="*/ 210731 h 1579156"/>
                <a:gd name="connsiteX14" fmla="*/ 101000 w 977736"/>
                <a:gd name="connsiteY14" fmla="*/ 337731 h 1579156"/>
                <a:gd name="connsiteX15" fmla="*/ 27975 w 977736"/>
                <a:gd name="connsiteY15" fmla="*/ 439331 h 1579156"/>
                <a:gd name="connsiteX16" fmla="*/ 62900 w 977736"/>
                <a:gd name="connsiteY16" fmla="*/ 569506 h 1579156"/>
                <a:gd name="connsiteX17" fmla="*/ 2575 w 977736"/>
                <a:gd name="connsiteY17" fmla="*/ 861606 h 1579156"/>
                <a:gd name="connsiteX18" fmla="*/ 15275 w 977736"/>
                <a:gd name="connsiteY18" fmla="*/ 956856 h 1579156"/>
                <a:gd name="connsiteX19" fmla="*/ 53375 w 977736"/>
                <a:gd name="connsiteY19" fmla="*/ 1020356 h 1579156"/>
                <a:gd name="connsiteX20" fmla="*/ 107350 w 977736"/>
                <a:gd name="connsiteY20" fmla="*/ 1033056 h 1579156"/>
                <a:gd name="connsiteX21" fmla="*/ 237525 w 977736"/>
                <a:gd name="connsiteY21" fmla="*/ 880656 h 1579156"/>
                <a:gd name="connsiteX22" fmla="*/ 281975 w 977736"/>
                <a:gd name="connsiteY22" fmla="*/ 848906 h 1579156"/>
                <a:gd name="connsiteX23" fmla="*/ 367700 w 977736"/>
                <a:gd name="connsiteY23" fmla="*/ 753656 h 1579156"/>
                <a:gd name="connsiteX24" fmla="*/ 361350 w 977736"/>
                <a:gd name="connsiteY24" fmla="*/ 1020356 h 1579156"/>
                <a:gd name="connsiteX25" fmla="*/ 285150 w 977736"/>
                <a:gd name="connsiteY25" fmla="*/ 1382306 h 1579156"/>
                <a:gd name="connsiteX26" fmla="*/ 186725 w 977736"/>
                <a:gd name="connsiteY26" fmla="*/ 1579156 h 1579156"/>
                <a:gd name="connsiteX0" fmla="*/ 932850 w 977736"/>
                <a:gd name="connsiteY0" fmla="*/ 1572246 h 1578596"/>
                <a:gd name="connsiteX1" fmla="*/ 837600 w 977736"/>
                <a:gd name="connsiteY1" fmla="*/ 1413496 h 1578596"/>
                <a:gd name="connsiteX2" fmla="*/ 770925 w 977736"/>
                <a:gd name="connsiteY2" fmla="*/ 1219821 h 1578596"/>
                <a:gd name="connsiteX3" fmla="*/ 904275 w 977736"/>
                <a:gd name="connsiteY3" fmla="*/ 1140446 h 1578596"/>
                <a:gd name="connsiteX4" fmla="*/ 977300 w 977736"/>
                <a:gd name="connsiteY4" fmla="*/ 1083296 h 1578596"/>
                <a:gd name="connsiteX5" fmla="*/ 872525 w 977736"/>
                <a:gd name="connsiteY5" fmla="*/ 1064246 h 1578596"/>
                <a:gd name="connsiteX6" fmla="*/ 761400 w 977736"/>
                <a:gd name="connsiteY6" fmla="*/ 956296 h 1578596"/>
                <a:gd name="connsiteX7" fmla="*/ 777275 w 977736"/>
                <a:gd name="connsiteY7" fmla="*/ 794371 h 1578596"/>
                <a:gd name="connsiteX8" fmla="*/ 923325 w 977736"/>
                <a:gd name="connsiteY8" fmla="*/ 495921 h 1578596"/>
                <a:gd name="connsiteX9" fmla="*/ 843950 w 977736"/>
                <a:gd name="connsiteY9" fmla="*/ 226046 h 1578596"/>
                <a:gd name="connsiteX10" fmla="*/ 675675 w 977736"/>
                <a:gd name="connsiteY10" fmla="*/ 51421 h 1578596"/>
                <a:gd name="connsiteX11" fmla="*/ 415325 w 977736"/>
                <a:gd name="connsiteY11" fmla="*/ 621 h 1578596"/>
                <a:gd name="connsiteX12" fmla="*/ 208950 w 977736"/>
                <a:gd name="connsiteY12" fmla="*/ 76821 h 1578596"/>
                <a:gd name="connsiteX13" fmla="*/ 24800 w 977736"/>
                <a:gd name="connsiteY13" fmla="*/ 210171 h 1578596"/>
                <a:gd name="connsiteX14" fmla="*/ 101000 w 977736"/>
                <a:gd name="connsiteY14" fmla="*/ 337171 h 1578596"/>
                <a:gd name="connsiteX15" fmla="*/ 27975 w 977736"/>
                <a:gd name="connsiteY15" fmla="*/ 438771 h 1578596"/>
                <a:gd name="connsiteX16" fmla="*/ 62900 w 977736"/>
                <a:gd name="connsiteY16" fmla="*/ 568946 h 1578596"/>
                <a:gd name="connsiteX17" fmla="*/ 2575 w 977736"/>
                <a:gd name="connsiteY17" fmla="*/ 861046 h 1578596"/>
                <a:gd name="connsiteX18" fmla="*/ 15275 w 977736"/>
                <a:gd name="connsiteY18" fmla="*/ 956296 h 1578596"/>
                <a:gd name="connsiteX19" fmla="*/ 53375 w 977736"/>
                <a:gd name="connsiteY19" fmla="*/ 1019796 h 1578596"/>
                <a:gd name="connsiteX20" fmla="*/ 107350 w 977736"/>
                <a:gd name="connsiteY20" fmla="*/ 1032496 h 1578596"/>
                <a:gd name="connsiteX21" fmla="*/ 237525 w 977736"/>
                <a:gd name="connsiteY21" fmla="*/ 880096 h 1578596"/>
                <a:gd name="connsiteX22" fmla="*/ 281975 w 977736"/>
                <a:gd name="connsiteY22" fmla="*/ 848346 h 1578596"/>
                <a:gd name="connsiteX23" fmla="*/ 367700 w 977736"/>
                <a:gd name="connsiteY23" fmla="*/ 753096 h 1578596"/>
                <a:gd name="connsiteX24" fmla="*/ 361350 w 977736"/>
                <a:gd name="connsiteY24" fmla="*/ 1019796 h 1578596"/>
                <a:gd name="connsiteX25" fmla="*/ 285150 w 977736"/>
                <a:gd name="connsiteY25" fmla="*/ 1381746 h 1578596"/>
                <a:gd name="connsiteX26" fmla="*/ 186725 w 977736"/>
                <a:gd name="connsiteY26" fmla="*/ 1578596 h 1578596"/>
                <a:gd name="connsiteX0" fmla="*/ 932850 w 977736"/>
                <a:gd name="connsiteY0" fmla="*/ 1580216 h 1586566"/>
                <a:gd name="connsiteX1" fmla="*/ 837600 w 977736"/>
                <a:gd name="connsiteY1" fmla="*/ 1421466 h 1586566"/>
                <a:gd name="connsiteX2" fmla="*/ 770925 w 977736"/>
                <a:gd name="connsiteY2" fmla="*/ 1227791 h 1586566"/>
                <a:gd name="connsiteX3" fmla="*/ 904275 w 977736"/>
                <a:gd name="connsiteY3" fmla="*/ 1148416 h 1586566"/>
                <a:gd name="connsiteX4" fmla="*/ 977300 w 977736"/>
                <a:gd name="connsiteY4" fmla="*/ 1091266 h 1586566"/>
                <a:gd name="connsiteX5" fmla="*/ 872525 w 977736"/>
                <a:gd name="connsiteY5" fmla="*/ 1072216 h 1586566"/>
                <a:gd name="connsiteX6" fmla="*/ 761400 w 977736"/>
                <a:gd name="connsiteY6" fmla="*/ 964266 h 1586566"/>
                <a:gd name="connsiteX7" fmla="*/ 777275 w 977736"/>
                <a:gd name="connsiteY7" fmla="*/ 802341 h 1586566"/>
                <a:gd name="connsiteX8" fmla="*/ 923325 w 977736"/>
                <a:gd name="connsiteY8" fmla="*/ 503891 h 1586566"/>
                <a:gd name="connsiteX9" fmla="*/ 843950 w 977736"/>
                <a:gd name="connsiteY9" fmla="*/ 234016 h 1586566"/>
                <a:gd name="connsiteX10" fmla="*/ 675675 w 977736"/>
                <a:gd name="connsiteY10" fmla="*/ 59391 h 1586566"/>
                <a:gd name="connsiteX11" fmla="*/ 415325 w 977736"/>
                <a:gd name="connsiteY11" fmla="*/ 8591 h 1586566"/>
                <a:gd name="connsiteX12" fmla="*/ 24800 w 977736"/>
                <a:gd name="connsiteY12" fmla="*/ 218141 h 1586566"/>
                <a:gd name="connsiteX13" fmla="*/ 101000 w 977736"/>
                <a:gd name="connsiteY13" fmla="*/ 345141 h 1586566"/>
                <a:gd name="connsiteX14" fmla="*/ 27975 w 977736"/>
                <a:gd name="connsiteY14" fmla="*/ 446741 h 1586566"/>
                <a:gd name="connsiteX15" fmla="*/ 62900 w 977736"/>
                <a:gd name="connsiteY15" fmla="*/ 576916 h 1586566"/>
                <a:gd name="connsiteX16" fmla="*/ 2575 w 977736"/>
                <a:gd name="connsiteY16" fmla="*/ 869016 h 1586566"/>
                <a:gd name="connsiteX17" fmla="*/ 15275 w 977736"/>
                <a:gd name="connsiteY17" fmla="*/ 964266 h 1586566"/>
                <a:gd name="connsiteX18" fmla="*/ 53375 w 977736"/>
                <a:gd name="connsiteY18" fmla="*/ 1027766 h 1586566"/>
                <a:gd name="connsiteX19" fmla="*/ 107350 w 977736"/>
                <a:gd name="connsiteY19" fmla="*/ 1040466 h 1586566"/>
                <a:gd name="connsiteX20" fmla="*/ 237525 w 977736"/>
                <a:gd name="connsiteY20" fmla="*/ 888066 h 1586566"/>
                <a:gd name="connsiteX21" fmla="*/ 281975 w 977736"/>
                <a:gd name="connsiteY21" fmla="*/ 856316 h 1586566"/>
                <a:gd name="connsiteX22" fmla="*/ 367700 w 977736"/>
                <a:gd name="connsiteY22" fmla="*/ 761066 h 1586566"/>
                <a:gd name="connsiteX23" fmla="*/ 361350 w 977736"/>
                <a:gd name="connsiteY23" fmla="*/ 1027766 h 1586566"/>
                <a:gd name="connsiteX24" fmla="*/ 285150 w 977736"/>
                <a:gd name="connsiteY24" fmla="*/ 1389716 h 1586566"/>
                <a:gd name="connsiteX25" fmla="*/ 186725 w 977736"/>
                <a:gd name="connsiteY25" fmla="*/ 1586566 h 1586566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01000 w 977736"/>
                <a:gd name="connsiteY13" fmla="*/ 339255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803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10100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8195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8195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8195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74025 w 977736"/>
                <a:gd name="connsiteY13" fmla="*/ 278930 h 1580680"/>
                <a:gd name="connsiteX14" fmla="*/ 8195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74025 w 977736"/>
                <a:gd name="connsiteY13" fmla="*/ 278930 h 1580680"/>
                <a:gd name="connsiteX14" fmla="*/ 8195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6887 w 981773"/>
                <a:gd name="connsiteY0" fmla="*/ 1574330 h 1580680"/>
                <a:gd name="connsiteX1" fmla="*/ 841637 w 981773"/>
                <a:gd name="connsiteY1" fmla="*/ 1415580 h 1580680"/>
                <a:gd name="connsiteX2" fmla="*/ 774962 w 981773"/>
                <a:gd name="connsiteY2" fmla="*/ 1221905 h 1580680"/>
                <a:gd name="connsiteX3" fmla="*/ 908312 w 981773"/>
                <a:gd name="connsiteY3" fmla="*/ 1142530 h 1580680"/>
                <a:gd name="connsiteX4" fmla="*/ 981337 w 981773"/>
                <a:gd name="connsiteY4" fmla="*/ 1085380 h 1580680"/>
                <a:gd name="connsiteX5" fmla="*/ 876562 w 981773"/>
                <a:gd name="connsiteY5" fmla="*/ 1066330 h 1580680"/>
                <a:gd name="connsiteX6" fmla="*/ 765437 w 981773"/>
                <a:gd name="connsiteY6" fmla="*/ 958380 h 1580680"/>
                <a:gd name="connsiteX7" fmla="*/ 781312 w 981773"/>
                <a:gd name="connsiteY7" fmla="*/ 796455 h 1580680"/>
                <a:gd name="connsiteX8" fmla="*/ 927362 w 981773"/>
                <a:gd name="connsiteY8" fmla="*/ 498005 h 1580680"/>
                <a:gd name="connsiteX9" fmla="*/ 847987 w 981773"/>
                <a:gd name="connsiteY9" fmla="*/ 228130 h 1580680"/>
                <a:gd name="connsiteX10" fmla="*/ 679712 w 981773"/>
                <a:gd name="connsiteY10" fmla="*/ 53505 h 1580680"/>
                <a:gd name="connsiteX11" fmla="*/ 419362 w 981773"/>
                <a:gd name="connsiteY11" fmla="*/ 2705 h 1580680"/>
                <a:gd name="connsiteX12" fmla="*/ 165362 w 981773"/>
                <a:gd name="connsiteY12" fmla="*/ 120180 h 1580680"/>
                <a:gd name="connsiteX13" fmla="*/ 178062 w 981773"/>
                <a:gd name="connsiteY13" fmla="*/ 278930 h 1580680"/>
                <a:gd name="connsiteX14" fmla="*/ 85987 w 981773"/>
                <a:gd name="connsiteY14" fmla="*/ 380530 h 1580680"/>
                <a:gd name="connsiteX15" fmla="*/ 124087 w 981773"/>
                <a:gd name="connsiteY15" fmla="*/ 536105 h 1580680"/>
                <a:gd name="connsiteX16" fmla="*/ 6612 w 981773"/>
                <a:gd name="connsiteY16" fmla="*/ 863130 h 1580680"/>
                <a:gd name="connsiteX17" fmla="*/ 19312 w 981773"/>
                <a:gd name="connsiteY17" fmla="*/ 958380 h 1580680"/>
                <a:gd name="connsiteX18" fmla="*/ 57412 w 981773"/>
                <a:gd name="connsiteY18" fmla="*/ 1021880 h 1580680"/>
                <a:gd name="connsiteX19" fmla="*/ 111387 w 981773"/>
                <a:gd name="connsiteY19" fmla="*/ 1034580 h 1580680"/>
                <a:gd name="connsiteX20" fmla="*/ 241562 w 981773"/>
                <a:gd name="connsiteY20" fmla="*/ 882180 h 1580680"/>
                <a:gd name="connsiteX21" fmla="*/ 286012 w 981773"/>
                <a:gd name="connsiteY21" fmla="*/ 850430 h 1580680"/>
                <a:gd name="connsiteX22" fmla="*/ 371737 w 981773"/>
                <a:gd name="connsiteY22" fmla="*/ 755180 h 1580680"/>
                <a:gd name="connsiteX23" fmla="*/ 365387 w 981773"/>
                <a:gd name="connsiteY23" fmla="*/ 1021880 h 1580680"/>
                <a:gd name="connsiteX24" fmla="*/ 289187 w 981773"/>
                <a:gd name="connsiteY24" fmla="*/ 1383830 h 1580680"/>
                <a:gd name="connsiteX25" fmla="*/ 190762 w 981773"/>
                <a:gd name="connsiteY25" fmla="*/ 1580680 h 1580680"/>
                <a:gd name="connsiteX0" fmla="*/ 936887 w 981773"/>
                <a:gd name="connsiteY0" fmla="*/ 1574330 h 1580680"/>
                <a:gd name="connsiteX1" fmla="*/ 841637 w 981773"/>
                <a:gd name="connsiteY1" fmla="*/ 1415580 h 1580680"/>
                <a:gd name="connsiteX2" fmla="*/ 774962 w 981773"/>
                <a:gd name="connsiteY2" fmla="*/ 1221905 h 1580680"/>
                <a:gd name="connsiteX3" fmla="*/ 908312 w 981773"/>
                <a:gd name="connsiteY3" fmla="*/ 1142530 h 1580680"/>
                <a:gd name="connsiteX4" fmla="*/ 981337 w 981773"/>
                <a:gd name="connsiteY4" fmla="*/ 1085380 h 1580680"/>
                <a:gd name="connsiteX5" fmla="*/ 876562 w 981773"/>
                <a:gd name="connsiteY5" fmla="*/ 1066330 h 1580680"/>
                <a:gd name="connsiteX6" fmla="*/ 765437 w 981773"/>
                <a:gd name="connsiteY6" fmla="*/ 958380 h 1580680"/>
                <a:gd name="connsiteX7" fmla="*/ 781312 w 981773"/>
                <a:gd name="connsiteY7" fmla="*/ 796455 h 1580680"/>
                <a:gd name="connsiteX8" fmla="*/ 927362 w 981773"/>
                <a:gd name="connsiteY8" fmla="*/ 498005 h 1580680"/>
                <a:gd name="connsiteX9" fmla="*/ 847987 w 981773"/>
                <a:gd name="connsiteY9" fmla="*/ 228130 h 1580680"/>
                <a:gd name="connsiteX10" fmla="*/ 679712 w 981773"/>
                <a:gd name="connsiteY10" fmla="*/ 53505 h 1580680"/>
                <a:gd name="connsiteX11" fmla="*/ 419362 w 981773"/>
                <a:gd name="connsiteY11" fmla="*/ 2705 h 1580680"/>
                <a:gd name="connsiteX12" fmla="*/ 165362 w 981773"/>
                <a:gd name="connsiteY12" fmla="*/ 120180 h 1580680"/>
                <a:gd name="connsiteX13" fmla="*/ 178062 w 981773"/>
                <a:gd name="connsiteY13" fmla="*/ 278930 h 1580680"/>
                <a:gd name="connsiteX14" fmla="*/ 85987 w 981773"/>
                <a:gd name="connsiteY14" fmla="*/ 380530 h 1580680"/>
                <a:gd name="connsiteX15" fmla="*/ 124087 w 981773"/>
                <a:gd name="connsiteY15" fmla="*/ 536105 h 1580680"/>
                <a:gd name="connsiteX16" fmla="*/ 6612 w 981773"/>
                <a:gd name="connsiteY16" fmla="*/ 863130 h 1580680"/>
                <a:gd name="connsiteX17" fmla="*/ 19312 w 981773"/>
                <a:gd name="connsiteY17" fmla="*/ 958380 h 1580680"/>
                <a:gd name="connsiteX18" fmla="*/ 57412 w 981773"/>
                <a:gd name="connsiteY18" fmla="*/ 1021880 h 1580680"/>
                <a:gd name="connsiteX19" fmla="*/ 111387 w 981773"/>
                <a:gd name="connsiteY19" fmla="*/ 1034580 h 1580680"/>
                <a:gd name="connsiteX20" fmla="*/ 241562 w 981773"/>
                <a:gd name="connsiteY20" fmla="*/ 882180 h 1580680"/>
                <a:gd name="connsiteX21" fmla="*/ 286012 w 981773"/>
                <a:gd name="connsiteY21" fmla="*/ 850430 h 1580680"/>
                <a:gd name="connsiteX22" fmla="*/ 371737 w 981773"/>
                <a:gd name="connsiteY22" fmla="*/ 755180 h 1580680"/>
                <a:gd name="connsiteX23" fmla="*/ 365387 w 981773"/>
                <a:gd name="connsiteY23" fmla="*/ 1021880 h 1580680"/>
                <a:gd name="connsiteX24" fmla="*/ 289187 w 981773"/>
                <a:gd name="connsiteY24" fmla="*/ 1383830 h 1580680"/>
                <a:gd name="connsiteX25" fmla="*/ 190762 w 981773"/>
                <a:gd name="connsiteY25" fmla="*/ 1580680 h 1580680"/>
                <a:gd name="connsiteX0" fmla="*/ 936887 w 981773"/>
                <a:gd name="connsiteY0" fmla="*/ 1574330 h 1580680"/>
                <a:gd name="connsiteX1" fmla="*/ 841637 w 981773"/>
                <a:gd name="connsiteY1" fmla="*/ 1415580 h 1580680"/>
                <a:gd name="connsiteX2" fmla="*/ 774962 w 981773"/>
                <a:gd name="connsiteY2" fmla="*/ 1221905 h 1580680"/>
                <a:gd name="connsiteX3" fmla="*/ 908312 w 981773"/>
                <a:gd name="connsiteY3" fmla="*/ 1142530 h 1580680"/>
                <a:gd name="connsiteX4" fmla="*/ 981337 w 981773"/>
                <a:gd name="connsiteY4" fmla="*/ 1085380 h 1580680"/>
                <a:gd name="connsiteX5" fmla="*/ 876562 w 981773"/>
                <a:gd name="connsiteY5" fmla="*/ 1066330 h 1580680"/>
                <a:gd name="connsiteX6" fmla="*/ 765437 w 981773"/>
                <a:gd name="connsiteY6" fmla="*/ 958380 h 1580680"/>
                <a:gd name="connsiteX7" fmla="*/ 781312 w 981773"/>
                <a:gd name="connsiteY7" fmla="*/ 796455 h 1580680"/>
                <a:gd name="connsiteX8" fmla="*/ 927362 w 981773"/>
                <a:gd name="connsiteY8" fmla="*/ 498005 h 1580680"/>
                <a:gd name="connsiteX9" fmla="*/ 847987 w 981773"/>
                <a:gd name="connsiteY9" fmla="*/ 228130 h 1580680"/>
                <a:gd name="connsiteX10" fmla="*/ 679712 w 981773"/>
                <a:gd name="connsiteY10" fmla="*/ 53505 h 1580680"/>
                <a:gd name="connsiteX11" fmla="*/ 419362 w 981773"/>
                <a:gd name="connsiteY11" fmla="*/ 2705 h 1580680"/>
                <a:gd name="connsiteX12" fmla="*/ 165362 w 981773"/>
                <a:gd name="connsiteY12" fmla="*/ 120180 h 1580680"/>
                <a:gd name="connsiteX13" fmla="*/ 178062 w 981773"/>
                <a:gd name="connsiteY13" fmla="*/ 278930 h 1580680"/>
                <a:gd name="connsiteX14" fmla="*/ 85987 w 981773"/>
                <a:gd name="connsiteY14" fmla="*/ 380530 h 1580680"/>
                <a:gd name="connsiteX15" fmla="*/ 124087 w 981773"/>
                <a:gd name="connsiteY15" fmla="*/ 536105 h 1580680"/>
                <a:gd name="connsiteX16" fmla="*/ 6612 w 981773"/>
                <a:gd name="connsiteY16" fmla="*/ 863130 h 1580680"/>
                <a:gd name="connsiteX17" fmla="*/ 19312 w 981773"/>
                <a:gd name="connsiteY17" fmla="*/ 958380 h 1580680"/>
                <a:gd name="connsiteX18" fmla="*/ 57412 w 981773"/>
                <a:gd name="connsiteY18" fmla="*/ 1021880 h 1580680"/>
                <a:gd name="connsiteX19" fmla="*/ 111387 w 981773"/>
                <a:gd name="connsiteY19" fmla="*/ 1034580 h 1580680"/>
                <a:gd name="connsiteX20" fmla="*/ 241562 w 981773"/>
                <a:gd name="connsiteY20" fmla="*/ 882180 h 1580680"/>
                <a:gd name="connsiteX21" fmla="*/ 286012 w 981773"/>
                <a:gd name="connsiteY21" fmla="*/ 850430 h 1580680"/>
                <a:gd name="connsiteX22" fmla="*/ 371737 w 981773"/>
                <a:gd name="connsiteY22" fmla="*/ 755180 h 1580680"/>
                <a:gd name="connsiteX23" fmla="*/ 365387 w 981773"/>
                <a:gd name="connsiteY23" fmla="*/ 1021880 h 1580680"/>
                <a:gd name="connsiteX24" fmla="*/ 289187 w 981773"/>
                <a:gd name="connsiteY24" fmla="*/ 1383830 h 1580680"/>
                <a:gd name="connsiteX25" fmla="*/ 190762 w 981773"/>
                <a:gd name="connsiteY25" fmla="*/ 1580680 h 1580680"/>
                <a:gd name="connsiteX0" fmla="*/ 937116 w 982002"/>
                <a:gd name="connsiteY0" fmla="*/ 1574330 h 1580680"/>
                <a:gd name="connsiteX1" fmla="*/ 841866 w 982002"/>
                <a:gd name="connsiteY1" fmla="*/ 1415580 h 1580680"/>
                <a:gd name="connsiteX2" fmla="*/ 775191 w 982002"/>
                <a:gd name="connsiteY2" fmla="*/ 1221905 h 1580680"/>
                <a:gd name="connsiteX3" fmla="*/ 908541 w 982002"/>
                <a:gd name="connsiteY3" fmla="*/ 1142530 h 1580680"/>
                <a:gd name="connsiteX4" fmla="*/ 981566 w 982002"/>
                <a:gd name="connsiteY4" fmla="*/ 1085380 h 1580680"/>
                <a:gd name="connsiteX5" fmla="*/ 876791 w 982002"/>
                <a:gd name="connsiteY5" fmla="*/ 1066330 h 1580680"/>
                <a:gd name="connsiteX6" fmla="*/ 765666 w 982002"/>
                <a:gd name="connsiteY6" fmla="*/ 958380 h 1580680"/>
                <a:gd name="connsiteX7" fmla="*/ 781541 w 982002"/>
                <a:gd name="connsiteY7" fmla="*/ 796455 h 1580680"/>
                <a:gd name="connsiteX8" fmla="*/ 927591 w 982002"/>
                <a:gd name="connsiteY8" fmla="*/ 498005 h 1580680"/>
                <a:gd name="connsiteX9" fmla="*/ 848216 w 982002"/>
                <a:gd name="connsiteY9" fmla="*/ 228130 h 1580680"/>
                <a:gd name="connsiteX10" fmla="*/ 679941 w 982002"/>
                <a:gd name="connsiteY10" fmla="*/ 53505 h 1580680"/>
                <a:gd name="connsiteX11" fmla="*/ 419591 w 982002"/>
                <a:gd name="connsiteY11" fmla="*/ 2705 h 1580680"/>
                <a:gd name="connsiteX12" fmla="*/ 165591 w 982002"/>
                <a:gd name="connsiteY12" fmla="*/ 120180 h 1580680"/>
                <a:gd name="connsiteX13" fmla="*/ 178291 w 982002"/>
                <a:gd name="connsiteY13" fmla="*/ 278930 h 1580680"/>
                <a:gd name="connsiteX14" fmla="*/ 86216 w 982002"/>
                <a:gd name="connsiteY14" fmla="*/ 380530 h 1580680"/>
                <a:gd name="connsiteX15" fmla="*/ 127491 w 982002"/>
                <a:gd name="connsiteY15" fmla="*/ 504355 h 1580680"/>
                <a:gd name="connsiteX16" fmla="*/ 6841 w 982002"/>
                <a:gd name="connsiteY16" fmla="*/ 863130 h 1580680"/>
                <a:gd name="connsiteX17" fmla="*/ 19541 w 982002"/>
                <a:gd name="connsiteY17" fmla="*/ 958380 h 1580680"/>
                <a:gd name="connsiteX18" fmla="*/ 57641 w 982002"/>
                <a:gd name="connsiteY18" fmla="*/ 1021880 h 1580680"/>
                <a:gd name="connsiteX19" fmla="*/ 111616 w 982002"/>
                <a:gd name="connsiteY19" fmla="*/ 1034580 h 1580680"/>
                <a:gd name="connsiteX20" fmla="*/ 241791 w 982002"/>
                <a:gd name="connsiteY20" fmla="*/ 882180 h 1580680"/>
                <a:gd name="connsiteX21" fmla="*/ 286241 w 982002"/>
                <a:gd name="connsiteY21" fmla="*/ 850430 h 1580680"/>
                <a:gd name="connsiteX22" fmla="*/ 371966 w 982002"/>
                <a:gd name="connsiteY22" fmla="*/ 755180 h 1580680"/>
                <a:gd name="connsiteX23" fmla="*/ 365616 w 982002"/>
                <a:gd name="connsiteY23" fmla="*/ 1021880 h 1580680"/>
                <a:gd name="connsiteX24" fmla="*/ 289416 w 982002"/>
                <a:gd name="connsiteY24" fmla="*/ 1383830 h 1580680"/>
                <a:gd name="connsiteX25" fmla="*/ 190991 w 982002"/>
                <a:gd name="connsiteY25" fmla="*/ 1580680 h 1580680"/>
                <a:gd name="connsiteX0" fmla="*/ 937116 w 982002"/>
                <a:gd name="connsiteY0" fmla="*/ 1574330 h 1580680"/>
                <a:gd name="connsiteX1" fmla="*/ 841866 w 982002"/>
                <a:gd name="connsiteY1" fmla="*/ 1415580 h 1580680"/>
                <a:gd name="connsiteX2" fmla="*/ 775191 w 982002"/>
                <a:gd name="connsiteY2" fmla="*/ 1221905 h 1580680"/>
                <a:gd name="connsiteX3" fmla="*/ 908541 w 982002"/>
                <a:gd name="connsiteY3" fmla="*/ 1142530 h 1580680"/>
                <a:gd name="connsiteX4" fmla="*/ 981566 w 982002"/>
                <a:gd name="connsiteY4" fmla="*/ 1085380 h 1580680"/>
                <a:gd name="connsiteX5" fmla="*/ 876791 w 982002"/>
                <a:gd name="connsiteY5" fmla="*/ 1066330 h 1580680"/>
                <a:gd name="connsiteX6" fmla="*/ 765666 w 982002"/>
                <a:gd name="connsiteY6" fmla="*/ 958380 h 1580680"/>
                <a:gd name="connsiteX7" fmla="*/ 781541 w 982002"/>
                <a:gd name="connsiteY7" fmla="*/ 796455 h 1580680"/>
                <a:gd name="connsiteX8" fmla="*/ 927591 w 982002"/>
                <a:gd name="connsiteY8" fmla="*/ 498005 h 1580680"/>
                <a:gd name="connsiteX9" fmla="*/ 848216 w 982002"/>
                <a:gd name="connsiteY9" fmla="*/ 228130 h 1580680"/>
                <a:gd name="connsiteX10" fmla="*/ 679941 w 982002"/>
                <a:gd name="connsiteY10" fmla="*/ 53505 h 1580680"/>
                <a:gd name="connsiteX11" fmla="*/ 419591 w 982002"/>
                <a:gd name="connsiteY11" fmla="*/ 2705 h 1580680"/>
                <a:gd name="connsiteX12" fmla="*/ 165591 w 982002"/>
                <a:gd name="connsiteY12" fmla="*/ 120180 h 1580680"/>
                <a:gd name="connsiteX13" fmla="*/ 178291 w 982002"/>
                <a:gd name="connsiteY13" fmla="*/ 278930 h 1580680"/>
                <a:gd name="connsiteX14" fmla="*/ 86216 w 982002"/>
                <a:gd name="connsiteY14" fmla="*/ 380530 h 1580680"/>
                <a:gd name="connsiteX15" fmla="*/ 127491 w 982002"/>
                <a:gd name="connsiteY15" fmla="*/ 494830 h 1580680"/>
                <a:gd name="connsiteX16" fmla="*/ 6841 w 982002"/>
                <a:gd name="connsiteY16" fmla="*/ 863130 h 1580680"/>
                <a:gd name="connsiteX17" fmla="*/ 19541 w 982002"/>
                <a:gd name="connsiteY17" fmla="*/ 958380 h 1580680"/>
                <a:gd name="connsiteX18" fmla="*/ 57641 w 982002"/>
                <a:gd name="connsiteY18" fmla="*/ 1021880 h 1580680"/>
                <a:gd name="connsiteX19" fmla="*/ 111616 w 982002"/>
                <a:gd name="connsiteY19" fmla="*/ 1034580 h 1580680"/>
                <a:gd name="connsiteX20" fmla="*/ 241791 w 982002"/>
                <a:gd name="connsiteY20" fmla="*/ 882180 h 1580680"/>
                <a:gd name="connsiteX21" fmla="*/ 286241 w 982002"/>
                <a:gd name="connsiteY21" fmla="*/ 850430 h 1580680"/>
                <a:gd name="connsiteX22" fmla="*/ 371966 w 982002"/>
                <a:gd name="connsiteY22" fmla="*/ 755180 h 1580680"/>
                <a:gd name="connsiteX23" fmla="*/ 365616 w 982002"/>
                <a:gd name="connsiteY23" fmla="*/ 1021880 h 1580680"/>
                <a:gd name="connsiteX24" fmla="*/ 289416 w 982002"/>
                <a:gd name="connsiteY24" fmla="*/ 1383830 h 1580680"/>
                <a:gd name="connsiteX25" fmla="*/ 190991 w 982002"/>
                <a:gd name="connsiteY25" fmla="*/ 1580680 h 1580680"/>
                <a:gd name="connsiteX0" fmla="*/ 937116 w 982002"/>
                <a:gd name="connsiteY0" fmla="*/ 1574330 h 1580680"/>
                <a:gd name="connsiteX1" fmla="*/ 841866 w 982002"/>
                <a:gd name="connsiteY1" fmla="*/ 1415580 h 1580680"/>
                <a:gd name="connsiteX2" fmla="*/ 775191 w 982002"/>
                <a:gd name="connsiteY2" fmla="*/ 1221905 h 1580680"/>
                <a:gd name="connsiteX3" fmla="*/ 908541 w 982002"/>
                <a:gd name="connsiteY3" fmla="*/ 1142530 h 1580680"/>
                <a:gd name="connsiteX4" fmla="*/ 981566 w 982002"/>
                <a:gd name="connsiteY4" fmla="*/ 1085380 h 1580680"/>
                <a:gd name="connsiteX5" fmla="*/ 876791 w 982002"/>
                <a:gd name="connsiteY5" fmla="*/ 1066330 h 1580680"/>
                <a:gd name="connsiteX6" fmla="*/ 765666 w 982002"/>
                <a:gd name="connsiteY6" fmla="*/ 958380 h 1580680"/>
                <a:gd name="connsiteX7" fmla="*/ 781541 w 982002"/>
                <a:gd name="connsiteY7" fmla="*/ 796455 h 1580680"/>
                <a:gd name="connsiteX8" fmla="*/ 927591 w 982002"/>
                <a:gd name="connsiteY8" fmla="*/ 498005 h 1580680"/>
                <a:gd name="connsiteX9" fmla="*/ 848216 w 982002"/>
                <a:gd name="connsiteY9" fmla="*/ 228130 h 1580680"/>
                <a:gd name="connsiteX10" fmla="*/ 679941 w 982002"/>
                <a:gd name="connsiteY10" fmla="*/ 53505 h 1580680"/>
                <a:gd name="connsiteX11" fmla="*/ 419591 w 982002"/>
                <a:gd name="connsiteY11" fmla="*/ 2705 h 1580680"/>
                <a:gd name="connsiteX12" fmla="*/ 165591 w 982002"/>
                <a:gd name="connsiteY12" fmla="*/ 120180 h 1580680"/>
                <a:gd name="connsiteX13" fmla="*/ 178291 w 982002"/>
                <a:gd name="connsiteY13" fmla="*/ 278930 h 1580680"/>
                <a:gd name="connsiteX14" fmla="*/ 86216 w 982002"/>
                <a:gd name="connsiteY14" fmla="*/ 380530 h 1580680"/>
                <a:gd name="connsiteX15" fmla="*/ 127491 w 982002"/>
                <a:gd name="connsiteY15" fmla="*/ 494830 h 1580680"/>
                <a:gd name="connsiteX16" fmla="*/ 6841 w 982002"/>
                <a:gd name="connsiteY16" fmla="*/ 863130 h 1580680"/>
                <a:gd name="connsiteX17" fmla="*/ 19541 w 982002"/>
                <a:gd name="connsiteY17" fmla="*/ 958380 h 1580680"/>
                <a:gd name="connsiteX18" fmla="*/ 57641 w 982002"/>
                <a:gd name="connsiteY18" fmla="*/ 1021880 h 1580680"/>
                <a:gd name="connsiteX19" fmla="*/ 111616 w 982002"/>
                <a:gd name="connsiteY19" fmla="*/ 1034580 h 1580680"/>
                <a:gd name="connsiteX20" fmla="*/ 241791 w 982002"/>
                <a:gd name="connsiteY20" fmla="*/ 882180 h 1580680"/>
                <a:gd name="connsiteX21" fmla="*/ 286241 w 982002"/>
                <a:gd name="connsiteY21" fmla="*/ 850430 h 1580680"/>
                <a:gd name="connsiteX22" fmla="*/ 371966 w 982002"/>
                <a:gd name="connsiteY22" fmla="*/ 755180 h 1580680"/>
                <a:gd name="connsiteX23" fmla="*/ 365616 w 982002"/>
                <a:gd name="connsiteY23" fmla="*/ 1021880 h 1580680"/>
                <a:gd name="connsiteX24" fmla="*/ 289416 w 982002"/>
                <a:gd name="connsiteY24" fmla="*/ 1383830 h 1580680"/>
                <a:gd name="connsiteX25" fmla="*/ 190991 w 982002"/>
                <a:gd name="connsiteY25" fmla="*/ 1580680 h 1580680"/>
                <a:gd name="connsiteX0" fmla="*/ 929484 w 974370"/>
                <a:gd name="connsiteY0" fmla="*/ 1574330 h 1580680"/>
                <a:gd name="connsiteX1" fmla="*/ 834234 w 974370"/>
                <a:gd name="connsiteY1" fmla="*/ 1415580 h 1580680"/>
                <a:gd name="connsiteX2" fmla="*/ 767559 w 974370"/>
                <a:gd name="connsiteY2" fmla="*/ 1221905 h 1580680"/>
                <a:gd name="connsiteX3" fmla="*/ 900909 w 974370"/>
                <a:gd name="connsiteY3" fmla="*/ 1142530 h 1580680"/>
                <a:gd name="connsiteX4" fmla="*/ 973934 w 974370"/>
                <a:gd name="connsiteY4" fmla="*/ 1085380 h 1580680"/>
                <a:gd name="connsiteX5" fmla="*/ 869159 w 974370"/>
                <a:gd name="connsiteY5" fmla="*/ 1066330 h 1580680"/>
                <a:gd name="connsiteX6" fmla="*/ 758034 w 974370"/>
                <a:gd name="connsiteY6" fmla="*/ 958380 h 1580680"/>
                <a:gd name="connsiteX7" fmla="*/ 773909 w 974370"/>
                <a:gd name="connsiteY7" fmla="*/ 796455 h 1580680"/>
                <a:gd name="connsiteX8" fmla="*/ 919959 w 974370"/>
                <a:gd name="connsiteY8" fmla="*/ 498005 h 1580680"/>
                <a:gd name="connsiteX9" fmla="*/ 840584 w 974370"/>
                <a:gd name="connsiteY9" fmla="*/ 228130 h 1580680"/>
                <a:gd name="connsiteX10" fmla="*/ 672309 w 974370"/>
                <a:gd name="connsiteY10" fmla="*/ 53505 h 1580680"/>
                <a:gd name="connsiteX11" fmla="*/ 411959 w 974370"/>
                <a:gd name="connsiteY11" fmla="*/ 2705 h 1580680"/>
                <a:gd name="connsiteX12" fmla="*/ 157959 w 974370"/>
                <a:gd name="connsiteY12" fmla="*/ 120180 h 1580680"/>
                <a:gd name="connsiteX13" fmla="*/ 170659 w 974370"/>
                <a:gd name="connsiteY13" fmla="*/ 278930 h 1580680"/>
                <a:gd name="connsiteX14" fmla="*/ 78584 w 974370"/>
                <a:gd name="connsiteY14" fmla="*/ 380530 h 1580680"/>
                <a:gd name="connsiteX15" fmla="*/ 119859 w 974370"/>
                <a:gd name="connsiteY15" fmla="*/ 494830 h 1580680"/>
                <a:gd name="connsiteX16" fmla="*/ 8734 w 974370"/>
                <a:gd name="connsiteY16" fmla="*/ 752005 h 1580680"/>
                <a:gd name="connsiteX17" fmla="*/ 11909 w 974370"/>
                <a:gd name="connsiteY17" fmla="*/ 958380 h 1580680"/>
                <a:gd name="connsiteX18" fmla="*/ 50009 w 974370"/>
                <a:gd name="connsiteY18" fmla="*/ 1021880 h 1580680"/>
                <a:gd name="connsiteX19" fmla="*/ 103984 w 974370"/>
                <a:gd name="connsiteY19" fmla="*/ 1034580 h 1580680"/>
                <a:gd name="connsiteX20" fmla="*/ 234159 w 974370"/>
                <a:gd name="connsiteY20" fmla="*/ 882180 h 1580680"/>
                <a:gd name="connsiteX21" fmla="*/ 278609 w 974370"/>
                <a:gd name="connsiteY21" fmla="*/ 850430 h 1580680"/>
                <a:gd name="connsiteX22" fmla="*/ 364334 w 974370"/>
                <a:gd name="connsiteY22" fmla="*/ 755180 h 1580680"/>
                <a:gd name="connsiteX23" fmla="*/ 357984 w 974370"/>
                <a:gd name="connsiteY23" fmla="*/ 1021880 h 1580680"/>
                <a:gd name="connsiteX24" fmla="*/ 281784 w 974370"/>
                <a:gd name="connsiteY24" fmla="*/ 1383830 h 1580680"/>
                <a:gd name="connsiteX25" fmla="*/ 183359 w 974370"/>
                <a:gd name="connsiteY25" fmla="*/ 1580680 h 1580680"/>
                <a:gd name="connsiteX0" fmla="*/ 923893 w 968779"/>
                <a:gd name="connsiteY0" fmla="*/ 1574330 h 1580680"/>
                <a:gd name="connsiteX1" fmla="*/ 828643 w 968779"/>
                <a:gd name="connsiteY1" fmla="*/ 1415580 h 1580680"/>
                <a:gd name="connsiteX2" fmla="*/ 761968 w 968779"/>
                <a:gd name="connsiteY2" fmla="*/ 1221905 h 1580680"/>
                <a:gd name="connsiteX3" fmla="*/ 895318 w 968779"/>
                <a:gd name="connsiteY3" fmla="*/ 1142530 h 1580680"/>
                <a:gd name="connsiteX4" fmla="*/ 968343 w 968779"/>
                <a:gd name="connsiteY4" fmla="*/ 1085380 h 1580680"/>
                <a:gd name="connsiteX5" fmla="*/ 863568 w 968779"/>
                <a:gd name="connsiteY5" fmla="*/ 1066330 h 1580680"/>
                <a:gd name="connsiteX6" fmla="*/ 752443 w 968779"/>
                <a:gd name="connsiteY6" fmla="*/ 958380 h 1580680"/>
                <a:gd name="connsiteX7" fmla="*/ 768318 w 968779"/>
                <a:gd name="connsiteY7" fmla="*/ 796455 h 1580680"/>
                <a:gd name="connsiteX8" fmla="*/ 914368 w 968779"/>
                <a:gd name="connsiteY8" fmla="*/ 498005 h 1580680"/>
                <a:gd name="connsiteX9" fmla="*/ 834993 w 968779"/>
                <a:gd name="connsiteY9" fmla="*/ 228130 h 1580680"/>
                <a:gd name="connsiteX10" fmla="*/ 666718 w 968779"/>
                <a:gd name="connsiteY10" fmla="*/ 53505 h 1580680"/>
                <a:gd name="connsiteX11" fmla="*/ 406368 w 968779"/>
                <a:gd name="connsiteY11" fmla="*/ 2705 h 1580680"/>
                <a:gd name="connsiteX12" fmla="*/ 152368 w 968779"/>
                <a:gd name="connsiteY12" fmla="*/ 120180 h 1580680"/>
                <a:gd name="connsiteX13" fmla="*/ 165068 w 968779"/>
                <a:gd name="connsiteY13" fmla="*/ 278930 h 1580680"/>
                <a:gd name="connsiteX14" fmla="*/ 72993 w 968779"/>
                <a:gd name="connsiteY14" fmla="*/ 380530 h 1580680"/>
                <a:gd name="connsiteX15" fmla="*/ 114268 w 968779"/>
                <a:gd name="connsiteY15" fmla="*/ 494830 h 1580680"/>
                <a:gd name="connsiteX16" fmla="*/ 3143 w 968779"/>
                <a:gd name="connsiteY16" fmla="*/ 752005 h 1580680"/>
                <a:gd name="connsiteX17" fmla="*/ 31718 w 968779"/>
                <a:gd name="connsiteY17" fmla="*/ 869480 h 1580680"/>
                <a:gd name="connsiteX18" fmla="*/ 44418 w 968779"/>
                <a:gd name="connsiteY18" fmla="*/ 1021880 h 1580680"/>
                <a:gd name="connsiteX19" fmla="*/ 98393 w 968779"/>
                <a:gd name="connsiteY19" fmla="*/ 1034580 h 1580680"/>
                <a:gd name="connsiteX20" fmla="*/ 228568 w 968779"/>
                <a:gd name="connsiteY20" fmla="*/ 882180 h 1580680"/>
                <a:gd name="connsiteX21" fmla="*/ 273018 w 968779"/>
                <a:gd name="connsiteY21" fmla="*/ 850430 h 1580680"/>
                <a:gd name="connsiteX22" fmla="*/ 358743 w 968779"/>
                <a:gd name="connsiteY22" fmla="*/ 755180 h 1580680"/>
                <a:gd name="connsiteX23" fmla="*/ 352393 w 968779"/>
                <a:gd name="connsiteY23" fmla="*/ 1021880 h 1580680"/>
                <a:gd name="connsiteX24" fmla="*/ 276193 w 968779"/>
                <a:gd name="connsiteY24" fmla="*/ 1383830 h 1580680"/>
                <a:gd name="connsiteX25" fmla="*/ 177768 w 968779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98856 w 969242"/>
                <a:gd name="connsiteY19" fmla="*/ 1034580 h 1580680"/>
                <a:gd name="connsiteX20" fmla="*/ 229031 w 969242"/>
                <a:gd name="connsiteY20" fmla="*/ 882180 h 1580680"/>
                <a:gd name="connsiteX21" fmla="*/ 273481 w 969242"/>
                <a:gd name="connsiteY21" fmla="*/ 850430 h 1580680"/>
                <a:gd name="connsiteX22" fmla="*/ 359206 w 969242"/>
                <a:gd name="connsiteY22" fmla="*/ 755180 h 1580680"/>
                <a:gd name="connsiteX23" fmla="*/ 352856 w 969242"/>
                <a:gd name="connsiteY23" fmla="*/ 1021880 h 1580680"/>
                <a:gd name="connsiteX24" fmla="*/ 276656 w 969242"/>
                <a:gd name="connsiteY24" fmla="*/ 1383830 h 1580680"/>
                <a:gd name="connsiteX25" fmla="*/ 178231 w 969242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229031 w 969242"/>
                <a:gd name="connsiteY20" fmla="*/ 882180 h 1580680"/>
                <a:gd name="connsiteX21" fmla="*/ 273481 w 969242"/>
                <a:gd name="connsiteY21" fmla="*/ 850430 h 1580680"/>
                <a:gd name="connsiteX22" fmla="*/ 359206 w 969242"/>
                <a:gd name="connsiteY22" fmla="*/ 755180 h 1580680"/>
                <a:gd name="connsiteX23" fmla="*/ 352856 w 969242"/>
                <a:gd name="connsiteY23" fmla="*/ 1021880 h 1580680"/>
                <a:gd name="connsiteX24" fmla="*/ 276656 w 969242"/>
                <a:gd name="connsiteY24" fmla="*/ 1383830 h 1580680"/>
                <a:gd name="connsiteX25" fmla="*/ 178231 w 969242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73481 w 969242"/>
                <a:gd name="connsiteY21" fmla="*/ 850430 h 1580680"/>
                <a:gd name="connsiteX22" fmla="*/ 359206 w 969242"/>
                <a:gd name="connsiteY22" fmla="*/ 755180 h 1580680"/>
                <a:gd name="connsiteX23" fmla="*/ 352856 w 969242"/>
                <a:gd name="connsiteY23" fmla="*/ 1021880 h 1580680"/>
                <a:gd name="connsiteX24" fmla="*/ 276656 w 969242"/>
                <a:gd name="connsiteY24" fmla="*/ 1383830 h 1580680"/>
                <a:gd name="connsiteX25" fmla="*/ 178231 w 969242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59206 w 969242"/>
                <a:gd name="connsiteY22" fmla="*/ 755180 h 1580680"/>
                <a:gd name="connsiteX23" fmla="*/ 352856 w 969242"/>
                <a:gd name="connsiteY23" fmla="*/ 1021880 h 1580680"/>
                <a:gd name="connsiteX24" fmla="*/ 276656 w 969242"/>
                <a:gd name="connsiteY24" fmla="*/ 1383830 h 1580680"/>
                <a:gd name="connsiteX25" fmla="*/ 178231 w 969242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71906 w 969242"/>
                <a:gd name="connsiteY22" fmla="*/ 748830 h 1580680"/>
                <a:gd name="connsiteX23" fmla="*/ 352856 w 969242"/>
                <a:gd name="connsiteY23" fmla="*/ 1021880 h 1580680"/>
                <a:gd name="connsiteX24" fmla="*/ 276656 w 969242"/>
                <a:gd name="connsiteY24" fmla="*/ 1383830 h 1580680"/>
                <a:gd name="connsiteX25" fmla="*/ 178231 w 969242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71906 w 969242"/>
                <a:gd name="connsiteY22" fmla="*/ 748830 h 1580680"/>
                <a:gd name="connsiteX23" fmla="*/ 352856 w 969242"/>
                <a:gd name="connsiteY23" fmla="*/ 1021880 h 1580680"/>
                <a:gd name="connsiteX24" fmla="*/ 178231 w 969242"/>
                <a:gd name="connsiteY24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71906 w 969242"/>
                <a:gd name="connsiteY22" fmla="*/ 748830 h 1580680"/>
                <a:gd name="connsiteX23" fmla="*/ 352856 w 969242"/>
                <a:gd name="connsiteY23" fmla="*/ 1021880 h 1580680"/>
                <a:gd name="connsiteX24" fmla="*/ 178231 w 969242"/>
                <a:gd name="connsiteY24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71906 w 969242"/>
                <a:gd name="connsiteY22" fmla="*/ 748830 h 1580680"/>
                <a:gd name="connsiteX23" fmla="*/ 375081 w 969242"/>
                <a:gd name="connsiteY23" fmla="*/ 1056805 h 1580680"/>
                <a:gd name="connsiteX24" fmla="*/ 178231 w 969242"/>
                <a:gd name="connsiteY24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71906 w 969242"/>
                <a:gd name="connsiteY22" fmla="*/ 748830 h 1580680"/>
                <a:gd name="connsiteX23" fmla="*/ 375081 w 969242"/>
                <a:gd name="connsiteY23" fmla="*/ 1056805 h 1580680"/>
                <a:gd name="connsiteX24" fmla="*/ 178231 w 969242"/>
                <a:gd name="connsiteY24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59206 w 969242"/>
                <a:gd name="connsiteY22" fmla="*/ 704380 h 1580680"/>
                <a:gd name="connsiteX23" fmla="*/ 375081 w 969242"/>
                <a:gd name="connsiteY23" fmla="*/ 1056805 h 1580680"/>
                <a:gd name="connsiteX24" fmla="*/ 178231 w 969242"/>
                <a:gd name="connsiteY24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59206 w 969242"/>
                <a:gd name="connsiteY22" fmla="*/ 704380 h 1580680"/>
                <a:gd name="connsiteX23" fmla="*/ 375081 w 969242"/>
                <a:gd name="connsiteY23" fmla="*/ 1056805 h 1580680"/>
                <a:gd name="connsiteX24" fmla="*/ 178231 w 969242"/>
                <a:gd name="connsiteY24" fmla="*/ 1580680 h 1580680"/>
                <a:gd name="connsiteX0" fmla="*/ 924356 w 969261"/>
                <a:gd name="connsiteY0" fmla="*/ 1574330 h 1580680"/>
                <a:gd name="connsiteX1" fmla="*/ 829106 w 969261"/>
                <a:gd name="connsiteY1" fmla="*/ 1415580 h 1580680"/>
                <a:gd name="connsiteX2" fmla="*/ 749731 w 969261"/>
                <a:gd name="connsiteY2" fmla="*/ 1155230 h 1580680"/>
                <a:gd name="connsiteX3" fmla="*/ 895781 w 969261"/>
                <a:gd name="connsiteY3" fmla="*/ 1142530 h 1580680"/>
                <a:gd name="connsiteX4" fmla="*/ 968806 w 969261"/>
                <a:gd name="connsiteY4" fmla="*/ 1085380 h 1580680"/>
                <a:gd name="connsiteX5" fmla="*/ 864031 w 969261"/>
                <a:gd name="connsiteY5" fmla="*/ 1066330 h 1580680"/>
                <a:gd name="connsiteX6" fmla="*/ 752906 w 969261"/>
                <a:gd name="connsiteY6" fmla="*/ 958380 h 1580680"/>
                <a:gd name="connsiteX7" fmla="*/ 768781 w 969261"/>
                <a:gd name="connsiteY7" fmla="*/ 796455 h 1580680"/>
                <a:gd name="connsiteX8" fmla="*/ 914831 w 969261"/>
                <a:gd name="connsiteY8" fmla="*/ 498005 h 1580680"/>
                <a:gd name="connsiteX9" fmla="*/ 835456 w 969261"/>
                <a:gd name="connsiteY9" fmla="*/ 228130 h 1580680"/>
                <a:gd name="connsiteX10" fmla="*/ 667181 w 969261"/>
                <a:gd name="connsiteY10" fmla="*/ 53505 h 1580680"/>
                <a:gd name="connsiteX11" fmla="*/ 406831 w 969261"/>
                <a:gd name="connsiteY11" fmla="*/ 2705 h 1580680"/>
                <a:gd name="connsiteX12" fmla="*/ 152831 w 969261"/>
                <a:gd name="connsiteY12" fmla="*/ 120180 h 1580680"/>
                <a:gd name="connsiteX13" fmla="*/ 165531 w 969261"/>
                <a:gd name="connsiteY13" fmla="*/ 278930 h 1580680"/>
                <a:gd name="connsiteX14" fmla="*/ 73456 w 969261"/>
                <a:gd name="connsiteY14" fmla="*/ 380530 h 1580680"/>
                <a:gd name="connsiteX15" fmla="*/ 114731 w 969261"/>
                <a:gd name="connsiteY15" fmla="*/ 494830 h 1580680"/>
                <a:gd name="connsiteX16" fmla="*/ 3606 w 969261"/>
                <a:gd name="connsiteY16" fmla="*/ 752005 h 1580680"/>
                <a:gd name="connsiteX17" fmla="*/ 32181 w 969261"/>
                <a:gd name="connsiteY17" fmla="*/ 869480 h 1580680"/>
                <a:gd name="connsiteX18" fmla="*/ 82981 w 969261"/>
                <a:gd name="connsiteY18" fmla="*/ 936155 h 1580680"/>
                <a:gd name="connsiteX19" fmla="*/ 124256 w 969261"/>
                <a:gd name="connsiteY19" fmla="*/ 926630 h 1580680"/>
                <a:gd name="connsiteX20" fmla="*/ 194106 w 969261"/>
                <a:gd name="connsiteY20" fmla="*/ 825030 h 1580680"/>
                <a:gd name="connsiteX21" fmla="*/ 248081 w 969261"/>
                <a:gd name="connsiteY21" fmla="*/ 825030 h 1580680"/>
                <a:gd name="connsiteX22" fmla="*/ 359206 w 969261"/>
                <a:gd name="connsiteY22" fmla="*/ 704380 h 1580680"/>
                <a:gd name="connsiteX23" fmla="*/ 375081 w 969261"/>
                <a:gd name="connsiteY23" fmla="*/ 1056805 h 1580680"/>
                <a:gd name="connsiteX24" fmla="*/ 178231 w 969261"/>
                <a:gd name="connsiteY24" fmla="*/ 1580680 h 1580680"/>
                <a:gd name="connsiteX0" fmla="*/ 924356 w 969261"/>
                <a:gd name="connsiteY0" fmla="*/ 1574330 h 1580680"/>
                <a:gd name="connsiteX1" fmla="*/ 829106 w 969261"/>
                <a:gd name="connsiteY1" fmla="*/ 1415580 h 1580680"/>
                <a:gd name="connsiteX2" fmla="*/ 749731 w 969261"/>
                <a:gd name="connsiteY2" fmla="*/ 1155230 h 1580680"/>
                <a:gd name="connsiteX3" fmla="*/ 895781 w 969261"/>
                <a:gd name="connsiteY3" fmla="*/ 1142530 h 1580680"/>
                <a:gd name="connsiteX4" fmla="*/ 968806 w 969261"/>
                <a:gd name="connsiteY4" fmla="*/ 1085380 h 1580680"/>
                <a:gd name="connsiteX5" fmla="*/ 864031 w 969261"/>
                <a:gd name="connsiteY5" fmla="*/ 1066330 h 1580680"/>
                <a:gd name="connsiteX6" fmla="*/ 752906 w 969261"/>
                <a:gd name="connsiteY6" fmla="*/ 958380 h 1580680"/>
                <a:gd name="connsiteX7" fmla="*/ 768781 w 969261"/>
                <a:gd name="connsiteY7" fmla="*/ 796455 h 1580680"/>
                <a:gd name="connsiteX8" fmla="*/ 914831 w 969261"/>
                <a:gd name="connsiteY8" fmla="*/ 498005 h 1580680"/>
                <a:gd name="connsiteX9" fmla="*/ 835456 w 969261"/>
                <a:gd name="connsiteY9" fmla="*/ 228130 h 1580680"/>
                <a:gd name="connsiteX10" fmla="*/ 667181 w 969261"/>
                <a:gd name="connsiteY10" fmla="*/ 53505 h 1580680"/>
                <a:gd name="connsiteX11" fmla="*/ 406831 w 969261"/>
                <a:gd name="connsiteY11" fmla="*/ 2705 h 1580680"/>
                <a:gd name="connsiteX12" fmla="*/ 152831 w 969261"/>
                <a:gd name="connsiteY12" fmla="*/ 120180 h 1580680"/>
                <a:gd name="connsiteX13" fmla="*/ 165531 w 969261"/>
                <a:gd name="connsiteY13" fmla="*/ 278930 h 1580680"/>
                <a:gd name="connsiteX14" fmla="*/ 73456 w 969261"/>
                <a:gd name="connsiteY14" fmla="*/ 380530 h 1580680"/>
                <a:gd name="connsiteX15" fmla="*/ 114731 w 969261"/>
                <a:gd name="connsiteY15" fmla="*/ 494830 h 1580680"/>
                <a:gd name="connsiteX16" fmla="*/ 3606 w 969261"/>
                <a:gd name="connsiteY16" fmla="*/ 752005 h 1580680"/>
                <a:gd name="connsiteX17" fmla="*/ 32181 w 969261"/>
                <a:gd name="connsiteY17" fmla="*/ 869480 h 1580680"/>
                <a:gd name="connsiteX18" fmla="*/ 82981 w 969261"/>
                <a:gd name="connsiteY18" fmla="*/ 936155 h 1580680"/>
                <a:gd name="connsiteX19" fmla="*/ 124256 w 969261"/>
                <a:gd name="connsiteY19" fmla="*/ 926630 h 1580680"/>
                <a:gd name="connsiteX20" fmla="*/ 194106 w 969261"/>
                <a:gd name="connsiteY20" fmla="*/ 825030 h 1580680"/>
                <a:gd name="connsiteX21" fmla="*/ 248081 w 969261"/>
                <a:gd name="connsiteY21" fmla="*/ 825030 h 1580680"/>
                <a:gd name="connsiteX22" fmla="*/ 359206 w 969261"/>
                <a:gd name="connsiteY22" fmla="*/ 704380 h 1580680"/>
                <a:gd name="connsiteX23" fmla="*/ 375081 w 969261"/>
                <a:gd name="connsiteY23" fmla="*/ 1056805 h 1580680"/>
                <a:gd name="connsiteX24" fmla="*/ 178231 w 969261"/>
                <a:gd name="connsiteY24" fmla="*/ 1580680 h 1580680"/>
                <a:gd name="connsiteX0" fmla="*/ 924356 w 969736"/>
                <a:gd name="connsiteY0" fmla="*/ 1574330 h 1580680"/>
                <a:gd name="connsiteX1" fmla="*/ 829106 w 969736"/>
                <a:gd name="connsiteY1" fmla="*/ 1415580 h 1580680"/>
                <a:gd name="connsiteX2" fmla="*/ 749731 w 969736"/>
                <a:gd name="connsiteY2" fmla="*/ 1155230 h 1580680"/>
                <a:gd name="connsiteX3" fmla="*/ 895781 w 969736"/>
                <a:gd name="connsiteY3" fmla="*/ 1142530 h 1580680"/>
                <a:gd name="connsiteX4" fmla="*/ 968806 w 969736"/>
                <a:gd name="connsiteY4" fmla="*/ 1085380 h 1580680"/>
                <a:gd name="connsiteX5" fmla="*/ 848156 w 969736"/>
                <a:gd name="connsiteY5" fmla="*/ 1002830 h 1580680"/>
                <a:gd name="connsiteX6" fmla="*/ 752906 w 969736"/>
                <a:gd name="connsiteY6" fmla="*/ 958380 h 1580680"/>
                <a:gd name="connsiteX7" fmla="*/ 768781 w 969736"/>
                <a:gd name="connsiteY7" fmla="*/ 796455 h 1580680"/>
                <a:gd name="connsiteX8" fmla="*/ 914831 w 969736"/>
                <a:gd name="connsiteY8" fmla="*/ 498005 h 1580680"/>
                <a:gd name="connsiteX9" fmla="*/ 835456 w 969736"/>
                <a:gd name="connsiteY9" fmla="*/ 228130 h 1580680"/>
                <a:gd name="connsiteX10" fmla="*/ 667181 w 969736"/>
                <a:gd name="connsiteY10" fmla="*/ 53505 h 1580680"/>
                <a:gd name="connsiteX11" fmla="*/ 406831 w 969736"/>
                <a:gd name="connsiteY11" fmla="*/ 2705 h 1580680"/>
                <a:gd name="connsiteX12" fmla="*/ 152831 w 969736"/>
                <a:gd name="connsiteY12" fmla="*/ 120180 h 1580680"/>
                <a:gd name="connsiteX13" fmla="*/ 165531 w 969736"/>
                <a:gd name="connsiteY13" fmla="*/ 278930 h 1580680"/>
                <a:gd name="connsiteX14" fmla="*/ 73456 w 969736"/>
                <a:gd name="connsiteY14" fmla="*/ 380530 h 1580680"/>
                <a:gd name="connsiteX15" fmla="*/ 114731 w 969736"/>
                <a:gd name="connsiteY15" fmla="*/ 494830 h 1580680"/>
                <a:gd name="connsiteX16" fmla="*/ 3606 w 969736"/>
                <a:gd name="connsiteY16" fmla="*/ 752005 h 1580680"/>
                <a:gd name="connsiteX17" fmla="*/ 32181 w 969736"/>
                <a:gd name="connsiteY17" fmla="*/ 869480 h 1580680"/>
                <a:gd name="connsiteX18" fmla="*/ 82981 w 969736"/>
                <a:gd name="connsiteY18" fmla="*/ 936155 h 1580680"/>
                <a:gd name="connsiteX19" fmla="*/ 124256 w 969736"/>
                <a:gd name="connsiteY19" fmla="*/ 926630 h 1580680"/>
                <a:gd name="connsiteX20" fmla="*/ 194106 w 969736"/>
                <a:gd name="connsiteY20" fmla="*/ 825030 h 1580680"/>
                <a:gd name="connsiteX21" fmla="*/ 248081 w 969736"/>
                <a:gd name="connsiteY21" fmla="*/ 825030 h 1580680"/>
                <a:gd name="connsiteX22" fmla="*/ 359206 w 969736"/>
                <a:gd name="connsiteY22" fmla="*/ 704380 h 1580680"/>
                <a:gd name="connsiteX23" fmla="*/ 375081 w 969736"/>
                <a:gd name="connsiteY23" fmla="*/ 1056805 h 1580680"/>
                <a:gd name="connsiteX24" fmla="*/ 178231 w 969736"/>
                <a:gd name="connsiteY24" fmla="*/ 1580680 h 1580680"/>
                <a:gd name="connsiteX0" fmla="*/ 924356 w 933018"/>
                <a:gd name="connsiteY0" fmla="*/ 1574330 h 1580680"/>
                <a:gd name="connsiteX1" fmla="*/ 829106 w 933018"/>
                <a:gd name="connsiteY1" fmla="*/ 1415580 h 1580680"/>
                <a:gd name="connsiteX2" fmla="*/ 749731 w 933018"/>
                <a:gd name="connsiteY2" fmla="*/ 1155230 h 1580680"/>
                <a:gd name="connsiteX3" fmla="*/ 895781 w 933018"/>
                <a:gd name="connsiteY3" fmla="*/ 1142530 h 1580680"/>
                <a:gd name="connsiteX4" fmla="*/ 930706 w 933018"/>
                <a:gd name="connsiteY4" fmla="*/ 1012355 h 1580680"/>
                <a:gd name="connsiteX5" fmla="*/ 848156 w 933018"/>
                <a:gd name="connsiteY5" fmla="*/ 1002830 h 1580680"/>
                <a:gd name="connsiteX6" fmla="*/ 752906 w 933018"/>
                <a:gd name="connsiteY6" fmla="*/ 958380 h 1580680"/>
                <a:gd name="connsiteX7" fmla="*/ 768781 w 933018"/>
                <a:gd name="connsiteY7" fmla="*/ 796455 h 1580680"/>
                <a:gd name="connsiteX8" fmla="*/ 914831 w 933018"/>
                <a:gd name="connsiteY8" fmla="*/ 498005 h 1580680"/>
                <a:gd name="connsiteX9" fmla="*/ 835456 w 933018"/>
                <a:gd name="connsiteY9" fmla="*/ 228130 h 1580680"/>
                <a:gd name="connsiteX10" fmla="*/ 667181 w 933018"/>
                <a:gd name="connsiteY10" fmla="*/ 53505 h 1580680"/>
                <a:gd name="connsiteX11" fmla="*/ 406831 w 933018"/>
                <a:gd name="connsiteY11" fmla="*/ 2705 h 1580680"/>
                <a:gd name="connsiteX12" fmla="*/ 152831 w 933018"/>
                <a:gd name="connsiteY12" fmla="*/ 120180 h 1580680"/>
                <a:gd name="connsiteX13" fmla="*/ 165531 w 933018"/>
                <a:gd name="connsiteY13" fmla="*/ 278930 h 1580680"/>
                <a:gd name="connsiteX14" fmla="*/ 73456 w 933018"/>
                <a:gd name="connsiteY14" fmla="*/ 380530 h 1580680"/>
                <a:gd name="connsiteX15" fmla="*/ 114731 w 933018"/>
                <a:gd name="connsiteY15" fmla="*/ 494830 h 1580680"/>
                <a:gd name="connsiteX16" fmla="*/ 3606 w 933018"/>
                <a:gd name="connsiteY16" fmla="*/ 752005 h 1580680"/>
                <a:gd name="connsiteX17" fmla="*/ 32181 w 933018"/>
                <a:gd name="connsiteY17" fmla="*/ 869480 h 1580680"/>
                <a:gd name="connsiteX18" fmla="*/ 82981 w 933018"/>
                <a:gd name="connsiteY18" fmla="*/ 936155 h 1580680"/>
                <a:gd name="connsiteX19" fmla="*/ 124256 w 933018"/>
                <a:gd name="connsiteY19" fmla="*/ 926630 h 1580680"/>
                <a:gd name="connsiteX20" fmla="*/ 194106 w 933018"/>
                <a:gd name="connsiteY20" fmla="*/ 825030 h 1580680"/>
                <a:gd name="connsiteX21" fmla="*/ 248081 w 933018"/>
                <a:gd name="connsiteY21" fmla="*/ 825030 h 1580680"/>
                <a:gd name="connsiteX22" fmla="*/ 359206 w 933018"/>
                <a:gd name="connsiteY22" fmla="*/ 704380 h 1580680"/>
                <a:gd name="connsiteX23" fmla="*/ 375081 w 933018"/>
                <a:gd name="connsiteY23" fmla="*/ 1056805 h 1580680"/>
                <a:gd name="connsiteX24" fmla="*/ 178231 w 933018"/>
                <a:gd name="connsiteY24" fmla="*/ 1580680 h 1580680"/>
                <a:gd name="connsiteX0" fmla="*/ 924356 w 931228"/>
                <a:gd name="connsiteY0" fmla="*/ 1574330 h 1580680"/>
                <a:gd name="connsiteX1" fmla="*/ 829106 w 931228"/>
                <a:gd name="connsiteY1" fmla="*/ 1415580 h 1580680"/>
                <a:gd name="connsiteX2" fmla="*/ 749731 w 931228"/>
                <a:gd name="connsiteY2" fmla="*/ 1155230 h 1580680"/>
                <a:gd name="connsiteX3" fmla="*/ 876731 w 931228"/>
                <a:gd name="connsiteY3" fmla="*/ 1101255 h 1580680"/>
                <a:gd name="connsiteX4" fmla="*/ 930706 w 931228"/>
                <a:gd name="connsiteY4" fmla="*/ 1012355 h 1580680"/>
                <a:gd name="connsiteX5" fmla="*/ 848156 w 931228"/>
                <a:gd name="connsiteY5" fmla="*/ 1002830 h 1580680"/>
                <a:gd name="connsiteX6" fmla="*/ 752906 w 931228"/>
                <a:gd name="connsiteY6" fmla="*/ 958380 h 1580680"/>
                <a:gd name="connsiteX7" fmla="*/ 768781 w 931228"/>
                <a:gd name="connsiteY7" fmla="*/ 796455 h 1580680"/>
                <a:gd name="connsiteX8" fmla="*/ 914831 w 931228"/>
                <a:gd name="connsiteY8" fmla="*/ 498005 h 1580680"/>
                <a:gd name="connsiteX9" fmla="*/ 835456 w 931228"/>
                <a:gd name="connsiteY9" fmla="*/ 228130 h 1580680"/>
                <a:gd name="connsiteX10" fmla="*/ 667181 w 931228"/>
                <a:gd name="connsiteY10" fmla="*/ 53505 h 1580680"/>
                <a:gd name="connsiteX11" fmla="*/ 406831 w 931228"/>
                <a:gd name="connsiteY11" fmla="*/ 2705 h 1580680"/>
                <a:gd name="connsiteX12" fmla="*/ 152831 w 931228"/>
                <a:gd name="connsiteY12" fmla="*/ 120180 h 1580680"/>
                <a:gd name="connsiteX13" fmla="*/ 165531 w 931228"/>
                <a:gd name="connsiteY13" fmla="*/ 278930 h 1580680"/>
                <a:gd name="connsiteX14" fmla="*/ 73456 w 931228"/>
                <a:gd name="connsiteY14" fmla="*/ 380530 h 1580680"/>
                <a:gd name="connsiteX15" fmla="*/ 114731 w 931228"/>
                <a:gd name="connsiteY15" fmla="*/ 494830 h 1580680"/>
                <a:gd name="connsiteX16" fmla="*/ 3606 w 931228"/>
                <a:gd name="connsiteY16" fmla="*/ 752005 h 1580680"/>
                <a:gd name="connsiteX17" fmla="*/ 32181 w 931228"/>
                <a:gd name="connsiteY17" fmla="*/ 869480 h 1580680"/>
                <a:gd name="connsiteX18" fmla="*/ 82981 w 931228"/>
                <a:gd name="connsiteY18" fmla="*/ 936155 h 1580680"/>
                <a:gd name="connsiteX19" fmla="*/ 124256 w 931228"/>
                <a:gd name="connsiteY19" fmla="*/ 926630 h 1580680"/>
                <a:gd name="connsiteX20" fmla="*/ 194106 w 931228"/>
                <a:gd name="connsiteY20" fmla="*/ 825030 h 1580680"/>
                <a:gd name="connsiteX21" fmla="*/ 248081 w 931228"/>
                <a:gd name="connsiteY21" fmla="*/ 825030 h 1580680"/>
                <a:gd name="connsiteX22" fmla="*/ 359206 w 931228"/>
                <a:gd name="connsiteY22" fmla="*/ 704380 h 1580680"/>
                <a:gd name="connsiteX23" fmla="*/ 375081 w 931228"/>
                <a:gd name="connsiteY23" fmla="*/ 1056805 h 1580680"/>
                <a:gd name="connsiteX24" fmla="*/ 178231 w 931228"/>
                <a:gd name="connsiteY24" fmla="*/ 1580680 h 1580680"/>
                <a:gd name="connsiteX0" fmla="*/ 924356 w 931228"/>
                <a:gd name="connsiteY0" fmla="*/ 1574330 h 1580680"/>
                <a:gd name="connsiteX1" fmla="*/ 829106 w 931228"/>
                <a:gd name="connsiteY1" fmla="*/ 1415580 h 1580680"/>
                <a:gd name="connsiteX2" fmla="*/ 749731 w 931228"/>
                <a:gd name="connsiteY2" fmla="*/ 1155230 h 1580680"/>
                <a:gd name="connsiteX3" fmla="*/ 876731 w 931228"/>
                <a:gd name="connsiteY3" fmla="*/ 1101255 h 1580680"/>
                <a:gd name="connsiteX4" fmla="*/ 930706 w 931228"/>
                <a:gd name="connsiteY4" fmla="*/ 1012355 h 1580680"/>
                <a:gd name="connsiteX5" fmla="*/ 848156 w 931228"/>
                <a:gd name="connsiteY5" fmla="*/ 1002830 h 1580680"/>
                <a:gd name="connsiteX6" fmla="*/ 752906 w 931228"/>
                <a:gd name="connsiteY6" fmla="*/ 958380 h 1580680"/>
                <a:gd name="connsiteX7" fmla="*/ 768781 w 931228"/>
                <a:gd name="connsiteY7" fmla="*/ 796455 h 1580680"/>
                <a:gd name="connsiteX8" fmla="*/ 914831 w 931228"/>
                <a:gd name="connsiteY8" fmla="*/ 498005 h 1580680"/>
                <a:gd name="connsiteX9" fmla="*/ 835456 w 931228"/>
                <a:gd name="connsiteY9" fmla="*/ 228130 h 1580680"/>
                <a:gd name="connsiteX10" fmla="*/ 667181 w 931228"/>
                <a:gd name="connsiteY10" fmla="*/ 53505 h 1580680"/>
                <a:gd name="connsiteX11" fmla="*/ 406831 w 931228"/>
                <a:gd name="connsiteY11" fmla="*/ 2705 h 1580680"/>
                <a:gd name="connsiteX12" fmla="*/ 152831 w 931228"/>
                <a:gd name="connsiteY12" fmla="*/ 120180 h 1580680"/>
                <a:gd name="connsiteX13" fmla="*/ 165531 w 931228"/>
                <a:gd name="connsiteY13" fmla="*/ 278930 h 1580680"/>
                <a:gd name="connsiteX14" fmla="*/ 73456 w 931228"/>
                <a:gd name="connsiteY14" fmla="*/ 380530 h 1580680"/>
                <a:gd name="connsiteX15" fmla="*/ 114731 w 931228"/>
                <a:gd name="connsiteY15" fmla="*/ 494830 h 1580680"/>
                <a:gd name="connsiteX16" fmla="*/ 3606 w 931228"/>
                <a:gd name="connsiteY16" fmla="*/ 752005 h 1580680"/>
                <a:gd name="connsiteX17" fmla="*/ 32181 w 931228"/>
                <a:gd name="connsiteY17" fmla="*/ 869480 h 1580680"/>
                <a:gd name="connsiteX18" fmla="*/ 82981 w 931228"/>
                <a:gd name="connsiteY18" fmla="*/ 936155 h 1580680"/>
                <a:gd name="connsiteX19" fmla="*/ 124256 w 931228"/>
                <a:gd name="connsiteY19" fmla="*/ 926630 h 1580680"/>
                <a:gd name="connsiteX20" fmla="*/ 194106 w 931228"/>
                <a:gd name="connsiteY20" fmla="*/ 825030 h 1580680"/>
                <a:gd name="connsiteX21" fmla="*/ 248081 w 931228"/>
                <a:gd name="connsiteY21" fmla="*/ 825030 h 1580680"/>
                <a:gd name="connsiteX22" fmla="*/ 359206 w 931228"/>
                <a:gd name="connsiteY22" fmla="*/ 704380 h 1580680"/>
                <a:gd name="connsiteX23" fmla="*/ 375081 w 931228"/>
                <a:gd name="connsiteY23" fmla="*/ 1056805 h 1580680"/>
                <a:gd name="connsiteX24" fmla="*/ 178231 w 931228"/>
                <a:gd name="connsiteY24" fmla="*/ 1580680 h 1580680"/>
                <a:gd name="connsiteX0" fmla="*/ 924356 w 931228"/>
                <a:gd name="connsiteY0" fmla="*/ 1574330 h 1580680"/>
                <a:gd name="connsiteX1" fmla="*/ 829106 w 931228"/>
                <a:gd name="connsiteY1" fmla="*/ 1415580 h 1580680"/>
                <a:gd name="connsiteX2" fmla="*/ 749731 w 931228"/>
                <a:gd name="connsiteY2" fmla="*/ 1155230 h 1580680"/>
                <a:gd name="connsiteX3" fmla="*/ 876731 w 931228"/>
                <a:gd name="connsiteY3" fmla="*/ 1101255 h 1580680"/>
                <a:gd name="connsiteX4" fmla="*/ 930706 w 931228"/>
                <a:gd name="connsiteY4" fmla="*/ 1012355 h 1580680"/>
                <a:gd name="connsiteX5" fmla="*/ 825931 w 931228"/>
                <a:gd name="connsiteY5" fmla="*/ 1034580 h 1580680"/>
                <a:gd name="connsiteX6" fmla="*/ 752906 w 931228"/>
                <a:gd name="connsiteY6" fmla="*/ 958380 h 1580680"/>
                <a:gd name="connsiteX7" fmla="*/ 768781 w 931228"/>
                <a:gd name="connsiteY7" fmla="*/ 796455 h 1580680"/>
                <a:gd name="connsiteX8" fmla="*/ 914831 w 931228"/>
                <a:gd name="connsiteY8" fmla="*/ 498005 h 1580680"/>
                <a:gd name="connsiteX9" fmla="*/ 835456 w 931228"/>
                <a:gd name="connsiteY9" fmla="*/ 228130 h 1580680"/>
                <a:gd name="connsiteX10" fmla="*/ 667181 w 931228"/>
                <a:gd name="connsiteY10" fmla="*/ 53505 h 1580680"/>
                <a:gd name="connsiteX11" fmla="*/ 406831 w 931228"/>
                <a:gd name="connsiteY11" fmla="*/ 2705 h 1580680"/>
                <a:gd name="connsiteX12" fmla="*/ 152831 w 931228"/>
                <a:gd name="connsiteY12" fmla="*/ 120180 h 1580680"/>
                <a:gd name="connsiteX13" fmla="*/ 165531 w 931228"/>
                <a:gd name="connsiteY13" fmla="*/ 278930 h 1580680"/>
                <a:gd name="connsiteX14" fmla="*/ 73456 w 931228"/>
                <a:gd name="connsiteY14" fmla="*/ 380530 h 1580680"/>
                <a:gd name="connsiteX15" fmla="*/ 114731 w 931228"/>
                <a:gd name="connsiteY15" fmla="*/ 494830 h 1580680"/>
                <a:gd name="connsiteX16" fmla="*/ 3606 w 931228"/>
                <a:gd name="connsiteY16" fmla="*/ 752005 h 1580680"/>
                <a:gd name="connsiteX17" fmla="*/ 32181 w 931228"/>
                <a:gd name="connsiteY17" fmla="*/ 869480 h 1580680"/>
                <a:gd name="connsiteX18" fmla="*/ 82981 w 931228"/>
                <a:gd name="connsiteY18" fmla="*/ 936155 h 1580680"/>
                <a:gd name="connsiteX19" fmla="*/ 124256 w 931228"/>
                <a:gd name="connsiteY19" fmla="*/ 926630 h 1580680"/>
                <a:gd name="connsiteX20" fmla="*/ 194106 w 931228"/>
                <a:gd name="connsiteY20" fmla="*/ 825030 h 1580680"/>
                <a:gd name="connsiteX21" fmla="*/ 248081 w 931228"/>
                <a:gd name="connsiteY21" fmla="*/ 825030 h 1580680"/>
                <a:gd name="connsiteX22" fmla="*/ 359206 w 931228"/>
                <a:gd name="connsiteY22" fmla="*/ 704380 h 1580680"/>
                <a:gd name="connsiteX23" fmla="*/ 375081 w 931228"/>
                <a:gd name="connsiteY23" fmla="*/ 1056805 h 1580680"/>
                <a:gd name="connsiteX24" fmla="*/ 178231 w 931228"/>
                <a:gd name="connsiteY24" fmla="*/ 1580680 h 1580680"/>
                <a:gd name="connsiteX0" fmla="*/ 924356 w 931228"/>
                <a:gd name="connsiteY0" fmla="*/ 1574330 h 1580680"/>
                <a:gd name="connsiteX1" fmla="*/ 829106 w 931228"/>
                <a:gd name="connsiteY1" fmla="*/ 1415580 h 1580680"/>
                <a:gd name="connsiteX2" fmla="*/ 749731 w 931228"/>
                <a:gd name="connsiteY2" fmla="*/ 1155230 h 1580680"/>
                <a:gd name="connsiteX3" fmla="*/ 876731 w 931228"/>
                <a:gd name="connsiteY3" fmla="*/ 1101255 h 1580680"/>
                <a:gd name="connsiteX4" fmla="*/ 930706 w 931228"/>
                <a:gd name="connsiteY4" fmla="*/ 1012355 h 1580680"/>
                <a:gd name="connsiteX5" fmla="*/ 825931 w 931228"/>
                <a:gd name="connsiteY5" fmla="*/ 1034580 h 1580680"/>
                <a:gd name="connsiteX6" fmla="*/ 771956 w 931228"/>
                <a:gd name="connsiteY6" fmla="*/ 971080 h 1580680"/>
                <a:gd name="connsiteX7" fmla="*/ 768781 w 931228"/>
                <a:gd name="connsiteY7" fmla="*/ 796455 h 1580680"/>
                <a:gd name="connsiteX8" fmla="*/ 914831 w 931228"/>
                <a:gd name="connsiteY8" fmla="*/ 498005 h 1580680"/>
                <a:gd name="connsiteX9" fmla="*/ 835456 w 931228"/>
                <a:gd name="connsiteY9" fmla="*/ 228130 h 1580680"/>
                <a:gd name="connsiteX10" fmla="*/ 667181 w 931228"/>
                <a:gd name="connsiteY10" fmla="*/ 53505 h 1580680"/>
                <a:gd name="connsiteX11" fmla="*/ 406831 w 931228"/>
                <a:gd name="connsiteY11" fmla="*/ 2705 h 1580680"/>
                <a:gd name="connsiteX12" fmla="*/ 152831 w 931228"/>
                <a:gd name="connsiteY12" fmla="*/ 120180 h 1580680"/>
                <a:gd name="connsiteX13" fmla="*/ 165531 w 931228"/>
                <a:gd name="connsiteY13" fmla="*/ 278930 h 1580680"/>
                <a:gd name="connsiteX14" fmla="*/ 73456 w 931228"/>
                <a:gd name="connsiteY14" fmla="*/ 380530 h 1580680"/>
                <a:gd name="connsiteX15" fmla="*/ 114731 w 931228"/>
                <a:gd name="connsiteY15" fmla="*/ 494830 h 1580680"/>
                <a:gd name="connsiteX16" fmla="*/ 3606 w 931228"/>
                <a:gd name="connsiteY16" fmla="*/ 752005 h 1580680"/>
                <a:gd name="connsiteX17" fmla="*/ 32181 w 931228"/>
                <a:gd name="connsiteY17" fmla="*/ 869480 h 1580680"/>
                <a:gd name="connsiteX18" fmla="*/ 82981 w 931228"/>
                <a:gd name="connsiteY18" fmla="*/ 936155 h 1580680"/>
                <a:gd name="connsiteX19" fmla="*/ 124256 w 931228"/>
                <a:gd name="connsiteY19" fmla="*/ 926630 h 1580680"/>
                <a:gd name="connsiteX20" fmla="*/ 194106 w 931228"/>
                <a:gd name="connsiteY20" fmla="*/ 825030 h 1580680"/>
                <a:gd name="connsiteX21" fmla="*/ 248081 w 931228"/>
                <a:gd name="connsiteY21" fmla="*/ 825030 h 1580680"/>
                <a:gd name="connsiteX22" fmla="*/ 359206 w 931228"/>
                <a:gd name="connsiteY22" fmla="*/ 704380 h 1580680"/>
                <a:gd name="connsiteX23" fmla="*/ 375081 w 931228"/>
                <a:gd name="connsiteY23" fmla="*/ 1056805 h 1580680"/>
                <a:gd name="connsiteX24" fmla="*/ 178231 w 931228"/>
                <a:gd name="connsiteY24" fmla="*/ 1580680 h 1580680"/>
                <a:gd name="connsiteX0" fmla="*/ 924356 w 931228"/>
                <a:gd name="connsiteY0" fmla="*/ 1574330 h 1580680"/>
                <a:gd name="connsiteX1" fmla="*/ 829106 w 931228"/>
                <a:gd name="connsiteY1" fmla="*/ 1415580 h 1580680"/>
                <a:gd name="connsiteX2" fmla="*/ 749731 w 931228"/>
                <a:gd name="connsiteY2" fmla="*/ 1155230 h 1580680"/>
                <a:gd name="connsiteX3" fmla="*/ 876731 w 931228"/>
                <a:gd name="connsiteY3" fmla="*/ 1101255 h 1580680"/>
                <a:gd name="connsiteX4" fmla="*/ 930706 w 931228"/>
                <a:gd name="connsiteY4" fmla="*/ 1012355 h 1580680"/>
                <a:gd name="connsiteX5" fmla="*/ 825931 w 931228"/>
                <a:gd name="connsiteY5" fmla="*/ 1034580 h 1580680"/>
                <a:gd name="connsiteX6" fmla="*/ 771956 w 931228"/>
                <a:gd name="connsiteY6" fmla="*/ 971080 h 1580680"/>
                <a:gd name="connsiteX7" fmla="*/ 768781 w 931228"/>
                <a:gd name="connsiteY7" fmla="*/ 796455 h 1580680"/>
                <a:gd name="connsiteX8" fmla="*/ 873556 w 931228"/>
                <a:gd name="connsiteY8" fmla="*/ 485305 h 1580680"/>
                <a:gd name="connsiteX9" fmla="*/ 835456 w 931228"/>
                <a:gd name="connsiteY9" fmla="*/ 228130 h 1580680"/>
                <a:gd name="connsiteX10" fmla="*/ 667181 w 931228"/>
                <a:gd name="connsiteY10" fmla="*/ 53505 h 1580680"/>
                <a:gd name="connsiteX11" fmla="*/ 406831 w 931228"/>
                <a:gd name="connsiteY11" fmla="*/ 2705 h 1580680"/>
                <a:gd name="connsiteX12" fmla="*/ 152831 w 931228"/>
                <a:gd name="connsiteY12" fmla="*/ 120180 h 1580680"/>
                <a:gd name="connsiteX13" fmla="*/ 165531 w 931228"/>
                <a:gd name="connsiteY13" fmla="*/ 278930 h 1580680"/>
                <a:gd name="connsiteX14" fmla="*/ 73456 w 931228"/>
                <a:gd name="connsiteY14" fmla="*/ 380530 h 1580680"/>
                <a:gd name="connsiteX15" fmla="*/ 114731 w 931228"/>
                <a:gd name="connsiteY15" fmla="*/ 494830 h 1580680"/>
                <a:gd name="connsiteX16" fmla="*/ 3606 w 931228"/>
                <a:gd name="connsiteY16" fmla="*/ 752005 h 1580680"/>
                <a:gd name="connsiteX17" fmla="*/ 32181 w 931228"/>
                <a:gd name="connsiteY17" fmla="*/ 869480 h 1580680"/>
                <a:gd name="connsiteX18" fmla="*/ 82981 w 931228"/>
                <a:gd name="connsiteY18" fmla="*/ 936155 h 1580680"/>
                <a:gd name="connsiteX19" fmla="*/ 124256 w 931228"/>
                <a:gd name="connsiteY19" fmla="*/ 926630 h 1580680"/>
                <a:gd name="connsiteX20" fmla="*/ 194106 w 931228"/>
                <a:gd name="connsiteY20" fmla="*/ 825030 h 1580680"/>
                <a:gd name="connsiteX21" fmla="*/ 248081 w 931228"/>
                <a:gd name="connsiteY21" fmla="*/ 825030 h 1580680"/>
                <a:gd name="connsiteX22" fmla="*/ 359206 w 931228"/>
                <a:gd name="connsiteY22" fmla="*/ 704380 h 1580680"/>
                <a:gd name="connsiteX23" fmla="*/ 375081 w 931228"/>
                <a:gd name="connsiteY23" fmla="*/ 1056805 h 1580680"/>
                <a:gd name="connsiteX24" fmla="*/ 178231 w 931228"/>
                <a:gd name="connsiteY24" fmla="*/ 1580680 h 1580680"/>
                <a:gd name="connsiteX0" fmla="*/ 924356 w 931228"/>
                <a:gd name="connsiteY0" fmla="*/ 1574127 h 1580477"/>
                <a:gd name="connsiteX1" fmla="*/ 829106 w 931228"/>
                <a:gd name="connsiteY1" fmla="*/ 1415377 h 1580477"/>
                <a:gd name="connsiteX2" fmla="*/ 749731 w 931228"/>
                <a:gd name="connsiteY2" fmla="*/ 1155027 h 1580477"/>
                <a:gd name="connsiteX3" fmla="*/ 876731 w 931228"/>
                <a:gd name="connsiteY3" fmla="*/ 1101052 h 1580477"/>
                <a:gd name="connsiteX4" fmla="*/ 930706 w 931228"/>
                <a:gd name="connsiteY4" fmla="*/ 1012152 h 1580477"/>
                <a:gd name="connsiteX5" fmla="*/ 825931 w 931228"/>
                <a:gd name="connsiteY5" fmla="*/ 1034377 h 1580477"/>
                <a:gd name="connsiteX6" fmla="*/ 771956 w 931228"/>
                <a:gd name="connsiteY6" fmla="*/ 970877 h 1580477"/>
                <a:gd name="connsiteX7" fmla="*/ 768781 w 931228"/>
                <a:gd name="connsiteY7" fmla="*/ 796252 h 1580477"/>
                <a:gd name="connsiteX8" fmla="*/ 873556 w 931228"/>
                <a:gd name="connsiteY8" fmla="*/ 485102 h 1580477"/>
                <a:gd name="connsiteX9" fmla="*/ 810056 w 931228"/>
                <a:gd name="connsiteY9" fmla="*/ 208877 h 1580477"/>
                <a:gd name="connsiteX10" fmla="*/ 667181 w 931228"/>
                <a:gd name="connsiteY10" fmla="*/ 53302 h 1580477"/>
                <a:gd name="connsiteX11" fmla="*/ 406831 w 931228"/>
                <a:gd name="connsiteY11" fmla="*/ 2502 h 1580477"/>
                <a:gd name="connsiteX12" fmla="*/ 152831 w 931228"/>
                <a:gd name="connsiteY12" fmla="*/ 119977 h 1580477"/>
                <a:gd name="connsiteX13" fmla="*/ 165531 w 931228"/>
                <a:gd name="connsiteY13" fmla="*/ 278727 h 1580477"/>
                <a:gd name="connsiteX14" fmla="*/ 73456 w 931228"/>
                <a:gd name="connsiteY14" fmla="*/ 380327 h 1580477"/>
                <a:gd name="connsiteX15" fmla="*/ 114731 w 931228"/>
                <a:gd name="connsiteY15" fmla="*/ 494627 h 1580477"/>
                <a:gd name="connsiteX16" fmla="*/ 3606 w 931228"/>
                <a:gd name="connsiteY16" fmla="*/ 751802 h 1580477"/>
                <a:gd name="connsiteX17" fmla="*/ 32181 w 931228"/>
                <a:gd name="connsiteY17" fmla="*/ 869277 h 1580477"/>
                <a:gd name="connsiteX18" fmla="*/ 82981 w 931228"/>
                <a:gd name="connsiteY18" fmla="*/ 935952 h 1580477"/>
                <a:gd name="connsiteX19" fmla="*/ 124256 w 931228"/>
                <a:gd name="connsiteY19" fmla="*/ 926427 h 1580477"/>
                <a:gd name="connsiteX20" fmla="*/ 194106 w 931228"/>
                <a:gd name="connsiteY20" fmla="*/ 824827 h 1580477"/>
                <a:gd name="connsiteX21" fmla="*/ 248081 w 931228"/>
                <a:gd name="connsiteY21" fmla="*/ 824827 h 1580477"/>
                <a:gd name="connsiteX22" fmla="*/ 359206 w 931228"/>
                <a:gd name="connsiteY22" fmla="*/ 704177 h 1580477"/>
                <a:gd name="connsiteX23" fmla="*/ 375081 w 931228"/>
                <a:gd name="connsiteY23" fmla="*/ 1056602 h 1580477"/>
                <a:gd name="connsiteX24" fmla="*/ 178231 w 931228"/>
                <a:gd name="connsiteY24" fmla="*/ 1580477 h 1580477"/>
                <a:gd name="connsiteX0" fmla="*/ 924356 w 931228"/>
                <a:gd name="connsiteY0" fmla="*/ 1574096 h 1580446"/>
                <a:gd name="connsiteX1" fmla="*/ 829106 w 931228"/>
                <a:gd name="connsiteY1" fmla="*/ 1415346 h 1580446"/>
                <a:gd name="connsiteX2" fmla="*/ 749731 w 931228"/>
                <a:gd name="connsiteY2" fmla="*/ 1154996 h 1580446"/>
                <a:gd name="connsiteX3" fmla="*/ 876731 w 931228"/>
                <a:gd name="connsiteY3" fmla="*/ 1101021 h 1580446"/>
                <a:gd name="connsiteX4" fmla="*/ 930706 w 931228"/>
                <a:gd name="connsiteY4" fmla="*/ 1012121 h 1580446"/>
                <a:gd name="connsiteX5" fmla="*/ 825931 w 931228"/>
                <a:gd name="connsiteY5" fmla="*/ 1034346 h 1580446"/>
                <a:gd name="connsiteX6" fmla="*/ 771956 w 931228"/>
                <a:gd name="connsiteY6" fmla="*/ 970846 h 1580446"/>
                <a:gd name="connsiteX7" fmla="*/ 768781 w 931228"/>
                <a:gd name="connsiteY7" fmla="*/ 796221 h 1580446"/>
                <a:gd name="connsiteX8" fmla="*/ 873556 w 931228"/>
                <a:gd name="connsiteY8" fmla="*/ 485071 h 1580446"/>
                <a:gd name="connsiteX9" fmla="*/ 825931 w 931228"/>
                <a:gd name="connsiteY9" fmla="*/ 205671 h 1580446"/>
                <a:gd name="connsiteX10" fmla="*/ 667181 w 931228"/>
                <a:gd name="connsiteY10" fmla="*/ 53271 h 1580446"/>
                <a:gd name="connsiteX11" fmla="*/ 406831 w 931228"/>
                <a:gd name="connsiteY11" fmla="*/ 2471 h 1580446"/>
                <a:gd name="connsiteX12" fmla="*/ 152831 w 931228"/>
                <a:gd name="connsiteY12" fmla="*/ 119946 h 1580446"/>
                <a:gd name="connsiteX13" fmla="*/ 165531 w 931228"/>
                <a:gd name="connsiteY13" fmla="*/ 278696 h 1580446"/>
                <a:gd name="connsiteX14" fmla="*/ 73456 w 931228"/>
                <a:gd name="connsiteY14" fmla="*/ 380296 h 1580446"/>
                <a:gd name="connsiteX15" fmla="*/ 114731 w 931228"/>
                <a:gd name="connsiteY15" fmla="*/ 494596 h 1580446"/>
                <a:gd name="connsiteX16" fmla="*/ 3606 w 931228"/>
                <a:gd name="connsiteY16" fmla="*/ 751771 h 1580446"/>
                <a:gd name="connsiteX17" fmla="*/ 32181 w 931228"/>
                <a:gd name="connsiteY17" fmla="*/ 869246 h 1580446"/>
                <a:gd name="connsiteX18" fmla="*/ 82981 w 931228"/>
                <a:gd name="connsiteY18" fmla="*/ 935921 h 1580446"/>
                <a:gd name="connsiteX19" fmla="*/ 124256 w 931228"/>
                <a:gd name="connsiteY19" fmla="*/ 926396 h 1580446"/>
                <a:gd name="connsiteX20" fmla="*/ 194106 w 931228"/>
                <a:gd name="connsiteY20" fmla="*/ 824796 h 1580446"/>
                <a:gd name="connsiteX21" fmla="*/ 248081 w 931228"/>
                <a:gd name="connsiteY21" fmla="*/ 824796 h 1580446"/>
                <a:gd name="connsiteX22" fmla="*/ 359206 w 931228"/>
                <a:gd name="connsiteY22" fmla="*/ 704146 h 1580446"/>
                <a:gd name="connsiteX23" fmla="*/ 375081 w 931228"/>
                <a:gd name="connsiteY23" fmla="*/ 1056571 h 1580446"/>
                <a:gd name="connsiteX24" fmla="*/ 178231 w 931228"/>
                <a:gd name="connsiteY24" fmla="*/ 1580446 h 1580446"/>
                <a:gd name="connsiteX0" fmla="*/ 924356 w 931228"/>
                <a:gd name="connsiteY0" fmla="*/ 1575176 h 1581526"/>
                <a:gd name="connsiteX1" fmla="*/ 829106 w 931228"/>
                <a:gd name="connsiteY1" fmla="*/ 1416426 h 1581526"/>
                <a:gd name="connsiteX2" fmla="*/ 749731 w 931228"/>
                <a:gd name="connsiteY2" fmla="*/ 1156076 h 1581526"/>
                <a:gd name="connsiteX3" fmla="*/ 876731 w 931228"/>
                <a:gd name="connsiteY3" fmla="*/ 1102101 h 1581526"/>
                <a:gd name="connsiteX4" fmla="*/ 930706 w 931228"/>
                <a:gd name="connsiteY4" fmla="*/ 1013201 h 1581526"/>
                <a:gd name="connsiteX5" fmla="*/ 825931 w 931228"/>
                <a:gd name="connsiteY5" fmla="*/ 1035426 h 1581526"/>
                <a:gd name="connsiteX6" fmla="*/ 771956 w 931228"/>
                <a:gd name="connsiteY6" fmla="*/ 971926 h 1581526"/>
                <a:gd name="connsiteX7" fmla="*/ 768781 w 931228"/>
                <a:gd name="connsiteY7" fmla="*/ 797301 h 1581526"/>
                <a:gd name="connsiteX8" fmla="*/ 873556 w 931228"/>
                <a:gd name="connsiteY8" fmla="*/ 486151 h 1581526"/>
                <a:gd name="connsiteX9" fmla="*/ 825931 w 931228"/>
                <a:gd name="connsiteY9" fmla="*/ 206751 h 1581526"/>
                <a:gd name="connsiteX10" fmla="*/ 667181 w 931228"/>
                <a:gd name="connsiteY10" fmla="*/ 54351 h 1581526"/>
                <a:gd name="connsiteX11" fmla="*/ 406831 w 931228"/>
                <a:gd name="connsiteY11" fmla="*/ 3551 h 1581526"/>
                <a:gd name="connsiteX12" fmla="*/ 178231 w 931228"/>
                <a:gd name="connsiteY12" fmla="*/ 140076 h 1581526"/>
                <a:gd name="connsiteX13" fmla="*/ 165531 w 931228"/>
                <a:gd name="connsiteY13" fmla="*/ 279776 h 1581526"/>
                <a:gd name="connsiteX14" fmla="*/ 73456 w 931228"/>
                <a:gd name="connsiteY14" fmla="*/ 381376 h 1581526"/>
                <a:gd name="connsiteX15" fmla="*/ 114731 w 931228"/>
                <a:gd name="connsiteY15" fmla="*/ 495676 h 1581526"/>
                <a:gd name="connsiteX16" fmla="*/ 3606 w 931228"/>
                <a:gd name="connsiteY16" fmla="*/ 752851 h 1581526"/>
                <a:gd name="connsiteX17" fmla="*/ 32181 w 931228"/>
                <a:gd name="connsiteY17" fmla="*/ 870326 h 1581526"/>
                <a:gd name="connsiteX18" fmla="*/ 82981 w 931228"/>
                <a:gd name="connsiteY18" fmla="*/ 937001 h 1581526"/>
                <a:gd name="connsiteX19" fmla="*/ 124256 w 931228"/>
                <a:gd name="connsiteY19" fmla="*/ 927476 h 1581526"/>
                <a:gd name="connsiteX20" fmla="*/ 194106 w 931228"/>
                <a:gd name="connsiteY20" fmla="*/ 825876 h 1581526"/>
                <a:gd name="connsiteX21" fmla="*/ 248081 w 931228"/>
                <a:gd name="connsiteY21" fmla="*/ 825876 h 1581526"/>
                <a:gd name="connsiteX22" fmla="*/ 359206 w 931228"/>
                <a:gd name="connsiteY22" fmla="*/ 705226 h 1581526"/>
                <a:gd name="connsiteX23" fmla="*/ 375081 w 931228"/>
                <a:gd name="connsiteY23" fmla="*/ 1057651 h 1581526"/>
                <a:gd name="connsiteX24" fmla="*/ 178231 w 931228"/>
                <a:gd name="connsiteY24" fmla="*/ 1581526 h 1581526"/>
                <a:gd name="connsiteX0" fmla="*/ 924356 w 931228"/>
                <a:gd name="connsiteY0" fmla="*/ 1576717 h 1583067"/>
                <a:gd name="connsiteX1" fmla="*/ 829106 w 931228"/>
                <a:gd name="connsiteY1" fmla="*/ 1417967 h 1583067"/>
                <a:gd name="connsiteX2" fmla="*/ 749731 w 931228"/>
                <a:gd name="connsiteY2" fmla="*/ 1157617 h 1583067"/>
                <a:gd name="connsiteX3" fmla="*/ 876731 w 931228"/>
                <a:gd name="connsiteY3" fmla="*/ 1103642 h 1583067"/>
                <a:gd name="connsiteX4" fmla="*/ 930706 w 931228"/>
                <a:gd name="connsiteY4" fmla="*/ 1014742 h 1583067"/>
                <a:gd name="connsiteX5" fmla="*/ 825931 w 931228"/>
                <a:gd name="connsiteY5" fmla="*/ 1036967 h 1583067"/>
                <a:gd name="connsiteX6" fmla="*/ 771956 w 931228"/>
                <a:gd name="connsiteY6" fmla="*/ 973467 h 1583067"/>
                <a:gd name="connsiteX7" fmla="*/ 768781 w 931228"/>
                <a:gd name="connsiteY7" fmla="*/ 798842 h 1583067"/>
                <a:gd name="connsiteX8" fmla="*/ 873556 w 931228"/>
                <a:gd name="connsiteY8" fmla="*/ 487692 h 1583067"/>
                <a:gd name="connsiteX9" fmla="*/ 825931 w 931228"/>
                <a:gd name="connsiteY9" fmla="*/ 208292 h 1583067"/>
                <a:gd name="connsiteX10" fmla="*/ 667181 w 931228"/>
                <a:gd name="connsiteY10" fmla="*/ 55892 h 1583067"/>
                <a:gd name="connsiteX11" fmla="*/ 406831 w 931228"/>
                <a:gd name="connsiteY11" fmla="*/ 5092 h 1583067"/>
                <a:gd name="connsiteX12" fmla="*/ 121081 w 931228"/>
                <a:gd name="connsiteY12" fmla="*/ 167017 h 1583067"/>
                <a:gd name="connsiteX13" fmla="*/ 165531 w 931228"/>
                <a:gd name="connsiteY13" fmla="*/ 281317 h 1583067"/>
                <a:gd name="connsiteX14" fmla="*/ 73456 w 931228"/>
                <a:gd name="connsiteY14" fmla="*/ 382917 h 1583067"/>
                <a:gd name="connsiteX15" fmla="*/ 114731 w 931228"/>
                <a:gd name="connsiteY15" fmla="*/ 497217 h 1583067"/>
                <a:gd name="connsiteX16" fmla="*/ 3606 w 931228"/>
                <a:gd name="connsiteY16" fmla="*/ 754392 h 1583067"/>
                <a:gd name="connsiteX17" fmla="*/ 32181 w 931228"/>
                <a:gd name="connsiteY17" fmla="*/ 871867 h 1583067"/>
                <a:gd name="connsiteX18" fmla="*/ 82981 w 931228"/>
                <a:gd name="connsiteY18" fmla="*/ 938542 h 1583067"/>
                <a:gd name="connsiteX19" fmla="*/ 124256 w 931228"/>
                <a:gd name="connsiteY19" fmla="*/ 929017 h 1583067"/>
                <a:gd name="connsiteX20" fmla="*/ 194106 w 931228"/>
                <a:gd name="connsiteY20" fmla="*/ 827417 h 1583067"/>
                <a:gd name="connsiteX21" fmla="*/ 248081 w 931228"/>
                <a:gd name="connsiteY21" fmla="*/ 827417 h 1583067"/>
                <a:gd name="connsiteX22" fmla="*/ 359206 w 931228"/>
                <a:gd name="connsiteY22" fmla="*/ 706767 h 1583067"/>
                <a:gd name="connsiteX23" fmla="*/ 375081 w 931228"/>
                <a:gd name="connsiteY23" fmla="*/ 1059192 h 1583067"/>
                <a:gd name="connsiteX24" fmla="*/ 178231 w 931228"/>
                <a:gd name="connsiteY24" fmla="*/ 1583067 h 1583067"/>
                <a:gd name="connsiteX0" fmla="*/ 924356 w 931228"/>
                <a:gd name="connsiteY0" fmla="*/ 1576717 h 1583067"/>
                <a:gd name="connsiteX1" fmla="*/ 829106 w 931228"/>
                <a:gd name="connsiteY1" fmla="*/ 1417967 h 1583067"/>
                <a:gd name="connsiteX2" fmla="*/ 749731 w 931228"/>
                <a:gd name="connsiteY2" fmla="*/ 1157617 h 1583067"/>
                <a:gd name="connsiteX3" fmla="*/ 876731 w 931228"/>
                <a:gd name="connsiteY3" fmla="*/ 1103642 h 1583067"/>
                <a:gd name="connsiteX4" fmla="*/ 930706 w 931228"/>
                <a:gd name="connsiteY4" fmla="*/ 1014742 h 1583067"/>
                <a:gd name="connsiteX5" fmla="*/ 825931 w 931228"/>
                <a:gd name="connsiteY5" fmla="*/ 1036967 h 1583067"/>
                <a:gd name="connsiteX6" fmla="*/ 771956 w 931228"/>
                <a:gd name="connsiteY6" fmla="*/ 973467 h 1583067"/>
                <a:gd name="connsiteX7" fmla="*/ 768781 w 931228"/>
                <a:gd name="connsiteY7" fmla="*/ 798842 h 1583067"/>
                <a:gd name="connsiteX8" fmla="*/ 873556 w 931228"/>
                <a:gd name="connsiteY8" fmla="*/ 487692 h 1583067"/>
                <a:gd name="connsiteX9" fmla="*/ 825931 w 931228"/>
                <a:gd name="connsiteY9" fmla="*/ 208292 h 1583067"/>
                <a:gd name="connsiteX10" fmla="*/ 667181 w 931228"/>
                <a:gd name="connsiteY10" fmla="*/ 55892 h 1583067"/>
                <a:gd name="connsiteX11" fmla="*/ 406831 w 931228"/>
                <a:gd name="connsiteY11" fmla="*/ 5092 h 1583067"/>
                <a:gd name="connsiteX12" fmla="*/ 121081 w 931228"/>
                <a:gd name="connsiteY12" fmla="*/ 167017 h 1583067"/>
                <a:gd name="connsiteX13" fmla="*/ 152831 w 931228"/>
                <a:gd name="connsiteY13" fmla="*/ 284492 h 1583067"/>
                <a:gd name="connsiteX14" fmla="*/ 73456 w 931228"/>
                <a:gd name="connsiteY14" fmla="*/ 382917 h 1583067"/>
                <a:gd name="connsiteX15" fmla="*/ 114731 w 931228"/>
                <a:gd name="connsiteY15" fmla="*/ 497217 h 1583067"/>
                <a:gd name="connsiteX16" fmla="*/ 3606 w 931228"/>
                <a:gd name="connsiteY16" fmla="*/ 754392 h 1583067"/>
                <a:gd name="connsiteX17" fmla="*/ 32181 w 931228"/>
                <a:gd name="connsiteY17" fmla="*/ 871867 h 1583067"/>
                <a:gd name="connsiteX18" fmla="*/ 82981 w 931228"/>
                <a:gd name="connsiteY18" fmla="*/ 938542 h 1583067"/>
                <a:gd name="connsiteX19" fmla="*/ 124256 w 931228"/>
                <a:gd name="connsiteY19" fmla="*/ 929017 h 1583067"/>
                <a:gd name="connsiteX20" fmla="*/ 194106 w 931228"/>
                <a:gd name="connsiteY20" fmla="*/ 827417 h 1583067"/>
                <a:gd name="connsiteX21" fmla="*/ 248081 w 931228"/>
                <a:gd name="connsiteY21" fmla="*/ 827417 h 1583067"/>
                <a:gd name="connsiteX22" fmla="*/ 359206 w 931228"/>
                <a:gd name="connsiteY22" fmla="*/ 706767 h 1583067"/>
                <a:gd name="connsiteX23" fmla="*/ 375081 w 931228"/>
                <a:gd name="connsiteY23" fmla="*/ 1059192 h 1583067"/>
                <a:gd name="connsiteX24" fmla="*/ 178231 w 931228"/>
                <a:gd name="connsiteY24" fmla="*/ 1583067 h 1583067"/>
                <a:gd name="connsiteX0" fmla="*/ 924356 w 931228"/>
                <a:gd name="connsiteY0" fmla="*/ 1576717 h 1583067"/>
                <a:gd name="connsiteX1" fmla="*/ 829106 w 931228"/>
                <a:gd name="connsiteY1" fmla="*/ 1417967 h 1583067"/>
                <a:gd name="connsiteX2" fmla="*/ 749731 w 931228"/>
                <a:gd name="connsiteY2" fmla="*/ 1157617 h 1583067"/>
                <a:gd name="connsiteX3" fmla="*/ 876731 w 931228"/>
                <a:gd name="connsiteY3" fmla="*/ 1103642 h 1583067"/>
                <a:gd name="connsiteX4" fmla="*/ 930706 w 931228"/>
                <a:gd name="connsiteY4" fmla="*/ 1014742 h 1583067"/>
                <a:gd name="connsiteX5" fmla="*/ 825931 w 931228"/>
                <a:gd name="connsiteY5" fmla="*/ 1036967 h 1583067"/>
                <a:gd name="connsiteX6" fmla="*/ 771956 w 931228"/>
                <a:gd name="connsiteY6" fmla="*/ 973467 h 1583067"/>
                <a:gd name="connsiteX7" fmla="*/ 768781 w 931228"/>
                <a:gd name="connsiteY7" fmla="*/ 798842 h 1583067"/>
                <a:gd name="connsiteX8" fmla="*/ 873556 w 931228"/>
                <a:gd name="connsiteY8" fmla="*/ 487692 h 1583067"/>
                <a:gd name="connsiteX9" fmla="*/ 825931 w 931228"/>
                <a:gd name="connsiteY9" fmla="*/ 208292 h 1583067"/>
                <a:gd name="connsiteX10" fmla="*/ 667181 w 931228"/>
                <a:gd name="connsiteY10" fmla="*/ 55892 h 1583067"/>
                <a:gd name="connsiteX11" fmla="*/ 406831 w 931228"/>
                <a:gd name="connsiteY11" fmla="*/ 5092 h 1583067"/>
                <a:gd name="connsiteX12" fmla="*/ 121081 w 931228"/>
                <a:gd name="connsiteY12" fmla="*/ 167017 h 1583067"/>
                <a:gd name="connsiteX13" fmla="*/ 146481 w 931228"/>
                <a:gd name="connsiteY13" fmla="*/ 284492 h 1583067"/>
                <a:gd name="connsiteX14" fmla="*/ 73456 w 931228"/>
                <a:gd name="connsiteY14" fmla="*/ 382917 h 1583067"/>
                <a:gd name="connsiteX15" fmla="*/ 114731 w 931228"/>
                <a:gd name="connsiteY15" fmla="*/ 497217 h 1583067"/>
                <a:gd name="connsiteX16" fmla="*/ 3606 w 931228"/>
                <a:gd name="connsiteY16" fmla="*/ 754392 h 1583067"/>
                <a:gd name="connsiteX17" fmla="*/ 32181 w 931228"/>
                <a:gd name="connsiteY17" fmla="*/ 871867 h 1583067"/>
                <a:gd name="connsiteX18" fmla="*/ 82981 w 931228"/>
                <a:gd name="connsiteY18" fmla="*/ 938542 h 1583067"/>
                <a:gd name="connsiteX19" fmla="*/ 124256 w 931228"/>
                <a:gd name="connsiteY19" fmla="*/ 929017 h 1583067"/>
                <a:gd name="connsiteX20" fmla="*/ 194106 w 931228"/>
                <a:gd name="connsiteY20" fmla="*/ 827417 h 1583067"/>
                <a:gd name="connsiteX21" fmla="*/ 248081 w 931228"/>
                <a:gd name="connsiteY21" fmla="*/ 827417 h 1583067"/>
                <a:gd name="connsiteX22" fmla="*/ 359206 w 931228"/>
                <a:gd name="connsiteY22" fmla="*/ 706767 h 1583067"/>
                <a:gd name="connsiteX23" fmla="*/ 375081 w 931228"/>
                <a:gd name="connsiteY23" fmla="*/ 1059192 h 1583067"/>
                <a:gd name="connsiteX24" fmla="*/ 178231 w 931228"/>
                <a:gd name="connsiteY24" fmla="*/ 1583067 h 1583067"/>
                <a:gd name="connsiteX0" fmla="*/ 925012 w 931884"/>
                <a:gd name="connsiteY0" fmla="*/ 1576717 h 1583067"/>
                <a:gd name="connsiteX1" fmla="*/ 829762 w 931884"/>
                <a:gd name="connsiteY1" fmla="*/ 1417967 h 1583067"/>
                <a:gd name="connsiteX2" fmla="*/ 750387 w 931884"/>
                <a:gd name="connsiteY2" fmla="*/ 1157617 h 1583067"/>
                <a:gd name="connsiteX3" fmla="*/ 877387 w 931884"/>
                <a:gd name="connsiteY3" fmla="*/ 1103642 h 1583067"/>
                <a:gd name="connsiteX4" fmla="*/ 931362 w 931884"/>
                <a:gd name="connsiteY4" fmla="*/ 1014742 h 1583067"/>
                <a:gd name="connsiteX5" fmla="*/ 826587 w 931884"/>
                <a:gd name="connsiteY5" fmla="*/ 1036967 h 1583067"/>
                <a:gd name="connsiteX6" fmla="*/ 772612 w 931884"/>
                <a:gd name="connsiteY6" fmla="*/ 973467 h 1583067"/>
                <a:gd name="connsiteX7" fmla="*/ 769437 w 931884"/>
                <a:gd name="connsiteY7" fmla="*/ 798842 h 1583067"/>
                <a:gd name="connsiteX8" fmla="*/ 874212 w 931884"/>
                <a:gd name="connsiteY8" fmla="*/ 487692 h 1583067"/>
                <a:gd name="connsiteX9" fmla="*/ 826587 w 931884"/>
                <a:gd name="connsiteY9" fmla="*/ 208292 h 1583067"/>
                <a:gd name="connsiteX10" fmla="*/ 667837 w 931884"/>
                <a:gd name="connsiteY10" fmla="*/ 55892 h 1583067"/>
                <a:gd name="connsiteX11" fmla="*/ 407487 w 931884"/>
                <a:gd name="connsiteY11" fmla="*/ 5092 h 1583067"/>
                <a:gd name="connsiteX12" fmla="*/ 121737 w 931884"/>
                <a:gd name="connsiteY12" fmla="*/ 167017 h 1583067"/>
                <a:gd name="connsiteX13" fmla="*/ 147137 w 931884"/>
                <a:gd name="connsiteY13" fmla="*/ 284492 h 1583067"/>
                <a:gd name="connsiteX14" fmla="*/ 74112 w 931884"/>
                <a:gd name="connsiteY14" fmla="*/ 382917 h 1583067"/>
                <a:gd name="connsiteX15" fmla="*/ 115387 w 931884"/>
                <a:gd name="connsiteY15" fmla="*/ 497217 h 1583067"/>
                <a:gd name="connsiteX16" fmla="*/ 4262 w 931884"/>
                <a:gd name="connsiteY16" fmla="*/ 754392 h 1583067"/>
                <a:gd name="connsiteX17" fmla="*/ 32837 w 931884"/>
                <a:gd name="connsiteY17" fmla="*/ 871867 h 1583067"/>
                <a:gd name="connsiteX18" fmla="*/ 124912 w 931884"/>
                <a:gd name="connsiteY18" fmla="*/ 929017 h 1583067"/>
                <a:gd name="connsiteX19" fmla="*/ 194762 w 931884"/>
                <a:gd name="connsiteY19" fmla="*/ 827417 h 1583067"/>
                <a:gd name="connsiteX20" fmla="*/ 248737 w 931884"/>
                <a:gd name="connsiteY20" fmla="*/ 827417 h 1583067"/>
                <a:gd name="connsiteX21" fmla="*/ 359862 w 931884"/>
                <a:gd name="connsiteY21" fmla="*/ 706767 h 1583067"/>
                <a:gd name="connsiteX22" fmla="*/ 375737 w 931884"/>
                <a:gd name="connsiteY22" fmla="*/ 1059192 h 1583067"/>
                <a:gd name="connsiteX23" fmla="*/ 178887 w 931884"/>
                <a:gd name="connsiteY23" fmla="*/ 1583067 h 1583067"/>
                <a:gd name="connsiteX0" fmla="*/ 924540 w 931412"/>
                <a:gd name="connsiteY0" fmla="*/ 1576717 h 1583067"/>
                <a:gd name="connsiteX1" fmla="*/ 829290 w 931412"/>
                <a:gd name="connsiteY1" fmla="*/ 1417967 h 1583067"/>
                <a:gd name="connsiteX2" fmla="*/ 749915 w 931412"/>
                <a:gd name="connsiteY2" fmla="*/ 1157617 h 1583067"/>
                <a:gd name="connsiteX3" fmla="*/ 876915 w 931412"/>
                <a:gd name="connsiteY3" fmla="*/ 1103642 h 1583067"/>
                <a:gd name="connsiteX4" fmla="*/ 930890 w 931412"/>
                <a:gd name="connsiteY4" fmla="*/ 1014742 h 1583067"/>
                <a:gd name="connsiteX5" fmla="*/ 826115 w 931412"/>
                <a:gd name="connsiteY5" fmla="*/ 1036967 h 1583067"/>
                <a:gd name="connsiteX6" fmla="*/ 772140 w 931412"/>
                <a:gd name="connsiteY6" fmla="*/ 973467 h 1583067"/>
                <a:gd name="connsiteX7" fmla="*/ 768965 w 931412"/>
                <a:gd name="connsiteY7" fmla="*/ 798842 h 1583067"/>
                <a:gd name="connsiteX8" fmla="*/ 873740 w 931412"/>
                <a:gd name="connsiteY8" fmla="*/ 487692 h 1583067"/>
                <a:gd name="connsiteX9" fmla="*/ 826115 w 931412"/>
                <a:gd name="connsiteY9" fmla="*/ 208292 h 1583067"/>
                <a:gd name="connsiteX10" fmla="*/ 667365 w 931412"/>
                <a:gd name="connsiteY10" fmla="*/ 55892 h 1583067"/>
                <a:gd name="connsiteX11" fmla="*/ 407015 w 931412"/>
                <a:gd name="connsiteY11" fmla="*/ 5092 h 1583067"/>
                <a:gd name="connsiteX12" fmla="*/ 121265 w 931412"/>
                <a:gd name="connsiteY12" fmla="*/ 167017 h 1583067"/>
                <a:gd name="connsiteX13" fmla="*/ 146665 w 931412"/>
                <a:gd name="connsiteY13" fmla="*/ 284492 h 1583067"/>
                <a:gd name="connsiteX14" fmla="*/ 73640 w 931412"/>
                <a:gd name="connsiteY14" fmla="*/ 382917 h 1583067"/>
                <a:gd name="connsiteX15" fmla="*/ 114915 w 931412"/>
                <a:gd name="connsiteY15" fmla="*/ 497217 h 1583067"/>
                <a:gd name="connsiteX16" fmla="*/ 3790 w 931412"/>
                <a:gd name="connsiteY16" fmla="*/ 754392 h 1583067"/>
                <a:gd name="connsiteX17" fmla="*/ 32365 w 931412"/>
                <a:gd name="connsiteY17" fmla="*/ 871867 h 1583067"/>
                <a:gd name="connsiteX18" fmla="*/ 95865 w 931412"/>
                <a:gd name="connsiteY18" fmla="*/ 902823 h 1583067"/>
                <a:gd name="connsiteX19" fmla="*/ 194290 w 931412"/>
                <a:gd name="connsiteY19" fmla="*/ 827417 h 1583067"/>
                <a:gd name="connsiteX20" fmla="*/ 248265 w 931412"/>
                <a:gd name="connsiteY20" fmla="*/ 827417 h 1583067"/>
                <a:gd name="connsiteX21" fmla="*/ 359390 w 931412"/>
                <a:gd name="connsiteY21" fmla="*/ 706767 h 1583067"/>
                <a:gd name="connsiteX22" fmla="*/ 375265 w 931412"/>
                <a:gd name="connsiteY22" fmla="*/ 1059192 h 1583067"/>
                <a:gd name="connsiteX23" fmla="*/ 178415 w 931412"/>
                <a:gd name="connsiteY23" fmla="*/ 1583067 h 1583067"/>
                <a:gd name="connsiteX0" fmla="*/ 924540 w 931412"/>
                <a:gd name="connsiteY0" fmla="*/ 1576717 h 1583067"/>
                <a:gd name="connsiteX1" fmla="*/ 829290 w 931412"/>
                <a:gd name="connsiteY1" fmla="*/ 1417967 h 1583067"/>
                <a:gd name="connsiteX2" fmla="*/ 749915 w 931412"/>
                <a:gd name="connsiteY2" fmla="*/ 1157617 h 1583067"/>
                <a:gd name="connsiteX3" fmla="*/ 876915 w 931412"/>
                <a:gd name="connsiteY3" fmla="*/ 1103642 h 1583067"/>
                <a:gd name="connsiteX4" fmla="*/ 930890 w 931412"/>
                <a:gd name="connsiteY4" fmla="*/ 1014742 h 1583067"/>
                <a:gd name="connsiteX5" fmla="*/ 826115 w 931412"/>
                <a:gd name="connsiteY5" fmla="*/ 1036967 h 1583067"/>
                <a:gd name="connsiteX6" fmla="*/ 772140 w 931412"/>
                <a:gd name="connsiteY6" fmla="*/ 973467 h 1583067"/>
                <a:gd name="connsiteX7" fmla="*/ 768965 w 931412"/>
                <a:gd name="connsiteY7" fmla="*/ 798842 h 1583067"/>
                <a:gd name="connsiteX8" fmla="*/ 873740 w 931412"/>
                <a:gd name="connsiteY8" fmla="*/ 487692 h 1583067"/>
                <a:gd name="connsiteX9" fmla="*/ 826115 w 931412"/>
                <a:gd name="connsiteY9" fmla="*/ 208292 h 1583067"/>
                <a:gd name="connsiteX10" fmla="*/ 667365 w 931412"/>
                <a:gd name="connsiteY10" fmla="*/ 55892 h 1583067"/>
                <a:gd name="connsiteX11" fmla="*/ 407015 w 931412"/>
                <a:gd name="connsiteY11" fmla="*/ 5092 h 1583067"/>
                <a:gd name="connsiteX12" fmla="*/ 121265 w 931412"/>
                <a:gd name="connsiteY12" fmla="*/ 167017 h 1583067"/>
                <a:gd name="connsiteX13" fmla="*/ 146665 w 931412"/>
                <a:gd name="connsiteY13" fmla="*/ 284492 h 1583067"/>
                <a:gd name="connsiteX14" fmla="*/ 73640 w 931412"/>
                <a:gd name="connsiteY14" fmla="*/ 382917 h 1583067"/>
                <a:gd name="connsiteX15" fmla="*/ 114915 w 931412"/>
                <a:gd name="connsiteY15" fmla="*/ 497217 h 1583067"/>
                <a:gd name="connsiteX16" fmla="*/ 3790 w 931412"/>
                <a:gd name="connsiteY16" fmla="*/ 754392 h 1583067"/>
                <a:gd name="connsiteX17" fmla="*/ 32365 w 931412"/>
                <a:gd name="connsiteY17" fmla="*/ 871867 h 1583067"/>
                <a:gd name="connsiteX18" fmla="*/ 95865 w 931412"/>
                <a:gd name="connsiteY18" fmla="*/ 902823 h 1583067"/>
                <a:gd name="connsiteX19" fmla="*/ 194290 w 931412"/>
                <a:gd name="connsiteY19" fmla="*/ 827417 h 1583067"/>
                <a:gd name="connsiteX20" fmla="*/ 248265 w 931412"/>
                <a:gd name="connsiteY20" fmla="*/ 827417 h 1583067"/>
                <a:gd name="connsiteX21" fmla="*/ 359390 w 931412"/>
                <a:gd name="connsiteY21" fmla="*/ 706767 h 1583067"/>
                <a:gd name="connsiteX22" fmla="*/ 375265 w 931412"/>
                <a:gd name="connsiteY22" fmla="*/ 1059192 h 1583067"/>
                <a:gd name="connsiteX23" fmla="*/ 178415 w 931412"/>
                <a:gd name="connsiteY23" fmla="*/ 1583067 h 1583067"/>
                <a:gd name="connsiteX0" fmla="*/ 924540 w 931412"/>
                <a:gd name="connsiteY0" fmla="*/ 1576717 h 1583067"/>
                <a:gd name="connsiteX1" fmla="*/ 829290 w 931412"/>
                <a:gd name="connsiteY1" fmla="*/ 1417967 h 1583067"/>
                <a:gd name="connsiteX2" fmla="*/ 749915 w 931412"/>
                <a:gd name="connsiteY2" fmla="*/ 1157617 h 1583067"/>
                <a:gd name="connsiteX3" fmla="*/ 876915 w 931412"/>
                <a:gd name="connsiteY3" fmla="*/ 1103642 h 1583067"/>
                <a:gd name="connsiteX4" fmla="*/ 930890 w 931412"/>
                <a:gd name="connsiteY4" fmla="*/ 1014742 h 1583067"/>
                <a:gd name="connsiteX5" fmla="*/ 826115 w 931412"/>
                <a:gd name="connsiteY5" fmla="*/ 1036967 h 1583067"/>
                <a:gd name="connsiteX6" fmla="*/ 772140 w 931412"/>
                <a:gd name="connsiteY6" fmla="*/ 973467 h 1583067"/>
                <a:gd name="connsiteX7" fmla="*/ 768965 w 931412"/>
                <a:gd name="connsiteY7" fmla="*/ 798842 h 1583067"/>
                <a:gd name="connsiteX8" fmla="*/ 873740 w 931412"/>
                <a:gd name="connsiteY8" fmla="*/ 487692 h 1583067"/>
                <a:gd name="connsiteX9" fmla="*/ 826115 w 931412"/>
                <a:gd name="connsiteY9" fmla="*/ 208292 h 1583067"/>
                <a:gd name="connsiteX10" fmla="*/ 667365 w 931412"/>
                <a:gd name="connsiteY10" fmla="*/ 55892 h 1583067"/>
                <a:gd name="connsiteX11" fmla="*/ 407015 w 931412"/>
                <a:gd name="connsiteY11" fmla="*/ 5092 h 1583067"/>
                <a:gd name="connsiteX12" fmla="*/ 121265 w 931412"/>
                <a:gd name="connsiteY12" fmla="*/ 167017 h 1583067"/>
                <a:gd name="connsiteX13" fmla="*/ 146665 w 931412"/>
                <a:gd name="connsiteY13" fmla="*/ 284492 h 1583067"/>
                <a:gd name="connsiteX14" fmla="*/ 73640 w 931412"/>
                <a:gd name="connsiteY14" fmla="*/ 382917 h 1583067"/>
                <a:gd name="connsiteX15" fmla="*/ 114915 w 931412"/>
                <a:gd name="connsiteY15" fmla="*/ 497217 h 1583067"/>
                <a:gd name="connsiteX16" fmla="*/ 3790 w 931412"/>
                <a:gd name="connsiteY16" fmla="*/ 754392 h 1583067"/>
                <a:gd name="connsiteX17" fmla="*/ 32365 w 931412"/>
                <a:gd name="connsiteY17" fmla="*/ 871867 h 1583067"/>
                <a:gd name="connsiteX18" fmla="*/ 95865 w 931412"/>
                <a:gd name="connsiteY18" fmla="*/ 902823 h 1583067"/>
                <a:gd name="connsiteX19" fmla="*/ 194290 w 931412"/>
                <a:gd name="connsiteY19" fmla="*/ 827417 h 1583067"/>
                <a:gd name="connsiteX20" fmla="*/ 248265 w 931412"/>
                <a:gd name="connsiteY20" fmla="*/ 827417 h 1583067"/>
                <a:gd name="connsiteX21" fmla="*/ 359390 w 931412"/>
                <a:gd name="connsiteY21" fmla="*/ 706767 h 1583067"/>
                <a:gd name="connsiteX22" fmla="*/ 375265 w 931412"/>
                <a:gd name="connsiteY22" fmla="*/ 1059192 h 1583067"/>
                <a:gd name="connsiteX23" fmla="*/ 178415 w 931412"/>
                <a:gd name="connsiteY23" fmla="*/ 1583067 h 1583067"/>
                <a:gd name="connsiteX0" fmla="*/ 924540 w 931363"/>
                <a:gd name="connsiteY0" fmla="*/ 1576717 h 1583067"/>
                <a:gd name="connsiteX1" fmla="*/ 829290 w 931363"/>
                <a:gd name="connsiteY1" fmla="*/ 1417967 h 1583067"/>
                <a:gd name="connsiteX2" fmla="*/ 771346 w 931363"/>
                <a:gd name="connsiteY2" fmla="*/ 1145711 h 1583067"/>
                <a:gd name="connsiteX3" fmla="*/ 876915 w 931363"/>
                <a:gd name="connsiteY3" fmla="*/ 1103642 h 1583067"/>
                <a:gd name="connsiteX4" fmla="*/ 930890 w 931363"/>
                <a:gd name="connsiteY4" fmla="*/ 1014742 h 1583067"/>
                <a:gd name="connsiteX5" fmla="*/ 826115 w 931363"/>
                <a:gd name="connsiteY5" fmla="*/ 1036967 h 1583067"/>
                <a:gd name="connsiteX6" fmla="*/ 772140 w 931363"/>
                <a:gd name="connsiteY6" fmla="*/ 973467 h 1583067"/>
                <a:gd name="connsiteX7" fmla="*/ 768965 w 931363"/>
                <a:gd name="connsiteY7" fmla="*/ 798842 h 1583067"/>
                <a:gd name="connsiteX8" fmla="*/ 873740 w 931363"/>
                <a:gd name="connsiteY8" fmla="*/ 487692 h 1583067"/>
                <a:gd name="connsiteX9" fmla="*/ 826115 w 931363"/>
                <a:gd name="connsiteY9" fmla="*/ 208292 h 1583067"/>
                <a:gd name="connsiteX10" fmla="*/ 667365 w 931363"/>
                <a:gd name="connsiteY10" fmla="*/ 55892 h 1583067"/>
                <a:gd name="connsiteX11" fmla="*/ 407015 w 931363"/>
                <a:gd name="connsiteY11" fmla="*/ 5092 h 1583067"/>
                <a:gd name="connsiteX12" fmla="*/ 121265 w 931363"/>
                <a:gd name="connsiteY12" fmla="*/ 167017 h 1583067"/>
                <a:gd name="connsiteX13" fmla="*/ 146665 w 931363"/>
                <a:gd name="connsiteY13" fmla="*/ 284492 h 1583067"/>
                <a:gd name="connsiteX14" fmla="*/ 73640 w 931363"/>
                <a:gd name="connsiteY14" fmla="*/ 382917 h 1583067"/>
                <a:gd name="connsiteX15" fmla="*/ 114915 w 931363"/>
                <a:gd name="connsiteY15" fmla="*/ 497217 h 1583067"/>
                <a:gd name="connsiteX16" fmla="*/ 3790 w 931363"/>
                <a:gd name="connsiteY16" fmla="*/ 754392 h 1583067"/>
                <a:gd name="connsiteX17" fmla="*/ 32365 w 931363"/>
                <a:gd name="connsiteY17" fmla="*/ 871867 h 1583067"/>
                <a:gd name="connsiteX18" fmla="*/ 95865 w 931363"/>
                <a:gd name="connsiteY18" fmla="*/ 902823 h 1583067"/>
                <a:gd name="connsiteX19" fmla="*/ 194290 w 931363"/>
                <a:gd name="connsiteY19" fmla="*/ 827417 h 1583067"/>
                <a:gd name="connsiteX20" fmla="*/ 248265 w 931363"/>
                <a:gd name="connsiteY20" fmla="*/ 827417 h 1583067"/>
                <a:gd name="connsiteX21" fmla="*/ 359390 w 931363"/>
                <a:gd name="connsiteY21" fmla="*/ 706767 h 1583067"/>
                <a:gd name="connsiteX22" fmla="*/ 375265 w 931363"/>
                <a:gd name="connsiteY22" fmla="*/ 1059192 h 1583067"/>
                <a:gd name="connsiteX23" fmla="*/ 178415 w 931363"/>
                <a:gd name="connsiteY23" fmla="*/ 1583067 h 1583067"/>
                <a:gd name="connsiteX0" fmla="*/ 924540 w 931363"/>
                <a:gd name="connsiteY0" fmla="*/ 1576717 h 1583067"/>
                <a:gd name="connsiteX1" fmla="*/ 829290 w 931363"/>
                <a:gd name="connsiteY1" fmla="*/ 1417967 h 1583067"/>
                <a:gd name="connsiteX2" fmla="*/ 771346 w 931363"/>
                <a:gd name="connsiteY2" fmla="*/ 1145711 h 1583067"/>
                <a:gd name="connsiteX3" fmla="*/ 876915 w 931363"/>
                <a:gd name="connsiteY3" fmla="*/ 1103642 h 1583067"/>
                <a:gd name="connsiteX4" fmla="*/ 930890 w 931363"/>
                <a:gd name="connsiteY4" fmla="*/ 1014742 h 1583067"/>
                <a:gd name="connsiteX5" fmla="*/ 826115 w 931363"/>
                <a:gd name="connsiteY5" fmla="*/ 1036967 h 1583067"/>
                <a:gd name="connsiteX6" fmla="*/ 772140 w 931363"/>
                <a:gd name="connsiteY6" fmla="*/ 973467 h 1583067"/>
                <a:gd name="connsiteX7" fmla="*/ 768965 w 931363"/>
                <a:gd name="connsiteY7" fmla="*/ 798842 h 1583067"/>
                <a:gd name="connsiteX8" fmla="*/ 873740 w 931363"/>
                <a:gd name="connsiteY8" fmla="*/ 487692 h 1583067"/>
                <a:gd name="connsiteX9" fmla="*/ 826115 w 931363"/>
                <a:gd name="connsiteY9" fmla="*/ 208292 h 1583067"/>
                <a:gd name="connsiteX10" fmla="*/ 667365 w 931363"/>
                <a:gd name="connsiteY10" fmla="*/ 55892 h 1583067"/>
                <a:gd name="connsiteX11" fmla="*/ 407015 w 931363"/>
                <a:gd name="connsiteY11" fmla="*/ 5092 h 1583067"/>
                <a:gd name="connsiteX12" fmla="*/ 121265 w 931363"/>
                <a:gd name="connsiteY12" fmla="*/ 167017 h 1583067"/>
                <a:gd name="connsiteX13" fmla="*/ 146665 w 931363"/>
                <a:gd name="connsiteY13" fmla="*/ 284492 h 1583067"/>
                <a:gd name="connsiteX14" fmla="*/ 73640 w 931363"/>
                <a:gd name="connsiteY14" fmla="*/ 382917 h 1583067"/>
                <a:gd name="connsiteX15" fmla="*/ 114915 w 931363"/>
                <a:gd name="connsiteY15" fmla="*/ 497217 h 1583067"/>
                <a:gd name="connsiteX16" fmla="*/ 3790 w 931363"/>
                <a:gd name="connsiteY16" fmla="*/ 754392 h 1583067"/>
                <a:gd name="connsiteX17" fmla="*/ 32365 w 931363"/>
                <a:gd name="connsiteY17" fmla="*/ 871867 h 1583067"/>
                <a:gd name="connsiteX18" fmla="*/ 95865 w 931363"/>
                <a:gd name="connsiteY18" fmla="*/ 902823 h 1583067"/>
                <a:gd name="connsiteX19" fmla="*/ 194290 w 931363"/>
                <a:gd name="connsiteY19" fmla="*/ 827417 h 1583067"/>
                <a:gd name="connsiteX20" fmla="*/ 248265 w 931363"/>
                <a:gd name="connsiteY20" fmla="*/ 827417 h 1583067"/>
                <a:gd name="connsiteX21" fmla="*/ 359390 w 931363"/>
                <a:gd name="connsiteY21" fmla="*/ 706767 h 1583067"/>
                <a:gd name="connsiteX22" fmla="*/ 375265 w 931363"/>
                <a:gd name="connsiteY22" fmla="*/ 1059192 h 1583067"/>
                <a:gd name="connsiteX23" fmla="*/ 178415 w 931363"/>
                <a:gd name="connsiteY23" fmla="*/ 1583067 h 1583067"/>
                <a:gd name="connsiteX0" fmla="*/ 924540 w 931363"/>
                <a:gd name="connsiteY0" fmla="*/ 1576717 h 1583067"/>
                <a:gd name="connsiteX1" fmla="*/ 829290 w 931363"/>
                <a:gd name="connsiteY1" fmla="*/ 1417967 h 1583067"/>
                <a:gd name="connsiteX2" fmla="*/ 771346 w 931363"/>
                <a:gd name="connsiteY2" fmla="*/ 1145711 h 1583067"/>
                <a:gd name="connsiteX3" fmla="*/ 876915 w 931363"/>
                <a:gd name="connsiteY3" fmla="*/ 1096499 h 1583067"/>
                <a:gd name="connsiteX4" fmla="*/ 930890 w 931363"/>
                <a:gd name="connsiteY4" fmla="*/ 1014742 h 1583067"/>
                <a:gd name="connsiteX5" fmla="*/ 826115 w 931363"/>
                <a:gd name="connsiteY5" fmla="*/ 1036967 h 1583067"/>
                <a:gd name="connsiteX6" fmla="*/ 772140 w 931363"/>
                <a:gd name="connsiteY6" fmla="*/ 973467 h 1583067"/>
                <a:gd name="connsiteX7" fmla="*/ 768965 w 931363"/>
                <a:gd name="connsiteY7" fmla="*/ 798842 h 1583067"/>
                <a:gd name="connsiteX8" fmla="*/ 873740 w 931363"/>
                <a:gd name="connsiteY8" fmla="*/ 487692 h 1583067"/>
                <a:gd name="connsiteX9" fmla="*/ 826115 w 931363"/>
                <a:gd name="connsiteY9" fmla="*/ 208292 h 1583067"/>
                <a:gd name="connsiteX10" fmla="*/ 667365 w 931363"/>
                <a:gd name="connsiteY10" fmla="*/ 55892 h 1583067"/>
                <a:gd name="connsiteX11" fmla="*/ 407015 w 931363"/>
                <a:gd name="connsiteY11" fmla="*/ 5092 h 1583067"/>
                <a:gd name="connsiteX12" fmla="*/ 121265 w 931363"/>
                <a:gd name="connsiteY12" fmla="*/ 167017 h 1583067"/>
                <a:gd name="connsiteX13" fmla="*/ 146665 w 931363"/>
                <a:gd name="connsiteY13" fmla="*/ 284492 h 1583067"/>
                <a:gd name="connsiteX14" fmla="*/ 73640 w 931363"/>
                <a:gd name="connsiteY14" fmla="*/ 382917 h 1583067"/>
                <a:gd name="connsiteX15" fmla="*/ 114915 w 931363"/>
                <a:gd name="connsiteY15" fmla="*/ 497217 h 1583067"/>
                <a:gd name="connsiteX16" fmla="*/ 3790 w 931363"/>
                <a:gd name="connsiteY16" fmla="*/ 754392 h 1583067"/>
                <a:gd name="connsiteX17" fmla="*/ 32365 w 931363"/>
                <a:gd name="connsiteY17" fmla="*/ 871867 h 1583067"/>
                <a:gd name="connsiteX18" fmla="*/ 95865 w 931363"/>
                <a:gd name="connsiteY18" fmla="*/ 902823 h 1583067"/>
                <a:gd name="connsiteX19" fmla="*/ 194290 w 931363"/>
                <a:gd name="connsiteY19" fmla="*/ 827417 h 1583067"/>
                <a:gd name="connsiteX20" fmla="*/ 248265 w 931363"/>
                <a:gd name="connsiteY20" fmla="*/ 827417 h 1583067"/>
                <a:gd name="connsiteX21" fmla="*/ 359390 w 931363"/>
                <a:gd name="connsiteY21" fmla="*/ 706767 h 1583067"/>
                <a:gd name="connsiteX22" fmla="*/ 375265 w 931363"/>
                <a:gd name="connsiteY22" fmla="*/ 1059192 h 1583067"/>
                <a:gd name="connsiteX23" fmla="*/ 178415 w 931363"/>
                <a:gd name="connsiteY23" fmla="*/ 1583067 h 1583067"/>
                <a:gd name="connsiteX0" fmla="*/ 924540 w 931554"/>
                <a:gd name="connsiteY0" fmla="*/ 1576717 h 1583067"/>
                <a:gd name="connsiteX1" fmla="*/ 829290 w 931554"/>
                <a:gd name="connsiteY1" fmla="*/ 1417967 h 1583067"/>
                <a:gd name="connsiteX2" fmla="*/ 771346 w 931554"/>
                <a:gd name="connsiteY2" fmla="*/ 1145711 h 1583067"/>
                <a:gd name="connsiteX3" fmla="*/ 930890 w 931554"/>
                <a:gd name="connsiteY3" fmla="*/ 1014742 h 1583067"/>
                <a:gd name="connsiteX4" fmla="*/ 826115 w 931554"/>
                <a:gd name="connsiteY4" fmla="*/ 1036967 h 1583067"/>
                <a:gd name="connsiteX5" fmla="*/ 772140 w 931554"/>
                <a:gd name="connsiteY5" fmla="*/ 973467 h 1583067"/>
                <a:gd name="connsiteX6" fmla="*/ 768965 w 931554"/>
                <a:gd name="connsiteY6" fmla="*/ 798842 h 1583067"/>
                <a:gd name="connsiteX7" fmla="*/ 873740 w 931554"/>
                <a:gd name="connsiteY7" fmla="*/ 487692 h 1583067"/>
                <a:gd name="connsiteX8" fmla="*/ 826115 w 931554"/>
                <a:gd name="connsiteY8" fmla="*/ 208292 h 1583067"/>
                <a:gd name="connsiteX9" fmla="*/ 667365 w 931554"/>
                <a:gd name="connsiteY9" fmla="*/ 55892 h 1583067"/>
                <a:gd name="connsiteX10" fmla="*/ 407015 w 931554"/>
                <a:gd name="connsiteY10" fmla="*/ 5092 h 1583067"/>
                <a:gd name="connsiteX11" fmla="*/ 121265 w 931554"/>
                <a:gd name="connsiteY11" fmla="*/ 167017 h 1583067"/>
                <a:gd name="connsiteX12" fmla="*/ 146665 w 931554"/>
                <a:gd name="connsiteY12" fmla="*/ 284492 h 1583067"/>
                <a:gd name="connsiteX13" fmla="*/ 73640 w 931554"/>
                <a:gd name="connsiteY13" fmla="*/ 382917 h 1583067"/>
                <a:gd name="connsiteX14" fmla="*/ 114915 w 931554"/>
                <a:gd name="connsiteY14" fmla="*/ 497217 h 1583067"/>
                <a:gd name="connsiteX15" fmla="*/ 3790 w 931554"/>
                <a:gd name="connsiteY15" fmla="*/ 754392 h 1583067"/>
                <a:gd name="connsiteX16" fmla="*/ 32365 w 931554"/>
                <a:gd name="connsiteY16" fmla="*/ 871867 h 1583067"/>
                <a:gd name="connsiteX17" fmla="*/ 95865 w 931554"/>
                <a:gd name="connsiteY17" fmla="*/ 902823 h 1583067"/>
                <a:gd name="connsiteX18" fmla="*/ 194290 w 931554"/>
                <a:gd name="connsiteY18" fmla="*/ 827417 h 1583067"/>
                <a:gd name="connsiteX19" fmla="*/ 248265 w 931554"/>
                <a:gd name="connsiteY19" fmla="*/ 827417 h 1583067"/>
                <a:gd name="connsiteX20" fmla="*/ 359390 w 931554"/>
                <a:gd name="connsiteY20" fmla="*/ 706767 h 1583067"/>
                <a:gd name="connsiteX21" fmla="*/ 375265 w 931554"/>
                <a:gd name="connsiteY21" fmla="*/ 1059192 h 1583067"/>
                <a:gd name="connsiteX22" fmla="*/ 178415 w 931554"/>
                <a:gd name="connsiteY22" fmla="*/ 1583067 h 1583067"/>
                <a:gd name="connsiteX0" fmla="*/ 924540 w 931554"/>
                <a:gd name="connsiteY0" fmla="*/ 1576717 h 1583067"/>
                <a:gd name="connsiteX1" fmla="*/ 829290 w 931554"/>
                <a:gd name="connsiteY1" fmla="*/ 1417967 h 1583067"/>
                <a:gd name="connsiteX2" fmla="*/ 771346 w 931554"/>
                <a:gd name="connsiteY2" fmla="*/ 1145711 h 1583067"/>
                <a:gd name="connsiteX3" fmla="*/ 930890 w 931554"/>
                <a:gd name="connsiteY3" fmla="*/ 1014742 h 1583067"/>
                <a:gd name="connsiteX4" fmla="*/ 826115 w 931554"/>
                <a:gd name="connsiteY4" fmla="*/ 1036967 h 1583067"/>
                <a:gd name="connsiteX5" fmla="*/ 772140 w 931554"/>
                <a:gd name="connsiteY5" fmla="*/ 973467 h 1583067"/>
                <a:gd name="connsiteX6" fmla="*/ 768965 w 931554"/>
                <a:gd name="connsiteY6" fmla="*/ 798842 h 1583067"/>
                <a:gd name="connsiteX7" fmla="*/ 873740 w 931554"/>
                <a:gd name="connsiteY7" fmla="*/ 487692 h 1583067"/>
                <a:gd name="connsiteX8" fmla="*/ 826115 w 931554"/>
                <a:gd name="connsiteY8" fmla="*/ 208292 h 1583067"/>
                <a:gd name="connsiteX9" fmla="*/ 667365 w 931554"/>
                <a:gd name="connsiteY9" fmla="*/ 55892 h 1583067"/>
                <a:gd name="connsiteX10" fmla="*/ 407015 w 931554"/>
                <a:gd name="connsiteY10" fmla="*/ 5092 h 1583067"/>
                <a:gd name="connsiteX11" fmla="*/ 121265 w 931554"/>
                <a:gd name="connsiteY11" fmla="*/ 167017 h 1583067"/>
                <a:gd name="connsiteX12" fmla="*/ 146665 w 931554"/>
                <a:gd name="connsiteY12" fmla="*/ 284492 h 1583067"/>
                <a:gd name="connsiteX13" fmla="*/ 73640 w 931554"/>
                <a:gd name="connsiteY13" fmla="*/ 382917 h 1583067"/>
                <a:gd name="connsiteX14" fmla="*/ 114915 w 931554"/>
                <a:gd name="connsiteY14" fmla="*/ 497217 h 1583067"/>
                <a:gd name="connsiteX15" fmla="*/ 3790 w 931554"/>
                <a:gd name="connsiteY15" fmla="*/ 754392 h 1583067"/>
                <a:gd name="connsiteX16" fmla="*/ 32365 w 931554"/>
                <a:gd name="connsiteY16" fmla="*/ 871867 h 1583067"/>
                <a:gd name="connsiteX17" fmla="*/ 95865 w 931554"/>
                <a:gd name="connsiteY17" fmla="*/ 902823 h 1583067"/>
                <a:gd name="connsiteX18" fmla="*/ 194290 w 931554"/>
                <a:gd name="connsiteY18" fmla="*/ 827417 h 1583067"/>
                <a:gd name="connsiteX19" fmla="*/ 248265 w 931554"/>
                <a:gd name="connsiteY19" fmla="*/ 827417 h 1583067"/>
                <a:gd name="connsiteX20" fmla="*/ 359390 w 931554"/>
                <a:gd name="connsiteY20" fmla="*/ 706767 h 1583067"/>
                <a:gd name="connsiteX21" fmla="*/ 375265 w 931554"/>
                <a:gd name="connsiteY21" fmla="*/ 1059192 h 1583067"/>
                <a:gd name="connsiteX22" fmla="*/ 178415 w 931554"/>
                <a:gd name="connsiteY22" fmla="*/ 1583067 h 1583067"/>
                <a:gd name="connsiteX0" fmla="*/ 924540 w 931554"/>
                <a:gd name="connsiteY0" fmla="*/ 1576717 h 1583067"/>
                <a:gd name="connsiteX1" fmla="*/ 829290 w 931554"/>
                <a:gd name="connsiteY1" fmla="*/ 1417967 h 1583067"/>
                <a:gd name="connsiteX2" fmla="*/ 771346 w 931554"/>
                <a:gd name="connsiteY2" fmla="*/ 1145711 h 1583067"/>
                <a:gd name="connsiteX3" fmla="*/ 930890 w 931554"/>
                <a:gd name="connsiteY3" fmla="*/ 1014742 h 1583067"/>
                <a:gd name="connsiteX4" fmla="*/ 826115 w 931554"/>
                <a:gd name="connsiteY4" fmla="*/ 1036967 h 1583067"/>
                <a:gd name="connsiteX5" fmla="*/ 772140 w 931554"/>
                <a:gd name="connsiteY5" fmla="*/ 973467 h 1583067"/>
                <a:gd name="connsiteX6" fmla="*/ 768965 w 931554"/>
                <a:gd name="connsiteY6" fmla="*/ 798842 h 1583067"/>
                <a:gd name="connsiteX7" fmla="*/ 873740 w 931554"/>
                <a:gd name="connsiteY7" fmla="*/ 487692 h 1583067"/>
                <a:gd name="connsiteX8" fmla="*/ 826115 w 931554"/>
                <a:gd name="connsiteY8" fmla="*/ 208292 h 1583067"/>
                <a:gd name="connsiteX9" fmla="*/ 667365 w 931554"/>
                <a:gd name="connsiteY9" fmla="*/ 55892 h 1583067"/>
                <a:gd name="connsiteX10" fmla="*/ 407015 w 931554"/>
                <a:gd name="connsiteY10" fmla="*/ 5092 h 1583067"/>
                <a:gd name="connsiteX11" fmla="*/ 121265 w 931554"/>
                <a:gd name="connsiteY11" fmla="*/ 167017 h 1583067"/>
                <a:gd name="connsiteX12" fmla="*/ 146665 w 931554"/>
                <a:gd name="connsiteY12" fmla="*/ 284492 h 1583067"/>
                <a:gd name="connsiteX13" fmla="*/ 73640 w 931554"/>
                <a:gd name="connsiteY13" fmla="*/ 382917 h 1583067"/>
                <a:gd name="connsiteX14" fmla="*/ 114915 w 931554"/>
                <a:gd name="connsiteY14" fmla="*/ 497217 h 1583067"/>
                <a:gd name="connsiteX15" fmla="*/ 3790 w 931554"/>
                <a:gd name="connsiteY15" fmla="*/ 754392 h 1583067"/>
                <a:gd name="connsiteX16" fmla="*/ 32365 w 931554"/>
                <a:gd name="connsiteY16" fmla="*/ 871867 h 1583067"/>
                <a:gd name="connsiteX17" fmla="*/ 95865 w 931554"/>
                <a:gd name="connsiteY17" fmla="*/ 902823 h 1583067"/>
                <a:gd name="connsiteX18" fmla="*/ 194290 w 931554"/>
                <a:gd name="connsiteY18" fmla="*/ 827417 h 1583067"/>
                <a:gd name="connsiteX19" fmla="*/ 248265 w 931554"/>
                <a:gd name="connsiteY19" fmla="*/ 827417 h 1583067"/>
                <a:gd name="connsiteX20" fmla="*/ 359390 w 931554"/>
                <a:gd name="connsiteY20" fmla="*/ 706767 h 1583067"/>
                <a:gd name="connsiteX21" fmla="*/ 375265 w 931554"/>
                <a:gd name="connsiteY21" fmla="*/ 1059192 h 1583067"/>
                <a:gd name="connsiteX22" fmla="*/ 178415 w 931554"/>
                <a:gd name="connsiteY22" fmla="*/ 1583067 h 1583067"/>
                <a:gd name="connsiteX0" fmla="*/ 924540 w 931554"/>
                <a:gd name="connsiteY0" fmla="*/ 1576717 h 1583067"/>
                <a:gd name="connsiteX1" fmla="*/ 829290 w 931554"/>
                <a:gd name="connsiteY1" fmla="*/ 1417967 h 1583067"/>
                <a:gd name="connsiteX2" fmla="*/ 771346 w 931554"/>
                <a:gd name="connsiteY2" fmla="*/ 1145711 h 1583067"/>
                <a:gd name="connsiteX3" fmla="*/ 930890 w 931554"/>
                <a:gd name="connsiteY3" fmla="*/ 1014742 h 1583067"/>
                <a:gd name="connsiteX4" fmla="*/ 826115 w 931554"/>
                <a:gd name="connsiteY4" fmla="*/ 1036967 h 1583067"/>
                <a:gd name="connsiteX5" fmla="*/ 772140 w 931554"/>
                <a:gd name="connsiteY5" fmla="*/ 973467 h 1583067"/>
                <a:gd name="connsiteX6" fmla="*/ 768965 w 931554"/>
                <a:gd name="connsiteY6" fmla="*/ 798842 h 1583067"/>
                <a:gd name="connsiteX7" fmla="*/ 873740 w 931554"/>
                <a:gd name="connsiteY7" fmla="*/ 487692 h 1583067"/>
                <a:gd name="connsiteX8" fmla="*/ 826115 w 931554"/>
                <a:gd name="connsiteY8" fmla="*/ 208292 h 1583067"/>
                <a:gd name="connsiteX9" fmla="*/ 667365 w 931554"/>
                <a:gd name="connsiteY9" fmla="*/ 55892 h 1583067"/>
                <a:gd name="connsiteX10" fmla="*/ 407015 w 931554"/>
                <a:gd name="connsiteY10" fmla="*/ 5092 h 1583067"/>
                <a:gd name="connsiteX11" fmla="*/ 121265 w 931554"/>
                <a:gd name="connsiteY11" fmla="*/ 167017 h 1583067"/>
                <a:gd name="connsiteX12" fmla="*/ 146665 w 931554"/>
                <a:gd name="connsiteY12" fmla="*/ 284492 h 1583067"/>
                <a:gd name="connsiteX13" fmla="*/ 73640 w 931554"/>
                <a:gd name="connsiteY13" fmla="*/ 382917 h 1583067"/>
                <a:gd name="connsiteX14" fmla="*/ 114915 w 931554"/>
                <a:gd name="connsiteY14" fmla="*/ 497217 h 1583067"/>
                <a:gd name="connsiteX15" fmla="*/ 3790 w 931554"/>
                <a:gd name="connsiteY15" fmla="*/ 754392 h 1583067"/>
                <a:gd name="connsiteX16" fmla="*/ 32365 w 931554"/>
                <a:gd name="connsiteY16" fmla="*/ 871867 h 1583067"/>
                <a:gd name="connsiteX17" fmla="*/ 95865 w 931554"/>
                <a:gd name="connsiteY17" fmla="*/ 902823 h 1583067"/>
                <a:gd name="connsiteX18" fmla="*/ 194290 w 931554"/>
                <a:gd name="connsiteY18" fmla="*/ 827417 h 1583067"/>
                <a:gd name="connsiteX19" fmla="*/ 248265 w 931554"/>
                <a:gd name="connsiteY19" fmla="*/ 827417 h 1583067"/>
                <a:gd name="connsiteX20" fmla="*/ 359390 w 931554"/>
                <a:gd name="connsiteY20" fmla="*/ 706767 h 1583067"/>
                <a:gd name="connsiteX21" fmla="*/ 375265 w 931554"/>
                <a:gd name="connsiteY21" fmla="*/ 1059192 h 1583067"/>
                <a:gd name="connsiteX22" fmla="*/ 178415 w 931554"/>
                <a:gd name="connsiteY22" fmla="*/ 1583067 h 1583067"/>
                <a:gd name="connsiteX0" fmla="*/ 924540 w 931538"/>
                <a:gd name="connsiteY0" fmla="*/ 1576717 h 1583067"/>
                <a:gd name="connsiteX1" fmla="*/ 829290 w 931538"/>
                <a:gd name="connsiteY1" fmla="*/ 1417967 h 1583067"/>
                <a:gd name="connsiteX2" fmla="*/ 771346 w 931538"/>
                <a:gd name="connsiteY2" fmla="*/ 1145711 h 1583067"/>
                <a:gd name="connsiteX3" fmla="*/ 930890 w 931538"/>
                <a:gd name="connsiteY3" fmla="*/ 1014742 h 1583067"/>
                <a:gd name="connsiteX4" fmla="*/ 823734 w 931538"/>
                <a:gd name="connsiteY4" fmla="*/ 998867 h 1583067"/>
                <a:gd name="connsiteX5" fmla="*/ 772140 w 931538"/>
                <a:gd name="connsiteY5" fmla="*/ 973467 h 1583067"/>
                <a:gd name="connsiteX6" fmla="*/ 768965 w 931538"/>
                <a:gd name="connsiteY6" fmla="*/ 798842 h 1583067"/>
                <a:gd name="connsiteX7" fmla="*/ 873740 w 931538"/>
                <a:gd name="connsiteY7" fmla="*/ 487692 h 1583067"/>
                <a:gd name="connsiteX8" fmla="*/ 826115 w 931538"/>
                <a:gd name="connsiteY8" fmla="*/ 208292 h 1583067"/>
                <a:gd name="connsiteX9" fmla="*/ 667365 w 931538"/>
                <a:gd name="connsiteY9" fmla="*/ 55892 h 1583067"/>
                <a:gd name="connsiteX10" fmla="*/ 407015 w 931538"/>
                <a:gd name="connsiteY10" fmla="*/ 5092 h 1583067"/>
                <a:gd name="connsiteX11" fmla="*/ 121265 w 931538"/>
                <a:gd name="connsiteY11" fmla="*/ 167017 h 1583067"/>
                <a:gd name="connsiteX12" fmla="*/ 146665 w 931538"/>
                <a:gd name="connsiteY12" fmla="*/ 284492 h 1583067"/>
                <a:gd name="connsiteX13" fmla="*/ 73640 w 931538"/>
                <a:gd name="connsiteY13" fmla="*/ 382917 h 1583067"/>
                <a:gd name="connsiteX14" fmla="*/ 114915 w 931538"/>
                <a:gd name="connsiteY14" fmla="*/ 497217 h 1583067"/>
                <a:gd name="connsiteX15" fmla="*/ 3790 w 931538"/>
                <a:gd name="connsiteY15" fmla="*/ 754392 h 1583067"/>
                <a:gd name="connsiteX16" fmla="*/ 32365 w 931538"/>
                <a:gd name="connsiteY16" fmla="*/ 871867 h 1583067"/>
                <a:gd name="connsiteX17" fmla="*/ 95865 w 931538"/>
                <a:gd name="connsiteY17" fmla="*/ 902823 h 1583067"/>
                <a:gd name="connsiteX18" fmla="*/ 194290 w 931538"/>
                <a:gd name="connsiteY18" fmla="*/ 827417 h 1583067"/>
                <a:gd name="connsiteX19" fmla="*/ 248265 w 931538"/>
                <a:gd name="connsiteY19" fmla="*/ 827417 h 1583067"/>
                <a:gd name="connsiteX20" fmla="*/ 359390 w 931538"/>
                <a:gd name="connsiteY20" fmla="*/ 706767 h 1583067"/>
                <a:gd name="connsiteX21" fmla="*/ 375265 w 931538"/>
                <a:gd name="connsiteY21" fmla="*/ 1059192 h 1583067"/>
                <a:gd name="connsiteX22" fmla="*/ 178415 w 931538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145711 h 1583067"/>
                <a:gd name="connsiteX3" fmla="*/ 897553 w 924540"/>
                <a:gd name="connsiteY3" fmla="*/ 1021886 h 1583067"/>
                <a:gd name="connsiteX4" fmla="*/ 823734 w 924540"/>
                <a:gd name="connsiteY4" fmla="*/ 998867 h 1583067"/>
                <a:gd name="connsiteX5" fmla="*/ 772140 w 924540"/>
                <a:gd name="connsiteY5" fmla="*/ 973467 h 1583067"/>
                <a:gd name="connsiteX6" fmla="*/ 768965 w 924540"/>
                <a:gd name="connsiteY6" fmla="*/ 798842 h 1583067"/>
                <a:gd name="connsiteX7" fmla="*/ 873740 w 924540"/>
                <a:gd name="connsiteY7" fmla="*/ 48769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145711 h 1583067"/>
                <a:gd name="connsiteX3" fmla="*/ 897553 w 924540"/>
                <a:gd name="connsiteY3" fmla="*/ 1021886 h 1583067"/>
                <a:gd name="connsiteX4" fmla="*/ 823734 w 924540"/>
                <a:gd name="connsiteY4" fmla="*/ 998867 h 1583067"/>
                <a:gd name="connsiteX5" fmla="*/ 767377 w 924540"/>
                <a:gd name="connsiteY5" fmla="*/ 921079 h 1583067"/>
                <a:gd name="connsiteX6" fmla="*/ 768965 w 924540"/>
                <a:gd name="connsiteY6" fmla="*/ 798842 h 1583067"/>
                <a:gd name="connsiteX7" fmla="*/ 873740 w 924540"/>
                <a:gd name="connsiteY7" fmla="*/ 48769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145711 h 1583067"/>
                <a:gd name="connsiteX3" fmla="*/ 897553 w 924540"/>
                <a:gd name="connsiteY3" fmla="*/ 1021886 h 1583067"/>
                <a:gd name="connsiteX4" fmla="*/ 804684 w 924540"/>
                <a:gd name="connsiteY4" fmla="*/ 996486 h 1583067"/>
                <a:gd name="connsiteX5" fmla="*/ 767377 w 924540"/>
                <a:gd name="connsiteY5" fmla="*/ 921079 h 1583067"/>
                <a:gd name="connsiteX6" fmla="*/ 768965 w 924540"/>
                <a:gd name="connsiteY6" fmla="*/ 798842 h 1583067"/>
                <a:gd name="connsiteX7" fmla="*/ 873740 w 924540"/>
                <a:gd name="connsiteY7" fmla="*/ 48769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145711 h 1583067"/>
                <a:gd name="connsiteX3" fmla="*/ 897553 w 924540"/>
                <a:gd name="connsiteY3" fmla="*/ 1021886 h 1583067"/>
                <a:gd name="connsiteX4" fmla="*/ 804684 w 924540"/>
                <a:gd name="connsiteY4" fmla="*/ 99648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73740 w 924540"/>
                <a:gd name="connsiteY7" fmla="*/ 48769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145711 h 1583067"/>
                <a:gd name="connsiteX3" fmla="*/ 897553 w 924540"/>
                <a:gd name="connsiteY3" fmla="*/ 1021886 h 1583067"/>
                <a:gd name="connsiteX4" fmla="*/ 804684 w 924540"/>
                <a:gd name="connsiteY4" fmla="*/ 99648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245723 h 1583067"/>
                <a:gd name="connsiteX3" fmla="*/ 897553 w 924540"/>
                <a:gd name="connsiteY3" fmla="*/ 1021886 h 1583067"/>
                <a:gd name="connsiteX4" fmla="*/ 804684 w 924540"/>
                <a:gd name="connsiteY4" fmla="*/ 99648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245723 h 1583067"/>
                <a:gd name="connsiteX3" fmla="*/ 897553 w 924540"/>
                <a:gd name="connsiteY3" fmla="*/ 1021886 h 1583067"/>
                <a:gd name="connsiteX4" fmla="*/ 804684 w 924540"/>
                <a:gd name="connsiteY4" fmla="*/ 109173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245723 h 1583067"/>
                <a:gd name="connsiteX3" fmla="*/ 897553 w 924540"/>
                <a:gd name="connsiteY3" fmla="*/ 1131424 h 1583067"/>
                <a:gd name="connsiteX4" fmla="*/ 804684 w 924540"/>
                <a:gd name="connsiteY4" fmla="*/ 109173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818971 w 924540"/>
                <a:gd name="connsiteY2" fmla="*/ 1236198 h 1583067"/>
                <a:gd name="connsiteX3" fmla="*/ 897553 w 924540"/>
                <a:gd name="connsiteY3" fmla="*/ 1131424 h 1583067"/>
                <a:gd name="connsiteX4" fmla="*/ 804684 w 924540"/>
                <a:gd name="connsiteY4" fmla="*/ 109173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818971 w 924540"/>
                <a:gd name="connsiteY2" fmla="*/ 1236198 h 1583067"/>
                <a:gd name="connsiteX3" fmla="*/ 897553 w 924540"/>
                <a:gd name="connsiteY3" fmla="*/ 1131424 h 1583067"/>
                <a:gd name="connsiteX4" fmla="*/ 804684 w 924540"/>
                <a:gd name="connsiteY4" fmla="*/ 1039348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36180"/>
                <a:gd name="connsiteY0" fmla="*/ 1576717 h 1583067"/>
                <a:gd name="connsiteX1" fmla="*/ 829290 w 936180"/>
                <a:gd name="connsiteY1" fmla="*/ 1417967 h 1583067"/>
                <a:gd name="connsiteX2" fmla="*/ 818971 w 936180"/>
                <a:gd name="connsiteY2" fmla="*/ 1236198 h 1583067"/>
                <a:gd name="connsiteX3" fmla="*/ 935653 w 936180"/>
                <a:gd name="connsiteY3" fmla="*/ 1136186 h 1583067"/>
                <a:gd name="connsiteX4" fmla="*/ 804684 w 936180"/>
                <a:gd name="connsiteY4" fmla="*/ 1039348 h 1583067"/>
                <a:gd name="connsiteX5" fmla="*/ 767377 w 936180"/>
                <a:gd name="connsiteY5" fmla="*/ 921079 h 1583067"/>
                <a:gd name="connsiteX6" fmla="*/ 783252 w 936180"/>
                <a:gd name="connsiteY6" fmla="*/ 727405 h 1583067"/>
                <a:gd name="connsiteX7" fmla="*/ 864215 w 936180"/>
                <a:gd name="connsiteY7" fmla="*/ 430542 h 1583067"/>
                <a:gd name="connsiteX8" fmla="*/ 826115 w 936180"/>
                <a:gd name="connsiteY8" fmla="*/ 208292 h 1583067"/>
                <a:gd name="connsiteX9" fmla="*/ 667365 w 936180"/>
                <a:gd name="connsiteY9" fmla="*/ 55892 h 1583067"/>
                <a:gd name="connsiteX10" fmla="*/ 407015 w 936180"/>
                <a:gd name="connsiteY10" fmla="*/ 5092 h 1583067"/>
                <a:gd name="connsiteX11" fmla="*/ 121265 w 936180"/>
                <a:gd name="connsiteY11" fmla="*/ 167017 h 1583067"/>
                <a:gd name="connsiteX12" fmla="*/ 146665 w 936180"/>
                <a:gd name="connsiteY12" fmla="*/ 284492 h 1583067"/>
                <a:gd name="connsiteX13" fmla="*/ 73640 w 936180"/>
                <a:gd name="connsiteY13" fmla="*/ 382917 h 1583067"/>
                <a:gd name="connsiteX14" fmla="*/ 114915 w 936180"/>
                <a:gd name="connsiteY14" fmla="*/ 497217 h 1583067"/>
                <a:gd name="connsiteX15" fmla="*/ 3790 w 936180"/>
                <a:gd name="connsiteY15" fmla="*/ 754392 h 1583067"/>
                <a:gd name="connsiteX16" fmla="*/ 32365 w 936180"/>
                <a:gd name="connsiteY16" fmla="*/ 871867 h 1583067"/>
                <a:gd name="connsiteX17" fmla="*/ 95865 w 936180"/>
                <a:gd name="connsiteY17" fmla="*/ 902823 h 1583067"/>
                <a:gd name="connsiteX18" fmla="*/ 194290 w 936180"/>
                <a:gd name="connsiteY18" fmla="*/ 827417 h 1583067"/>
                <a:gd name="connsiteX19" fmla="*/ 248265 w 936180"/>
                <a:gd name="connsiteY19" fmla="*/ 827417 h 1583067"/>
                <a:gd name="connsiteX20" fmla="*/ 359390 w 936180"/>
                <a:gd name="connsiteY20" fmla="*/ 706767 h 1583067"/>
                <a:gd name="connsiteX21" fmla="*/ 375265 w 936180"/>
                <a:gd name="connsiteY21" fmla="*/ 1059192 h 1583067"/>
                <a:gd name="connsiteX22" fmla="*/ 178415 w 936180"/>
                <a:gd name="connsiteY22" fmla="*/ 1583067 h 1583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36180" h="1583067">
                  <a:moveTo>
                    <a:pt x="924540" y="1576717"/>
                  </a:moveTo>
                  <a:cubicBezTo>
                    <a:pt x="890408" y="1526710"/>
                    <a:pt x="846885" y="1474720"/>
                    <a:pt x="829290" y="1417967"/>
                  </a:cubicBezTo>
                  <a:cubicBezTo>
                    <a:pt x="811695" y="1361214"/>
                    <a:pt x="807858" y="1281706"/>
                    <a:pt x="818971" y="1236198"/>
                  </a:cubicBezTo>
                  <a:cubicBezTo>
                    <a:pt x="916866" y="1192806"/>
                    <a:pt x="909856" y="1194791"/>
                    <a:pt x="935653" y="1136186"/>
                  </a:cubicBezTo>
                  <a:cubicBezTo>
                    <a:pt x="944781" y="1118062"/>
                    <a:pt x="832730" y="1075199"/>
                    <a:pt x="804684" y="1039348"/>
                  </a:cubicBezTo>
                  <a:cubicBezTo>
                    <a:pt x="776638" y="1003497"/>
                    <a:pt x="770949" y="973070"/>
                    <a:pt x="767377" y="921079"/>
                  </a:cubicBezTo>
                  <a:cubicBezTo>
                    <a:pt x="763805" y="869089"/>
                    <a:pt x="767112" y="809161"/>
                    <a:pt x="783252" y="727405"/>
                  </a:cubicBezTo>
                  <a:cubicBezTo>
                    <a:pt x="799392" y="645649"/>
                    <a:pt x="857071" y="517061"/>
                    <a:pt x="864215" y="430542"/>
                  </a:cubicBezTo>
                  <a:cubicBezTo>
                    <a:pt x="871359" y="344023"/>
                    <a:pt x="858923" y="270734"/>
                    <a:pt x="826115" y="208292"/>
                  </a:cubicBezTo>
                  <a:cubicBezTo>
                    <a:pt x="793307" y="145850"/>
                    <a:pt x="737215" y="89759"/>
                    <a:pt x="667365" y="55892"/>
                  </a:cubicBezTo>
                  <a:cubicBezTo>
                    <a:pt x="597515" y="22025"/>
                    <a:pt x="498032" y="-13429"/>
                    <a:pt x="407015" y="5092"/>
                  </a:cubicBezTo>
                  <a:cubicBezTo>
                    <a:pt x="315998" y="23613"/>
                    <a:pt x="167832" y="106163"/>
                    <a:pt x="121265" y="167017"/>
                  </a:cubicBezTo>
                  <a:cubicBezTo>
                    <a:pt x="119148" y="243746"/>
                    <a:pt x="133965" y="199296"/>
                    <a:pt x="146665" y="284492"/>
                  </a:cubicBezTo>
                  <a:cubicBezTo>
                    <a:pt x="124440" y="337938"/>
                    <a:pt x="108036" y="333175"/>
                    <a:pt x="73640" y="382917"/>
                  </a:cubicBezTo>
                  <a:cubicBezTo>
                    <a:pt x="80519" y="432659"/>
                    <a:pt x="90044" y="416784"/>
                    <a:pt x="114915" y="497217"/>
                  </a:cubicBezTo>
                  <a:cubicBezTo>
                    <a:pt x="101686" y="577650"/>
                    <a:pt x="17548" y="691950"/>
                    <a:pt x="3790" y="754392"/>
                  </a:cubicBezTo>
                  <a:cubicBezTo>
                    <a:pt x="-9968" y="816834"/>
                    <a:pt x="17019" y="847129"/>
                    <a:pt x="32365" y="871867"/>
                  </a:cubicBezTo>
                  <a:cubicBezTo>
                    <a:pt x="47711" y="896606"/>
                    <a:pt x="64116" y="898325"/>
                    <a:pt x="95865" y="902823"/>
                  </a:cubicBezTo>
                  <a:cubicBezTo>
                    <a:pt x="127614" y="883509"/>
                    <a:pt x="168890" y="839985"/>
                    <a:pt x="194290" y="827417"/>
                  </a:cubicBezTo>
                  <a:cubicBezTo>
                    <a:pt x="219690" y="814849"/>
                    <a:pt x="220748" y="847525"/>
                    <a:pt x="248265" y="827417"/>
                  </a:cubicBezTo>
                  <a:cubicBezTo>
                    <a:pt x="275782" y="807309"/>
                    <a:pt x="300123" y="798313"/>
                    <a:pt x="359390" y="706767"/>
                  </a:cubicBezTo>
                  <a:cubicBezTo>
                    <a:pt x="380557" y="745396"/>
                    <a:pt x="405427" y="913142"/>
                    <a:pt x="375265" y="1059192"/>
                  </a:cubicBezTo>
                  <a:cubicBezTo>
                    <a:pt x="345103" y="1205242"/>
                    <a:pt x="259245" y="1450775"/>
                    <a:pt x="178415" y="1583067"/>
                  </a:cubicBezTo>
                </a:path>
              </a:pathLst>
            </a:cu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BB130117-902D-4F35-A3C0-D5C0ABF7917E}"/>
                </a:ext>
              </a:extLst>
            </p:cNvPr>
            <p:cNvSpPr/>
            <p:nvPr/>
          </p:nvSpPr>
          <p:spPr>
            <a:xfrm>
              <a:off x="8779686" y="3117062"/>
              <a:ext cx="750532" cy="8850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1885C851-1E61-4E28-97DA-60DE154E6D75}"/>
                </a:ext>
              </a:extLst>
            </p:cNvPr>
            <p:cNvSpPr/>
            <p:nvPr/>
          </p:nvSpPr>
          <p:spPr>
            <a:xfrm>
              <a:off x="8779686" y="3337435"/>
              <a:ext cx="750532" cy="8850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Rectangle 81">
              <a:extLst>
                <a:ext uri="{FF2B5EF4-FFF2-40B4-BE49-F238E27FC236}">
                  <a16:creationId xmlns:a16="http://schemas.microsoft.com/office/drawing/2014/main" id="{D9BC85D3-B1F1-4B78-B971-0049918DC215}"/>
                </a:ext>
              </a:extLst>
            </p:cNvPr>
            <p:cNvSpPr/>
            <p:nvPr/>
          </p:nvSpPr>
          <p:spPr>
            <a:xfrm>
              <a:off x="8779686" y="3205566"/>
              <a:ext cx="750532" cy="131870"/>
            </a:xfrm>
            <a:custGeom>
              <a:avLst/>
              <a:gdLst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65094">
                  <a:moveTo>
                    <a:pt x="0" y="0"/>
                  </a:moveTo>
                  <a:lnTo>
                    <a:pt x="602457" y="0"/>
                  </a:lnTo>
                  <a:cubicBezTo>
                    <a:pt x="569119" y="28842"/>
                    <a:pt x="571502" y="43396"/>
                    <a:pt x="602457" y="65094"/>
                  </a:cubicBezTo>
                  <a:lnTo>
                    <a:pt x="0" y="65094"/>
                  </a:lnTo>
                  <a:cubicBezTo>
                    <a:pt x="33338" y="45777"/>
                    <a:pt x="30957" y="26461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25B8CC3C-0BE9-419C-B682-282DF64B4146}"/>
                </a:ext>
              </a:extLst>
            </p:cNvPr>
            <p:cNvSpPr/>
            <p:nvPr/>
          </p:nvSpPr>
          <p:spPr>
            <a:xfrm>
              <a:off x="8779686" y="2083593"/>
              <a:ext cx="73802" cy="76815"/>
            </a:xfrm>
            <a:prstGeom prst="ellipse">
              <a:avLst/>
            </a:prstGeom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2D7676D2-FFD1-4E10-B5F9-B33E12133BDC}"/>
              </a:ext>
            </a:extLst>
          </p:cNvPr>
          <p:cNvGrpSpPr/>
          <p:nvPr/>
        </p:nvGrpSpPr>
        <p:grpSpPr>
          <a:xfrm>
            <a:off x="5162243" y="1662704"/>
            <a:ext cx="232116" cy="502430"/>
            <a:chOff x="7846358" y="882757"/>
            <a:chExt cx="602459" cy="1339516"/>
          </a:xfrm>
          <a:solidFill>
            <a:schemeClr val="tx1"/>
          </a:solidFill>
        </p:grpSpPr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860D7938-21C5-4C1E-AFC5-85B4C4855883}"/>
                </a:ext>
              </a:extLst>
            </p:cNvPr>
            <p:cNvSpPr/>
            <p:nvPr/>
          </p:nvSpPr>
          <p:spPr>
            <a:xfrm>
              <a:off x="7953571" y="882757"/>
              <a:ext cx="388030" cy="388030"/>
            </a:xfrm>
            <a:prstGeom prst="ellipse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7A893C77-1D3C-4270-91D6-CD35305C183F}"/>
                </a:ext>
              </a:extLst>
            </p:cNvPr>
            <p:cNvSpPr/>
            <p:nvPr/>
          </p:nvSpPr>
          <p:spPr>
            <a:xfrm>
              <a:off x="7846360" y="2028026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Trapezoid 79">
              <a:extLst>
                <a:ext uri="{FF2B5EF4-FFF2-40B4-BE49-F238E27FC236}">
                  <a16:creationId xmlns:a16="http://schemas.microsoft.com/office/drawing/2014/main" id="{E7F16BD2-2CBC-455F-8CC5-49BB79161A4C}"/>
                </a:ext>
              </a:extLst>
            </p:cNvPr>
            <p:cNvSpPr/>
            <p:nvPr/>
          </p:nvSpPr>
          <p:spPr>
            <a:xfrm>
              <a:off x="7846360" y="1201050"/>
              <a:ext cx="602457" cy="826974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23E9618A-28DE-4BE7-8571-135CDF05BA1C}"/>
                </a:ext>
              </a:extLst>
            </p:cNvPr>
            <p:cNvSpPr/>
            <p:nvPr/>
          </p:nvSpPr>
          <p:spPr>
            <a:xfrm>
              <a:off x="7846358" y="2157179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Rectangle 81">
              <a:extLst>
                <a:ext uri="{FF2B5EF4-FFF2-40B4-BE49-F238E27FC236}">
                  <a16:creationId xmlns:a16="http://schemas.microsoft.com/office/drawing/2014/main" id="{68EFB76F-011B-4EA5-974A-B46C09D9A895}"/>
                </a:ext>
              </a:extLst>
            </p:cNvPr>
            <p:cNvSpPr/>
            <p:nvPr/>
          </p:nvSpPr>
          <p:spPr>
            <a:xfrm>
              <a:off x="7846358" y="2092085"/>
              <a:ext cx="602457" cy="65094"/>
            </a:xfrm>
            <a:custGeom>
              <a:avLst/>
              <a:gdLst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65094">
                  <a:moveTo>
                    <a:pt x="0" y="0"/>
                  </a:moveTo>
                  <a:lnTo>
                    <a:pt x="602457" y="0"/>
                  </a:lnTo>
                  <a:cubicBezTo>
                    <a:pt x="569119" y="28842"/>
                    <a:pt x="571502" y="43396"/>
                    <a:pt x="602457" y="65094"/>
                  </a:cubicBezTo>
                  <a:lnTo>
                    <a:pt x="0" y="65094"/>
                  </a:lnTo>
                  <a:cubicBezTo>
                    <a:pt x="33338" y="45777"/>
                    <a:pt x="30957" y="26461"/>
                    <a:pt x="0" y="0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128BA634-4C7F-4754-BCF2-AE4882F17848}"/>
              </a:ext>
            </a:extLst>
          </p:cNvPr>
          <p:cNvGrpSpPr/>
          <p:nvPr/>
        </p:nvGrpSpPr>
        <p:grpSpPr>
          <a:xfrm>
            <a:off x="5156114" y="2276639"/>
            <a:ext cx="232116" cy="502430"/>
            <a:chOff x="7846358" y="882757"/>
            <a:chExt cx="602459" cy="1339516"/>
          </a:xfrm>
          <a:solidFill>
            <a:schemeClr val="bg1"/>
          </a:solidFill>
        </p:grpSpPr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CE3980AA-A750-4AFB-9178-4BB65BD551B1}"/>
                </a:ext>
              </a:extLst>
            </p:cNvPr>
            <p:cNvSpPr/>
            <p:nvPr/>
          </p:nvSpPr>
          <p:spPr>
            <a:xfrm>
              <a:off x="7953571" y="882757"/>
              <a:ext cx="388030" cy="388030"/>
            </a:xfrm>
            <a:prstGeom prst="ellipse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8DF1ED6A-D4A1-40CE-BBE2-87431BE0D3F1}"/>
                </a:ext>
              </a:extLst>
            </p:cNvPr>
            <p:cNvSpPr/>
            <p:nvPr/>
          </p:nvSpPr>
          <p:spPr>
            <a:xfrm>
              <a:off x="7846360" y="2028026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Trapezoid 79">
              <a:extLst>
                <a:ext uri="{FF2B5EF4-FFF2-40B4-BE49-F238E27FC236}">
                  <a16:creationId xmlns:a16="http://schemas.microsoft.com/office/drawing/2014/main" id="{7EC8DEE7-7BEB-48F0-819E-8502F6C15635}"/>
                </a:ext>
              </a:extLst>
            </p:cNvPr>
            <p:cNvSpPr/>
            <p:nvPr/>
          </p:nvSpPr>
          <p:spPr>
            <a:xfrm>
              <a:off x="7846360" y="1201050"/>
              <a:ext cx="602457" cy="826974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E9C711C4-2901-42C6-9D03-A53193A1815E}"/>
                </a:ext>
              </a:extLst>
            </p:cNvPr>
            <p:cNvSpPr/>
            <p:nvPr/>
          </p:nvSpPr>
          <p:spPr>
            <a:xfrm>
              <a:off x="7846358" y="2157179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Rectangle 81">
              <a:extLst>
                <a:ext uri="{FF2B5EF4-FFF2-40B4-BE49-F238E27FC236}">
                  <a16:creationId xmlns:a16="http://schemas.microsoft.com/office/drawing/2014/main" id="{A7552C9E-628F-43A7-ACCD-C6067EE5C6EF}"/>
                </a:ext>
              </a:extLst>
            </p:cNvPr>
            <p:cNvSpPr/>
            <p:nvPr/>
          </p:nvSpPr>
          <p:spPr>
            <a:xfrm>
              <a:off x="7846358" y="2092085"/>
              <a:ext cx="602457" cy="65094"/>
            </a:xfrm>
            <a:custGeom>
              <a:avLst/>
              <a:gdLst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65094">
                  <a:moveTo>
                    <a:pt x="0" y="0"/>
                  </a:moveTo>
                  <a:lnTo>
                    <a:pt x="602457" y="0"/>
                  </a:lnTo>
                  <a:cubicBezTo>
                    <a:pt x="569119" y="28842"/>
                    <a:pt x="571502" y="43396"/>
                    <a:pt x="602457" y="65094"/>
                  </a:cubicBezTo>
                  <a:lnTo>
                    <a:pt x="0" y="65094"/>
                  </a:lnTo>
                  <a:cubicBezTo>
                    <a:pt x="33338" y="45777"/>
                    <a:pt x="30957" y="26461"/>
                    <a:pt x="0" y="0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6" name="TextBox 175">
            <a:extLst>
              <a:ext uri="{FF2B5EF4-FFF2-40B4-BE49-F238E27FC236}">
                <a16:creationId xmlns:a16="http://schemas.microsoft.com/office/drawing/2014/main" id="{BB508DDE-4FAC-4D62-BC40-DADFD1CD17B7}"/>
              </a:ext>
            </a:extLst>
          </p:cNvPr>
          <p:cNvSpPr txBox="1"/>
          <p:nvPr/>
        </p:nvSpPr>
        <p:spPr>
          <a:xfrm>
            <a:off x="6973195" y="2793919"/>
            <a:ext cx="484628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>
                <a:solidFill>
                  <a:schemeClr val="accent6">
                    <a:lumMod val="50000"/>
                  </a:schemeClr>
                </a:solidFill>
              </a:rPr>
              <a:t>Невірно!</a:t>
            </a:r>
          </a:p>
          <a:p>
            <a:pPr algn="ctr"/>
            <a:r>
              <a:rPr lang="uk-UA" sz="4000" b="1" dirty="0">
                <a:solidFill>
                  <a:schemeClr val="accent6">
                    <a:lumMod val="50000"/>
                  </a:schemeClr>
                </a:solidFill>
              </a:rPr>
              <a:t>Спробуйте ще раз!</a:t>
            </a:r>
            <a:endParaRPr lang="en-US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7" name="Action Button: Go Forward or Next 176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3973F49A-4E75-4707-B3A5-6FC24FD6CA6B}"/>
              </a:ext>
            </a:extLst>
          </p:cNvPr>
          <p:cNvSpPr/>
          <p:nvPr/>
        </p:nvSpPr>
        <p:spPr>
          <a:xfrm>
            <a:off x="6791325" y="1118061"/>
            <a:ext cx="5095875" cy="4501689"/>
          </a:xfrm>
          <a:prstGeom prst="actionButtonForwardNex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0591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Action Button: Go Forward or Next 165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0B445782-C6E1-469C-92B5-24F8AC1D500A}"/>
              </a:ext>
            </a:extLst>
          </p:cNvPr>
          <p:cNvSpPr/>
          <p:nvPr/>
        </p:nvSpPr>
        <p:spPr>
          <a:xfrm>
            <a:off x="3211500" y="2224758"/>
            <a:ext cx="571812" cy="586775"/>
          </a:xfrm>
          <a:prstGeom prst="actionButtonForwardNex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EA84F8DB-19FA-4287-9E85-66442F50245D}"/>
              </a:ext>
            </a:extLst>
          </p:cNvPr>
          <p:cNvGrpSpPr/>
          <p:nvPr/>
        </p:nvGrpSpPr>
        <p:grpSpPr>
          <a:xfrm>
            <a:off x="1143358" y="792213"/>
            <a:ext cx="5289067" cy="5349252"/>
            <a:chOff x="1143358" y="792213"/>
            <a:chExt cx="5289067" cy="5349252"/>
          </a:xfrm>
        </p:grpSpPr>
        <p:grpSp>
          <p:nvGrpSpPr>
            <p:cNvPr id="164" name="Group 163">
              <a:extLst>
                <a:ext uri="{FF2B5EF4-FFF2-40B4-BE49-F238E27FC236}">
                  <a16:creationId xmlns:a16="http://schemas.microsoft.com/office/drawing/2014/main" id="{5D284054-5427-4B82-A966-75E001B571F7}"/>
                </a:ext>
              </a:extLst>
            </p:cNvPr>
            <p:cNvGrpSpPr/>
            <p:nvPr/>
          </p:nvGrpSpPr>
          <p:grpSpPr>
            <a:xfrm>
              <a:off x="1156058" y="792213"/>
              <a:ext cx="5276367" cy="5349252"/>
              <a:chOff x="1146611" y="789941"/>
              <a:chExt cx="5276367" cy="5349252"/>
            </a:xfrm>
          </p:grpSpPr>
          <p:sp>
            <p:nvSpPr>
              <p:cNvPr id="71" name="Trapezoid 70">
                <a:extLst>
                  <a:ext uri="{FF2B5EF4-FFF2-40B4-BE49-F238E27FC236}">
                    <a16:creationId xmlns:a16="http://schemas.microsoft.com/office/drawing/2014/main" id="{20D4212E-B318-4AE9-95E8-80F891C31BCB}"/>
                  </a:ext>
                </a:extLst>
              </p:cNvPr>
              <p:cNvSpPr/>
              <p:nvPr/>
            </p:nvSpPr>
            <p:spPr>
              <a:xfrm rot="16200000" flipV="1">
                <a:off x="-1345433" y="3300463"/>
                <a:ext cx="5269600" cy="248555"/>
              </a:xfrm>
              <a:prstGeom prst="trapezoid">
                <a:avLst>
                  <a:gd name="adj" fmla="val 94161"/>
                </a:avLst>
              </a:prstGeom>
              <a:blipFill>
                <a:blip r:embed="rId2"/>
                <a:tile tx="0" ty="0" sx="100000" sy="100000" flip="none" algn="tl"/>
              </a:blip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163" name="Group 162">
                <a:extLst>
                  <a:ext uri="{FF2B5EF4-FFF2-40B4-BE49-F238E27FC236}">
                    <a16:creationId xmlns:a16="http://schemas.microsoft.com/office/drawing/2014/main" id="{80ED15BF-3B50-4BA1-96F2-15DEE2C39544}"/>
                  </a:ext>
                </a:extLst>
              </p:cNvPr>
              <p:cNvGrpSpPr/>
              <p:nvPr/>
            </p:nvGrpSpPr>
            <p:grpSpPr>
              <a:xfrm>
                <a:off x="1146611" y="789942"/>
                <a:ext cx="5276367" cy="5349251"/>
                <a:chOff x="1146611" y="789942"/>
                <a:chExt cx="5276367" cy="5349251"/>
              </a:xfrm>
            </p:grpSpPr>
            <p:sp>
              <p:nvSpPr>
                <p:cNvPr id="151" name="TextBox 150">
                  <a:extLst>
                    <a:ext uri="{FF2B5EF4-FFF2-40B4-BE49-F238E27FC236}">
                      <a16:creationId xmlns:a16="http://schemas.microsoft.com/office/drawing/2014/main" id="{91932E1F-AC56-448C-9590-7E447B8B4BD3}"/>
                    </a:ext>
                  </a:extLst>
                </p:cNvPr>
                <p:cNvSpPr txBox="1"/>
                <p:nvPr/>
              </p:nvSpPr>
              <p:spPr>
                <a:xfrm>
                  <a:off x="1148341" y="4717634"/>
                  <a:ext cx="36401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>
                      <a:solidFill>
                        <a:schemeClr val="bg1"/>
                      </a:solidFill>
                    </a:rPr>
                    <a:t>2</a:t>
                  </a:r>
                </a:p>
              </p:txBody>
            </p:sp>
            <p:sp>
              <p:nvSpPr>
                <p:cNvPr id="154" name="TextBox 153">
                  <a:extLst>
                    <a:ext uri="{FF2B5EF4-FFF2-40B4-BE49-F238E27FC236}">
                      <a16:creationId xmlns:a16="http://schemas.microsoft.com/office/drawing/2014/main" id="{7A1ABB80-53EB-4BFE-97F1-817308F0C047}"/>
                    </a:ext>
                  </a:extLst>
                </p:cNvPr>
                <p:cNvSpPr txBox="1"/>
                <p:nvPr/>
              </p:nvSpPr>
              <p:spPr>
                <a:xfrm>
                  <a:off x="1159314" y="2916254"/>
                  <a:ext cx="36401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>
                      <a:solidFill>
                        <a:schemeClr val="bg1"/>
                      </a:solidFill>
                    </a:rPr>
                    <a:t>5</a:t>
                  </a:r>
                </a:p>
              </p:txBody>
            </p:sp>
            <p:sp>
              <p:nvSpPr>
                <p:cNvPr id="156" name="TextBox 155">
                  <a:extLst>
                    <a:ext uri="{FF2B5EF4-FFF2-40B4-BE49-F238E27FC236}">
                      <a16:creationId xmlns:a16="http://schemas.microsoft.com/office/drawing/2014/main" id="{6B82D58F-F87D-4C40-901F-459409541332}"/>
                    </a:ext>
                  </a:extLst>
                </p:cNvPr>
                <p:cNvSpPr txBox="1"/>
                <p:nvPr/>
              </p:nvSpPr>
              <p:spPr>
                <a:xfrm>
                  <a:off x="1154331" y="1703559"/>
                  <a:ext cx="36401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>
                      <a:solidFill>
                        <a:schemeClr val="bg1"/>
                      </a:solidFill>
                    </a:rPr>
                    <a:t>7</a:t>
                  </a:r>
                </a:p>
              </p:txBody>
            </p:sp>
            <p:grpSp>
              <p:nvGrpSpPr>
                <p:cNvPr id="161" name="Group 160">
                  <a:extLst>
                    <a:ext uri="{FF2B5EF4-FFF2-40B4-BE49-F238E27FC236}">
                      <a16:creationId xmlns:a16="http://schemas.microsoft.com/office/drawing/2014/main" id="{F99BE7E3-05A2-45BF-A747-B590B26DD2C6}"/>
                    </a:ext>
                  </a:extLst>
                </p:cNvPr>
                <p:cNvGrpSpPr/>
                <p:nvPr/>
              </p:nvGrpSpPr>
              <p:grpSpPr>
                <a:xfrm>
                  <a:off x="1146611" y="789942"/>
                  <a:ext cx="5276367" cy="5349251"/>
                  <a:chOff x="1146611" y="789942"/>
                  <a:chExt cx="5276367" cy="5349251"/>
                </a:xfrm>
              </p:grpSpPr>
              <p:grpSp>
                <p:nvGrpSpPr>
                  <p:cNvPr id="68" name="Group 67">
                    <a:extLst>
                      <a:ext uri="{FF2B5EF4-FFF2-40B4-BE49-F238E27FC236}">
                        <a16:creationId xmlns:a16="http://schemas.microsoft.com/office/drawing/2014/main" id="{5DA04F56-5A7A-43A4-B84F-B0D6FC1A05D2}"/>
                      </a:ext>
                    </a:extLst>
                  </p:cNvPr>
                  <p:cNvGrpSpPr/>
                  <p:nvPr/>
                </p:nvGrpSpPr>
                <p:grpSpPr>
                  <a:xfrm>
                    <a:off x="1398451" y="1038504"/>
                    <a:ext cx="4784725" cy="4775200"/>
                    <a:chOff x="1009650" y="1168400"/>
                    <a:chExt cx="4784725" cy="4775200"/>
                  </a:xfrm>
                </p:grpSpPr>
                <p:sp>
                  <p:nvSpPr>
                    <p:cNvPr id="4" name="Rectangle 3">
                      <a:extLst>
                        <a:ext uri="{FF2B5EF4-FFF2-40B4-BE49-F238E27FC236}">
                          <a16:creationId xmlns:a16="http://schemas.microsoft.com/office/drawing/2014/main" id="{1ACA6840-69EF-476C-BF5D-337DD39812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60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" name="Rectangle 4">
                      <a:extLst>
                        <a:ext uri="{FF2B5EF4-FFF2-40B4-BE49-F238E27FC236}">
                          <a16:creationId xmlns:a16="http://schemas.microsoft.com/office/drawing/2014/main" id="{3299179E-831C-4565-B3C0-630F66606A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129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" name="Rectangle 5">
                      <a:extLst>
                        <a:ext uri="{FF2B5EF4-FFF2-40B4-BE49-F238E27FC236}">
                          <a16:creationId xmlns:a16="http://schemas.microsoft.com/office/drawing/2014/main" id="{BA0E261C-0A09-42E5-BF46-890B3499AF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98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7" name="Rectangle 6">
                      <a:extLst>
                        <a:ext uri="{FF2B5EF4-FFF2-40B4-BE49-F238E27FC236}">
                          <a16:creationId xmlns:a16="http://schemas.microsoft.com/office/drawing/2014/main" id="{0CAC735C-5687-42AD-980D-138FAD9BFA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67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8" name="Rectangle 7">
                      <a:extLst>
                        <a:ext uri="{FF2B5EF4-FFF2-40B4-BE49-F238E27FC236}">
                          <a16:creationId xmlns:a16="http://schemas.microsoft.com/office/drawing/2014/main" id="{005BD742-50BF-4989-9147-48CF151A16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36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9" name="Rectangle 8">
                      <a:extLst>
                        <a:ext uri="{FF2B5EF4-FFF2-40B4-BE49-F238E27FC236}">
                          <a16:creationId xmlns:a16="http://schemas.microsoft.com/office/drawing/2014/main" id="{0FBC635C-7D2F-4D24-8040-1470EAB65D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005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0" name="Rectangle 9">
                      <a:extLst>
                        <a:ext uri="{FF2B5EF4-FFF2-40B4-BE49-F238E27FC236}">
                          <a16:creationId xmlns:a16="http://schemas.microsoft.com/office/drawing/2014/main" id="{48637594-01E9-4F23-9E72-24BDEA32F6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74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1" name="Rectangle 10">
                      <a:extLst>
                        <a:ext uri="{FF2B5EF4-FFF2-40B4-BE49-F238E27FC236}">
                          <a16:creationId xmlns:a16="http://schemas.microsoft.com/office/drawing/2014/main" id="{69FE63D6-6BFA-4235-9F02-72DF886BA1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43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2" name="Rectangle 11">
                      <a:extLst>
                        <a:ext uri="{FF2B5EF4-FFF2-40B4-BE49-F238E27FC236}">
                          <a16:creationId xmlns:a16="http://schemas.microsoft.com/office/drawing/2014/main" id="{265A0788-A1F4-412A-9432-D197148F7A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74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3" name="Rectangle 12">
                      <a:extLst>
                        <a:ext uri="{FF2B5EF4-FFF2-40B4-BE49-F238E27FC236}">
                          <a16:creationId xmlns:a16="http://schemas.microsoft.com/office/drawing/2014/main" id="{3F4361A8-60A4-4078-94C7-F48A4D5067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91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4" name="Rectangle 13">
                      <a:extLst>
                        <a:ext uri="{FF2B5EF4-FFF2-40B4-BE49-F238E27FC236}">
                          <a16:creationId xmlns:a16="http://schemas.microsoft.com/office/drawing/2014/main" id="{D1FA3F2C-516F-4126-99E0-E7CEEB189A2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160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5" name="Rectangle 14">
                      <a:extLst>
                        <a:ext uri="{FF2B5EF4-FFF2-40B4-BE49-F238E27FC236}">
                          <a16:creationId xmlns:a16="http://schemas.microsoft.com/office/drawing/2014/main" id="{1599E5DD-5E73-4309-A79E-2BB4242840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129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6" name="Rectangle 15">
                      <a:extLst>
                        <a:ext uri="{FF2B5EF4-FFF2-40B4-BE49-F238E27FC236}">
                          <a16:creationId xmlns:a16="http://schemas.microsoft.com/office/drawing/2014/main" id="{14D19F20-AB06-4068-AA31-00FF8FF68A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98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7" name="Rectangle 16">
                      <a:extLst>
                        <a:ext uri="{FF2B5EF4-FFF2-40B4-BE49-F238E27FC236}">
                          <a16:creationId xmlns:a16="http://schemas.microsoft.com/office/drawing/2014/main" id="{A0134425-3FC7-43A1-AA02-8BAA6C95BE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67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8" name="Rectangle 17">
                      <a:extLst>
                        <a:ext uri="{FF2B5EF4-FFF2-40B4-BE49-F238E27FC236}">
                          <a16:creationId xmlns:a16="http://schemas.microsoft.com/office/drawing/2014/main" id="{D2C94674-12C1-4699-8284-B0430BEAB4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036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9" name="Rectangle 18">
                      <a:extLst>
                        <a:ext uri="{FF2B5EF4-FFF2-40B4-BE49-F238E27FC236}">
                          <a16:creationId xmlns:a16="http://schemas.microsoft.com/office/drawing/2014/main" id="{C6DBCB0D-8BA6-414E-8130-C9BAA5ECB0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005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0" name="Rectangle 19">
                      <a:extLst>
                        <a:ext uri="{FF2B5EF4-FFF2-40B4-BE49-F238E27FC236}">
                          <a16:creationId xmlns:a16="http://schemas.microsoft.com/office/drawing/2014/main" id="{05EE293E-5F72-476A-8BAB-2B77EF86AA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28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1" name="Rectangle 20">
                      <a:extLst>
                        <a:ext uri="{FF2B5EF4-FFF2-40B4-BE49-F238E27FC236}">
                          <a16:creationId xmlns:a16="http://schemas.microsoft.com/office/drawing/2014/main" id="{AEE693FF-CB6D-4269-A98A-EEEE47D6D2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097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2" name="Rectangle 21">
                      <a:extLst>
                        <a:ext uri="{FF2B5EF4-FFF2-40B4-BE49-F238E27FC236}">
                          <a16:creationId xmlns:a16="http://schemas.microsoft.com/office/drawing/2014/main" id="{0BC8A449-CEB5-4B25-9273-194E5CB66AE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66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3" name="Rectangle 22">
                      <a:extLst>
                        <a:ext uri="{FF2B5EF4-FFF2-40B4-BE49-F238E27FC236}">
                          <a16:creationId xmlns:a16="http://schemas.microsoft.com/office/drawing/2014/main" id="{B28EDDCF-74DF-4317-9E06-18672834E1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35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4" name="Rectangle 23">
                      <a:extLst>
                        <a:ext uri="{FF2B5EF4-FFF2-40B4-BE49-F238E27FC236}">
                          <a16:creationId xmlns:a16="http://schemas.microsoft.com/office/drawing/2014/main" id="{DC6CDF95-5C49-4919-B360-796F920373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04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5" name="Rectangle 24">
                      <a:extLst>
                        <a:ext uri="{FF2B5EF4-FFF2-40B4-BE49-F238E27FC236}">
                          <a16:creationId xmlns:a16="http://schemas.microsoft.com/office/drawing/2014/main" id="{A8931BD2-9EC4-470F-9A41-C34415A4A2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973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6" name="Rectangle 25">
                      <a:extLst>
                        <a:ext uri="{FF2B5EF4-FFF2-40B4-BE49-F238E27FC236}">
                          <a16:creationId xmlns:a16="http://schemas.microsoft.com/office/drawing/2014/main" id="{6B80ABAE-6095-4C13-9F66-5F74D56912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42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7" name="Rectangle 26">
                      <a:extLst>
                        <a:ext uri="{FF2B5EF4-FFF2-40B4-BE49-F238E27FC236}">
                          <a16:creationId xmlns:a16="http://schemas.microsoft.com/office/drawing/2014/main" id="{3F025013-2208-4880-B0FC-2ADEC3882E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11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8" name="Rectangle 27">
                      <a:extLst>
                        <a:ext uri="{FF2B5EF4-FFF2-40B4-BE49-F238E27FC236}">
                          <a16:creationId xmlns:a16="http://schemas.microsoft.com/office/drawing/2014/main" id="{5F1B6759-0E78-4FF3-AA89-97A45ABD0EA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43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9" name="Rectangle 28">
                      <a:extLst>
                        <a:ext uri="{FF2B5EF4-FFF2-40B4-BE49-F238E27FC236}">
                          <a16:creationId xmlns:a16="http://schemas.microsoft.com/office/drawing/2014/main" id="{410459B8-BD70-46B5-93F6-3DE91CD52F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60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0" name="Rectangle 29">
                      <a:extLst>
                        <a:ext uri="{FF2B5EF4-FFF2-40B4-BE49-F238E27FC236}">
                          <a16:creationId xmlns:a16="http://schemas.microsoft.com/office/drawing/2014/main" id="{FE2C4260-223F-4F66-B9C9-9A38BA4645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129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1" name="Rectangle 30">
                      <a:extLst>
                        <a:ext uri="{FF2B5EF4-FFF2-40B4-BE49-F238E27FC236}">
                          <a16:creationId xmlns:a16="http://schemas.microsoft.com/office/drawing/2014/main" id="{65D10489-9B71-43C1-8C56-7E6C64AD0A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98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2" name="Rectangle 31">
                      <a:extLst>
                        <a:ext uri="{FF2B5EF4-FFF2-40B4-BE49-F238E27FC236}">
                          <a16:creationId xmlns:a16="http://schemas.microsoft.com/office/drawing/2014/main" id="{AC52D6C5-FBF2-4244-92BF-669C32AA92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67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3" name="Rectangle 32">
                      <a:extLst>
                        <a:ext uri="{FF2B5EF4-FFF2-40B4-BE49-F238E27FC236}">
                          <a16:creationId xmlns:a16="http://schemas.microsoft.com/office/drawing/2014/main" id="{020599C7-0C0D-46E8-A116-15324BD68F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36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4" name="Rectangle 33">
                      <a:extLst>
                        <a:ext uri="{FF2B5EF4-FFF2-40B4-BE49-F238E27FC236}">
                          <a16:creationId xmlns:a16="http://schemas.microsoft.com/office/drawing/2014/main" id="{3FEE8982-3898-45D9-8B0C-1E6E3E282F8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005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5" name="Rectangle 34">
                      <a:extLst>
                        <a:ext uri="{FF2B5EF4-FFF2-40B4-BE49-F238E27FC236}">
                          <a16:creationId xmlns:a16="http://schemas.microsoft.com/office/drawing/2014/main" id="{61BC23DD-F996-4FA0-B1F6-C679F9E2171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74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6" name="Rectangle 35">
                      <a:extLst>
                        <a:ext uri="{FF2B5EF4-FFF2-40B4-BE49-F238E27FC236}">
                          <a16:creationId xmlns:a16="http://schemas.microsoft.com/office/drawing/2014/main" id="{FBACBA0C-0274-49BD-B370-17C83790BE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28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7" name="Rectangle 36">
                      <a:extLst>
                        <a:ext uri="{FF2B5EF4-FFF2-40B4-BE49-F238E27FC236}">
                          <a16:creationId xmlns:a16="http://schemas.microsoft.com/office/drawing/2014/main" id="{2EDC737E-0709-40E2-A5E6-A5238C821DB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097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8" name="Rectangle 37">
                      <a:extLst>
                        <a:ext uri="{FF2B5EF4-FFF2-40B4-BE49-F238E27FC236}">
                          <a16:creationId xmlns:a16="http://schemas.microsoft.com/office/drawing/2014/main" id="{1D4CC6CA-4750-4D42-8C82-95EB843058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66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9" name="Rectangle 38">
                      <a:extLst>
                        <a:ext uri="{FF2B5EF4-FFF2-40B4-BE49-F238E27FC236}">
                          <a16:creationId xmlns:a16="http://schemas.microsoft.com/office/drawing/2014/main" id="{7C297200-C1D3-4E60-AAE3-7C79D1E690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35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0" name="Rectangle 39">
                      <a:extLst>
                        <a:ext uri="{FF2B5EF4-FFF2-40B4-BE49-F238E27FC236}">
                          <a16:creationId xmlns:a16="http://schemas.microsoft.com/office/drawing/2014/main" id="{E143CAE2-2425-4D73-B361-14988E9C15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04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1" name="Rectangle 40">
                      <a:extLst>
                        <a:ext uri="{FF2B5EF4-FFF2-40B4-BE49-F238E27FC236}">
                          <a16:creationId xmlns:a16="http://schemas.microsoft.com/office/drawing/2014/main" id="{83E8BEAF-9260-468B-B6A2-336A3B0F132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973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2" name="Rectangle 41">
                      <a:extLst>
                        <a:ext uri="{FF2B5EF4-FFF2-40B4-BE49-F238E27FC236}">
                          <a16:creationId xmlns:a16="http://schemas.microsoft.com/office/drawing/2014/main" id="{338EF69F-127B-4E4A-89BD-1404DD45FB2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42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3" name="Rectangle 42">
                      <a:extLst>
                        <a:ext uri="{FF2B5EF4-FFF2-40B4-BE49-F238E27FC236}">
                          <a16:creationId xmlns:a16="http://schemas.microsoft.com/office/drawing/2014/main" id="{385122F6-8018-449B-BE51-77939F49AC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11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4" name="Rectangle 43">
                      <a:extLst>
                        <a:ext uri="{FF2B5EF4-FFF2-40B4-BE49-F238E27FC236}">
                          <a16:creationId xmlns:a16="http://schemas.microsoft.com/office/drawing/2014/main" id="{34BDF277-847C-4BDC-AFA2-5877BEAE15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43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5" name="Rectangle 44">
                      <a:extLst>
                        <a:ext uri="{FF2B5EF4-FFF2-40B4-BE49-F238E27FC236}">
                          <a16:creationId xmlns:a16="http://schemas.microsoft.com/office/drawing/2014/main" id="{1991922F-ABA1-478B-88D0-3E9BF237385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60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6" name="Rectangle 45">
                      <a:extLst>
                        <a:ext uri="{FF2B5EF4-FFF2-40B4-BE49-F238E27FC236}">
                          <a16:creationId xmlns:a16="http://schemas.microsoft.com/office/drawing/2014/main" id="{A253D611-8695-434F-A24D-71A1E5D94A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129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7" name="Rectangle 46">
                      <a:extLst>
                        <a:ext uri="{FF2B5EF4-FFF2-40B4-BE49-F238E27FC236}">
                          <a16:creationId xmlns:a16="http://schemas.microsoft.com/office/drawing/2014/main" id="{70CEE6FE-9894-4058-B045-ADD43A4CF4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98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8" name="Rectangle 47">
                      <a:extLst>
                        <a:ext uri="{FF2B5EF4-FFF2-40B4-BE49-F238E27FC236}">
                          <a16:creationId xmlns:a16="http://schemas.microsoft.com/office/drawing/2014/main" id="{567AC4C4-7706-4487-A22D-171F24FFFF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67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9" name="Rectangle 48">
                      <a:extLst>
                        <a:ext uri="{FF2B5EF4-FFF2-40B4-BE49-F238E27FC236}">
                          <a16:creationId xmlns:a16="http://schemas.microsoft.com/office/drawing/2014/main" id="{4B8BEEB2-A3D1-49F8-A9E7-785DAEC243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36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0" name="Rectangle 49">
                      <a:extLst>
                        <a:ext uri="{FF2B5EF4-FFF2-40B4-BE49-F238E27FC236}">
                          <a16:creationId xmlns:a16="http://schemas.microsoft.com/office/drawing/2014/main" id="{7AAD2F03-A322-4997-93DA-D5402F098F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005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1" name="Rectangle 50">
                      <a:extLst>
                        <a:ext uri="{FF2B5EF4-FFF2-40B4-BE49-F238E27FC236}">
                          <a16:creationId xmlns:a16="http://schemas.microsoft.com/office/drawing/2014/main" id="{537CA9FD-38AC-485A-8398-36A76C3804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74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2" name="Rectangle 51">
                      <a:extLst>
                        <a:ext uri="{FF2B5EF4-FFF2-40B4-BE49-F238E27FC236}">
                          <a16:creationId xmlns:a16="http://schemas.microsoft.com/office/drawing/2014/main" id="{8D3416B9-2E92-4195-8D1B-97C7A953AD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96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3" name="Rectangle 52">
                      <a:extLst>
                        <a:ext uri="{FF2B5EF4-FFF2-40B4-BE49-F238E27FC236}">
                          <a16:creationId xmlns:a16="http://schemas.microsoft.com/office/drawing/2014/main" id="{DC5D4CD9-9042-44B7-9E09-934ADDA02B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065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4" name="Rectangle 53">
                      <a:extLst>
                        <a:ext uri="{FF2B5EF4-FFF2-40B4-BE49-F238E27FC236}">
                          <a16:creationId xmlns:a16="http://schemas.microsoft.com/office/drawing/2014/main" id="{414DCD1D-2531-4AAB-B1A7-4A42A1A372A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34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5" name="Rectangle 54">
                      <a:extLst>
                        <a:ext uri="{FF2B5EF4-FFF2-40B4-BE49-F238E27FC236}">
                          <a16:creationId xmlns:a16="http://schemas.microsoft.com/office/drawing/2014/main" id="{51CBC3BB-8CCF-4970-A308-FE32B284D5A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03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6" name="Rectangle 55">
                      <a:extLst>
                        <a:ext uri="{FF2B5EF4-FFF2-40B4-BE49-F238E27FC236}">
                          <a16:creationId xmlns:a16="http://schemas.microsoft.com/office/drawing/2014/main" id="{BF842DB5-95CE-48BD-8541-D8A3D23DEA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972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7" name="Rectangle 56">
                      <a:extLst>
                        <a:ext uri="{FF2B5EF4-FFF2-40B4-BE49-F238E27FC236}">
                          <a16:creationId xmlns:a16="http://schemas.microsoft.com/office/drawing/2014/main" id="{E82BCE9B-9580-4D85-9D09-F08370A0E62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941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8" name="Rectangle 57">
                      <a:extLst>
                        <a:ext uri="{FF2B5EF4-FFF2-40B4-BE49-F238E27FC236}">
                          <a16:creationId xmlns:a16="http://schemas.microsoft.com/office/drawing/2014/main" id="{68101556-A825-4488-AE91-2355C5432A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10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9" name="Rectangle 58">
                      <a:extLst>
                        <a:ext uri="{FF2B5EF4-FFF2-40B4-BE49-F238E27FC236}">
                          <a16:creationId xmlns:a16="http://schemas.microsoft.com/office/drawing/2014/main" id="{EEF7AE34-7BA8-425F-8C87-66CBB887D65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879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0" name="Rectangle 59">
                      <a:extLst>
                        <a:ext uri="{FF2B5EF4-FFF2-40B4-BE49-F238E27FC236}">
                          <a16:creationId xmlns:a16="http://schemas.microsoft.com/office/drawing/2014/main" id="{D9115B4E-9BB7-47DF-884A-24D07B2371C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11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1" name="Rectangle 60">
                      <a:extLst>
                        <a:ext uri="{FF2B5EF4-FFF2-40B4-BE49-F238E27FC236}">
                          <a16:creationId xmlns:a16="http://schemas.microsoft.com/office/drawing/2014/main" id="{1E624C31-744A-4FB9-9AB0-9EBF0A6CFB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28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2" name="Rectangle 61">
                      <a:extLst>
                        <a:ext uri="{FF2B5EF4-FFF2-40B4-BE49-F238E27FC236}">
                          <a16:creationId xmlns:a16="http://schemas.microsoft.com/office/drawing/2014/main" id="{B531AA4B-B9F6-4931-BF00-2637CA63C8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097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3" name="Rectangle 62">
                      <a:extLst>
                        <a:ext uri="{FF2B5EF4-FFF2-40B4-BE49-F238E27FC236}">
                          <a16:creationId xmlns:a16="http://schemas.microsoft.com/office/drawing/2014/main" id="{30A8B2CD-01F0-493E-BF15-E369861FC5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66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4" name="Rectangle 63">
                      <a:extLst>
                        <a:ext uri="{FF2B5EF4-FFF2-40B4-BE49-F238E27FC236}">
                          <a16:creationId xmlns:a16="http://schemas.microsoft.com/office/drawing/2014/main" id="{5CD8CA88-7411-48D4-A258-D35876A28A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35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5" name="Rectangle 64">
                      <a:extLst>
                        <a:ext uri="{FF2B5EF4-FFF2-40B4-BE49-F238E27FC236}">
                          <a16:creationId xmlns:a16="http://schemas.microsoft.com/office/drawing/2014/main" id="{24A7469D-3620-40F1-818D-D8D13A8CE1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04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6" name="Rectangle 65">
                      <a:extLst>
                        <a:ext uri="{FF2B5EF4-FFF2-40B4-BE49-F238E27FC236}">
                          <a16:creationId xmlns:a16="http://schemas.microsoft.com/office/drawing/2014/main" id="{E8080406-3586-4B60-97D0-11B321690C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973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7" name="Rectangle 66">
                      <a:extLst>
                        <a:ext uri="{FF2B5EF4-FFF2-40B4-BE49-F238E27FC236}">
                          <a16:creationId xmlns:a16="http://schemas.microsoft.com/office/drawing/2014/main" id="{7DC62F5D-4A62-428E-9FAF-336147840C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42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sp>
                <p:nvSpPr>
                  <p:cNvPr id="69" name="Trapezoid 68">
                    <a:extLst>
                      <a:ext uri="{FF2B5EF4-FFF2-40B4-BE49-F238E27FC236}">
                        <a16:creationId xmlns:a16="http://schemas.microsoft.com/office/drawing/2014/main" id="{AFDD5BB4-A395-4EFB-87D1-CEDBEF728E54}"/>
                      </a:ext>
                    </a:extLst>
                  </p:cNvPr>
                  <p:cNvSpPr/>
                  <p:nvPr/>
                </p:nvSpPr>
                <p:spPr>
                  <a:xfrm flipV="1">
                    <a:off x="1170304" y="789942"/>
                    <a:ext cx="5242560" cy="248555"/>
                  </a:xfrm>
                  <a:prstGeom prst="trapezoid">
                    <a:avLst>
                      <a:gd name="adj" fmla="val 94161"/>
                    </a:avLst>
                  </a:prstGeom>
                  <a:blipFill>
                    <a:blip r:embed="rId2"/>
                    <a:tile tx="0" ty="0" sx="100000" sy="100000" flip="none" algn="tl"/>
                  </a:blip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70" name="Trapezoid 69">
                    <a:extLst>
                      <a:ext uri="{FF2B5EF4-FFF2-40B4-BE49-F238E27FC236}">
                        <a16:creationId xmlns:a16="http://schemas.microsoft.com/office/drawing/2014/main" id="{5BDED40D-A4B6-4725-A2B1-1CDE12F985ED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1180418" y="5810985"/>
                    <a:ext cx="5242560" cy="248555"/>
                  </a:xfrm>
                  <a:prstGeom prst="trapezoid">
                    <a:avLst>
                      <a:gd name="adj" fmla="val 94161"/>
                    </a:avLst>
                  </a:prstGeom>
                  <a:blipFill>
                    <a:blip r:embed="rId2"/>
                    <a:tile tx="0" ty="0" sx="100000" sy="100000" flip="none" algn="tl"/>
                  </a:blip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72" name="Trapezoid 71">
                    <a:extLst>
                      <a:ext uri="{FF2B5EF4-FFF2-40B4-BE49-F238E27FC236}">
                        <a16:creationId xmlns:a16="http://schemas.microsoft.com/office/drawing/2014/main" id="{FE4EE9EB-8852-4F88-AF49-CC389AE4D75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672525" y="3295220"/>
                    <a:ext cx="5234597" cy="235586"/>
                  </a:xfrm>
                  <a:prstGeom prst="trapezoid">
                    <a:avLst>
                      <a:gd name="adj" fmla="val 102342"/>
                    </a:avLst>
                  </a:prstGeom>
                  <a:blipFill>
                    <a:blip r:embed="rId2"/>
                    <a:tile tx="0" ty="0" sx="100000" sy="100000" flip="none" algn="tl"/>
                  </a:blip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42" name="TextBox 141">
                    <a:extLst>
                      <a:ext uri="{FF2B5EF4-FFF2-40B4-BE49-F238E27FC236}">
                        <a16:creationId xmlns:a16="http://schemas.microsoft.com/office/drawing/2014/main" id="{5478D092-7072-47A8-8987-61856AEC6145}"/>
                      </a:ext>
                    </a:extLst>
                  </p:cNvPr>
                  <p:cNvSpPr txBox="1"/>
                  <p:nvPr/>
                </p:nvSpPr>
                <p:spPr>
                  <a:xfrm>
                    <a:off x="1548606" y="5729884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a</a:t>
                    </a:r>
                  </a:p>
                </p:txBody>
              </p:sp>
              <p:sp>
                <p:nvSpPr>
                  <p:cNvPr id="143" name="TextBox 142">
                    <a:extLst>
                      <a:ext uri="{FF2B5EF4-FFF2-40B4-BE49-F238E27FC236}">
                        <a16:creationId xmlns:a16="http://schemas.microsoft.com/office/drawing/2014/main" id="{C4776F2D-4EDB-441B-AA7A-A5430F2E5626}"/>
                      </a:ext>
                    </a:extLst>
                  </p:cNvPr>
                  <p:cNvSpPr txBox="1"/>
                  <p:nvPr/>
                </p:nvSpPr>
                <p:spPr>
                  <a:xfrm>
                    <a:off x="2149133" y="5729884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b</a:t>
                    </a:r>
                  </a:p>
                </p:txBody>
              </p:sp>
              <p:sp>
                <p:nvSpPr>
                  <p:cNvPr id="144" name="TextBox 143">
                    <a:extLst>
                      <a:ext uri="{FF2B5EF4-FFF2-40B4-BE49-F238E27FC236}">
                        <a16:creationId xmlns:a16="http://schemas.microsoft.com/office/drawing/2014/main" id="{7B26844B-ACF0-44A1-B60E-23D835E6C78F}"/>
                      </a:ext>
                    </a:extLst>
                  </p:cNvPr>
                  <p:cNvSpPr txBox="1"/>
                  <p:nvPr/>
                </p:nvSpPr>
                <p:spPr>
                  <a:xfrm>
                    <a:off x="2748335" y="5739083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c</a:t>
                    </a:r>
                  </a:p>
                </p:txBody>
              </p:sp>
              <p:sp>
                <p:nvSpPr>
                  <p:cNvPr id="145" name="TextBox 144">
                    <a:extLst>
                      <a:ext uri="{FF2B5EF4-FFF2-40B4-BE49-F238E27FC236}">
                        <a16:creationId xmlns:a16="http://schemas.microsoft.com/office/drawing/2014/main" id="{CC1FEE89-8CC4-4207-8E7C-1DB4EADB51AB}"/>
                      </a:ext>
                    </a:extLst>
                  </p:cNvPr>
                  <p:cNvSpPr txBox="1"/>
                  <p:nvPr/>
                </p:nvSpPr>
                <p:spPr>
                  <a:xfrm>
                    <a:off x="3348862" y="5739083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d</a:t>
                    </a:r>
                  </a:p>
                </p:txBody>
              </p:sp>
              <p:sp>
                <p:nvSpPr>
                  <p:cNvPr id="146" name="TextBox 145">
                    <a:extLst>
                      <a:ext uri="{FF2B5EF4-FFF2-40B4-BE49-F238E27FC236}">
                        <a16:creationId xmlns:a16="http://schemas.microsoft.com/office/drawing/2014/main" id="{76D10775-1936-4D94-8F71-44E4F08CE34D}"/>
                      </a:ext>
                    </a:extLst>
                  </p:cNvPr>
                  <p:cNvSpPr txBox="1"/>
                  <p:nvPr/>
                </p:nvSpPr>
                <p:spPr>
                  <a:xfrm>
                    <a:off x="3942380" y="5720685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e</a:t>
                    </a:r>
                  </a:p>
                </p:txBody>
              </p:sp>
              <p:sp>
                <p:nvSpPr>
                  <p:cNvPr id="147" name="TextBox 146">
                    <a:extLst>
                      <a:ext uri="{FF2B5EF4-FFF2-40B4-BE49-F238E27FC236}">
                        <a16:creationId xmlns:a16="http://schemas.microsoft.com/office/drawing/2014/main" id="{254A74E5-2A37-407F-AE06-D3527A101B13}"/>
                      </a:ext>
                    </a:extLst>
                  </p:cNvPr>
                  <p:cNvSpPr txBox="1"/>
                  <p:nvPr/>
                </p:nvSpPr>
                <p:spPr>
                  <a:xfrm>
                    <a:off x="4542907" y="5720685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f</a:t>
                    </a:r>
                  </a:p>
                </p:txBody>
              </p:sp>
              <p:sp>
                <p:nvSpPr>
                  <p:cNvPr id="148" name="TextBox 147">
                    <a:extLst>
                      <a:ext uri="{FF2B5EF4-FFF2-40B4-BE49-F238E27FC236}">
                        <a16:creationId xmlns:a16="http://schemas.microsoft.com/office/drawing/2014/main" id="{20799E9E-189A-4126-BA09-A0B80E6F731B}"/>
                      </a:ext>
                    </a:extLst>
                  </p:cNvPr>
                  <p:cNvSpPr txBox="1"/>
                  <p:nvPr/>
                </p:nvSpPr>
                <p:spPr>
                  <a:xfrm>
                    <a:off x="5142109" y="5729884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g</a:t>
                    </a:r>
                  </a:p>
                </p:txBody>
              </p:sp>
              <p:sp>
                <p:nvSpPr>
                  <p:cNvPr id="149" name="TextBox 148">
                    <a:extLst>
                      <a:ext uri="{FF2B5EF4-FFF2-40B4-BE49-F238E27FC236}">
                        <a16:creationId xmlns:a16="http://schemas.microsoft.com/office/drawing/2014/main" id="{45490A2A-9FF8-458E-B826-CF49331E2ACA}"/>
                      </a:ext>
                    </a:extLst>
                  </p:cNvPr>
                  <p:cNvSpPr txBox="1"/>
                  <p:nvPr/>
                </p:nvSpPr>
                <p:spPr>
                  <a:xfrm>
                    <a:off x="5742636" y="5729884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h</a:t>
                    </a:r>
                  </a:p>
                </p:txBody>
              </p:sp>
              <p:sp>
                <p:nvSpPr>
                  <p:cNvPr id="150" name="TextBox 149">
                    <a:extLst>
                      <a:ext uri="{FF2B5EF4-FFF2-40B4-BE49-F238E27FC236}">
                        <a16:creationId xmlns:a16="http://schemas.microsoft.com/office/drawing/2014/main" id="{30FDB1C0-8857-4948-BDA0-4B3B4D240E51}"/>
                      </a:ext>
                    </a:extLst>
                  </p:cNvPr>
                  <p:cNvSpPr txBox="1"/>
                  <p:nvPr/>
                </p:nvSpPr>
                <p:spPr>
                  <a:xfrm>
                    <a:off x="1151594" y="5310737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1</a:t>
                    </a:r>
                  </a:p>
                </p:txBody>
              </p:sp>
              <p:sp>
                <p:nvSpPr>
                  <p:cNvPr id="152" name="TextBox 151">
                    <a:extLst>
                      <a:ext uri="{FF2B5EF4-FFF2-40B4-BE49-F238E27FC236}">
                        <a16:creationId xmlns:a16="http://schemas.microsoft.com/office/drawing/2014/main" id="{4320CA1C-06FD-4E8C-892A-9FB58CA9BF07}"/>
                      </a:ext>
                    </a:extLst>
                  </p:cNvPr>
                  <p:cNvSpPr txBox="1"/>
                  <p:nvPr/>
                </p:nvSpPr>
                <p:spPr>
                  <a:xfrm>
                    <a:off x="1146611" y="4098042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3</a:t>
                    </a:r>
                  </a:p>
                </p:txBody>
              </p:sp>
              <p:sp>
                <p:nvSpPr>
                  <p:cNvPr id="155" name="TextBox 154">
                    <a:extLst>
                      <a:ext uri="{FF2B5EF4-FFF2-40B4-BE49-F238E27FC236}">
                        <a16:creationId xmlns:a16="http://schemas.microsoft.com/office/drawing/2014/main" id="{29A10450-CCBB-4067-A96E-BB11EA485E01}"/>
                      </a:ext>
                    </a:extLst>
                  </p:cNvPr>
                  <p:cNvSpPr txBox="1"/>
                  <p:nvPr/>
                </p:nvSpPr>
                <p:spPr>
                  <a:xfrm>
                    <a:off x="1156061" y="2323151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6</a:t>
                    </a:r>
                  </a:p>
                </p:txBody>
              </p:sp>
              <p:sp>
                <p:nvSpPr>
                  <p:cNvPr id="158" name="TextBox 157">
                    <a:extLst>
                      <a:ext uri="{FF2B5EF4-FFF2-40B4-BE49-F238E27FC236}">
                        <a16:creationId xmlns:a16="http://schemas.microsoft.com/office/drawing/2014/main" id="{E32E8DC0-305E-43A7-A11B-0364AF0ECDA8}"/>
                      </a:ext>
                    </a:extLst>
                  </p:cNvPr>
                  <p:cNvSpPr txBox="1"/>
                  <p:nvPr/>
                </p:nvSpPr>
                <p:spPr>
                  <a:xfrm>
                    <a:off x="1162126" y="1139239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8</a:t>
                    </a:r>
                  </a:p>
                </p:txBody>
              </p:sp>
            </p:grpSp>
          </p:grpSp>
        </p:grp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BB16C8D0-8451-4E38-A31D-36318A2D7267}"/>
                </a:ext>
              </a:extLst>
            </p:cNvPr>
            <p:cNvSpPr txBox="1"/>
            <p:nvPr/>
          </p:nvSpPr>
          <p:spPr>
            <a:xfrm>
              <a:off x="1143358" y="3504939"/>
              <a:ext cx="3640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63935FE9-7437-4B98-8993-7F0168D755BD}"/>
              </a:ext>
            </a:extLst>
          </p:cNvPr>
          <p:cNvGrpSpPr/>
          <p:nvPr/>
        </p:nvGrpSpPr>
        <p:grpSpPr>
          <a:xfrm>
            <a:off x="5778360" y="4036674"/>
            <a:ext cx="251450" cy="563761"/>
            <a:chOff x="7694966" y="1722120"/>
            <a:chExt cx="750534" cy="1706880"/>
          </a:xfrm>
        </p:grpSpPr>
        <p:sp>
          <p:nvSpPr>
            <p:cNvPr id="87" name="Trapezoid 79">
              <a:extLst>
                <a:ext uri="{FF2B5EF4-FFF2-40B4-BE49-F238E27FC236}">
                  <a16:creationId xmlns:a16="http://schemas.microsoft.com/office/drawing/2014/main" id="{3A23EA01-0AC0-4633-A5EB-66F570E4841A}"/>
                </a:ext>
              </a:extLst>
            </p:cNvPr>
            <p:cNvSpPr/>
            <p:nvPr/>
          </p:nvSpPr>
          <p:spPr>
            <a:xfrm>
              <a:off x="7694967" y="2266950"/>
              <a:ext cx="750532" cy="938616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0AEE4ED9-005D-4451-9FA9-8A0C9F44D5FE}"/>
                </a:ext>
              </a:extLst>
            </p:cNvPr>
            <p:cNvGrpSpPr/>
            <p:nvPr/>
          </p:nvGrpSpPr>
          <p:grpSpPr>
            <a:xfrm>
              <a:off x="7694966" y="3206750"/>
              <a:ext cx="750534" cy="222250"/>
              <a:chOff x="7694966" y="3234753"/>
              <a:chExt cx="602459" cy="194247"/>
            </a:xfrm>
          </p:grpSpPr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FAFA8B26-1763-45AA-B252-9883A00DA001}"/>
                  </a:ext>
                </a:extLst>
              </p:cNvPr>
              <p:cNvSpPr/>
              <p:nvPr/>
            </p:nvSpPr>
            <p:spPr>
              <a:xfrm>
                <a:off x="7694968" y="3234753"/>
                <a:ext cx="602457" cy="65094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144C0244-E9C8-4F6C-A649-32F1BF30A46F}"/>
                  </a:ext>
                </a:extLst>
              </p:cNvPr>
              <p:cNvSpPr/>
              <p:nvPr/>
            </p:nvSpPr>
            <p:spPr>
              <a:xfrm>
                <a:off x="7694966" y="3363906"/>
                <a:ext cx="602457" cy="65094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Rectangle 81">
                <a:extLst>
                  <a:ext uri="{FF2B5EF4-FFF2-40B4-BE49-F238E27FC236}">
                    <a16:creationId xmlns:a16="http://schemas.microsoft.com/office/drawing/2014/main" id="{723C1C3C-A9B3-4FC7-89A7-543BB2585EB0}"/>
                  </a:ext>
                </a:extLst>
              </p:cNvPr>
              <p:cNvSpPr/>
              <p:nvPr/>
            </p:nvSpPr>
            <p:spPr>
              <a:xfrm>
                <a:off x="7694966" y="3298812"/>
                <a:ext cx="602457" cy="65094"/>
              </a:xfrm>
              <a:custGeom>
                <a:avLst/>
                <a:gdLst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2457" h="65094">
                    <a:moveTo>
                      <a:pt x="0" y="0"/>
                    </a:moveTo>
                    <a:lnTo>
                      <a:pt x="602457" y="0"/>
                    </a:lnTo>
                    <a:cubicBezTo>
                      <a:pt x="569119" y="28842"/>
                      <a:pt x="571502" y="43396"/>
                      <a:pt x="602457" y="65094"/>
                    </a:cubicBezTo>
                    <a:lnTo>
                      <a:pt x="0" y="65094"/>
                    </a:lnTo>
                    <a:cubicBezTo>
                      <a:pt x="33338" y="45777"/>
                      <a:pt x="30957" y="26461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2" name="Trapezoid 91">
              <a:extLst>
                <a:ext uri="{FF2B5EF4-FFF2-40B4-BE49-F238E27FC236}">
                  <a16:creationId xmlns:a16="http://schemas.microsoft.com/office/drawing/2014/main" id="{6F3C3799-3C91-4F36-A520-AF877D9EFB98}"/>
                </a:ext>
              </a:extLst>
            </p:cNvPr>
            <p:cNvSpPr/>
            <p:nvPr/>
          </p:nvSpPr>
          <p:spPr>
            <a:xfrm flipV="1">
              <a:off x="7810500" y="2067529"/>
              <a:ext cx="520700" cy="198235"/>
            </a:xfrm>
            <a:custGeom>
              <a:avLst/>
              <a:gdLst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0700" h="198235">
                  <a:moveTo>
                    <a:pt x="0" y="198235"/>
                  </a:moveTo>
                  <a:cubicBezTo>
                    <a:pt x="82136" y="132157"/>
                    <a:pt x="110298" y="75603"/>
                    <a:pt x="74959" y="0"/>
                  </a:cubicBezTo>
                  <a:lnTo>
                    <a:pt x="445741" y="0"/>
                  </a:lnTo>
                  <a:cubicBezTo>
                    <a:pt x="413577" y="66078"/>
                    <a:pt x="460789" y="128982"/>
                    <a:pt x="520700" y="198235"/>
                  </a:cubicBezTo>
                  <a:lnTo>
                    <a:pt x="0" y="198235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Cross 92">
              <a:extLst>
                <a:ext uri="{FF2B5EF4-FFF2-40B4-BE49-F238E27FC236}">
                  <a16:creationId xmlns:a16="http://schemas.microsoft.com/office/drawing/2014/main" id="{4A0871BE-824A-4F21-A1A1-90E9B34AE1DC}"/>
                </a:ext>
              </a:extLst>
            </p:cNvPr>
            <p:cNvSpPr/>
            <p:nvPr/>
          </p:nvSpPr>
          <p:spPr>
            <a:xfrm>
              <a:off x="7892018" y="1722120"/>
              <a:ext cx="344964" cy="344223"/>
            </a:xfrm>
            <a:prstGeom prst="plus">
              <a:avLst>
                <a:gd name="adj" fmla="val 35659"/>
              </a:avLst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57568218-776F-4DA6-95AD-B01EE1FE75A7}"/>
              </a:ext>
            </a:extLst>
          </p:cNvPr>
          <p:cNvGrpSpPr/>
          <p:nvPr/>
        </p:nvGrpSpPr>
        <p:grpSpPr>
          <a:xfrm>
            <a:off x="5151136" y="1070872"/>
            <a:ext cx="251450" cy="556766"/>
            <a:chOff x="6837222" y="3653522"/>
            <a:chExt cx="750534" cy="1685702"/>
          </a:xfrm>
        </p:grpSpPr>
        <p:sp>
          <p:nvSpPr>
            <p:cNvPr id="94" name="Trapezoid 79">
              <a:extLst>
                <a:ext uri="{FF2B5EF4-FFF2-40B4-BE49-F238E27FC236}">
                  <a16:creationId xmlns:a16="http://schemas.microsoft.com/office/drawing/2014/main" id="{5818FD8E-56E9-4484-AD02-28B26C68ADB5}"/>
                </a:ext>
              </a:extLst>
            </p:cNvPr>
            <p:cNvSpPr/>
            <p:nvPr/>
          </p:nvSpPr>
          <p:spPr>
            <a:xfrm>
              <a:off x="6837223" y="3969644"/>
              <a:ext cx="750532" cy="1104076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0F73A3ED-1F99-4BC8-880C-2014CB2DFC0F}"/>
                </a:ext>
              </a:extLst>
            </p:cNvPr>
            <p:cNvGrpSpPr/>
            <p:nvPr/>
          </p:nvGrpSpPr>
          <p:grpSpPr>
            <a:xfrm>
              <a:off x="6837222" y="5075126"/>
              <a:ext cx="750534" cy="264098"/>
              <a:chOff x="7694966" y="3234753"/>
              <a:chExt cx="602459" cy="194247"/>
            </a:xfrm>
            <a:solidFill>
              <a:schemeClr val="tx1"/>
            </a:solidFill>
          </p:grpSpPr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8124DF02-46E4-4E55-A6D9-90463DE9981F}"/>
                  </a:ext>
                </a:extLst>
              </p:cNvPr>
              <p:cNvSpPr/>
              <p:nvPr/>
            </p:nvSpPr>
            <p:spPr>
              <a:xfrm>
                <a:off x="7694968" y="3234753"/>
                <a:ext cx="602457" cy="65094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5904D597-AE52-446D-851D-52A9B1CDB95D}"/>
                  </a:ext>
                </a:extLst>
              </p:cNvPr>
              <p:cNvSpPr/>
              <p:nvPr/>
            </p:nvSpPr>
            <p:spPr>
              <a:xfrm>
                <a:off x="7694966" y="3363906"/>
                <a:ext cx="602457" cy="65094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Rectangle 81">
                <a:extLst>
                  <a:ext uri="{FF2B5EF4-FFF2-40B4-BE49-F238E27FC236}">
                    <a16:creationId xmlns:a16="http://schemas.microsoft.com/office/drawing/2014/main" id="{C540814E-1166-44E4-A054-3562390AB88C}"/>
                  </a:ext>
                </a:extLst>
              </p:cNvPr>
              <p:cNvSpPr/>
              <p:nvPr/>
            </p:nvSpPr>
            <p:spPr>
              <a:xfrm>
                <a:off x="7694966" y="3298812"/>
                <a:ext cx="602457" cy="65094"/>
              </a:xfrm>
              <a:custGeom>
                <a:avLst/>
                <a:gdLst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2457" h="65094">
                    <a:moveTo>
                      <a:pt x="0" y="0"/>
                    </a:moveTo>
                    <a:lnTo>
                      <a:pt x="602457" y="0"/>
                    </a:lnTo>
                    <a:cubicBezTo>
                      <a:pt x="569119" y="28842"/>
                      <a:pt x="571502" y="43396"/>
                      <a:pt x="602457" y="65094"/>
                    </a:cubicBezTo>
                    <a:lnTo>
                      <a:pt x="0" y="65094"/>
                    </a:lnTo>
                    <a:cubicBezTo>
                      <a:pt x="33338" y="45777"/>
                      <a:pt x="30957" y="26461"/>
                      <a:pt x="0" y="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AACB6DCB-5452-4538-A484-AE94AF47EED9}"/>
                </a:ext>
              </a:extLst>
            </p:cNvPr>
            <p:cNvSpPr/>
            <p:nvPr/>
          </p:nvSpPr>
          <p:spPr>
            <a:xfrm>
              <a:off x="7024905" y="3796395"/>
              <a:ext cx="381000" cy="171842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8A017BD4-CA15-40FF-891D-209B300B4BE9}"/>
                </a:ext>
              </a:extLst>
            </p:cNvPr>
            <p:cNvSpPr/>
            <p:nvPr/>
          </p:nvSpPr>
          <p:spPr>
            <a:xfrm rot="5400000">
              <a:off x="7189016" y="3751349"/>
              <a:ext cx="314714" cy="119063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D1128860-A972-4F80-9147-0A38D0DADD0C}"/>
                </a:ext>
              </a:extLst>
            </p:cNvPr>
            <p:cNvSpPr/>
            <p:nvPr/>
          </p:nvSpPr>
          <p:spPr>
            <a:xfrm rot="5400000">
              <a:off x="6927077" y="3751348"/>
              <a:ext cx="314715" cy="119063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E0046DA9-BE90-4365-8F0E-2CB8D19F58E9}"/>
              </a:ext>
            </a:extLst>
          </p:cNvPr>
          <p:cNvGrpSpPr/>
          <p:nvPr/>
        </p:nvGrpSpPr>
        <p:grpSpPr>
          <a:xfrm>
            <a:off x="5778359" y="1058705"/>
            <a:ext cx="251450" cy="563761"/>
            <a:chOff x="7708720" y="3652435"/>
            <a:chExt cx="750534" cy="1706880"/>
          </a:xfrm>
        </p:grpSpPr>
        <p:sp>
          <p:nvSpPr>
            <p:cNvPr id="104" name="Trapezoid 79">
              <a:extLst>
                <a:ext uri="{FF2B5EF4-FFF2-40B4-BE49-F238E27FC236}">
                  <a16:creationId xmlns:a16="http://schemas.microsoft.com/office/drawing/2014/main" id="{9B901CCB-6FD9-41B4-8891-84534AA2395B}"/>
                </a:ext>
              </a:extLst>
            </p:cNvPr>
            <p:cNvSpPr/>
            <p:nvPr/>
          </p:nvSpPr>
          <p:spPr>
            <a:xfrm>
              <a:off x="7708721" y="4197265"/>
              <a:ext cx="750532" cy="938616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9DEB6B25-FA44-41D0-8628-0F74F44D1281}"/>
                </a:ext>
              </a:extLst>
            </p:cNvPr>
            <p:cNvGrpSpPr/>
            <p:nvPr/>
          </p:nvGrpSpPr>
          <p:grpSpPr>
            <a:xfrm>
              <a:off x="7708720" y="5137065"/>
              <a:ext cx="750534" cy="222250"/>
              <a:chOff x="7694966" y="3234753"/>
              <a:chExt cx="602459" cy="194247"/>
            </a:xfrm>
            <a:solidFill>
              <a:schemeClr val="tx1"/>
            </a:solidFill>
          </p:grpSpPr>
          <p:sp>
            <p:nvSpPr>
              <p:cNvPr id="106" name="Rectangle 105">
                <a:extLst>
                  <a:ext uri="{FF2B5EF4-FFF2-40B4-BE49-F238E27FC236}">
                    <a16:creationId xmlns:a16="http://schemas.microsoft.com/office/drawing/2014/main" id="{E96C0E1E-C5E4-4CBF-9BB9-5607FE48675A}"/>
                  </a:ext>
                </a:extLst>
              </p:cNvPr>
              <p:cNvSpPr/>
              <p:nvPr/>
            </p:nvSpPr>
            <p:spPr>
              <a:xfrm>
                <a:off x="7694968" y="3234753"/>
                <a:ext cx="602457" cy="65094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Rectangle 106">
                <a:extLst>
                  <a:ext uri="{FF2B5EF4-FFF2-40B4-BE49-F238E27FC236}">
                    <a16:creationId xmlns:a16="http://schemas.microsoft.com/office/drawing/2014/main" id="{6EACED82-4F0D-45C7-BA83-032BE563E287}"/>
                  </a:ext>
                </a:extLst>
              </p:cNvPr>
              <p:cNvSpPr/>
              <p:nvPr/>
            </p:nvSpPr>
            <p:spPr>
              <a:xfrm>
                <a:off x="7694966" y="3363906"/>
                <a:ext cx="602457" cy="65094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Rectangle 81">
                <a:extLst>
                  <a:ext uri="{FF2B5EF4-FFF2-40B4-BE49-F238E27FC236}">
                    <a16:creationId xmlns:a16="http://schemas.microsoft.com/office/drawing/2014/main" id="{CA853522-D37C-4B52-AE40-DD0AD3363C26}"/>
                  </a:ext>
                </a:extLst>
              </p:cNvPr>
              <p:cNvSpPr/>
              <p:nvPr/>
            </p:nvSpPr>
            <p:spPr>
              <a:xfrm>
                <a:off x="7694966" y="3298812"/>
                <a:ext cx="602457" cy="65094"/>
              </a:xfrm>
              <a:custGeom>
                <a:avLst/>
                <a:gdLst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2457" h="65094">
                    <a:moveTo>
                      <a:pt x="0" y="0"/>
                    </a:moveTo>
                    <a:lnTo>
                      <a:pt x="602457" y="0"/>
                    </a:lnTo>
                    <a:cubicBezTo>
                      <a:pt x="569119" y="28842"/>
                      <a:pt x="571502" y="43396"/>
                      <a:pt x="602457" y="65094"/>
                    </a:cubicBezTo>
                    <a:lnTo>
                      <a:pt x="0" y="65094"/>
                    </a:lnTo>
                    <a:cubicBezTo>
                      <a:pt x="33338" y="45777"/>
                      <a:pt x="30957" y="26461"/>
                      <a:pt x="0" y="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9" name="Trapezoid 91">
              <a:extLst>
                <a:ext uri="{FF2B5EF4-FFF2-40B4-BE49-F238E27FC236}">
                  <a16:creationId xmlns:a16="http://schemas.microsoft.com/office/drawing/2014/main" id="{BAA293C2-01A0-4E19-9B0E-A6212BF2A849}"/>
                </a:ext>
              </a:extLst>
            </p:cNvPr>
            <p:cNvSpPr/>
            <p:nvPr/>
          </p:nvSpPr>
          <p:spPr>
            <a:xfrm flipV="1">
              <a:off x="7824254" y="3997844"/>
              <a:ext cx="520700" cy="198235"/>
            </a:xfrm>
            <a:custGeom>
              <a:avLst/>
              <a:gdLst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0700" h="198235">
                  <a:moveTo>
                    <a:pt x="0" y="198235"/>
                  </a:moveTo>
                  <a:cubicBezTo>
                    <a:pt x="82136" y="132157"/>
                    <a:pt x="110298" y="75603"/>
                    <a:pt x="74959" y="0"/>
                  </a:cubicBezTo>
                  <a:lnTo>
                    <a:pt x="445741" y="0"/>
                  </a:lnTo>
                  <a:cubicBezTo>
                    <a:pt x="413577" y="66078"/>
                    <a:pt x="460789" y="128982"/>
                    <a:pt x="520700" y="198235"/>
                  </a:cubicBezTo>
                  <a:lnTo>
                    <a:pt x="0" y="198235"/>
                  </a:lnTo>
                  <a:close/>
                </a:path>
              </a:pathLst>
            </a:cu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Cross 109">
              <a:extLst>
                <a:ext uri="{FF2B5EF4-FFF2-40B4-BE49-F238E27FC236}">
                  <a16:creationId xmlns:a16="http://schemas.microsoft.com/office/drawing/2014/main" id="{53DA4E13-489F-4FE8-8520-3654BFA9FCE0}"/>
                </a:ext>
              </a:extLst>
            </p:cNvPr>
            <p:cNvSpPr/>
            <p:nvPr/>
          </p:nvSpPr>
          <p:spPr>
            <a:xfrm>
              <a:off x="7905772" y="3652435"/>
              <a:ext cx="344964" cy="344223"/>
            </a:xfrm>
            <a:prstGeom prst="plus">
              <a:avLst>
                <a:gd name="adj" fmla="val 35659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D1FAAAAB-268F-4D73-BAF4-2E71EB895D71}"/>
              </a:ext>
            </a:extLst>
          </p:cNvPr>
          <p:cNvGrpSpPr/>
          <p:nvPr/>
        </p:nvGrpSpPr>
        <p:grpSpPr>
          <a:xfrm>
            <a:off x="5765493" y="2276639"/>
            <a:ext cx="232116" cy="502430"/>
            <a:chOff x="7846358" y="882757"/>
            <a:chExt cx="602459" cy="1339516"/>
          </a:xfrm>
          <a:solidFill>
            <a:schemeClr val="tx1"/>
          </a:solidFill>
        </p:grpSpPr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22B1877E-5B1E-49DD-9908-9077229F450C}"/>
                </a:ext>
              </a:extLst>
            </p:cNvPr>
            <p:cNvSpPr/>
            <p:nvPr/>
          </p:nvSpPr>
          <p:spPr>
            <a:xfrm>
              <a:off x="7953571" y="882757"/>
              <a:ext cx="388030" cy="388030"/>
            </a:xfrm>
            <a:prstGeom prst="ellipse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42EBA018-5230-40C8-98DD-3042613347FF}"/>
                </a:ext>
              </a:extLst>
            </p:cNvPr>
            <p:cNvSpPr/>
            <p:nvPr/>
          </p:nvSpPr>
          <p:spPr>
            <a:xfrm>
              <a:off x="7846360" y="2028026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Trapezoid 79">
              <a:extLst>
                <a:ext uri="{FF2B5EF4-FFF2-40B4-BE49-F238E27FC236}">
                  <a16:creationId xmlns:a16="http://schemas.microsoft.com/office/drawing/2014/main" id="{D2808529-D621-4A92-8C81-123DDA8DE995}"/>
                </a:ext>
              </a:extLst>
            </p:cNvPr>
            <p:cNvSpPr/>
            <p:nvPr/>
          </p:nvSpPr>
          <p:spPr>
            <a:xfrm>
              <a:off x="7846360" y="1201050"/>
              <a:ext cx="602457" cy="826974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22122B8C-3A9C-4B02-84D5-8BF63C0B9E1F}"/>
                </a:ext>
              </a:extLst>
            </p:cNvPr>
            <p:cNvSpPr/>
            <p:nvPr/>
          </p:nvSpPr>
          <p:spPr>
            <a:xfrm>
              <a:off x="7846358" y="2157179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Rectangle 81">
              <a:extLst>
                <a:ext uri="{FF2B5EF4-FFF2-40B4-BE49-F238E27FC236}">
                  <a16:creationId xmlns:a16="http://schemas.microsoft.com/office/drawing/2014/main" id="{A48E5065-8B36-4516-91C6-821B3C19D640}"/>
                </a:ext>
              </a:extLst>
            </p:cNvPr>
            <p:cNvSpPr/>
            <p:nvPr/>
          </p:nvSpPr>
          <p:spPr>
            <a:xfrm>
              <a:off x="7846358" y="2092085"/>
              <a:ext cx="602457" cy="65094"/>
            </a:xfrm>
            <a:custGeom>
              <a:avLst/>
              <a:gdLst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65094">
                  <a:moveTo>
                    <a:pt x="0" y="0"/>
                  </a:moveTo>
                  <a:lnTo>
                    <a:pt x="602457" y="0"/>
                  </a:lnTo>
                  <a:cubicBezTo>
                    <a:pt x="569119" y="28842"/>
                    <a:pt x="571502" y="43396"/>
                    <a:pt x="602457" y="65094"/>
                  </a:cubicBezTo>
                  <a:lnTo>
                    <a:pt x="0" y="65094"/>
                  </a:lnTo>
                  <a:cubicBezTo>
                    <a:pt x="33338" y="45777"/>
                    <a:pt x="30957" y="26461"/>
                    <a:pt x="0" y="0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46B2CAFB-030A-4832-A895-70849D995FF0}"/>
              </a:ext>
            </a:extLst>
          </p:cNvPr>
          <p:cNvGrpSpPr/>
          <p:nvPr/>
        </p:nvGrpSpPr>
        <p:grpSpPr>
          <a:xfrm>
            <a:off x="2129897" y="1651321"/>
            <a:ext cx="313647" cy="573437"/>
            <a:chOff x="8601981" y="1689760"/>
            <a:chExt cx="936180" cy="1736177"/>
          </a:xfrm>
        </p:grpSpPr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BDDC0E04-06A7-43E1-BBC4-E686521EE0A0}"/>
                </a:ext>
              </a:extLst>
            </p:cNvPr>
            <p:cNvSpPr/>
            <p:nvPr/>
          </p:nvSpPr>
          <p:spPr>
            <a:xfrm>
              <a:off x="8601981" y="1689760"/>
              <a:ext cx="936180" cy="1436825"/>
            </a:xfrm>
            <a:custGeom>
              <a:avLst/>
              <a:gdLst>
                <a:gd name="connsiteX0" fmla="*/ 932850 w 977736"/>
                <a:gd name="connsiteY0" fmla="*/ 1572806 h 1579156"/>
                <a:gd name="connsiteX1" fmla="*/ 837600 w 977736"/>
                <a:gd name="connsiteY1" fmla="*/ 1414056 h 1579156"/>
                <a:gd name="connsiteX2" fmla="*/ 770925 w 977736"/>
                <a:gd name="connsiteY2" fmla="*/ 1220381 h 1579156"/>
                <a:gd name="connsiteX3" fmla="*/ 904275 w 977736"/>
                <a:gd name="connsiteY3" fmla="*/ 1141006 h 1579156"/>
                <a:gd name="connsiteX4" fmla="*/ 977300 w 977736"/>
                <a:gd name="connsiteY4" fmla="*/ 1083856 h 1579156"/>
                <a:gd name="connsiteX5" fmla="*/ 872525 w 977736"/>
                <a:gd name="connsiteY5" fmla="*/ 1064806 h 1579156"/>
                <a:gd name="connsiteX6" fmla="*/ 761400 w 977736"/>
                <a:gd name="connsiteY6" fmla="*/ 956856 h 1579156"/>
                <a:gd name="connsiteX7" fmla="*/ 777275 w 977736"/>
                <a:gd name="connsiteY7" fmla="*/ 794931 h 1579156"/>
                <a:gd name="connsiteX8" fmla="*/ 923325 w 977736"/>
                <a:gd name="connsiteY8" fmla="*/ 496481 h 1579156"/>
                <a:gd name="connsiteX9" fmla="*/ 843950 w 977736"/>
                <a:gd name="connsiteY9" fmla="*/ 226606 h 1579156"/>
                <a:gd name="connsiteX10" fmla="*/ 675675 w 977736"/>
                <a:gd name="connsiteY10" fmla="*/ 51981 h 1579156"/>
                <a:gd name="connsiteX11" fmla="*/ 415325 w 977736"/>
                <a:gd name="connsiteY11" fmla="*/ 1181 h 1579156"/>
                <a:gd name="connsiteX12" fmla="*/ 154975 w 977736"/>
                <a:gd name="connsiteY12" fmla="*/ 90081 h 1579156"/>
                <a:gd name="connsiteX13" fmla="*/ 24800 w 977736"/>
                <a:gd name="connsiteY13" fmla="*/ 210731 h 1579156"/>
                <a:gd name="connsiteX14" fmla="*/ 101000 w 977736"/>
                <a:gd name="connsiteY14" fmla="*/ 337731 h 1579156"/>
                <a:gd name="connsiteX15" fmla="*/ 27975 w 977736"/>
                <a:gd name="connsiteY15" fmla="*/ 439331 h 1579156"/>
                <a:gd name="connsiteX16" fmla="*/ 62900 w 977736"/>
                <a:gd name="connsiteY16" fmla="*/ 569506 h 1579156"/>
                <a:gd name="connsiteX17" fmla="*/ 2575 w 977736"/>
                <a:gd name="connsiteY17" fmla="*/ 861606 h 1579156"/>
                <a:gd name="connsiteX18" fmla="*/ 15275 w 977736"/>
                <a:gd name="connsiteY18" fmla="*/ 956856 h 1579156"/>
                <a:gd name="connsiteX19" fmla="*/ 53375 w 977736"/>
                <a:gd name="connsiteY19" fmla="*/ 1020356 h 1579156"/>
                <a:gd name="connsiteX20" fmla="*/ 107350 w 977736"/>
                <a:gd name="connsiteY20" fmla="*/ 1033056 h 1579156"/>
                <a:gd name="connsiteX21" fmla="*/ 237525 w 977736"/>
                <a:gd name="connsiteY21" fmla="*/ 880656 h 1579156"/>
                <a:gd name="connsiteX22" fmla="*/ 281975 w 977736"/>
                <a:gd name="connsiteY22" fmla="*/ 848906 h 1579156"/>
                <a:gd name="connsiteX23" fmla="*/ 367700 w 977736"/>
                <a:gd name="connsiteY23" fmla="*/ 753656 h 1579156"/>
                <a:gd name="connsiteX24" fmla="*/ 361350 w 977736"/>
                <a:gd name="connsiteY24" fmla="*/ 1020356 h 1579156"/>
                <a:gd name="connsiteX25" fmla="*/ 285150 w 977736"/>
                <a:gd name="connsiteY25" fmla="*/ 1382306 h 1579156"/>
                <a:gd name="connsiteX26" fmla="*/ 186725 w 977736"/>
                <a:gd name="connsiteY26" fmla="*/ 1579156 h 1579156"/>
                <a:gd name="connsiteX0" fmla="*/ 932850 w 977736"/>
                <a:gd name="connsiteY0" fmla="*/ 1572246 h 1578596"/>
                <a:gd name="connsiteX1" fmla="*/ 837600 w 977736"/>
                <a:gd name="connsiteY1" fmla="*/ 1413496 h 1578596"/>
                <a:gd name="connsiteX2" fmla="*/ 770925 w 977736"/>
                <a:gd name="connsiteY2" fmla="*/ 1219821 h 1578596"/>
                <a:gd name="connsiteX3" fmla="*/ 904275 w 977736"/>
                <a:gd name="connsiteY3" fmla="*/ 1140446 h 1578596"/>
                <a:gd name="connsiteX4" fmla="*/ 977300 w 977736"/>
                <a:gd name="connsiteY4" fmla="*/ 1083296 h 1578596"/>
                <a:gd name="connsiteX5" fmla="*/ 872525 w 977736"/>
                <a:gd name="connsiteY5" fmla="*/ 1064246 h 1578596"/>
                <a:gd name="connsiteX6" fmla="*/ 761400 w 977736"/>
                <a:gd name="connsiteY6" fmla="*/ 956296 h 1578596"/>
                <a:gd name="connsiteX7" fmla="*/ 777275 w 977736"/>
                <a:gd name="connsiteY7" fmla="*/ 794371 h 1578596"/>
                <a:gd name="connsiteX8" fmla="*/ 923325 w 977736"/>
                <a:gd name="connsiteY8" fmla="*/ 495921 h 1578596"/>
                <a:gd name="connsiteX9" fmla="*/ 843950 w 977736"/>
                <a:gd name="connsiteY9" fmla="*/ 226046 h 1578596"/>
                <a:gd name="connsiteX10" fmla="*/ 675675 w 977736"/>
                <a:gd name="connsiteY10" fmla="*/ 51421 h 1578596"/>
                <a:gd name="connsiteX11" fmla="*/ 415325 w 977736"/>
                <a:gd name="connsiteY11" fmla="*/ 621 h 1578596"/>
                <a:gd name="connsiteX12" fmla="*/ 208950 w 977736"/>
                <a:gd name="connsiteY12" fmla="*/ 76821 h 1578596"/>
                <a:gd name="connsiteX13" fmla="*/ 24800 w 977736"/>
                <a:gd name="connsiteY13" fmla="*/ 210171 h 1578596"/>
                <a:gd name="connsiteX14" fmla="*/ 101000 w 977736"/>
                <a:gd name="connsiteY14" fmla="*/ 337171 h 1578596"/>
                <a:gd name="connsiteX15" fmla="*/ 27975 w 977736"/>
                <a:gd name="connsiteY15" fmla="*/ 438771 h 1578596"/>
                <a:gd name="connsiteX16" fmla="*/ 62900 w 977736"/>
                <a:gd name="connsiteY16" fmla="*/ 568946 h 1578596"/>
                <a:gd name="connsiteX17" fmla="*/ 2575 w 977736"/>
                <a:gd name="connsiteY17" fmla="*/ 861046 h 1578596"/>
                <a:gd name="connsiteX18" fmla="*/ 15275 w 977736"/>
                <a:gd name="connsiteY18" fmla="*/ 956296 h 1578596"/>
                <a:gd name="connsiteX19" fmla="*/ 53375 w 977736"/>
                <a:gd name="connsiteY19" fmla="*/ 1019796 h 1578596"/>
                <a:gd name="connsiteX20" fmla="*/ 107350 w 977736"/>
                <a:gd name="connsiteY20" fmla="*/ 1032496 h 1578596"/>
                <a:gd name="connsiteX21" fmla="*/ 237525 w 977736"/>
                <a:gd name="connsiteY21" fmla="*/ 880096 h 1578596"/>
                <a:gd name="connsiteX22" fmla="*/ 281975 w 977736"/>
                <a:gd name="connsiteY22" fmla="*/ 848346 h 1578596"/>
                <a:gd name="connsiteX23" fmla="*/ 367700 w 977736"/>
                <a:gd name="connsiteY23" fmla="*/ 753096 h 1578596"/>
                <a:gd name="connsiteX24" fmla="*/ 361350 w 977736"/>
                <a:gd name="connsiteY24" fmla="*/ 1019796 h 1578596"/>
                <a:gd name="connsiteX25" fmla="*/ 285150 w 977736"/>
                <a:gd name="connsiteY25" fmla="*/ 1381746 h 1578596"/>
                <a:gd name="connsiteX26" fmla="*/ 186725 w 977736"/>
                <a:gd name="connsiteY26" fmla="*/ 1578596 h 1578596"/>
                <a:gd name="connsiteX0" fmla="*/ 932850 w 977736"/>
                <a:gd name="connsiteY0" fmla="*/ 1580216 h 1586566"/>
                <a:gd name="connsiteX1" fmla="*/ 837600 w 977736"/>
                <a:gd name="connsiteY1" fmla="*/ 1421466 h 1586566"/>
                <a:gd name="connsiteX2" fmla="*/ 770925 w 977736"/>
                <a:gd name="connsiteY2" fmla="*/ 1227791 h 1586566"/>
                <a:gd name="connsiteX3" fmla="*/ 904275 w 977736"/>
                <a:gd name="connsiteY3" fmla="*/ 1148416 h 1586566"/>
                <a:gd name="connsiteX4" fmla="*/ 977300 w 977736"/>
                <a:gd name="connsiteY4" fmla="*/ 1091266 h 1586566"/>
                <a:gd name="connsiteX5" fmla="*/ 872525 w 977736"/>
                <a:gd name="connsiteY5" fmla="*/ 1072216 h 1586566"/>
                <a:gd name="connsiteX6" fmla="*/ 761400 w 977736"/>
                <a:gd name="connsiteY6" fmla="*/ 964266 h 1586566"/>
                <a:gd name="connsiteX7" fmla="*/ 777275 w 977736"/>
                <a:gd name="connsiteY7" fmla="*/ 802341 h 1586566"/>
                <a:gd name="connsiteX8" fmla="*/ 923325 w 977736"/>
                <a:gd name="connsiteY8" fmla="*/ 503891 h 1586566"/>
                <a:gd name="connsiteX9" fmla="*/ 843950 w 977736"/>
                <a:gd name="connsiteY9" fmla="*/ 234016 h 1586566"/>
                <a:gd name="connsiteX10" fmla="*/ 675675 w 977736"/>
                <a:gd name="connsiteY10" fmla="*/ 59391 h 1586566"/>
                <a:gd name="connsiteX11" fmla="*/ 415325 w 977736"/>
                <a:gd name="connsiteY11" fmla="*/ 8591 h 1586566"/>
                <a:gd name="connsiteX12" fmla="*/ 24800 w 977736"/>
                <a:gd name="connsiteY12" fmla="*/ 218141 h 1586566"/>
                <a:gd name="connsiteX13" fmla="*/ 101000 w 977736"/>
                <a:gd name="connsiteY13" fmla="*/ 345141 h 1586566"/>
                <a:gd name="connsiteX14" fmla="*/ 27975 w 977736"/>
                <a:gd name="connsiteY14" fmla="*/ 446741 h 1586566"/>
                <a:gd name="connsiteX15" fmla="*/ 62900 w 977736"/>
                <a:gd name="connsiteY15" fmla="*/ 576916 h 1586566"/>
                <a:gd name="connsiteX16" fmla="*/ 2575 w 977736"/>
                <a:gd name="connsiteY16" fmla="*/ 869016 h 1586566"/>
                <a:gd name="connsiteX17" fmla="*/ 15275 w 977736"/>
                <a:gd name="connsiteY17" fmla="*/ 964266 h 1586566"/>
                <a:gd name="connsiteX18" fmla="*/ 53375 w 977736"/>
                <a:gd name="connsiteY18" fmla="*/ 1027766 h 1586566"/>
                <a:gd name="connsiteX19" fmla="*/ 107350 w 977736"/>
                <a:gd name="connsiteY19" fmla="*/ 1040466 h 1586566"/>
                <a:gd name="connsiteX20" fmla="*/ 237525 w 977736"/>
                <a:gd name="connsiteY20" fmla="*/ 888066 h 1586566"/>
                <a:gd name="connsiteX21" fmla="*/ 281975 w 977736"/>
                <a:gd name="connsiteY21" fmla="*/ 856316 h 1586566"/>
                <a:gd name="connsiteX22" fmla="*/ 367700 w 977736"/>
                <a:gd name="connsiteY22" fmla="*/ 761066 h 1586566"/>
                <a:gd name="connsiteX23" fmla="*/ 361350 w 977736"/>
                <a:gd name="connsiteY23" fmla="*/ 1027766 h 1586566"/>
                <a:gd name="connsiteX24" fmla="*/ 285150 w 977736"/>
                <a:gd name="connsiteY24" fmla="*/ 1389716 h 1586566"/>
                <a:gd name="connsiteX25" fmla="*/ 186725 w 977736"/>
                <a:gd name="connsiteY25" fmla="*/ 1586566 h 1586566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01000 w 977736"/>
                <a:gd name="connsiteY13" fmla="*/ 339255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803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10100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8195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8195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8195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74025 w 977736"/>
                <a:gd name="connsiteY13" fmla="*/ 278930 h 1580680"/>
                <a:gd name="connsiteX14" fmla="*/ 8195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74025 w 977736"/>
                <a:gd name="connsiteY13" fmla="*/ 278930 h 1580680"/>
                <a:gd name="connsiteX14" fmla="*/ 8195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6887 w 981773"/>
                <a:gd name="connsiteY0" fmla="*/ 1574330 h 1580680"/>
                <a:gd name="connsiteX1" fmla="*/ 841637 w 981773"/>
                <a:gd name="connsiteY1" fmla="*/ 1415580 h 1580680"/>
                <a:gd name="connsiteX2" fmla="*/ 774962 w 981773"/>
                <a:gd name="connsiteY2" fmla="*/ 1221905 h 1580680"/>
                <a:gd name="connsiteX3" fmla="*/ 908312 w 981773"/>
                <a:gd name="connsiteY3" fmla="*/ 1142530 h 1580680"/>
                <a:gd name="connsiteX4" fmla="*/ 981337 w 981773"/>
                <a:gd name="connsiteY4" fmla="*/ 1085380 h 1580680"/>
                <a:gd name="connsiteX5" fmla="*/ 876562 w 981773"/>
                <a:gd name="connsiteY5" fmla="*/ 1066330 h 1580680"/>
                <a:gd name="connsiteX6" fmla="*/ 765437 w 981773"/>
                <a:gd name="connsiteY6" fmla="*/ 958380 h 1580680"/>
                <a:gd name="connsiteX7" fmla="*/ 781312 w 981773"/>
                <a:gd name="connsiteY7" fmla="*/ 796455 h 1580680"/>
                <a:gd name="connsiteX8" fmla="*/ 927362 w 981773"/>
                <a:gd name="connsiteY8" fmla="*/ 498005 h 1580680"/>
                <a:gd name="connsiteX9" fmla="*/ 847987 w 981773"/>
                <a:gd name="connsiteY9" fmla="*/ 228130 h 1580680"/>
                <a:gd name="connsiteX10" fmla="*/ 679712 w 981773"/>
                <a:gd name="connsiteY10" fmla="*/ 53505 h 1580680"/>
                <a:gd name="connsiteX11" fmla="*/ 419362 w 981773"/>
                <a:gd name="connsiteY11" fmla="*/ 2705 h 1580680"/>
                <a:gd name="connsiteX12" fmla="*/ 165362 w 981773"/>
                <a:gd name="connsiteY12" fmla="*/ 120180 h 1580680"/>
                <a:gd name="connsiteX13" fmla="*/ 178062 w 981773"/>
                <a:gd name="connsiteY13" fmla="*/ 278930 h 1580680"/>
                <a:gd name="connsiteX14" fmla="*/ 85987 w 981773"/>
                <a:gd name="connsiteY14" fmla="*/ 380530 h 1580680"/>
                <a:gd name="connsiteX15" fmla="*/ 124087 w 981773"/>
                <a:gd name="connsiteY15" fmla="*/ 536105 h 1580680"/>
                <a:gd name="connsiteX16" fmla="*/ 6612 w 981773"/>
                <a:gd name="connsiteY16" fmla="*/ 863130 h 1580680"/>
                <a:gd name="connsiteX17" fmla="*/ 19312 w 981773"/>
                <a:gd name="connsiteY17" fmla="*/ 958380 h 1580680"/>
                <a:gd name="connsiteX18" fmla="*/ 57412 w 981773"/>
                <a:gd name="connsiteY18" fmla="*/ 1021880 h 1580680"/>
                <a:gd name="connsiteX19" fmla="*/ 111387 w 981773"/>
                <a:gd name="connsiteY19" fmla="*/ 1034580 h 1580680"/>
                <a:gd name="connsiteX20" fmla="*/ 241562 w 981773"/>
                <a:gd name="connsiteY20" fmla="*/ 882180 h 1580680"/>
                <a:gd name="connsiteX21" fmla="*/ 286012 w 981773"/>
                <a:gd name="connsiteY21" fmla="*/ 850430 h 1580680"/>
                <a:gd name="connsiteX22" fmla="*/ 371737 w 981773"/>
                <a:gd name="connsiteY22" fmla="*/ 755180 h 1580680"/>
                <a:gd name="connsiteX23" fmla="*/ 365387 w 981773"/>
                <a:gd name="connsiteY23" fmla="*/ 1021880 h 1580680"/>
                <a:gd name="connsiteX24" fmla="*/ 289187 w 981773"/>
                <a:gd name="connsiteY24" fmla="*/ 1383830 h 1580680"/>
                <a:gd name="connsiteX25" fmla="*/ 190762 w 981773"/>
                <a:gd name="connsiteY25" fmla="*/ 1580680 h 1580680"/>
                <a:gd name="connsiteX0" fmla="*/ 936887 w 981773"/>
                <a:gd name="connsiteY0" fmla="*/ 1574330 h 1580680"/>
                <a:gd name="connsiteX1" fmla="*/ 841637 w 981773"/>
                <a:gd name="connsiteY1" fmla="*/ 1415580 h 1580680"/>
                <a:gd name="connsiteX2" fmla="*/ 774962 w 981773"/>
                <a:gd name="connsiteY2" fmla="*/ 1221905 h 1580680"/>
                <a:gd name="connsiteX3" fmla="*/ 908312 w 981773"/>
                <a:gd name="connsiteY3" fmla="*/ 1142530 h 1580680"/>
                <a:gd name="connsiteX4" fmla="*/ 981337 w 981773"/>
                <a:gd name="connsiteY4" fmla="*/ 1085380 h 1580680"/>
                <a:gd name="connsiteX5" fmla="*/ 876562 w 981773"/>
                <a:gd name="connsiteY5" fmla="*/ 1066330 h 1580680"/>
                <a:gd name="connsiteX6" fmla="*/ 765437 w 981773"/>
                <a:gd name="connsiteY6" fmla="*/ 958380 h 1580680"/>
                <a:gd name="connsiteX7" fmla="*/ 781312 w 981773"/>
                <a:gd name="connsiteY7" fmla="*/ 796455 h 1580680"/>
                <a:gd name="connsiteX8" fmla="*/ 927362 w 981773"/>
                <a:gd name="connsiteY8" fmla="*/ 498005 h 1580680"/>
                <a:gd name="connsiteX9" fmla="*/ 847987 w 981773"/>
                <a:gd name="connsiteY9" fmla="*/ 228130 h 1580680"/>
                <a:gd name="connsiteX10" fmla="*/ 679712 w 981773"/>
                <a:gd name="connsiteY10" fmla="*/ 53505 h 1580680"/>
                <a:gd name="connsiteX11" fmla="*/ 419362 w 981773"/>
                <a:gd name="connsiteY11" fmla="*/ 2705 h 1580680"/>
                <a:gd name="connsiteX12" fmla="*/ 165362 w 981773"/>
                <a:gd name="connsiteY12" fmla="*/ 120180 h 1580680"/>
                <a:gd name="connsiteX13" fmla="*/ 178062 w 981773"/>
                <a:gd name="connsiteY13" fmla="*/ 278930 h 1580680"/>
                <a:gd name="connsiteX14" fmla="*/ 85987 w 981773"/>
                <a:gd name="connsiteY14" fmla="*/ 380530 h 1580680"/>
                <a:gd name="connsiteX15" fmla="*/ 124087 w 981773"/>
                <a:gd name="connsiteY15" fmla="*/ 536105 h 1580680"/>
                <a:gd name="connsiteX16" fmla="*/ 6612 w 981773"/>
                <a:gd name="connsiteY16" fmla="*/ 863130 h 1580680"/>
                <a:gd name="connsiteX17" fmla="*/ 19312 w 981773"/>
                <a:gd name="connsiteY17" fmla="*/ 958380 h 1580680"/>
                <a:gd name="connsiteX18" fmla="*/ 57412 w 981773"/>
                <a:gd name="connsiteY18" fmla="*/ 1021880 h 1580680"/>
                <a:gd name="connsiteX19" fmla="*/ 111387 w 981773"/>
                <a:gd name="connsiteY19" fmla="*/ 1034580 h 1580680"/>
                <a:gd name="connsiteX20" fmla="*/ 241562 w 981773"/>
                <a:gd name="connsiteY20" fmla="*/ 882180 h 1580680"/>
                <a:gd name="connsiteX21" fmla="*/ 286012 w 981773"/>
                <a:gd name="connsiteY21" fmla="*/ 850430 h 1580680"/>
                <a:gd name="connsiteX22" fmla="*/ 371737 w 981773"/>
                <a:gd name="connsiteY22" fmla="*/ 755180 h 1580680"/>
                <a:gd name="connsiteX23" fmla="*/ 365387 w 981773"/>
                <a:gd name="connsiteY23" fmla="*/ 1021880 h 1580680"/>
                <a:gd name="connsiteX24" fmla="*/ 289187 w 981773"/>
                <a:gd name="connsiteY24" fmla="*/ 1383830 h 1580680"/>
                <a:gd name="connsiteX25" fmla="*/ 190762 w 981773"/>
                <a:gd name="connsiteY25" fmla="*/ 1580680 h 1580680"/>
                <a:gd name="connsiteX0" fmla="*/ 936887 w 981773"/>
                <a:gd name="connsiteY0" fmla="*/ 1574330 h 1580680"/>
                <a:gd name="connsiteX1" fmla="*/ 841637 w 981773"/>
                <a:gd name="connsiteY1" fmla="*/ 1415580 h 1580680"/>
                <a:gd name="connsiteX2" fmla="*/ 774962 w 981773"/>
                <a:gd name="connsiteY2" fmla="*/ 1221905 h 1580680"/>
                <a:gd name="connsiteX3" fmla="*/ 908312 w 981773"/>
                <a:gd name="connsiteY3" fmla="*/ 1142530 h 1580680"/>
                <a:gd name="connsiteX4" fmla="*/ 981337 w 981773"/>
                <a:gd name="connsiteY4" fmla="*/ 1085380 h 1580680"/>
                <a:gd name="connsiteX5" fmla="*/ 876562 w 981773"/>
                <a:gd name="connsiteY5" fmla="*/ 1066330 h 1580680"/>
                <a:gd name="connsiteX6" fmla="*/ 765437 w 981773"/>
                <a:gd name="connsiteY6" fmla="*/ 958380 h 1580680"/>
                <a:gd name="connsiteX7" fmla="*/ 781312 w 981773"/>
                <a:gd name="connsiteY7" fmla="*/ 796455 h 1580680"/>
                <a:gd name="connsiteX8" fmla="*/ 927362 w 981773"/>
                <a:gd name="connsiteY8" fmla="*/ 498005 h 1580680"/>
                <a:gd name="connsiteX9" fmla="*/ 847987 w 981773"/>
                <a:gd name="connsiteY9" fmla="*/ 228130 h 1580680"/>
                <a:gd name="connsiteX10" fmla="*/ 679712 w 981773"/>
                <a:gd name="connsiteY10" fmla="*/ 53505 h 1580680"/>
                <a:gd name="connsiteX11" fmla="*/ 419362 w 981773"/>
                <a:gd name="connsiteY11" fmla="*/ 2705 h 1580680"/>
                <a:gd name="connsiteX12" fmla="*/ 165362 w 981773"/>
                <a:gd name="connsiteY12" fmla="*/ 120180 h 1580680"/>
                <a:gd name="connsiteX13" fmla="*/ 178062 w 981773"/>
                <a:gd name="connsiteY13" fmla="*/ 278930 h 1580680"/>
                <a:gd name="connsiteX14" fmla="*/ 85987 w 981773"/>
                <a:gd name="connsiteY14" fmla="*/ 380530 h 1580680"/>
                <a:gd name="connsiteX15" fmla="*/ 124087 w 981773"/>
                <a:gd name="connsiteY15" fmla="*/ 536105 h 1580680"/>
                <a:gd name="connsiteX16" fmla="*/ 6612 w 981773"/>
                <a:gd name="connsiteY16" fmla="*/ 863130 h 1580680"/>
                <a:gd name="connsiteX17" fmla="*/ 19312 w 981773"/>
                <a:gd name="connsiteY17" fmla="*/ 958380 h 1580680"/>
                <a:gd name="connsiteX18" fmla="*/ 57412 w 981773"/>
                <a:gd name="connsiteY18" fmla="*/ 1021880 h 1580680"/>
                <a:gd name="connsiteX19" fmla="*/ 111387 w 981773"/>
                <a:gd name="connsiteY19" fmla="*/ 1034580 h 1580680"/>
                <a:gd name="connsiteX20" fmla="*/ 241562 w 981773"/>
                <a:gd name="connsiteY20" fmla="*/ 882180 h 1580680"/>
                <a:gd name="connsiteX21" fmla="*/ 286012 w 981773"/>
                <a:gd name="connsiteY21" fmla="*/ 850430 h 1580680"/>
                <a:gd name="connsiteX22" fmla="*/ 371737 w 981773"/>
                <a:gd name="connsiteY22" fmla="*/ 755180 h 1580680"/>
                <a:gd name="connsiteX23" fmla="*/ 365387 w 981773"/>
                <a:gd name="connsiteY23" fmla="*/ 1021880 h 1580680"/>
                <a:gd name="connsiteX24" fmla="*/ 289187 w 981773"/>
                <a:gd name="connsiteY24" fmla="*/ 1383830 h 1580680"/>
                <a:gd name="connsiteX25" fmla="*/ 190762 w 981773"/>
                <a:gd name="connsiteY25" fmla="*/ 1580680 h 1580680"/>
                <a:gd name="connsiteX0" fmla="*/ 937116 w 982002"/>
                <a:gd name="connsiteY0" fmla="*/ 1574330 h 1580680"/>
                <a:gd name="connsiteX1" fmla="*/ 841866 w 982002"/>
                <a:gd name="connsiteY1" fmla="*/ 1415580 h 1580680"/>
                <a:gd name="connsiteX2" fmla="*/ 775191 w 982002"/>
                <a:gd name="connsiteY2" fmla="*/ 1221905 h 1580680"/>
                <a:gd name="connsiteX3" fmla="*/ 908541 w 982002"/>
                <a:gd name="connsiteY3" fmla="*/ 1142530 h 1580680"/>
                <a:gd name="connsiteX4" fmla="*/ 981566 w 982002"/>
                <a:gd name="connsiteY4" fmla="*/ 1085380 h 1580680"/>
                <a:gd name="connsiteX5" fmla="*/ 876791 w 982002"/>
                <a:gd name="connsiteY5" fmla="*/ 1066330 h 1580680"/>
                <a:gd name="connsiteX6" fmla="*/ 765666 w 982002"/>
                <a:gd name="connsiteY6" fmla="*/ 958380 h 1580680"/>
                <a:gd name="connsiteX7" fmla="*/ 781541 w 982002"/>
                <a:gd name="connsiteY7" fmla="*/ 796455 h 1580680"/>
                <a:gd name="connsiteX8" fmla="*/ 927591 w 982002"/>
                <a:gd name="connsiteY8" fmla="*/ 498005 h 1580680"/>
                <a:gd name="connsiteX9" fmla="*/ 848216 w 982002"/>
                <a:gd name="connsiteY9" fmla="*/ 228130 h 1580680"/>
                <a:gd name="connsiteX10" fmla="*/ 679941 w 982002"/>
                <a:gd name="connsiteY10" fmla="*/ 53505 h 1580680"/>
                <a:gd name="connsiteX11" fmla="*/ 419591 w 982002"/>
                <a:gd name="connsiteY11" fmla="*/ 2705 h 1580680"/>
                <a:gd name="connsiteX12" fmla="*/ 165591 w 982002"/>
                <a:gd name="connsiteY12" fmla="*/ 120180 h 1580680"/>
                <a:gd name="connsiteX13" fmla="*/ 178291 w 982002"/>
                <a:gd name="connsiteY13" fmla="*/ 278930 h 1580680"/>
                <a:gd name="connsiteX14" fmla="*/ 86216 w 982002"/>
                <a:gd name="connsiteY14" fmla="*/ 380530 h 1580680"/>
                <a:gd name="connsiteX15" fmla="*/ 127491 w 982002"/>
                <a:gd name="connsiteY15" fmla="*/ 504355 h 1580680"/>
                <a:gd name="connsiteX16" fmla="*/ 6841 w 982002"/>
                <a:gd name="connsiteY16" fmla="*/ 863130 h 1580680"/>
                <a:gd name="connsiteX17" fmla="*/ 19541 w 982002"/>
                <a:gd name="connsiteY17" fmla="*/ 958380 h 1580680"/>
                <a:gd name="connsiteX18" fmla="*/ 57641 w 982002"/>
                <a:gd name="connsiteY18" fmla="*/ 1021880 h 1580680"/>
                <a:gd name="connsiteX19" fmla="*/ 111616 w 982002"/>
                <a:gd name="connsiteY19" fmla="*/ 1034580 h 1580680"/>
                <a:gd name="connsiteX20" fmla="*/ 241791 w 982002"/>
                <a:gd name="connsiteY20" fmla="*/ 882180 h 1580680"/>
                <a:gd name="connsiteX21" fmla="*/ 286241 w 982002"/>
                <a:gd name="connsiteY21" fmla="*/ 850430 h 1580680"/>
                <a:gd name="connsiteX22" fmla="*/ 371966 w 982002"/>
                <a:gd name="connsiteY22" fmla="*/ 755180 h 1580680"/>
                <a:gd name="connsiteX23" fmla="*/ 365616 w 982002"/>
                <a:gd name="connsiteY23" fmla="*/ 1021880 h 1580680"/>
                <a:gd name="connsiteX24" fmla="*/ 289416 w 982002"/>
                <a:gd name="connsiteY24" fmla="*/ 1383830 h 1580680"/>
                <a:gd name="connsiteX25" fmla="*/ 190991 w 982002"/>
                <a:gd name="connsiteY25" fmla="*/ 1580680 h 1580680"/>
                <a:gd name="connsiteX0" fmla="*/ 937116 w 982002"/>
                <a:gd name="connsiteY0" fmla="*/ 1574330 h 1580680"/>
                <a:gd name="connsiteX1" fmla="*/ 841866 w 982002"/>
                <a:gd name="connsiteY1" fmla="*/ 1415580 h 1580680"/>
                <a:gd name="connsiteX2" fmla="*/ 775191 w 982002"/>
                <a:gd name="connsiteY2" fmla="*/ 1221905 h 1580680"/>
                <a:gd name="connsiteX3" fmla="*/ 908541 w 982002"/>
                <a:gd name="connsiteY3" fmla="*/ 1142530 h 1580680"/>
                <a:gd name="connsiteX4" fmla="*/ 981566 w 982002"/>
                <a:gd name="connsiteY4" fmla="*/ 1085380 h 1580680"/>
                <a:gd name="connsiteX5" fmla="*/ 876791 w 982002"/>
                <a:gd name="connsiteY5" fmla="*/ 1066330 h 1580680"/>
                <a:gd name="connsiteX6" fmla="*/ 765666 w 982002"/>
                <a:gd name="connsiteY6" fmla="*/ 958380 h 1580680"/>
                <a:gd name="connsiteX7" fmla="*/ 781541 w 982002"/>
                <a:gd name="connsiteY7" fmla="*/ 796455 h 1580680"/>
                <a:gd name="connsiteX8" fmla="*/ 927591 w 982002"/>
                <a:gd name="connsiteY8" fmla="*/ 498005 h 1580680"/>
                <a:gd name="connsiteX9" fmla="*/ 848216 w 982002"/>
                <a:gd name="connsiteY9" fmla="*/ 228130 h 1580680"/>
                <a:gd name="connsiteX10" fmla="*/ 679941 w 982002"/>
                <a:gd name="connsiteY10" fmla="*/ 53505 h 1580680"/>
                <a:gd name="connsiteX11" fmla="*/ 419591 w 982002"/>
                <a:gd name="connsiteY11" fmla="*/ 2705 h 1580680"/>
                <a:gd name="connsiteX12" fmla="*/ 165591 w 982002"/>
                <a:gd name="connsiteY12" fmla="*/ 120180 h 1580680"/>
                <a:gd name="connsiteX13" fmla="*/ 178291 w 982002"/>
                <a:gd name="connsiteY13" fmla="*/ 278930 h 1580680"/>
                <a:gd name="connsiteX14" fmla="*/ 86216 w 982002"/>
                <a:gd name="connsiteY14" fmla="*/ 380530 h 1580680"/>
                <a:gd name="connsiteX15" fmla="*/ 127491 w 982002"/>
                <a:gd name="connsiteY15" fmla="*/ 494830 h 1580680"/>
                <a:gd name="connsiteX16" fmla="*/ 6841 w 982002"/>
                <a:gd name="connsiteY16" fmla="*/ 863130 h 1580680"/>
                <a:gd name="connsiteX17" fmla="*/ 19541 w 982002"/>
                <a:gd name="connsiteY17" fmla="*/ 958380 h 1580680"/>
                <a:gd name="connsiteX18" fmla="*/ 57641 w 982002"/>
                <a:gd name="connsiteY18" fmla="*/ 1021880 h 1580680"/>
                <a:gd name="connsiteX19" fmla="*/ 111616 w 982002"/>
                <a:gd name="connsiteY19" fmla="*/ 1034580 h 1580680"/>
                <a:gd name="connsiteX20" fmla="*/ 241791 w 982002"/>
                <a:gd name="connsiteY20" fmla="*/ 882180 h 1580680"/>
                <a:gd name="connsiteX21" fmla="*/ 286241 w 982002"/>
                <a:gd name="connsiteY21" fmla="*/ 850430 h 1580680"/>
                <a:gd name="connsiteX22" fmla="*/ 371966 w 982002"/>
                <a:gd name="connsiteY22" fmla="*/ 755180 h 1580680"/>
                <a:gd name="connsiteX23" fmla="*/ 365616 w 982002"/>
                <a:gd name="connsiteY23" fmla="*/ 1021880 h 1580680"/>
                <a:gd name="connsiteX24" fmla="*/ 289416 w 982002"/>
                <a:gd name="connsiteY24" fmla="*/ 1383830 h 1580680"/>
                <a:gd name="connsiteX25" fmla="*/ 190991 w 982002"/>
                <a:gd name="connsiteY25" fmla="*/ 1580680 h 1580680"/>
                <a:gd name="connsiteX0" fmla="*/ 937116 w 982002"/>
                <a:gd name="connsiteY0" fmla="*/ 1574330 h 1580680"/>
                <a:gd name="connsiteX1" fmla="*/ 841866 w 982002"/>
                <a:gd name="connsiteY1" fmla="*/ 1415580 h 1580680"/>
                <a:gd name="connsiteX2" fmla="*/ 775191 w 982002"/>
                <a:gd name="connsiteY2" fmla="*/ 1221905 h 1580680"/>
                <a:gd name="connsiteX3" fmla="*/ 908541 w 982002"/>
                <a:gd name="connsiteY3" fmla="*/ 1142530 h 1580680"/>
                <a:gd name="connsiteX4" fmla="*/ 981566 w 982002"/>
                <a:gd name="connsiteY4" fmla="*/ 1085380 h 1580680"/>
                <a:gd name="connsiteX5" fmla="*/ 876791 w 982002"/>
                <a:gd name="connsiteY5" fmla="*/ 1066330 h 1580680"/>
                <a:gd name="connsiteX6" fmla="*/ 765666 w 982002"/>
                <a:gd name="connsiteY6" fmla="*/ 958380 h 1580680"/>
                <a:gd name="connsiteX7" fmla="*/ 781541 w 982002"/>
                <a:gd name="connsiteY7" fmla="*/ 796455 h 1580680"/>
                <a:gd name="connsiteX8" fmla="*/ 927591 w 982002"/>
                <a:gd name="connsiteY8" fmla="*/ 498005 h 1580680"/>
                <a:gd name="connsiteX9" fmla="*/ 848216 w 982002"/>
                <a:gd name="connsiteY9" fmla="*/ 228130 h 1580680"/>
                <a:gd name="connsiteX10" fmla="*/ 679941 w 982002"/>
                <a:gd name="connsiteY10" fmla="*/ 53505 h 1580680"/>
                <a:gd name="connsiteX11" fmla="*/ 419591 w 982002"/>
                <a:gd name="connsiteY11" fmla="*/ 2705 h 1580680"/>
                <a:gd name="connsiteX12" fmla="*/ 165591 w 982002"/>
                <a:gd name="connsiteY12" fmla="*/ 120180 h 1580680"/>
                <a:gd name="connsiteX13" fmla="*/ 178291 w 982002"/>
                <a:gd name="connsiteY13" fmla="*/ 278930 h 1580680"/>
                <a:gd name="connsiteX14" fmla="*/ 86216 w 982002"/>
                <a:gd name="connsiteY14" fmla="*/ 380530 h 1580680"/>
                <a:gd name="connsiteX15" fmla="*/ 127491 w 982002"/>
                <a:gd name="connsiteY15" fmla="*/ 494830 h 1580680"/>
                <a:gd name="connsiteX16" fmla="*/ 6841 w 982002"/>
                <a:gd name="connsiteY16" fmla="*/ 863130 h 1580680"/>
                <a:gd name="connsiteX17" fmla="*/ 19541 w 982002"/>
                <a:gd name="connsiteY17" fmla="*/ 958380 h 1580680"/>
                <a:gd name="connsiteX18" fmla="*/ 57641 w 982002"/>
                <a:gd name="connsiteY18" fmla="*/ 1021880 h 1580680"/>
                <a:gd name="connsiteX19" fmla="*/ 111616 w 982002"/>
                <a:gd name="connsiteY19" fmla="*/ 1034580 h 1580680"/>
                <a:gd name="connsiteX20" fmla="*/ 241791 w 982002"/>
                <a:gd name="connsiteY20" fmla="*/ 882180 h 1580680"/>
                <a:gd name="connsiteX21" fmla="*/ 286241 w 982002"/>
                <a:gd name="connsiteY21" fmla="*/ 850430 h 1580680"/>
                <a:gd name="connsiteX22" fmla="*/ 371966 w 982002"/>
                <a:gd name="connsiteY22" fmla="*/ 755180 h 1580680"/>
                <a:gd name="connsiteX23" fmla="*/ 365616 w 982002"/>
                <a:gd name="connsiteY23" fmla="*/ 1021880 h 1580680"/>
                <a:gd name="connsiteX24" fmla="*/ 289416 w 982002"/>
                <a:gd name="connsiteY24" fmla="*/ 1383830 h 1580680"/>
                <a:gd name="connsiteX25" fmla="*/ 190991 w 982002"/>
                <a:gd name="connsiteY25" fmla="*/ 1580680 h 1580680"/>
                <a:gd name="connsiteX0" fmla="*/ 929484 w 974370"/>
                <a:gd name="connsiteY0" fmla="*/ 1574330 h 1580680"/>
                <a:gd name="connsiteX1" fmla="*/ 834234 w 974370"/>
                <a:gd name="connsiteY1" fmla="*/ 1415580 h 1580680"/>
                <a:gd name="connsiteX2" fmla="*/ 767559 w 974370"/>
                <a:gd name="connsiteY2" fmla="*/ 1221905 h 1580680"/>
                <a:gd name="connsiteX3" fmla="*/ 900909 w 974370"/>
                <a:gd name="connsiteY3" fmla="*/ 1142530 h 1580680"/>
                <a:gd name="connsiteX4" fmla="*/ 973934 w 974370"/>
                <a:gd name="connsiteY4" fmla="*/ 1085380 h 1580680"/>
                <a:gd name="connsiteX5" fmla="*/ 869159 w 974370"/>
                <a:gd name="connsiteY5" fmla="*/ 1066330 h 1580680"/>
                <a:gd name="connsiteX6" fmla="*/ 758034 w 974370"/>
                <a:gd name="connsiteY6" fmla="*/ 958380 h 1580680"/>
                <a:gd name="connsiteX7" fmla="*/ 773909 w 974370"/>
                <a:gd name="connsiteY7" fmla="*/ 796455 h 1580680"/>
                <a:gd name="connsiteX8" fmla="*/ 919959 w 974370"/>
                <a:gd name="connsiteY8" fmla="*/ 498005 h 1580680"/>
                <a:gd name="connsiteX9" fmla="*/ 840584 w 974370"/>
                <a:gd name="connsiteY9" fmla="*/ 228130 h 1580680"/>
                <a:gd name="connsiteX10" fmla="*/ 672309 w 974370"/>
                <a:gd name="connsiteY10" fmla="*/ 53505 h 1580680"/>
                <a:gd name="connsiteX11" fmla="*/ 411959 w 974370"/>
                <a:gd name="connsiteY11" fmla="*/ 2705 h 1580680"/>
                <a:gd name="connsiteX12" fmla="*/ 157959 w 974370"/>
                <a:gd name="connsiteY12" fmla="*/ 120180 h 1580680"/>
                <a:gd name="connsiteX13" fmla="*/ 170659 w 974370"/>
                <a:gd name="connsiteY13" fmla="*/ 278930 h 1580680"/>
                <a:gd name="connsiteX14" fmla="*/ 78584 w 974370"/>
                <a:gd name="connsiteY14" fmla="*/ 380530 h 1580680"/>
                <a:gd name="connsiteX15" fmla="*/ 119859 w 974370"/>
                <a:gd name="connsiteY15" fmla="*/ 494830 h 1580680"/>
                <a:gd name="connsiteX16" fmla="*/ 8734 w 974370"/>
                <a:gd name="connsiteY16" fmla="*/ 752005 h 1580680"/>
                <a:gd name="connsiteX17" fmla="*/ 11909 w 974370"/>
                <a:gd name="connsiteY17" fmla="*/ 958380 h 1580680"/>
                <a:gd name="connsiteX18" fmla="*/ 50009 w 974370"/>
                <a:gd name="connsiteY18" fmla="*/ 1021880 h 1580680"/>
                <a:gd name="connsiteX19" fmla="*/ 103984 w 974370"/>
                <a:gd name="connsiteY19" fmla="*/ 1034580 h 1580680"/>
                <a:gd name="connsiteX20" fmla="*/ 234159 w 974370"/>
                <a:gd name="connsiteY20" fmla="*/ 882180 h 1580680"/>
                <a:gd name="connsiteX21" fmla="*/ 278609 w 974370"/>
                <a:gd name="connsiteY21" fmla="*/ 850430 h 1580680"/>
                <a:gd name="connsiteX22" fmla="*/ 364334 w 974370"/>
                <a:gd name="connsiteY22" fmla="*/ 755180 h 1580680"/>
                <a:gd name="connsiteX23" fmla="*/ 357984 w 974370"/>
                <a:gd name="connsiteY23" fmla="*/ 1021880 h 1580680"/>
                <a:gd name="connsiteX24" fmla="*/ 281784 w 974370"/>
                <a:gd name="connsiteY24" fmla="*/ 1383830 h 1580680"/>
                <a:gd name="connsiteX25" fmla="*/ 183359 w 974370"/>
                <a:gd name="connsiteY25" fmla="*/ 1580680 h 1580680"/>
                <a:gd name="connsiteX0" fmla="*/ 923893 w 968779"/>
                <a:gd name="connsiteY0" fmla="*/ 1574330 h 1580680"/>
                <a:gd name="connsiteX1" fmla="*/ 828643 w 968779"/>
                <a:gd name="connsiteY1" fmla="*/ 1415580 h 1580680"/>
                <a:gd name="connsiteX2" fmla="*/ 761968 w 968779"/>
                <a:gd name="connsiteY2" fmla="*/ 1221905 h 1580680"/>
                <a:gd name="connsiteX3" fmla="*/ 895318 w 968779"/>
                <a:gd name="connsiteY3" fmla="*/ 1142530 h 1580680"/>
                <a:gd name="connsiteX4" fmla="*/ 968343 w 968779"/>
                <a:gd name="connsiteY4" fmla="*/ 1085380 h 1580680"/>
                <a:gd name="connsiteX5" fmla="*/ 863568 w 968779"/>
                <a:gd name="connsiteY5" fmla="*/ 1066330 h 1580680"/>
                <a:gd name="connsiteX6" fmla="*/ 752443 w 968779"/>
                <a:gd name="connsiteY6" fmla="*/ 958380 h 1580680"/>
                <a:gd name="connsiteX7" fmla="*/ 768318 w 968779"/>
                <a:gd name="connsiteY7" fmla="*/ 796455 h 1580680"/>
                <a:gd name="connsiteX8" fmla="*/ 914368 w 968779"/>
                <a:gd name="connsiteY8" fmla="*/ 498005 h 1580680"/>
                <a:gd name="connsiteX9" fmla="*/ 834993 w 968779"/>
                <a:gd name="connsiteY9" fmla="*/ 228130 h 1580680"/>
                <a:gd name="connsiteX10" fmla="*/ 666718 w 968779"/>
                <a:gd name="connsiteY10" fmla="*/ 53505 h 1580680"/>
                <a:gd name="connsiteX11" fmla="*/ 406368 w 968779"/>
                <a:gd name="connsiteY11" fmla="*/ 2705 h 1580680"/>
                <a:gd name="connsiteX12" fmla="*/ 152368 w 968779"/>
                <a:gd name="connsiteY12" fmla="*/ 120180 h 1580680"/>
                <a:gd name="connsiteX13" fmla="*/ 165068 w 968779"/>
                <a:gd name="connsiteY13" fmla="*/ 278930 h 1580680"/>
                <a:gd name="connsiteX14" fmla="*/ 72993 w 968779"/>
                <a:gd name="connsiteY14" fmla="*/ 380530 h 1580680"/>
                <a:gd name="connsiteX15" fmla="*/ 114268 w 968779"/>
                <a:gd name="connsiteY15" fmla="*/ 494830 h 1580680"/>
                <a:gd name="connsiteX16" fmla="*/ 3143 w 968779"/>
                <a:gd name="connsiteY16" fmla="*/ 752005 h 1580680"/>
                <a:gd name="connsiteX17" fmla="*/ 31718 w 968779"/>
                <a:gd name="connsiteY17" fmla="*/ 869480 h 1580680"/>
                <a:gd name="connsiteX18" fmla="*/ 44418 w 968779"/>
                <a:gd name="connsiteY18" fmla="*/ 1021880 h 1580680"/>
                <a:gd name="connsiteX19" fmla="*/ 98393 w 968779"/>
                <a:gd name="connsiteY19" fmla="*/ 1034580 h 1580680"/>
                <a:gd name="connsiteX20" fmla="*/ 228568 w 968779"/>
                <a:gd name="connsiteY20" fmla="*/ 882180 h 1580680"/>
                <a:gd name="connsiteX21" fmla="*/ 273018 w 968779"/>
                <a:gd name="connsiteY21" fmla="*/ 850430 h 1580680"/>
                <a:gd name="connsiteX22" fmla="*/ 358743 w 968779"/>
                <a:gd name="connsiteY22" fmla="*/ 755180 h 1580680"/>
                <a:gd name="connsiteX23" fmla="*/ 352393 w 968779"/>
                <a:gd name="connsiteY23" fmla="*/ 1021880 h 1580680"/>
                <a:gd name="connsiteX24" fmla="*/ 276193 w 968779"/>
                <a:gd name="connsiteY24" fmla="*/ 1383830 h 1580680"/>
                <a:gd name="connsiteX25" fmla="*/ 177768 w 968779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98856 w 969242"/>
                <a:gd name="connsiteY19" fmla="*/ 1034580 h 1580680"/>
                <a:gd name="connsiteX20" fmla="*/ 229031 w 969242"/>
                <a:gd name="connsiteY20" fmla="*/ 882180 h 1580680"/>
                <a:gd name="connsiteX21" fmla="*/ 273481 w 969242"/>
                <a:gd name="connsiteY21" fmla="*/ 850430 h 1580680"/>
                <a:gd name="connsiteX22" fmla="*/ 359206 w 969242"/>
                <a:gd name="connsiteY22" fmla="*/ 755180 h 1580680"/>
                <a:gd name="connsiteX23" fmla="*/ 352856 w 969242"/>
                <a:gd name="connsiteY23" fmla="*/ 1021880 h 1580680"/>
                <a:gd name="connsiteX24" fmla="*/ 276656 w 969242"/>
                <a:gd name="connsiteY24" fmla="*/ 1383830 h 1580680"/>
                <a:gd name="connsiteX25" fmla="*/ 178231 w 969242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229031 w 969242"/>
                <a:gd name="connsiteY20" fmla="*/ 882180 h 1580680"/>
                <a:gd name="connsiteX21" fmla="*/ 273481 w 969242"/>
                <a:gd name="connsiteY21" fmla="*/ 850430 h 1580680"/>
                <a:gd name="connsiteX22" fmla="*/ 359206 w 969242"/>
                <a:gd name="connsiteY22" fmla="*/ 755180 h 1580680"/>
                <a:gd name="connsiteX23" fmla="*/ 352856 w 969242"/>
                <a:gd name="connsiteY23" fmla="*/ 1021880 h 1580680"/>
                <a:gd name="connsiteX24" fmla="*/ 276656 w 969242"/>
                <a:gd name="connsiteY24" fmla="*/ 1383830 h 1580680"/>
                <a:gd name="connsiteX25" fmla="*/ 178231 w 969242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73481 w 969242"/>
                <a:gd name="connsiteY21" fmla="*/ 850430 h 1580680"/>
                <a:gd name="connsiteX22" fmla="*/ 359206 w 969242"/>
                <a:gd name="connsiteY22" fmla="*/ 755180 h 1580680"/>
                <a:gd name="connsiteX23" fmla="*/ 352856 w 969242"/>
                <a:gd name="connsiteY23" fmla="*/ 1021880 h 1580680"/>
                <a:gd name="connsiteX24" fmla="*/ 276656 w 969242"/>
                <a:gd name="connsiteY24" fmla="*/ 1383830 h 1580680"/>
                <a:gd name="connsiteX25" fmla="*/ 178231 w 969242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59206 w 969242"/>
                <a:gd name="connsiteY22" fmla="*/ 755180 h 1580680"/>
                <a:gd name="connsiteX23" fmla="*/ 352856 w 969242"/>
                <a:gd name="connsiteY23" fmla="*/ 1021880 h 1580680"/>
                <a:gd name="connsiteX24" fmla="*/ 276656 w 969242"/>
                <a:gd name="connsiteY24" fmla="*/ 1383830 h 1580680"/>
                <a:gd name="connsiteX25" fmla="*/ 178231 w 969242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71906 w 969242"/>
                <a:gd name="connsiteY22" fmla="*/ 748830 h 1580680"/>
                <a:gd name="connsiteX23" fmla="*/ 352856 w 969242"/>
                <a:gd name="connsiteY23" fmla="*/ 1021880 h 1580680"/>
                <a:gd name="connsiteX24" fmla="*/ 276656 w 969242"/>
                <a:gd name="connsiteY24" fmla="*/ 1383830 h 1580680"/>
                <a:gd name="connsiteX25" fmla="*/ 178231 w 969242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71906 w 969242"/>
                <a:gd name="connsiteY22" fmla="*/ 748830 h 1580680"/>
                <a:gd name="connsiteX23" fmla="*/ 352856 w 969242"/>
                <a:gd name="connsiteY23" fmla="*/ 1021880 h 1580680"/>
                <a:gd name="connsiteX24" fmla="*/ 178231 w 969242"/>
                <a:gd name="connsiteY24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71906 w 969242"/>
                <a:gd name="connsiteY22" fmla="*/ 748830 h 1580680"/>
                <a:gd name="connsiteX23" fmla="*/ 352856 w 969242"/>
                <a:gd name="connsiteY23" fmla="*/ 1021880 h 1580680"/>
                <a:gd name="connsiteX24" fmla="*/ 178231 w 969242"/>
                <a:gd name="connsiteY24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71906 w 969242"/>
                <a:gd name="connsiteY22" fmla="*/ 748830 h 1580680"/>
                <a:gd name="connsiteX23" fmla="*/ 375081 w 969242"/>
                <a:gd name="connsiteY23" fmla="*/ 1056805 h 1580680"/>
                <a:gd name="connsiteX24" fmla="*/ 178231 w 969242"/>
                <a:gd name="connsiteY24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71906 w 969242"/>
                <a:gd name="connsiteY22" fmla="*/ 748830 h 1580680"/>
                <a:gd name="connsiteX23" fmla="*/ 375081 w 969242"/>
                <a:gd name="connsiteY23" fmla="*/ 1056805 h 1580680"/>
                <a:gd name="connsiteX24" fmla="*/ 178231 w 969242"/>
                <a:gd name="connsiteY24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59206 w 969242"/>
                <a:gd name="connsiteY22" fmla="*/ 704380 h 1580680"/>
                <a:gd name="connsiteX23" fmla="*/ 375081 w 969242"/>
                <a:gd name="connsiteY23" fmla="*/ 1056805 h 1580680"/>
                <a:gd name="connsiteX24" fmla="*/ 178231 w 969242"/>
                <a:gd name="connsiteY24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59206 w 969242"/>
                <a:gd name="connsiteY22" fmla="*/ 704380 h 1580680"/>
                <a:gd name="connsiteX23" fmla="*/ 375081 w 969242"/>
                <a:gd name="connsiteY23" fmla="*/ 1056805 h 1580680"/>
                <a:gd name="connsiteX24" fmla="*/ 178231 w 969242"/>
                <a:gd name="connsiteY24" fmla="*/ 1580680 h 1580680"/>
                <a:gd name="connsiteX0" fmla="*/ 924356 w 969261"/>
                <a:gd name="connsiteY0" fmla="*/ 1574330 h 1580680"/>
                <a:gd name="connsiteX1" fmla="*/ 829106 w 969261"/>
                <a:gd name="connsiteY1" fmla="*/ 1415580 h 1580680"/>
                <a:gd name="connsiteX2" fmla="*/ 749731 w 969261"/>
                <a:gd name="connsiteY2" fmla="*/ 1155230 h 1580680"/>
                <a:gd name="connsiteX3" fmla="*/ 895781 w 969261"/>
                <a:gd name="connsiteY3" fmla="*/ 1142530 h 1580680"/>
                <a:gd name="connsiteX4" fmla="*/ 968806 w 969261"/>
                <a:gd name="connsiteY4" fmla="*/ 1085380 h 1580680"/>
                <a:gd name="connsiteX5" fmla="*/ 864031 w 969261"/>
                <a:gd name="connsiteY5" fmla="*/ 1066330 h 1580680"/>
                <a:gd name="connsiteX6" fmla="*/ 752906 w 969261"/>
                <a:gd name="connsiteY6" fmla="*/ 958380 h 1580680"/>
                <a:gd name="connsiteX7" fmla="*/ 768781 w 969261"/>
                <a:gd name="connsiteY7" fmla="*/ 796455 h 1580680"/>
                <a:gd name="connsiteX8" fmla="*/ 914831 w 969261"/>
                <a:gd name="connsiteY8" fmla="*/ 498005 h 1580680"/>
                <a:gd name="connsiteX9" fmla="*/ 835456 w 969261"/>
                <a:gd name="connsiteY9" fmla="*/ 228130 h 1580680"/>
                <a:gd name="connsiteX10" fmla="*/ 667181 w 969261"/>
                <a:gd name="connsiteY10" fmla="*/ 53505 h 1580680"/>
                <a:gd name="connsiteX11" fmla="*/ 406831 w 969261"/>
                <a:gd name="connsiteY11" fmla="*/ 2705 h 1580680"/>
                <a:gd name="connsiteX12" fmla="*/ 152831 w 969261"/>
                <a:gd name="connsiteY12" fmla="*/ 120180 h 1580680"/>
                <a:gd name="connsiteX13" fmla="*/ 165531 w 969261"/>
                <a:gd name="connsiteY13" fmla="*/ 278930 h 1580680"/>
                <a:gd name="connsiteX14" fmla="*/ 73456 w 969261"/>
                <a:gd name="connsiteY14" fmla="*/ 380530 h 1580680"/>
                <a:gd name="connsiteX15" fmla="*/ 114731 w 969261"/>
                <a:gd name="connsiteY15" fmla="*/ 494830 h 1580680"/>
                <a:gd name="connsiteX16" fmla="*/ 3606 w 969261"/>
                <a:gd name="connsiteY16" fmla="*/ 752005 h 1580680"/>
                <a:gd name="connsiteX17" fmla="*/ 32181 w 969261"/>
                <a:gd name="connsiteY17" fmla="*/ 869480 h 1580680"/>
                <a:gd name="connsiteX18" fmla="*/ 82981 w 969261"/>
                <a:gd name="connsiteY18" fmla="*/ 936155 h 1580680"/>
                <a:gd name="connsiteX19" fmla="*/ 124256 w 969261"/>
                <a:gd name="connsiteY19" fmla="*/ 926630 h 1580680"/>
                <a:gd name="connsiteX20" fmla="*/ 194106 w 969261"/>
                <a:gd name="connsiteY20" fmla="*/ 825030 h 1580680"/>
                <a:gd name="connsiteX21" fmla="*/ 248081 w 969261"/>
                <a:gd name="connsiteY21" fmla="*/ 825030 h 1580680"/>
                <a:gd name="connsiteX22" fmla="*/ 359206 w 969261"/>
                <a:gd name="connsiteY22" fmla="*/ 704380 h 1580680"/>
                <a:gd name="connsiteX23" fmla="*/ 375081 w 969261"/>
                <a:gd name="connsiteY23" fmla="*/ 1056805 h 1580680"/>
                <a:gd name="connsiteX24" fmla="*/ 178231 w 969261"/>
                <a:gd name="connsiteY24" fmla="*/ 1580680 h 1580680"/>
                <a:gd name="connsiteX0" fmla="*/ 924356 w 969261"/>
                <a:gd name="connsiteY0" fmla="*/ 1574330 h 1580680"/>
                <a:gd name="connsiteX1" fmla="*/ 829106 w 969261"/>
                <a:gd name="connsiteY1" fmla="*/ 1415580 h 1580680"/>
                <a:gd name="connsiteX2" fmla="*/ 749731 w 969261"/>
                <a:gd name="connsiteY2" fmla="*/ 1155230 h 1580680"/>
                <a:gd name="connsiteX3" fmla="*/ 895781 w 969261"/>
                <a:gd name="connsiteY3" fmla="*/ 1142530 h 1580680"/>
                <a:gd name="connsiteX4" fmla="*/ 968806 w 969261"/>
                <a:gd name="connsiteY4" fmla="*/ 1085380 h 1580680"/>
                <a:gd name="connsiteX5" fmla="*/ 864031 w 969261"/>
                <a:gd name="connsiteY5" fmla="*/ 1066330 h 1580680"/>
                <a:gd name="connsiteX6" fmla="*/ 752906 w 969261"/>
                <a:gd name="connsiteY6" fmla="*/ 958380 h 1580680"/>
                <a:gd name="connsiteX7" fmla="*/ 768781 w 969261"/>
                <a:gd name="connsiteY7" fmla="*/ 796455 h 1580680"/>
                <a:gd name="connsiteX8" fmla="*/ 914831 w 969261"/>
                <a:gd name="connsiteY8" fmla="*/ 498005 h 1580680"/>
                <a:gd name="connsiteX9" fmla="*/ 835456 w 969261"/>
                <a:gd name="connsiteY9" fmla="*/ 228130 h 1580680"/>
                <a:gd name="connsiteX10" fmla="*/ 667181 w 969261"/>
                <a:gd name="connsiteY10" fmla="*/ 53505 h 1580680"/>
                <a:gd name="connsiteX11" fmla="*/ 406831 w 969261"/>
                <a:gd name="connsiteY11" fmla="*/ 2705 h 1580680"/>
                <a:gd name="connsiteX12" fmla="*/ 152831 w 969261"/>
                <a:gd name="connsiteY12" fmla="*/ 120180 h 1580680"/>
                <a:gd name="connsiteX13" fmla="*/ 165531 w 969261"/>
                <a:gd name="connsiteY13" fmla="*/ 278930 h 1580680"/>
                <a:gd name="connsiteX14" fmla="*/ 73456 w 969261"/>
                <a:gd name="connsiteY14" fmla="*/ 380530 h 1580680"/>
                <a:gd name="connsiteX15" fmla="*/ 114731 w 969261"/>
                <a:gd name="connsiteY15" fmla="*/ 494830 h 1580680"/>
                <a:gd name="connsiteX16" fmla="*/ 3606 w 969261"/>
                <a:gd name="connsiteY16" fmla="*/ 752005 h 1580680"/>
                <a:gd name="connsiteX17" fmla="*/ 32181 w 969261"/>
                <a:gd name="connsiteY17" fmla="*/ 869480 h 1580680"/>
                <a:gd name="connsiteX18" fmla="*/ 82981 w 969261"/>
                <a:gd name="connsiteY18" fmla="*/ 936155 h 1580680"/>
                <a:gd name="connsiteX19" fmla="*/ 124256 w 969261"/>
                <a:gd name="connsiteY19" fmla="*/ 926630 h 1580680"/>
                <a:gd name="connsiteX20" fmla="*/ 194106 w 969261"/>
                <a:gd name="connsiteY20" fmla="*/ 825030 h 1580680"/>
                <a:gd name="connsiteX21" fmla="*/ 248081 w 969261"/>
                <a:gd name="connsiteY21" fmla="*/ 825030 h 1580680"/>
                <a:gd name="connsiteX22" fmla="*/ 359206 w 969261"/>
                <a:gd name="connsiteY22" fmla="*/ 704380 h 1580680"/>
                <a:gd name="connsiteX23" fmla="*/ 375081 w 969261"/>
                <a:gd name="connsiteY23" fmla="*/ 1056805 h 1580680"/>
                <a:gd name="connsiteX24" fmla="*/ 178231 w 969261"/>
                <a:gd name="connsiteY24" fmla="*/ 1580680 h 1580680"/>
                <a:gd name="connsiteX0" fmla="*/ 924356 w 969736"/>
                <a:gd name="connsiteY0" fmla="*/ 1574330 h 1580680"/>
                <a:gd name="connsiteX1" fmla="*/ 829106 w 969736"/>
                <a:gd name="connsiteY1" fmla="*/ 1415580 h 1580680"/>
                <a:gd name="connsiteX2" fmla="*/ 749731 w 969736"/>
                <a:gd name="connsiteY2" fmla="*/ 1155230 h 1580680"/>
                <a:gd name="connsiteX3" fmla="*/ 895781 w 969736"/>
                <a:gd name="connsiteY3" fmla="*/ 1142530 h 1580680"/>
                <a:gd name="connsiteX4" fmla="*/ 968806 w 969736"/>
                <a:gd name="connsiteY4" fmla="*/ 1085380 h 1580680"/>
                <a:gd name="connsiteX5" fmla="*/ 848156 w 969736"/>
                <a:gd name="connsiteY5" fmla="*/ 1002830 h 1580680"/>
                <a:gd name="connsiteX6" fmla="*/ 752906 w 969736"/>
                <a:gd name="connsiteY6" fmla="*/ 958380 h 1580680"/>
                <a:gd name="connsiteX7" fmla="*/ 768781 w 969736"/>
                <a:gd name="connsiteY7" fmla="*/ 796455 h 1580680"/>
                <a:gd name="connsiteX8" fmla="*/ 914831 w 969736"/>
                <a:gd name="connsiteY8" fmla="*/ 498005 h 1580680"/>
                <a:gd name="connsiteX9" fmla="*/ 835456 w 969736"/>
                <a:gd name="connsiteY9" fmla="*/ 228130 h 1580680"/>
                <a:gd name="connsiteX10" fmla="*/ 667181 w 969736"/>
                <a:gd name="connsiteY10" fmla="*/ 53505 h 1580680"/>
                <a:gd name="connsiteX11" fmla="*/ 406831 w 969736"/>
                <a:gd name="connsiteY11" fmla="*/ 2705 h 1580680"/>
                <a:gd name="connsiteX12" fmla="*/ 152831 w 969736"/>
                <a:gd name="connsiteY12" fmla="*/ 120180 h 1580680"/>
                <a:gd name="connsiteX13" fmla="*/ 165531 w 969736"/>
                <a:gd name="connsiteY13" fmla="*/ 278930 h 1580680"/>
                <a:gd name="connsiteX14" fmla="*/ 73456 w 969736"/>
                <a:gd name="connsiteY14" fmla="*/ 380530 h 1580680"/>
                <a:gd name="connsiteX15" fmla="*/ 114731 w 969736"/>
                <a:gd name="connsiteY15" fmla="*/ 494830 h 1580680"/>
                <a:gd name="connsiteX16" fmla="*/ 3606 w 969736"/>
                <a:gd name="connsiteY16" fmla="*/ 752005 h 1580680"/>
                <a:gd name="connsiteX17" fmla="*/ 32181 w 969736"/>
                <a:gd name="connsiteY17" fmla="*/ 869480 h 1580680"/>
                <a:gd name="connsiteX18" fmla="*/ 82981 w 969736"/>
                <a:gd name="connsiteY18" fmla="*/ 936155 h 1580680"/>
                <a:gd name="connsiteX19" fmla="*/ 124256 w 969736"/>
                <a:gd name="connsiteY19" fmla="*/ 926630 h 1580680"/>
                <a:gd name="connsiteX20" fmla="*/ 194106 w 969736"/>
                <a:gd name="connsiteY20" fmla="*/ 825030 h 1580680"/>
                <a:gd name="connsiteX21" fmla="*/ 248081 w 969736"/>
                <a:gd name="connsiteY21" fmla="*/ 825030 h 1580680"/>
                <a:gd name="connsiteX22" fmla="*/ 359206 w 969736"/>
                <a:gd name="connsiteY22" fmla="*/ 704380 h 1580680"/>
                <a:gd name="connsiteX23" fmla="*/ 375081 w 969736"/>
                <a:gd name="connsiteY23" fmla="*/ 1056805 h 1580680"/>
                <a:gd name="connsiteX24" fmla="*/ 178231 w 969736"/>
                <a:gd name="connsiteY24" fmla="*/ 1580680 h 1580680"/>
                <a:gd name="connsiteX0" fmla="*/ 924356 w 933018"/>
                <a:gd name="connsiteY0" fmla="*/ 1574330 h 1580680"/>
                <a:gd name="connsiteX1" fmla="*/ 829106 w 933018"/>
                <a:gd name="connsiteY1" fmla="*/ 1415580 h 1580680"/>
                <a:gd name="connsiteX2" fmla="*/ 749731 w 933018"/>
                <a:gd name="connsiteY2" fmla="*/ 1155230 h 1580680"/>
                <a:gd name="connsiteX3" fmla="*/ 895781 w 933018"/>
                <a:gd name="connsiteY3" fmla="*/ 1142530 h 1580680"/>
                <a:gd name="connsiteX4" fmla="*/ 930706 w 933018"/>
                <a:gd name="connsiteY4" fmla="*/ 1012355 h 1580680"/>
                <a:gd name="connsiteX5" fmla="*/ 848156 w 933018"/>
                <a:gd name="connsiteY5" fmla="*/ 1002830 h 1580680"/>
                <a:gd name="connsiteX6" fmla="*/ 752906 w 933018"/>
                <a:gd name="connsiteY6" fmla="*/ 958380 h 1580680"/>
                <a:gd name="connsiteX7" fmla="*/ 768781 w 933018"/>
                <a:gd name="connsiteY7" fmla="*/ 796455 h 1580680"/>
                <a:gd name="connsiteX8" fmla="*/ 914831 w 933018"/>
                <a:gd name="connsiteY8" fmla="*/ 498005 h 1580680"/>
                <a:gd name="connsiteX9" fmla="*/ 835456 w 933018"/>
                <a:gd name="connsiteY9" fmla="*/ 228130 h 1580680"/>
                <a:gd name="connsiteX10" fmla="*/ 667181 w 933018"/>
                <a:gd name="connsiteY10" fmla="*/ 53505 h 1580680"/>
                <a:gd name="connsiteX11" fmla="*/ 406831 w 933018"/>
                <a:gd name="connsiteY11" fmla="*/ 2705 h 1580680"/>
                <a:gd name="connsiteX12" fmla="*/ 152831 w 933018"/>
                <a:gd name="connsiteY12" fmla="*/ 120180 h 1580680"/>
                <a:gd name="connsiteX13" fmla="*/ 165531 w 933018"/>
                <a:gd name="connsiteY13" fmla="*/ 278930 h 1580680"/>
                <a:gd name="connsiteX14" fmla="*/ 73456 w 933018"/>
                <a:gd name="connsiteY14" fmla="*/ 380530 h 1580680"/>
                <a:gd name="connsiteX15" fmla="*/ 114731 w 933018"/>
                <a:gd name="connsiteY15" fmla="*/ 494830 h 1580680"/>
                <a:gd name="connsiteX16" fmla="*/ 3606 w 933018"/>
                <a:gd name="connsiteY16" fmla="*/ 752005 h 1580680"/>
                <a:gd name="connsiteX17" fmla="*/ 32181 w 933018"/>
                <a:gd name="connsiteY17" fmla="*/ 869480 h 1580680"/>
                <a:gd name="connsiteX18" fmla="*/ 82981 w 933018"/>
                <a:gd name="connsiteY18" fmla="*/ 936155 h 1580680"/>
                <a:gd name="connsiteX19" fmla="*/ 124256 w 933018"/>
                <a:gd name="connsiteY19" fmla="*/ 926630 h 1580680"/>
                <a:gd name="connsiteX20" fmla="*/ 194106 w 933018"/>
                <a:gd name="connsiteY20" fmla="*/ 825030 h 1580680"/>
                <a:gd name="connsiteX21" fmla="*/ 248081 w 933018"/>
                <a:gd name="connsiteY21" fmla="*/ 825030 h 1580680"/>
                <a:gd name="connsiteX22" fmla="*/ 359206 w 933018"/>
                <a:gd name="connsiteY22" fmla="*/ 704380 h 1580680"/>
                <a:gd name="connsiteX23" fmla="*/ 375081 w 933018"/>
                <a:gd name="connsiteY23" fmla="*/ 1056805 h 1580680"/>
                <a:gd name="connsiteX24" fmla="*/ 178231 w 933018"/>
                <a:gd name="connsiteY24" fmla="*/ 1580680 h 1580680"/>
                <a:gd name="connsiteX0" fmla="*/ 924356 w 931228"/>
                <a:gd name="connsiteY0" fmla="*/ 1574330 h 1580680"/>
                <a:gd name="connsiteX1" fmla="*/ 829106 w 931228"/>
                <a:gd name="connsiteY1" fmla="*/ 1415580 h 1580680"/>
                <a:gd name="connsiteX2" fmla="*/ 749731 w 931228"/>
                <a:gd name="connsiteY2" fmla="*/ 1155230 h 1580680"/>
                <a:gd name="connsiteX3" fmla="*/ 876731 w 931228"/>
                <a:gd name="connsiteY3" fmla="*/ 1101255 h 1580680"/>
                <a:gd name="connsiteX4" fmla="*/ 930706 w 931228"/>
                <a:gd name="connsiteY4" fmla="*/ 1012355 h 1580680"/>
                <a:gd name="connsiteX5" fmla="*/ 848156 w 931228"/>
                <a:gd name="connsiteY5" fmla="*/ 1002830 h 1580680"/>
                <a:gd name="connsiteX6" fmla="*/ 752906 w 931228"/>
                <a:gd name="connsiteY6" fmla="*/ 958380 h 1580680"/>
                <a:gd name="connsiteX7" fmla="*/ 768781 w 931228"/>
                <a:gd name="connsiteY7" fmla="*/ 796455 h 1580680"/>
                <a:gd name="connsiteX8" fmla="*/ 914831 w 931228"/>
                <a:gd name="connsiteY8" fmla="*/ 498005 h 1580680"/>
                <a:gd name="connsiteX9" fmla="*/ 835456 w 931228"/>
                <a:gd name="connsiteY9" fmla="*/ 228130 h 1580680"/>
                <a:gd name="connsiteX10" fmla="*/ 667181 w 931228"/>
                <a:gd name="connsiteY10" fmla="*/ 53505 h 1580680"/>
                <a:gd name="connsiteX11" fmla="*/ 406831 w 931228"/>
                <a:gd name="connsiteY11" fmla="*/ 2705 h 1580680"/>
                <a:gd name="connsiteX12" fmla="*/ 152831 w 931228"/>
                <a:gd name="connsiteY12" fmla="*/ 120180 h 1580680"/>
                <a:gd name="connsiteX13" fmla="*/ 165531 w 931228"/>
                <a:gd name="connsiteY13" fmla="*/ 278930 h 1580680"/>
                <a:gd name="connsiteX14" fmla="*/ 73456 w 931228"/>
                <a:gd name="connsiteY14" fmla="*/ 380530 h 1580680"/>
                <a:gd name="connsiteX15" fmla="*/ 114731 w 931228"/>
                <a:gd name="connsiteY15" fmla="*/ 494830 h 1580680"/>
                <a:gd name="connsiteX16" fmla="*/ 3606 w 931228"/>
                <a:gd name="connsiteY16" fmla="*/ 752005 h 1580680"/>
                <a:gd name="connsiteX17" fmla="*/ 32181 w 931228"/>
                <a:gd name="connsiteY17" fmla="*/ 869480 h 1580680"/>
                <a:gd name="connsiteX18" fmla="*/ 82981 w 931228"/>
                <a:gd name="connsiteY18" fmla="*/ 936155 h 1580680"/>
                <a:gd name="connsiteX19" fmla="*/ 124256 w 931228"/>
                <a:gd name="connsiteY19" fmla="*/ 926630 h 1580680"/>
                <a:gd name="connsiteX20" fmla="*/ 194106 w 931228"/>
                <a:gd name="connsiteY20" fmla="*/ 825030 h 1580680"/>
                <a:gd name="connsiteX21" fmla="*/ 248081 w 931228"/>
                <a:gd name="connsiteY21" fmla="*/ 825030 h 1580680"/>
                <a:gd name="connsiteX22" fmla="*/ 359206 w 931228"/>
                <a:gd name="connsiteY22" fmla="*/ 704380 h 1580680"/>
                <a:gd name="connsiteX23" fmla="*/ 375081 w 931228"/>
                <a:gd name="connsiteY23" fmla="*/ 1056805 h 1580680"/>
                <a:gd name="connsiteX24" fmla="*/ 178231 w 931228"/>
                <a:gd name="connsiteY24" fmla="*/ 1580680 h 1580680"/>
                <a:gd name="connsiteX0" fmla="*/ 924356 w 931228"/>
                <a:gd name="connsiteY0" fmla="*/ 1574330 h 1580680"/>
                <a:gd name="connsiteX1" fmla="*/ 829106 w 931228"/>
                <a:gd name="connsiteY1" fmla="*/ 1415580 h 1580680"/>
                <a:gd name="connsiteX2" fmla="*/ 749731 w 931228"/>
                <a:gd name="connsiteY2" fmla="*/ 1155230 h 1580680"/>
                <a:gd name="connsiteX3" fmla="*/ 876731 w 931228"/>
                <a:gd name="connsiteY3" fmla="*/ 1101255 h 1580680"/>
                <a:gd name="connsiteX4" fmla="*/ 930706 w 931228"/>
                <a:gd name="connsiteY4" fmla="*/ 1012355 h 1580680"/>
                <a:gd name="connsiteX5" fmla="*/ 848156 w 931228"/>
                <a:gd name="connsiteY5" fmla="*/ 1002830 h 1580680"/>
                <a:gd name="connsiteX6" fmla="*/ 752906 w 931228"/>
                <a:gd name="connsiteY6" fmla="*/ 958380 h 1580680"/>
                <a:gd name="connsiteX7" fmla="*/ 768781 w 931228"/>
                <a:gd name="connsiteY7" fmla="*/ 796455 h 1580680"/>
                <a:gd name="connsiteX8" fmla="*/ 914831 w 931228"/>
                <a:gd name="connsiteY8" fmla="*/ 498005 h 1580680"/>
                <a:gd name="connsiteX9" fmla="*/ 835456 w 931228"/>
                <a:gd name="connsiteY9" fmla="*/ 228130 h 1580680"/>
                <a:gd name="connsiteX10" fmla="*/ 667181 w 931228"/>
                <a:gd name="connsiteY10" fmla="*/ 53505 h 1580680"/>
                <a:gd name="connsiteX11" fmla="*/ 406831 w 931228"/>
                <a:gd name="connsiteY11" fmla="*/ 2705 h 1580680"/>
                <a:gd name="connsiteX12" fmla="*/ 152831 w 931228"/>
                <a:gd name="connsiteY12" fmla="*/ 120180 h 1580680"/>
                <a:gd name="connsiteX13" fmla="*/ 165531 w 931228"/>
                <a:gd name="connsiteY13" fmla="*/ 278930 h 1580680"/>
                <a:gd name="connsiteX14" fmla="*/ 73456 w 931228"/>
                <a:gd name="connsiteY14" fmla="*/ 380530 h 1580680"/>
                <a:gd name="connsiteX15" fmla="*/ 114731 w 931228"/>
                <a:gd name="connsiteY15" fmla="*/ 494830 h 1580680"/>
                <a:gd name="connsiteX16" fmla="*/ 3606 w 931228"/>
                <a:gd name="connsiteY16" fmla="*/ 752005 h 1580680"/>
                <a:gd name="connsiteX17" fmla="*/ 32181 w 931228"/>
                <a:gd name="connsiteY17" fmla="*/ 869480 h 1580680"/>
                <a:gd name="connsiteX18" fmla="*/ 82981 w 931228"/>
                <a:gd name="connsiteY18" fmla="*/ 936155 h 1580680"/>
                <a:gd name="connsiteX19" fmla="*/ 124256 w 931228"/>
                <a:gd name="connsiteY19" fmla="*/ 926630 h 1580680"/>
                <a:gd name="connsiteX20" fmla="*/ 194106 w 931228"/>
                <a:gd name="connsiteY20" fmla="*/ 825030 h 1580680"/>
                <a:gd name="connsiteX21" fmla="*/ 248081 w 931228"/>
                <a:gd name="connsiteY21" fmla="*/ 825030 h 1580680"/>
                <a:gd name="connsiteX22" fmla="*/ 359206 w 931228"/>
                <a:gd name="connsiteY22" fmla="*/ 704380 h 1580680"/>
                <a:gd name="connsiteX23" fmla="*/ 375081 w 931228"/>
                <a:gd name="connsiteY23" fmla="*/ 1056805 h 1580680"/>
                <a:gd name="connsiteX24" fmla="*/ 178231 w 931228"/>
                <a:gd name="connsiteY24" fmla="*/ 1580680 h 1580680"/>
                <a:gd name="connsiteX0" fmla="*/ 924356 w 931228"/>
                <a:gd name="connsiteY0" fmla="*/ 1574330 h 1580680"/>
                <a:gd name="connsiteX1" fmla="*/ 829106 w 931228"/>
                <a:gd name="connsiteY1" fmla="*/ 1415580 h 1580680"/>
                <a:gd name="connsiteX2" fmla="*/ 749731 w 931228"/>
                <a:gd name="connsiteY2" fmla="*/ 1155230 h 1580680"/>
                <a:gd name="connsiteX3" fmla="*/ 876731 w 931228"/>
                <a:gd name="connsiteY3" fmla="*/ 1101255 h 1580680"/>
                <a:gd name="connsiteX4" fmla="*/ 930706 w 931228"/>
                <a:gd name="connsiteY4" fmla="*/ 1012355 h 1580680"/>
                <a:gd name="connsiteX5" fmla="*/ 825931 w 931228"/>
                <a:gd name="connsiteY5" fmla="*/ 1034580 h 1580680"/>
                <a:gd name="connsiteX6" fmla="*/ 752906 w 931228"/>
                <a:gd name="connsiteY6" fmla="*/ 958380 h 1580680"/>
                <a:gd name="connsiteX7" fmla="*/ 768781 w 931228"/>
                <a:gd name="connsiteY7" fmla="*/ 796455 h 1580680"/>
                <a:gd name="connsiteX8" fmla="*/ 914831 w 931228"/>
                <a:gd name="connsiteY8" fmla="*/ 498005 h 1580680"/>
                <a:gd name="connsiteX9" fmla="*/ 835456 w 931228"/>
                <a:gd name="connsiteY9" fmla="*/ 228130 h 1580680"/>
                <a:gd name="connsiteX10" fmla="*/ 667181 w 931228"/>
                <a:gd name="connsiteY10" fmla="*/ 53505 h 1580680"/>
                <a:gd name="connsiteX11" fmla="*/ 406831 w 931228"/>
                <a:gd name="connsiteY11" fmla="*/ 2705 h 1580680"/>
                <a:gd name="connsiteX12" fmla="*/ 152831 w 931228"/>
                <a:gd name="connsiteY12" fmla="*/ 120180 h 1580680"/>
                <a:gd name="connsiteX13" fmla="*/ 165531 w 931228"/>
                <a:gd name="connsiteY13" fmla="*/ 278930 h 1580680"/>
                <a:gd name="connsiteX14" fmla="*/ 73456 w 931228"/>
                <a:gd name="connsiteY14" fmla="*/ 380530 h 1580680"/>
                <a:gd name="connsiteX15" fmla="*/ 114731 w 931228"/>
                <a:gd name="connsiteY15" fmla="*/ 494830 h 1580680"/>
                <a:gd name="connsiteX16" fmla="*/ 3606 w 931228"/>
                <a:gd name="connsiteY16" fmla="*/ 752005 h 1580680"/>
                <a:gd name="connsiteX17" fmla="*/ 32181 w 931228"/>
                <a:gd name="connsiteY17" fmla="*/ 869480 h 1580680"/>
                <a:gd name="connsiteX18" fmla="*/ 82981 w 931228"/>
                <a:gd name="connsiteY18" fmla="*/ 936155 h 1580680"/>
                <a:gd name="connsiteX19" fmla="*/ 124256 w 931228"/>
                <a:gd name="connsiteY19" fmla="*/ 926630 h 1580680"/>
                <a:gd name="connsiteX20" fmla="*/ 194106 w 931228"/>
                <a:gd name="connsiteY20" fmla="*/ 825030 h 1580680"/>
                <a:gd name="connsiteX21" fmla="*/ 248081 w 931228"/>
                <a:gd name="connsiteY21" fmla="*/ 825030 h 1580680"/>
                <a:gd name="connsiteX22" fmla="*/ 359206 w 931228"/>
                <a:gd name="connsiteY22" fmla="*/ 704380 h 1580680"/>
                <a:gd name="connsiteX23" fmla="*/ 375081 w 931228"/>
                <a:gd name="connsiteY23" fmla="*/ 1056805 h 1580680"/>
                <a:gd name="connsiteX24" fmla="*/ 178231 w 931228"/>
                <a:gd name="connsiteY24" fmla="*/ 1580680 h 1580680"/>
                <a:gd name="connsiteX0" fmla="*/ 924356 w 931228"/>
                <a:gd name="connsiteY0" fmla="*/ 1574330 h 1580680"/>
                <a:gd name="connsiteX1" fmla="*/ 829106 w 931228"/>
                <a:gd name="connsiteY1" fmla="*/ 1415580 h 1580680"/>
                <a:gd name="connsiteX2" fmla="*/ 749731 w 931228"/>
                <a:gd name="connsiteY2" fmla="*/ 1155230 h 1580680"/>
                <a:gd name="connsiteX3" fmla="*/ 876731 w 931228"/>
                <a:gd name="connsiteY3" fmla="*/ 1101255 h 1580680"/>
                <a:gd name="connsiteX4" fmla="*/ 930706 w 931228"/>
                <a:gd name="connsiteY4" fmla="*/ 1012355 h 1580680"/>
                <a:gd name="connsiteX5" fmla="*/ 825931 w 931228"/>
                <a:gd name="connsiteY5" fmla="*/ 1034580 h 1580680"/>
                <a:gd name="connsiteX6" fmla="*/ 771956 w 931228"/>
                <a:gd name="connsiteY6" fmla="*/ 971080 h 1580680"/>
                <a:gd name="connsiteX7" fmla="*/ 768781 w 931228"/>
                <a:gd name="connsiteY7" fmla="*/ 796455 h 1580680"/>
                <a:gd name="connsiteX8" fmla="*/ 914831 w 931228"/>
                <a:gd name="connsiteY8" fmla="*/ 498005 h 1580680"/>
                <a:gd name="connsiteX9" fmla="*/ 835456 w 931228"/>
                <a:gd name="connsiteY9" fmla="*/ 228130 h 1580680"/>
                <a:gd name="connsiteX10" fmla="*/ 667181 w 931228"/>
                <a:gd name="connsiteY10" fmla="*/ 53505 h 1580680"/>
                <a:gd name="connsiteX11" fmla="*/ 406831 w 931228"/>
                <a:gd name="connsiteY11" fmla="*/ 2705 h 1580680"/>
                <a:gd name="connsiteX12" fmla="*/ 152831 w 931228"/>
                <a:gd name="connsiteY12" fmla="*/ 120180 h 1580680"/>
                <a:gd name="connsiteX13" fmla="*/ 165531 w 931228"/>
                <a:gd name="connsiteY13" fmla="*/ 278930 h 1580680"/>
                <a:gd name="connsiteX14" fmla="*/ 73456 w 931228"/>
                <a:gd name="connsiteY14" fmla="*/ 380530 h 1580680"/>
                <a:gd name="connsiteX15" fmla="*/ 114731 w 931228"/>
                <a:gd name="connsiteY15" fmla="*/ 494830 h 1580680"/>
                <a:gd name="connsiteX16" fmla="*/ 3606 w 931228"/>
                <a:gd name="connsiteY16" fmla="*/ 752005 h 1580680"/>
                <a:gd name="connsiteX17" fmla="*/ 32181 w 931228"/>
                <a:gd name="connsiteY17" fmla="*/ 869480 h 1580680"/>
                <a:gd name="connsiteX18" fmla="*/ 82981 w 931228"/>
                <a:gd name="connsiteY18" fmla="*/ 936155 h 1580680"/>
                <a:gd name="connsiteX19" fmla="*/ 124256 w 931228"/>
                <a:gd name="connsiteY19" fmla="*/ 926630 h 1580680"/>
                <a:gd name="connsiteX20" fmla="*/ 194106 w 931228"/>
                <a:gd name="connsiteY20" fmla="*/ 825030 h 1580680"/>
                <a:gd name="connsiteX21" fmla="*/ 248081 w 931228"/>
                <a:gd name="connsiteY21" fmla="*/ 825030 h 1580680"/>
                <a:gd name="connsiteX22" fmla="*/ 359206 w 931228"/>
                <a:gd name="connsiteY22" fmla="*/ 704380 h 1580680"/>
                <a:gd name="connsiteX23" fmla="*/ 375081 w 931228"/>
                <a:gd name="connsiteY23" fmla="*/ 1056805 h 1580680"/>
                <a:gd name="connsiteX24" fmla="*/ 178231 w 931228"/>
                <a:gd name="connsiteY24" fmla="*/ 1580680 h 1580680"/>
                <a:gd name="connsiteX0" fmla="*/ 924356 w 931228"/>
                <a:gd name="connsiteY0" fmla="*/ 1574330 h 1580680"/>
                <a:gd name="connsiteX1" fmla="*/ 829106 w 931228"/>
                <a:gd name="connsiteY1" fmla="*/ 1415580 h 1580680"/>
                <a:gd name="connsiteX2" fmla="*/ 749731 w 931228"/>
                <a:gd name="connsiteY2" fmla="*/ 1155230 h 1580680"/>
                <a:gd name="connsiteX3" fmla="*/ 876731 w 931228"/>
                <a:gd name="connsiteY3" fmla="*/ 1101255 h 1580680"/>
                <a:gd name="connsiteX4" fmla="*/ 930706 w 931228"/>
                <a:gd name="connsiteY4" fmla="*/ 1012355 h 1580680"/>
                <a:gd name="connsiteX5" fmla="*/ 825931 w 931228"/>
                <a:gd name="connsiteY5" fmla="*/ 1034580 h 1580680"/>
                <a:gd name="connsiteX6" fmla="*/ 771956 w 931228"/>
                <a:gd name="connsiteY6" fmla="*/ 971080 h 1580680"/>
                <a:gd name="connsiteX7" fmla="*/ 768781 w 931228"/>
                <a:gd name="connsiteY7" fmla="*/ 796455 h 1580680"/>
                <a:gd name="connsiteX8" fmla="*/ 873556 w 931228"/>
                <a:gd name="connsiteY8" fmla="*/ 485305 h 1580680"/>
                <a:gd name="connsiteX9" fmla="*/ 835456 w 931228"/>
                <a:gd name="connsiteY9" fmla="*/ 228130 h 1580680"/>
                <a:gd name="connsiteX10" fmla="*/ 667181 w 931228"/>
                <a:gd name="connsiteY10" fmla="*/ 53505 h 1580680"/>
                <a:gd name="connsiteX11" fmla="*/ 406831 w 931228"/>
                <a:gd name="connsiteY11" fmla="*/ 2705 h 1580680"/>
                <a:gd name="connsiteX12" fmla="*/ 152831 w 931228"/>
                <a:gd name="connsiteY12" fmla="*/ 120180 h 1580680"/>
                <a:gd name="connsiteX13" fmla="*/ 165531 w 931228"/>
                <a:gd name="connsiteY13" fmla="*/ 278930 h 1580680"/>
                <a:gd name="connsiteX14" fmla="*/ 73456 w 931228"/>
                <a:gd name="connsiteY14" fmla="*/ 380530 h 1580680"/>
                <a:gd name="connsiteX15" fmla="*/ 114731 w 931228"/>
                <a:gd name="connsiteY15" fmla="*/ 494830 h 1580680"/>
                <a:gd name="connsiteX16" fmla="*/ 3606 w 931228"/>
                <a:gd name="connsiteY16" fmla="*/ 752005 h 1580680"/>
                <a:gd name="connsiteX17" fmla="*/ 32181 w 931228"/>
                <a:gd name="connsiteY17" fmla="*/ 869480 h 1580680"/>
                <a:gd name="connsiteX18" fmla="*/ 82981 w 931228"/>
                <a:gd name="connsiteY18" fmla="*/ 936155 h 1580680"/>
                <a:gd name="connsiteX19" fmla="*/ 124256 w 931228"/>
                <a:gd name="connsiteY19" fmla="*/ 926630 h 1580680"/>
                <a:gd name="connsiteX20" fmla="*/ 194106 w 931228"/>
                <a:gd name="connsiteY20" fmla="*/ 825030 h 1580680"/>
                <a:gd name="connsiteX21" fmla="*/ 248081 w 931228"/>
                <a:gd name="connsiteY21" fmla="*/ 825030 h 1580680"/>
                <a:gd name="connsiteX22" fmla="*/ 359206 w 931228"/>
                <a:gd name="connsiteY22" fmla="*/ 704380 h 1580680"/>
                <a:gd name="connsiteX23" fmla="*/ 375081 w 931228"/>
                <a:gd name="connsiteY23" fmla="*/ 1056805 h 1580680"/>
                <a:gd name="connsiteX24" fmla="*/ 178231 w 931228"/>
                <a:gd name="connsiteY24" fmla="*/ 1580680 h 1580680"/>
                <a:gd name="connsiteX0" fmla="*/ 924356 w 931228"/>
                <a:gd name="connsiteY0" fmla="*/ 1574127 h 1580477"/>
                <a:gd name="connsiteX1" fmla="*/ 829106 w 931228"/>
                <a:gd name="connsiteY1" fmla="*/ 1415377 h 1580477"/>
                <a:gd name="connsiteX2" fmla="*/ 749731 w 931228"/>
                <a:gd name="connsiteY2" fmla="*/ 1155027 h 1580477"/>
                <a:gd name="connsiteX3" fmla="*/ 876731 w 931228"/>
                <a:gd name="connsiteY3" fmla="*/ 1101052 h 1580477"/>
                <a:gd name="connsiteX4" fmla="*/ 930706 w 931228"/>
                <a:gd name="connsiteY4" fmla="*/ 1012152 h 1580477"/>
                <a:gd name="connsiteX5" fmla="*/ 825931 w 931228"/>
                <a:gd name="connsiteY5" fmla="*/ 1034377 h 1580477"/>
                <a:gd name="connsiteX6" fmla="*/ 771956 w 931228"/>
                <a:gd name="connsiteY6" fmla="*/ 970877 h 1580477"/>
                <a:gd name="connsiteX7" fmla="*/ 768781 w 931228"/>
                <a:gd name="connsiteY7" fmla="*/ 796252 h 1580477"/>
                <a:gd name="connsiteX8" fmla="*/ 873556 w 931228"/>
                <a:gd name="connsiteY8" fmla="*/ 485102 h 1580477"/>
                <a:gd name="connsiteX9" fmla="*/ 810056 w 931228"/>
                <a:gd name="connsiteY9" fmla="*/ 208877 h 1580477"/>
                <a:gd name="connsiteX10" fmla="*/ 667181 w 931228"/>
                <a:gd name="connsiteY10" fmla="*/ 53302 h 1580477"/>
                <a:gd name="connsiteX11" fmla="*/ 406831 w 931228"/>
                <a:gd name="connsiteY11" fmla="*/ 2502 h 1580477"/>
                <a:gd name="connsiteX12" fmla="*/ 152831 w 931228"/>
                <a:gd name="connsiteY12" fmla="*/ 119977 h 1580477"/>
                <a:gd name="connsiteX13" fmla="*/ 165531 w 931228"/>
                <a:gd name="connsiteY13" fmla="*/ 278727 h 1580477"/>
                <a:gd name="connsiteX14" fmla="*/ 73456 w 931228"/>
                <a:gd name="connsiteY14" fmla="*/ 380327 h 1580477"/>
                <a:gd name="connsiteX15" fmla="*/ 114731 w 931228"/>
                <a:gd name="connsiteY15" fmla="*/ 494627 h 1580477"/>
                <a:gd name="connsiteX16" fmla="*/ 3606 w 931228"/>
                <a:gd name="connsiteY16" fmla="*/ 751802 h 1580477"/>
                <a:gd name="connsiteX17" fmla="*/ 32181 w 931228"/>
                <a:gd name="connsiteY17" fmla="*/ 869277 h 1580477"/>
                <a:gd name="connsiteX18" fmla="*/ 82981 w 931228"/>
                <a:gd name="connsiteY18" fmla="*/ 935952 h 1580477"/>
                <a:gd name="connsiteX19" fmla="*/ 124256 w 931228"/>
                <a:gd name="connsiteY19" fmla="*/ 926427 h 1580477"/>
                <a:gd name="connsiteX20" fmla="*/ 194106 w 931228"/>
                <a:gd name="connsiteY20" fmla="*/ 824827 h 1580477"/>
                <a:gd name="connsiteX21" fmla="*/ 248081 w 931228"/>
                <a:gd name="connsiteY21" fmla="*/ 824827 h 1580477"/>
                <a:gd name="connsiteX22" fmla="*/ 359206 w 931228"/>
                <a:gd name="connsiteY22" fmla="*/ 704177 h 1580477"/>
                <a:gd name="connsiteX23" fmla="*/ 375081 w 931228"/>
                <a:gd name="connsiteY23" fmla="*/ 1056602 h 1580477"/>
                <a:gd name="connsiteX24" fmla="*/ 178231 w 931228"/>
                <a:gd name="connsiteY24" fmla="*/ 1580477 h 1580477"/>
                <a:gd name="connsiteX0" fmla="*/ 924356 w 931228"/>
                <a:gd name="connsiteY0" fmla="*/ 1574096 h 1580446"/>
                <a:gd name="connsiteX1" fmla="*/ 829106 w 931228"/>
                <a:gd name="connsiteY1" fmla="*/ 1415346 h 1580446"/>
                <a:gd name="connsiteX2" fmla="*/ 749731 w 931228"/>
                <a:gd name="connsiteY2" fmla="*/ 1154996 h 1580446"/>
                <a:gd name="connsiteX3" fmla="*/ 876731 w 931228"/>
                <a:gd name="connsiteY3" fmla="*/ 1101021 h 1580446"/>
                <a:gd name="connsiteX4" fmla="*/ 930706 w 931228"/>
                <a:gd name="connsiteY4" fmla="*/ 1012121 h 1580446"/>
                <a:gd name="connsiteX5" fmla="*/ 825931 w 931228"/>
                <a:gd name="connsiteY5" fmla="*/ 1034346 h 1580446"/>
                <a:gd name="connsiteX6" fmla="*/ 771956 w 931228"/>
                <a:gd name="connsiteY6" fmla="*/ 970846 h 1580446"/>
                <a:gd name="connsiteX7" fmla="*/ 768781 w 931228"/>
                <a:gd name="connsiteY7" fmla="*/ 796221 h 1580446"/>
                <a:gd name="connsiteX8" fmla="*/ 873556 w 931228"/>
                <a:gd name="connsiteY8" fmla="*/ 485071 h 1580446"/>
                <a:gd name="connsiteX9" fmla="*/ 825931 w 931228"/>
                <a:gd name="connsiteY9" fmla="*/ 205671 h 1580446"/>
                <a:gd name="connsiteX10" fmla="*/ 667181 w 931228"/>
                <a:gd name="connsiteY10" fmla="*/ 53271 h 1580446"/>
                <a:gd name="connsiteX11" fmla="*/ 406831 w 931228"/>
                <a:gd name="connsiteY11" fmla="*/ 2471 h 1580446"/>
                <a:gd name="connsiteX12" fmla="*/ 152831 w 931228"/>
                <a:gd name="connsiteY12" fmla="*/ 119946 h 1580446"/>
                <a:gd name="connsiteX13" fmla="*/ 165531 w 931228"/>
                <a:gd name="connsiteY13" fmla="*/ 278696 h 1580446"/>
                <a:gd name="connsiteX14" fmla="*/ 73456 w 931228"/>
                <a:gd name="connsiteY14" fmla="*/ 380296 h 1580446"/>
                <a:gd name="connsiteX15" fmla="*/ 114731 w 931228"/>
                <a:gd name="connsiteY15" fmla="*/ 494596 h 1580446"/>
                <a:gd name="connsiteX16" fmla="*/ 3606 w 931228"/>
                <a:gd name="connsiteY16" fmla="*/ 751771 h 1580446"/>
                <a:gd name="connsiteX17" fmla="*/ 32181 w 931228"/>
                <a:gd name="connsiteY17" fmla="*/ 869246 h 1580446"/>
                <a:gd name="connsiteX18" fmla="*/ 82981 w 931228"/>
                <a:gd name="connsiteY18" fmla="*/ 935921 h 1580446"/>
                <a:gd name="connsiteX19" fmla="*/ 124256 w 931228"/>
                <a:gd name="connsiteY19" fmla="*/ 926396 h 1580446"/>
                <a:gd name="connsiteX20" fmla="*/ 194106 w 931228"/>
                <a:gd name="connsiteY20" fmla="*/ 824796 h 1580446"/>
                <a:gd name="connsiteX21" fmla="*/ 248081 w 931228"/>
                <a:gd name="connsiteY21" fmla="*/ 824796 h 1580446"/>
                <a:gd name="connsiteX22" fmla="*/ 359206 w 931228"/>
                <a:gd name="connsiteY22" fmla="*/ 704146 h 1580446"/>
                <a:gd name="connsiteX23" fmla="*/ 375081 w 931228"/>
                <a:gd name="connsiteY23" fmla="*/ 1056571 h 1580446"/>
                <a:gd name="connsiteX24" fmla="*/ 178231 w 931228"/>
                <a:gd name="connsiteY24" fmla="*/ 1580446 h 1580446"/>
                <a:gd name="connsiteX0" fmla="*/ 924356 w 931228"/>
                <a:gd name="connsiteY0" fmla="*/ 1575176 h 1581526"/>
                <a:gd name="connsiteX1" fmla="*/ 829106 w 931228"/>
                <a:gd name="connsiteY1" fmla="*/ 1416426 h 1581526"/>
                <a:gd name="connsiteX2" fmla="*/ 749731 w 931228"/>
                <a:gd name="connsiteY2" fmla="*/ 1156076 h 1581526"/>
                <a:gd name="connsiteX3" fmla="*/ 876731 w 931228"/>
                <a:gd name="connsiteY3" fmla="*/ 1102101 h 1581526"/>
                <a:gd name="connsiteX4" fmla="*/ 930706 w 931228"/>
                <a:gd name="connsiteY4" fmla="*/ 1013201 h 1581526"/>
                <a:gd name="connsiteX5" fmla="*/ 825931 w 931228"/>
                <a:gd name="connsiteY5" fmla="*/ 1035426 h 1581526"/>
                <a:gd name="connsiteX6" fmla="*/ 771956 w 931228"/>
                <a:gd name="connsiteY6" fmla="*/ 971926 h 1581526"/>
                <a:gd name="connsiteX7" fmla="*/ 768781 w 931228"/>
                <a:gd name="connsiteY7" fmla="*/ 797301 h 1581526"/>
                <a:gd name="connsiteX8" fmla="*/ 873556 w 931228"/>
                <a:gd name="connsiteY8" fmla="*/ 486151 h 1581526"/>
                <a:gd name="connsiteX9" fmla="*/ 825931 w 931228"/>
                <a:gd name="connsiteY9" fmla="*/ 206751 h 1581526"/>
                <a:gd name="connsiteX10" fmla="*/ 667181 w 931228"/>
                <a:gd name="connsiteY10" fmla="*/ 54351 h 1581526"/>
                <a:gd name="connsiteX11" fmla="*/ 406831 w 931228"/>
                <a:gd name="connsiteY11" fmla="*/ 3551 h 1581526"/>
                <a:gd name="connsiteX12" fmla="*/ 178231 w 931228"/>
                <a:gd name="connsiteY12" fmla="*/ 140076 h 1581526"/>
                <a:gd name="connsiteX13" fmla="*/ 165531 w 931228"/>
                <a:gd name="connsiteY13" fmla="*/ 279776 h 1581526"/>
                <a:gd name="connsiteX14" fmla="*/ 73456 w 931228"/>
                <a:gd name="connsiteY14" fmla="*/ 381376 h 1581526"/>
                <a:gd name="connsiteX15" fmla="*/ 114731 w 931228"/>
                <a:gd name="connsiteY15" fmla="*/ 495676 h 1581526"/>
                <a:gd name="connsiteX16" fmla="*/ 3606 w 931228"/>
                <a:gd name="connsiteY16" fmla="*/ 752851 h 1581526"/>
                <a:gd name="connsiteX17" fmla="*/ 32181 w 931228"/>
                <a:gd name="connsiteY17" fmla="*/ 870326 h 1581526"/>
                <a:gd name="connsiteX18" fmla="*/ 82981 w 931228"/>
                <a:gd name="connsiteY18" fmla="*/ 937001 h 1581526"/>
                <a:gd name="connsiteX19" fmla="*/ 124256 w 931228"/>
                <a:gd name="connsiteY19" fmla="*/ 927476 h 1581526"/>
                <a:gd name="connsiteX20" fmla="*/ 194106 w 931228"/>
                <a:gd name="connsiteY20" fmla="*/ 825876 h 1581526"/>
                <a:gd name="connsiteX21" fmla="*/ 248081 w 931228"/>
                <a:gd name="connsiteY21" fmla="*/ 825876 h 1581526"/>
                <a:gd name="connsiteX22" fmla="*/ 359206 w 931228"/>
                <a:gd name="connsiteY22" fmla="*/ 705226 h 1581526"/>
                <a:gd name="connsiteX23" fmla="*/ 375081 w 931228"/>
                <a:gd name="connsiteY23" fmla="*/ 1057651 h 1581526"/>
                <a:gd name="connsiteX24" fmla="*/ 178231 w 931228"/>
                <a:gd name="connsiteY24" fmla="*/ 1581526 h 1581526"/>
                <a:gd name="connsiteX0" fmla="*/ 924356 w 931228"/>
                <a:gd name="connsiteY0" fmla="*/ 1576717 h 1583067"/>
                <a:gd name="connsiteX1" fmla="*/ 829106 w 931228"/>
                <a:gd name="connsiteY1" fmla="*/ 1417967 h 1583067"/>
                <a:gd name="connsiteX2" fmla="*/ 749731 w 931228"/>
                <a:gd name="connsiteY2" fmla="*/ 1157617 h 1583067"/>
                <a:gd name="connsiteX3" fmla="*/ 876731 w 931228"/>
                <a:gd name="connsiteY3" fmla="*/ 1103642 h 1583067"/>
                <a:gd name="connsiteX4" fmla="*/ 930706 w 931228"/>
                <a:gd name="connsiteY4" fmla="*/ 1014742 h 1583067"/>
                <a:gd name="connsiteX5" fmla="*/ 825931 w 931228"/>
                <a:gd name="connsiteY5" fmla="*/ 1036967 h 1583067"/>
                <a:gd name="connsiteX6" fmla="*/ 771956 w 931228"/>
                <a:gd name="connsiteY6" fmla="*/ 973467 h 1583067"/>
                <a:gd name="connsiteX7" fmla="*/ 768781 w 931228"/>
                <a:gd name="connsiteY7" fmla="*/ 798842 h 1583067"/>
                <a:gd name="connsiteX8" fmla="*/ 873556 w 931228"/>
                <a:gd name="connsiteY8" fmla="*/ 487692 h 1583067"/>
                <a:gd name="connsiteX9" fmla="*/ 825931 w 931228"/>
                <a:gd name="connsiteY9" fmla="*/ 208292 h 1583067"/>
                <a:gd name="connsiteX10" fmla="*/ 667181 w 931228"/>
                <a:gd name="connsiteY10" fmla="*/ 55892 h 1583067"/>
                <a:gd name="connsiteX11" fmla="*/ 406831 w 931228"/>
                <a:gd name="connsiteY11" fmla="*/ 5092 h 1583067"/>
                <a:gd name="connsiteX12" fmla="*/ 121081 w 931228"/>
                <a:gd name="connsiteY12" fmla="*/ 167017 h 1583067"/>
                <a:gd name="connsiteX13" fmla="*/ 165531 w 931228"/>
                <a:gd name="connsiteY13" fmla="*/ 281317 h 1583067"/>
                <a:gd name="connsiteX14" fmla="*/ 73456 w 931228"/>
                <a:gd name="connsiteY14" fmla="*/ 382917 h 1583067"/>
                <a:gd name="connsiteX15" fmla="*/ 114731 w 931228"/>
                <a:gd name="connsiteY15" fmla="*/ 497217 h 1583067"/>
                <a:gd name="connsiteX16" fmla="*/ 3606 w 931228"/>
                <a:gd name="connsiteY16" fmla="*/ 754392 h 1583067"/>
                <a:gd name="connsiteX17" fmla="*/ 32181 w 931228"/>
                <a:gd name="connsiteY17" fmla="*/ 871867 h 1583067"/>
                <a:gd name="connsiteX18" fmla="*/ 82981 w 931228"/>
                <a:gd name="connsiteY18" fmla="*/ 938542 h 1583067"/>
                <a:gd name="connsiteX19" fmla="*/ 124256 w 931228"/>
                <a:gd name="connsiteY19" fmla="*/ 929017 h 1583067"/>
                <a:gd name="connsiteX20" fmla="*/ 194106 w 931228"/>
                <a:gd name="connsiteY20" fmla="*/ 827417 h 1583067"/>
                <a:gd name="connsiteX21" fmla="*/ 248081 w 931228"/>
                <a:gd name="connsiteY21" fmla="*/ 827417 h 1583067"/>
                <a:gd name="connsiteX22" fmla="*/ 359206 w 931228"/>
                <a:gd name="connsiteY22" fmla="*/ 706767 h 1583067"/>
                <a:gd name="connsiteX23" fmla="*/ 375081 w 931228"/>
                <a:gd name="connsiteY23" fmla="*/ 1059192 h 1583067"/>
                <a:gd name="connsiteX24" fmla="*/ 178231 w 931228"/>
                <a:gd name="connsiteY24" fmla="*/ 1583067 h 1583067"/>
                <a:gd name="connsiteX0" fmla="*/ 924356 w 931228"/>
                <a:gd name="connsiteY0" fmla="*/ 1576717 h 1583067"/>
                <a:gd name="connsiteX1" fmla="*/ 829106 w 931228"/>
                <a:gd name="connsiteY1" fmla="*/ 1417967 h 1583067"/>
                <a:gd name="connsiteX2" fmla="*/ 749731 w 931228"/>
                <a:gd name="connsiteY2" fmla="*/ 1157617 h 1583067"/>
                <a:gd name="connsiteX3" fmla="*/ 876731 w 931228"/>
                <a:gd name="connsiteY3" fmla="*/ 1103642 h 1583067"/>
                <a:gd name="connsiteX4" fmla="*/ 930706 w 931228"/>
                <a:gd name="connsiteY4" fmla="*/ 1014742 h 1583067"/>
                <a:gd name="connsiteX5" fmla="*/ 825931 w 931228"/>
                <a:gd name="connsiteY5" fmla="*/ 1036967 h 1583067"/>
                <a:gd name="connsiteX6" fmla="*/ 771956 w 931228"/>
                <a:gd name="connsiteY6" fmla="*/ 973467 h 1583067"/>
                <a:gd name="connsiteX7" fmla="*/ 768781 w 931228"/>
                <a:gd name="connsiteY7" fmla="*/ 798842 h 1583067"/>
                <a:gd name="connsiteX8" fmla="*/ 873556 w 931228"/>
                <a:gd name="connsiteY8" fmla="*/ 487692 h 1583067"/>
                <a:gd name="connsiteX9" fmla="*/ 825931 w 931228"/>
                <a:gd name="connsiteY9" fmla="*/ 208292 h 1583067"/>
                <a:gd name="connsiteX10" fmla="*/ 667181 w 931228"/>
                <a:gd name="connsiteY10" fmla="*/ 55892 h 1583067"/>
                <a:gd name="connsiteX11" fmla="*/ 406831 w 931228"/>
                <a:gd name="connsiteY11" fmla="*/ 5092 h 1583067"/>
                <a:gd name="connsiteX12" fmla="*/ 121081 w 931228"/>
                <a:gd name="connsiteY12" fmla="*/ 167017 h 1583067"/>
                <a:gd name="connsiteX13" fmla="*/ 152831 w 931228"/>
                <a:gd name="connsiteY13" fmla="*/ 284492 h 1583067"/>
                <a:gd name="connsiteX14" fmla="*/ 73456 w 931228"/>
                <a:gd name="connsiteY14" fmla="*/ 382917 h 1583067"/>
                <a:gd name="connsiteX15" fmla="*/ 114731 w 931228"/>
                <a:gd name="connsiteY15" fmla="*/ 497217 h 1583067"/>
                <a:gd name="connsiteX16" fmla="*/ 3606 w 931228"/>
                <a:gd name="connsiteY16" fmla="*/ 754392 h 1583067"/>
                <a:gd name="connsiteX17" fmla="*/ 32181 w 931228"/>
                <a:gd name="connsiteY17" fmla="*/ 871867 h 1583067"/>
                <a:gd name="connsiteX18" fmla="*/ 82981 w 931228"/>
                <a:gd name="connsiteY18" fmla="*/ 938542 h 1583067"/>
                <a:gd name="connsiteX19" fmla="*/ 124256 w 931228"/>
                <a:gd name="connsiteY19" fmla="*/ 929017 h 1583067"/>
                <a:gd name="connsiteX20" fmla="*/ 194106 w 931228"/>
                <a:gd name="connsiteY20" fmla="*/ 827417 h 1583067"/>
                <a:gd name="connsiteX21" fmla="*/ 248081 w 931228"/>
                <a:gd name="connsiteY21" fmla="*/ 827417 h 1583067"/>
                <a:gd name="connsiteX22" fmla="*/ 359206 w 931228"/>
                <a:gd name="connsiteY22" fmla="*/ 706767 h 1583067"/>
                <a:gd name="connsiteX23" fmla="*/ 375081 w 931228"/>
                <a:gd name="connsiteY23" fmla="*/ 1059192 h 1583067"/>
                <a:gd name="connsiteX24" fmla="*/ 178231 w 931228"/>
                <a:gd name="connsiteY24" fmla="*/ 1583067 h 1583067"/>
                <a:gd name="connsiteX0" fmla="*/ 924356 w 931228"/>
                <a:gd name="connsiteY0" fmla="*/ 1576717 h 1583067"/>
                <a:gd name="connsiteX1" fmla="*/ 829106 w 931228"/>
                <a:gd name="connsiteY1" fmla="*/ 1417967 h 1583067"/>
                <a:gd name="connsiteX2" fmla="*/ 749731 w 931228"/>
                <a:gd name="connsiteY2" fmla="*/ 1157617 h 1583067"/>
                <a:gd name="connsiteX3" fmla="*/ 876731 w 931228"/>
                <a:gd name="connsiteY3" fmla="*/ 1103642 h 1583067"/>
                <a:gd name="connsiteX4" fmla="*/ 930706 w 931228"/>
                <a:gd name="connsiteY4" fmla="*/ 1014742 h 1583067"/>
                <a:gd name="connsiteX5" fmla="*/ 825931 w 931228"/>
                <a:gd name="connsiteY5" fmla="*/ 1036967 h 1583067"/>
                <a:gd name="connsiteX6" fmla="*/ 771956 w 931228"/>
                <a:gd name="connsiteY6" fmla="*/ 973467 h 1583067"/>
                <a:gd name="connsiteX7" fmla="*/ 768781 w 931228"/>
                <a:gd name="connsiteY7" fmla="*/ 798842 h 1583067"/>
                <a:gd name="connsiteX8" fmla="*/ 873556 w 931228"/>
                <a:gd name="connsiteY8" fmla="*/ 487692 h 1583067"/>
                <a:gd name="connsiteX9" fmla="*/ 825931 w 931228"/>
                <a:gd name="connsiteY9" fmla="*/ 208292 h 1583067"/>
                <a:gd name="connsiteX10" fmla="*/ 667181 w 931228"/>
                <a:gd name="connsiteY10" fmla="*/ 55892 h 1583067"/>
                <a:gd name="connsiteX11" fmla="*/ 406831 w 931228"/>
                <a:gd name="connsiteY11" fmla="*/ 5092 h 1583067"/>
                <a:gd name="connsiteX12" fmla="*/ 121081 w 931228"/>
                <a:gd name="connsiteY12" fmla="*/ 167017 h 1583067"/>
                <a:gd name="connsiteX13" fmla="*/ 146481 w 931228"/>
                <a:gd name="connsiteY13" fmla="*/ 284492 h 1583067"/>
                <a:gd name="connsiteX14" fmla="*/ 73456 w 931228"/>
                <a:gd name="connsiteY14" fmla="*/ 382917 h 1583067"/>
                <a:gd name="connsiteX15" fmla="*/ 114731 w 931228"/>
                <a:gd name="connsiteY15" fmla="*/ 497217 h 1583067"/>
                <a:gd name="connsiteX16" fmla="*/ 3606 w 931228"/>
                <a:gd name="connsiteY16" fmla="*/ 754392 h 1583067"/>
                <a:gd name="connsiteX17" fmla="*/ 32181 w 931228"/>
                <a:gd name="connsiteY17" fmla="*/ 871867 h 1583067"/>
                <a:gd name="connsiteX18" fmla="*/ 82981 w 931228"/>
                <a:gd name="connsiteY18" fmla="*/ 938542 h 1583067"/>
                <a:gd name="connsiteX19" fmla="*/ 124256 w 931228"/>
                <a:gd name="connsiteY19" fmla="*/ 929017 h 1583067"/>
                <a:gd name="connsiteX20" fmla="*/ 194106 w 931228"/>
                <a:gd name="connsiteY20" fmla="*/ 827417 h 1583067"/>
                <a:gd name="connsiteX21" fmla="*/ 248081 w 931228"/>
                <a:gd name="connsiteY21" fmla="*/ 827417 h 1583067"/>
                <a:gd name="connsiteX22" fmla="*/ 359206 w 931228"/>
                <a:gd name="connsiteY22" fmla="*/ 706767 h 1583067"/>
                <a:gd name="connsiteX23" fmla="*/ 375081 w 931228"/>
                <a:gd name="connsiteY23" fmla="*/ 1059192 h 1583067"/>
                <a:gd name="connsiteX24" fmla="*/ 178231 w 931228"/>
                <a:gd name="connsiteY24" fmla="*/ 1583067 h 1583067"/>
                <a:gd name="connsiteX0" fmla="*/ 925012 w 931884"/>
                <a:gd name="connsiteY0" fmla="*/ 1576717 h 1583067"/>
                <a:gd name="connsiteX1" fmla="*/ 829762 w 931884"/>
                <a:gd name="connsiteY1" fmla="*/ 1417967 h 1583067"/>
                <a:gd name="connsiteX2" fmla="*/ 750387 w 931884"/>
                <a:gd name="connsiteY2" fmla="*/ 1157617 h 1583067"/>
                <a:gd name="connsiteX3" fmla="*/ 877387 w 931884"/>
                <a:gd name="connsiteY3" fmla="*/ 1103642 h 1583067"/>
                <a:gd name="connsiteX4" fmla="*/ 931362 w 931884"/>
                <a:gd name="connsiteY4" fmla="*/ 1014742 h 1583067"/>
                <a:gd name="connsiteX5" fmla="*/ 826587 w 931884"/>
                <a:gd name="connsiteY5" fmla="*/ 1036967 h 1583067"/>
                <a:gd name="connsiteX6" fmla="*/ 772612 w 931884"/>
                <a:gd name="connsiteY6" fmla="*/ 973467 h 1583067"/>
                <a:gd name="connsiteX7" fmla="*/ 769437 w 931884"/>
                <a:gd name="connsiteY7" fmla="*/ 798842 h 1583067"/>
                <a:gd name="connsiteX8" fmla="*/ 874212 w 931884"/>
                <a:gd name="connsiteY8" fmla="*/ 487692 h 1583067"/>
                <a:gd name="connsiteX9" fmla="*/ 826587 w 931884"/>
                <a:gd name="connsiteY9" fmla="*/ 208292 h 1583067"/>
                <a:gd name="connsiteX10" fmla="*/ 667837 w 931884"/>
                <a:gd name="connsiteY10" fmla="*/ 55892 h 1583067"/>
                <a:gd name="connsiteX11" fmla="*/ 407487 w 931884"/>
                <a:gd name="connsiteY11" fmla="*/ 5092 h 1583067"/>
                <a:gd name="connsiteX12" fmla="*/ 121737 w 931884"/>
                <a:gd name="connsiteY12" fmla="*/ 167017 h 1583067"/>
                <a:gd name="connsiteX13" fmla="*/ 147137 w 931884"/>
                <a:gd name="connsiteY13" fmla="*/ 284492 h 1583067"/>
                <a:gd name="connsiteX14" fmla="*/ 74112 w 931884"/>
                <a:gd name="connsiteY14" fmla="*/ 382917 h 1583067"/>
                <a:gd name="connsiteX15" fmla="*/ 115387 w 931884"/>
                <a:gd name="connsiteY15" fmla="*/ 497217 h 1583067"/>
                <a:gd name="connsiteX16" fmla="*/ 4262 w 931884"/>
                <a:gd name="connsiteY16" fmla="*/ 754392 h 1583067"/>
                <a:gd name="connsiteX17" fmla="*/ 32837 w 931884"/>
                <a:gd name="connsiteY17" fmla="*/ 871867 h 1583067"/>
                <a:gd name="connsiteX18" fmla="*/ 124912 w 931884"/>
                <a:gd name="connsiteY18" fmla="*/ 929017 h 1583067"/>
                <a:gd name="connsiteX19" fmla="*/ 194762 w 931884"/>
                <a:gd name="connsiteY19" fmla="*/ 827417 h 1583067"/>
                <a:gd name="connsiteX20" fmla="*/ 248737 w 931884"/>
                <a:gd name="connsiteY20" fmla="*/ 827417 h 1583067"/>
                <a:gd name="connsiteX21" fmla="*/ 359862 w 931884"/>
                <a:gd name="connsiteY21" fmla="*/ 706767 h 1583067"/>
                <a:gd name="connsiteX22" fmla="*/ 375737 w 931884"/>
                <a:gd name="connsiteY22" fmla="*/ 1059192 h 1583067"/>
                <a:gd name="connsiteX23" fmla="*/ 178887 w 931884"/>
                <a:gd name="connsiteY23" fmla="*/ 1583067 h 1583067"/>
                <a:gd name="connsiteX0" fmla="*/ 924540 w 931412"/>
                <a:gd name="connsiteY0" fmla="*/ 1576717 h 1583067"/>
                <a:gd name="connsiteX1" fmla="*/ 829290 w 931412"/>
                <a:gd name="connsiteY1" fmla="*/ 1417967 h 1583067"/>
                <a:gd name="connsiteX2" fmla="*/ 749915 w 931412"/>
                <a:gd name="connsiteY2" fmla="*/ 1157617 h 1583067"/>
                <a:gd name="connsiteX3" fmla="*/ 876915 w 931412"/>
                <a:gd name="connsiteY3" fmla="*/ 1103642 h 1583067"/>
                <a:gd name="connsiteX4" fmla="*/ 930890 w 931412"/>
                <a:gd name="connsiteY4" fmla="*/ 1014742 h 1583067"/>
                <a:gd name="connsiteX5" fmla="*/ 826115 w 931412"/>
                <a:gd name="connsiteY5" fmla="*/ 1036967 h 1583067"/>
                <a:gd name="connsiteX6" fmla="*/ 772140 w 931412"/>
                <a:gd name="connsiteY6" fmla="*/ 973467 h 1583067"/>
                <a:gd name="connsiteX7" fmla="*/ 768965 w 931412"/>
                <a:gd name="connsiteY7" fmla="*/ 798842 h 1583067"/>
                <a:gd name="connsiteX8" fmla="*/ 873740 w 931412"/>
                <a:gd name="connsiteY8" fmla="*/ 487692 h 1583067"/>
                <a:gd name="connsiteX9" fmla="*/ 826115 w 931412"/>
                <a:gd name="connsiteY9" fmla="*/ 208292 h 1583067"/>
                <a:gd name="connsiteX10" fmla="*/ 667365 w 931412"/>
                <a:gd name="connsiteY10" fmla="*/ 55892 h 1583067"/>
                <a:gd name="connsiteX11" fmla="*/ 407015 w 931412"/>
                <a:gd name="connsiteY11" fmla="*/ 5092 h 1583067"/>
                <a:gd name="connsiteX12" fmla="*/ 121265 w 931412"/>
                <a:gd name="connsiteY12" fmla="*/ 167017 h 1583067"/>
                <a:gd name="connsiteX13" fmla="*/ 146665 w 931412"/>
                <a:gd name="connsiteY13" fmla="*/ 284492 h 1583067"/>
                <a:gd name="connsiteX14" fmla="*/ 73640 w 931412"/>
                <a:gd name="connsiteY14" fmla="*/ 382917 h 1583067"/>
                <a:gd name="connsiteX15" fmla="*/ 114915 w 931412"/>
                <a:gd name="connsiteY15" fmla="*/ 497217 h 1583067"/>
                <a:gd name="connsiteX16" fmla="*/ 3790 w 931412"/>
                <a:gd name="connsiteY16" fmla="*/ 754392 h 1583067"/>
                <a:gd name="connsiteX17" fmla="*/ 32365 w 931412"/>
                <a:gd name="connsiteY17" fmla="*/ 871867 h 1583067"/>
                <a:gd name="connsiteX18" fmla="*/ 95865 w 931412"/>
                <a:gd name="connsiteY18" fmla="*/ 902823 h 1583067"/>
                <a:gd name="connsiteX19" fmla="*/ 194290 w 931412"/>
                <a:gd name="connsiteY19" fmla="*/ 827417 h 1583067"/>
                <a:gd name="connsiteX20" fmla="*/ 248265 w 931412"/>
                <a:gd name="connsiteY20" fmla="*/ 827417 h 1583067"/>
                <a:gd name="connsiteX21" fmla="*/ 359390 w 931412"/>
                <a:gd name="connsiteY21" fmla="*/ 706767 h 1583067"/>
                <a:gd name="connsiteX22" fmla="*/ 375265 w 931412"/>
                <a:gd name="connsiteY22" fmla="*/ 1059192 h 1583067"/>
                <a:gd name="connsiteX23" fmla="*/ 178415 w 931412"/>
                <a:gd name="connsiteY23" fmla="*/ 1583067 h 1583067"/>
                <a:gd name="connsiteX0" fmla="*/ 924540 w 931412"/>
                <a:gd name="connsiteY0" fmla="*/ 1576717 h 1583067"/>
                <a:gd name="connsiteX1" fmla="*/ 829290 w 931412"/>
                <a:gd name="connsiteY1" fmla="*/ 1417967 h 1583067"/>
                <a:gd name="connsiteX2" fmla="*/ 749915 w 931412"/>
                <a:gd name="connsiteY2" fmla="*/ 1157617 h 1583067"/>
                <a:gd name="connsiteX3" fmla="*/ 876915 w 931412"/>
                <a:gd name="connsiteY3" fmla="*/ 1103642 h 1583067"/>
                <a:gd name="connsiteX4" fmla="*/ 930890 w 931412"/>
                <a:gd name="connsiteY4" fmla="*/ 1014742 h 1583067"/>
                <a:gd name="connsiteX5" fmla="*/ 826115 w 931412"/>
                <a:gd name="connsiteY5" fmla="*/ 1036967 h 1583067"/>
                <a:gd name="connsiteX6" fmla="*/ 772140 w 931412"/>
                <a:gd name="connsiteY6" fmla="*/ 973467 h 1583067"/>
                <a:gd name="connsiteX7" fmla="*/ 768965 w 931412"/>
                <a:gd name="connsiteY7" fmla="*/ 798842 h 1583067"/>
                <a:gd name="connsiteX8" fmla="*/ 873740 w 931412"/>
                <a:gd name="connsiteY8" fmla="*/ 487692 h 1583067"/>
                <a:gd name="connsiteX9" fmla="*/ 826115 w 931412"/>
                <a:gd name="connsiteY9" fmla="*/ 208292 h 1583067"/>
                <a:gd name="connsiteX10" fmla="*/ 667365 w 931412"/>
                <a:gd name="connsiteY10" fmla="*/ 55892 h 1583067"/>
                <a:gd name="connsiteX11" fmla="*/ 407015 w 931412"/>
                <a:gd name="connsiteY11" fmla="*/ 5092 h 1583067"/>
                <a:gd name="connsiteX12" fmla="*/ 121265 w 931412"/>
                <a:gd name="connsiteY12" fmla="*/ 167017 h 1583067"/>
                <a:gd name="connsiteX13" fmla="*/ 146665 w 931412"/>
                <a:gd name="connsiteY13" fmla="*/ 284492 h 1583067"/>
                <a:gd name="connsiteX14" fmla="*/ 73640 w 931412"/>
                <a:gd name="connsiteY14" fmla="*/ 382917 h 1583067"/>
                <a:gd name="connsiteX15" fmla="*/ 114915 w 931412"/>
                <a:gd name="connsiteY15" fmla="*/ 497217 h 1583067"/>
                <a:gd name="connsiteX16" fmla="*/ 3790 w 931412"/>
                <a:gd name="connsiteY16" fmla="*/ 754392 h 1583067"/>
                <a:gd name="connsiteX17" fmla="*/ 32365 w 931412"/>
                <a:gd name="connsiteY17" fmla="*/ 871867 h 1583067"/>
                <a:gd name="connsiteX18" fmla="*/ 95865 w 931412"/>
                <a:gd name="connsiteY18" fmla="*/ 902823 h 1583067"/>
                <a:gd name="connsiteX19" fmla="*/ 194290 w 931412"/>
                <a:gd name="connsiteY19" fmla="*/ 827417 h 1583067"/>
                <a:gd name="connsiteX20" fmla="*/ 248265 w 931412"/>
                <a:gd name="connsiteY20" fmla="*/ 827417 h 1583067"/>
                <a:gd name="connsiteX21" fmla="*/ 359390 w 931412"/>
                <a:gd name="connsiteY21" fmla="*/ 706767 h 1583067"/>
                <a:gd name="connsiteX22" fmla="*/ 375265 w 931412"/>
                <a:gd name="connsiteY22" fmla="*/ 1059192 h 1583067"/>
                <a:gd name="connsiteX23" fmla="*/ 178415 w 931412"/>
                <a:gd name="connsiteY23" fmla="*/ 1583067 h 1583067"/>
                <a:gd name="connsiteX0" fmla="*/ 924540 w 931412"/>
                <a:gd name="connsiteY0" fmla="*/ 1576717 h 1583067"/>
                <a:gd name="connsiteX1" fmla="*/ 829290 w 931412"/>
                <a:gd name="connsiteY1" fmla="*/ 1417967 h 1583067"/>
                <a:gd name="connsiteX2" fmla="*/ 749915 w 931412"/>
                <a:gd name="connsiteY2" fmla="*/ 1157617 h 1583067"/>
                <a:gd name="connsiteX3" fmla="*/ 876915 w 931412"/>
                <a:gd name="connsiteY3" fmla="*/ 1103642 h 1583067"/>
                <a:gd name="connsiteX4" fmla="*/ 930890 w 931412"/>
                <a:gd name="connsiteY4" fmla="*/ 1014742 h 1583067"/>
                <a:gd name="connsiteX5" fmla="*/ 826115 w 931412"/>
                <a:gd name="connsiteY5" fmla="*/ 1036967 h 1583067"/>
                <a:gd name="connsiteX6" fmla="*/ 772140 w 931412"/>
                <a:gd name="connsiteY6" fmla="*/ 973467 h 1583067"/>
                <a:gd name="connsiteX7" fmla="*/ 768965 w 931412"/>
                <a:gd name="connsiteY7" fmla="*/ 798842 h 1583067"/>
                <a:gd name="connsiteX8" fmla="*/ 873740 w 931412"/>
                <a:gd name="connsiteY8" fmla="*/ 487692 h 1583067"/>
                <a:gd name="connsiteX9" fmla="*/ 826115 w 931412"/>
                <a:gd name="connsiteY9" fmla="*/ 208292 h 1583067"/>
                <a:gd name="connsiteX10" fmla="*/ 667365 w 931412"/>
                <a:gd name="connsiteY10" fmla="*/ 55892 h 1583067"/>
                <a:gd name="connsiteX11" fmla="*/ 407015 w 931412"/>
                <a:gd name="connsiteY11" fmla="*/ 5092 h 1583067"/>
                <a:gd name="connsiteX12" fmla="*/ 121265 w 931412"/>
                <a:gd name="connsiteY12" fmla="*/ 167017 h 1583067"/>
                <a:gd name="connsiteX13" fmla="*/ 146665 w 931412"/>
                <a:gd name="connsiteY13" fmla="*/ 284492 h 1583067"/>
                <a:gd name="connsiteX14" fmla="*/ 73640 w 931412"/>
                <a:gd name="connsiteY14" fmla="*/ 382917 h 1583067"/>
                <a:gd name="connsiteX15" fmla="*/ 114915 w 931412"/>
                <a:gd name="connsiteY15" fmla="*/ 497217 h 1583067"/>
                <a:gd name="connsiteX16" fmla="*/ 3790 w 931412"/>
                <a:gd name="connsiteY16" fmla="*/ 754392 h 1583067"/>
                <a:gd name="connsiteX17" fmla="*/ 32365 w 931412"/>
                <a:gd name="connsiteY17" fmla="*/ 871867 h 1583067"/>
                <a:gd name="connsiteX18" fmla="*/ 95865 w 931412"/>
                <a:gd name="connsiteY18" fmla="*/ 902823 h 1583067"/>
                <a:gd name="connsiteX19" fmla="*/ 194290 w 931412"/>
                <a:gd name="connsiteY19" fmla="*/ 827417 h 1583067"/>
                <a:gd name="connsiteX20" fmla="*/ 248265 w 931412"/>
                <a:gd name="connsiteY20" fmla="*/ 827417 h 1583067"/>
                <a:gd name="connsiteX21" fmla="*/ 359390 w 931412"/>
                <a:gd name="connsiteY21" fmla="*/ 706767 h 1583067"/>
                <a:gd name="connsiteX22" fmla="*/ 375265 w 931412"/>
                <a:gd name="connsiteY22" fmla="*/ 1059192 h 1583067"/>
                <a:gd name="connsiteX23" fmla="*/ 178415 w 931412"/>
                <a:gd name="connsiteY23" fmla="*/ 1583067 h 1583067"/>
                <a:gd name="connsiteX0" fmla="*/ 924540 w 931363"/>
                <a:gd name="connsiteY0" fmla="*/ 1576717 h 1583067"/>
                <a:gd name="connsiteX1" fmla="*/ 829290 w 931363"/>
                <a:gd name="connsiteY1" fmla="*/ 1417967 h 1583067"/>
                <a:gd name="connsiteX2" fmla="*/ 771346 w 931363"/>
                <a:gd name="connsiteY2" fmla="*/ 1145711 h 1583067"/>
                <a:gd name="connsiteX3" fmla="*/ 876915 w 931363"/>
                <a:gd name="connsiteY3" fmla="*/ 1103642 h 1583067"/>
                <a:gd name="connsiteX4" fmla="*/ 930890 w 931363"/>
                <a:gd name="connsiteY4" fmla="*/ 1014742 h 1583067"/>
                <a:gd name="connsiteX5" fmla="*/ 826115 w 931363"/>
                <a:gd name="connsiteY5" fmla="*/ 1036967 h 1583067"/>
                <a:gd name="connsiteX6" fmla="*/ 772140 w 931363"/>
                <a:gd name="connsiteY6" fmla="*/ 973467 h 1583067"/>
                <a:gd name="connsiteX7" fmla="*/ 768965 w 931363"/>
                <a:gd name="connsiteY7" fmla="*/ 798842 h 1583067"/>
                <a:gd name="connsiteX8" fmla="*/ 873740 w 931363"/>
                <a:gd name="connsiteY8" fmla="*/ 487692 h 1583067"/>
                <a:gd name="connsiteX9" fmla="*/ 826115 w 931363"/>
                <a:gd name="connsiteY9" fmla="*/ 208292 h 1583067"/>
                <a:gd name="connsiteX10" fmla="*/ 667365 w 931363"/>
                <a:gd name="connsiteY10" fmla="*/ 55892 h 1583067"/>
                <a:gd name="connsiteX11" fmla="*/ 407015 w 931363"/>
                <a:gd name="connsiteY11" fmla="*/ 5092 h 1583067"/>
                <a:gd name="connsiteX12" fmla="*/ 121265 w 931363"/>
                <a:gd name="connsiteY12" fmla="*/ 167017 h 1583067"/>
                <a:gd name="connsiteX13" fmla="*/ 146665 w 931363"/>
                <a:gd name="connsiteY13" fmla="*/ 284492 h 1583067"/>
                <a:gd name="connsiteX14" fmla="*/ 73640 w 931363"/>
                <a:gd name="connsiteY14" fmla="*/ 382917 h 1583067"/>
                <a:gd name="connsiteX15" fmla="*/ 114915 w 931363"/>
                <a:gd name="connsiteY15" fmla="*/ 497217 h 1583067"/>
                <a:gd name="connsiteX16" fmla="*/ 3790 w 931363"/>
                <a:gd name="connsiteY16" fmla="*/ 754392 h 1583067"/>
                <a:gd name="connsiteX17" fmla="*/ 32365 w 931363"/>
                <a:gd name="connsiteY17" fmla="*/ 871867 h 1583067"/>
                <a:gd name="connsiteX18" fmla="*/ 95865 w 931363"/>
                <a:gd name="connsiteY18" fmla="*/ 902823 h 1583067"/>
                <a:gd name="connsiteX19" fmla="*/ 194290 w 931363"/>
                <a:gd name="connsiteY19" fmla="*/ 827417 h 1583067"/>
                <a:gd name="connsiteX20" fmla="*/ 248265 w 931363"/>
                <a:gd name="connsiteY20" fmla="*/ 827417 h 1583067"/>
                <a:gd name="connsiteX21" fmla="*/ 359390 w 931363"/>
                <a:gd name="connsiteY21" fmla="*/ 706767 h 1583067"/>
                <a:gd name="connsiteX22" fmla="*/ 375265 w 931363"/>
                <a:gd name="connsiteY22" fmla="*/ 1059192 h 1583067"/>
                <a:gd name="connsiteX23" fmla="*/ 178415 w 931363"/>
                <a:gd name="connsiteY23" fmla="*/ 1583067 h 1583067"/>
                <a:gd name="connsiteX0" fmla="*/ 924540 w 931363"/>
                <a:gd name="connsiteY0" fmla="*/ 1576717 h 1583067"/>
                <a:gd name="connsiteX1" fmla="*/ 829290 w 931363"/>
                <a:gd name="connsiteY1" fmla="*/ 1417967 h 1583067"/>
                <a:gd name="connsiteX2" fmla="*/ 771346 w 931363"/>
                <a:gd name="connsiteY2" fmla="*/ 1145711 h 1583067"/>
                <a:gd name="connsiteX3" fmla="*/ 876915 w 931363"/>
                <a:gd name="connsiteY3" fmla="*/ 1103642 h 1583067"/>
                <a:gd name="connsiteX4" fmla="*/ 930890 w 931363"/>
                <a:gd name="connsiteY4" fmla="*/ 1014742 h 1583067"/>
                <a:gd name="connsiteX5" fmla="*/ 826115 w 931363"/>
                <a:gd name="connsiteY5" fmla="*/ 1036967 h 1583067"/>
                <a:gd name="connsiteX6" fmla="*/ 772140 w 931363"/>
                <a:gd name="connsiteY6" fmla="*/ 973467 h 1583067"/>
                <a:gd name="connsiteX7" fmla="*/ 768965 w 931363"/>
                <a:gd name="connsiteY7" fmla="*/ 798842 h 1583067"/>
                <a:gd name="connsiteX8" fmla="*/ 873740 w 931363"/>
                <a:gd name="connsiteY8" fmla="*/ 487692 h 1583067"/>
                <a:gd name="connsiteX9" fmla="*/ 826115 w 931363"/>
                <a:gd name="connsiteY9" fmla="*/ 208292 h 1583067"/>
                <a:gd name="connsiteX10" fmla="*/ 667365 w 931363"/>
                <a:gd name="connsiteY10" fmla="*/ 55892 h 1583067"/>
                <a:gd name="connsiteX11" fmla="*/ 407015 w 931363"/>
                <a:gd name="connsiteY11" fmla="*/ 5092 h 1583067"/>
                <a:gd name="connsiteX12" fmla="*/ 121265 w 931363"/>
                <a:gd name="connsiteY12" fmla="*/ 167017 h 1583067"/>
                <a:gd name="connsiteX13" fmla="*/ 146665 w 931363"/>
                <a:gd name="connsiteY13" fmla="*/ 284492 h 1583067"/>
                <a:gd name="connsiteX14" fmla="*/ 73640 w 931363"/>
                <a:gd name="connsiteY14" fmla="*/ 382917 h 1583067"/>
                <a:gd name="connsiteX15" fmla="*/ 114915 w 931363"/>
                <a:gd name="connsiteY15" fmla="*/ 497217 h 1583067"/>
                <a:gd name="connsiteX16" fmla="*/ 3790 w 931363"/>
                <a:gd name="connsiteY16" fmla="*/ 754392 h 1583067"/>
                <a:gd name="connsiteX17" fmla="*/ 32365 w 931363"/>
                <a:gd name="connsiteY17" fmla="*/ 871867 h 1583067"/>
                <a:gd name="connsiteX18" fmla="*/ 95865 w 931363"/>
                <a:gd name="connsiteY18" fmla="*/ 902823 h 1583067"/>
                <a:gd name="connsiteX19" fmla="*/ 194290 w 931363"/>
                <a:gd name="connsiteY19" fmla="*/ 827417 h 1583067"/>
                <a:gd name="connsiteX20" fmla="*/ 248265 w 931363"/>
                <a:gd name="connsiteY20" fmla="*/ 827417 h 1583067"/>
                <a:gd name="connsiteX21" fmla="*/ 359390 w 931363"/>
                <a:gd name="connsiteY21" fmla="*/ 706767 h 1583067"/>
                <a:gd name="connsiteX22" fmla="*/ 375265 w 931363"/>
                <a:gd name="connsiteY22" fmla="*/ 1059192 h 1583067"/>
                <a:gd name="connsiteX23" fmla="*/ 178415 w 931363"/>
                <a:gd name="connsiteY23" fmla="*/ 1583067 h 1583067"/>
                <a:gd name="connsiteX0" fmla="*/ 924540 w 931363"/>
                <a:gd name="connsiteY0" fmla="*/ 1576717 h 1583067"/>
                <a:gd name="connsiteX1" fmla="*/ 829290 w 931363"/>
                <a:gd name="connsiteY1" fmla="*/ 1417967 h 1583067"/>
                <a:gd name="connsiteX2" fmla="*/ 771346 w 931363"/>
                <a:gd name="connsiteY2" fmla="*/ 1145711 h 1583067"/>
                <a:gd name="connsiteX3" fmla="*/ 876915 w 931363"/>
                <a:gd name="connsiteY3" fmla="*/ 1096499 h 1583067"/>
                <a:gd name="connsiteX4" fmla="*/ 930890 w 931363"/>
                <a:gd name="connsiteY4" fmla="*/ 1014742 h 1583067"/>
                <a:gd name="connsiteX5" fmla="*/ 826115 w 931363"/>
                <a:gd name="connsiteY5" fmla="*/ 1036967 h 1583067"/>
                <a:gd name="connsiteX6" fmla="*/ 772140 w 931363"/>
                <a:gd name="connsiteY6" fmla="*/ 973467 h 1583067"/>
                <a:gd name="connsiteX7" fmla="*/ 768965 w 931363"/>
                <a:gd name="connsiteY7" fmla="*/ 798842 h 1583067"/>
                <a:gd name="connsiteX8" fmla="*/ 873740 w 931363"/>
                <a:gd name="connsiteY8" fmla="*/ 487692 h 1583067"/>
                <a:gd name="connsiteX9" fmla="*/ 826115 w 931363"/>
                <a:gd name="connsiteY9" fmla="*/ 208292 h 1583067"/>
                <a:gd name="connsiteX10" fmla="*/ 667365 w 931363"/>
                <a:gd name="connsiteY10" fmla="*/ 55892 h 1583067"/>
                <a:gd name="connsiteX11" fmla="*/ 407015 w 931363"/>
                <a:gd name="connsiteY11" fmla="*/ 5092 h 1583067"/>
                <a:gd name="connsiteX12" fmla="*/ 121265 w 931363"/>
                <a:gd name="connsiteY12" fmla="*/ 167017 h 1583067"/>
                <a:gd name="connsiteX13" fmla="*/ 146665 w 931363"/>
                <a:gd name="connsiteY13" fmla="*/ 284492 h 1583067"/>
                <a:gd name="connsiteX14" fmla="*/ 73640 w 931363"/>
                <a:gd name="connsiteY14" fmla="*/ 382917 h 1583067"/>
                <a:gd name="connsiteX15" fmla="*/ 114915 w 931363"/>
                <a:gd name="connsiteY15" fmla="*/ 497217 h 1583067"/>
                <a:gd name="connsiteX16" fmla="*/ 3790 w 931363"/>
                <a:gd name="connsiteY16" fmla="*/ 754392 h 1583067"/>
                <a:gd name="connsiteX17" fmla="*/ 32365 w 931363"/>
                <a:gd name="connsiteY17" fmla="*/ 871867 h 1583067"/>
                <a:gd name="connsiteX18" fmla="*/ 95865 w 931363"/>
                <a:gd name="connsiteY18" fmla="*/ 902823 h 1583067"/>
                <a:gd name="connsiteX19" fmla="*/ 194290 w 931363"/>
                <a:gd name="connsiteY19" fmla="*/ 827417 h 1583067"/>
                <a:gd name="connsiteX20" fmla="*/ 248265 w 931363"/>
                <a:gd name="connsiteY20" fmla="*/ 827417 h 1583067"/>
                <a:gd name="connsiteX21" fmla="*/ 359390 w 931363"/>
                <a:gd name="connsiteY21" fmla="*/ 706767 h 1583067"/>
                <a:gd name="connsiteX22" fmla="*/ 375265 w 931363"/>
                <a:gd name="connsiteY22" fmla="*/ 1059192 h 1583067"/>
                <a:gd name="connsiteX23" fmla="*/ 178415 w 931363"/>
                <a:gd name="connsiteY23" fmla="*/ 1583067 h 1583067"/>
                <a:gd name="connsiteX0" fmla="*/ 924540 w 931554"/>
                <a:gd name="connsiteY0" fmla="*/ 1576717 h 1583067"/>
                <a:gd name="connsiteX1" fmla="*/ 829290 w 931554"/>
                <a:gd name="connsiteY1" fmla="*/ 1417967 h 1583067"/>
                <a:gd name="connsiteX2" fmla="*/ 771346 w 931554"/>
                <a:gd name="connsiteY2" fmla="*/ 1145711 h 1583067"/>
                <a:gd name="connsiteX3" fmla="*/ 930890 w 931554"/>
                <a:gd name="connsiteY3" fmla="*/ 1014742 h 1583067"/>
                <a:gd name="connsiteX4" fmla="*/ 826115 w 931554"/>
                <a:gd name="connsiteY4" fmla="*/ 1036967 h 1583067"/>
                <a:gd name="connsiteX5" fmla="*/ 772140 w 931554"/>
                <a:gd name="connsiteY5" fmla="*/ 973467 h 1583067"/>
                <a:gd name="connsiteX6" fmla="*/ 768965 w 931554"/>
                <a:gd name="connsiteY6" fmla="*/ 798842 h 1583067"/>
                <a:gd name="connsiteX7" fmla="*/ 873740 w 931554"/>
                <a:gd name="connsiteY7" fmla="*/ 487692 h 1583067"/>
                <a:gd name="connsiteX8" fmla="*/ 826115 w 931554"/>
                <a:gd name="connsiteY8" fmla="*/ 208292 h 1583067"/>
                <a:gd name="connsiteX9" fmla="*/ 667365 w 931554"/>
                <a:gd name="connsiteY9" fmla="*/ 55892 h 1583067"/>
                <a:gd name="connsiteX10" fmla="*/ 407015 w 931554"/>
                <a:gd name="connsiteY10" fmla="*/ 5092 h 1583067"/>
                <a:gd name="connsiteX11" fmla="*/ 121265 w 931554"/>
                <a:gd name="connsiteY11" fmla="*/ 167017 h 1583067"/>
                <a:gd name="connsiteX12" fmla="*/ 146665 w 931554"/>
                <a:gd name="connsiteY12" fmla="*/ 284492 h 1583067"/>
                <a:gd name="connsiteX13" fmla="*/ 73640 w 931554"/>
                <a:gd name="connsiteY13" fmla="*/ 382917 h 1583067"/>
                <a:gd name="connsiteX14" fmla="*/ 114915 w 931554"/>
                <a:gd name="connsiteY14" fmla="*/ 497217 h 1583067"/>
                <a:gd name="connsiteX15" fmla="*/ 3790 w 931554"/>
                <a:gd name="connsiteY15" fmla="*/ 754392 h 1583067"/>
                <a:gd name="connsiteX16" fmla="*/ 32365 w 931554"/>
                <a:gd name="connsiteY16" fmla="*/ 871867 h 1583067"/>
                <a:gd name="connsiteX17" fmla="*/ 95865 w 931554"/>
                <a:gd name="connsiteY17" fmla="*/ 902823 h 1583067"/>
                <a:gd name="connsiteX18" fmla="*/ 194290 w 931554"/>
                <a:gd name="connsiteY18" fmla="*/ 827417 h 1583067"/>
                <a:gd name="connsiteX19" fmla="*/ 248265 w 931554"/>
                <a:gd name="connsiteY19" fmla="*/ 827417 h 1583067"/>
                <a:gd name="connsiteX20" fmla="*/ 359390 w 931554"/>
                <a:gd name="connsiteY20" fmla="*/ 706767 h 1583067"/>
                <a:gd name="connsiteX21" fmla="*/ 375265 w 931554"/>
                <a:gd name="connsiteY21" fmla="*/ 1059192 h 1583067"/>
                <a:gd name="connsiteX22" fmla="*/ 178415 w 931554"/>
                <a:gd name="connsiteY22" fmla="*/ 1583067 h 1583067"/>
                <a:gd name="connsiteX0" fmla="*/ 924540 w 931554"/>
                <a:gd name="connsiteY0" fmla="*/ 1576717 h 1583067"/>
                <a:gd name="connsiteX1" fmla="*/ 829290 w 931554"/>
                <a:gd name="connsiteY1" fmla="*/ 1417967 h 1583067"/>
                <a:gd name="connsiteX2" fmla="*/ 771346 w 931554"/>
                <a:gd name="connsiteY2" fmla="*/ 1145711 h 1583067"/>
                <a:gd name="connsiteX3" fmla="*/ 930890 w 931554"/>
                <a:gd name="connsiteY3" fmla="*/ 1014742 h 1583067"/>
                <a:gd name="connsiteX4" fmla="*/ 826115 w 931554"/>
                <a:gd name="connsiteY4" fmla="*/ 1036967 h 1583067"/>
                <a:gd name="connsiteX5" fmla="*/ 772140 w 931554"/>
                <a:gd name="connsiteY5" fmla="*/ 973467 h 1583067"/>
                <a:gd name="connsiteX6" fmla="*/ 768965 w 931554"/>
                <a:gd name="connsiteY6" fmla="*/ 798842 h 1583067"/>
                <a:gd name="connsiteX7" fmla="*/ 873740 w 931554"/>
                <a:gd name="connsiteY7" fmla="*/ 487692 h 1583067"/>
                <a:gd name="connsiteX8" fmla="*/ 826115 w 931554"/>
                <a:gd name="connsiteY8" fmla="*/ 208292 h 1583067"/>
                <a:gd name="connsiteX9" fmla="*/ 667365 w 931554"/>
                <a:gd name="connsiteY9" fmla="*/ 55892 h 1583067"/>
                <a:gd name="connsiteX10" fmla="*/ 407015 w 931554"/>
                <a:gd name="connsiteY10" fmla="*/ 5092 h 1583067"/>
                <a:gd name="connsiteX11" fmla="*/ 121265 w 931554"/>
                <a:gd name="connsiteY11" fmla="*/ 167017 h 1583067"/>
                <a:gd name="connsiteX12" fmla="*/ 146665 w 931554"/>
                <a:gd name="connsiteY12" fmla="*/ 284492 h 1583067"/>
                <a:gd name="connsiteX13" fmla="*/ 73640 w 931554"/>
                <a:gd name="connsiteY13" fmla="*/ 382917 h 1583067"/>
                <a:gd name="connsiteX14" fmla="*/ 114915 w 931554"/>
                <a:gd name="connsiteY14" fmla="*/ 497217 h 1583067"/>
                <a:gd name="connsiteX15" fmla="*/ 3790 w 931554"/>
                <a:gd name="connsiteY15" fmla="*/ 754392 h 1583067"/>
                <a:gd name="connsiteX16" fmla="*/ 32365 w 931554"/>
                <a:gd name="connsiteY16" fmla="*/ 871867 h 1583067"/>
                <a:gd name="connsiteX17" fmla="*/ 95865 w 931554"/>
                <a:gd name="connsiteY17" fmla="*/ 902823 h 1583067"/>
                <a:gd name="connsiteX18" fmla="*/ 194290 w 931554"/>
                <a:gd name="connsiteY18" fmla="*/ 827417 h 1583067"/>
                <a:gd name="connsiteX19" fmla="*/ 248265 w 931554"/>
                <a:gd name="connsiteY19" fmla="*/ 827417 h 1583067"/>
                <a:gd name="connsiteX20" fmla="*/ 359390 w 931554"/>
                <a:gd name="connsiteY20" fmla="*/ 706767 h 1583067"/>
                <a:gd name="connsiteX21" fmla="*/ 375265 w 931554"/>
                <a:gd name="connsiteY21" fmla="*/ 1059192 h 1583067"/>
                <a:gd name="connsiteX22" fmla="*/ 178415 w 931554"/>
                <a:gd name="connsiteY22" fmla="*/ 1583067 h 1583067"/>
                <a:gd name="connsiteX0" fmla="*/ 924540 w 931554"/>
                <a:gd name="connsiteY0" fmla="*/ 1576717 h 1583067"/>
                <a:gd name="connsiteX1" fmla="*/ 829290 w 931554"/>
                <a:gd name="connsiteY1" fmla="*/ 1417967 h 1583067"/>
                <a:gd name="connsiteX2" fmla="*/ 771346 w 931554"/>
                <a:gd name="connsiteY2" fmla="*/ 1145711 h 1583067"/>
                <a:gd name="connsiteX3" fmla="*/ 930890 w 931554"/>
                <a:gd name="connsiteY3" fmla="*/ 1014742 h 1583067"/>
                <a:gd name="connsiteX4" fmla="*/ 826115 w 931554"/>
                <a:gd name="connsiteY4" fmla="*/ 1036967 h 1583067"/>
                <a:gd name="connsiteX5" fmla="*/ 772140 w 931554"/>
                <a:gd name="connsiteY5" fmla="*/ 973467 h 1583067"/>
                <a:gd name="connsiteX6" fmla="*/ 768965 w 931554"/>
                <a:gd name="connsiteY6" fmla="*/ 798842 h 1583067"/>
                <a:gd name="connsiteX7" fmla="*/ 873740 w 931554"/>
                <a:gd name="connsiteY7" fmla="*/ 487692 h 1583067"/>
                <a:gd name="connsiteX8" fmla="*/ 826115 w 931554"/>
                <a:gd name="connsiteY8" fmla="*/ 208292 h 1583067"/>
                <a:gd name="connsiteX9" fmla="*/ 667365 w 931554"/>
                <a:gd name="connsiteY9" fmla="*/ 55892 h 1583067"/>
                <a:gd name="connsiteX10" fmla="*/ 407015 w 931554"/>
                <a:gd name="connsiteY10" fmla="*/ 5092 h 1583067"/>
                <a:gd name="connsiteX11" fmla="*/ 121265 w 931554"/>
                <a:gd name="connsiteY11" fmla="*/ 167017 h 1583067"/>
                <a:gd name="connsiteX12" fmla="*/ 146665 w 931554"/>
                <a:gd name="connsiteY12" fmla="*/ 284492 h 1583067"/>
                <a:gd name="connsiteX13" fmla="*/ 73640 w 931554"/>
                <a:gd name="connsiteY13" fmla="*/ 382917 h 1583067"/>
                <a:gd name="connsiteX14" fmla="*/ 114915 w 931554"/>
                <a:gd name="connsiteY14" fmla="*/ 497217 h 1583067"/>
                <a:gd name="connsiteX15" fmla="*/ 3790 w 931554"/>
                <a:gd name="connsiteY15" fmla="*/ 754392 h 1583067"/>
                <a:gd name="connsiteX16" fmla="*/ 32365 w 931554"/>
                <a:gd name="connsiteY16" fmla="*/ 871867 h 1583067"/>
                <a:gd name="connsiteX17" fmla="*/ 95865 w 931554"/>
                <a:gd name="connsiteY17" fmla="*/ 902823 h 1583067"/>
                <a:gd name="connsiteX18" fmla="*/ 194290 w 931554"/>
                <a:gd name="connsiteY18" fmla="*/ 827417 h 1583067"/>
                <a:gd name="connsiteX19" fmla="*/ 248265 w 931554"/>
                <a:gd name="connsiteY19" fmla="*/ 827417 h 1583067"/>
                <a:gd name="connsiteX20" fmla="*/ 359390 w 931554"/>
                <a:gd name="connsiteY20" fmla="*/ 706767 h 1583067"/>
                <a:gd name="connsiteX21" fmla="*/ 375265 w 931554"/>
                <a:gd name="connsiteY21" fmla="*/ 1059192 h 1583067"/>
                <a:gd name="connsiteX22" fmla="*/ 178415 w 931554"/>
                <a:gd name="connsiteY22" fmla="*/ 1583067 h 1583067"/>
                <a:gd name="connsiteX0" fmla="*/ 924540 w 931554"/>
                <a:gd name="connsiteY0" fmla="*/ 1576717 h 1583067"/>
                <a:gd name="connsiteX1" fmla="*/ 829290 w 931554"/>
                <a:gd name="connsiteY1" fmla="*/ 1417967 h 1583067"/>
                <a:gd name="connsiteX2" fmla="*/ 771346 w 931554"/>
                <a:gd name="connsiteY2" fmla="*/ 1145711 h 1583067"/>
                <a:gd name="connsiteX3" fmla="*/ 930890 w 931554"/>
                <a:gd name="connsiteY3" fmla="*/ 1014742 h 1583067"/>
                <a:gd name="connsiteX4" fmla="*/ 826115 w 931554"/>
                <a:gd name="connsiteY4" fmla="*/ 1036967 h 1583067"/>
                <a:gd name="connsiteX5" fmla="*/ 772140 w 931554"/>
                <a:gd name="connsiteY5" fmla="*/ 973467 h 1583067"/>
                <a:gd name="connsiteX6" fmla="*/ 768965 w 931554"/>
                <a:gd name="connsiteY6" fmla="*/ 798842 h 1583067"/>
                <a:gd name="connsiteX7" fmla="*/ 873740 w 931554"/>
                <a:gd name="connsiteY7" fmla="*/ 487692 h 1583067"/>
                <a:gd name="connsiteX8" fmla="*/ 826115 w 931554"/>
                <a:gd name="connsiteY8" fmla="*/ 208292 h 1583067"/>
                <a:gd name="connsiteX9" fmla="*/ 667365 w 931554"/>
                <a:gd name="connsiteY9" fmla="*/ 55892 h 1583067"/>
                <a:gd name="connsiteX10" fmla="*/ 407015 w 931554"/>
                <a:gd name="connsiteY10" fmla="*/ 5092 h 1583067"/>
                <a:gd name="connsiteX11" fmla="*/ 121265 w 931554"/>
                <a:gd name="connsiteY11" fmla="*/ 167017 h 1583067"/>
                <a:gd name="connsiteX12" fmla="*/ 146665 w 931554"/>
                <a:gd name="connsiteY12" fmla="*/ 284492 h 1583067"/>
                <a:gd name="connsiteX13" fmla="*/ 73640 w 931554"/>
                <a:gd name="connsiteY13" fmla="*/ 382917 h 1583067"/>
                <a:gd name="connsiteX14" fmla="*/ 114915 w 931554"/>
                <a:gd name="connsiteY14" fmla="*/ 497217 h 1583067"/>
                <a:gd name="connsiteX15" fmla="*/ 3790 w 931554"/>
                <a:gd name="connsiteY15" fmla="*/ 754392 h 1583067"/>
                <a:gd name="connsiteX16" fmla="*/ 32365 w 931554"/>
                <a:gd name="connsiteY16" fmla="*/ 871867 h 1583067"/>
                <a:gd name="connsiteX17" fmla="*/ 95865 w 931554"/>
                <a:gd name="connsiteY17" fmla="*/ 902823 h 1583067"/>
                <a:gd name="connsiteX18" fmla="*/ 194290 w 931554"/>
                <a:gd name="connsiteY18" fmla="*/ 827417 h 1583067"/>
                <a:gd name="connsiteX19" fmla="*/ 248265 w 931554"/>
                <a:gd name="connsiteY19" fmla="*/ 827417 h 1583067"/>
                <a:gd name="connsiteX20" fmla="*/ 359390 w 931554"/>
                <a:gd name="connsiteY20" fmla="*/ 706767 h 1583067"/>
                <a:gd name="connsiteX21" fmla="*/ 375265 w 931554"/>
                <a:gd name="connsiteY21" fmla="*/ 1059192 h 1583067"/>
                <a:gd name="connsiteX22" fmla="*/ 178415 w 931554"/>
                <a:gd name="connsiteY22" fmla="*/ 1583067 h 1583067"/>
                <a:gd name="connsiteX0" fmla="*/ 924540 w 931538"/>
                <a:gd name="connsiteY0" fmla="*/ 1576717 h 1583067"/>
                <a:gd name="connsiteX1" fmla="*/ 829290 w 931538"/>
                <a:gd name="connsiteY1" fmla="*/ 1417967 h 1583067"/>
                <a:gd name="connsiteX2" fmla="*/ 771346 w 931538"/>
                <a:gd name="connsiteY2" fmla="*/ 1145711 h 1583067"/>
                <a:gd name="connsiteX3" fmla="*/ 930890 w 931538"/>
                <a:gd name="connsiteY3" fmla="*/ 1014742 h 1583067"/>
                <a:gd name="connsiteX4" fmla="*/ 823734 w 931538"/>
                <a:gd name="connsiteY4" fmla="*/ 998867 h 1583067"/>
                <a:gd name="connsiteX5" fmla="*/ 772140 w 931538"/>
                <a:gd name="connsiteY5" fmla="*/ 973467 h 1583067"/>
                <a:gd name="connsiteX6" fmla="*/ 768965 w 931538"/>
                <a:gd name="connsiteY6" fmla="*/ 798842 h 1583067"/>
                <a:gd name="connsiteX7" fmla="*/ 873740 w 931538"/>
                <a:gd name="connsiteY7" fmla="*/ 487692 h 1583067"/>
                <a:gd name="connsiteX8" fmla="*/ 826115 w 931538"/>
                <a:gd name="connsiteY8" fmla="*/ 208292 h 1583067"/>
                <a:gd name="connsiteX9" fmla="*/ 667365 w 931538"/>
                <a:gd name="connsiteY9" fmla="*/ 55892 h 1583067"/>
                <a:gd name="connsiteX10" fmla="*/ 407015 w 931538"/>
                <a:gd name="connsiteY10" fmla="*/ 5092 h 1583067"/>
                <a:gd name="connsiteX11" fmla="*/ 121265 w 931538"/>
                <a:gd name="connsiteY11" fmla="*/ 167017 h 1583067"/>
                <a:gd name="connsiteX12" fmla="*/ 146665 w 931538"/>
                <a:gd name="connsiteY12" fmla="*/ 284492 h 1583067"/>
                <a:gd name="connsiteX13" fmla="*/ 73640 w 931538"/>
                <a:gd name="connsiteY13" fmla="*/ 382917 h 1583067"/>
                <a:gd name="connsiteX14" fmla="*/ 114915 w 931538"/>
                <a:gd name="connsiteY14" fmla="*/ 497217 h 1583067"/>
                <a:gd name="connsiteX15" fmla="*/ 3790 w 931538"/>
                <a:gd name="connsiteY15" fmla="*/ 754392 h 1583067"/>
                <a:gd name="connsiteX16" fmla="*/ 32365 w 931538"/>
                <a:gd name="connsiteY16" fmla="*/ 871867 h 1583067"/>
                <a:gd name="connsiteX17" fmla="*/ 95865 w 931538"/>
                <a:gd name="connsiteY17" fmla="*/ 902823 h 1583067"/>
                <a:gd name="connsiteX18" fmla="*/ 194290 w 931538"/>
                <a:gd name="connsiteY18" fmla="*/ 827417 h 1583067"/>
                <a:gd name="connsiteX19" fmla="*/ 248265 w 931538"/>
                <a:gd name="connsiteY19" fmla="*/ 827417 h 1583067"/>
                <a:gd name="connsiteX20" fmla="*/ 359390 w 931538"/>
                <a:gd name="connsiteY20" fmla="*/ 706767 h 1583067"/>
                <a:gd name="connsiteX21" fmla="*/ 375265 w 931538"/>
                <a:gd name="connsiteY21" fmla="*/ 1059192 h 1583067"/>
                <a:gd name="connsiteX22" fmla="*/ 178415 w 931538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145711 h 1583067"/>
                <a:gd name="connsiteX3" fmla="*/ 897553 w 924540"/>
                <a:gd name="connsiteY3" fmla="*/ 1021886 h 1583067"/>
                <a:gd name="connsiteX4" fmla="*/ 823734 w 924540"/>
                <a:gd name="connsiteY4" fmla="*/ 998867 h 1583067"/>
                <a:gd name="connsiteX5" fmla="*/ 772140 w 924540"/>
                <a:gd name="connsiteY5" fmla="*/ 973467 h 1583067"/>
                <a:gd name="connsiteX6" fmla="*/ 768965 w 924540"/>
                <a:gd name="connsiteY6" fmla="*/ 798842 h 1583067"/>
                <a:gd name="connsiteX7" fmla="*/ 873740 w 924540"/>
                <a:gd name="connsiteY7" fmla="*/ 48769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145711 h 1583067"/>
                <a:gd name="connsiteX3" fmla="*/ 897553 w 924540"/>
                <a:gd name="connsiteY3" fmla="*/ 1021886 h 1583067"/>
                <a:gd name="connsiteX4" fmla="*/ 823734 w 924540"/>
                <a:gd name="connsiteY4" fmla="*/ 998867 h 1583067"/>
                <a:gd name="connsiteX5" fmla="*/ 767377 w 924540"/>
                <a:gd name="connsiteY5" fmla="*/ 921079 h 1583067"/>
                <a:gd name="connsiteX6" fmla="*/ 768965 w 924540"/>
                <a:gd name="connsiteY6" fmla="*/ 798842 h 1583067"/>
                <a:gd name="connsiteX7" fmla="*/ 873740 w 924540"/>
                <a:gd name="connsiteY7" fmla="*/ 48769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145711 h 1583067"/>
                <a:gd name="connsiteX3" fmla="*/ 897553 w 924540"/>
                <a:gd name="connsiteY3" fmla="*/ 1021886 h 1583067"/>
                <a:gd name="connsiteX4" fmla="*/ 804684 w 924540"/>
                <a:gd name="connsiteY4" fmla="*/ 996486 h 1583067"/>
                <a:gd name="connsiteX5" fmla="*/ 767377 w 924540"/>
                <a:gd name="connsiteY5" fmla="*/ 921079 h 1583067"/>
                <a:gd name="connsiteX6" fmla="*/ 768965 w 924540"/>
                <a:gd name="connsiteY6" fmla="*/ 798842 h 1583067"/>
                <a:gd name="connsiteX7" fmla="*/ 873740 w 924540"/>
                <a:gd name="connsiteY7" fmla="*/ 48769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145711 h 1583067"/>
                <a:gd name="connsiteX3" fmla="*/ 897553 w 924540"/>
                <a:gd name="connsiteY3" fmla="*/ 1021886 h 1583067"/>
                <a:gd name="connsiteX4" fmla="*/ 804684 w 924540"/>
                <a:gd name="connsiteY4" fmla="*/ 99648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73740 w 924540"/>
                <a:gd name="connsiteY7" fmla="*/ 48769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145711 h 1583067"/>
                <a:gd name="connsiteX3" fmla="*/ 897553 w 924540"/>
                <a:gd name="connsiteY3" fmla="*/ 1021886 h 1583067"/>
                <a:gd name="connsiteX4" fmla="*/ 804684 w 924540"/>
                <a:gd name="connsiteY4" fmla="*/ 99648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245723 h 1583067"/>
                <a:gd name="connsiteX3" fmla="*/ 897553 w 924540"/>
                <a:gd name="connsiteY3" fmla="*/ 1021886 h 1583067"/>
                <a:gd name="connsiteX4" fmla="*/ 804684 w 924540"/>
                <a:gd name="connsiteY4" fmla="*/ 99648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245723 h 1583067"/>
                <a:gd name="connsiteX3" fmla="*/ 897553 w 924540"/>
                <a:gd name="connsiteY3" fmla="*/ 1021886 h 1583067"/>
                <a:gd name="connsiteX4" fmla="*/ 804684 w 924540"/>
                <a:gd name="connsiteY4" fmla="*/ 109173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245723 h 1583067"/>
                <a:gd name="connsiteX3" fmla="*/ 897553 w 924540"/>
                <a:gd name="connsiteY3" fmla="*/ 1131424 h 1583067"/>
                <a:gd name="connsiteX4" fmla="*/ 804684 w 924540"/>
                <a:gd name="connsiteY4" fmla="*/ 109173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818971 w 924540"/>
                <a:gd name="connsiteY2" fmla="*/ 1236198 h 1583067"/>
                <a:gd name="connsiteX3" fmla="*/ 897553 w 924540"/>
                <a:gd name="connsiteY3" fmla="*/ 1131424 h 1583067"/>
                <a:gd name="connsiteX4" fmla="*/ 804684 w 924540"/>
                <a:gd name="connsiteY4" fmla="*/ 109173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818971 w 924540"/>
                <a:gd name="connsiteY2" fmla="*/ 1236198 h 1583067"/>
                <a:gd name="connsiteX3" fmla="*/ 897553 w 924540"/>
                <a:gd name="connsiteY3" fmla="*/ 1131424 h 1583067"/>
                <a:gd name="connsiteX4" fmla="*/ 804684 w 924540"/>
                <a:gd name="connsiteY4" fmla="*/ 1039348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36180"/>
                <a:gd name="connsiteY0" fmla="*/ 1576717 h 1583067"/>
                <a:gd name="connsiteX1" fmla="*/ 829290 w 936180"/>
                <a:gd name="connsiteY1" fmla="*/ 1417967 h 1583067"/>
                <a:gd name="connsiteX2" fmla="*/ 818971 w 936180"/>
                <a:gd name="connsiteY2" fmla="*/ 1236198 h 1583067"/>
                <a:gd name="connsiteX3" fmla="*/ 935653 w 936180"/>
                <a:gd name="connsiteY3" fmla="*/ 1136186 h 1583067"/>
                <a:gd name="connsiteX4" fmla="*/ 804684 w 936180"/>
                <a:gd name="connsiteY4" fmla="*/ 1039348 h 1583067"/>
                <a:gd name="connsiteX5" fmla="*/ 767377 w 936180"/>
                <a:gd name="connsiteY5" fmla="*/ 921079 h 1583067"/>
                <a:gd name="connsiteX6" fmla="*/ 783252 w 936180"/>
                <a:gd name="connsiteY6" fmla="*/ 727405 h 1583067"/>
                <a:gd name="connsiteX7" fmla="*/ 864215 w 936180"/>
                <a:gd name="connsiteY7" fmla="*/ 430542 h 1583067"/>
                <a:gd name="connsiteX8" fmla="*/ 826115 w 936180"/>
                <a:gd name="connsiteY8" fmla="*/ 208292 h 1583067"/>
                <a:gd name="connsiteX9" fmla="*/ 667365 w 936180"/>
                <a:gd name="connsiteY9" fmla="*/ 55892 h 1583067"/>
                <a:gd name="connsiteX10" fmla="*/ 407015 w 936180"/>
                <a:gd name="connsiteY10" fmla="*/ 5092 h 1583067"/>
                <a:gd name="connsiteX11" fmla="*/ 121265 w 936180"/>
                <a:gd name="connsiteY11" fmla="*/ 167017 h 1583067"/>
                <a:gd name="connsiteX12" fmla="*/ 146665 w 936180"/>
                <a:gd name="connsiteY12" fmla="*/ 284492 h 1583067"/>
                <a:gd name="connsiteX13" fmla="*/ 73640 w 936180"/>
                <a:gd name="connsiteY13" fmla="*/ 382917 h 1583067"/>
                <a:gd name="connsiteX14" fmla="*/ 114915 w 936180"/>
                <a:gd name="connsiteY14" fmla="*/ 497217 h 1583067"/>
                <a:gd name="connsiteX15" fmla="*/ 3790 w 936180"/>
                <a:gd name="connsiteY15" fmla="*/ 754392 h 1583067"/>
                <a:gd name="connsiteX16" fmla="*/ 32365 w 936180"/>
                <a:gd name="connsiteY16" fmla="*/ 871867 h 1583067"/>
                <a:gd name="connsiteX17" fmla="*/ 95865 w 936180"/>
                <a:gd name="connsiteY17" fmla="*/ 902823 h 1583067"/>
                <a:gd name="connsiteX18" fmla="*/ 194290 w 936180"/>
                <a:gd name="connsiteY18" fmla="*/ 827417 h 1583067"/>
                <a:gd name="connsiteX19" fmla="*/ 248265 w 936180"/>
                <a:gd name="connsiteY19" fmla="*/ 827417 h 1583067"/>
                <a:gd name="connsiteX20" fmla="*/ 359390 w 936180"/>
                <a:gd name="connsiteY20" fmla="*/ 706767 h 1583067"/>
                <a:gd name="connsiteX21" fmla="*/ 375265 w 936180"/>
                <a:gd name="connsiteY21" fmla="*/ 1059192 h 1583067"/>
                <a:gd name="connsiteX22" fmla="*/ 178415 w 936180"/>
                <a:gd name="connsiteY22" fmla="*/ 1583067 h 1583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36180" h="1583067">
                  <a:moveTo>
                    <a:pt x="924540" y="1576717"/>
                  </a:moveTo>
                  <a:cubicBezTo>
                    <a:pt x="890408" y="1526710"/>
                    <a:pt x="846885" y="1474720"/>
                    <a:pt x="829290" y="1417967"/>
                  </a:cubicBezTo>
                  <a:cubicBezTo>
                    <a:pt x="811695" y="1361214"/>
                    <a:pt x="807858" y="1281706"/>
                    <a:pt x="818971" y="1236198"/>
                  </a:cubicBezTo>
                  <a:cubicBezTo>
                    <a:pt x="916866" y="1192806"/>
                    <a:pt x="909856" y="1194791"/>
                    <a:pt x="935653" y="1136186"/>
                  </a:cubicBezTo>
                  <a:cubicBezTo>
                    <a:pt x="944781" y="1118062"/>
                    <a:pt x="832730" y="1075199"/>
                    <a:pt x="804684" y="1039348"/>
                  </a:cubicBezTo>
                  <a:cubicBezTo>
                    <a:pt x="776638" y="1003497"/>
                    <a:pt x="770949" y="973070"/>
                    <a:pt x="767377" y="921079"/>
                  </a:cubicBezTo>
                  <a:cubicBezTo>
                    <a:pt x="763805" y="869089"/>
                    <a:pt x="767112" y="809161"/>
                    <a:pt x="783252" y="727405"/>
                  </a:cubicBezTo>
                  <a:cubicBezTo>
                    <a:pt x="799392" y="645649"/>
                    <a:pt x="857071" y="517061"/>
                    <a:pt x="864215" y="430542"/>
                  </a:cubicBezTo>
                  <a:cubicBezTo>
                    <a:pt x="871359" y="344023"/>
                    <a:pt x="858923" y="270734"/>
                    <a:pt x="826115" y="208292"/>
                  </a:cubicBezTo>
                  <a:cubicBezTo>
                    <a:pt x="793307" y="145850"/>
                    <a:pt x="737215" y="89759"/>
                    <a:pt x="667365" y="55892"/>
                  </a:cubicBezTo>
                  <a:cubicBezTo>
                    <a:pt x="597515" y="22025"/>
                    <a:pt x="498032" y="-13429"/>
                    <a:pt x="407015" y="5092"/>
                  </a:cubicBezTo>
                  <a:cubicBezTo>
                    <a:pt x="315998" y="23613"/>
                    <a:pt x="167832" y="106163"/>
                    <a:pt x="121265" y="167017"/>
                  </a:cubicBezTo>
                  <a:cubicBezTo>
                    <a:pt x="119148" y="243746"/>
                    <a:pt x="133965" y="199296"/>
                    <a:pt x="146665" y="284492"/>
                  </a:cubicBezTo>
                  <a:cubicBezTo>
                    <a:pt x="124440" y="337938"/>
                    <a:pt x="108036" y="333175"/>
                    <a:pt x="73640" y="382917"/>
                  </a:cubicBezTo>
                  <a:cubicBezTo>
                    <a:pt x="80519" y="432659"/>
                    <a:pt x="90044" y="416784"/>
                    <a:pt x="114915" y="497217"/>
                  </a:cubicBezTo>
                  <a:cubicBezTo>
                    <a:pt x="101686" y="577650"/>
                    <a:pt x="17548" y="691950"/>
                    <a:pt x="3790" y="754392"/>
                  </a:cubicBezTo>
                  <a:cubicBezTo>
                    <a:pt x="-9968" y="816834"/>
                    <a:pt x="17019" y="847129"/>
                    <a:pt x="32365" y="871867"/>
                  </a:cubicBezTo>
                  <a:cubicBezTo>
                    <a:pt x="47711" y="896606"/>
                    <a:pt x="64116" y="898325"/>
                    <a:pt x="95865" y="902823"/>
                  </a:cubicBezTo>
                  <a:cubicBezTo>
                    <a:pt x="127614" y="883509"/>
                    <a:pt x="168890" y="839985"/>
                    <a:pt x="194290" y="827417"/>
                  </a:cubicBezTo>
                  <a:cubicBezTo>
                    <a:pt x="219690" y="814849"/>
                    <a:pt x="220748" y="847525"/>
                    <a:pt x="248265" y="827417"/>
                  </a:cubicBezTo>
                  <a:cubicBezTo>
                    <a:pt x="275782" y="807309"/>
                    <a:pt x="300123" y="798313"/>
                    <a:pt x="359390" y="706767"/>
                  </a:cubicBezTo>
                  <a:cubicBezTo>
                    <a:pt x="380557" y="745396"/>
                    <a:pt x="405427" y="913142"/>
                    <a:pt x="375265" y="1059192"/>
                  </a:cubicBezTo>
                  <a:cubicBezTo>
                    <a:pt x="345103" y="1205242"/>
                    <a:pt x="259245" y="1450775"/>
                    <a:pt x="178415" y="1583067"/>
                  </a:cubicBezTo>
                </a:path>
              </a:pathLst>
            </a:cu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BB130117-902D-4F35-A3C0-D5C0ABF7917E}"/>
                </a:ext>
              </a:extLst>
            </p:cNvPr>
            <p:cNvSpPr/>
            <p:nvPr/>
          </p:nvSpPr>
          <p:spPr>
            <a:xfrm>
              <a:off x="8779686" y="3117062"/>
              <a:ext cx="750532" cy="8850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1885C851-1E61-4E28-97DA-60DE154E6D75}"/>
                </a:ext>
              </a:extLst>
            </p:cNvPr>
            <p:cNvSpPr/>
            <p:nvPr/>
          </p:nvSpPr>
          <p:spPr>
            <a:xfrm>
              <a:off x="8779686" y="3337435"/>
              <a:ext cx="750532" cy="8850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Rectangle 81">
              <a:extLst>
                <a:ext uri="{FF2B5EF4-FFF2-40B4-BE49-F238E27FC236}">
                  <a16:creationId xmlns:a16="http://schemas.microsoft.com/office/drawing/2014/main" id="{D9BC85D3-B1F1-4B78-B971-0049918DC215}"/>
                </a:ext>
              </a:extLst>
            </p:cNvPr>
            <p:cNvSpPr/>
            <p:nvPr/>
          </p:nvSpPr>
          <p:spPr>
            <a:xfrm>
              <a:off x="8779686" y="3205566"/>
              <a:ext cx="750532" cy="131870"/>
            </a:xfrm>
            <a:custGeom>
              <a:avLst/>
              <a:gdLst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65094">
                  <a:moveTo>
                    <a:pt x="0" y="0"/>
                  </a:moveTo>
                  <a:lnTo>
                    <a:pt x="602457" y="0"/>
                  </a:lnTo>
                  <a:cubicBezTo>
                    <a:pt x="569119" y="28842"/>
                    <a:pt x="571502" y="43396"/>
                    <a:pt x="602457" y="65094"/>
                  </a:cubicBezTo>
                  <a:lnTo>
                    <a:pt x="0" y="65094"/>
                  </a:lnTo>
                  <a:cubicBezTo>
                    <a:pt x="33338" y="45777"/>
                    <a:pt x="30957" y="26461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25B8CC3C-0BE9-419C-B682-282DF64B4146}"/>
                </a:ext>
              </a:extLst>
            </p:cNvPr>
            <p:cNvSpPr/>
            <p:nvPr/>
          </p:nvSpPr>
          <p:spPr>
            <a:xfrm>
              <a:off x="8779686" y="2083593"/>
              <a:ext cx="73802" cy="76815"/>
            </a:xfrm>
            <a:prstGeom prst="ellipse">
              <a:avLst/>
            </a:prstGeom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2D7676D2-FFD1-4E10-B5F9-B33E12133BDC}"/>
              </a:ext>
            </a:extLst>
          </p:cNvPr>
          <p:cNvGrpSpPr/>
          <p:nvPr/>
        </p:nvGrpSpPr>
        <p:grpSpPr>
          <a:xfrm>
            <a:off x="5162243" y="1662704"/>
            <a:ext cx="232116" cy="502430"/>
            <a:chOff x="7846358" y="882757"/>
            <a:chExt cx="602459" cy="1339516"/>
          </a:xfrm>
          <a:solidFill>
            <a:schemeClr val="tx1"/>
          </a:solidFill>
        </p:grpSpPr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860D7938-21C5-4C1E-AFC5-85B4C4855883}"/>
                </a:ext>
              </a:extLst>
            </p:cNvPr>
            <p:cNvSpPr/>
            <p:nvPr/>
          </p:nvSpPr>
          <p:spPr>
            <a:xfrm>
              <a:off x="7953571" y="882757"/>
              <a:ext cx="388030" cy="388030"/>
            </a:xfrm>
            <a:prstGeom prst="ellipse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7A893C77-1D3C-4270-91D6-CD35305C183F}"/>
                </a:ext>
              </a:extLst>
            </p:cNvPr>
            <p:cNvSpPr/>
            <p:nvPr/>
          </p:nvSpPr>
          <p:spPr>
            <a:xfrm>
              <a:off x="7846360" y="2028026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Trapezoid 79">
              <a:extLst>
                <a:ext uri="{FF2B5EF4-FFF2-40B4-BE49-F238E27FC236}">
                  <a16:creationId xmlns:a16="http://schemas.microsoft.com/office/drawing/2014/main" id="{E7F16BD2-2CBC-455F-8CC5-49BB79161A4C}"/>
                </a:ext>
              </a:extLst>
            </p:cNvPr>
            <p:cNvSpPr/>
            <p:nvPr/>
          </p:nvSpPr>
          <p:spPr>
            <a:xfrm>
              <a:off x="7846360" y="1201050"/>
              <a:ext cx="602457" cy="826974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23E9618A-28DE-4BE7-8571-135CDF05BA1C}"/>
                </a:ext>
              </a:extLst>
            </p:cNvPr>
            <p:cNvSpPr/>
            <p:nvPr/>
          </p:nvSpPr>
          <p:spPr>
            <a:xfrm>
              <a:off x="7846358" y="2157179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Rectangle 81">
              <a:extLst>
                <a:ext uri="{FF2B5EF4-FFF2-40B4-BE49-F238E27FC236}">
                  <a16:creationId xmlns:a16="http://schemas.microsoft.com/office/drawing/2014/main" id="{68EFB76F-011B-4EA5-974A-B46C09D9A895}"/>
                </a:ext>
              </a:extLst>
            </p:cNvPr>
            <p:cNvSpPr/>
            <p:nvPr/>
          </p:nvSpPr>
          <p:spPr>
            <a:xfrm>
              <a:off x="7846358" y="2092085"/>
              <a:ext cx="602457" cy="65094"/>
            </a:xfrm>
            <a:custGeom>
              <a:avLst/>
              <a:gdLst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65094">
                  <a:moveTo>
                    <a:pt x="0" y="0"/>
                  </a:moveTo>
                  <a:lnTo>
                    <a:pt x="602457" y="0"/>
                  </a:lnTo>
                  <a:cubicBezTo>
                    <a:pt x="569119" y="28842"/>
                    <a:pt x="571502" y="43396"/>
                    <a:pt x="602457" y="65094"/>
                  </a:cubicBezTo>
                  <a:lnTo>
                    <a:pt x="0" y="65094"/>
                  </a:lnTo>
                  <a:cubicBezTo>
                    <a:pt x="33338" y="45777"/>
                    <a:pt x="30957" y="26461"/>
                    <a:pt x="0" y="0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128BA634-4C7F-4754-BCF2-AE4882F17848}"/>
              </a:ext>
            </a:extLst>
          </p:cNvPr>
          <p:cNvGrpSpPr/>
          <p:nvPr/>
        </p:nvGrpSpPr>
        <p:grpSpPr>
          <a:xfrm>
            <a:off x="5156114" y="2276639"/>
            <a:ext cx="232116" cy="502430"/>
            <a:chOff x="7846358" y="882757"/>
            <a:chExt cx="602459" cy="1339516"/>
          </a:xfrm>
          <a:solidFill>
            <a:schemeClr val="bg1"/>
          </a:solidFill>
        </p:grpSpPr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CE3980AA-A750-4AFB-9178-4BB65BD551B1}"/>
                </a:ext>
              </a:extLst>
            </p:cNvPr>
            <p:cNvSpPr/>
            <p:nvPr/>
          </p:nvSpPr>
          <p:spPr>
            <a:xfrm>
              <a:off x="7953571" y="882757"/>
              <a:ext cx="388030" cy="388030"/>
            </a:xfrm>
            <a:prstGeom prst="ellipse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8DF1ED6A-D4A1-40CE-BBE2-87431BE0D3F1}"/>
                </a:ext>
              </a:extLst>
            </p:cNvPr>
            <p:cNvSpPr/>
            <p:nvPr/>
          </p:nvSpPr>
          <p:spPr>
            <a:xfrm>
              <a:off x="7846360" y="2028026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Trapezoid 79">
              <a:extLst>
                <a:ext uri="{FF2B5EF4-FFF2-40B4-BE49-F238E27FC236}">
                  <a16:creationId xmlns:a16="http://schemas.microsoft.com/office/drawing/2014/main" id="{7EC8DEE7-7BEB-48F0-819E-8502F6C15635}"/>
                </a:ext>
              </a:extLst>
            </p:cNvPr>
            <p:cNvSpPr/>
            <p:nvPr/>
          </p:nvSpPr>
          <p:spPr>
            <a:xfrm>
              <a:off x="7846360" y="1201050"/>
              <a:ext cx="602457" cy="826974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E9C711C4-2901-42C6-9D03-A53193A1815E}"/>
                </a:ext>
              </a:extLst>
            </p:cNvPr>
            <p:cNvSpPr/>
            <p:nvPr/>
          </p:nvSpPr>
          <p:spPr>
            <a:xfrm>
              <a:off x="7846358" y="2157179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Rectangle 81">
              <a:extLst>
                <a:ext uri="{FF2B5EF4-FFF2-40B4-BE49-F238E27FC236}">
                  <a16:creationId xmlns:a16="http://schemas.microsoft.com/office/drawing/2014/main" id="{A7552C9E-628F-43A7-ACCD-C6067EE5C6EF}"/>
                </a:ext>
              </a:extLst>
            </p:cNvPr>
            <p:cNvSpPr/>
            <p:nvPr/>
          </p:nvSpPr>
          <p:spPr>
            <a:xfrm>
              <a:off x="7846358" y="2092085"/>
              <a:ext cx="602457" cy="65094"/>
            </a:xfrm>
            <a:custGeom>
              <a:avLst/>
              <a:gdLst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65094">
                  <a:moveTo>
                    <a:pt x="0" y="0"/>
                  </a:moveTo>
                  <a:lnTo>
                    <a:pt x="602457" y="0"/>
                  </a:lnTo>
                  <a:cubicBezTo>
                    <a:pt x="569119" y="28842"/>
                    <a:pt x="571502" y="43396"/>
                    <a:pt x="602457" y="65094"/>
                  </a:cubicBezTo>
                  <a:lnTo>
                    <a:pt x="0" y="65094"/>
                  </a:lnTo>
                  <a:cubicBezTo>
                    <a:pt x="33338" y="45777"/>
                    <a:pt x="30957" y="26461"/>
                    <a:pt x="0" y="0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9" name="TextBox 168">
            <a:extLst>
              <a:ext uri="{FF2B5EF4-FFF2-40B4-BE49-F238E27FC236}">
                <a16:creationId xmlns:a16="http://schemas.microsoft.com/office/drawing/2014/main" id="{37B1C4EC-58D5-4008-9375-BFEB806F8AFB}"/>
              </a:ext>
            </a:extLst>
          </p:cNvPr>
          <p:cNvSpPr txBox="1"/>
          <p:nvPr/>
        </p:nvSpPr>
        <p:spPr>
          <a:xfrm>
            <a:off x="6973195" y="2793919"/>
            <a:ext cx="484628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>
                <a:solidFill>
                  <a:schemeClr val="accent6">
                    <a:lumMod val="50000"/>
                  </a:schemeClr>
                </a:solidFill>
              </a:rPr>
              <a:t>Невірно!</a:t>
            </a:r>
          </a:p>
          <a:p>
            <a:pPr algn="ctr"/>
            <a:r>
              <a:rPr lang="uk-UA" sz="4000" b="1" dirty="0">
                <a:solidFill>
                  <a:schemeClr val="accent6">
                    <a:lumMod val="50000"/>
                  </a:schemeClr>
                </a:solidFill>
              </a:rPr>
              <a:t>Спробуйте ще раз!</a:t>
            </a:r>
            <a:endParaRPr lang="en-US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70" name="Action Button: Go Forward or Next 169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460EEF60-1A7E-42F0-8497-8DC5B1DFF2F3}"/>
              </a:ext>
            </a:extLst>
          </p:cNvPr>
          <p:cNvSpPr/>
          <p:nvPr/>
        </p:nvSpPr>
        <p:spPr>
          <a:xfrm>
            <a:off x="6791325" y="1118061"/>
            <a:ext cx="5095875" cy="4501689"/>
          </a:xfrm>
          <a:prstGeom prst="actionButtonForwardNex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73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Action Button: Go Forward or Next 165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0B445782-C6E1-469C-92B5-24F8AC1D500A}"/>
              </a:ext>
            </a:extLst>
          </p:cNvPr>
          <p:cNvSpPr/>
          <p:nvPr/>
        </p:nvSpPr>
        <p:spPr>
          <a:xfrm>
            <a:off x="3211500" y="2224758"/>
            <a:ext cx="571812" cy="586775"/>
          </a:xfrm>
          <a:prstGeom prst="actionButtonForwardNex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EA84F8DB-19FA-4287-9E85-66442F50245D}"/>
              </a:ext>
            </a:extLst>
          </p:cNvPr>
          <p:cNvGrpSpPr/>
          <p:nvPr/>
        </p:nvGrpSpPr>
        <p:grpSpPr>
          <a:xfrm>
            <a:off x="1143358" y="792213"/>
            <a:ext cx="5289067" cy="5349252"/>
            <a:chOff x="1143358" y="792213"/>
            <a:chExt cx="5289067" cy="5349252"/>
          </a:xfrm>
        </p:grpSpPr>
        <p:grpSp>
          <p:nvGrpSpPr>
            <p:cNvPr id="164" name="Group 163">
              <a:extLst>
                <a:ext uri="{FF2B5EF4-FFF2-40B4-BE49-F238E27FC236}">
                  <a16:creationId xmlns:a16="http://schemas.microsoft.com/office/drawing/2014/main" id="{5D284054-5427-4B82-A966-75E001B571F7}"/>
                </a:ext>
              </a:extLst>
            </p:cNvPr>
            <p:cNvGrpSpPr/>
            <p:nvPr/>
          </p:nvGrpSpPr>
          <p:grpSpPr>
            <a:xfrm>
              <a:off x="1156058" y="792213"/>
              <a:ext cx="5276367" cy="5349252"/>
              <a:chOff x="1146611" y="789941"/>
              <a:chExt cx="5276367" cy="5349252"/>
            </a:xfrm>
          </p:grpSpPr>
          <p:sp>
            <p:nvSpPr>
              <p:cNvPr id="71" name="Trapezoid 70">
                <a:extLst>
                  <a:ext uri="{FF2B5EF4-FFF2-40B4-BE49-F238E27FC236}">
                    <a16:creationId xmlns:a16="http://schemas.microsoft.com/office/drawing/2014/main" id="{20D4212E-B318-4AE9-95E8-80F891C31BCB}"/>
                  </a:ext>
                </a:extLst>
              </p:cNvPr>
              <p:cNvSpPr/>
              <p:nvPr/>
            </p:nvSpPr>
            <p:spPr>
              <a:xfrm rot="16200000" flipV="1">
                <a:off x="-1345433" y="3300463"/>
                <a:ext cx="5269600" cy="248555"/>
              </a:xfrm>
              <a:prstGeom prst="trapezoid">
                <a:avLst>
                  <a:gd name="adj" fmla="val 94161"/>
                </a:avLst>
              </a:prstGeom>
              <a:blipFill>
                <a:blip r:embed="rId2"/>
                <a:tile tx="0" ty="0" sx="100000" sy="100000" flip="none" algn="tl"/>
              </a:blip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163" name="Group 162">
                <a:extLst>
                  <a:ext uri="{FF2B5EF4-FFF2-40B4-BE49-F238E27FC236}">
                    <a16:creationId xmlns:a16="http://schemas.microsoft.com/office/drawing/2014/main" id="{80ED15BF-3B50-4BA1-96F2-15DEE2C39544}"/>
                  </a:ext>
                </a:extLst>
              </p:cNvPr>
              <p:cNvGrpSpPr/>
              <p:nvPr/>
            </p:nvGrpSpPr>
            <p:grpSpPr>
              <a:xfrm>
                <a:off x="1146611" y="789942"/>
                <a:ext cx="5276367" cy="5349251"/>
                <a:chOff x="1146611" y="789942"/>
                <a:chExt cx="5276367" cy="5349251"/>
              </a:xfrm>
            </p:grpSpPr>
            <p:sp>
              <p:nvSpPr>
                <p:cNvPr id="151" name="TextBox 150">
                  <a:extLst>
                    <a:ext uri="{FF2B5EF4-FFF2-40B4-BE49-F238E27FC236}">
                      <a16:creationId xmlns:a16="http://schemas.microsoft.com/office/drawing/2014/main" id="{91932E1F-AC56-448C-9590-7E447B8B4BD3}"/>
                    </a:ext>
                  </a:extLst>
                </p:cNvPr>
                <p:cNvSpPr txBox="1"/>
                <p:nvPr/>
              </p:nvSpPr>
              <p:spPr>
                <a:xfrm>
                  <a:off x="1148341" y="4717634"/>
                  <a:ext cx="36401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>
                      <a:solidFill>
                        <a:schemeClr val="bg1"/>
                      </a:solidFill>
                    </a:rPr>
                    <a:t>2</a:t>
                  </a:r>
                </a:p>
              </p:txBody>
            </p:sp>
            <p:sp>
              <p:nvSpPr>
                <p:cNvPr id="154" name="TextBox 153">
                  <a:extLst>
                    <a:ext uri="{FF2B5EF4-FFF2-40B4-BE49-F238E27FC236}">
                      <a16:creationId xmlns:a16="http://schemas.microsoft.com/office/drawing/2014/main" id="{7A1ABB80-53EB-4BFE-97F1-817308F0C047}"/>
                    </a:ext>
                  </a:extLst>
                </p:cNvPr>
                <p:cNvSpPr txBox="1"/>
                <p:nvPr/>
              </p:nvSpPr>
              <p:spPr>
                <a:xfrm>
                  <a:off x="1159314" y="2916254"/>
                  <a:ext cx="36401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>
                      <a:solidFill>
                        <a:schemeClr val="bg1"/>
                      </a:solidFill>
                    </a:rPr>
                    <a:t>5</a:t>
                  </a:r>
                </a:p>
              </p:txBody>
            </p:sp>
            <p:sp>
              <p:nvSpPr>
                <p:cNvPr id="156" name="TextBox 155">
                  <a:extLst>
                    <a:ext uri="{FF2B5EF4-FFF2-40B4-BE49-F238E27FC236}">
                      <a16:creationId xmlns:a16="http://schemas.microsoft.com/office/drawing/2014/main" id="{6B82D58F-F87D-4C40-901F-459409541332}"/>
                    </a:ext>
                  </a:extLst>
                </p:cNvPr>
                <p:cNvSpPr txBox="1"/>
                <p:nvPr/>
              </p:nvSpPr>
              <p:spPr>
                <a:xfrm>
                  <a:off x="1154331" y="1703559"/>
                  <a:ext cx="36401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>
                      <a:solidFill>
                        <a:schemeClr val="bg1"/>
                      </a:solidFill>
                    </a:rPr>
                    <a:t>7</a:t>
                  </a:r>
                </a:p>
              </p:txBody>
            </p:sp>
            <p:grpSp>
              <p:nvGrpSpPr>
                <p:cNvPr id="161" name="Group 160">
                  <a:extLst>
                    <a:ext uri="{FF2B5EF4-FFF2-40B4-BE49-F238E27FC236}">
                      <a16:creationId xmlns:a16="http://schemas.microsoft.com/office/drawing/2014/main" id="{F99BE7E3-05A2-45BF-A747-B590B26DD2C6}"/>
                    </a:ext>
                  </a:extLst>
                </p:cNvPr>
                <p:cNvGrpSpPr/>
                <p:nvPr/>
              </p:nvGrpSpPr>
              <p:grpSpPr>
                <a:xfrm>
                  <a:off x="1146611" y="789942"/>
                  <a:ext cx="5276367" cy="5349251"/>
                  <a:chOff x="1146611" y="789942"/>
                  <a:chExt cx="5276367" cy="5349251"/>
                </a:xfrm>
              </p:grpSpPr>
              <p:grpSp>
                <p:nvGrpSpPr>
                  <p:cNvPr id="68" name="Group 67">
                    <a:extLst>
                      <a:ext uri="{FF2B5EF4-FFF2-40B4-BE49-F238E27FC236}">
                        <a16:creationId xmlns:a16="http://schemas.microsoft.com/office/drawing/2014/main" id="{5DA04F56-5A7A-43A4-B84F-B0D6FC1A05D2}"/>
                      </a:ext>
                    </a:extLst>
                  </p:cNvPr>
                  <p:cNvGrpSpPr/>
                  <p:nvPr/>
                </p:nvGrpSpPr>
                <p:grpSpPr>
                  <a:xfrm>
                    <a:off x="1398451" y="1038504"/>
                    <a:ext cx="4784725" cy="4775200"/>
                    <a:chOff x="1009650" y="1168400"/>
                    <a:chExt cx="4784725" cy="4775200"/>
                  </a:xfrm>
                </p:grpSpPr>
                <p:sp>
                  <p:nvSpPr>
                    <p:cNvPr id="4" name="Rectangle 3">
                      <a:extLst>
                        <a:ext uri="{FF2B5EF4-FFF2-40B4-BE49-F238E27FC236}">
                          <a16:creationId xmlns:a16="http://schemas.microsoft.com/office/drawing/2014/main" id="{1ACA6840-69EF-476C-BF5D-337DD39812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60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" name="Rectangle 4">
                      <a:extLst>
                        <a:ext uri="{FF2B5EF4-FFF2-40B4-BE49-F238E27FC236}">
                          <a16:creationId xmlns:a16="http://schemas.microsoft.com/office/drawing/2014/main" id="{3299179E-831C-4565-B3C0-630F66606A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129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" name="Rectangle 5">
                      <a:extLst>
                        <a:ext uri="{FF2B5EF4-FFF2-40B4-BE49-F238E27FC236}">
                          <a16:creationId xmlns:a16="http://schemas.microsoft.com/office/drawing/2014/main" id="{BA0E261C-0A09-42E5-BF46-890B3499AF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98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7" name="Rectangle 6">
                      <a:extLst>
                        <a:ext uri="{FF2B5EF4-FFF2-40B4-BE49-F238E27FC236}">
                          <a16:creationId xmlns:a16="http://schemas.microsoft.com/office/drawing/2014/main" id="{0CAC735C-5687-42AD-980D-138FAD9BFA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67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8" name="Rectangle 7">
                      <a:extLst>
                        <a:ext uri="{FF2B5EF4-FFF2-40B4-BE49-F238E27FC236}">
                          <a16:creationId xmlns:a16="http://schemas.microsoft.com/office/drawing/2014/main" id="{005BD742-50BF-4989-9147-48CF151A16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36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9" name="Rectangle 8">
                      <a:extLst>
                        <a:ext uri="{FF2B5EF4-FFF2-40B4-BE49-F238E27FC236}">
                          <a16:creationId xmlns:a16="http://schemas.microsoft.com/office/drawing/2014/main" id="{0FBC635C-7D2F-4D24-8040-1470EAB65D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005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0" name="Rectangle 9">
                      <a:extLst>
                        <a:ext uri="{FF2B5EF4-FFF2-40B4-BE49-F238E27FC236}">
                          <a16:creationId xmlns:a16="http://schemas.microsoft.com/office/drawing/2014/main" id="{48637594-01E9-4F23-9E72-24BDEA32F6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74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1" name="Rectangle 10">
                      <a:extLst>
                        <a:ext uri="{FF2B5EF4-FFF2-40B4-BE49-F238E27FC236}">
                          <a16:creationId xmlns:a16="http://schemas.microsoft.com/office/drawing/2014/main" id="{69FE63D6-6BFA-4235-9F02-72DF886BA1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43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2" name="Rectangle 11">
                      <a:extLst>
                        <a:ext uri="{FF2B5EF4-FFF2-40B4-BE49-F238E27FC236}">
                          <a16:creationId xmlns:a16="http://schemas.microsoft.com/office/drawing/2014/main" id="{265A0788-A1F4-412A-9432-D197148F7A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74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3" name="Rectangle 12">
                      <a:extLst>
                        <a:ext uri="{FF2B5EF4-FFF2-40B4-BE49-F238E27FC236}">
                          <a16:creationId xmlns:a16="http://schemas.microsoft.com/office/drawing/2014/main" id="{3F4361A8-60A4-4078-94C7-F48A4D5067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91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4" name="Rectangle 13">
                      <a:extLst>
                        <a:ext uri="{FF2B5EF4-FFF2-40B4-BE49-F238E27FC236}">
                          <a16:creationId xmlns:a16="http://schemas.microsoft.com/office/drawing/2014/main" id="{D1FA3F2C-516F-4126-99E0-E7CEEB189A2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160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5" name="Rectangle 14">
                      <a:extLst>
                        <a:ext uri="{FF2B5EF4-FFF2-40B4-BE49-F238E27FC236}">
                          <a16:creationId xmlns:a16="http://schemas.microsoft.com/office/drawing/2014/main" id="{1599E5DD-5E73-4309-A79E-2BB4242840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129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6" name="Rectangle 15">
                      <a:extLst>
                        <a:ext uri="{FF2B5EF4-FFF2-40B4-BE49-F238E27FC236}">
                          <a16:creationId xmlns:a16="http://schemas.microsoft.com/office/drawing/2014/main" id="{14D19F20-AB06-4068-AA31-00FF8FF68A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98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7" name="Rectangle 16">
                      <a:extLst>
                        <a:ext uri="{FF2B5EF4-FFF2-40B4-BE49-F238E27FC236}">
                          <a16:creationId xmlns:a16="http://schemas.microsoft.com/office/drawing/2014/main" id="{A0134425-3FC7-43A1-AA02-8BAA6C95BE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67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8" name="Rectangle 17">
                      <a:extLst>
                        <a:ext uri="{FF2B5EF4-FFF2-40B4-BE49-F238E27FC236}">
                          <a16:creationId xmlns:a16="http://schemas.microsoft.com/office/drawing/2014/main" id="{D2C94674-12C1-4699-8284-B0430BEAB4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036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9" name="Rectangle 18">
                      <a:extLst>
                        <a:ext uri="{FF2B5EF4-FFF2-40B4-BE49-F238E27FC236}">
                          <a16:creationId xmlns:a16="http://schemas.microsoft.com/office/drawing/2014/main" id="{C6DBCB0D-8BA6-414E-8130-C9BAA5ECB0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005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0" name="Rectangle 19">
                      <a:extLst>
                        <a:ext uri="{FF2B5EF4-FFF2-40B4-BE49-F238E27FC236}">
                          <a16:creationId xmlns:a16="http://schemas.microsoft.com/office/drawing/2014/main" id="{05EE293E-5F72-476A-8BAB-2B77EF86AA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28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1" name="Rectangle 20">
                      <a:extLst>
                        <a:ext uri="{FF2B5EF4-FFF2-40B4-BE49-F238E27FC236}">
                          <a16:creationId xmlns:a16="http://schemas.microsoft.com/office/drawing/2014/main" id="{AEE693FF-CB6D-4269-A98A-EEEE47D6D2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097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2" name="Rectangle 21">
                      <a:extLst>
                        <a:ext uri="{FF2B5EF4-FFF2-40B4-BE49-F238E27FC236}">
                          <a16:creationId xmlns:a16="http://schemas.microsoft.com/office/drawing/2014/main" id="{0BC8A449-CEB5-4B25-9273-194E5CB66AE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66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3" name="Rectangle 22">
                      <a:extLst>
                        <a:ext uri="{FF2B5EF4-FFF2-40B4-BE49-F238E27FC236}">
                          <a16:creationId xmlns:a16="http://schemas.microsoft.com/office/drawing/2014/main" id="{B28EDDCF-74DF-4317-9E06-18672834E1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35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4" name="Rectangle 23">
                      <a:extLst>
                        <a:ext uri="{FF2B5EF4-FFF2-40B4-BE49-F238E27FC236}">
                          <a16:creationId xmlns:a16="http://schemas.microsoft.com/office/drawing/2014/main" id="{DC6CDF95-5C49-4919-B360-796F920373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04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5" name="Rectangle 24">
                      <a:extLst>
                        <a:ext uri="{FF2B5EF4-FFF2-40B4-BE49-F238E27FC236}">
                          <a16:creationId xmlns:a16="http://schemas.microsoft.com/office/drawing/2014/main" id="{A8931BD2-9EC4-470F-9A41-C34415A4A2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973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6" name="Rectangle 25">
                      <a:extLst>
                        <a:ext uri="{FF2B5EF4-FFF2-40B4-BE49-F238E27FC236}">
                          <a16:creationId xmlns:a16="http://schemas.microsoft.com/office/drawing/2014/main" id="{6B80ABAE-6095-4C13-9F66-5F74D56912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42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7" name="Rectangle 26">
                      <a:extLst>
                        <a:ext uri="{FF2B5EF4-FFF2-40B4-BE49-F238E27FC236}">
                          <a16:creationId xmlns:a16="http://schemas.microsoft.com/office/drawing/2014/main" id="{3F025013-2208-4880-B0FC-2ADEC3882E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11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8" name="Rectangle 27">
                      <a:extLst>
                        <a:ext uri="{FF2B5EF4-FFF2-40B4-BE49-F238E27FC236}">
                          <a16:creationId xmlns:a16="http://schemas.microsoft.com/office/drawing/2014/main" id="{5F1B6759-0E78-4FF3-AA89-97A45ABD0EA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43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9" name="Rectangle 28">
                      <a:extLst>
                        <a:ext uri="{FF2B5EF4-FFF2-40B4-BE49-F238E27FC236}">
                          <a16:creationId xmlns:a16="http://schemas.microsoft.com/office/drawing/2014/main" id="{410459B8-BD70-46B5-93F6-3DE91CD52F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60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0" name="Rectangle 29">
                      <a:extLst>
                        <a:ext uri="{FF2B5EF4-FFF2-40B4-BE49-F238E27FC236}">
                          <a16:creationId xmlns:a16="http://schemas.microsoft.com/office/drawing/2014/main" id="{FE2C4260-223F-4F66-B9C9-9A38BA4645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129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1" name="Rectangle 30">
                      <a:extLst>
                        <a:ext uri="{FF2B5EF4-FFF2-40B4-BE49-F238E27FC236}">
                          <a16:creationId xmlns:a16="http://schemas.microsoft.com/office/drawing/2014/main" id="{65D10489-9B71-43C1-8C56-7E6C64AD0A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98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2" name="Rectangle 31">
                      <a:extLst>
                        <a:ext uri="{FF2B5EF4-FFF2-40B4-BE49-F238E27FC236}">
                          <a16:creationId xmlns:a16="http://schemas.microsoft.com/office/drawing/2014/main" id="{AC52D6C5-FBF2-4244-92BF-669C32AA92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67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3" name="Rectangle 32">
                      <a:extLst>
                        <a:ext uri="{FF2B5EF4-FFF2-40B4-BE49-F238E27FC236}">
                          <a16:creationId xmlns:a16="http://schemas.microsoft.com/office/drawing/2014/main" id="{020599C7-0C0D-46E8-A116-15324BD68F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36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4" name="Rectangle 33">
                      <a:extLst>
                        <a:ext uri="{FF2B5EF4-FFF2-40B4-BE49-F238E27FC236}">
                          <a16:creationId xmlns:a16="http://schemas.microsoft.com/office/drawing/2014/main" id="{3FEE8982-3898-45D9-8B0C-1E6E3E282F8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005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5" name="Rectangle 34">
                      <a:extLst>
                        <a:ext uri="{FF2B5EF4-FFF2-40B4-BE49-F238E27FC236}">
                          <a16:creationId xmlns:a16="http://schemas.microsoft.com/office/drawing/2014/main" id="{61BC23DD-F996-4FA0-B1F6-C679F9E2171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74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6" name="Rectangle 35">
                      <a:extLst>
                        <a:ext uri="{FF2B5EF4-FFF2-40B4-BE49-F238E27FC236}">
                          <a16:creationId xmlns:a16="http://schemas.microsoft.com/office/drawing/2014/main" id="{FBACBA0C-0274-49BD-B370-17C83790BE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28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7" name="Rectangle 36">
                      <a:extLst>
                        <a:ext uri="{FF2B5EF4-FFF2-40B4-BE49-F238E27FC236}">
                          <a16:creationId xmlns:a16="http://schemas.microsoft.com/office/drawing/2014/main" id="{2EDC737E-0709-40E2-A5E6-A5238C821DB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097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8" name="Rectangle 37">
                      <a:extLst>
                        <a:ext uri="{FF2B5EF4-FFF2-40B4-BE49-F238E27FC236}">
                          <a16:creationId xmlns:a16="http://schemas.microsoft.com/office/drawing/2014/main" id="{1D4CC6CA-4750-4D42-8C82-95EB843058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66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9" name="Rectangle 38">
                      <a:extLst>
                        <a:ext uri="{FF2B5EF4-FFF2-40B4-BE49-F238E27FC236}">
                          <a16:creationId xmlns:a16="http://schemas.microsoft.com/office/drawing/2014/main" id="{7C297200-C1D3-4E60-AAE3-7C79D1E690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35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0" name="Rectangle 39">
                      <a:extLst>
                        <a:ext uri="{FF2B5EF4-FFF2-40B4-BE49-F238E27FC236}">
                          <a16:creationId xmlns:a16="http://schemas.microsoft.com/office/drawing/2014/main" id="{E143CAE2-2425-4D73-B361-14988E9C15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04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1" name="Rectangle 40">
                      <a:extLst>
                        <a:ext uri="{FF2B5EF4-FFF2-40B4-BE49-F238E27FC236}">
                          <a16:creationId xmlns:a16="http://schemas.microsoft.com/office/drawing/2014/main" id="{83E8BEAF-9260-468B-B6A2-336A3B0F132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973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2" name="Rectangle 41">
                      <a:extLst>
                        <a:ext uri="{FF2B5EF4-FFF2-40B4-BE49-F238E27FC236}">
                          <a16:creationId xmlns:a16="http://schemas.microsoft.com/office/drawing/2014/main" id="{338EF69F-127B-4E4A-89BD-1404DD45FB2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42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3" name="Rectangle 42">
                      <a:extLst>
                        <a:ext uri="{FF2B5EF4-FFF2-40B4-BE49-F238E27FC236}">
                          <a16:creationId xmlns:a16="http://schemas.microsoft.com/office/drawing/2014/main" id="{385122F6-8018-449B-BE51-77939F49AC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11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4" name="Rectangle 43">
                      <a:extLst>
                        <a:ext uri="{FF2B5EF4-FFF2-40B4-BE49-F238E27FC236}">
                          <a16:creationId xmlns:a16="http://schemas.microsoft.com/office/drawing/2014/main" id="{34BDF277-847C-4BDC-AFA2-5877BEAE15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43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5" name="Rectangle 44">
                      <a:extLst>
                        <a:ext uri="{FF2B5EF4-FFF2-40B4-BE49-F238E27FC236}">
                          <a16:creationId xmlns:a16="http://schemas.microsoft.com/office/drawing/2014/main" id="{1991922F-ABA1-478B-88D0-3E9BF237385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60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6" name="Rectangle 45">
                      <a:extLst>
                        <a:ext uri="{FF2B5EF4-FFF2-40B4-BE49-F238E27FC236}">
                          <a16:creationId xmlns:a16="http://schemas.microsoft.com/office/drawing/2014/main" id="{A253D611-8695-434F-A24D-71A1E5D94A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129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7" name="Rectangle 46">
                      <a:extLst>
                        <a:ext uri="{FF2B5EF4-FFF2-40B4-BE49-F238E27FC236}">
                          <a16:creationId xmlns:a16="http://schemas.microsoft.com/office/drawing/2014/main" id="{70CEE6FE-9894-4058-B045-ADD43A4CF4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98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8" name="Rectangle 47">
                      <a:extLst>
                        <a:ext uri="{FF2B5EF4-FFF2-40B4-BE49-F238E27FC236}">
                          <a16:creationId xmlns:a16="http://schemas.microsoft.com/office/drawing/2014/main" id="{567AC4C4-7706-4487-A22D-171F24FFFF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67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9" name="Rectangle 48">
                      <a:extLst>
                        <a:ext uri="{FF2B5EF4-FFF2-40B4-BE49-F238E27FC236}">
                          <a16:creationId xmlns:a16="http://schemas.microsoft.com/office/drawing/2014/main" id="{4B8BEEB2-A3D1-49F8-A9E7-785DAEC243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36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0" name="Rectangle 49">
                      <a:extLst>
                        <a:ext uri="{FF2B5EF4-FFF2-40B4-BE49-F238E27FC236}">
                          <a16:creationId xmlns:a16="http://schemas.microsoft.com/office/drawing/2014/main" id="{7AAD2F03-A322-4997-93DA-D5402F098F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005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1" name="Rectangle 50">
                      <a:extLst>
                        <a:ext uri="{FF2B5EF4-FFF2-40B4-BE49-F238E27FC236}">
                          <a16:creationId xmlns:a16="http://schemas.microsoft.com/office/drawing/2014/main" id="{537CA9FD-38AC-485A-8398-36A76C3804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74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2" name="Rectangle 51">
                      <a:extLst>
                        <a:ext uri="{FF2B5EF4-FFF2-40B4-BE49-F238E27FC236}">
                          <a16:creationId xmlns:a16="http://schemas.microsoft.com/office/drawing/2014/main" id="{8D3416B9-2E92-4195-8D1B-97C7A953AD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96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3" name="Rectangle 52">
                      <a:extLst>
                        <a:ext uri="{FF2B5EF4-FFF2-40B4-BE49-F238E27FC236}">
                          <a16:creationId xmlns:a16="http://schemas.microsoft.com/office/drawing/2014/main" id="{DC5D4CD9-9042-44B7-9E09-934ADDA02B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065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4" name="Rectangle 53">
                      <a:extLst>
                        <a:ext uri="{FF2B5EF4-FFF2-40B4-BE49-F238E27FC236}">
                          <a16:creationId xmlns:a16="http://schemas.microsoft.com/office/drawing/2014/main" id="{414DCD1D-2531-4AAB-B1A7-4A42A1A372A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34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5" name="Rectangle 54">
                      <a:extLst>
                        <a:ext uri="{FF2B5EF4-FFF2-40B4-BE49-F238E27FC236}">
                          <a16:creationId xmlns:a16="http://schemas.microsoft.com/office/drawing/2014/main" id="{51CBC3BB-8CCF-4970-A308-FE32B284D5A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03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6" name="Rectangle 55">
                      <a:extLst>
                        <a:ext uri="{FF2B5EF4-FFF2-40B4-BE49-F238E27FC236}">
                          <a16:creationId xmlns:a16="http://schemas.microsoft.com/office/drawing/2014/main" id="{BF842DB5-95CE-48BD-8541-D8A3D23DEA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972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7" name="Rectangle 56">
                      <a:extLst>
                        <a:ext uri="{FF2B5EF4-FFF2-40B4-BE49-F238E27FC236}">
                          <a16:creationId xmlns:a16="http://schemas.microsoft.com/office/drawing/2014/main" id="{E82BCE9B-9580-4D85-9D09-F08370A0E62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941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8" name="Rectangle 57">
                      <a:extLst>
                        <a:ext uri="{FF2B5EF4-FFF2-40B4-BE49-F238E27FC236}">
                          <a16:creationId xmlns:a16="http://schemas.microsoft.com/office/drawing/2014/main" id="{68101556-A825-4488-AE91-2355C5432A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10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9" name="Rectangle 58">
                      <a:extLst>
                        <a:ext uri="{FF2B5EF4-FFF2-40B4-BE49-F238E27FC236}">
                          <a16:creationId xmlns:a16="http://schemas.microsoft.com/office/drawing/2014/main" id="{EEF7AE34-7BA8-425F-8C87-66CBB887D65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879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0" name="Rectangle 59">
                      <a:extLst>
                        <a:ext uri="{FF2B5EF4-FFF2-40B4-BE49-F238E27FC236}">
                          <a16:creationId xmlns:a16="http://schemas.microsoft.com/office/drawing/2014/main" id="{D9115B4E-9BB7-47DF-884A-24D07B2371C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11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1" name="Rectangle 60">
                      <a:extLst>
                        <a:ext uri="{FF2B5EF4-FFF2-40B4-BE49-F238E27FC236}">
                          <a16:creationId xmlns:a16="http://schemas.microsoft.com/office/drawing/2014/main" id="{1E624C31-744A-4FB9-9AB0-9EBF0A6CFB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28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2" name="Rectangle 61">
                      <a:extLst>
                        <a:ext uri="{FF2B5EF4-FFF2-40B4-BE49-F238E27FC236}">
                          <a16:creationId xmlns:a16="http://schemas.microsoft.com/office/drawing/2014/main" id="{B531AA4B-B9F6-4931-BF00-2637CA63C8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097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3" name="Rectangle 62">
                      <a:extLst>
                        <a:ext uri="{FF2B5EF4-FFF2-40B4-BE49-F238E27FC236}">
                          <a16:creationId xmlns:a16="http://schemas.microsoft.com/office/drawing/2014/main" id="{30A8B2CD-01F0-493E-BF15-E369861FC5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66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4" name="Rectangle 63">
                      <a:extLst>
                        <a:ext uri="{FF2B5EF4-FFF2-40B4-BE49-F238E27FC236}">
                          <a16:creationId xmlns:a16="http://schemas.microsoft.com/office/drawing/2014/main" id="{5CD8CA88-7411-48D4-A258-D35876A28A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35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5" name="Rectangle 64">
                      <a:extLst>
                        <a:ext uri="{FF2B5EF4-FFF2-40B4-BE49-F238E27FC236}">
                          <a16:creationId xmlns:a16="http://schemas.microsoft.com/office/drawing/2014/main" id="{24A7469D-3620-40F1-818D-D8D13A8CE1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04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6" name="Rectangle 65">
                      <a:extLst>
                        <a:ext uri="{FF2B5EF4-FFF2-40B4-BE49-F238E27FC236}">
                          <a16:creationId xmlns:a16="http://schemas.microsoft.com/office/drawing/2014/main" id="{E8080406-3586-4B60-97D0-11B321690C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973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7" name="Rectangle 66">
                      <a:extLst>
                        <a:ext uri="{FF2B5EF4-FFF2-40B4-BE49-F238E27FC236}">
                          <a16:creationId xmlns:a16="http://schemas.microsoft.com/office/drawing/2014/main" id="{7DC62F5D-4A62-428E-9FAF-336147840C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42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sp>
                <p:nvSpPr>
                  <p:cNvPr id="69" name="Trapezoid 68">
                    <a:extLst>
                      <a:ext uri="{FF2B5EF4-FFF2-40B4-BE49-F238E27FC236}">
                        <a16:creationId xmlns:a16="http://schemas.microsoft.com/office/drawing/2014/main" id="{AFDD5BB4-A395-4EFB-87D1-CEDBEF728E54}"/>
                      </a:ext>
                    </a:extLst>
                  </p:cNvPr>
                  <p:cNvSpPr/>
                  <p:nvPr/>
                </p:nvSpPr>
                <p:spPr>
                  <a:xfrm flipV="1">
                    <a:off x="1170304" y="789942"/>
                    <a:ext cx="5242560" cy="248555"/>
                  </a:xfrm>
                  <a:prstGeom prst="trapezoid">
                    <a:avLst>
                      <a:gd name="adj" fmla="val 94161"/>
                    </a:avLst>
                  </a:prstGeom>
                  <a:blipFill>
                    <a:blip r:embed="rId2"/>
                    <a:tile tx="0" ty="0" sx="100000" sy="100000" flip="none" algn="tl"/>
                  </a:blip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70" name="Trapezoid 69">
                    <a:extLst>
                      <a:ext uri="{FF2B5EF4-FFF2-40B4-BE49-F238E27FC236}">
                        <a16:creationId xmlns:a16="http://schemas.microsoft.com/office/drawing/2014/main" id="{5BDED40D-A4B6-4725-A2B1-1CDE12F985ED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1180418" y="5810985"/>
                    <a:ext cx="5242560" cy="248555"/>
                  </a:xfrm>
                  <a:prstGeom prst="trapezoid">
                    <a:avLst>
                      <a:gd name="adj" fmla="val 94161"/>
                    </a:avLst>
                  </a:prstGeom>
                  <a:blipFill>
                    <a:blip r:embed="rId2"/>
                    <a:tile tx="0" ty="0" sx="100000" sy="100000" flip="none" algn="tl"/>
                  </a:blip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72" name="Trapezoid 71">
                    <a:extLst>
                      <a:ext uri="{FF2B5EF4-FFF2-40B4-BE49-F238E27FC236}">
                        <a16:creationId xmlns:a16="http://schemas.microsoft.com/office/drawing/2014/main" id="{FE4EE9EB-8852-4F88-AF49-CC389AE4D75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672525" y="3295220"/>
                    <a:ext cx="5234597" cy="235586"/>
                  </a:xfrm>
                  <a:prstGeom prst="trapezoid">
                    <a:avLst>
                      <a:gd name="adj" fmla="val 102342"/>
                    </a:avLst>
                  </a:prstGeom>
                  <a:blipFill>
                    <a:blip r:embed="rId2"/>
                    <a:tile tx="0" ty="0" sx="100000" sy="100000" flip="none" algn="tl"/>
                  </a:blip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42" name="TextBox 141">
                    <a:extLst>
                      <a:ext uri="{FF2B5EF4-FFF2-40B4-BE49-F238E27FC236}">
                        <a16:creationId xmlns:a16="http://schemas.microsoft.com/office/drawing/2014/main" id="{5478D092-7072-47A8-8987-61856AEC6145}"/>
                      </a:ext>
                    </a:extLst>
                  </p:cNvPr>
                  <p:cNvSpPr txBox="1"/>
                  <p:nvPr/>
                </p:nvSpPr>
                <p:spPr>
                  <a:xfrm>
                    <a:off x="1548606" y="5729884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a</a:t>
                    </a:r>
                  </a:p>
                </p:txBody>
              </p:sp>
              <p:sp>
                <p:nvSpPr>
                  <p:cNvPr id="143" name="TextBox 142">
                    <a:extLst>
                      <a:ext uri="{FF2B5EF4-FFF2-40B4-BE49-F238E27FC236}">
                        <a16:creationId xmlns:a16="http://schemas.microsoft.com/office/drawing/2014/main" id="{C4776F2D-4EDB-441B-AA7A-A5430F2E5626}"/>
                      </a:ext>
                    </a:extLst>
                  </p:cNvPr>
                  <p:cNvSpPr txBox="1"/>
                  <p:nvPr/>
                </p:nvSpPr>
                <p:spPr>
                  <a:xfrm>
                    <a:off x="2149133" y="5729884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b</a:t>
                    </a:r>
                  </a:p>
                </p:txBody>
              </p:sp>
              <p:sp>
                <p:nvSpPr>
                  <p:cNvPr id="144" name="TextBox 143">
                    <a:extLst>
                      <a:ext uri="{FF2B5EF4-FFF2-40B4-BE49-F238E27FC236}">
                        <a16:creationId xmlns:a16="http://schemas.microsoft.com/office/drawing/2014/main" id="{7B26844B-ACF0-44A1-B60E-23D835E6C78F}"/>
                      </a:ext>
                    </a:extLst>
                  </p:cNvPr>
                  <p:cNvSpPr txBox="1"/>
                  <p:nvPr/>
                </p:nvSpPr>
                <p:spPr>
                  <a:xfrm>
                    <a:off x="2748335" y="5739083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c</a:t>
                    </a:r>
                  </a:p>
                </p:txBody>
              </p:sp>
              <p:sp>
                <p:nvSpPr>
                  <p:cNvPr id="145" name="TextBox 144">
                    <a:extLst>
                      <a:ext uri="{FF2B5EF4-FFF2-40B4-BE49-F238E27FC236}">
                        <a16:creationId xmlns:a16="http://schemas.microsoft.com/office/drawing/2014/main" id="{CC1FEE89-8CC4-4207-8E7C-1DB4EADB51AB}"/>
                      </a:ext>
                    </a:extLst>
                  </p:cNvPr>
                  <p:cNvSpPr txBox="1"/>
                  <p:nvPr/>
                </p:nvSpPr>
                <p:spPr>
                  <a:xfrm>
                    <a:off x="3348862" y="5739083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d</a:t>
                    </a:r>
                  </a:p>
                </p:txBody>
              </p:sp>
              <p:sp>
                <p:nvSpPr>
                  <p:cNvPr id="146" name="TextBox 145">
                    <a:extLst>
                      <a:ext uri="{FF2B5EF4-FFF2-40B4-BE49-F238E27FC236}">
                        <a16:creationId xmlns:a16="http://schemas.microsoft.com/office/drawing/2014/main" id="{76D10775-1936-4D94-8F71-44E4F08CE34D}"/>
                      </a:ext>
                    </a:extLst>
                  </p:cNvPr>
                  <p:cNvSpPr txBox="1"/>
                  <p:nvPr/>
                </p:nvSpPr>
                <p:spPr>
                  <a:xfrm>
                    <a:off x="3942380" y="5720685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e</a:t>
                    </a:r>
                  </a:p>
                </p:txBody>
              </p:sp>
              <p:sp>
                <p:nvSpPr>
                  <p:cNvPr id="147" name="TextBox 146">
                    <a:extLst>
                      <a:ext uri="{FF2B5EF4-FFF2-40B4-BE49-F238E27FC236}">
                        <a16:creationId xmlns:a16="http://schemas.microsoft.com/office/drawing/2014/main" id="{254A74E5-2A37-407F-AE06-D3527A101B13}"/>
                      </a:ext>
                    </a:extLst>
                  </p:cNvPr>
                  <p:cNvSpPr txBox="1"/>
                  <p:nvPr/>
                </p:nvSpPr>
                <p:spPr>
                  <a:xfrm>
                    <a:off x="4542907" y="5720685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f</a:t>
                    </a:r>
                  </a:p>
                </p:txBody>
              </p:sp>
              <p:sp>
                <p:nvSpPr>
                  <p:cNvPr id="148" name="TextBox 147">
                    <a:extLst>
                      <a:ext uri="{FF2B5EF4-FFF2-40B4-BE49-F238E27FC236}">
                        <a16:creationId xmlns:a16="http://schemas.microsoft.com/office/drawing/2014/main" id="{20799E9E-189A-4126-BA09-A0B80E6F731B}"/>
                      </a:ext>
                    </a:extLst>
                  </p:cNvPr>
                  <p:cNvSpPr txBox="1"/>
                  <p:nvPr/>
                </p:nvSpPr>
                <p:spPr>
                  <a:xfrm>
                    <a:off x="5142109" y="5729884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g</a:t>
                    </a:r>
                  </a:p>
                </p:txBody>
              </p:sp>
              <p:sp>
                <p:nvSpPr>
                  <p:cNvPr id="149" name="TextBox 148">
                    <a:extLst>
                      <a:ext uri="{FF2B5EF4-FFF2-40B4-BE49-F238E27FC236}">
                        <a16:creationId xmlns:a16="http://schemas.microsoft.com/office/drawing/2014/main" id="{45490A2A-9FF8-458E-B826-CF49331E2ACA}"/>
                      </a:ext>
                    </a:extLst>
                  </p:cNvPr>
                  <p:cNvSpPr txBox="1"/>
                  <p:nvPr/>
                </p:nvSpPr>
                <p:spPr>
                  <a:xfrm>
                    <a:off x="5742636" y="5729884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h</a:t>
                    </a:r>
                  </a:p>
                </p:txBody>
              </p:sp>
              <p:sp>
                <p:nvSpPr>
                  <p:cNvPr id="150" name="TextBox 149">
                    <a:extLst>
                      <a:ext uri="{FF2B5EF4-FFF2-40B4-BE49-F238E27FC236}">
                        <a16:creationId xmlns:a16="http://schemas.microsoft.com/office/drawing/2014/main" id="{30FDB1C0-8857-4948-BDA0-4B3B4D240E51}"/>
                      </a:ext>
                    </a:extLst>
                  </p:cNvPr>
                  <p:cNvSpPr txBox="1"/>
                  <p:nvPr/>
                </p:nvSpPr>
                <p:spPr>
                  <a:xfrm>
                    <a:off x="1151594" y="5310737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1</a:t>
                    </a:r>
                  </a:p>
                </p:txBody>
              </p:sp>
              <p:sp>
                <p:nvSpPr>
                  <p:cNvPr id="152" name="TextBox 151">
                    <a:extLst>
                      <a:ext uri="{FF2B5EF4-FFF2-40B4-BE49-F238E27FC236}">
                        <a16:creationId xmlns:a16="http://schemas.microsoft.com/office/drawing/2014/main" id="{4320CA1C-06FD-4E8C-892A-9FB58CA9BF07}"/>
                      </a:ext>
                    </a:extLst>
                  </p:cNvPr>
                  <p:cNvSpPr txBox="1"/>
                  <p:nvPr/>
                </p:nvSpPr>
                <p:spPr>
                  <a:xfrm>
                    <a:off x="1146611" y="4098042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3</a:t>
                    </a:r>
                  </a:p>
                </p:txBody>
              </p:sp>
              <p:sp>
                <p:nvSpPr>
                  <p:cNvPr id="155" name="TextBox 154">
                    <a:extLst>
                      <a:ext uri="{FF2B5EF4-FFF2-40B4-BE49-F238E27FC236}">
                        <a16:creationId xmlns:a16="http://schemas.microsoft.com/office/drawing/2014/main" id="{29A10450-CCBB-4067-A96E-BB11EA485E01}"/>
                      </a:ext>
                    </a:extLst>
                  </p:cNvPr>
                  <p:cNvSpPr txBox="1"/>
                  <p:nvPr/>
                </p:nvSpPr>
                <p:spPr>
                  <a:xfrm>
                    <a:off x="1156061" y="2323151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6</a:t>
                    </a:r>
                  </a:p>
                </p:txBody>
              </p:sp>
              <p:sp>
                <p:nvSpPr>
                  <p:cNvPr id="158" name="TextBox 157">
                    <a:extLst>
                      <a:ext uri="{FF2B5EF4-FFF2-40B4-BE49-F238E27FC236}">
                        <a16:creationId xmlns:a16="http://schemas.microsoft.com/office/drawing/2014/main" id="{E32E8DC0-305E-43A7-A11B-0364AF0ECDA8}"/>
                      </a:ext>
                    </a:extLst>
                  </p:cNvPr>
                  <p:cNvSpPr txBox="1"/>
                  <p:nvPr/>
                </p:nvSpPr>
                <p:spPr>
                  <a:xfrm>
                    <a:off x="1162126" y="1139239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8</a:t>
                    </a:r>
                  </a:p>
                </p:txBody>
              </p:sp>
            </p:grpSp>
          </p:grpSp>
        </p:grp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BB16C8D0-8451-4E38-A31D-36318A2D7267}"/>
                </a:ext>
              </a:extLst>
            </p:cNvPr>
            <p:cNvSpPr txBox="1"/>
            <p:nvPr/>
          </p:nvSpPr>
          <p:spPr>
            <a:xfrm>
              <a:off x="1143358" y="3504939"/>
              <a:ext cx="3640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63935FE9-7437-4B98-8993-7F0168D755BD}"/>
              </a:ext>
            </a:extLst>
          </p:cNvPr>
          <p:cNvGrpSpPr/>
          <p:nvPr/>
        </p:nvGrpSpPr>
        <p:grpSpPr>
          <a:xfrm>
            <a:off x="5778360" y="4036674"/>
            <a:ext cx="251450" cy="563761"/>
            <a:chOff x="7694966" y="1722120"/>
            <a:chExt cx="750534" cy="1706880"/>
          </a:xfrm>
        </p:grpSpPr>
        <p:sp>
          <p:nvSpPr>
            <p:cNvPr id="87" name="Trapezoid 79">
              <a:extLst>
                <a:ext uri="{FF2B5EF4-FFF2-40B4-BE49-F238E27FC236}">
                  <a16:creationId xmlns:a16="http://schemas.microsoft.com/office/drawing/2014/main" id="{3A23EA01-0AC0-4633-A5EB-66F570E4841A}"/>
                </a:ext>
              </a:extLst>
            </p:cNvPr>
            <p:cNvSpPr/>
            <p:nvPr/>
          </p:nvSpPr>
          <p:spPr>
            <a:xfrm>
              <a:off x="7694967" y="2266950"/>
              <a:ext cx="750532" cy="938616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0AEE4ED9-005D-4451-9FA9-8A0C9F44D5FE}"/>
                </a:ext>
              </a:extLst>
            </p:cNvPr>
            <p:cNvGrpSpPr/>
            <p:nvPr/>
          </p:nvGrpSpPr>
          <p:grpSpPr>
            <a:xfrm>
              <a:off x="7694966" y="3206750"/>
              <a:ext cx="750534" cy="222250"/>
              <a:chOff x="7694966" y="3234753"/>
              <a:chExt cx="602459" cy="194247"/>
            </a:xfrm>
          </p:grpSpPr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FAFA8B26-1763-45AA-B252-9883A00DA001}"/>
                  </a:ext>
                </a:extLst>
              </p:cNvPr>
              <p:cNvSpPr/>
              <p:nvPr/>
            </p:nvSpPr>
            <p:spPr>
              <a:xfrm>
                <a:off x="7694968" y="3234753"/>
                <a:ext cx="602457" cy="65094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144C0244-E9C8-4F6C-A649-32F1BF30A46F}"/>
                  </a:ext>
                </a:extLst>
              </p:cNvPr>
              <p:cNvSpPr/>
              <p:nvPr/>
            </p:nvSpPr>
            <p:spPr>
              <a:xfrm>
                <a:off x="7694966" y="3363906"/>
                <a:ext cx="602457" cy="65094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Rectangle 81">
                <a:extLst>
                  <a:ext uri="{FF2B5EF4-FFF2-40B4-BE49-F238E27FC236}">
                    <a16:creationId xmlns:a16="http://schemas.microsoft.com/office/drawing/2014/main" id="{723C1C3C-A9B3-4FC7-89A7-543BB2585EB0}"/>
                  </a:ext>
                </a:extLst>
              </p:cNvPr>
              <p:cNvSpPr/>
              <p:nvPr/>
            </p:nvSpPr>
            <p:spPr>
              <a:xfrm>
                <a:off x="7694966" y="3298812"/>
                <a:ext cx="602457" cy="65094"/>
              </a:xfrm>
              <a:custGeom>
                <a:avLst/>
                <a:gdLst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2457" h="65094">
                    <a:moveTo>
                      <a:pt x="0" y="0"/>
                    </a:moveTo>
                    <a:lnTo>
                      <a:pt x="602457" y="0"/>
                    </a:lnTo>
                    <a:cubicBezTo>
                      <a:pt x="569119" y="28842"/>
                      <a:pt x="571502" y="43396"/>
                      <a:pt x="602457" y="65094"/>
                    </a:cubicBezTo>
                    <a:lnTo>
                      <a:pt x="0" y="65094"/>
                    </a:lnTo>
                    <a:cubicBezTo>
                      <a:pt x="33338" y="45777"/>
                      <a:pt x="30957" y="26461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2" name="Trapezoid 91">
              <a:extLst>
                <a:ext uri="{FF2B5EF4-FFF2-40B4-BE49-F238E27FC236}">
                  <a16:creationId xmlns:a16="http://schemas.microsoft.com/office/drawing/2014/main" id="{6F3C3799-3C91-4F36-A520-AF877D9EFB98}"/>
                </a:ext>
              </a:extLst>
            </p:cNvPr>
            <p:cNvSpPr/>
            <p:nvPr/>
          </p:nvSpPr>
          <p:spPr>
            <a:xfrm flipV="1">
              <a:off x="7810500" y="2067529"/>
              <a:ext cx="520700" cy="198235"/>
            </a:xfrm>
            <a:custGeom>
              <a:avLst/>
              <a:gdLst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0700" h="198235">
                  <a:moveTo>
                    <a:pt x="0" y="198235"/>
                  </a:moveTo>
                  <a:cubicBezTo>
                    <a:pt x="82136" y="132157"/>
                    <a:pt x="110298" y="75603"/>
                    <a:pt x="74959" y="0"/>
                  </a:cubicBezTo>
                  <a:lnTo>
                    <a:pt x="445741" y="0"/>
                  </a:lnTo>
                  <a:cubicBezTo>
                    <a:pt x="413577" y="66078"/>
                    <a:pt x="460789" y="128982"/>
                    <a:pt x="520700" y="198235"/>
                  </a:cubicBezTo>
                  <a:lnTo>
                    <a:pt x="0" y="198235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Cross 92">
              <a:extLst>
                <a:ext uri="{FF2B5EF4-FFF2-40B4-BE49-F238E27FC236}">
                  <a16:creationId xmlns:a16="http://schemas.microsoft.com/office/drawing/2014/main" id="{4A0871BE-824A-4F21-A1A1-90E9B34AE1DC}"/>
                </a:ext>
              </a:extLst>
            </p:cNvPr>
            <p:cNvSpPr/>
            <p:nvPr/>
          </p:nvSpPr>
          <p:spPr>
            <a:xfrm>
              <a:off x="7892018" y="1722120"/>
              <a:ext cx="344964" cy="344223"/>
            </a:xfrm>
            <a:prstGeom prst="plus">
              <a:avLst>
                <a:gd name="adj" fmla="val 35659"/>
              </a:avLst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57568218-776F-4DA6-95AD-B01EE1FE75A7}"/>
              </a:ext>
            </a:extLst>
          </p:cNvPr>
          <p:cNvGrpSpPr/>
          <p:nvPr/>
        </p:nvGrpSpPr>
        <p:grpSpPr>
          <a:xfrm>
            <a:off x="5151136" y="1070872"/>
            <a:ext cx="251450" cy="556766"/>
            <a:chOff x="6837222" y="3653522"/>
            <a:chExt cx="750534" cy="1685702"/>
          </a:xfrm>
        </p:grpSpPr>
        <p:sp>
          <p:nvSpPr>
            <p:cNvPr id="94" name="Trapezoid 79">
              <a:extLst>
                <a:ext uri="{FF2B5EF4-FFF2-40B4-BE49-F238E27FC236}">
                  <a16:creationId xmlns:a16="http://schemas.microsoft.com/office/drawing/2014/main" id="{5818FD8E-56E9-4484-AD02-28B26C68ADB5}"/>
                </a:ext>
              </a:extLst>
            </p:cNvPr>
            <p:cNvSpPr/>
            <p:nvPr/>
          </p:nvSpPr>
          <p:spPr>
            <a:xfrm>
              <a:off x="6837223" y="3969644"/>
              <a:ext cx="750532" cy="1104076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0F73A3ED-1F99-4BC8-880C-2014CB2DFC0F}"/>
                </a:ext>
              </a:extLst>
            </p:cNvPr>
            <p:cNvGrpSpPr/>
            <p:nvPr/>
          </p:nvGrpSpPr>
          <p:grpSpPr>
            <a:xfrm>
              <a:off x="6837222" y="5075126"/>
              <a:ext cx="750534" cy="264098"/>
              <a:chOff x="7694966" y="3234753"/>
              <a:chExt cx="602459" cy="194247"/>
            </a:xfrm>
            <a:solidFill>
              <a:schemeClr val="tx1"/>
            </a:solidFill>
          </p:grpSpPr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8124DF02-46E4-4E55-A6D9-90463DE9981F}"/>
                  </a:ext>
                </a:extLst>
              </p:cNvPr>
              <p:cNvSpPr/>
              <p:nvPr/>
            </p:nvSpPr>
            <p:spPr>
              <a:xfrm>
                <a:off x="7694968" y="3234753"/>
                <a:ext cx="602457" cy="65094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5904D597-AE52-446D-851D-52A9B1CDB95D}"/>
                  </a:ext>
                </a:extLst>
              </p:cNvPr>
              <p:cNvSpPr/>
              <p:nvPr/>
            </p:nvSpPr>
            <p:spPr>
              <a:xfrm>
                <a:off x="7694966" y="3363906"/>
                <a:ext cx="602457" cy="65094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Rectangle 81">
                <a:extLst>
                  <a:ext uri="{FF2B5EF4-FFF2-40B4-BE49-F238E27FC236}">
                    <a16:creationId xmlns:a16="http://schemas.microsoft.com/office/drawing/2014/main" id="{C540814E-1166-44E4-A054-3562390AB88C}"/>
                  </a:ext>
                </a:extLst>
              </p:cNvPr>
              <p:cNvSpPr/>
              <p:nvPr/>
            </p:nvSpPr>
            <p:spPr>
              <a:xfrm>
                <a:off x="7694966" y="3298812"/>
                <a:ext cx="602457" cy="65094"/>
              </a:xfrm>
              <a:custGeom>
                <a:avLst/>
                <a:gdLst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2457" h="65094">
                    <a:moveTo>
                      <a:pt x="0" y="0"/>
                    </a:moveTo>
                    <a:lnTo>
                      <a:pt x="602457" y="0"/>
                    </a:lnTo>
                    <a:cubicBezTo>
                      <a:pt x="569119" y="28842"/>
                      <a:pt x="571502" y="43396"/>
                      <a:pt x="602457" y="65094"/>
                    </a:cubicBezTo>
                    <a:lnTo>
                      <a:pt x="0" y="65094"/>
                    </a:lnTo>
                    <a:cubicBezTo>
                      <a:pt x="33338" y="45777"/>
                      <a:pt x="30957" y="26461"/>
                      <a:pt x="0" y="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AACB6DCB-5452-4538-A484-AE94AF47EED9}"/>
                </a:ext>
              </a:extLst>
            </p:cNvPr>
            <p:cNvSpPr/>
            <p:nvPr/>
          </p:nvSpPr>
          <p:spPr>
            <a:xfrm>
              <a:off x="7024905" y="3796395"/>
              <a:ext cx="381000" cy="171842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8A017BD4-CA15-40FF-891D-209B300B4BE9}"/>
                </a:ext>
              </a:extLst>
            </p:cNvPr>
            <p:cNvSpPr/>
            <p:nvPr/>
          </p:nvSpPr>
          <p:spPr>
            <a:xfrm rot="5400000">
              <a:off x="7189016" y="3751349"/>
              <a:ext cx="314714" cy="119063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D1128860-A972-4F80-9147-0A38D0DADD0C}"/>
                </a:ext>
              </a:extLst>
            </p:cNvPr>
            <p:cNvSpPr/>
            <p:nvPr/>
          </p:nvSpPr>
          <p:spPr>
            <a:xfrm rot="5400000">
              <a:off x="6927077" y="3751348"/>
              <a:ext cx="314715" cy="119063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E0046DA9-BE90-4365-8F0E-2CB8D19F58E9}"/>
              </a:ext>
            </a:extLst>
          </p:cNvPr>
          <p:cNvGrpSpPr/>
          <p:nvPr/>
        </p:nvGrpSpPr>
        <p:grpSpPr>
          <a:xfrm>
            <a:off x="5778359" y="1058705"/>
            <a:ext cx="251450" cy="563761"/>
            <a:chOff x="7708720" y="3652435"/>
            <a:chExt cx="750534" cy="1706880"/>
          </a:xfrm>
        </p:grpSpPr>
        <p:sp>
          <p:nvSpPr>
            <p:cNvPr id="104" name="Trapezoid 79">
              <a:extLst>
                <a:ext uri="{FF2B5EF4-FFF2-40B4-BE49-F238E27FC236}">
                  <a16:creationId xmlns:a16="http://schemas.microsoft.com/office/drawing/2014/main" id="{9B901CCB-6FD9-41B4-8891-84534AA2395B}"/>
                </a:ext>
              </a:extLst>
            </p:cNvPr>
            <p:cNvSpPr/>
            <p:nvPr/>
          </p:nvSpPr>
          <p:spPr>
            <a:xfrm>
              <a:off x="7708721" y="4197265"/>
              <a:ext cx="750532" cy="938616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9DEB6B25-FA44-41D0-8628-0F74F44D1281}"/>
                </a:ext>
              </a:extLst>
            </p:cNvPr>
            <p:cNvGrpSpPr/>
            <p:nvPr/>
          </p:nvGrpSpPr>
          <p:grpSpPr>
            <a:xfrm>
              <a:off x="7708720" y="5137065"/>
              <a:ext cx="750534" cy="222250"/>
              <a:chOff x="7694966" y="3234753"/>
              <a:chExt cx="602459" cy="194247"/>
            </a:xfrm>
            <a:solidFill>
              <a:schemeClr val="tx1"/>
            </a:solidFill>
          </p:grpSpPr>
          <p:sp>
            <p:nvSpPr>
              <p:cNvPr id="106" name="Rectangle 105">
                <a:extLst>
                  <a:ext uri="{FF2B5EF4-FFF2-40B4-BE49-F238E27FC236}">
                    <a16:creationId xmlns:a16="http://schemas.microsoft.com/office/drawing/2014/main" id="{E96C0E1E-C5E4-4CBF-9BB9-5607FE48675A}"/>
                  </a:ext>
                </a:extLst>
              </p:cNvPr>
              <p:cNvSpPr/>
              <p:nvPr/>
            </p:nvSpPr>
            <p:spPr>
              <a:xfrm>
                <a:off x="7694968" y="3234753"/>
                <a:ext cx="602457" cy="65094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Rectangle 106">
                <a:extLst>
                  <a:ext uri="{FF2B5EF4-FFF2-40B4-BE49-F238E27FC236}">
                    <a16:creationId xmlns:a16="http://schemas.microsoft.com/office/drawing/2014/main" id="{6EACED82-4F0D-45C7-BA83-032BE563E287}"/>
                  </a:ext>
                </a:extLst>
              </p:cNvPr>
              <p:cNvSpPr/>
              <p:nvPr/>
            </p:nvSpPr>
            <p:spPr>
              <a:xfrm>
                <a:off x="7694966" y="3363906"/>
                <a:ext cx="602457" cy="65094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Rectangle 81">
                <a:extLst>
                  <a:ext uri="{FF2B5EF4-FFF2-40B4-BE49-F238E27FC236}">
                    <a16:creationId xmlns:a16="http://schemas.microsoft.com/office/drawing/2014/main" id="{CA853522-D37C-4B52-AE40-DD0AD3363C26}"/>
                  </a:ext>
                </a:extLst>
              </p:cNvPr>
              <p:cNvSpPr/>
              <p:nvPr/>
            </p:nvSpPr>
            <p:spPr>
              <a:xfrm>
                <a:off x="7694966" y="3298812"/>
                <a:ext cx="602457" cy="65094"/>
              </a:xfrm>
              <a:custGeom>
                <a:avLst/>
                <a:gdLst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2457" h="65094">
                    <a:moveTo>
                      <a:pt x="0" y="0"/>
                    </a:moveTo>
                    <a:lnTo>
                      <a:pt x="602457" y="0"/>
                    </a:lnTo>
                    <a:cubicBezTo>
                      <a:pt x="569119" y="28842"/>
                      <a:pt x="571502" y="43396"/>
                      <a:pt x="602457" y="65094"/>
                    </a:cubicBezTo>
                    <a:lnTo>
                      <a:pt x="0" y="65094"/>
                    </a:lnTo>
                    <a:cubicBezTo>
                      <a:pt x="33338" y="45777"/>
                      <a:pt x="30957" y="26461"/>
                      <a:pt x="0" y="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9" name="Trapezoid 91">
              <a:extLst>
                <a:ext uri="{FF2B5EF4-FFF2-40B4-BE49-F238E27FC236}">
                  <a16:creationId xmlns:a16="http://schemas.microsoft.com/office/drawing/2014/main" id="{BAA293C2-01A0-4E19-9B0E-A6212BF2A849}"/>
                </a:ext>
              </a:extLst>
            </p:cNvPr>
            <p:cNvSpPr/>
            <p:nvPr/>
          </p:nvSpPr>
          <p:spPr>
            <a:xfrm flipV="1">
              <a:off x="7824254" y="3997844"/>
              <a:ext cx="520700" cy="198235"/>
            </a:xfrm>
            <a:custGeom>
              <a:avLst/>
              <a:gdLst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0700" h="198235">
                  <a:moveTo>
                    <a:pt x="0" y="198235"/>
                  </a:moveTo>
                  <a:cubicBezTo>
                    <a:pt x="82136" y="132157"/>
                    <a:pt x="110298" y="75603"/>
                    <a:pt x="74959" y="0"/>
                  </a:cubicBezTo>
                  <a:lnTo>
                    <a:pt x="445741" y="0"/>
                  </a:lnTo>
                  <a:cubicBezTo>
                    <a:pt x="413577" y="66078"/>
                    <a:pt x="460789" y="128982"/>
                    <a:pt x="520700" y="198235"/>
                  </a:cubicBezTo>
                  <a:lnTo>
                    <a:pt x="0" y="198235"/>
                  </a:lnTo>
                  <a:close/>
                </a:path>
              </a:pathLst>
            </a:cu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Cross 109">
              <a:extLst>
                <a:ext uri="{FF2B5EF4-FFF2-40B4-BE49-F238E27FC236}">
                  <a16:creationId xmlns:a16="http://schemas.microsoft.com/office/drawing/2014/main" id="{53DA4E13-489F-4FE8-8520-3654BFA9FCE0}"/>
                </a:ext>
              </a:extLst>
            </p:cNvPr>
            <p:cNvSpPr/>
            <p:nvPr/>
          </p:nvSpPr>
          <p:spPr>
            <a:xfrm>
              <a:off x="7905772" y="3652435"/>
              <a:ext cx="344964" cy="344223"/>
            </a:xfrm>
            <a:prstGeom prst="plus">
              <a:avLst>
                <a:gd name="adj" fmla="val 35659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D1FAAAAB-268F-4D73-BAF4-2E71EB895D71}"/>
              </a:ext>
            </a:extLst>
          </p:cNvPr>
          <p:cNvGrpSpPr/>
          <p:nvPr/>
        </p:nvGrpSpPr>
        <p:grpSpPr>
          <a:xfrm>
            <a:off x="5765493" y="2276639"/>
            <a:ext cx="232116" cy="502430"/>
            <a:chOff x="7846358" y="882757"/>
            <a:chExt cx="602459" cy="1339516"/>
          </a:xfrm>
          <a:solidFill>
            <a:schemeClr val="tx1"/>
          </a:solidFill>
        </p:grpSpPr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22B1877E-5B1E-49DD-9908-9077229F450C}"/>
                </a:ext>
              </a:extLst>
            </p:cNvPr>
            <p:cNvSpPr/>
            <p:nvPr/>
          </p:nvSpPr>
          <p:spPr>
            <a:xfrm>
              <a:off x="7953571" y="882757"/>
              <a:ext cx="388030" cy="388030"/>
            </a:xfrm>
            <a:prstGeom prst="ellipse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42EBA018-5230-40C8-98DD-3042613347FF}"/>
                </a:ext>
              </a:extLst>
            </p:cNvPr>
            <p:cNvSpPr/>
            <p:nvPr/>
          </p:nvSpPr>
          <p:spPr>
            <a:xfrm>
              <a:off x="7846360" y="2028026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Trapezoid 79">
              <a:extLst>
                <a:ext uri="{FF2B5EF4-FFF2-40B4-BE49-F238E27FC236}">
                  <a16:creationId xmlns:a16="http://schemas.microsoft.com/office/drawing/2014/main" id="{D2808529-D621-4A92-8C81-123DDA8DE995}"/>
                </a:ext>
              </a:extLst>
            </p:cNvPr>
            <p:cNvSpPr/>
            <p:nvPr/>
          </p:nvSpPr>
          <p:spPr>
            <a:xfrm>
              <a:off x="7846360" y="1201050"/>
              <a:ext cx="602457" cy="826974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22122B8C-3A9C-4B02-84D5-8BF63C0B9E1F}"/>
                </a:ext>
              </a:extLst>
            </p:cNvPr>
            <p:cNvSpPr/>
            <p:nvPr/>
          </p:nvSpPr>
          <p:spPr>
            <a:xfrm>
              <a:off x="7846358" y="2157179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Rectangle 81">
              <a:extLst>
                <a:ext uri="{FF2B5EF4-FFF2-40B4-BE49-F238E27FC236}">
                  <a16:creationId xmlns:a16="http://schemas.microsoft.com/office/drawing/2014/main" id="{A48E5065-8B36-4516-91C6-821B3C19D640}"/>
                </a:ext>
              </a:extLst>
            </p:cNvPr>
            <p:cNvSpPr/>
            <p:nvPr/>
          </p:nvSpPr>
          <p:spPr>
            <a:xfrm>
              <a:off x="7846358" y="2092085"/>
              <a:ext cx="602457" cy="65094"/>
            </a:xfrm>
            <a:custGeom>
              <a:avLst/>
              <a:gdLst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65094">
                  <a:moveTo>
                    <a:pt x="0" y="0"/>
                  </a:moveTo>
                  <a:lnTo>
                    <a:pt x="602457" y="0"/>
                  </a:lnTo>
                  <a:cubicBezTo>
                    <a:pt x="569119" y="28842"/>
                    <a:pt x="571502" y="43396"/>
                    <a:pt x="602457" y="65094"/>
                  </a:cubicBezTo>
                  <a:lnTo>
                    <a:pt x="0" y="65094"/>
                  </a:lnTo>
                  <a:cubicBezTo>
                    <a:pt x="33338" y="45777"/>
                    <a:pt x="30957" y="26461"/>
                    <a:pt x="0" y="0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46B2CAFB-030A-4832-A895-70849D995FF0}"/>
              </a:ext>
            </a:extLst>
          </p:cNvPr>
          <p:cNvGrpSpPr/>
          <p:nvPr/>
        </p:nvGrpSpPr>
        <p:grpSpPr>
          <a:xfrm>
            <a:off x="2738239" y="1061513"/>
            <a:ext cx="313647" cy="573437"/>
            <a:chOff x="8601981" y="1689760"/>
            <a:chExt cx="936180" cy="1736177"/>
          </a:xfrm>
        </p:grpSpPr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BDDC0E04-06A7-43E1-BBC4-E686521EE0A0}"/>
                </a:ext>
              </a:extLst>
            </p:cNvPr>
            <p:cNvSpPr/>
            <p:nvPr/>
          </p:nvSpPr>
          <p:spPr>
            <a:xfrm>
              <a:off x="8601981" y="1689760"/>
              <a:ext cx="936180" cy="1436825"/>
            </a:xfrm>
            <a:custGeom>
              <a:avLst/>
              <a:gdLst>
                <a:gd name="connsiteX0" fmla="*/ 932850 w 977736"/>
                <a:gd name="connsiteY0" fmla="*/ 1572806 h 1579156"/>
                <a:gd name="connsiteX1" fmla="*/ 837600 w 977736"/>
                <a:gd name="connsiteY1" fmla="*/ 1414056 h 1579156"/>
                <a:gd name="connsiteX2" fmla="*/ 770925 w 977736"/>
                <a:gd name="connsiteY2" fmla="*/ 1220381 h 1579156"/>
                <a:gd name="connsiteX3" fmla="*/ 904275 w 977736"/>
                <a:gd name="connsiteY3" fmla="*/ 1141006 h 1579156"/>
                <a:gd name="connsiteX4" fmla="*/ 977300 w 977736"/>
                <a:gd name="connsiteY4" fmla="*/ 1083856 h 1579156"/>
                <a:gd name="connsiteX5" fmla="*/ 872525 w 977736"/>
                <a:gd name="connsiteY5" fmla="*/ 1064806 h 1579156"/>
                <a:gd name="connsiteX6" fmla="*/ 761400 w 977736"/>
                <a:gd name="connsiteY6" fmla="*/ 956856 h 1579156"/>
                <a:gd name="connsiteX7" fmla="*/ 777275 w 977736"/>
                <a:gd name="connsiteY7" fmla="*/ 794931 h 1579156"/>
                <a:gd name="connsiteX8" fmla="*/ 923325 w 977736"/>
                <a:gd name="connsiteY8" fmla="*/ 496481 h 1579156"/>
                <a:gd name="connsiteX9" fmla="*/ 843950 w 977736"/>
                <a:gd name="connsiteY9" fmla="*/ 226606 h 1579156"/>
                <a:gd name="connsiteX10" fmla="*/ 675675 w 977736"/>
                <a:gd name="connsiteY10" fmla="*/ 51981 h 1579156"/>
                <a:gd name="connsiteX11" fmla="*/ 415325 w 977736"/>
                <a:gd name="connsiteY11" fmla="*/ 1181 h 1579156"/>
                <a:gd name="connsiteX12" fmla="*/ 154975 w 977736"/>
                <a:gd name="connsiteY12" fmla="*/ 90081 h 1579156"/>
                <a:gd name="connsiteX13" fmla="*/ 24800 w 977736"/>
                <a:gd name="connsiteY13" fmla="*/ 210731 h 1579156"/>
                <a:gd name="connsiteX14" fmla="*/ 101000 w 977736"/>
                <a:gd name="connsiteY14" fmla="*/ 337731 h 1579156"/>
                <a:gd name="connsiteX15" fmla="*/ 27975 w 977736"/>
                <a:gd name="connsiteY15" fmla="*/ 439331 h 1579156"/>
                <a:gd name="connsiteX16" fmla="*/ 62900 w 977736"/>
                <a:gd name="connsiteY16" fmla="*/ 569506 h 1579156"/>
                <a:gd name="connsiteX17" fmla="*/ 2575 w 977736"/>
                <a:gd name="connsiteY17" fmla="*/ 861606 h 1579156"/>
                <a:gd name="connsiteX18" fmla="*/ 15275 w 977736"/>
                <a:gd name="connsiteY18" fmla="*/ 956856 h 1579156"/>
                <a:gd name="connsiteX19" fmla="*/ 53375 w 977736"/>
                <a:gd name="connsiteY19" fmla="*/ 1020356 h 1579156"/>
                <a:gd name="connsiteX20" fmla="*/ 107350 w 977736"/>
                <a:gd name="connsiteY20" fmla="*/ 1033056 h 1579156"/>
                <a:gd name="connsiteX21" fmla="*/ 237525 w 977736"/>
                <a:gd name="connsiteY21" fmla="*/ 880656 h 1579156"/>
                <a:gd name="connsiteX22" fmla="*/ 281975 w 977736"/>
                <a:gd name="connsiteY22" fmla="*/ 848906 h 1579156"/>
                <a:gd name="connsiteX23" fmla="*/ 367700 w 977736"/>
                <a:gd name="connsiteY23" fmla="*/ 753656 h 1579156"/>
                <a:gd name="connsiteX24" fmla="*/ 361350 w 977736"/>
                <a:gd name="connsiteY24" fmla="*/ 1020356 h 1579156"/>
                <a:gd name="connsiteX25" fmla="*/ 285150 w 977736"/>
                <a:gd name="connsiteY25" fmla="*/ 1382306 h 1579156"/>
                <a:gd name="connsiteX26" fmla="*/ 186725 w 977736"/>
                <a:gd name="connsiteY26" fmla="*/ 1579156 h 1579156"/>
                <a:gd name="connsiteX0" fmla="*/ 932850 w 977736"/>
                <a:gd name="connsiteY0" fmla="*/ 1572246 h 1578596"/>
                <a:gd name="connsiteX1" fmla="*/ 837600 w 977736"/>
                <a:gd name="connsiteY1" fmla="*/ 1413496 h 1578596"/>
                <a:gd name="connsiteX2" fmla="*/ 770925 w 977736"/>
                <a:gd name="connsiteY2" fmla="*/ 1219821 h 1578596"/>
                <a:gd name="connsiteX3" fmla="*/ 904275 w 977736"/>
                <a:gd name="connsiteY3" fmla="*/ 1140446 h 1578596"/>
                <a:gd name="connsiteX4" fmla="*/ 977300 w 977736"/>
                <a:gd name="connsiteY4" fmla="*/ 1083296 h 1578596"/>
                <a:gd name="connsiteX5" fmla="*/ 872525 w 977736"/>
                <a:gd name="connsiteY5" fmla="*/ 1064246 h 1578596"/>
                <a:gd name="connsiteX6" fmla="*/ 761400 w 977736"/>
                <a:gd name="connsiteY6" fmla="*/ 956296 h 1578596"/>
                <a:gd name="connsiteX7" fmla="*/ 777275 w 977736"/>
                <a:gd name="connsiteY7" fmla="*/ 794371 h 1578596"/>
                <a:gd name="connsiteX8" fmla="*/ 923325 w 977736"/>
                <a:gd name="connsiteY8" fmla="*/ 495921 h 1578596"/>
                <a:gd name="connsiteX9" fmla="*/ 843950 w 977736"/>
                <a:gd name="connsiteY9" fmla="*/ 226046 h 1578596"/>
                <a:gd name="connsiteX10" fmla="*/ 675675 w 977736"/>
                <a:gd name="connsiteY10" fmla="*/ 51421 h 1578596"/>
                <a:gd name="connsiteX11" fmla="*/ 415325 w 977736"/>
                <a:gd name="connsiteY11" fmla="*/ 621 h 1578596"/>
                <a:gd name="connsiteX12" fmla="*/ 208950 w 977736"/>
                <a:gd name="connsiteY12" fmla="*/ 76821 h 1578596"/>
                <a:gd name="connsiteX13" fmla="*/ 24800 w 977736"/>
                <a:gd name="connsiteY13" fmla="*/ 210171 h 1578596"/>
                <a:gd name="connsiteX14" fmla="*/ 101000 w 977736"/>
                <a:gd name="connsiteY14" fmla="*/ 337171 h 1578596"/>
                <a:gd name="connsiteX15" fmla="*/ 27975 w 977736"/>
                <a:gd name="connsiteY15" fmla="*/ 438771 h 1578596"/>
                <a:gd name="connsiteX16" fmla="*/ 62900 w 977736"/>
                <a:gd name="connsiteY16" fmla="*/ 568946 h 1578596"/>
                <a:gd name="connsiteX17" fmla="*/ 2575 w 977736"/>
                <a:gd name="connsiteY17" fmla="*/ 861046 h 1578596"/>
                <a:gd name="connsiteX18" fmla="*/ 15275 w 977736"/>
                <a:gd name="connsiteY18" fmla="*/ 956296 h 1578596"/>
                <a:gd name="connsiteX19" fmla="*/ 53375 w 977736"/>
                <a:gd name="connsiteY19" fmla="*/ 1019796 h 1578596"/>
                <a:gd name="connsiteX20" fmla="*/ 107350 w 977736"/>
                <a:gd name="connsiteY20" fmla="*/ 1032496 h 1578596"/>
                <a:gd name="connsiteX21" fmla="*/ 237525 w 977736"/>
                <a:gd name="connsiteY21" fmla="*/ 880096 h 1578596"/>
                <a:gd name="connsiteX22" fmla="*/ 281975 w 977736"/>
                <a:gd name="connsiteY22" fmla="*/ 848346 h 1578596"/>
                <a:gd name="connsiteX23" fmla="*/ 367700 w 977736"/>
                <a:gd name="connsiteY23" fmla="*/ 753096 h 1578596"/>
                <a:gd name="connsiteX24" fmla="*/ 361350 w 977736"/>
                <a:gd name="connsiteY24" fmla="*/ 1019796 h 1578596"/>
                <a:gd name="connsiteX25" fmla="*/ 285150 w 977736"/>
                <a:gd name="connsiteY25" fmla="*/ 1381746 h 1578596"/>
                <a:gd name="connsiteX26" fmla="*/ 186725 w 977736"/>
                <a:gd name="connsiteY26" fmla="*/ 1578596 h 1578596"/>
                <a:gd name="connsiteX0" fmla="*/ 932850 w 977736"/>
                <a:gd name="connsiteY0" fmla="*/ 1580216 h 1586566"/>
                <a:gd name="connsiteX1" fmla="*/ 837600 w 977736"/>
                <a:gd name="connsiteY1" fmla="*/ 1421466 h 1586566"/>
                <a:gd name="connsiteX2" fmla="*/ 770925 w 977736"/>
                <a:gd name="connsiteY2" fmla="*/ 1227791 h 1586566"/>
                <a:gd name="connsiteX3" fmla="*/ 904275 w 977736"/>
                <a:gd name="connsiteY3" fmla="*/ 1148416 h 1586566"/>
                <a:gd name="connsiteX4" fmla="*/ 977300 w 977736"/>
                <a:gd name="connsiteY4" fmla="*/ 1091266 h 1586566"/>
                <a:gd name="connsiteX5" fmla="*/ 872525 w 977736"/>
                <a:gd name="connsiteY5" fmla="*/ 1072216 h 1586566"/>
                <a:gd name="connsiteX6" fmla="*/ 761400 w 977736"/>
                <a:gd name="connsiteY6" fmla="*/ 964266 h 1586566"/>
                <a:gd name="connsiteX7" fmla="*/ 777275 w 977736"/>
                <a:gd name="connsiteY7" fmla="*/ 802341 h 1586566"/>
                <a:gd name="connsiteX8" fmla="*/ 923325 w 977736"/>
                <a:gd name="connsiteY8" fmla="*/ 503891 h 1586566"/>
                <a:gd name="connsiteX9" fmla="*/ 843950 w 977736"/>
                <a:gd name="connsiteY9" fmla="*/ 234016 h 1586566"/>
                <a:gd name="connsiteX10" fmla="*/ 675675 w 977736"/>
                <a:gd name="connsiteY10" fmla="*/ 59391 h 1586566"/>
                <a:gd name="connsiteX11" fmla="*/ 415325 w 977736"/>
                <a:gd name="connsiteY11" fmla="*/ 8591 h 1586566"/>
                <a:gd name="connsiteX12" fmla="*/ 24800 w 977736"/>
                <a:gd name="connsiteY12" fmla="*/ 218141 h 1586566"/>
                <a:gd name="connsiteX13" fmla="*/ 101000 w 977736"/>
                <a:gd name="connsiteY13" fmla="*/ 345141 h 1586566"/>
                <a:gd name="connsiteX14" fmla="*/ 27975 w 977736"/>
                <a:gd name="connsiteY14" fmla="*/ 446741 h 1586566"/>
                <a:gd name="connsiteX15" fmla="*/ 62900 w 977736"/>
                <a:gd name="connsiteY15" fmla="*/ 576916 h 1586566"/>
                <a:gd name="connsiteX16" fmla="*/ 2575 w 977736"/>
                <a:gd name="connsiteY16" fmla="*/ 869016 h 1586566"/>
                <a:gd name="connsiteX17" fmla="*/ 15275 w 977736"/>
                <a:gd name="connsiteY17" fmla="*/ 964266 h 1586566"/>
                <a:gd name="connsiteX18" fmla="*/ 53375 w 977736"/>
                <a:gd name="connsiteY18" fmla="*/ 1027766 h 1586566"/>
                <a:gd name="connsiteX19" fmla="*/ 107350 w 977736"/>
                <a:gd name="connsiteY19" fmla="*/ 1040466 h 1586566"/>
                <a:gd name="connsiteX20" fmla="*/ 237525 w 977736"/>
                <a:gd name="connsiteY20" fmla="*/ 888066 h 1586566"/>
                <a:gd name="connsiteX21" fmla="*/ 281975 w 977736"/>
                <a:gd name="connsiteY21" fmla="*/ 856316 h 1586566"/>
                <a:gd name="connsiteX22" fmla="*/ 367700 w 977736"/>
                <a:gd name="connsiteY22" fmla="*/ 761066 h 1586566"/>
                <a:gd name="connsiteX23" fmla="*/ 361350 w 977736"/>
                <a:gd name="connsiteY23" fmla="*/ 1027766 h 1586566"/>
                <a:gd name="connsiteX24" fmla="*/ 285150 w 977736"/>
                <a:gd name="connsiteY24" fmla="*/ 1389716 h 1586566"/>
                <a:gd name="connsiteX25" fmla="*/ 186725 w 977736"/>
                <a:gd name="connsiteY25" fmla="*/ 1586566 h 1586566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01000 w 977736"/>
                <a:gd name="connsiteY13" fmla="*/ 339255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803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10100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8195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8195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8195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74025 w 977736"/>
                <a:gd name="connsiteY13" fmla="*/ 278930 h 1580680"/>
                <a:gd name="connsiteX14" fmla="*/ 8195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74025 w 977736"/>
                <a:gd name="connsiteY13" fmla="*/ 278930 h 1580680"/>
                <a:gd name="connsiteX14" fmla="*/ 8195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6887 w 981773"/>
                <a:gd name="connsiteY0" fmla="*/ 1574330 h 1580680"/>
                <a:gd name="connsiteX1" fmla="*/ 841637 w 981773"/>
                <a:gd name="connsiteY1" fmla="*/ 1415580 h 1580680"/>
                <a:gd name="connsiteX2" fmla="*/ 774962 w 981773"/>
                <a:gd name="connsiteY2" fmla="*/ 1221905 h 1580680"/>
                <a:gd name="connsiteX3" fmla="*/ 908312 w 981773"/>
                <a:gd name="connsiteY3" fmla="*/ 1142530 h 1580680"/>
                <a:gd name="connsiteX4" fmla="*/ 981337 w 981773"/>
                <a:gd name="connsiteY4" fmla="*/ 1085380 h 1580680"/>
                <a:gd name="connsiteX5" fmla="*/ 876562 w 981773"/>
                <a:gd name="connsiteY5" fmla="*/ 1066330 h 1580680"/>
                <a:gd name="connsiteX6" fmla="*/ 765437 w 981773"/>
                <a:gd name="connsiteY6" fmla="*/ 958380 h 1580680"/>
                <a:gd name="connsiteX7" fmla="*/ 781312 w 981773"/>
                <a:gd name="connsiteY7" fmla="*/ 796455 h 1580680"/>
                <a:gd name="connsiteX8" fmla="*/ 927362 w 981773"/>
                <a:gd name="connsiteY8" fmla="*/ 498005 h 1580680"/>
                <a:gd name="connsiteX9" fmla="*/ 847987 w 981773"/>
                <a:gd name="connsiteY9" fmla="*/ 228130 h 1580680"/>
                <a:gd name="connsiteX10" fmla="*/ 679712 w 981773"/>
                <a:gd name="connsiteY10" fmla="*/ 53505 h 1580680"/>
                <a:gd name="connsiteX11" fmla="*/ 419362 w 981773"/>
                <a:gd name="connsiteY11" fmla="*/ 2705 h 1580680"/>
                <a:gd name="connsiteX12" fmla="*/ 165362 w 981773"/>
                <a:gd name="connsiteY12" fmla="*/ 120180 h 1580680"/>
                <a:gd name="connsiteX13" fmla="*/ 178062 w 981773"/>
                <a:gd name="connsiteY13" fmla="*/ 278930 h 1580680"/>
                <a:gd name="connsiteX14" fmla="*/ 85987 w 981773"/>
                <a:gd name="connsiteY14" fmla="*/ 380530 h 1580680"/>
                <a:gd name="connsiteX15" fmla="*/ 124087 w 981773"/>
                <a:gd name="connsiteY15" fmla="*/ 536105 h 1580680"/>
                <a:gd name="connsiteX16" fmla="*/ 6612 w 981773"/>
                <a:gd name="connsiteY16" fmla="*/ 863130 h 1580680"/>
                <a:gd name="connsiteX17" fmla="*/ 19312 w 981773"/>
                <a:gd name="connsiteY17" fmla="*/ 958380 h 1580680"/>
                <a:gd name="connsiteX18" fmla="*/ 57412 w 981773"/>
                <a:gd name="connsiteY18" fmla="*/ 1021880 h 1580680"/>
                <a:gd name="connsiteX19" fmla="*/ 111387 w 981773"/>
                <a:gd name="connsiteY19" fmla="*/ 1034580 h 1580680"/>
                <a:gd name="connsiteX20" fmla="*/ 241562 w 981773"/>
                <a:gd name="connsiteY20" fmla="*/ 882180 h 1580680"/>
                <a:gd name="connsiteX21" fmla="*/ 286012 w 981773"/>
                <a:gd name="connsiteY21" fmla="*/ 850430 h 1580680"/>
                <a:gd name="connsiteX22" fmla="*/ 371737 w 981773"/>
                <a:gd name="connsiteY22" fmla="*/ 755180 h 1580680"/>
                <a:gd name="connsiteX23" fmla="*/ 365387 w 981773"/>
                <a:gd name="connsiteY23" fmla="*/ 1021880 h 1580680"/>
                <a:gd name="connsiteX24" fmla="*/ 289187 w 981773"/>
                <a:gd name="connsiteY24" fmla="*/ 1383830 h 1580680"/>
                <a:gd name="connsiteX25" fmla="*/ 190762 w 981773"/>
                <a:gd name="connsiteY25" fmla="*/ 1580680 h 1580680"/>
                <a:gd name="connsiteX0" fmla="*/ 936887 w 981773"/>
                <a:gd name="connsiteY0" fmla="*/ 1574330 h 1580680"/>
                <a:gd name="connsiteX1" fmla="*/ 841637 w 981773"/>
                <a:gd name="connsiteY1" fmla="*/ 1415580 h 1580680"/>
                <a:gd name="connsiteX2" fmla="*/ 774962 w 981773"/>
                <a:gd name="connsiteY2" fmla="*/ 1221905 h 1580680"/>
                <a:gd name="connsiteX3" fmla="*/ 908312 w 981773"/>
                <a:gd name="connsiteY3" fmla="*/ 1142530 h 1580680"/>
                <a:gd name="connsiteX4" fmla="*/ 981337 w 981773"/>
                <a:gd name="connsiteY4" fmla="*/ 1085380 h 1580680"/>
                <a:gd name="connsiteX5" fmla="*/ 876562 w 981773"/>
                <a:gd name="connsiteY5" fmla="*/ 1066330 h 1580680"/>
                <a:gd name="connsiteX6" fmla="*/ 765437 w 981773"/>
                <a:gd name="connsiteY6" fmla="*/ 958380 h 1580680"/>
                <a:gd name="connsiteX7" fmla="*/ 781312 w 981773"/>
                <a:gd name="connsiteY7" fmla="*/ 796455 h 1580680"/>
                <a:gd name="connsiteX8" fmla="*/ 927362 w 981773"/>
                <a:gd name="connsiteY8" fmla="*/ 498005 h 1580680"/>
                <a:gd name="connsiteX9" fmla="*/ 847987 w 981773"/>
                <a:gd name="connsiteY9" fmla="*/ 228130 h 1580680"/>
                <a:gd name="connsiteX10" fmla="*/ 679712 w 981773"/>
                <a:gd name="connsiteY10" fmla="*/ 53505 h 1580680"/>
                <a:gd name="connsiteX11" fmla="*/ 419362 w 981773"/>
                <a:gd name="connsiteY11" fmla="*/ 2705 h 1580680"/>
                <a:gd name="connsiteX12" fmla="*/ 165362 w 981773"/>
                <a:gd name="connsiteY12" fmla="*/ 120180 h 1580680"/>
                <a:gd name="connsiteX13" fmla="*/ 178062 w 981773"/>
                <a:gd name="connsiteY13" fmla="*/ 278930 h 1580680"/>
                <a:gd name="connsiteX14" fmla="*/ 85987 w 981773"/>
                <a:gd name="connsiteY14" fmla="*/ 380530 h 1580680"/>
                <a:gd name="connsiteX15" fmla="*/ 124087 w 981773"/>
                <a:gd name="connsiteY15" fmla="*/ 536105 h 1580680"/>
                <a:gd name="connsiteX16" fmla="*/ 6612 w 981773"/>
                <a:gd name="connsiteY16" fmla="*/ 863130 h 1580680"/>
                <a:gd name="connsiteX17" fmla="*/ 19312 w 981773"/>
                <a:gd name="connsiteY17" fmla="*/ 958380 h 1580680"/>
                <a:gd name="connsiteX18" fmla="*/ 57412 w 981773"/>
                <a:gd name="connsiteY18" fmla="*/ 1021880 h 1580680"/>
                <a:gd name="connsiteX19" fmla="*/ 111387 w 981773"/>
                <a:gd name="connsiteY19" fmla="*/ 1034580 h 1580680"/>
                <a:gd name="connsiteX20" fmla="*/ 241562 w 981773"/>
                <a:gd name="connsiteY20" fmla="*/ 882180 h 1580680"/>
                <a:gd name="connsiteX21" fmla="*/ 286012 w 981773"/>
                <a:gd name="connsiteY21" fmla="*/ 850430 h 1580680"/>
                <a:gd name="connsiteX22" fmla="*/ 371737 w 981773"/>
                <a:gd name="connsiteY22" fmla="*/ 755180 h 1580680"/>
                <a:gd name="connsiteX23" fmla="*/ 365387 w 981773"/>
                <a:gd name="connsiteY23" fmla="*/ 1021880 h 1580680"/>
                <a:gd name="connsiteX24" fmla="*/ 289187 w 981773"/>
                <a:gd name="connsiteY24" fmla="*/ 1383830 h 1580680"/>
                <a:gd name="connsiteX25" fmla="*/ 190762 w 981773"/>
                <a:gd name="connsiteY25" fmla="*/ 1580680 h 1580680"/>
                <a:gd name="connsiteX0" fmla="*/ 936887 w 981773"/>
                <a:gd name="connsiteY0" fmla="*/ 1574330 h 1580680"/>
                <a:gd name="connsiteX1" fmla="*/ 841637 w 981773"/>
                <a:gd name="connsiteY1" fmla="*/ 1415580 h 1580680"/>
                <a:gd name="connsiteX2" fmla="*/ 774962 w 981773"/>
                <a:gd name="connsiteY2" fmla="*/ 1221905 h 1580680"/>
                <a:gd name="connsiteX3" fmla="*/ 908312 w 981773"/>
                <a:gd name="connsiteY3" fmla="*/ 1142530 h 1580680"/>
                <a:gd name="connsiteX4" fmla="*/ 981337 w 981773"/>
                <a:gd name="connsiteY4" fmla="*/ 1085380 h 1580680"/>
                <a:gd name="connsiteX5" fmla="*/ 876562 w 981773"/>
                <a:gd name="connsiteY5" fmla="*/ 1066330 h 1580680"/>
                <a:gd name="connsiteX6" fmla="*/ 765437 w 981773"/>
                <a:gd name="connsiteY6" fmla="*/ 958380 h 1580680"/>
                <a:gd name="connsiteX7" fmla="*/ 781312 w 981773"/>
                <a:gd name="connsiteY7" fmla="*/ 796455 h 1580680"/>
                <a:gd name="connsiteX8" fmla="*/ 927362 w 981773"/>
                <a:gd name="connsiteY8" fmla="*/ 498005 h 1580680"/>
                <a:gd name="connsiteX9" fmla="*/ 847987 w 981773"/>
                <a:gd name="connsiteY9" fmla="*/ 228130 h 1580680"/>
                <a:gd name="connsiteX10" fmla="*/ 679712 w 981773"/>
                <a:gd name="connsiteY10" fmla="*/ 53505 h 1580680"/>
                <a:gd name="connsiteX11" fmla="*/ 419362 w 981773"/>
                <a:gd name="connsiteY11" fmla="*/ 2705 h 1580680"/>
                <a:gd name="connsiteX12" fmla="*/ 165362 w 981773"/>
                <a:gd name="connsiteY12" fmla="*/ 120180 h 1580680"/>
                <a:gd name="connsiteX13" fmla="*/ 178062 w 981773"/>
                <a:gd name="connsiteY13" fmla="*/ 278930 h 1580680"/>
                <a:gd name="connsiteX14" fmla="*/ 85987 w 981773"/>
                <a:gd name="connsiteY14" fmla="*/ 380530 h 1580680"/>
                <a:gd name="connsiteX15" fmla="*/ 124087 w 981773"/>
                <a:gd name="connsiteY15" fmla="*/ 536105 h 1580680"/>
                <a:gd name="connsiteX16" fmla="*/ 6612 w 981773"/>
                <a:gd name="connsiteY16" fmla="*/ 863130 h 1580680"/>
                <a:gd name="connsiteX17" fmla="*/ 19312 w 981773"/>
                <a:gd name="connsiteY17" fmla="*/ 958380 h 1580680"/>
                <a:gd name="connsiteX18" fmla="*/ 57412 w 981773"/>
                <a:gd name="connsiteY18" fmla="*/ 1021880 h 1580680"/>
                <a:gd name="connsiteX19" fmla="*/ 111387 w 981773"/>
                <a:gd name="connsiteY19" fmla="*/ 1034580 h 1580680"/>
                <a:gd name="connsiteX20" fmla="*/ 241562 w 981773"/>
                <a:gd name="connsiteY20" fmla="*/ 882180 h 1580680"/>
                <a:gd name="connsiteX21" fmla="*/ 286012 w 981773"/>
                <a:gd name="connsiteY21" fmla="*/ 850430 h 1580680"/>
                <a:gd name="connsiteX22" fmla="*/ 371737 w 981773"/>
                <a:gd name="connsiteY22" fmla="*/ 755180 h 1580680"/>
                <a:gd name="connsiteX23" fmla="*/ 365387 w 981773"/>
                <a:gd name="connsiteY23" fmla="*/ 1021880 h 1580680"/>
                <a:gd name="connsiteX24" fmla="*/ 289187 w 981773"/>
                <a:gd name="connsiteY24" fmla="*/ 1383830 h 1580680"/>
                <a:gd name="connsiteX25" fmla="*/ 190762 w 981773"/>
                <a:gd name="connsiteY25" fmla="*/ 1580680 h 1580680"/>
                <a:gd name="connsiteX0" fmla="*/ 937116 w 982002"/>
                <a:gd name="connsiteY0" fmla="*/ 1574330 h 1580680"/>
                <a:gd name="connsiteX1" fmla="*/ 841866 w 982002"/>
                <a:gd name="connsiteY1" fmla="*/ 1415580 h 1580680"/>
                <a:gd name="connsiteX2" fmla="*/ 775191 w 982002"/>
                <a:gd name="connsiteY2" fmla="*/ 1221905 h 1580680"/>
                <a:gd name="connsiteX3" fmla="*/ 908541 w 982002"/>
                <a:gd name="connsiteY3" fmla="*/ 1142530 h 1580680"/>
                <a:gd name="connsiteX4" fmla="*/ 981566 w 982002"/>
                <a:gd name="connsiteY4" fmla="*/ 1085380 h 1580680"/>
                <a:gd name="connsiteX5" fmla="*/ 876791 w 982002"/>
                <a:gd name="connsiteY5" fmla="*/ 1066330 h 1580680"/>
                <a:gd name="connsiteX6" fmla="*/ 765666 w 982002"/>
                <a:gd name="connsiteY6" fmla="*/ 958380 h 1580680"/>
                <a:gd name="connsiteX7" fmla="*/ 781541 w 982002"/>
                <a:gd name="connsiteY7" fmla="*/ 796455 h 1580680"/>
                <a:gd name="connsiteX8" fmla="*/ 927591 w 982002"/>
                <a:gd name="connsiteY8" fmla="*/ 498005 h 1580680"/>
                <a:gd name="connsiteX9" fmla="*/ 848216 w 982002"/>
                <a:gd name="connsiteY9" fmla="*/ 228130 h 1580680"/>
                <a:gd name="connsiteX10" fmla="*/ 679941 w 982002"/>
                <a:gd name="connsiteY10" fmla="*/ 53505 h 1580680"/>
                <a:gd name="connsiteX11" fmla="*/ 419591 w 982002"/>
                <a:gd name="connsiteY11" fmla="*/ 2705 h 1580680"/>
                <a:gd name="connsiteX12" fmla="*/ 165591 w 982002"/>
                <a:gd name="connsiteY12" fmla="*/ 120180 h 1580680"/>
                <a:gd name="connsiteX13" fmla="*/ 178291 w 982002"/>
                <a:gd name="connsiteY13" fmla="*/ 278930 h 1580680"/>
                <a:gd name="connsiteX14" fmla="*/ 86216 w 982002"/>
                <a:gd name="connsiteY14" fmla="*/ 380530 h 1580680"/>
                <a:gd name="connsiteX15" fmla="*/ 127491 w 982002"/>
                <a:gd name="connsiteY15" fmla="*/ 504355 h 1580680"/>
                <a:gd name="connsiteX16" fmla="*/ 6841 w 982002"/>
                <a:gd name="connsiteY16" fmla="*/ 863130 h 1580680"/>
                <a:gd name="connsiteX17" fmla="*/ 19541 w 982002"/>
                <a:gd name="connsiteY17" fmla="*/ 958380 h 1580680"/>
                <a:gd name="connsiteX18" fmla="*/ 57641 w 982002"/>
                <a:gd name="connsiteY18" fmla="*/ 1021880 h 1580680"/>
                <a:gd name="connsiteX19" fmla="*/ 111616 w 982002"/>
                <a:gd name="connsiteY19" fmla="*/ 1034580 h 1580680"/>
                <a:gd name="connsiteX20" fmla="*/ 241791 w 982002"/>
                <a:gd name="connsiteY20" fmla="*/ 882180 h 1580680"/>
                <a:gd name="connsiteX21" fmla="*/ 286241 w 982002"/>
                <a:gd name="connsiteY21" fmla="*/ 850430 h 1580680"/>
                <a:gd name="connsiteX22" fmla="*/ 371966 w 982002"/>
                <a:gd name="connsiteY22" fmla="*/ 755180 h 1580680"/>
                <a:gd name="connsiteX23" fmla="*/ 365616 w 982002"/>
                <a:gd name="connsiteY23" fmla="*/ 1021880 h 1580680"/>
                <a:gd name="connsiteX24" fmla="*/ 289416 w 982002"/>
                <a:gd name="connsiteY24" fmla="*/ 1383830 h 1580680"/>
                <a:gd name="connsiteX25" fmla="*/ 190991 w 982002"/>
                <a:gd name="connsiteY25" fmla="*/ 1580680 h 1580680"/>
                <a:gd name="connsiteX0" fmla="*/ 937116 w 982002"/>
                <a:gd name="connsiteY0" fmla="*/ 1574330 h 1580680"/>
                <a:gd name="connsiteX1" fmla="*/ 841866 w 982002"/>
                <a:gd name="connsiteY1" fmla="*/ 1415580 h 1580680"/>
                <a:gd name="connsiteX2" fmla="*/ 775191 w 982002"/>
                <a:gd name="connsiteY2" fmla="*/ 1221905 h 1580680"/>
                <a:gd name="connsiteX3" fmla="*/ 908541 w 982002"/>
                <a:gd name="connsiteY3" fmla="*/ 1142530 h 1580680"/>
                <a:gd name="connsiteX4" fmla="*/ 981566 w 982002"/>
                <a:gd name="connsiteY4" fmla="*/ 1085380 h 1580680"/>
                <a:gd name="connsiteX5" fmla="*/ 876791 w 982002"/>
                <a:gd name="connsiteY5" fmla="*/ 1066330 h 1580680"/>
                <a:gd name="connsiteX6" fmla="*/ 765666 w 982002"/>
                <a:gd name="connsiteY6" fmla="*/ 958380 h 1580680"/>
                <a:gd name="connsiteX7" fmla="*/ 781541 w 982002"/>
                <a:gd name="connsiteY7" fmla="*/ 796455 h 1580680"/>
                <a:gd name="connsiteX8" fmla="*/ 927591 w 982002"/>
                <a:gd name="connsiteY8" fmla="*/ 498005 h 1580680"/>
                <a:gd name="connsiteX9" fmla="*/ 848216 w 982002"/>
                <a:gd name="connsiteY9" fmla="*/ 228130 h 1580680"/>
                <a:gd name="connsiteX10" fmla="*/ 679941 w 982002"/>
                <a:gd name="connsiteY10" fmla="*/ 53505 h 1580680"/>
                <a:gd name="connsiteX11" fmla="*/ 419591 w 982002"/>
                <a:gd name="connsiteY11" fmla="*/ 2705 h 1580680"/>
                <a:gd name="connsiteX12" fmla="*/ 165591 w 982002"/>
                <a:gd name="connsiteY12" fmla="*/ 120180 h 1580680"/>
                <a:gd name="connsiteX13" fmla="*/ 178291 w 982002"/>
                <a:gd name="connsiteY13" fmla="*/ 278930 h 1580680"/>
                <a:gd name="connsiteX14" fmla="*/ 86216 w 982002"/>
                <a:gd name="connsiteY14" fmla="*/ 380530 h 1580680"/>
                <a:gd name="connsiteX15" fmla="*/ 127491 w 982002"/>
                <a:gd name="connsiteY15" fmla="*/ 494830 h 1580680"/>
                <a:gd name="connsiteX16" fmla="*/ 6841 w 982002"/>
                <a:gd name="connsiteY16" fmla="*/ 863130 h 1580680"/>
                <a:gd name="connsiteX17" fmla="*/ 19541 w 982002"/>
                <a:gd name="connsiteY17" fmla="*/ 958380 h 1580680"/>
                <a:gd name="connsiteX18" fmla="*/ 57641 w 982002"/>
                <a:gd name="connsiteY18" fmla="*/ 1021880 h 1580680"/>
                <a:gd name="connsiteX19" fmla="*/ 111616 w 982002"/>
                <a:gd name="connsiteY19" fmla="*/ 1034580 h 1580680"/>
                <a:gd name="connsiteX20" fmla="*/ 241791 w 982002"/>
                <a:gd name="connsiteY20" fmla="*/ 882180 h 1580680"/>
                <a:gd name="connsiteX21" fmla="*/ 286241 w 982002"/>
                <a:gd name="connsiteY21" fmla="*/ 850430 h 1580680"/>
                <a:gd name="connsiteX22" fmla="*/ 371966 w 982002"/>
                <a:gd name="connsiteY22" fmla="*/ 755180 h 1580680"/>
                <a:gd name="connsiteX23" fmla="*/ 365616 w 982002"/>
                <a:gd name="connsiteY23" fmla="*/ 1021880 h 1580680"/>
                <a:gd name="connsiteX24" fmla="*/ 289416 w 982002"/>
                <a:gd name="connsiteY24" fmla="*/ 1383830 h 1580680"/>
                <a:gd name="connsiteX25" fmla="*/ 190991 w 982002"/>
                <a:gd name="connsiteY25" fmla="*/ 1580680 h 1580680"/>
                <a:gd name="connsiteX0" fmla="*/ 937116 w 982002"/>
                <a:gd name="connsiteY0" fmla="*/ 1574330 h 1580680"/>
                <a:gd name="connsiteX1" fmla="*/ 841866 w 982002"/>
                <a:gd name="connsiteY1" fmla="*/ 1415580 h 1580680"/>
                <a:gd name="connsiteX2" fmla="*/ 775191 w 982002"/>
                <a:gd name="connsiteY2" fmla="*/ 1221905 h 1580680"/>
                <a:gd name="connsiteX3" fmla="*/ 908541 w 982002"/>
                <a:gd name="connsiteY3" fmla="*/ 1142530 h 1580680"/>
                <a:gd name="connsiteX4" fmla="*/ 981566 w 982002"/>
                <a:gd name="connsiteY4" fmla="*/ 1085380 h 1580680"/>
                <a:gd name="connsiteX5" fmla="*/ 876791 w 982002"/>
                <a:gd name="connsiteY5" fmla="*/ 1066330 h 1580680"/>
                <a:gd name="connsiteX6" fmla="*/ 765666 w 982002"/>
                <a:gd name="connsiteY6" fmla="*/ 958380 h 1580680"/>
                <a:gd name="connsiteX7" fmla="*/ 781541 w 982002"/>
                <a:gd name="connsiteY7" fmla="*/ 796455 h 1580680"/>
                <a:gd name="connsiteX8" fmla="*/ 927591 w 982002"/>
                <a:gd name="connsiteY8" fmla="*/ 498005 h 1580680"/>
                <a:gd name="connsiteX9" fmla="*/ 848216 w 982002"/>
                <a:gd name="connsiteY9" fmla="*/ 228130 h 1580680"/>
                <a:gd name="connsiteX10" fmla="*/ 679941 w 982002"/>
                <a:gd name="connsiteY10" fmla="*/ 53505 h 1580680"/>
                <a:gd name="connsiteX11" fmla="*/ 419591 w 982002"/>
                <a:gd name="connsiteY11" fmla="*/ 2705 h 1580680"/>
                <a:gd name="connsiteX12" fmla="*/ 165591 w 982002"/>
                <a:gd name="connsiteY12" fmla="*/ 120180 h 1580680"/>
                <a:gd name="connsiteX13" fmla="*/ 178291 w 982002"/>
                <a:gd name="connsiteY13" fmla="*/ 278930 h 1580680"/>
                <a:gd name="connsiteX14" fmla="*/ 86216 w 982002"/>
                <a:gd name="connsiteY14" fmla="*/ 380530 h 1580680"/>
                <a:gd name="connsiteX15" fmla="*/ 127491 w 982002"/>
                <a:gd name="connsiteY15" fmla="*/ 494830 h 1580680"/>
                <a:gd name="connsiteX16" fmla="*/ 6841 w 982002"/>
                <a:gd name="connsiteY16" fmla="*/ 863130 h 1580680"/>
                <a:gd name="connsiteX17" fmla="*/ 19541 w 982002"/>
                <a:gd name="connsiteY17" fmla="*/ 958380 h 1580680"/>
                <a:gd name="connsiteX18" fmla="*/ 57641 w 982002"/>
                <a:gd name="connsiteY18" fmla="*/ 1021880 h 1580680"/>
                <a:gd name="connsiteX19" fmla="*/ 111616 w 982002"/>
                <a:gd name="connsiteY19" fmla="*/ 1034580 h 1580680"/>
                <a:gd name="connsiteX20" fmla="*/ 241791 w 982002"/>
                <a:gd name="connsiteY20" fmla="*/ 882180 h 1580680"/>
                <a:gd name="connsiteX21" fmla="*/ 286241 w 982002"/>
                <a:gd name="connsiteY21" fmla="*/ 850430 h 1580680"/>
                <a:gd name="connsiteX22" fmla="*/ 371966 w 982002"/>
                <a:gd name="connsiteY22" fmla="*/ 755180 h 1580680"/>
                <a:gd name="connsiteX23" fmla="*/ 365616 w 982002"/>
                <a:gd name="connsiteY23" fmla="*/ 1021880 h 1580680"/>
                <a:gd name="connsiteX24" fmla="*/ 289416 w 982002"/>
                <a:gd name="connsiteY24" fmla="*/ 1383830 h 1580680"/>
                <a:gd name="connsiteX25" fmla="*/ 190991 w 982002"/>
                <a:gd name="connsiteY25" fmla="*/ 1580680 h 1580680"/>
                <a:gd name="connsiteX0" fmla="*/ 929484 w 974370"/>
                <a:gd name="connsiteY0" fmla="*/ 1574330 h 1580680"/>
                <a:gd name="connsiteX1" fmla="*/ 834234 w 974370"/>
                <a:gd name="connsiteY1" fmla="*/ 1415580 h 1580680"/>
                <a:gd name="connsiteX2" fmla="*/ 767559 w 974370"/>
                <a:gd name="connsiteY2" fmla="*/ 1221905 h 1580680"/>
                <a:gd name="connsiteX3" fmla="*/ 900909 w 974370"/>
                <a:gd name="connsiteY3" fmla="*/ 1142530 h 1580680"/>
                <a:gd name="connsiteX4" fmla="*/ 973934 w 974370"/>
                <a:gd name="connsiteY4" fmla="*/ 1085380 h 1580680"/>
                <a:gd name="connsiteX5" fmla="*/ 869159 w 974370"/>
                <a:gd name="connsiteY5" fmla="*/ 1066330 h 1580680"/>
                <a:gd name="connsiteX6" fmla="*/ 758034 w 974370"/>
                <a:gd name="connsiteY6" fmla="*/ 958380 h 1580680"/>
                <a:gd name="connsiteX7" fmla="*/ 773909 w 974370"/>
                <a:gd name="connsiteY7" fmla="*/ 796455 h 1580680"/>
                <a:gd name="connsiteX8" fmla="*/ 919959 w 974370"/>
                <a:gd name="connsiteY8" fmla="*/ 498005 h 1580680"/>
                <a:gd name="connsiteX9" fmla="*/ 840584 w 974370"/>
                <a:gd name="connsiteY9" fmla="*/ 228130 h 1580680"/>
                <a:gd name="connsiteX10" fmla="*/ 672309 w 974370"/>
                <a:gd name="connsiteY10" fmla="*/ 53505 h 1580680"/>
                <a:gd name="connsiteX11" fmla="*/ 411959 w 974370"/>
                <a:gd name="connsiteY11" fmla="*/ 2705 h 1580680"/>
                <a:gd name="connsiteX12" fmla="*/ 157959 w 974370"/>
                <a:gd name="connsiteY12" fmla="*/ 120180 h 1580680"/>
                <a:gd name="connsiteX13" fmla="*/ 170659 w 974370"/>
                <a:gd name="connsiteY13" fmla="*/ 278930 h 1580680"/>
                <a:gd name="connsiteX14" fmla="*/ 78584 w 974370"/>
                <a:gd name="connsiteY14" fmla="*/ 380530 h 1580680"/>
                <a:gd name="connsiteX15" fmla="*/ 119859 w 974370"/>
                <a:gd name="connsiteY15" fmla="*/ 494830 h 1580680"/>
                <a:gd name="connsiteX16" fmla="*/ 8734 w 974370"/>
                <a:gd name="connsiteY16" fmla="*/ 752005 h 1580680"/>
                <a:gd name="connsiteX17" fmla="*/ 11909 w 974370"/>
                <a:gd name="connsiteY17" fmla="*/ 958380 h 1580680"/>
                <a:gd name="connsiteX18" fmla="*/ 50009 w 974370"/>
                <a:gd name="connsiteY18" fmla="*/ 1021880 h 1580680"/>
                <a:gd name="connsiteX19" fmla="*/ 103984 w 974370"/>
                <a:gd name="connsiteY19" fmla="*/ 1034580 h 1580680"/>
                <a:gd name="connsiteX20" fmla="*/ 234159 w 974370"/>
                <a:gd name="connsiteY20" fmla="*/ 882180 h 1580680"/>
                <a:gd name="connsiteX21" fmla="*/ 278609 w 974370"/>
                <a:gd name="connsiteY21" fmla="*/ 850430 h 1580680"/>
                <a:gd name="connsiteX22" fmla="*/ 364334 w 974370"/>
                <a:gd name="connsiteY22" fmla="*/ 755180 h 1580680"/>
                <a:gd name="connsiteX23" fmla="*/ 357984 w 974370"/>
                <a:gd name="connsiteY23" fmla="*/ 1021880 h 1580680"/>
                <a:gd name="connsiteX24" fmla="*/ 281784 w 974370"/>
                <a:gd name="connsiteY24" fmla="*/ 1383830 h 1580680"/>
                <a:gd name="connsiteX25" fmla="*/ 183359 w 974370"/>
                <a:gd name="connsiteY25" fmla="*/ 1580680 h 1580680"/>
                <a:gd name="connsiteX0" fmla="*/ 923893 w 968779"/>
                <a:gd name="connsiteY0" fmla="*/ 1574330 h 1580680"/>
                <a:gd name="connsiteX1" fmla="*/ 828643 w 968779"/>
                <a:gd name="connsiteY1" fmla="*/ 1415580 h 1580680"/>
                <a:gd name="connsiteX2" fmla="*/ 761968 w 968779"/>
                <a:gd name="connsiteY2" fmla="*/ 1221905 h 1580680"/>
                <a:gd name="connsiteX3" fmla="*/ 895318 w 968779"/>
                <a:gd name="connsiteY3" fmla="*/ 1142530 h 1580680"/>
                <a:gd name="connsiteX4" fmla="*/ 968343 w 968779"/>
                <a:gd name="connsiteY4" fmla="*/ 1085380 h 1580680"/>
                <a:gd name="connsiteX5" fmla="*/ 863568 w 968779"/>
                <a:gd name="connsiteY5" fmla="*/ 1066330 h 1580680"/>
                <a:gd name="connsiteX6" fmla="*/ 752443 w 968779"/>
                <a:gd name="connsiteY6" fmla="*/ 958380 h 1580680"/>
                <a:gd name="connsiteX7" fmla="*/ 768318 w 968779"/>
                <a:gd name="connsiteY7" fmla="*/ 796455 h 1580680"/>
                <a:gd name="connsiteX8" fmla="*/ 914368 w 968779"/>
                <a:gd name="connsiteY8" fmla="*/ 498005 h 1580680"/>
                <a:gd name="connsiteX9" fmla="*/ 834993 w 968779"/>
                <a:gd name="connsiteY9" fmla="*/ 228130 h 1580680"/>
                <a:gd name="connsiteX10" fmla="*/ 666718 w 968779"/>
                <a:gd name="connsiteY10" fmla="*/ 53505 h 1580680"/>
                <a:gd name="connsiteX11" fmla="*/ 406368 w 968779"/>
                <a:gd name="connsiteY11" fmla="*/ 2705 h 1580680"/>
                <a:gd name="connsiteX12" fmla="*/ 152368 w 968779"/>
                <a:gd name="connsiteY12" fmla="*/ 120180 h 1580680"/>
                <a:gd name="connsiteX13" fmla="*/ 165068 w 968779"/>
                <a:gd name="connsiteY13" fmla="*/ 278930 h 1580680"/>
                <a:gd name="connsiteX14" fmla="*/ 72993 w 968779"/>
                <a:gd name="connsiteY14" fmla="*/ 380530 h 1580680"/>
                <a:gd name="connsiteX15" fmla="*/ 114268 w 968779"/>
                <a:gd name="connsiteY15" fmla="*/ 494830 h 1580680"/>
                <a:gd name="connsiteX16" fmla="*/ 3143 w 968779"/>
                <a:gd name="connsiteY16" fmla="*/ 752005 h 1580680"/>
                <a:gd name="connsiteX17" fmla="*/ 31718 w 968779"/>
                <a:gd name="connsiteY17" fmla="*/ 869480 h 1580680"/>
                <a:gd name="connsiteX18" fmla="*/ 44418 w 968779"/>
                <a:gd name="connsiteY18" fmla="*/ 1021880 h 1580680"/>
                <a:gd name="connsiteX19" fmla="*/ 98393 w 968779"/>
                <a:gd name="connsiteY19" fmla="*/ 1034580 h 1580680"/>
                <a:gd name="connsiteX20" fmla="*/ 228568 w 968779"/>
                <a:gd name="connsiteY20" fmla="*/ 882180 h 1580680"/>
                <a:gd name="connsiteX21" fmla="*/ 273018 w 968779"/>
                <a:gd name="connsiteY21" fmla="*/ 850430 h 1580680"/>
                <a:gd name="connsiteX22" fmla="*/ 358743 w 968779"/>
                <a:gd name="connsiteY22" fmla="*/ 755180 h 1580680"/>
                <a:gd name="connsiteX23" fmla="*/ 352393 w 968779"/>
                <a:gd name="connsiteY23" fmla="*/ 1021880 h 1580680"/>
                <a:gd name="connsiteX24" fmla="*/ 276193 w 968779"/>
                <a:gd name="connsiteY24" fmla="*/ 1383830 h 1580680"/>
                <a:gd name="connsiteX25" fmla="*/ 177768 w 968779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98856 w 969242"/>
                <a:gd name="connsiteY19" fmla="*/ 1034580 h 1580680"/>
                <a:gd name="connsiteX20" fmla="*/ 229031 w 969242"/>
                <a:gd name="connsiteY20" fmla="*/ 882180 h 1580680"/>
                <a:gd name="connsiteX21" fmla="*/ 273481 w 969242"/>
                <a:gd name="connsiteY21" fmla="*/ 850430 h 1580680"/>
                <a:gd name="connsiteX22" fmla="*/ 359206 w 969242"/>
                <a:gd name="connsiteY22" fmla="*/ 755180 h 1580680"/>
                <a:gd name="connsiteX23" fmla="*/ 352856 w 969242"/>
                <a:gd name="connsiteY23" fmla="*/ 1021880 h 1580680"/>
                <a:gd name="connsiteX24" fmla="*/ 276656 w 969242"/>
                <a:gd name="connsiteY24" fmla="*/ 1383830 h 1580680"/>
                <a:gd name="connsiteX25" fmla="*/ 178231 w 969242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229031 w 969242"/>
                <a:gd name="connsiteY20" fmla="*/ 882180 h 1580680"/>
                <a:gd name="connsiteX21" fmla="*/ 273481 w 969242"/>
                <a:gd name="connsiteY21" fmla="*/ 850430 h 1580680"/>
                <a:gd name="connsiteX22" fmla="*/ 359206 w 969242"/>
                <a:gd name="connsiteY22" fmla="*/ 755180 h 1580680"/>
                <a:gd name="connsiteX23" fmla="*/ 352856 w 969242"/>
                <a:gd name="connsiteY23" fmla="*/ 1021880 h 1580680"/>
                <a:gd name="connsiteX24" fmla="*/ 276656 w 969242"/>
                <a:gd name="connsiteY24" fmla="*/ 1383830 h 1580680"/>
                <a:gd name="connsiteX25" fmla="*/ 178231 w 969242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73481 w 969242"/>
                <a:gd name="connsiteY21" fmla="*/ 850430 h 1580680"/>
                <a:gd name="connsiteX22" fmla="*/ 359206 w 969242"/>
                <a:gd name="connsiteY22" fmla="*/ 755180 h 1580680"/>
                <a:gd name="connsiteX23" fmla="*/ 352856 w 969242"/>
                <a:gd name="connsiteY23" fmla="*/ 1021880 h 1580680"/>
                <a:gd name="connsiteX24" fmla="*/ 276656 w 969242"/>
                <a:gd name="connsiteY24" fmla="*/ 1383830 h 1580680"/>
                <a:gd name="connsiteX25" fmla="*/ 178231 w 969242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59206 w 969242"/>
                <a:gd name="connsiteY22" fmla="*/ 755180 h 1580680"/>
                <a:gd name="connsiteX23" fmla="*/ 352856 w 969242"/>
                <a:gd name="connsiteY23" fmla="*/ 1021880 h 1580680"/>
                <a:gd name="connsiteX24" fmla="*/ 276656 w 969242"/>
                <a:gd name="connsiteY24" fmla="*/ 1383830 h 1580680"/>
                <a:gd name="connsiteX25" fmla="*/ 178231 w 969242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71906 w 969242"/>
                <a:gd name="connsiteY22" fmla="*/ 748830 h 1580680"/>
                <a:gd name="connsiteX23" fmla="*/ 352856 w 969242"/>
                <a:gd name="connsiteY23" fmla="*/ 1021880 h 1580680"/>
                <a:gd name="connsiteX24" fmla="*/ 276656 w 969242"/>
                <a:gd name="connsiteY24" fmla="*/ 1383830 h 1580680"/>
                <a:gd name="connsiteX25" fmla="*/ 178231 w 969242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71906 w 969242"/>
                <a:gd name="connsiteY22" fmla="*/ 748830 h 1580680"/>
                <a:gd name="connsiteX23" fmla="*/ 352856 w 969242"/>
                <a:gd name="connsiteY23" fmla="*/ 1021880 h 1580680"/>
                <a:gd name="connsiteX24" fmla="*/ 178231 w 969242"/>
                <a:gd name="connsiteY24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71906 w 969242"/>
                <a:gd name="connsiteY22" fmla="*/ 748830 h 1580680"/>
                <a:gd name="connsiteX23" fmla="*/ 352856 w 969242"/>
                <a:gd name="connsiteY23" fmla="*/ 1021880 h 1580680"/>
                <a:gd name="connsiteX24" fmla="*/ 178231 w 969242"/>
                <a:gd name="connsiteY24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71906 w 969242"/>
                <a:gd name="connsiteY22" fmla="*/ 748830 h 1580680"/>
                <a:gd name="connsiteX23" fmla="*/ 375081 w 969242"/>
                <a:gd name="connsiteY23" fmla="*/ 1056805 h 1580680"/>
                <a:gd name="connsiteX24" fmla="*/ 178231 w 969242"/>
                <a:gd name="connsiteY24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71906 w 969242"/>
                <a:gd name="connsiteY22" fmla="*/ 748830 h 1580680"/>
                <a:gd name="connsiteX23" fmla="*/ 375081 w 969242"/>
                <a:gd name="connsiteY23" fmla="*/ 1056805 h 1580680"/>
                <a:gd name="connsiteX24" fmla="*/ 178231 w 969242"/>
                <a:gd name="connsiteY24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59206 w 969242"/>
                <a:gd name="connsiteY22" fmla="*/ 704380 h 1580680"/>
                <a:gd name="connsiteX23" fmla="*/ 375081 w 969242"/>
                <a:gd name="connsiteY23" fmla="*/ 1056805 h 1580680"/>
                <a:gd name="connsiteX24" fmla="*/ 178231 w 969242"/>
                <a:gd name="connsiteY24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59206 w 969242"/>
                <a:gd name="connsiteY22" fmla="*/ 704380 h 1580680"/>
                <a:gd name="connsiteX23" fmla="*/ 375081 w 969242"/>
                <a:gd name="connsiteY23" fmla="*/ 1056805 h 1580680"/>
                <a:gd name="connsiteX24" fmla="*/ 178231 w 969242"/>
                <a:gd name="connsiteY24" fmla="*/ 1580680 h 1580680"/>
                <a:gd name="connsiteX0" fmla="*/ 924356 w 969261"/>
                <a:gd name="connsiteY0" fmla="*/ 1574330 h 1580680"/>
                <a:gd name="connsiteX1" fmla="*/ 829106 w 969261"/>
                <a:gd name="connsiteY1" fmla="*/ 1415580 h 1580680"/>
                <a:gd name="connsiteX2" fmla="*/ 749731 w 969261"/>
                <a:gd name="connsiteY2" fmla="*/ 1155230 h 1580680"/>
                <a:gd name="connsiteX3" fmla="*/ 895781 w 969261"/>
                <a:gd name="connsiteY3" fmla="*/ 1142530 h 1580680"/>
                <a:gd name="connsiteX4" fmla="*/ 968806 w 969261"/>
                <a:gd name="connsiteY4" fmla="*/ 1085380 h 1580680"/>
                <a:gd name="connsiteX5" fmla="*/ 864031 w 969261"/>
                <a:gd name="connsiteY5" fmla="*/ 1066330 h 1580680"/>
                <a:gd name="connsiteX6" fmla="*/ 752906 w 969261"/>
                <a:gd name="connsiteY6" fmla="*/ 958380 h 1580680"/>
                <a:gd name="connsiteX7" fmla="*/ 768781 w 969261"/>
                <a:gd name="connsiteY7" fmla="*/ 796455 h 1580680"/>
                <a:gd name="connsiteX8" fmla="*/ 914831 w 969261"/>
                <a:gd name="connsiteY8" fmla="*/ 498005 h 1580680"/>
                <a:gd name="connsiteX9" fmla="*/ 835456 w 969261"/>
                <a:gd name="connsiteY9" fmla="*/ 228130 h 1580680"/>
                <a:gd name="connsiteX10" fmla="*/ 667181 w 969261"/>
                <a:gd name="connsiteY10" fmla="*/ 53505 h 1580680"/>
                <a:gd name="connsiteX11" fmla="*/ 406831 w 969261"/>
                <a:gd name="connsiteY11" fmla="*/ 2705 h 1580680"/>
                <a:gd name="connsiteX12" fmla="*/ 152831 w 969261"/>
                <a:gd name="connsiteY12" fmla="*/ 120180 h 1580680"/>
                <a:gd name="connsiteX13" fmla="*/ 165531 w 969261"/>
                <a:gd name="connsiteY13" fmla="*/ 278930 h 1580680"/>
                <a:gd name="connsiteX14" fmla="*/ 73456 w 969261"/>
                <a:gd name="connsiteY14" fmla="*/ 380530 h 1580680"/>
                <a:gd name="connsiteX15" fmla="*/ 114731 w 969261"/>
                <a:gd name="connsiteY15" fmla="*/ 494830 h 1580680"/>
                <a:gd name="connsiteX16" fmla="*/ 3606 w 969261"/>
                <a:gd name="connsiteY16" fmla="*/ 752005 h 1580680"/>
                <a:gd name="connsiteX17" fmla="*/ 32181 w 969261"/>
                <a:gd name="connsiteY17" fmla="*/ 869480 h 1580680"/>
                <a:gd name="connsiteX18" fmla="*/ 82981 w 969261"/>
                <a:gd name="connsiteY18" fmla="*/ 936155 h 1580680"/>
                <a:gd name="connsiteX19" fmla="*/ 124256 w 969261"/>
                <a:gd name="connsiteY19" fmla="*/ 926630 h 1580680"/>
                <a:gd name="connsiteX20" fmla="*/ 194106 w 969261"/>
                <a:gd name="connsiteY20" fmla="*/ 825030 h 1580680"/>
                <a:gd name="connsiteX21" fmla="*/ 248081 w 969261"/>
                <a:gd name="connsiteY21" fmla="*/ 825030 h 1580680"/>
                <a:gd name="connsiteX22" fmla="*/ 359206 w 969261"/>
                <a:gd name="connsiteY22" fmla="*/ 704380 h 1580680"/>
                <a:gd name="connsiteX23" fmla="*/ 375081 w 969261"/>
                <a:gd name="connsiteY23" fmla="*/ 1056805 h 1580680"/>
                <a:gd name="connsiteX24" fmla="*/ 178231 w 969261"/>
                <a:gd name="connsiteY24" fmla="*/ 1580680 h 1580680"/>
                <a:gd name="connsiteX0" fmla="*/ 924356 w 969261"/>
                <a:gd name="connsiteY0" fmla="*/ 1574330 h 1580680"/>
                <a:gd name="connsiteX1" fmla="*/ 829106 w 969261"/>
                <a:gd name="connsiteY1" fmla="*/ 1415580 h 1580680"/>
                <a:gd name="connsiteX2" fmla="*/ 749731 w 969261"/>
                <a:gd name="connsiteY2" fmla="*/ 1155230 h 1580680"/>
                <a:gd name="connsiteX3" fmla="*/ 895781 w 969261"/>
                <a:gd name="connsiteY3" fmla="*/ 1142530 h 1580680"/>
                <a:gd name="connsiteX4" fmla="*/ 968806 w 969261"/>
                <a:gd name="connsiteY4" fmla="*/ 1085380 h 1580680"/>
                <a:gd name="connsiteX5" fmla="*/ 864031 w 969261"/>
                <a:gd name="connsiteY5" fmla="*/ 1066330 h 1580680"/>
                <a:gd name="connsiteX6" fmla="*/ 752906 w 969261"/>
                <a:gd name="connsiteY6" fmla="*/ 958380 h 1580680"/>
                <a:gd name="connsiteX7" fmla="*/ 768781 w 969261"/>
                <a:gd name="connsiteY7" fmla="*/ 796455 h 1580680"/>
                <a:gd name="connsiteX8" fmla="*/ 914831 w 969261"/>
                <a:gd name="connsiteY8" fmla="*/ 498005 h 1580680"/>
                <a:gd name="connsiteX9" fmla="*/ 835456 w 969261"/>
                <a:gd name="connsiteY9" fmla="*/ 228130 h 1580680"/>
                <a:gd name="connsiteX10" fmla="*/ 667181 w 969261"/>
                <a:gd name="connsiteY10" fmla="*/ 53505 h 1580680"/>
                <a:gd name="connsiteX11" fmla="*/ 406831 w 969261"/>
                <a:gd name="connsiteY11" fmla="*/ 2705 h 1580680"/>
                <a:gd name="connsiteX12" fmla="*/ 152831 w 969261"/>
                <a:gd name="connsiteY12" fmla="*/ 120180 h 1580680"/>
                <a:gd name="connsiteX13" fmla="*/ 165531 w 969261"/>
                <a:gd name="connsiteY13" fmla="*/ 278930 h 1580680"/>
                <a:gd name="connsiteX14" fmla="*/ 73456 w 969261"/>
                <a:gd name="connsiteY14" fmla="*/ 380530 h 1580680"/>
                <a:gd name="connsiteX15" fmla="*/ 114731 w 969261"/>
                <a:gd name="connsiteY15" fmla="*/ 494830 h 1580680"/>
                <a:gd name="connsiteX16" fmla="*/ 3606 w 969261"/>
                <a:gd name="connsiteY16" fmla="*/ 752005 h 1580680"/>
                <a:gd name="connsiteX17" fmla="*/ 32181 w 969261"/>
                <a:gd name="connsiteY17" fmla="*/ 869480 h 1580680"/>
                <a:gd name="connsiteX18" fmla="*/ 82981 w 969261"/>
                <a:gd name="connsiteY18" fmla="*/ 936155 h 1580680"/>
                <a:gd name="connsiteX19" fmla="*/ 124256 w 969261"/>
                <a:gd name="connsiteY19" fmla="*/ 926630 h 1580680"/>
                <a:gd name="connsiteX20" fmla="*/ 194106 w 969261"/>
                <a:gd name="connsiteY20" fmla="*/ 825030 h 1580680"/>
                <a:gd name="connsiteX21" fmla="*/ 248081 w 969261"/>
                <a:gd name="connsiteY21" fmla="*/ 825030 h 1580680"/>
                <a:gd name="connsiteX22" fmla="*/ 359206 w 969261"/>
                <a:gd name="connsiteY22" fmla="*/ 704380 h 1580680"/>
                <a:gd name="connsiteX23" fmla="*/ 375081 w 969261"/>
                <a:gd name="connsiteY23" fmla="*/ 1056805 h 1580680"/>
                <a:gd name="connsiteX24" fmla="*/ 178231 w 969261"/>
                <a:gd name="connsiteY24" fmla="*/ 1580680 h 1580680"/>
                <a:gd name="connsiteX0" fmla="*/ 924356 w 969736"/>
                <a:gd name="connsiteY0" fmla="*/ 1574330 h 1580680"/>
                <a:gd name="connsiteX1" fmla="*/ 829106 w 969736"/>
                <a:gd name="connsiteY1" fmla="*/ 1415580 h 1580680"/>
                <a:gd name="connsiteX2" fmla="*/ 749731 w 969736"/>
                <a:gd name="connsiteY2" fmla="*/ 1155230 h 1580680"/>
                <a:gd name="connsiteX3" fmla="*/ 895781 w 969736"/>
                <a:gd name="connsiteY3" fmla="*/ 1142530 h 1580680"/>
                <a:gd name="connsiteX4" fmla="*/ 968806 w 969736"/>
                <a:gd name="connsiteY4" fmla="*/ 1085380 h 1580680"/>
                <a:gd name="connsiteX5" fmla="*/ 848156 w 969736"/>
                <a:gd name="connsiteY5" fmla="*/ 1002830 h 1580680"/>
                <a:gd name="connsiteX6" fmla="*/ 752906 w 969736"/>
                <a:gd name="connsiteY6" fmla="*/ 958380 h 1580680"/>
                <a:gd name="connsiteX7" fmla="*/ 768781 w 969736"/>
                <a:gd name="connsiteY7" fmla="*/ 796455 h 1580680"/>
                <a:gd name="connsiteX8" fmla="*/ 914831 w 969736"/>
                <a:gd name="connsiteY8" fmla="*/ 498005 h 1580680"/>
                <a:gd name="connsiteX9" fmla="*/ 835456 w 969736"/>
                <a:gd name="connsiteY9" fmla="*/ 228130 h 1580680"/>
                <a:gd name="connsiteX10" fmla="*/ 667181 w 969736"/>
                <a:gd name="connsiteY10" fmla="*/ 53505 h 1580680"/>
                <a:gd name="connsiteX11" fmla="*/ 406831 w 969736"/>
                <a:gd name="connsiteY11" fmla="*/ 2705 h 1580680"/>
                <a:gd name="connsiteX12" fmla="*/ 152831 w 969736"/>
                <a:gd name="connsiteY12" fmla="*/ 120180 h 1580680"/>
                <a:gd name="connsiteX13" fmla="*/ 165531 w 969736"/>
                <a:gd name="connsiteY13" fmla="*/ 278930 h 1580680"/>
                <a:gd name="connsiteX14" fmla="*/ 73456 w 969736"/>
                <a:gd name="connsiteY14" fmla="*/ 380530 h 1580680"/>
                <a:gd name="connsiteX15" fmla="*/ 114731 w 969736"/>
                <a:gd name="connsiteY15" fmla="*/ 494830 h 1580680"/>
                <a:gd name="connsiteX16" fmla="*/ 3606 w 969736"/>
                <a:gd name="connsiteY16" fmla="*/ 752005 h 1580680"/>
                <a:gd name="connsiteX17" fmla="*/ 32181 w 969736"/>
                <a:gd name="connsiteY17" fmla="*/ 869480 h 1580680"/>
                <a:gd name="connsiteX18" fmla="*/ 82981 w 969736"/>
                <a:gd name="connsiteY18" fmla="*/ 936155 h 1580680"/>
                <a:gd name="connsiteX19" fmla="*/ 124256 w 969736"/>
                <a:gd name="connsiteY19" fmla="*/ 926630 h 1580680"/>
                <a:gd name="connsiteX20" fmla="*/ 194106 w 969736"/>
                <a:gd name="connsiteY20" fmla="*/ 825030 h 1580680"/>
                <a:gd name="connsiteX21" fmla="*/ 248081 w 969736"/>
                <a:gd name="connsiteY21" fmla="*/ 825030 h 1580680"/>
                <a:gd name="connsiteX22" fmla="*/ 359206 w 969736"/>
                <a:gd name="connsiteY22" fmla="*/ 704380 h 1580680"/>
                <a:gd name="connsiteX23" fmla="*/ 375081 w 969736"/>
                <a:gd name="connsiteY23" fmla="*/ 1056805 h 1580680"/>
                <a:gd name="connsiteX24" fmla="*/ 178231 w 969736"/>
                <a:gd name="connsiteY24" fmla="*/ 1580680 h 1580680"/>
                <a:gd name="connsiteX0" fmla="*/ 924356 w 933018"/>
                <a:gd name="connsiteY0" fmla="*/ 1574330 h 1580680"/>
                <a:gd name="connsiteX1" fmla="*/ 829106 w 933018"/>
                <a:gd name="connsiteY1" fmla="*/ 1415580 h 1580680"/>
                <a:gd name="connsiteX2" fmla="*/ 749731 w 933018"/>
                <a:gd name="connsiteY2" fmla="*/ 1155230 h 1580680"/>
                <a:gd name="connsiteX3" fmla="*/ 895781 w 933018"/>
                <a:gd name="connsiteY3" fmla="*/ 1142530 h 1580680"/>
                <a:gd name="connsiteX4" fmla="*/ 930706 w 933018"/>
                <a:gd name="connsiteY4" fmla="*/ 1012355 h 1580680"/>
                <a:gd name="connsiteX5" fmla="*/ 848156 w 933018"/>
                <a:gd name="connsiteY5" fmla="*/ 1002830 h 1580680"/>
                <a:gd name="connsiteX6" fmla="*/ 752906 w 933018"/>
                <a:gd name="connsiteY6" fmla="*/ 958380 h 1580680"/>
                <a:gd name="connsiteX7" fmla="*/ 768781 w 933018"/>
                <a:gd name="connsiteY7" fmla="*/ 796455 h 1580680"/>
                <a:gd name="connsiteX8" fmla="*/ 914831 w 933018"/>
                <a:gd name="connsiteY8" fmla="*/ 498005 h 1580680"/>
                <a:gd name="connsiteX9" fmla="*/ 835456 w 933018"/>
                <a:gd name="connsiteY9" fmla="*/ 228130 h 1580680"/>
                <a:gd name="connsiteX10" fmla="*/ 667181 w 933018"/>
                <a:gd name="connsiteY10" fmla="*/ 53505 h 1580680"/>
                <a:gd name="connsiteX11" fmla="*/ 406831 w 933018"/>
                <a:gd name="connsiteY11" fmla="*/ 2705 h 1580680"/>
                <a:gd name="connsiteX12" fmla="*/ 152831 w 933018"/>
                <a:gd name="connsiteY12" fmla="*/ 120180 h 1580680"/>
                <a:gd name="connsiteX13" fmla="*/ 165531 w 933018"/>
                <a:gd name="connsiteY13" fmla="*/ 278930 h 1580680"/>
                <a:gd name="connsiteX14" fmla="*/ 73456 w 933018"/>
                <a:gd name="connsiteY14" fmla="*/ 380530 h 1580680"/>
                <a:gd name="connsiteX15" fmla="*/ 114731 w 933018"/>
                <a:gd name="connsiteY15" fmla="*/ 494830 h 1580680"/>
                <a:gd name="connsiteX16" fmla="*/ 3606 w 933018"/>
                <a:gd name="connsiteY16" fmla="*/ 752005 h 1580680"/>
                <a:gd name="connsiteX17" fmla="*/ 32181 w 933018"/>
                <a:gd name="connsiteY17" fmla="*/ 869480 h 1580680"/>
                <a:gd name="connsiteX18" fmla="*/ 82981 w 933018"/>
                <a:gd name="connsiteY18" fmla="*/ 936155 h 1580680"/>
                <a:gd name="connsiteX19" fmla="*/ 124256 w 933018"/>
                <a:gd name="connsiteY19" fmla="*/ 926630 h 1580680"/>
                <a:gd name="connsiteX20" fmla="*/ 194106 w 933018"/>
                <a:gd name="connsiteY20" fmla="*/ 825030 h 1580680"/>
                <a:gd name="connsiteX21" fmla="*/ 248081 w 933018"/>
                <a:gd name="connsiteY21" fmla="*/ 825030 h 1580680"/>
                <a:gd name="connsiteX22" fmla="*/ 359206 w 933018"/>
                <a:gd name="connsiteY22" fmla="*/ 704380 h 1580680"/>
                <a:gd name="connsiteX23" fmla="*/ 375081 w 933018"/>
                <a:gd name="connsiteY23" fmla="*/ 1056805 h 1580680"/>
                <a:gd name="connsiteX24" fmla="*/ 178231 w 933018"/>
                <a:gd name="connsiteY24" fmla="*/ 1580680 h 1580680"/>
                <a:gd name="connsiteX0" fmla="*/ 924356 w 931228"/>
                <a:gd name="connsiteY0" fmla="*/ 1574330 h 1580680"/>
                <a:gd name="connsiteX1" fmla="*/ 829106 w 931228"/>
                <a:gd name="connsiteY1" fmla="*/ 1415580 h 1580680"/>
                <a:gd name="connsiteX2" fmla="*/ 749731 w 931228"/>
                <a:gd name="connsiteY2" fmla="*/ 1155230 h 1580680"/>
                <a:gd name="connsiteX3" fmla="*/ 876731 w 931228"/>
                <a:gd name="connsiteY3" fmla="*/ 1101255 h 1580680"/>
                <a:gd name="connsiteX4" fmla="*/ 930706 w 931228"/>
                <a:gd name="connsiteY4" fmla="*/ 1012355 h 1580680"/>
                <a:gd name="connsiteX5" fmla="*/ 848156 w 931228"/>
                <a:gd name="connsiteY5" fmla="*/ 1002830 h 1580680"/>
                <a:gd name="connsiteX6" fmla="*/ 752906 w 931228"/>
                <a:gd name="connsiteY6" fmla="*/ 958380 h 1580680"/>
                <a:gd name="connsiteX7" fmla="*/ 768781 w 931228"/>
                <a:gd name="connsiteY7" fmla="*/ 796455 h 1580680"/>
                <a:gd name="connsiteX8" fmla="*/ 914831 w 931228"/>
                <a:gd name="connsiteY8" fmla="*/ 498005 h 1580680"/>
                <a:gd name="connsiteX9" fmla="*/ 835456 w 931228"/>
                <a:gd name="connsiteY9" fmla="*/ 228130 h 1580680"/>
                <a:gd name="connsiteX10" fmla="*/ 667181 w 931228"/>
                <a:gd name="connsiteY10" fmla="*/ 53505 h 1580680"/>
                <a:gd name="connsiteX11" fmla="*/ 406831 w 931228"/>
                <a:gd name="connsiteY11" fmla="*/ 2705 h 1580680"/>
                <a:gd name="connsiteX12" fmla="*/ 152831 w 931228"/>
                <a:gd name="connsiteY12" fmla="*/ 120180 h 1580680"/>
                <a:gd name="connsiteX13" fmla="*/ 165531 w 931228"/>
                <a:gd name="connsiteY13" fmla="*/ 278930 h 1580680"/>
                <a:gd name="connsiteX14" fmla="*/ 73456 w 931228"/>
                <a:gd name="connsiteY14" fmla="*/ 380530 h 1580680"/>
                <a:gd name="connsiteX15" fmla="*/ 114731 w 931228"/>
                <a:gd name="connsiteY15" fmla="*/ 494830 h 1580680"/>
                <a:gd name="connsiteX16" fmla="*/ 3606 w 931228"/>
                <a:gd name="connsiteY16" fmla="*/ 752005 h 1580680"/>
                <a:gd name="connsiteX17" fmla="*/ 32181 w 931228"/>
                <a:gd name="connsiteY17" fmla="*/ 869480 h 1580680"/>
                <a:gd name="connsiteX18" fmla="*/ 82981 w 931228"/>
                <a:gd name="connsiteY18" fmla="*/ 936155 h 1580680"/>
                <a:gd name="connsiteX19" fmla="*/ 124256 w 931228"/>
                <a:gd name="connsiteY19" fmla="*/ 926630 h 1580680"/>
                <a:gd name="connsiteX20" fmla="*/ 194106 w 931228"/>
                <a:gd name="connsiteY20" fmla="*/ 825030 h 1580680"/>
                <a:gd name="connsiteX21" fmla="*/ 248081 w 931228"/>
                <a:gd name="connsiteY21" fmla="*/ 825030 h 1580680"/>
                <a:gd name="connsiteX22" fmla="*/ 359206 w 931228"/>
                <a:gd name="connsiteY22" fmla="*/ 704380 h 1580680"/>
                <a:gd name="connsiteX23" fmla="*/ 375081 w 931228"/>
                <a:gd name="connsiteY23" fmla="*/ 1056805 h 1580680"/>
                <a:gd name="connsiteX24" fmla="*/ 178231 w 931228"/>
                <a:gd name="connsiteY24" fmla="*/ 1580680 h 1580680"/>
                <a:gd name="connsiteX0" fmla="*/ 924356 w 931228"/>
                <a:gd name="connsiteY0" fmla="*/ 1574330 h 1580680"/>
                <a:gd name="connsiteX1" fmla="*/ 829106 w 931228"/>
                <a:gd name="connsiteY1" fmla="*/ 1415580 h 1580680"/>
                <a:gd name="connsiteX2" fmla="*/ 749731 w 931228"/>
                <a:gd name="connsiteY2" fmla="*/ 1155230 h 1580680"/>
                <a:gd name="connsiteX3" fmla="*/ 876731 w 931228"/>
                <a:gd name="connsiteY3" fmla="*/ 1101255 h 1580680"/>
                <a:gd name="connsiteX4" fmla="*/ 930706 w 931228"/>
                <a:gd name="connsiteY4" fmla="*/ 1012355 h 1580680"/>
                <a:gd name="connsiteX5" fmla="*/ 848156 w 931228"/>
                <a:gd name="connsiteY5" fmla="*/ 1002830 h 1580680"/>
                <a:gd name="connsiteX6" fmla="*/ 752906 w 931228"/>
                <a:gd name="connsiteY6" fmla="*/ 958380 h 1580680"/>
                <a:gd name="connsiteX7" fmla="*/ 768781 w 931228"/>
                <a:gd name="connsiteY7" fmla="*/ 796455 h 1580680"/>
                <a:gd name="connsiteX8" fmla="*/ 914831 w 931228"/>
                <a:gd name="connsiteY8" fmla="*/ 498005 h 1580680"/>
                <a:gd name="connsiteX9" fmla="*/ 835456 w 931228"/>
                <a:gd name="connsiteY9" fmla="*/ 228130 h 1580680"/>
                <a:gd name="connsiteX10" fmla="*/ 667181 w 931228"/>
                <a:gd name="connsiteY10" fmla="*/ 53505 h 1580680"/>
                <a:gd name="connsiteX11" fmla="*/ 406831 w 931228"/>
                <a:gd name="connsiteY11" fmla="*/ 2705 h 1580680"/>
                <a:gd name="connsiteX12" fmla="*/ 152831 w 931228"/>
                <a:gd name="connsiteY12" fmla="*/ 120180 h 1580680"/>
                <a:gd name="connsiteX13" fmla="*/ 165531 w 931228"/>
                <a:gd name="connsiteY13" fmla="*/ 278930 h 1580680"/>
                <a:gd name="connsiteX14" fmla="*/ 73456 w 931228"/>
                <a:gd name="connsiteY14" fmla="*/ 380530 h 1580680"/>
                <a:gd name="connsiteX15" fmla="*/ 114731 w 931228"/>
                <a:gd name="connsiteY15" fmla="*/ 494830 h 1580680"/>
                <a:gd name="connsiteX16" fmla="*/ 3606 w 931228"/>
                <a:gd name="connsiteY16" fmla="*/ 752005 h 1580680"/>
                <a:gd name="connsiteX17" fmla="*/ 32181 w 931228"/>
                <a:gd name="connsiteY17" fmla="*/ 869480 h 1580680"/>
                <a:gd name="connsiteX18" fmla="*/ 82981 w 931228"/>
                <a:gd name="connsiteY18" fmla="*/ 936155 h 1580680"/>
                <a:gd name="connsiteX19" fmla="*/ 124256 w 931228"/>
                <a:gd name="connsiteY19" fmla="*/ 926630 h 1580680"/>
                <a:gd name="connsiteX20" fmla="*/ 194106 w 931228"/>
                <a:gd name="connsiteY20" fmla="*/ 825030 h 1580680"/>
                <a:gd name="connsiteX21" fmla="*/ 248081 w 931228"/>
                <a:gd name="connsiteY21" fmla="*/ 825030 h 1580680"/>
                <a:gd name="connsiteX22" fmla="*/ 359206 w 931228"/>
                <a:gd name="connsiteY22" fmla="*/ 704380 h 1580680"/>
                <a:gd name="connsiteX23" fmla="*/ 375081 w 931228"/>
                <a:gd name="connsiteY23" fmla="*/ 1056805 h 1580680"/>
                <a:gd name="connsiteX24" fmla="*/ 178231 w 931228"/>
                <a:gd name="connsiteY24" fmla="*/ 1580680 h 1580680"/>
                <a:gd name="connsiteX0" fmla="*/ 924356 w 931228"/>
                <a:gd name="connsiteY0" fmla="*/ 1574330 h 1580680"/>
                <a:gd name="connsiteX1" fmla="*/ 829106 w 931228"/>
                <a:gd name="connsiteY1" fmla="*/ 1415580 h 1580680"/>
                <a:gd name="connsiteX2" fmla="*/ 749731 w 931228"/>
                <a:gd name="connsiteY2" fmla="*/ 1155230 h 1580680"/>
                <a:gd name="connsiteX3" fmla="*/ 876731 w 931228"/>
                <a:gd name="connsiteY3" fmla="*/ 1101255 h 1580680"/>
                <a:gd name="connsiteX4" fmla="*/ 930706 w 931228"/>
                <a:gd name="connsiteY4" fmla="*/ 1012355 h 1580680"/>
                <a:gd name="connsiteX5" fmla="*/ 825931 w 931228"/>
                <a:gd name="connsiteY5" fmla="*/ 1034580 h 1580680"/>
                <a:gd name="connsiteX6" fmla="*/ 752906 w 931228"/>
                <a:gd name="connsiteY6" fmla="*/ 958380 h 1580680"/>
                <a:gd name="connsiteX7" fmla="*/ 768781 w 931228"/>
                <a:gd name="connsiteY7" fmla="*/ 796455 h 1580680"/>
                <a:gd name="connsiteX8" fmla="*/ 914831 w 931228"/>
                <a:gd name="connsiteY8" fmla="*/ 498005 h 1580680"/>
                <a:gd name="connsiteX9" fmla="*/ 835456 w 931228"/>
                <a:gd name="connsiteY9" fmla="*/ 228130 h 1580680"/>
                <a:gd name="connsiteX10" fmla="*/ 667181 w 931228"/>
                <a:gd name="connsiteY10" fmla="*/ 53505 h 1580680"/>
                <a:gd name="connsiteX11" fmla="*/ 406831 w 931228"/>
                <a:gd name="connsiteY11" fmla="*/ 2705 h 1580680"/>
                <a:gd name="connsiteX12" fmla="*/ 152831 w 931228"/>
                <a:gd name="connsiteY12" fmla="*/ 120180 h 1580680"/>
                <a:gd name="connsiteX13" fmla="*/ 165531 w 931228"/>
                <a:gd name="connsiteY13" fmla="*/ 278930 h 1580680"/>
                <a:gd name="connsiteX14" fmla="*/ 73456 w 931228"/>
                <a:gd name="connsiteY14" fmla="*/ 380530 h 1580680"/>
                <a:gd name="connsiteX15" fmla="*/ 114731 w 931228"/>
                <a:gd name="connsiteY15" fmla="*/ 494830 h 1580680"/>
                <a:gd name="connsiteX16" fmla="*/ 3606 w 931228"/>
                <a:gd name="connsiteY16" fmla="*/ 752005 h 1580680"/>
                <a:gd name="connsiteX17" fmla="*/ 32181 w 931228"/>
                <a:gd name="connsiteY17" fmla="*/ 869480 h 1580680"/>
                <a:gd name="connsiteX18" fmla="*/ 82981 w 931228"/>
                <a:gd name="connsiteY18" fmla="*/ 936155 h 1580680"/>
                <a:gd name="connsiteX19" fmla="*/ 124256 w 931228"/>
                <a:gd name="connsiteY19" fmla="*/ 926630 h 1580680"/>
                <a:gd name="connsiteX20" fmla="*/ 194106 w 931228"/>
                <a:gd name="connsiteY20" fmla="*/ 825030 h 1580680"/>
                <a:gd name="connsiteX21" fmla="*/ 248081 w 931228"/>
                <a:gd name="connsiteY21" fmla="*/ 825030 h 1580680"/>
                <a:gd name="connsiteX22" fmla="*/ 359206 w 931228"/>
                <a:gd name="connsiteY22" fmla="*/ 704380 h 1580680"/>
                <a:gd name="connsiteX23" fmla="*/ 375081 w 931228"/>
                <a:gd name="connsiteY23" fmla="*/ 1056805 h 1580680"/>
                <a:gd name="connsiteX24" fmla="*/ 178231 w 931228"/>
                <a:gd name="connsiteY24" fmla="*/ 1580680 h 1580680"/>
                <a:gd name="connsiteX0" fmla="*/ 924356 w 931228"/>
                <a:gd name="connsiteY0" fmla="*/ 1574330 h 1580680"/>
                <a:gd name="connsiteX1" fmla="*/ 829106 w 931228"/>
                <a:gd name="connsiteY1" fmla="*/ 1415580 h 1580680"/>
                <a:gd name="connsiteX2" fmla="*/ 749731 w 931228"/>
                <a:gd name="connsiteY2" fmla="*/ 1155230 h 1580680"/>
                <a:gd name="connsiteX3" fmla="*/ 876731 w 931228"/>
                <a:gd name="connsiteY3" fmla="*/ 1101255 h 1580680"/>
                <a:gd name="connsiteX4" fmla="*/ 930706 w 931228"/>
                <a:gd name="connsiteY4" fmla="*/ 1012355 h 1580680"/>
                <a:gd name="connsiteX5" fmla="*/ 825931 w 931228"/>
                <a:gd name="connsiteY5" fmla="*/ 1034580 h 1580680"/>
                <a:gd name="connsiteX6" fmla="*/ 771956 w 931228"/>
                <a:gd name="connsiteY6" fmla="*/ 971080 h 1580680"/>
                <a:gd name="connsiteX7" fmla="*/ 768781 w 931228"/>
                <a:gd name="connsiteY7" fmla="*/ 796455 h 1580680"/>
                <a:gd name="connsiteX8" fmla="*/ 914831 w 931228"/>
                <a:gd name="connsiteY8" fmla="*/ 498005 h 1580680"/>
                <a:gd name="connsiteX9" fmla="*/ 835456 w 931228"/>
                <a:gd name="connsiteY9" fmla="*/ 228130 h 1580680"/>
                <a:gd name="connsiteX10" fmla="*/ 667181 w 931228"/>
                <a:gd name="connsiteY10" fmla="*/ 53505 h 1580680"/>
                <a:gd name="connsiteX11" fmla="*/ 406831 w 931228"/>
                <a:gd name="connsiteY11" fmla="*/ 2705 h 1580680"/>
                <a:gd name="connsiteX12" fmla="*/ 152831 w 931228"/>
                <a:gd name="connsiteY12" fmla="*/ 120180 h 1580680"/>
                <a:gd name="connsiteX13" fmla="*/ 165531 w 931228"/>
                <a:gd name="connsiteY13" fmla="*/ 278930 h 1580680"/>
                <a:gd name="connsiteX14" fmla="*/ 73456 w 931228"/>
                <a:gd name="connsiteY14" fmla="*/ 380530 h 1580680"/>
                <a:gd name="connsiteX15" fmla="*/ 114731 w 931228"/>
                <a:gd name="connsiteY15" fmla="*/ 494830 h 1580680"/>
                <a:gd name="connsiteX16" fmla="*/ 3606 w 931228"/>
                <a:gd name="connsiteY16" fmla="*/ 752005 h 1580680"/>
                <a:gd name="connsiteX17" fmla="*/ 32181 w 931228"/>
                <a:gd name="connsiteY17" fmla="*/ 869480 h 1580680"/>
                <a:gd name="connsiteX18" fmla="*/ 82981 w 931228"/>
                <a:gd name="connsiteY18" fmla="*/ 936155 h 1580680"/>
                <a:gd name="connsiteX19" fmla="*/ 124256 w 931228"/>
                <a:gd name="connsiteY19" fmla="*/ 926630 h 1580680"/>
                <a:gd name="connsiteX20" fmla="*/ 194106 w 931228"/>
                <a:gd name="connsiteY20" fmla="*/ 825030 h 1580680"/>
                <a:gd name="connsiteX21" fmla="*/ 248081 w 931228"/>
                <a:gd name="connsiteY21" fmla="*/ 825030 h 1580680"/>
                <a:gd name="connsiteX22" fmla="*/ 359206 w 931228"/>
                <a:gd name="connsiteY22" fmla="*/ 704380 h 1580680"/>
                <a:gd name="connsiteX23" fmla="*/ 375081 w 931228"/>
                <a:gd name="connsiteY23" fmla="*/ 1056805 h 1580680"/>
                <a:gd name="connsiteX24" fmla="*/ 178231 w 931228"/>
                <a:gd name="connsiteY24" fmla="*/ 1580680 h 1580680"/>
                <a:gd name="connsiteX0" fmla="*/ 924356 w 931228"/>
                <a:gd name="connsiteY0" fmla="*/ 1574330 h 1580680"/>
                <a:gd name="connsiteX1" fmla="*/ 829106 w 931228"/>
                <a:gd name="connsiteY1" fmla="*/ 1415580 h 1580680"/>
                <a:gd name="connsiteX2" fmla="*/ 749731 w 931228"/>
                <a:gd name="connsiteY2" fmla="*/ 1155230 h 1580680"/>
                <a:gd name="connsiteX3" fmla="*/ 876731 w 931228"/>
                <a:gd name="connsiteY3" fmla="*/ 1101255 h 1580680"/>
                <a:gd name="connsiteX4" fmla="*/ 930706 w 931228"/>
                <a:gd name="connsiteY4" fmla="*/ 1012355 h 1580680"/>
                <a:gd name="connsiteX5" fmla="*/ 825931 w 931228"/>
                <a:gd name="connsiteY5" fmla="*/ 1034580 h 1580680"/>
                <a:gd name="connsiteX6" fmla="*/ 771956 w 931228"/>
                <a:gd name="connsiteY6" fmla="*/ 971080 h 1580680"/>
                <a:gd name="connsiteX7" fmla="*/ 768781 w 931228"/>
                <a:gd name="connsiteY7" fmla="*/ 796455 h 1580680"/>
                <a:gd name="connsiteX8" fmla="*/ 873556 w 931228"/>
                <a:gd name="connsiteY8" fmla="*/ 485305 h 1580680"/>
                <a:gd name="connsiteX9" fmla="*/ 835456 w 931228"/>
                <a:gd name="connsiteY9" fmla="*/ 228130 h 1580680"/>
                <a:gd name="connsiteX10" fmla="*/ 667181 w 931228"/>
                <a:gd name="connsiteY10" fmla="*/ 53505 h 1580680"/>
                <a:gd name="connsiteX11" fmla="*/ 406831 w 931228"/>
                <a:gd name="connsiteY11" fmla="*/ 2705 h 1580680"/>
                <a:gd name="connsiteX12" fmla="*/ 152831 w 931228"/>
                <a:gd name="connsiteY12" fmla="*/ 120180 h 1580680"/>
                <a:gd name="connsiteX13" fmla="*/ 165531 w 931228"/>
                <a:gd name="connsiteY13" fmla="*/ 278930 h 1580680"/>
                <a:gd name="connsiteX14" fmla="*/ 73456 w 931228"/>
                <a:gd name="connsiteY14" fmla="*/ 380530 h 1580680"/>
                <a:gd name="connsiteX15" fmla="*/ 114731 w 931228"/>
                <a:gd name="connsiteY15" fmla="*/ 494830 h 1580680"/>
                <a:gd name="connsiteX16" fmla="*/ 3606 w 931228"/>
                <a:gd name="connsiteY16" fmla="*/ 752005 h 1580680"/>
                <a:gd name="connsiteX17" fmla="*/ 32181 w 931228"/>
                <a:gd name="connsiteY17" fmla="*/ 869480 h 1580680"/>
                <a:gd name="connsiteX18" fmla="*/ 82981 w 931228"/>
                <a:gd name="connsiteY18" fmla="*/ 936155 h 1580680"/>
                <a:gd name="connsiteX19" fmla="*/ 124256 w 931228"/>
                <a:gd name="connsiteY19" fmla="*/ 926630 h 1580680"/>
                <a:gd name="connsiteX20" fmla="*/ 194106 w 931228"/>
                <a:gd name="connsiteY20" fmla="*/ 825030 h 1580680"/>
                <a:gd name="connsiteX21" fmla="*/ 248081 w 931228"/>
                <a:gd name="connsiteY21" fmla="*/ 825030 h 1580680"/>
                <a:gd name="connsiteX22" fmla="*/ 359206 w 931228"/>
                <a:gd name="connsiteY22" fmla="*/ 704380 h 1580680"/>
                <a:gd name="connsiteX23" fmla="*/ 375081 w 931228"/>
                <a:gd name="connsiteY23" fmla="*/ 1056805 h 1580680"/>
                <a:gd name="connsiteX24" fmla="*/ 178231 w 931228"/>
                <a:gd name="connsiteY24" fmla="*/ 1580680 h 1580680"/>
                <a:gd name="connsiteX0" fmla="*/ 924356 w 931228"/>
                <a:gd name="connsiteY0" fmla="*/ 1574127 h 1580477"/>
                <a:gd name="connsiteX1" fmla="*/ 829106 w 931228"/>
                <a:gd name="connsiteY1" fmla="*/ 1415377 h 1580477"/>
                <a:gd name="connsiteX2" fmla="*/ 749731 w 931228"/>
                <a:gd name="connsiteY2" fmla="*/ 1155027 h 1580477"/>
                <a:gd name="connsiteX3" fmla="*/ 876731 w 931228"/>
                <a:gd name="connsiteY3" fmla="*/ 1101052 h 1580477"/>
                <a:gd name="connsiteX4" fmla="*/ 930706 w 931228"/>
                <a:gd name="connsiteY4" fmla="*/ 1012152 h 1580477"/>
                <a:gd name="connsiteX5" fmla="*/ 825931 w 931228"/>
                <a:gd name="connsiteY5" fmla="*/ 1034377 h 1580477"/>
                <a:gd name="connsiteX6" fmla="*/ 771956 w 931228"/>
                <a:gd name="connsiteY6" fmla="*/ 970877 h 1580477"/>
                <a:gd name="connsiteX7" fmla="*/ 768781 w 931228"/>
                <a:gd name="connsiteY7" fmla="*/ 796252 h 1580477"/>
                <a:gd name="connsiteX8" fmla="*/ 873556 w 931228"/>
                <a:gd name="connsiteY8" fmla="*/ 485102 h 1580477"/>
                <a:gd name="connsiteX9" fmla="*/ 810056 w 931228"/>
                <a:gd name="connsiteY9" fmla="*/ 208877 h 1580477"/>
                <a:gd name="connsiteX10" fmla="*/ 667181 w 931228"/>
                <a:gd name="connsiteY10" fmla="*/ 53302 h 1580477"/>
                <a:gd name="connsiteX11" fmla="*/ 406831 w 931228"/>
                <a:gd name="connsiteY11" fmla="*/ 2502 h 1580477"/>
                <a:gd name="connsiteX12" fmla="*/ 152831 w 931228"/>
                <a:gd name="connsiteY12" fmla="*/ 119977 h 1580477"/>
                <a:gd name="connsiteX13" fmla="*/ 165531 w 931228"/>
                <a:gd name="connsiteY13" fmla="*/ 278727 h 1580477"/>
                <a:gd name="connsiteX14" fmla="*/ 73456 w 931228"/>
                <a:gd name="connsiteY14" fmla="*/ 380327 h 1580477"/>
                <a:gd name="connsiteX15" fmla="*/ 114731 w 931228"/>
                <a:gd name="connsiteY15" fmla="*/ 494627 h 1580477"/>
                <a:gd name="connsiteX16" fmla="*/ 3606 w 931228"/>
                <a:gd name="connsiteY16" fmla="*/ 751802 h 1580477"/>
                <a:gd name="connsiteX17" fmla="*/ 32181 w 931228"/>
                <a:gd name="connsiteY17" fmla="*/ 869277 h 1580477"/>
                <a:gd name="connsiteX18" fmla="*/ 82981 w 931228"/>
                <a:gd name="connsiteY18" fmla="*/ 935952 h 1580477"/>
                <a:gd name="connsiteX19" fmla="*/ 124256 w 931228"/>
                <a:gd name="connsiteY19" fmla="*/ 926427 h 1580477"/>
                <a:gd name="connsiteX20" fmla="*/ 194106 w 931228"/>
                <a:gd name="connsiteY20" fmla="*/ 824827 h 1580477"/>
                <a:gd name="connsiteX21" fmla="*/ 248081 w 931228"/>
                <a:gd name="connsiteY21" fmla="*/ 824827 h 1580477"/>
                <a:gd name="connsiteX22" fmla="*/ 359206 w 931228"/>
                <a:gd name="connsiteY22" fmla="*/ 704177 h 1580477"/>
                <a:gd name="connsiteX23" fmla="*/ 375081 w 931228"/>
                <a:gd name="connsiteY23" fmla="*/ 1056602 h 1580477"/>
                <a:gd name="connsiteX24" fmla="*/ 178231 w 931228"/>
                <a:gd name="connsiteY24" fmla="*/ 1580477 h 1580477"/>
                <a:gd name="connsiteX0" fmla="*/ 924356 w 931228"/>
                <a:gd name="connsiteY0" fmla="*/ 1574096 h 1580446"/>
                <a:gd name="connsiteX1" fmla="*/ 829106 w 931228"/>
                <a:gd name="connsiteY1" fmla="*/ 1415346 h 1580446"/>
                <a:gd name="connsiteX2" fmla="*/ 749731 w 931228"/>
                <a:gd name="connsiteY2" fmla="*/ 1154996 h 1580446"/>
                <a:gd name="connsiteX3" fmla="*/ 876731 w 931228"/>
                <a:gd name="connsiteY3" fmla="*/ 1101021 h 1580446"/>
                <a:gd name="connsiteX4" fmla="*/ 930706 w 931228"/>
                <a:gd name="connsiteY4" fmla="*/ 1012121 h 1580446"/>
                <a:gd name="connsiteX5" fmla="*/ 825931 w 931228"/>
                <a:gd name="connsiteY5" fmla="*/ 1034346 h 1580446"/>
                <a:gd name="connsiteX6" fmla="*/ 771956 w 931228"/>
                <a:gd name="connsiteY6" fmla="*/ 970846 h 1580446"/>
                <a:gd name="connsiteX7" fmla="*/ 768781 w 931228"/>
                <a:gd name="connsiteY7" fmla="*/ 796221 h 1580446"/>
                <a:gd name="connsiteX8" fmla="*/ 873556 w 931228"/>
                <a:gd name="connsiteY8" fmla="*/ 485071 h 1580446"/>
                <a:gd name="connsiteX9" fmla="*/ 825931 w 931228"/>
                <a:gd name="connsiteY9" fmla="*/ 205671 h 1580446"/>
                <a:gd name="connsiteX10" fmla="*/ 667181 w 931228"/>
                <a:gd name="connsiteY10" fmla="*/ 53271 h 1580446"/>
                <a:gd name="connsiteX11" fmla="*/ 406831 w 931228"/>
                <a:gd name="connsiteY11" fmla="*/ 2471 h 1580446"/>
                <a:gd name="connsiteX12" fmla="*/ 152831 w 931228"/>
                <a:gd name="connsiteY12" fmla="*/ 119946 h 1580446"/>
                <a:gd name="connsiteX13" fmla="*/ 165531 w 931228"/>
                <a:gd name="connsiteY13" fmla="*/ 278696 h 1580446"/>
                <a:gd name="connsiteX14" fmla="*/ 73456 w 931228"/>
                <a:gd name="connsiteY14" fmla="*/ 380296 h 1580446"/>
                <a:gd name="connsiteX15" fmla="*/ 114731 w 931228"/>
                <a:gd name="connsiteY15" fmla="*/ 494596 h 1580446"/>
                <a:gd name="connsiteX16" fmla="*/ 3606 w 931228"/>
                <a:gd name="connsiteY16" fmla="*/ 751771 h 1580446"/>
                <a:gd name="connsiteX17" fmla="*/ 32181 w 931228"/>
                <a:gd name="connsiteY17" fmla="*/ 869246 h 1580446"/>
                <a:gd name="connsiteX18" fmla="*/ 82981 w 931228"/>
                <a:gd name="connsiteY18" fmla="*/ 935921 h 1580446"/>
                <a:gd name="connsiteX19" fmla="*/ 124256 w 931228"/>
                <a:gd name="connsiteY19" fmla="*/ 926396 h 1580446"/>
                <a:gd name="connsiteX20" fmla="*/ 194106 w 931228"/>
                <a:gd name="connsiteY20" fmla="*/ 824796 h 1580446"/>
                <a:gd name="connsiteX21" fmla="*/ 248081 w 931228"/>
                <a:gd name="connsiteY21" fmla="*/ 824796 h 1580446"/>
                <a:gd name="connsiteX22" fmla="*/ 359206 w 931228"/>
                <a:gd name="connsiteY22" fmla="*/ 704146 h 1580446"/>
                <a:gd name="connsiteX23" fmla="*/ 375081 w 931228"/>
                <a:gd name="connsiteY23" fmla="*/ 1056571 h 1580446"/>
                <a:gd name="connsiteX24" fmla="*/ 178231 w 931228"/>
                <a:gd name="connsiteY24" fmla="*/ 1580446 h 1580446"/>
                <a:gd name="connsiteX0" fmla="*/ 924356 w 931228"/>
                <a:gd name="connsiteY0" fmla="*/ 1575176 h 1581526"/>
                <a:gd name="connsiteX1" fmla="*/ 829106 w 931228"/>
                <a:gd name="connsiteY1" fmla="*/ 1416426 h 1581526"/>
                <a:gd name="connsiteX2" fmla="*/ 749731 w 931228"/>
                <a:gd name="connsiteY2" fmla="*/ 1156076 h 1581526"/>
                <a:gd name="connsiteX3" fmla="*/ 876731 w 931228"/>
                <a:gd name="connsiteY3" fmla="*/ 1102101 h 1581526"/>
                <a:gd name="connsiteX4" fmla="*/ 930706 w 931228"/>
                <a:gd name="connsiteY4" fmla="*/ 1013201 h 1581526"/>
                <a:gd name="connsiteX5" fmla="*/ 825931 w 931228"/>
                <a:gd name="connsiteY5" fmla="*/ 1035426 h 1581526"/>
                <a:gd name="connsiteX6" fmla="*/ 771956 w 931228"/>
                <a:gd name="connsiteY6" fmla="*/ 971926 h 1581526"/>
                <a:gd name="connsiteX7" fmla="*/ 768781 w 931228"/>
                <a:gd name="connsiteY7" fmla="*/ 797301 h 1581526"/>
                <a:gd name="connsiteX8" fmla="*/ 873556 w 931228"/>
                <a:gd name="connsiteY8" fmla="*/ 486151 h 1581526"/>
                <a:gd name="connsiteX9" fmla="*/ 825931 w 931228"/>
                <a:gd name="connsiteY9" fmla="*/ 206751 h 1581526"/>
                <a:gd name="connsiteX10" fmla="*/ 667181 w 931228"/>
                <a:gd name="connsiteY10" fmla="*/ 54351 h 1581526"/>
                <a:gd name="connsiteX11" fmla="*/ 406831 w 931228"/>
                <a:gd name="connsiteY11" fmla="*/ 3551 h 1581526"/>
                <a:gd name="connsiteX12" fmla="*/ 178231 w 931228"/>
                <a:gd name="connsiteY12" fmla="*/ 140076 h 1581526"/>
                <a:gd name="connsiteX13" fmla="*/ 165531 w 931228"/>
                <a:gd name="connsiteY13" fmla="*/ 279776 h 1581526"/>
                <a:gd name="connsiteX14" fmla="*/ 73456 w 931228"/>
                <a:gd name="connsiteY14" fmla="*/ 381376 h 1581526"/>
                <a:gd name="connsiteX15" fmla="*/ 114731 w 931228"/>
                <a:gd name="connsiteY15" fmla="*/ 495676 h 1581526"/>
                <a:gd name="connsiteX16" fmla="*/ 3606 w 931228"/>
                <a:gd name="connsiteY16" fmla="*/ 752851 h 1581526"/>
                <a:gd name="connsiteX17" fmla="*/ 32181 w 931228"/>
                <a:gd name="connsiteY17" fmla="*/ 870326 h 1581526"/>
                <a:gd name="connsiteX18" fmla="*/ 82981 w 931228"/>
                <a:gd name="connsiteY18" fmla="*/ 937001 h 1581526"/>
                <a:gd name="connsiteX19" fmla="*/ 124256 w 931228"/>
                <a:gd name="connsiteY19" fmla="*/ 927476 h 1581526"/>
                <a:gd name="connsiteX20" fmla="*/ 194106 w 931228"/>
                <a:gd name="connsiteY20" fmla="*/ 825876 h 1581526"/>
                <a:gd name="connsiteX21" fmla="*/ 248081 w 931228"/>
                <a:gd name="connsiteY21" fmla="*/ 825876 h 1581526"/>
                <a:gd name="connsiteX22" fmla="*/ 359206 w 931228"/>
                <a:gd name="connsiteY22" fmla="*/ 705226 h 1581526"/>
                <a:gd name="connsiteX23" fmla="*/ 375081 w 931228"/>
                <a:gd name="connsiteY23" fmla="*/ 1057651 h 1581526"/>
                <a:gd name="connsiteX24" fmla="*/ 178231 w 931228"/>
                <a:gd name="connsiteY24" fmla="*/ 1581526 h 1581526"/>
                <a:gd name="connsiteX0" fmla="*/ 924356 w 931228"/>
                <a:gd name="connsiteY0" fmla="*/ 1576717 h 1583067"/>
                <a:gd name="connsiteX1" fmla="*/ 829106 w 931228"/>
                <a:gd name="connsiteY1" fmla="*/ 1417967 h 1583067"/>
                <a:gd name="connsiteX2" fmla="*/ 749731 w 931228"/>
                <a:gd name="connsiteY2" fmla="*/ 1157617 h 1583067"/>
                <a:gd name="connsiteX3" fmla="*/ 876731 w 931228"/>
                <a:gd name="connsiteY3" fmla="*/ 1103642 h 1583067"/>
                <a:gd name="connsiteX4" fmla="*/ 930706 w 931228"/>
                <a:gd name="connsiteY4" fmla="*/ 1014742 h 1583067"/>
                <a:gd name="connsiteX5" fmla="*/ 825931 w 931228"/>
                <a:gd name="connsiteY5" fmla="*/ 1036967 h 1583067"/>
                <a:gd name="connsiteX6" fmla="*/ 771956 w 931228"/>
                <a:gd name="connsiteY6" fmla="*/ 973467 h 1583067"/>
                <a:gd name="connsiteX7" fmla="*/ 768781 w 931228"/>
                <a:gd name="connsiteY7" fmla="*/ 798842 h 1583067"/>
                <a:gd name="connsiteX8" fmla="*/ 873556 w 931228"/>
                <a:gd name="connsiteY8" fmla="*/ 487692 h 1583067"/>
                <a:gd name="connsiteX9" fmla="*/ 825931 w 931228"/>
                <a:gd name="connsiteY9" fmla="*/ 208292 h 1583067"/>
                <a:gd name="connsiteX10" fmla="*/ 667181 w 931228"/>
                <a:gd name="connsiteY10" fmla="*/ 55892 h 1583067"/>
                <a:gd name="connsiteX11" fmla="*/ 406831 w 931228"/>
                <a:gd name="connsiteY11" fmla="*/ 5092 h 1583067"/>
                <a:gd name="connsiteX12" fmla="*/ 121081 w 931228"/>
                <a:gd name="connsiteY12" fmla="*/ 167017 h 1583067"/>
                <a:gd name="connsiteX13" fmla="*/ 165531 w 931228"/>
                <a:gd name="connsiteY13" fmla="*/ 281317 h 1583067"/>
                <a:gd name="connsiteX14" fmla="*/ 73456 w 931228"/>
                <a:gd name="connsiteY14" fmla="*/ 382917 h 1583067"/>
                <a:gd name="connsiteX15" fmla="*/ 114731 w 931228"/>
                <a:gd name="connsiteY15" fmla="*/ 497217 h 1583067"/>
                <a:gd name="connsiteX16" fmla="*/ 3606 w 931228"/>
                <a:gd name="connsiteY16" fmla="*/ 754392 h 1583067"/>
                <a:gd name="connsiteX17" fmla="*/ 32181 w 931228"/>
                <a:gd name="connsiteY17" fmla="*/ 871867 h 1583067"/>
                <a:gd name="connsiteX18" fmla="*/ 82981 w 931228"/>
                <a:gd name="connsiteY18" fmla="*/ 938542 h 1583067"/>
                <a:gd name="connsiteX19" fmla="*/ 124256 w 931228"/>
                <a:gd name="connsiteY19" fmla="*/ 929017 h 1583067"/>
                <a:gd name="connsiteX20" fmla="*/ 194106 w 931228"/>
                <a:gd name="connsiteY20" fmla="*/ 827417 h 1583067"/>
                <a:gd name="connsiteX21" fmla="*/ 248081 w 931228"/>
                <a:gd name="connsiteY21" fmla="*/ 827417 h 1583067"/>
                <a:gd name="connsiteX22" fmla="*/ 359206 w 931228"/>
                <a:gd name="connsiteY22" fmla="*/ 706767 h 1583067"/>
                <a:gd name="connsiteX23" fmla="*/ 375081 w 931228"/>
                <a:gd name="connsiteY23" fmla="*/ 1059192 h 1583067"/>
                <a:gd name="connsiteX24" fmla="*/ 178231 w 931228"/>
                <a:gd name="connsiteY24" fmla="*/ 1583067 h 1583067"/>
                <a:gd name="connsiteX0" fmla="*/ 924356 w 931228"/>
                <a:gd name="connsiteY0" fmla="*/ 1576717 h 1583067"/>
                <a:gd name="connsiteX1" fmla="*/ 829106 w 931228"/>
                <a:gd name="connsiteY1" fmla="*/ 1417967 h 1583067"/>
                <a:gd name="connsiteX2" fmla="*/ 749731 w 931228"/>
                <a:gd name="connsiteY2" fmla="*/ 1157617 h 1583067"/>
                <a:gd name="connsiteX3" fmla="*/ 876731 w 931228"/>
                <a:gd name="connsiteY3" fmla="*/ 1103642 h 1583067"/>
                <a:gd name="connsiteX4" fmla="*/ 930706 w 931228"/>
                <a:gd name="connsiteY4" fmla="*/ 1014742 h 1583067"/>
                <a:gd name="connsiteX5" fmla="*/ 825931 w 931228"/>
                <a:gd name="connsiteY5" fmla="*/ 1036967 h 1583067"/>
                <a:gd name="connsiteX6" fmla="*/ 771956 w 931228"/>
                <a:gd name="connsiteY6" fmla="*/ 973467 h 1583067"/>
                <a:gd name="connsiteX7" fmla="*/ 768781 w 931228"/>
                <a:gd name="connsiteY7" fmla="*/ 798842 h 1583067"/>
                <a:gd name="connsiteX8" fmla="*/ 873556 w 931228"/>
                <a:gd name="connsiteY8" fmla="*/ 487692 h 1583067"/>
                <a:gd name="connsiteX9" fmla="*/ 825931 w 931228"/>
                <a:gd name="connsiteY9" fmla="*/ 208292 h 1583067"/>
                <a:gd name="connsiteX10" fmla="*/ 667181 w 931228"/>
                <a:gd name="connsiteY10" fmla="*/ 55892 h 1583067"/>
                <a:gd name="connsiteX11" fmla="*/ 406831 w 931228"/>
                <a:gd name="connsiteY11" fmla="*/ 5092 h 1583067"/>
                <a:gd name="connsiteX12" fmla="*/ 121081 w 931228"/>
                <a:gd name="connsiteY12" fmla="*/ 167017 h 1583067"/>
                <a:gd name="connsiteX13" fmla="*/ 152831 w 931228"/>
                <a:gd name="connsiteY13" fmla="*/ 284492 h 1583067"/>
                <a:gd name="connsiteX14" fmla="*/ 73456 w 931228"/>
                <a:gd name="connsiteY14" fmla="*/ 382917 h 1583067"/>
                <a:gd name="connsiteX15" fmla="*/ 114731 w 931228"/>
                <a:gd name="connsiteY15" fmla="*/ 497217 h 1583067"/>
                <a:gd name="connsiteX16" fmla="*/ 3606 w 931228"/>
                <a:gd name="connsiteY16" fmla="*/ 754392 h 1583067"/>
                <a:gd name="connsiteX17" fmla="*/ 32181 w 931228"/>
                <a:gd name="connsiteY17" fmla="*/ 871867 h 1583067"/>
                <a:gd name="connsiteX18" fmla="*/ 82981 w 931228"/>
                <a:gd name="connsiteY18" fmla="*/ 938542 h 1583067"/>
                <a:gd name="connsiteX19" fmla="*/ 124256 w 931228"/>
                <a:gd name="connsiteY19" fmla="*/ 929017 h 1583067"/>
                <a:gd name="connsiteX20" fmla="*/ 194106 w 931228"/>
                <a:gd name="connsiteY20" fmla="*/ 827417 h 1583067"/>
                <a:gd name="connsiteX21" fmla="*/ 248081 w 931228"/>
                <a:gd name="connsiteY21" fmla="*/ 827417 h 1583067"/>
                <a:gd name="connsiteX22" fmla="*/ 359206 w 931228"/>
                <a:gd name="connsiteY22" fmla="*/ 706767 h 1583067"/>
                <a:gd name="connsiteX23" fmla="*/ 375081 w 931228"/>
                <a:gd name="connsiteY23" fmla="*/ 1059192 h 1583067"/>
                <a:gd name="connsiteX24" fmla="*/ 178231 w 931228"/>
                <a:gd name="connsiteY24" fmla="*/ 1583067 h 1583067"/>
                <a:gd name="connsiteX0" fmla="*/ 924356 w 931228"/>
                <a:gd name="connsiteY0" fmla="*/ 1576717 h 1583067"/>
                <a:gd name="connsiteX1" fmla="*/ 829106 w 931228"/>
                <a:gd name="connsiteY1" fmla="*/ 1417967 h 1583067"/>
                <a:gd name="connsiteX2" fmla="*/ 749731 w 931228"/>
                <a:gd name="connsiteY2" fmla="*/ 1157617 h 1583067"/>
                <a:gd name="connsiteX3" fmla="*/ 876731 w 931228"/>
                <a:gd name="connsiteY3" fmla="*/ 1103642 h 1583067"/>
                <a:gd name="connsiteX4" fmla="*/ 930706 w 931228"/>
                <a:gd name="connsiteY4" fmla="*/ 1014742 h 1583067"/>
                <a:gd name="connsiteX5" fmla="*/ 825931 w 931228"/>
                <a:gd name="connsiteY5" fmla="*/ 1036967 h 1583067"/>
                <a:gd name="connsiteX6" fmla="*/ 771956 w 931228"/>
                <a:gd name="connsiteY6" fmla="*/ 973467 h 1583067"/>
                <a:gd name="connsiteX7" fmla="*/ 768781 w 931228"/>
                <a:gd name="connsiteY7" fmla="*/ 798842 h 1583067"/>
                <a:gd name="connsiteX8" fmla="*/ 873556 w 931228"/>
                <a:gd name="connsiteY8" fmla="*/ 487692 h 1583067"/>
                <a:gd name="connsiteX9" fmla="*/ 825931 w 931228"/>
                <a:gd name="connsiteY9" fmla="*/ 208292 h 1583067"/>
                <a:gd name="connsiteX10" fmla="*/ 667181 w 931228"/>
                <a:gd name="connsiteY10" fmla="*/ 55892 h 1583067"/>
                <a:gd name="connsiteX11" fmla="*/ 406831 w 931228"/>
                <a:gd name="connsiteY11" fmla="*/ 5092 h 1583067"/>
                <a:gd name="connsiteX12" fmla="*/ 121081 w 931228"/>
                <a:gd name="connsiteY12" fmla="*/ 167017 h 1583067"/>
                <a:gd name="connsiteX13" fmla="*/ 146481 w 931228"/>
                <a:gd name="connsiteY13" fmla="*/ 284492 h 1583067"/>
                <a:gd name="connsiteX14" fmla="*/ 73456 w 931228"/>
                <a:gd name="connsiteY14" fmla="*/ 382917 h 1583067"/>
                <a:gd name="connsiteX15" fmla="*/ 114731 w 931228"/>
                <a:gd name="connsiteY15" fmla="*/ 497217 h 1583067"/>
                <a:gd name="connsiteX16" fmla="*/ 3606 w 931228"/>
                <a:gd name="connsiteY16" fmla="*/ 754392 h 1583067"/>
                <a:gd name="connsiteX17" fmla="*/ 32181 w 931228"/>
                <a:gd name="connsiteY17" fmla="*/ 871867 h 1583067"/>
                <a:gd name="connsiteX18" fmla="*/ 82981 w 931228"/>
                <a:gd name="connsiteY18" fmla="*/ 938542 h 1583067"/>
                <a:gd name="connsiteX19" fmla="*/ 124256 w 931228"/>
                <a:gd name="connsiteY19" fmla="*/ 929017 h 1583067"/>
                <a:gd name="connsiteX20" fmla="*/ 194106 w 931228"/>
                <a:gd name="connsiteY20" fmla="*/ 827417 h 1583067"/>
                <a:gd name="connsiteX21" fmla="*/ 248081 w 931228"/>
                <a:gd name="connsiteY21" fmla="*/ 827417 h 1583067"/>
                <a:gd name="connsiteX22" fmla="*/ 359206 w 931228"/>
                <a:gd name="connsiteY22" fmla="*/ 706767 h 1583067"/>
                <a:gd name="connsiteX23" fmla="*/ 375081 w 931228"/>
                <a:gd name="connsiteY23" fmla="*/ 1059192 h 1583067"/>
                <a:gd name="connsiteX24" fmla="*/ 178231 w 931228"/>
                <a:gd name="connsiteY24" fmla="*/ 1583067 h 1583067"/>
                <a:gd name="connsiteX0" fmla="*/ 925012 w 931884"/>
                <a:gd name="connsiteY0" fmla="*/ 1576717 h 1583067"/>
                <a:gd name="connsiteX1" fmla="*/ 829762 w 931884"/>
                <a:gd name="connsiteY1" fmla="*/ 1417967 h 1583067"/>
                <a:gd name="connsiteX2" fmla="*/ 750387 w 931884"/>
                <a:gd name="connsiteY2" fmla="*/ 1157617 h 1583067"/>
                <a:gd name="connsiteX3" fmla="*/ 877387 w 931884"/>
                <a:gd name="connsiteY3" fmla="*/ 1103642 h 1583067"/>
                <a:gd name="connsiteX4" fmla="*/ 931362 w 931884"/>
                <a:gd name="connsiteY4" fmla="*/ 1014742 h 1583067"/>
                <a:gd name="connsiteX5" fmla="*/ 826587 w 931884"/>
                <a:gd name="connsiteY5" fmla="*/ 1036967 h 1583067"/>
                <a:gd name="connsiteX6" fmla="*/ 772612 w 931884"/>
                <a:gd name="connsiteY6" fmla="*/ 973467 h 1583067"/>
                <a:gd name="connsiteX7" fmla="*/ 769437 w 931884"/>
                <a:gd name="connsiteY7" fmla="*/ 798842 h 1583067"/>
                <a:gd name="connsiteX8" fmla="*/ 874212 w 931884"/>
                <a:gd name="connsiteY8" fmla="*/ 487692 h 1583067"/>
                <a:gd name="connsiteX9" fmla="*/ 826587 w 931884"/>
                <a:gd name="connsiteY9" fmla="*/ 208292 h 1583067"/>
                <a:gd name="connsiteX10" fmla="*/ 667837 w 931884"/>
                <a:gd name="connsiteY10" fmla="*/ 55892 h 1583067"/>
                <a:gd name="connsiteX11" fmla="*/ 407487 w 931884"/>
                <a:gd name="connsiteY11" fmla="*/ 5092 h 1583067"/>
                <a:gd name="connsiteX12" fmla="*/ 121737 w 931884"/>
                <a:gd name="connsiteY12" fmla="*/ 167017 h 1583067"/>
                <a:gd name="connsiteX13" fmla="*/ 147137 w 931884"/>
                <a:gd name="connsiteY13" fmla="*/ 284492 h 1583067"/>
                <a:gd name="connsiteX14" fmla="*/ 74112 w 931884"/>
                <a:gd name="connsiteY14" fmla="*/ 382917 h 1583067"/>
                <a:gd name="connsiteX15" fmla="*/ 115387 w 931884"/>
                <a:gd name="connsiteY15" fmla="*/ 497217 h 1583067"/>
                <a:gd name="connsiteX16" fmla="*/ 4262 w 931884"/>
                <a:gd name="connsiteY16" fmla="*/ 754392 h 1583067"/>
                <a:gd name="connsiteX17" fmla="*/ 32837 w 931884"/>
                <a:gd name="connsiteY17" fmla="*/ 871867 h 1583067"/>
                <a:gd name="connsiteX18" fmla="*/ 124912 w 931884"/>
                <a:gd name="connsiteY18" fmla="*/ 929017 h 1583067"/>
                <a:gd name="connsiteX19" fmla="*/ 194762 w 931884"/>
                <a:gd name="connsiteY19" fmla="*/ 827417 h 1583067"/>
                <a:gd name="connsiteX20" fmla="*/ 248737 w 931884"/>
                <a:gd name="connsiteY20" fmla="*/ 827417 h 1583067"/>
                <a:gd name="connsiteX21" fmla="*/ 359862 w 931884"/>
                <a:gd name="connsiteY21" fmla="*/ 706767 h 1583067"/>
                <a:gd name="connsiteX22" fmla="*/ 375737 w 931884"/>
                <a:gd name="connsiteY22" fmla="*/ 1059192 h 1583067"/>
                <a:gd name="connsiteX23" fmla="*/ 178887 w 931884"/>
                <a:gd name="connsiteY23" fmla="*/ 1583067 h 1583067"/>
                <a:gd name="connsiteX0" fmla="*/ 924540 w 931412"/>
                <a:gd name="connsiteY0" fmla="*/ 1576717 h 1583067"/>
                <a:gd name="connsiteX1" fmla="*/ 829290 w 931412"/>
                <a:gd name="connsiteY1" fmla="*/ 1417967 h 1583067"/>
                <a:gd name="connsiteX2" fmla="*/ 749915 w 931412"/>
                <a:gd name="connsiteY2" fmla="*/ 1157617 h 1583067"/>
                <a:gd name="connsiteX3" fmla="*/ 876915 w 931412"/>
                <a:gd name="connsiteY3" fmla="*/ 1103642 h 1583067"/>
                <a:gd name="connsiteX4" fmla="*/ 930890 w 931412"/>
                <a:gd name="connsiteY4" fmla="*/ 1014742 h 1583067"/>
                <a:gd name="connsiteX5" fmla="*/ 826115 w 931412"/>
                <a:gd name="connsiteY5" fmla="*/ 1036967 h 1583067"/>
                <a:gd name="connsiteX6" fmla="*/ 772140 w 931412"/>
                <a:gd name="connsiteY6" fmla="*/ 973467 h 1583067"/>
                <a:gd name="connsiteX7" fmla="*/ 768965 w 931412"/>
                <a:gd name="connsiteY7" fmla="*/ 798842 h 1583067"/>
                <a:gd name="connsiteX8" fmla="*/ 873740 w 931412"/>
                <a:gd name="connsiteY8" fmla="*/ 487692 h 1583067"/>
                <a:gd name="connsiteX9" fmla="*/ 826115 w 931412"/>
                <a:gd name="connsiteY9" fmla="*/ 208292 h 1583067"/>
                <a:gd name="connsiteX10" fmla="*/ 667365 w 931412"/>
                <a:gd name="connsiteY10" fmla="*/ 55892 h 1583067"/>
                <a:gd name="connsiteX11" fmla="*/ 407015 w 931412"/>
                <a:gd name="connsiteY11" fmla="*/ 5092 h 1583067"/>
                <a:gd name="connsiteX12" fmla="*/ 121265 w 931412"/>
                <a:gd name="connsiteY12" fmla="*/ 167017 h 1583067"/>
                <a:gd name="connsiteX13" fmla="*/ 146665 w 931412"/>
                <a:gd name="connsiteY13" fmla="*/ 284492 h 1583067"/>
                <a:gd name="connsiteX14" fmla="*/ 73640 w 931412"/>
                <a:gd name="connsiteY14" fmla="*/ 382917 h 1583067"/>
                <a:gd name="connsiteX15" fmla="*/ 114915 w 931412"/>
                <a:gd name="connsiteY15" fmla="*/ 497217 h 1583067"/>
                <a:gd name="connsiteX16" fmla="*/ 3790 w 931412"/>
                <a:gd name="connsiteY16" fmla="*/ 754392 h 1583067"/>
                <a:gd name="connsiteX17" fmla="*/ 32365 w 931412"/>
                <a:gd name="connsiteY17" fmla="*/ 871867 h 1583067"/>
                <a:gd name="connsiteX18" fmla="*/ 95865 w 931412"/>
                <a:gd name="connsiteY18" fmla="*/ 902823 h 1583067"/>
                <a:gd name="connsiteX19" fmla="*/ 194290 w 931412"/>
                <a:gd name="connsiteY19" fmla="*/ 827417 h 1583067"/>
                <a:gd name="connsiteX20" fmla="*/ 248265 w 931412"/>
                <a:gd name="connsiteY20" fmla="*/ 827417 h 1583067"/>
                <a:gd name="connsiteX21" fmla="*/ 359390 w 931412"/>
                <a:gd name="connsiteY21" fmla="*/ 706767 h 1583067"/>
                <a:gd name="connsiteX22" fmla="*/ 375265 w 931412"/>
                <a:gd name="connsiteY22" fmla="*/ 1059192 h 1583067"/>
                <a:gd name="connsiteX23" fmla="*/ 178415 w 931412"/>
                <a:gd name="connsiteY23" fmla="*/ 1583067 h 1583067"/>
                <a:gd name="connsiteX0" fmla="*/ 924540 w 931412"/>
                <a:gd name="connsiteY0" fmla="*/ 1576717 h 1583067"/>
                <a:gd name="connsiteX1" fmla="*/ 829290 w 931412"/>
                <a:gd name="connsiteY1" fmla="*/ 1417967 h 1583067"/>
                <a:gd name="connsiteX2" fmla="*/ 749915 w 931412"/>
                <a:gd name="connsiteY2" fmla="*/ 1157617 h 1583067"/>
                <a:gd name="connsiteX3" fmla="*/ 876915 w 931412"/>
                <a:gd name="connsiteY3" fmla="*/ 1103642 h 1583067"/>
                <a:gd name="connsiteX4" fmla="*/ 930890 w 931412"/>
                <a:gd name="connsiteY4" fmla="*/ 1014742 h 1583067"/>
                <a:gd name="connsiteX5" fmla="*/ 826115 w 931412"/>
                <a:gd name="connsiteY5" fmla="*/ 1036967 h 1583067"/>
                <a:gd name="connsiteX6" fmla="*/ 772140 w 931412"/>
                <a:gd name="connsiteY6" fmla="*/ 973467 h 1583067"/>
                <a:gd name="connsiteX7" fmla="*/ 768965 w 931412"/>
                <a:gd name="connsiteY7" fmla="*/ 798842 h 1583067"/>
                <a:gd name="connsiteX8" fmla="*/ 873740 w 931412"/>
                <a:gd name="connsiteY8" fmla="*/ 487692 h 1583067"/>
                <a:gd name="connsiteX9" fmla="*/ 826115 w 931412"/>
                <a:gd name="connsiteY9" fmla="*/ 208292 h 1583067"/>
                <a:gd name="connsiteX10" fmla="*/ 667365 w 931412"/>
                <a:gd name="connsiteY10" fmla="*/ 55892 h 1583067"/>
                <a:gd name="connsiteX11" fmla="*/ 407015 w 931412"/>
                <a:gd name="connsiteY11" fmla="*/ 5092 h 1583067"/>
                <a:gd name="connsiteX12" fmla="*/ 121265 w 931412"/>
                <a:gd name="connsiteY12" fmla="*/ 167017 h 1583067"/>
                <a:gd name="connsiteX13" fmla="*/ 146665 w 931412"/>
                <a:gd name="connsiteY13" fmla="*/ 284492 h 1583067"/>
                <a:gd name="connsiteX14" fmla="*/ 73640 w 931412"/>
                <a:gd name="connsiteY14" fmla="*/ 382917 h 1583067"/>
                <a:gd name="connsiteX15" fmla="*/ 114915 w 931412"/>
                <a:gd name="connsiteY15" fmla="*/ 497217 h 1583067"/>
                <a:gd name="connsiteX16" fmla="*/ 3790 w 931412"/>
                <a:gd name="connsiteY16" fmla="*/ 754392 h 1583067"/>
                <a:gd name="connsiteX17" fmla="*/ 32365 w 931412"/>
                <a:gd name="connsiteY17" fmla="*/ 871867 h 1583067"/>
                <a:gd name="connsiteX18" fmla="*/ 95865 w 931412"/>
                <a:gd name="connsiteY18" fmla="*/ 902823 h 1583067"/>
                <a:gd name="connsiteX19" fmla="*/ 194290 w 931412"/>
                <a:gd name="connsiteY19" fmla="*/ 827417 h 1583067"/>
                <a:gd name="connsiteX20" fmla="*/ 248265 w 931412"/>
                <a:gd name="connsiteY20" fmla="*/ 827417 h 1583067"/>
                <a:gd name="connsiteX21" fmla="*/ 359390 w 931412"/>
                <a:gd name="connsiteY21" fmla="*/ 706767 h 1583067"/>
                <a:gd name="connsiteX22" fmla="*/ 375265 w 931412"/>
                <a:gd name="connsiteY22" fmla="*/ 1059192 h 1583067"/>
                <a:gd name="connsiteX23" fmla="*/ 178415 w 931412"/>
                <a:gd name="connsiteY23" fmla="*/ 1583067 h 1583067"/>
                <a:gd name="connsiteX0" fmla="*/ 924540 w 931412"/>
                <a:gd name="connsiteY0" fmla="*/ 1576717 h 1583067"/>
                <a:gd name="connsiteX1" fmla="*/ 829290 w 931412"/>
                <a:gd name="connsiteY1" fmla="*/ 1417967 h 1583067"/>
                <a:gd name="connsiteX2" fmla="*/ 749915 w 931412"/>
                <a:gd name="connsiteY2" fmla="*/ 1157617 h 1583067"/>
                <a:gd name="connsiteX3" fmla="*/ 876915 w 931412"/>
                <a:gd name="connsiteY3" fmla="*/ 1103642 h 1583067"/>
                <a:gd name="connsiteX4" fmla="*/ 930890 w 931412"/>
                <a:gd name="connsiteY4" fmla="*/ 1014742 h 1583067"/>
                <a:gd name="connsiteX5" fmla="*/ 826115 w 931412"/>
                <a:gd name="connsiteY5" fmla="*/ 1036967 h 1583067"/>
                <a:gd name="connsiteX6" fmla="*/ 772140 w 931412"/>
                <a:gd name="connsiteY6" fmla="*/ 973467 h 1583067"/>
                <a:gd name="connsiteX7" fmla="*/ 768965 w 931412"/>
                <a:gd name="connsiteY7" fmla="*/ 798842 h 1583067"/>
                <a:gd name="connsiteX8" fmla="*/ 873740 w 931412"/>
                <a:gd name="connsiteY8" fmla="*/ 487692 h 1583067"/>
                <a:gd name="connsiteX9" fmla="*/ 826115 w 931412"/>
                <a:gd name="connsiteY9" fmla="*/ 208292 h 1583067"/>
                <a:gd name="connsiteX10" fmla="*/ 667365 w 931412"/>
                <a:gd name="connsiteY10" fmla="*/ 55892 h 1583067"/>
                <a:gd name="connsiteX11" fmla="*/ 407015 w 931412"/>
                <a:gd name="connsiteY11" fmla="*/ 5092 h 1583067"/>
                <a:gd name="connsiteX12" fmla="*/ 121265 w 931412"/>
                <a:gd name="connsiteY12" fmla="*/ 167017 h 1583067"/>
                <a:gd name="connsiteX13" fmla="*/ 146665 w 931412"/>
                <a:gd name="connsiteY13" fmla="*/ 284492 h 1583067"/>
                <a:gd name="connsiteX14" fmla="*/ 73640 w 931412"/>
                <a:gd name="connsiteY14" fmla="*/ 382917 h 1583067"/>
                <a:gd name="connsiteX15" fmla="*/ 114915 w 931412"/>
                <a:gd name="connsiteY15" fmla="*/ 497217 h 1583067"/>
                <a:gd name="connsiteX16" fmla="*/ 3790 w 931412"/>
                <a:gd name="connsiteY16" fmla="*/ 754392 h 1583067"/>
                <a:gd name="connsiteX17" fmla="*/ 32365 w 931412"/>
                <a:gd name="connsiteY17" fmla="*/ 871867 h 1583067"/>
                <a:gd name="connsiteX18" fmla="*/ 95865 w 931412"/>
                <a:gd name="connsiteY18" fmla="*/ 902823 h 1583067"/>
                <a:gd name="connsiteX19" fmla="*/ 194290 w 931412"/>
                <a:gd name="connsiteY19" fmla="*/ 827417 h 1583067"/>
                <a:gd name="connsiteX20" fmla="*/ 248265 w 931412"/>
                <a:gd name="connsiteY20" fmla="*/ 827417 h 1583067"/>
                <a:gd name="connsiteX21" fmla="*/ 359390 w 931412"/>
                <a:gd name="connsiteY21" fmla="*/ 706767 h 1583067"/>
                <a:gd name="connsiteX22" fmla="*/ 375265 w 931412"/>
                <a:gd name="connsiteY22" fmla="*/ 1059192 h 1583067"/>
                <a:gd name="connsiteX23" fmla="*/ 178415 w 931412"/>
                <a:gd name="connsiteY23" fmla="*/ 1583067 h 1583067"/>
                <a:gd name="connsiteX0" fmla="*/ 924540 w 931363"/>
                <a:gd name="connsiteY0" fmla="*/ 1576717 h 1583067"/>
                <a:gd name="connsiteX1" fmla="*/ 829290 w 931363"/>
                <a:gd name="connsiteY1" fmla="*/ 1417967 h 1583067"/>
                <a:gd name="connsiteX2" fmla="*/ 771346 w 931363"/>
                <a:gd name="connsiteY2" fmla="*/ 1145711 h 1583067"/>
                <a:gd name="connsiteX3" fmla="*/ 876915 w 931363"/>
                <a:gd name="connsiteY3" fmla="*/ 1103642 h 1583067"/>
                <a:gd name="connsiteX4" fmla="*/ 930890 w 931363"/>
                <a:gd name="connsiteY4" fmla="*/ 1014742 h 1583067"/>
                <a:gd name="connsiteX5" fmla="*/ 826115 w 931363"/>
                <a:gd name="connsiteY5" fmla="*/ 1036967 h 1583067"/>
                <a:gd name="connsiteX6" fmla="*/ 772140 w 931363"/>
                <a:gd name="connsiteY6" fmla="*/ 973467 h 1583067"/>
                <a:gd name="connsiteX7" fmla="*/ 768965 w 931363"/>
                <a:gd name="connsiteY7" fmla="*/ 798842 h 1583067"/>
                <a:gd name="connsiteX8" fmla="*/ 873740 w 931363"/>
                <a:gd name="connsiteY8" fmla="*/ 487692 h 1583067"/>
                <a:gd name="connsiteX9" fmla="*/ 826115 w 931363"/>
                <a:gd name="connsiteY9" fmla="*/ 208292 h 1583067"/>
                <a:gd name="connsiteX10" fmla="*/ 667365 w 931363"/>
                <a:gd name="connsiteY10" fmla="*/ 55892 h 1583067"/>
                <a:gd name="connsiteX11" fmla="*/ 407015 w 931363"/>
                <a:gd name="connsiteY11" fmla="*/ 5092 h 1583067"/>
                <a:gd name="connsiteX12" fmla="*/ 121265 w 931363"/>
                <a:gd name="connsiteY12" fmla="*/ 167017 h 1583067"/>
                <a:gd name="connsiteX13" fmla="*/ 146665 w 931363"/>
                <a:gd name="connsiteY13" fmla="*/ 284492 h 1583067"/>
                <a:gd name="connsiteX14" fmla="*/ 73640 w 931363"/>
                <a:gd name="connsiteY14" fmla="*/ 382917 h 1583067"/>
                <a:gd name="connsiteX15" fmla="*/ 114915 w 931363"/>
                <a:gd name="connsiteY15" fmla="*/ 497217 h 1583067"/>
                <a:gd name="connsiteX16" fmla="*/ 3790 w 931363"/>
                <a:gd name="connsiteY16" fmla="*/ 754392 h 1583067"/>
                <a:gd name="connsiteX17" fmla="*/ 32365 w 931363"/>
                <a:gd name="connsiteY17" fmla="*/ 871867 h 1583067"/>
                <a:gd name="connsiteX18" fmla="*/ 95865 w 931363"/>
                <a:gd name="connsiteY18" fmla="*/ 902823 h 1583067"/>
                <a:gd name="connsiteX19" fmla="*/ 194290 w 931363"/>
                <a:gd name="connsiteY19" fmla="*/ 827417 h 1583067"/>
                <a:gd name="connsiteX20" fmla="*/ 248265 w 931363"/>
                <a:gd name="connsiteY20" fmla="*/ 827417 h 1583067"/>
                <a:gd name="connsiteX21" fmla="*/ 359390 w 931363"/>
                <a:gd name="connsiteY21" fmla="*/ 706767 h 1583067"/>
                <a:gd name="connsiteX22" fmla="*/ 375265 w 931363"/>
                <a:gd name="connsiteY22" fmla="*/ 1059192 h 1583067"/>
                <a:gd name="connsiteX23" fmla="*/ 178415 w 931363"/>
                <a:gd name="connsiteY23" fmla="*/ 1583067 h 1583067"/>
                <a:gd name="connsiteX0" fmla="*/ 924540 w 931363"/>
                <a:gd name="connsiteY0" fmla="*/ 1576717 h 1583067"/>
                <a:gd name="connsiteX1" fmla="*/ 829290 w 931363"/>
                <a:gd name="connsiteY1" fmla="*/ 1417967 h 1583067"/>
                <a:gd name="connsiteX2" fmla="*/ 771346 w 931363"/>
                <a:gd name="connsiteY2" fmla="*/ 1145711 h 1583067"/>
                <a:gd name="connsiteX3" fmla="*/ 876915 w 931363"/>
                <a:gd name="connsiteY3" fmla="*/ 1103642 h 1583067"/>
                <a:gd name="connsiteX4" fmla="*/ 930890 w 931363"/>
                <a:gd name="connsiteY4" fmla="*/ 1014742 h 1583067"/>
                <a:gd name="connsiteX5" fmla="*/ 826115 w 931363"/>
                <a:gd name="connsiteY5" fmla="*/ 1036967 h 1583067"/>
                <a:gd name="connsiteX6" fmla="*/ 772140 w 931363"/>
                <a:gd name="connsiteY6" fmla="*/ 973467 h 1583067"/>
                <a:gd name="connsiteX7" fmla="*/ 768965 w 931363"/>
                <a:gd name="connsiteY7" fmla="*/ 798842 h 1583067"/>
                <a:gd name="connsiteX8" fmla="*/ 873740 w 931363"/>
                <a:gd name="connsiteY8" fmla="*/ 487692 h 1583067"/>
                <a:gd name="connsiteX9" fmla="*/ 826115 w 931363"/>
                <a:gd name="connsiteY9" fmla="*/ 208292 h 1583067"/>
                <a:gd name="connsiteX10" fmla="*/ 667365 w 931363"/>
                <a:gd name="connsiteY10" fmla="*/ 55892 h 1583067"/>
                <a:gd name="connsiteX11" fmla="*/ 407015 w 931363"/>
                <a:gd name="connsiteY11" fmla="*/ 5092 h 1583067"/>
                <a:gd name="connsiteX12" fmla="*/ 121265 w 931363"/>
                <a:gd name="connsiteY12" fmla="*/ 167017 h 1583067"/>
                <a:gd name="connsiteX13" fmla="*/ 146665 w 931363"/>
                <a:gd name="connsiteY13" fmla="*/ 284492 h 1583067"/>
                <a:gd name="connsiteX14" fmla="*/ 73640 w 931363"/>
                <a:gd name="connsiteY14" fmla="*/ 382917 h 1583067"/>
                <a:gd name="connsiteX15" fmla="*/ 114915 w 931363"/>
                <a:gd name="connsiteY15" fmla="*/ 497217 h 1583067"/>
                <a:gd name="connsiteX16" fmla="*/ 3790 w 931363"/>
                <a:gd name="connsiteY16" fmla="*/ 754392 h 1583067"/>
                <a:gd name="connsiteX17" fmla="*/ 32365 w 931363"/>
                <a:gd name="connsiteY17" fmla="*/ 871867 h 1583067"/>
                <a:gd name="connsiteX18" fmla="*/ 95865 w 931363"/>
                <a:gd name="connsiteY18" fmla="*/ 902823 h 1583067"/>
                <a:gd name="connsiteX19" fmla="*/ 194290 w 931363"/>
                <a:gd name="connsiteY19" fmla="*/ 827417 h 1583067"/>
                <a:gd name="connsiteX20" fmla="*/ 248265 w 931363"/>
                <a:gd name="connsiteY20" fmla="*/ 827417 h 1583067"/>
                <a:gd name="connsiteX21" fmla="*/ 359390 w 931363"/>
                <a:gd name="connsiteY21" fmla="*/ 706767 h 1583067"/>
                <a:gd name="connsiteX22" fmla="*/ 375265 w 931363"/>
                <a:gd name="connsiteY22" fmla="*/ 1059192 h 1583067"/>
                <a:gd name="connsiteX23" fmla="*/ 178415 w 931363"/>
                <a:gd name="connsiteY23" fmla="*/ 1583067 h 1583067"/>
                <a:gd name="connsiteX0" fmla="*/ 924540 w 931363"/>
                <a:gd name="connsiteY0" fmla="*/ 1576717 h 1583067"/>
                <a:gd name="connsiteX1" fmla="*/ 829290 w 931363"/>
                <a:gd name="connsiteY1" fmla="*/ 1417967 h 1583067"/>
                <a:gd name="connsiteX2" fmla="*/ 771346 w 931363"/>
                <a:gd name="connsiteY2" fmla="*/ 1145711 h 1583067"/>
                <a:gd name="connsiteX3" fmla="*/ 876915 w 931363"/>
                <a:gd name="connsiteY3" fmla="*/ 1096499 h 1583067"/>
                <a:gd name="connsiteX4" fmla="*/ 930890 w 931363"/>
                <a:gd name="connsiteY4" fmla="*/ 1014742 h 1583067"/>
                <a:gd name="connsiteX5" fmla="*/ 826115 w 931363"/>
                <a:gd name="connsiteY5" fmla="*/ 1036967 h 1583067"/>
                <a:gd name="connsiteX6" fmla="*/ 772140 w 931363"/>
                <a:gd name="connsiteY6" fmla="*/ 973467 h 1583067"/>
                <a:gd name="connsiteX7" fmla="*/ 768965 w 931363"/>
                <a:gd name="connsiteY7" fmla="*/ 798842 h 1583067"/>
                <a:gd name="connsiteX8" fmla="*/ 873740 w 931363"/>
                <a:gd name="connsiteY8" fmla="*/ 487692 h 1583067"/>
                <a:gd name="connsiteX9" fmla="*/ 826115 w 931363"/>
                <a:gd name="connsiteY9" fmla="*/ 208292 h 1583067"/>
                <a:gd name="connsiteX10" fmla="*/ 667365 w 931363"/>
                <a:gd name="connsiteY10" fmla="*/ 55892 h 1583067"/>
                <a:gd name="connsiteX11" fmla="*/ 407015 w 931363"/>
                <a:gd name="connsiteY11" fmla="*/ 5092 h 1583067"/>
                <a:gd name="connsiteX12" fmla="*/ 121265 w 931363"/>
                <a:gd name="connsiteY12" fmla="*/ 167017 h 1583067"/>
                <a:gd name="connsiteX13" fmla="*/ 146665 w 931363"/>
                <a:gd name="connsiteY13" fmla="*/ 284492 h 1583067"/>
                <a:gd name="connsiteX14" fmla="*/ 73640 w 931363"/>
                <a:gd name="connsiteY14" fmla="*/ 382917 h 1583067"/>
                <a:gd name="connsiteX15" fmla="*/ 114915 w 931363"/>
                <a:gd name="connsiteY15" fmla="*/ 497217 h 1583067"/>
                <a:gd name="connsiteX16" fmla="*/ 3790 w 931363"/>
                <a:gd name="connsiteY16" fmla="*/ 754392 h 1583067"/>
                <a:gd name="connsiteX17" fmla="*/ 32365 w 931363"/>
                <a:gd name="connsiteY17" fmla="*/ 871867 h 1583067"/>
                <a:gd name="connsiteX18" fmla="*/ 95865 w 931363"/>
                <a:gd name="connsiteY18" fmla="*/ 902823 h 1583067"/>
                <a:gd name="connsiteX19" fmla="*/ 194290 w 931363"/>
                <a:gd name="connsiteY19" fmla="*/ 827417 h 1583067"/>
                <a:gd name="connsiteX20" fmla="*/ 248265 w 931363"/>
                <a:gd name="connsiteY20" fmla="*/ 827417 h 1583067"/>
                <a:gd name="connsiteX21" fmla="*/ 359390 w 931363"/>
                <a:gd name="connsiteY21" fmla="*/ 706767 h 1583067"/>
                <a:gd name="connsiteX22" fmla="*/ 375265 w 931363"/>
                <a:gd name="connsiteY22" fmla="*/ 1059192 h 1583067"/>
                <a:gd name="connsiteX23" fmla="*/ 178415 w 931363"/>
                <a:gd name="connsiteY23" fmla="*/ 1583067 h 1583067"/>
                <a:gd name="connsiteX0" fmla="*/ 924540 w 931554"/>
                <a:gd name="connsiteY0" fmla="*/ 1576717 h 1583067"/>
                <a:gd name="connsiteX1" fmla="*/ 829290 w 931554"/>
                <a:gd name="connsiteY1" fmla="*/ 1417967 h 1583067"/>
                <a:gd name="connsiteX2" fmla="*/ 771346 w 931554"/>
                <a:gd name="connsiteY2" fmla="*/ 1145711 h 1583067"/>
                <a:gd name="connsiteX3" fmla="*/ 930890 w 931554"/>
                <a:gd name="connsiteY3" fmla="*/ 1014742 h 1583067"/>
                <a:gd name="connsiteX4" fmla="*/ 826115 w 931554"/>
                <a:gd name="connsiteY4" fmla="*/ 1036967 h 1583067"/>
                <a:gd name="connsiteX5" fmla="*/ 772140 w 931554"/>
                <a:gd name="connsiteY5" fmla="*/ 973467 h 1583067"/>
                <a:gd name="connsiteX6" fmla="*/ 768965 w 931554"/>
                <a:gd name="connsiteY6" fmla="*/ 798842 h 1583067"/>
                <a:gd name="connsiteX7" fmla="*/ 873740 w 931554"/>
                <a:gd name="connsiteY7" fmla="*/ 487692 h 1583067"/>
                <a:gd name="connsiteX8" fmla="*/ 826115 w 931554"/>
                <a:gd name="connsiteY8" fmla="*/ 208292 h 1583067"/>
                <a:gd name="connsiteX9" fmla="*/ 667365 w 931554"/>
                <a:gd name="connsiteY9" fmla="*/ 55892 h 1583067"/>
                <a:gd name="connsiteX10" fmla="*/ 407015 w 931554"/>
                <a:gd name="connsiteY10" fmla="*/ 5092 h 1583067"/>
                <a:gd name="connsiteX11" fmla="*/ 121265 w 931554"/>
                <a:gd name="connsiteY11" fmla="*/ 167017 h 1583067"/>
                <a:gd name="connsiteX12" fmla="*/ 146665 w 931554"/>
                <a:gd name="connsiteY12" fmla="*/ 284492 h 1583067"/>
                <a:gd name="connsiteX13" fmla="*/ 73640 w 931554"/>
                <a:gd name="connsiteY13" fmla="*/ 382917 h 1583067"/>
                <a:gd name="connsiteX14" fmla="*/ 114915 w 931554"/>
                <a:gd name="connsiteY14" fmla="*/ 497217 h 1583067"/>
                <a:gd name="connsiteX15" fmla="*/ 3790 w 931554"/>
                <a:gd name="connsiteY15" fmla="*/ 754392 h 1583067"/>
                <a:gd name="connsiteX16" fmla="*/ 32365 w 931554"/>
                <a:gd name="connsiteY16" fmla="*/ 871867 h 1583067"/>
                <a:gd name="connsiteX17" fmla="*/ 95865 w 931554"/>
                <a:gd name="connsiteY17" fmla="*/ 902823 h 1583067"/>
                <a:gd name="connsiteX18" fmla="*/ 194290 w 931554"/>
                <a:gd name="connsiteY18" fmla="*/ 827417 h 1583067"/>
                <a:gd name="connsiteX19" fmla="*/ 248265 w 931554"/>
                <a:gd name="connsiteY19" fmla="*/ 827417 h 1583067"/>
                <a:gd name="connsiteX20" fmla="*/ 359390 w 931554"/>
                <a:gd name="connsiteY20" fmla="*/ 706767 h 1583067"/>
                <a:gd name="connsiteX21" fmla="*/ 375265 w 931554"/>
                <a:gd name="connsiteY21" fmla="*/ 1059192 h 1583067"/>
                <a:gd name="connsiteX22" fmla="*/ 178415 w 931554"/>
                <a:gd name="connsiteY22" fmla="*/ 1583067 h 1583067"/>
                <a:gd name="connsiteX0" fmla="*/ 924540 w 931554"/>
                <a:gd name="connsiteY0" fmla="*/ 1576717 h 1583067"/>
                <a:gd name="connsiteX1" fmla="*/ 829290 w 931554"/>
                <a:gd name="connsiteY1" fmla="*/ 1417967 h 1583067"/>
                <a:gd name="connsiteX2" fmla="*/ 771346 w 931554"/>
                <a:gd name="connsiteY2" fmla="*/ 1145711 h 1583067"/>
                <a:gd name="connsiteX3" fmla="*/ 930890 w 931554"/>
                <a:gd name="connsiteY3" fmla="*/ 1014742 h 1583067"/>
                <a:gd name="connsiteX4" fmla="*/ 826115 w 931554"/>
                <a:gd name="connsiteY4" fmla="*/ 1036967 h 1583067"/>
                <a:gd name="connsiteX5" fmla="*/ 772140 w 931554"/>
                <a:gd name="connsiteY5" fmla="*/ 973467 h 1583067"/>
                <a:gd name="connsiteX6" fmla="*/ 768965 w 931554"/>
                <a:gd name="connsiteY6" fmla="*/ 798842 h 1583067"/>
                <a:gd name="connsiteX7" fmla="*/ 873740 w 931554"/>
                <a:gd name="connsiteY7" fmla="*/ 487692 h 1583067"/>
                <a:gd name="connsiteX8" fmla="*/ 826115 w 931554"/>
                <a:gd name="connsiteY8" fmla="*/ 208292 h 1583067"/>
                <a:gd name="connsiteX9" fmla="*/ 667365 w 931554"/>
                <a:gd name="connsiteY9" fmla="*/ 55892 h 1583067"/>
                <a:gd name="connsiteX10" fmla="*/ 407015 w 931554"/>
                <a:gd name="connsiteY10" fmla="*/ 5092 h 1583067"/>
                <a:gd name="connsiteX11" fmla="*/ 121265 w 931554"/>
                <a:gd name="connsiteY11" fmla="*/ 167017 h 1583067"/>
                <a:gd name="connsiteX12" fmla="*/ 146665 w 931554"/>
                <a:gd name="connsiteY12" fmla="*/ 284492 h 1583067"/>
                <a:gd name="connsiteX13" fmla="*/ 73640 w 931554"/>
                <a:gd name="connsiteY13" fmla="*/ 382917 h 1583067"/>
                <a:gd name="connsiteX14" fmla="*/ 114915 w 931554"/>
                <a:gd name="connsiteY14" fmla="*/ 497217 h 1583067"/>
                <a:gd name="connsiteX15" fmla="*/ 3790 w 931554"/>
                <a:gd name="connsiteY15" fmla="*/ 754392 h 1583067"/>
                <a:gd name="connsiteX16" fmla="*/ 32365 w 931554"/>
                <a:gd name="connsiteY16" fmla="*/ 871867 h 1583067"/>
                <a:gd name="connsiteX17" fmla="*/ 95865 w 931554"/>
                <a:gd name="connsiteY17" fmla="*/ 902823 h 1583067"/>
                <a:gd name="connsiteX18" fmla="*/ 194290 w 931554"/>
                <a:gd name="connsiteY18" fmla="*/ 827417 h 1583067"/>
                <a:gd name="connsiteX19" fmla="*/ 248265 w 931554"/>
                <a:gd name="connsiteY19" fmla="*/ 827417 h 1583067"/>
                <a:gd name="connsiteX20" fmla="*/ 359390 w 931554"/>
                <a:gd name="connsiteY20" fmla="*/ 706767 h 1583067"/>
                <a:gd name="connsiteX21" fmla="*/ 375265 w 931554"/>
                <a:gd name="connsiteY21" fmla="*/ 1059192 h 1583067"/>
                <a:gd name="connsiteX22" fmla="*/ 178415 w 931554"/>
                <a:gd name="connsiteY22" fmla="*/ 1583067 h 1583067"/>
                <a:gd name="connsiteX0" fmla="*/ 924540 w 931554"/>
                <a:gd name="connsiteY0" fmla="*/ 1576717 h 1583067"/>
                <a:gd name="connsiteX1" fmla="*/ 829290 w 931554"/>
                <a:gd name="connsiteY1" fmla="*/ 1417967 h 1583067"/>
                <a:gd name="connsiteX2" fmla="*/ 771346 w 931554"/>
                <a:gd name="connsiteY2" fmla="*/ 1145711 h 1583067"/>
                <a:gd name="connsiteX3" fmla="*/ 930890 w 931554"/>
                <a:gd name="connsiteY3" fmla="*/ 1014742 h 1583067"/>
                <a:gd name="connsiteX4" fmla="*/ 826115 w 931554"/>
                <a:gd name="connsiteY4" fmla="*/ 1036967 h 1583067"/>
                <a:gd name="connsiteX5" fmla="*/ 772140 w 931554"/>
                <a:gd name="connsiteY5" fmla="*/ 973467 h 1583067"/>
                <a:gd name="connsiteX6" fmla="*/ 768965 w 931554"/>
                <a:gd name="connsiteY6" fmla="*/ 798842 h 1583067"/>
                <a:gd name="connsiteX7" fmla="*/ 873740 w 931554"/>
                <a:gd name="connsiteY7" fmla="*/ 487692 h 1583067"/>
                <a:gd name="connsiteX8" fmla="*/ 826115 w 931554"/>
                <a:gd name="connsiteY8" fmla="*/ 208292 h 1583067"/>
                <a:gd name="connsiteX9" fmla="*/ 667365 w 931554"/>
                <a:gd name="connsiteY9" fmla="*/ 55892 h 1583067"/>
                <a:gd name="connsiteX10" fmla="*/ 407015 w 931554"/>
                <a:gd name="connsiteY10" fmla="*/ 5092 h 1583067"/>
                <a:gd name="connsiteX11" fmla="*/ 121265 w 931554"/>
                <a:gd name="connsiteY11" fmla="*/ 167017 h 1583067"/>
                <a:gd name="connsiteX12" fmla="*/ 146665 w 931554"/>
                <a:gd name="connsiteY12" fmla="*/ 284492 h 1583067"/>
                <a:gd name="connsiteX13" fmla="*/ 73640 w 931554"/>
                <a:gd name="connsiteY13" fmla="*/ 382917 h 1583067"/>
                <a:gd name="connsiteX14" fmla="*/ 114915 w 931554"/>
                <a:gd name="connsiteY14" fmla="*/ 497217 h 1583067"/>
                <a:gd name="connsiteX15" fmla="*/ 3790 w 931554"/>
                <a:gd name="connsiteY15" fmla="*/ 754392 h 1583067"/>
                <a:gd name="connsiteX16" fmla="*/ 32365 w 931554"/>
                <a:gd name="connsiteY16" fmla="*/ 871867 h 1583067"/>
                <a:gd name="connsiteX17" fmla="*/ 95865 w 931554"/>
                <a:gd name="connsiteY17" fmla="*/ 902823 h 1583067"/>
                <a:gd name="connsiteX18" fmla="*/ 194290 w 931554"/>
                <a:gd name="connsiteY18" fmla="*/ 827417 h 1583067"/>
                <a:gd name="connsiteX19" fmla="*/ 248265 w 931554"/>
                <a:gd name="connsiteY19" fmla="*/ 827417 h 1583067"/>
                <a:gd name="connsiteX20" fmla="*/ 359390 w 931554"/>
                <a:gd name="connsiteY20" fmla="*/ 706767 h 1583067"/>
                <a:gd name="connsiteX21" fmla="*/ 375265 w 931554"/>
                <a:gd name="connsiteY21" fmla="*/ 1059192 h 1583067"/>
                <a:gd name="connsiteX22" fmla="*/ 178415 w 931554"/>
                <a:gd name="connsiteY22" fmla="*/ 1583067 h 1583067"/>
                <a:gd name="connsiteX0" fmla="*/ 924540 w 931554"/>
                <a:gd name="connsiteY0" fmla="*/ 1576717 h 1583067"/>
                <a:gd name="connsiteX1" fmla="*/ 829290 w 931554"/>
                <a:gd name="connsiteY1" fmla="*/ 1417967 h 1583067"/>
                <a:gd name="connsiteX2" fmla="*/ 771346 w 931554"/>
                <a:gd name="connsiteY2" fmla="*/ 1145711 h 1583067"/>
                <a:gd name="connsiteX3" fmla="*/ 930890 w 931554"/>
                <a:gd name="connsiteY3" fmla="*/ 1014742 h 1583067"/>
                <a:gd name="connsiteX4" fmla="*/ 826115 w 931554"/>
                <a:gd name="connsiteY4" fmla="*/ 1036967 h 1583067"/>
                <a:gd name="connsiteX5" fmla="*/ 772140 w 931554"/>
                <a:gd name="connsiteY5" fmla="*/ 973467 h 1583067"/>
                <a:gd name="connsiteX6" fmla="*/ 768965 w 931554"/>
                <a:gd name="connsiteY6" fmla="*/ 798842 h 1583067"/>
                <a:gd name="connsiteX7" fmla="*/ 873740 w 931554"/>
                <a:gd name="connsiteY7" fmla="*/ 487692 h 1583067"/>
                <a:gd name="connsiteX8" fmla="*/ 826115 w 931554"/>
                <a:gd name="connsiteY8" fmla="*/ 208292 h 1583067"/>
                <a:gd name="connsiteX9" fmla="*/ 667365 w 931554"/>
                <a:gd name="connsiteY9" fmla="*/ 55892 h 1583067"/>
                <a:gd name="connsiteX10" fmla="*/ 407015 w 931554"/>
                <a:gd name="connsiteY10" fmla="*/ 5092 h 1583067"/>
                <a:gd name="connsiteX11" fmla="*/ 121265 w 931554"/>
                <a:gd name="connsiteY11" fmla="*/ 167017 h 1583067"/>
                <a:gd name="connsiteX12" fmla="*/ 146665 w 931554"/>
                <a:gd name="connsiteY12" fmla="*/ 284492 h 1583067"/>
                <a:gd name="connsiteX13" fmla="*/ 73640 w 931554"/>
                <a:gd name="connsiteY13" fmla="*/ 382917 h 1583067"/>
                <a:gd name="connsiteX14" fmla="*/ 114915 w 931554"/>
                <a:gd name="connsiteY14" fmla="*/ 497217 h 1583067"/>
                <a:gd name="connsiteX15" fmla="*/ 3790 w 931554"/>
                <a:gd name="connsiteY15" fmla="*/ 754392 h 1583067"/>
                <a:gd name="connsiteX16" fmla="*/ 32365 w 931554"/>
                <a:gd name="connsiteY16" fmla="*/ 871867 h 1583067"/>
                <a:gd name="connsiteX17" fmla="*/ 95865 w 931554"/>
                <a:gd name="connsiteY17" fmla="*/ 902823 h 1583067"/>
                <a:gd name="connsiteX18" fmla="*/ 194290 w 931554"/>
                <a:gd name="connsiteY18" fmla="*/ 827417 h 1583067"/>
                <a:gd name="connsiteX19" fmla="*/ 248265 w 931554"/>
                <a:gd name="connsiteY19" fmla="*/ 827417 h 1583067"/>
                <a:gd name="connsiteX20" fmla="*/ 359390 w 931554"/>
                <a:gd name="connsiteY20" fmla="*/ 706767 h 1583067"/>
                <a:gd name="connsiteX21" fmla="*/ 375265 w 931554"/>
                <a:gd name="connsiteY21" fmla="*/ 1059192 h 1583067"/>
                <a:gd name="connsiteX22" fmla="*/ 178415 w 931554"/>
                <a:gd name="connsiteY22" fmla="*/ 1583067 h 1583067"/>
                <a:gd name="connsiteX0" fmla="*/ 924540 w 931538"/>
                <a:gd name="connsiteY0" fmla="*/ 1576717 h 1583067"/>
                <a:gd name="connsiteX1" fmla="*/ 829290 w 931538"/>
                <a:gd name="connsiteY1" fmla="*/ 1417967 h 1583067"/>
                <a:gd name="connsiteX2" fmla="*/ 771346 w 931538"/>
                <a:gd name="connsiteY2" fmla="*/ 1145711 h 1583067"/>
                <a:gd name="connsiteX3" fmla="*/ 930890 w 931538"/>
                <a:gd name="connsiteY3" fmla="*/ 1014742 h 1583067"/>
                <a:gd name="connsiteX4" fmla="*/ 823734 w 931538"/>
                <a:gd name="connsiteY4" fmla="*/ 998867 h 1583067"/>
                <a:gd name="connsiteX5" fmla="*/ 772140 w 931538"/>
                <a:gd name="connsiteY5" fmla="*/ 973467 h 1583067"/>
                <a:gd name="connsiteX6" fmla="*/ 768965 w 931538"/>
                <a:gd name="connsiteY6" fmla="*/ 798842 h 1583067"/>
                <a:gd name="connsiteX7" fmla="*/ 873740 w 931538"/>
                <a:gd name="connsiteY7" fmla="*/ 487692 h 1583067"/>
                <a:gd name="connsiteX8" fmla="*/ 826115 w 931538"/>
                <a:gd name="connsiteY8" fmla="*/ 208292 h 1583067"/>
                <a:gd name="connsiteX9" fmla="*/ 667365 w 931538"/>
                <a:gd name="connsiteY9" fmla="*/ 55892 h 1583067"/>
                <a:gd name="connsiteX10" fmla="*/ 407015 w 931538"/>
                <a:gd name="connsiteY10" fmla="*/ 5092 h 1583067"/>
                <a:gd name="connsiteX11" fmla="*/ 121265 w 931538"/>
                <a:gd name="connsiteY11" fmla="*/ 167017 h 1583067"/>
                <a:gd name="connsiteX12" fmla="*/ 146665 w 931538"/>
                <a:gd name="connsiteY12" fmla="*/ 284492 h 1583067"/>
                <a:gd name="connsiteX13" fmla="*/ 73640 w 931538"/>
                <a:gd name="connsiteY13" fmla="*/ 382917 h 1583067"/>
                <a:gd name="connsiteX14" fmla="*/ 114915 w 931538"/>
                <a:gd name="connsiteY14" fmla="*/ 497217 h 1583067"/>
                <a:gd name="connsiteX15" fmla="*/ 3790 w 931538"/>
                <a:gd name="connsiteY15" fmla="*/ 754392 h 1583067"/>
                <a:gd name="connsiteX16" fmla="*/ 32365 w 931538"/>
                <a:gd name="connsiteY16" fmla="*/ 871867 h 1583067"/>
                <a:gd name="connsiteX17" fmla="*/ 95865 w 931538"/>
                <a:gd name="connsiteY17" fmla="*/ 902823 h 1583067"/>
                <a:gd name="connsiteX18" fmla="*/ 194290 w 931538"/>
                <a:gd name="connsiteY18" fmla="*/ 827417 h 1583067"/>
                <a:gd name="connsiteX19" fmla="*/ 248265 w 931538"/>
                <a:gd name="connsiteY19" fmla="*/ 827417 h 1583067"/>
                <a:gd name="connsiteX20" fmla="*/ 359390 w 931538"/>
                <a:gd name="connsiteY20" fmla="*/ 706767 h 1583067"/>
                <a:gd name="connsiteX21" fmla="*/ 375265 w 931538"/>
                <a:gd name="connsiteY21" fmla="*/ 1059192 h 1583067"/>
                <a:gd name="connsiteX22" fmla="*/ 178415 w 931538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145711 h 1583067"/>
                <a:gd name="connsiteX3" fmla="*/ 897553 w 924540"/>
                <a:gd name="connsiteY3" fmla="*/ 1021886 h 1583067"/>
                <a:gd name="connsiteX4" fmla="*/ 823734 w 924540"/>
                <a:gd name="connsiteY4" fmla="*/ 998867 h 1583067"/>
                <a:gd name="connsiteX5" fmla="*/ 772140 w 924540"/>
                <a:gd name="connsiteY5" fmla="*/ 973467 h 1583067"/>
                <a:gd name="connsiteX6" fmla="*/ 768965 w 924540"/>
                <a:gd name="connsiteY6" fmla="*/ 798842 h 1583067"/>
                <a:gd name="connsiteX7" fmla="*/ 873740 w 924540"/>
                <a:gd name="connsiteY7" fmla="*/ 48769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145711 h 1583067"/>
                <a:gd name="connsiteX3" fmla="*/ 897553 w 924540"/>
                <a:gd name="connsiteY3" fmla="*/ 1021886 h 1583067"/>
                <a:gd name="connsiteX4" fmla="*/ 823734 w 924540"/>
                <a:gd name="connsiteY4" fmla="*/ 998867 h 1583067"/>
                <a:gd name="connsiteX5" fmla="*/ 767377 w 924540"/>
                <a:gd name="connsiteY5" fmla="*/ 921079 h 1583067"/>
                <a:gd name="connsiteX6" fmla="*/ 768965 w 924540"/>
                <a:gd name="connsiteY6" fmla="*/ 798842 h 1583067"/>
                <a:gd name="connsiteX7" fmla="*/ 873740 w 924540"/>
                <a:gd name="connsiteY7" fmla="*/ 48769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145711 h 1583067"/>
                <a:gd name="connsiteX3" fmla="*/ 897553 w 924540"/>
                <a:gd name="connsiteY3" fmla="*/ 1021886 h 1583067"/>
                <a:gd name="connsiteX4" fmla="*/ 804684 w 924540"/>
                <a:gd name="connsiteY4" fmla="*/ 996486 h 1583067"/>
                <a:gd name="connsiteX5" fmla="*/ 767377 w 924540"/>
                <a:gd name="connsiteY5" fmla="*/ 921079 h 1583067"/>
                <a:gd name="connsiteX6" fmla="*/ 768965 w 924540"/>
                <a:gd name="connsiteY6" fmla="*/ 798842 h 1583067"/>
                <a:gd name="connsiteX7" fmla="*/ 873740 w 924540"/>
                <a:gd name="connsiteY7" fmla="*/ 48769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145711 h 1583067"/>
                <a:gd name="connsiteX3" fmla="*/ 897553 w 924540"/>
                <a:gd name="connsiteY3" fmla="*/ 1021886 h 1583067"/>
                <a:gd name="connsiteX4" fmla="*/ 804684 w 924540"/>
                <a:gd name="connsiteY4" fmla="*/ 99648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73740 w 924540"/>
                <a:gd name="connsiteY7" fmla="*/ 48769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145711 h 1583067"/>
                <a:gd name="connsiteX3" fmla="*/ 897553 w 924540"/>
                <a:gd name="connsiteY3" fmla="*/ 1021886 h 1583067"/>
                <a:gd name="connsiteX4" fmla="*/ 804684 w 924540"/>
                <a:gd name="connsiteY4" fmla="*/ 99648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245723 h 1583067"/>
                <a:gd name="connsiteX3" fmla="*/ 897553 w 924540"/>
                <a:gd name="connsiteY3" fmla="*/ 1021886 h 1583067"/>
                <a:gd name="connsiteX4" fmla="*/ 804684 w 924540"/>
                <a:gd name="connsiteY4" fmla="*/ 99648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245723 h 1583067"/>
                <a:gd name="connsiteX3" fmla="*/ 897553 w 924540"/>
                <a:gd name="connsiteY3" fmla="*/ 1021886 h 1583067"/>
                <a:gd name="connsiteX4" fmla="*/ 804684 w 924540"/>
                <a:gd name="connsiteY4" fmla="*/ 109173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245723 h 1583067"/>
                <a:gd name="connsiteX3" fmla="*/ 897553 w 924540"/>
                <a:gd name="connsiteY3" fmla="*/ 1131424 h 1583067"/>
                <a:gd name="connsiteX4" fmla="*/ 804684 w 924540"/>
                <a:gd name="connsiteY4" fmla="*/ 109173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818971 w 924540"/>
                <a:gd name="connsiteY2" fmla="*/ 1236198 h 1583067"/>
                <a:gd name="connsiteX3" fmla="*/ 897553 w 924540"/>
                <a:gd name="connsiteY3" fmla="*/ 1131424 h 1583067"/>
                <a:gd name="connsiteX4" fmla="*/ 804684 w 924540"/>
                <a:gd name="connsiteY4" fmla="*/ 109173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818971 w 924540"/>
                <a:gd name="connsiteY2" fmla="*/ 1236198 h 1583067"/>
                <a:gd name="connsiteX3" fmla="*/ 897553 w 924540"/>
                <a:gd name="connsiteY3" fmla="*/ 1131424 h 1583067"/>
                <a:gd name="connsiteX4" fmla="*/ 804684 w 924540"/>
                <a:gd name="connsiteY4" fmla="*/ 1039348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36180"/>
                <a:gd name="connsiteY0" fmla="*/ 1576717 h 1583067"/>
                <a:gd name="connsiteX1" fmla="*/ 829290 w 936180"/>
                <a:gd name="connsiteY1" fmla="*/ 1417967 h 1583067"/>
                <a:gd name="connsiteX2" fmla="*/ 818971 w 936180"/>
                <a:gd name="connsiteY2" fmla="*/ 1236198 h 1583067"/>
                <a:gd name="connsiteX3" fmla="*/ 935653 w 936180"/>
                <a:gd name="connsiteY3" fmla="*/ 1136186 h 1583067"/>
                <a:gd name="connsiteX4" fmla="*/ 804684 w 936180"/>
                <a:gd name="connsiteY4" fmla="*/ 1039348 h 1583067"/>
                <a:gd name="connsiteX5" fmla="*/ 767377 w 936180"/>
                <a:gd name="connsiteY5" fmla="*/ 921079 h 1583067"/>
                <a:gd name="connsiteX6" fmla="*/ 783252 w 936180"/>
                <a:gd name="connsiteY6" fmla="*/ 727405 h 1583067"/>
                <a:gd name="connsiteX7" fmla="*/ 864215 w 936180"/>
                <a:gd name="connsiteY7" fmla="*/ 430542 h 1583067"/>
                <a:gd name="connsiteX8" fmla="*/ 826115 w 936180"/>
                <a:gd name="connsiteY8" fmla="*/ 208292 h 1583067"/>
                <a:gd name="connsiteX9" fmla="*/ 667365 w 936180"/>
                <a:gd name="connsiteY9" fmla="*/ 55892 h 1583067"/>
                <a:gd name="connsiteX10" fmla="*/ 407015 w 936180"/>
                <a:gd name="connsiteY10" fmla="*/ 5092 h 1583067"/>
                <a:gd name="connsiteX11" fmla="*/ 121265 w 936180"/>
                <a:gd name="connsiteY11" fmla="*/ 167017 h 1583067"/>
                <a:gd name="connsiteX12" fmla="*/ 146665 w 936180"/>
                <a:gd name="connsiteY12" fmla="*/ 284492 h 1583067"/>
                <a:gd name="connsiteX13" fmla="*/ 73640 w 936180"/>
                <a:gd name="connsiteY13" fmla="*/ 382917 h 1583067"/>
                <a:gd name="connsiteX14" fmla="*/ 114915 w 936180"/>
                <a:gd name="connsiteY14" fmla="*/ 497217 h 1583067"/>
                <a:gd name="connsiteX15" fmla="*/ 3790 w 936180"/>
                <a:gd name="connsiteY15" fmla="*/ 754392 h 1583067"/>
                <a:gd name="connsiteX16" fmla="*/ 32365 w 936180"/>
                <a:gd name="connsiteY16" fmla="*/ 871867 h 1583067"/>
                <a:gd name="connsiteX17" fmla="*/ 95865 w 936180"/>
                <a:gd name="connsiteY17" fmla="*/ 902823 h 1583067"/>
                <a:gd name="connsiteX18" fmla="*/ 194290 w 936180"/>
                <a:gd name="connsiteY18" fmla="*/ 827417 h 1583067"/>
                <a:gd name="connsiteX19" fmla="*/ 248265 w 936180"/>
                <a:gd name="connsiteY19" fmla="*/ 827417 h 1583067"/>
                <a:gd name="connsiteX20" fmla="*/ 359390 w 936180"/>
                <a:gd name="connsiteY20" fmla="*/ 706767 h 1583067"/>
                <a:gd name="connsiteX21" fmla="*/ 375265 w 936180"/>
                <a:gd name="connsiteY21" fmla="*/ 1059192 h 1583067"/>
                <a:gd name="connsiteX22" fmla="*/ 178415 w 936180"/>
                <a:gd name="connsiteY22" fmla="*/ 1583067 h 1583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36180" h="1583067">
                  <a:moveTo>
                    <a:pt x="924540" y="1576717"/>
                  </a:moveTo>
                  <a:cubicBezTo>
                    <a:pt x="890408" y="1526710"/>
                    <a:pt x="846885" y="1474720"/>
                    <a:pt x="829290" y="1417967"/>
                  </a:cubicBezTo>
                  <a:cubicBezTo>
                    <a:pt x="811695" y="1361214"/>
                    <a:pt x="807858" y="1281706"/>
                    <a:pt x="818971" y="1236198"/>
                  </a:cubicBezTo>
                  <a:cubicBezTo>
                    <a:pt x="916866" y="1192806"/>
                    <a:pt x="909856" y="1194791"/>
                    <a:pt x="935653" y="1136186"/>
                  </a:cubicBezTo>
                  <a:cubicBezTo>
                    <a:pt x="944781" y="1118062"/>
                    <a:pt x="832730" y="1075199"/>
                    <a:pt x="804684" y="1039348"/>
                  </a:cubicBezTo>
                  <a:cubicBezTo>
                    <a:pt x="776638" y="1003497"/>
                    <a:pt x="770949" y="973070"/>
                    <a:pt x="767377" y="921079"/>
                  </a:cubicBezTo>
                  <a:cubicBezTo>
                    <a:pt x="763805" y="869089"/>
                    <a:pt x="767112" y="809161"/>
                    <a:pt x="783252" y="727405"/>
                  </a:cubicBezTo>
                  <a:cubicBezTo>
                    <a:pt x="799392" y="645649"/>
                    <a:pt x="857071" y="517061"/>
                    <a:pt x="864215" y="430542"/>
                  </a:cubicBezTo>
                  <a:cubicBezTo>
                    <a:pt x="871359" y="344023"/>
                    <a:pt x="858923" y="270734"/>
                    <a:pt x="826115" y="208292"/>
                  </a:cubicBezTo>
                  <a:cubicBezTo>
                    <a:pt x="793307" y="145850"/>
                    <a:pt x="737215" y="89759"/>
                    <a:pt x="667365" y="55892"/>
                  </a:cubicBezTo>
                  <a:cubicBezTo>
                    <a:pt x="597515" y="22025"/>
                    <a:pt x="498032" y="-13429"/>
                    <a:pt x="407015" y="5092"/>
                  </a:cubicBezTo>
                  <a:cubicBezTo>
                    <a:pt x="315998" y="23613"/>
                    <a:pt x="167832" y="106163"/>
                    <a:pt x="121265" y="167017"/>
                  </a:cubicBezTo>
                  <a:cubicBezTo>
                    <a:pt x="119148" y="243746"/>
                    <a:pt x="133965" y="199296"/>
                    <a:pt x="146665" y="284492"/>
                  </a:cubicBezTo>
                  <a:cubicBezTo>
                    <a:pt x="124440" y="337938"/>
                    <a:pt x="108036" y="333175"/>
                    <a:pt x="73640" y="382917"/>
                  </a:cubicBezTo>
                  <a:cubicBezTo>
                    <a:pt x="80519" y="432659"/>
                    <a:pt x="90044" y="416784"/>
                    <a:pt x="114915" y="497217"/>
                  </a:cubicBezTo>
                  <a:cubicBezTo>
                    <a:pt x="101686" y="577650"/>
                    <a:pt x="17548" y="691950"/>
                    <a:pt x="3790" y="754392"/>
                  </a:cubicBezTo>
                  <a:cubicBezTo>
                    <a:pt x="-9968" y="816834"/>
                    <a:pt x="17019" y="847129"/>
                    <a:pt x="32365" y="871867"/>
                  </a:cubicBezTo>
                  <a:cubicBezTo>
                    <a:pt x="47711" y="896606"/>
                    <a:pt x="64116" y="898325"/>
                    <a:pt x="95865" y="902823"/>
                  </a:cubicBezTo>
                  <a:cubicBezTo>
                    <a:pt x="127614" y="883509"/>
                    <a:pt x="168890" y="839985"/>
                    <a:pt x="194290" y="827417"/>
                  </a:cubicBezTo>
                  <a:cubicBezTo>
                    <a:pt x="219690" y="814849"/>
                    <a:pt x="220748" y="847525"/>
                    <a:pt x="248265" y="827417"/>
                  </a:cubicBezTo>
                  <a:cubicBezTo>
                    <a:pt x="275782" y="807309"/>
                    <a:pt x="300123" y="798313"/>
                    <a:pt x="359390" y="706767"/>
                  </a:cubicBezTo>
                  <a:cubicBezTo>
                    <a:pt x="380557" y="745396"/>
                    <a:pt x="405427" y="913142"/>
                    <a:pt x="375265" y="1059192"/>
                  </a:cubicBezTo>
                  <a:cubicBezTo>
                    <a:pt x="345103" y="1205242"/>
                    <a:pt x="259245" y="1450775"/>
                    <a:pt x="178415" y="1583067"/>
                  </a:cubicBezTo>
                </a:path>
              </a:pathLst>
            </a:cu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BB130117-902D-4F35-A3C0-D5C0ABF7917E}"/>
                </a:ext>
              </a:extLst>
            </p:cNvPr>
            <p:cNvSpPr/>
            <p:nvPr/>
          </p:nvSpPr>
          <p:spPr>
            <a:xfrm>
              <a:off x="8779686" y="3117062"/>
              <a:ext cx="750532" cy="8850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1885C851-1E61-4E28-97DA-60DE154E6D75}"/>
                </a:ext>
              </a:extLst>
            </p:cNvPr>
            <p:cNvSpPr/>
            <p:nvPr/>
          </p:nvSpPr>
          <p:spPr>
            <a:xfrm>
              <a:off x="8779686" y="3337435"/>
              <a:ext cx="750532" cy="8850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Rectangle 81">
              <a:extLst>
                <a:ext uri="{FF2B5EF4-FFF2-40B4-BE49-F238E27FC236}">
                  <a16:creationId xmlns:a16="http://schemas.microsoft.com/office/drawing/2014/main" id="{D9BC85D3-B1F1-4B78-B971-0049918DC215}"/>
                </a:ext>
              </a:extLst>
            </p:cNvPr>
            <p:cNvSpPr/>
            <p:nvPr/>
          </p:nvSpPr>
          <p:spPr>
            <a:xfrm>
              <a:off x="8779686" y="3205566"/>
              <a:ext cx="750532" cy="131870"/>
            </a:xfrm>
            <a:custGeom>
              <a:avLst/>
              <a:gdLst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65094">
                  <a:moveTo>
                    <a:pt x="0" y="0"/>
                  </a:moveTo>
                  <a:lnTo>
                    <a:pt x="602457" y="0"/>
                  </a:lnTo>
                  <a:cubicBezTo>
                    <a:pt x="569119" y="28842"/>
                    <a:pt x="571502" y="43396"/>
                    <a:pt x="602457" y="65094"/>
                  </a:cubicBezTo>
                  <a:lnTo>
                    <a:pt x="0" y="65094"/>
                  </a:lnTo>
                  <a:cubicBezTo>
                    <a:pt x="33338" y="45777"/>
                    <a:pt x="30957" y="26461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25B8CC3C-0BE9-419C-B682-282DF64B4146}"/>
                </a:ext>
              </a:extLst>
            </p:cNvPr>
            <p:cNvSpPr/>
            <p:nvPr/>
          </p:nvSpPr>
          <p:spPr>
            <a:xfrm>
              <a:off x="8779686" y="2083593"/>
              <a:ext cx="73802" cy="76815"/>
            </a:xfrm>
            <a:prstGeom prst="ellipse">
              <a:avLst/>
            </a:prstGeom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2D7676D2-FFD1-4E10-B5F9-B33E12133BDC}"/>
              </a:ext>
            </a:extLst>
          </p:cNvPr>
          <p:cNvGrpSpPr/>
          <p:nvPr/>
        </p:nvGrpSpPr>
        <p:grpSpPr>
          <a:xfrm>
            <a:off x="5162243" y="1662704"/>
            <a:ext cx="232116" cy="502430"/>
            <a:chOff x="7846358" y="882757"/>
            <a:chExt cx="602459" cy="1339516"/>
          </a:xfrm>
          <a:solidFill>
            <a:schemeClr val="tx1"/>
          </a:solidFill>
        </p:grpSpPr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860D7938-21C5-4C1E-AFC5-85B4C4855883}"/>
                </a:ext>
              </a:extLst>
            </p:cNvPr>
            <p:cNvSpPr/>
            <p:nvPr/>
          </p:nvSpPr>
          <p:spPr>
            <a:xfrm>
              <a:off x="7953571" y="882757"/>
              <a:ext cx="388030" cy="388030"/>
            </a:xfrm>
            <a:prstGeom prst="ellipse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7A893C77-1D3C-4270-91D6-CD35305C183F}"/>
                </a:ext>
              </a:extLst>
            </p:cNvPr>
            <p:cNvSpPr/>
            <p:nvPr/>
          </p:nvSpPr>
          <p:spPr>
            <a:xfrm>
              <a:off x="7846360" y="2028026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Trapezoid 79">
              <a:extLst>
                <a:ext uri="{FF2B5EF4-FFF2-40B4-BE49-F238E27FC236}">
                  <a16:creationId xmlns:a16="http://schemas.microsoft.com/office/drawing/2014/main" id="{E7F16BD2-2CBC-455F-8CC5-49BB79161A4C}"/>
                </a:ext>
              </a:extLst>
            </p:cNvPr>
            <p:cNvSpPr/>
            <p:nvPr/>
          </p:nvSpPr>
          <p:spPr>
            <a:xfrm>
              <a:off x="7846360" y="1201050"/>
              <a:ext cx="602457" cy="826974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23E9618A-28DE-4BE7-8571-135CDF05BA1C}"/>
                </a:ext>
              </a:extLst>
            </p:cNvPr>
            <p:cNvSpPr/>
            <p:nvPr/>
          </p:nvSpPr>
          <p:spPr>
            <a:xfrm>
              <a:off x="7846358" y="2157179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Rectangle 81">
              <a:extLst>
                <a:ext uri="{FF2B5EF4-FFF2-40B4-BE49-F238E27FC236}">
                  <a16:creationId xmlns:a16="http://schemas.microsoft.com/office/drawing/2014/main" id="{68EFB76F-011B-4EA5-974A-B46C09D9A895}"/>
                </a:ext>
              </a:extLst>
            </p:cNvPr>
            <p:cNvSpPr/>
            <p:nvPr/>
          </p:nvSpPr>
          <p:spPr>
            <a:xfrm>
              <a:off x="7846358" y="2092085"/>
              <a:ext cx="602457" cy="65094"/>
            </a:xfrm>
            <a:custGeom>
              <a:avLst/>
              <a:gdLst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65094">
                  <a:moveTo>
                    <a:pt x="0" y="0"/>
                  </a:moveTo>
                  <a:lnTo>
                    <a:pt x="602457" y="0"/>
                  </a:lnTo>
                  <a:cubicBezTo>
                    <a:pt x="569119" y="28842"/>
                    <a:pt x="571502" y="43396"/>
                    <a:pt x="602457" y="65094"/>
                  </a:cubicBezTo>
                  <a:lnTo>
                    <a:pt x="0" y="65094"/>
                  </a:lnTo>
                  <a:cubicBezTo>
                    <a:pt x="33338" y="45777"/>
                    <a:pt x="30957" y="26461"/>
                    <a:pt x="0" y="0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128BA634-4C7F-4754-BCF2-AE4882F17848}"/>
              </a:ext>
            </a:extLst>
          </p:cNvPr>
          <p:cNvGrpSpPr/>
          <p:nvPr/>
        </p:nvGrpSpPr>
        <p:grpSpPr>
          <a:xfrm>
            <a:off x="5156114" y="2276639"/>
            <a:ext cx="232116" cy="502430"/>
            <a:chOff x="7846358" y="882757"/>
            <a:chExt cx="602459" cy="1339516"/>
          </a:xfrm>
          <a:solidFill>
            <a:schemeClr val="bg1"/>
          </a:solidFill>
        </p:grpSpPr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CE3980AA-A750-4AFB-9178-4BB65BD551B1}"/>
                </a:ext>
              </a:extLst>
            </p:cNvPr>
            <p:cNvSpPr/>
            <p:nvPr/>
          </p:nvSpPr>
          <p:spPr>
            <a:xfrm>
              <a:off x="7953571" y="882757"/>
              <a:ext cx="388030" cy="388030"/>
            </a:xfrm>
            <a:prstGeom prst="ellipse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8DF1ED6A-D4A1-40CE-BBE2-87431BE0D3F1}"/>
                </a:ext>
              </a:extLst>
            </p:cNvPr>
            <p:cNvSpPr/>
            <p:nvPr/>
          </p:nvSpPr>
          <p:spPr>
            <a:xfrm>
              <a:off x="7846360" y="2028026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Trapezoid 79">
              <a:extLst>
                <a:ext uri="{FF2B5EF4-FFF2-40B4-BE49-F238E27FC236}">
                  <a16:creationId xmlns:a16="http://schemas.microsoft.com/office/drawing/2014/main" id="{7EC8DEE7-7BEB-48F0-819E-8502F6C15635}"/>
                </a:ext>
              </a:extLst>
            </p:cNvPr>
            <p:cNvSpPr/>
            <p:nvPr/>
          </p:nvSpPr>
          <p:spPr>
            <a:xfrm>
              <a:off x="7846360" y="1201050"/>
              <a:ext cx="602457" cy="826974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E9C711C4-2901-42C6-9D03-A53193A1815E}"/>
                </a:ext>
              </a:extLst>
            </p:cNvPr>
            <p:cNvSpPr/>
            <p:nvPr/>
          </p:nvSpPr>
          <p:spPr>
            <a:xfrm>
              <a:off x="7846358" y="2157179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Rectangle 81">
              <a:extLst>
                <a:ext uri="{FF2B5EF4-FFF2-40B4-BE49-F238E27FC236}">
                  <a16:creationId xmlns:a16="http://schemas.microsoft.com/office/drawing/2014/main" id="{A7552C9E-628F-43A7-ACCD-C6067EE5C6EF}"/>
                </a:ext>
              </a:extLst>
            </p:cNvPr>
            <p:cNvSpPr/>
            <p:nvPr/>
          </p:nvSpPr>
          <p:spPr>
            <a:xfrm>
              <a:off x="7846358" y="2092085"/>
              <a:ext cx="602457" cy="65094"/>
            </a:xfrm>
            <a:custGeom>
              <a:avLst/>
              <a:gdLst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65094">
                  <a:moveTo>
                    <a:pt x="0" y="0"/>
                  </a:moveTo>
                  <a:lnTo>
                    <a:pt x="602457" y="0"/>
                  </a:lnTo>
                  <a:cubicBezTo>
                    <a:pt x="569119" y="28842"/>
                    <a:pt x="571502" y="43396"/>
                    <a:pt x="602457" y="65094"/>
                  </a:cubicBezTo>
                  <a:lnTo>
                    <a:pt x="0" y="65094"/>
                  </a:lnTo>
                  <a:cubicBezTo>
                    <a:pt x="33338" y="45777"/>
                    <a:pt x="30957" y="26461"/>
                    <a:pt x="0" y="0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2" name="TextBox 161">
            <a:extLst>
              <a:ext uri="{FF2B5EF4-FFF2-40B4-BE49-F238E27FC236}">
                <a16:creationId xmlns:a16="http://schemas.microsoft.com/office/drawing/2014/main" id="{4C84DC7C-0576-4845-85D0-B7C8DDCB58C9}"/>
              </a:ext>
            </a:extLst>
          </p:cNvPr>
          <p:cNvSpPr txBox="1"/>
          <p:nvPr/>
        </p:nvSpPr>
        <p:spPr>
          <a:xfrm>
            <a:off x="6973195" y="2793919"/>
            <a:ext cx="484628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>
                <a:solidFill>
                  <a:schemeClr val="accent6">
                    <a:lumMod val="50000"/>
                  </a:schemeClr>
                </a:solidFill>
              </a:rPr>
              <a:t>Невірно!</a:t>
            </a:r>
          </a:p>
          <a:p>
            <a:pPr algn="ctr"/>
            <a:r>
              <a:rPr lang="uk-UA" sz="4000" b="1" dirty="0">
                <a:solidFill>
                  <a:schemeClr val="accent6">
                    <a:lumMod val="50000"/>
                  </a:schemeClr>
                </a:solidFill>
              </a:rPr>
              <a:t>Спробуйте ще раз!</a:t>
            </a:r>
            <a:endParaRPr lang="en-US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7" name="Action Button: Go Forward or Next 166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96C03451-3A49-4489-9A0E-393C4062421F}"/>
              </a:ext>
            </a:extLst>
          </p:cNvPr>
          <p:cNvSpPr/>
          <p:nvPr/>
        </p:nvSpPr>
        <p:spPr>
          <a:xfrm>
            <a:off x="6791325" y="1118061"/>
            <a:ext cx="5095875" cy="4501689"/>
          </a:xfrm>
          <a:prstGeom prst="actionButtonForwardNex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139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Action Button: Go Forward or Next 165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0B445782-C6E1-469C-92B5-24F8AC1D500A}"/>
              </a:ext>
            </a:extLst>
          </p:cNvPr>
          <p:cNvSpPr/>
          <p:nvPr/>
        </p:nvSpPr>
        <p:spPr>
          <a:xfrm>
            <a:off x="3211500" y="2224758"/>
            <a:ext cx="571812" cy="586775"/>
          </a:xfrm>
          <a:prstGeom prst="actionButtonForwardNex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EA84F8DB-19FA-4287-9E85-66442F50245D}"/>
              </a:ext>
            </a:extLst>
          </p:cNvPr>
          <p:cNvGrpSpPr/>
          <p:nvPr/>
        </p:nvGrpSpPr>
        <p:grpSpPr>
          <a:xfrm>
            <a:off x="1143358" y="792213"/>
            <a:ext cx="5289067" cy="5349252"/>
            <a:chOff x="1143358" y="792213"/>
            <a:chExt cx="5289067" cy="5349252"/>
          </a:xfrm>
        </p:grpSpPr>
        <p:grpSp>
          <p:nvGrpSpPr>
            <p:cNvPr id="164" name="Group 163">
              <a:extLst>
                <a:ext uri="{FF2B5EF4-FFF2-40B4-BE49-F238E27FC236}">
                  <a16:creationId xmlns:a16="http://schemas.microsoft.com/office/drawing/2014/main" id="{5D284054-5427-4B82-A966-75E001B571F7}"/>
                </a:ext>
              </a:extLst>
            </p:cNvPr>
            <p:cNvGrpSpPr/>
            <p:nvPr/>
          </p:nvGrpSpPr>
          <p:grpSpPr>
            <a:xfrm>
              <a:off x="1156058" y="792213"/>
              <a:ext cx="5276367" cy="5349252"/>
              <a:chOff x="1146611" y="789941"/>
              <a:chExt cx="5276367" cy="5349252"/>
            </a:xfrm>
          </p:grpSpPr>
          <p:sp>
            <p:nvSpPr>
              <p:cNvPr id="71" name="Trapezoid 70">
                <a:extLst>
                  <a:ext uri="{FF2B5EF4-FFF2-40B4-BE49-F238E27FC236}">
                    <a16:creationId xmlns:a16="http://schemas.microsoft.com/office/drawing/2014/main" id="{20D4212E-B318-4AE9-95E8-80F891C31BCB}"/>
                  </a:ext>
                </a:extLst>
              </p:cNvPr>
              <p:cNvSpPr/>
              <p:nvPr/>
            </p:nvSpPr>
            <p:spPr>
              <a:xfrm rot="16200000" flipV="1">
                <a:off x="-1345433" y="3300463"/>
                <a:ext cx="5269600" cy="248555"/>
              </a:xfrm>
              <a:prstGeom prst="trapezoid">
                <a:avLst>
                  <a:gd name="adj" fmla="val 94161"/>
                </a:avLst>
              </a:prstGeom>
              <a:blipFill>
                <a:blip r:embed="rId2"/>
                <a:tile tx="0" ty="0" sx="100000" sy="100000" flip="none" algn="tl"/>
              </a:blip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163" name="Group 162">
                <a:extLst>
                  <a:ext uri="{FF2B5EF4-FFF2-40B4-BE49-F238E27FC236}">
                    <a16:creationId xmlns:a16="http://schemas.microsoft.com/office/drawing/2014/main" id="{80ED15BF-3B50-4BA1-96F2-15DEE2C39544}"/>
                  </a:ext>
                </a:extLst>
              </p:cNvPr>
              <p:cNvGrpSpPr/>
              <p:nvPr/>
            </p:nvGrpSpPr>
            <p:grpSpPr>
              <a:xfrm>
                <a:off x="1146611" y="789942"/>
                <a:ext cx="5276367" cy="5349251"/>
                <a:chOff x="1146611" y="789942"/>
                <a:chExt cx="5276367" cy="5349251"/>
              </a:xfrm>
            </p:grpSpPr>
            <p:sp>
              <p:nvSpPr>
                <p:cNvPr id="151" name="TextBox 150">
                  <a:extLst>
                    <a:ext uri="{FF2B5EF4-FFF2-40B4-BE49-F238E27FC236}">
                      <a16:creationId xmlns:a16="http://schemas.microsoft.com/office/drawing/2014/main" id="{91932E1F-AC56-448C-9590-7E447B8B4BD3}"/>
                    </a:ext>
                  </a:extLst>
                </p:cNvPr>
                <p:cNvSpPr txBox="1"/>
                <p:nvPr/>
              </p:nvSpPr>
              <p:spPr>
                <a:xfrm>
                  <a:off x="1148341" y="4717634"/>
                  <a:ext cx="36401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>
                      <a:solidFill>
                        <a:schemeClr val="bg1"/>
                      </a:solidFill>
                    </a:rPr>
                    <a:t>2</a:t>
                  </a:r>
                </a:p>
              </p:txBody>
            </p:sp>
            <p:sp>
              <p:nvSpPr>
                <p:cNvPr id="154" name="TextBox 153">
                  <a:extLst>
                    <a:ext uri="{FF2B5EF4-FFF2-40B4-BE49-F238E27FC236}">
                      <a16:creationId xmlns:a16="http://schemas.microsoft.com/office/drawing/2014/main" id="{7A1ABB80-53EB-4BFE-97F1-817308F0C047}"/>
                    </a:ext>
                  </a:extLst>
                </p:cNvPr>
                <p:cNvSpPr txBox="1"/>
                <p:nvPr/>
              </p:nvSpPr>
              <p:spPr>
                <a:xfrm>
                  <a:off x="1159314" y="2916254"/>
                  <a:ext cx="36401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>
                      <a:solidFill>
                        <a:schemeClr val="bg1"/>
                      </a:solidFill>
                    </a:rPr>
                    <a:t>5</a:t>
                  </a:r>
                </a:p>
              </p:txBody>
            </p:sp>
            <p:sp>
              <p:nvSpPr>
                <p:cNvPr id="156" name="TextBox 155">
                  <a:extLst>
                    <a:ext uri="{FF2B5EF4-FFF2-40B4-BE49-F238E27FC236}">
                      <a16:creationId xmlns:a16="http://schemas.microsoft.com/office/drawing/2014/main" id="{6B82D58F-F87D-4C40-901F-459409541332}"/>
                    </a:ext>
                  </a:extLst>
                </p:cNvPr>
                <p:cNvSpPr txBox="1"/>
                <p:nvPr/>
              </p:nvSpPr>
              <p:spPr>
                <a:xfrm>
                  <a:off x="1154331" y="1703559"/>
                  <a:ext cx="364014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dirty="0">
                      <a:solidFill>
                        <a:schemeClr val="bg1"/>
                      </a:solidFill>
                    </a:rPr>
                    <a:t>7</a:t>
                  </a:r>
                </a:p>
              </p:txBody>
            </p:sp>
            <p:grpSp>
              <p:nvGrpSpPr>
                <p:cNvPr id="161" name="Group 160">
                  <a:extLst>
                    <a:ext uri="{FF2B5EF4-FFF2-40B4-BE49-F238E27FC236}">
                      <a16:creationId xmlns:a16="http://schemas.microsoft.com/office/drawing/2014/main" id="{F99BE7E3-05A2-45BF-A747-B590B26DD2C6}"/>
                    </a:ext>
                  </a:extLst>
                </p:cNvPr>
                <p:cNvGrpSpPr/>
                <p:nvPr/>
              </p:nvGrpSpPr>
              <p:grpSpPr>
                <a:xfrm>
                  <a:off x="1146611" y="789942"/>
                  <a:ext cx="5276367" cy="5349251"/>
                  <a:chOff x="1146611" y="789942"/>
                  <a:chExt cx="5276367" cy="5349251"/>
                </a:xfrm>
              </p:grpSpPr>
              <p:grpSp>
                <p:nvGrpSpPr>
                  <p:cNvPr id="68" name="Group 67">
                    <a:extLst>
                      <a:ext uri="{FF2B5EF4-FFF2-40B4-BE49-F238E27FC236}">
                        <a16:creationId xmlns:a16="http://schemas.microsoft.com/office/drawing/2014/main" id="{5DA04F56-5A7A-43A4-B84F-B0D6FC1A05D2}"/>
                      </a:ext>
                    </a:extLst>
                  </p:cNvPr>
                  <p:cNvGrpSpPr/>
                  <p:nvPr/>
                </p:nvGrpSpPr>
                <p:grpSpPr>
                  <a:xfrm>
                    <a:off x="1398451" y="1038504"/>
                    <a:ext cx="4784725" cy="4775200"/>
                    <a:chOff x="1009650" y="1168400"/>
                    <a:chExt cx="4784725" cy="4775200"/>
                  </a:xfrm>
                </p:grpSpPr>
                <p:sp>
                  <p:nvSpPr>
                    <p:cNvPr id="4" name="Rectangle 3">
                      <a:extLst>
                        <a:ext uri="{FF2B5EF4-FFF2-40B4-BE49-F238E27FC236}">
                          <a16:creationId xmlns:a16="http://schemas.microsoft.com/office/drawing/2014/main" id="{1ACA6840-69EF-476C-BF5D-337DD398127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60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" name="Rectangle 4">
                      <a:extLst>
                        <a:ext uri="{FF2B5EF4-FFF2-40B4-BE49-F238E27FC236}">
                          <a16:creationId xmlns:a16="http://schemas.microsoft.com/office/drawing/2014/main" id="{3299179E-831C-4565-B3C0-630F66606A9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129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" name="Rectangle 5">
                      <a:extLst>
                        <a:ext uri="{FF2B5EF4-FFF2-40B4-BE49-F238E27FC236}">
                          <a16:creationId xmlns:a16="http://schemas.microsoft.com/office/drawing/2014/main" id="{BA0E261C-0A09-42E5-BF46-890B3499AFA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98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7" name="Rectangle 6">
                      <a:extLst>
                        <a:ext uri="{FF2B5EF4-FFF2-40B4-BE49-F238E27FC236}">
                          <a16:creationId xmlns:a16="http://schemas.microsoft.com/office/drawing/2014/main" id="{0CAC735C-5687-42AD-980D-138FAD9BFAA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67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8" name="Rectangle 7">
                      <a:extLst>
                        <a:ext uri="{FF2B5EF4-FFF2-40B4-BE49-F238E27FC236}">
                          <a16:creationId xmlns:a16="http://schemas.microsoft.com/office/drawing/2014/main" id="{005BD742-50BF-4989-9147-48CF151A16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36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9" name="Rectangle 8">
                      <a:extLst>
                        <a:ext uri="{FF2B5EF4-FFF2-40B4-BE49-F238E27FC236}">
                          <a16:creationId xmlns:a16="http://schemas.microsoft.com/office/drawing/2014/main" id="{0FBC635C-7D2F-4D24-8040-1470EAB65D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005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0" name="Rectangle 9">
                      <a:extLst>
                        <a:ext uri="{FF2B5EF4-FFF2-40B4-BE49-F238E27FC236}">
                          <a16:creationId xmlns:a16="http://schemas.microsoft.com/office/drawing/2014/main" id="{48637594-01E9-4F23-9E72-24BDEA32F6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74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1" name="Rectangle 10">
                      <a:extLst>
                        <a:ext uri="{FF2B5EF4-FFF2-40B4-BE49-F238E27FC236}">
                          <a16:creationId xmlns:a16="http://schemas.microsoft.com/office/drawing/2014/main" id="{69FE63D6-6BFA-4235-9F02-72DF886BA1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4300" y="11684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2" name="Rectangle 11">
                      <a:extLst>
                        <a:ext uri="{FF2B5EF4-FFF2-40B4-BE49-F238E27FC236}">
                          <a16:creationId xmlns:a16="http://schemas.microsoft.com/office/drawing/2014/main" id="{265A0788-A1F4-412A-9432-D197148F7AC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74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3" name="Rectangle 12">
                      <a:extLst>
                        <a:ext uri="{FF2B5EF4-FFF2-40B4-BE49-F238E27FC236}">
                          <a16:creationId xmlns:a16="http://schemas.microsoft.com/office/drawing/2014/main" id="{3F4361A8-60A4-4078-94C7-F48A4D5067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91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4" name="Rectangle 13">
                      <a:extLst>
                        <a:ext uri="{FF2B5EF4-FFF2-40B4-BE49-F238E27FC236}">
                          <a16:creationId xmlns:a16="http://schemas.microsoft.com/office/drawing/2014/main" id="{D1FA3F2C-516F-4126-99E0-E7CEEB189A2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160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5" name="Rectangle 14">
                      <a:extLst>
                        <a:ext uri="{FF2B5EF4-FFF2-40B4-BE49-F238E27FC236}">
                          <a16:creationId xmlns:a16="http://schemas.microsoft.com/office/drawing/2014/main" id="{1599E5DD-5E73-4309-A79E-2BB4242840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129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6" name="Rectangle 15">
                      <a:extLst>
                        <a:ext uri="{FF2B5EF4-FFF2-40B4-BE49-F238E27FC236}">
                          <a16:creationId xmlns:a16="http://schemas.microsoft.com/office/drawing/2014/main" id="{14D19F20-AB06-4068-AA31-00FF8FF68A3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98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7" name="Rectangle 16">
                      <a:extLst>
                        <a:ext uri="{FF2B5EF4-FFF2-40B4-BE49-F238E27FC236}">
                          <a16:creationId xmlns:a16="http://schemas.microsoft.com/office/drawing/2014/main" id="{A0134425-3FC7-43A1-AA02-8BAA6C95BE3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67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8" name="Rectangle 17">
                      <a:extLst>
                        <a:ext uri="{FF2B5EF4-FFF2-40B4-BE49-F238E27FC236}">
                          <a16:creationId xmlns:a16="http://schemas.microsoft.com/office/drawing/2014/main" id="{D2C94674-12C1-4699-8284-B0430BEAB4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036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19" name="Rectangle 18">
                      <a:extLst>
                        <a:ext uri="{FF2B5EF4-FFF2-40B4-BE49-F238E27FC236}">
                          <a16:creationId xmlns:a16="http://schemas.microsoft.com/office/drawing/2014/main" id="{C6DBCB0D-8BA6-414E-8130-C9BAA5ECB0B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600575" y="17653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0" name="Rectangle 19">
                      <a:extLst>
                        <a:ext uri="{FF2B5EF4-FFF2-40B4-BE49-F238E27FC236}">
                          <a16:creationId xmlns:a16="http://schemas.microsoft.com/office/drawing/2014/main" id="{05EE293E-5F72-476A-8BAB-2B77EF86AAA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28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1" name="Rectangle 20">
                      <a:extLst>
                        <a:ext uri="{FF2B5EF4-FFF2-40B4-BE49-F238E27FC236}">
                          <a16:creationId xmlns:a16="http://schemas.microsoft.com/office/drawing/2014/main" id="{AEE693FF-CB6D-4269-A98A-EEEE47D6D2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097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2" name="Rectangle 21">
                      <a:extLst>
                        <a:ext uri="{FF2B5EF4-FFF2-40B4-BE49-F238E27FC236}">
                          <a16:creationId xmlns:a16="http://schemas.microsoft.com/office/drawing/2014/main" id="{0BC8A449-CEB5-4B25-9273-194E5CB66AE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66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3" name="Rectangle 22">
                      <a:extLst>
                        <a:ext uri="{FF2B5EF4-FFF2-40B4-BE49-F238E27FC236}">
                          <a16:creationId xmlns:a16="http://schemas.microsoft.com/office/drawing/2014/main" id="{B28EDDCF-74DF-4317-9E06-18672834E1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35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4" name="Rectangle 23">
                      <a:extLst>
                        <a:ext uri="{FF2B5EF4-FFF2-40B4-BE49-F238E27FC236}">
                          <a16:creationId xmlns:a16="http://schemas.microsoft.com/office/drawing/2014/main" id="{DC6CDF95-5C49-4919-B360-796F9203732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04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5" name="Rectangle 24">
                      <a:extLst>
                        <a:ext uri="{FF2B5EF4-FFF2-40B4-BE49-F238E27FC236}">
                          <a16:creationId xmlns:a16="http://schemas.microsoft.com/office/drawing/2014/main" id="{A8931BD2-9EC4-470F-9A41-C34415A4A24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973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6" name="Rectangle 25">
                      <a:extLst>
                        <a:ext uri="{FF2B5EF4-FFF2-40B4-BE49-F238E27FC236}">
                          <a16:creationId xmlns:a16="http://schemas.microsoft.com/office/drawing/2014/main" id="{6B80ABAE-6095-4C13-9F66-5F74D569128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42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7" name="Rectangle 26">
                      <a:extLst>
                        <a:ext uri="{FF2B5EF4-FFF2-40B4-BE49-F238E27FC236}">
                          <a16:creationId xmlns:a16="http://schemas.microsoft.com/office/drawing/2014/main" id="{3F025013-2208-4880-B0FC-2ADEC3882E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1125" y="23622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8" name="Rectangle 27">
                      <a:extLst>
                        <a:ext uri="{FF2B5EF4-FFF2-40B4-BE49-F238E27FC236}">
                          <a16:creationId xmlns:a16="http://schemas.microsoft.com/office/drawing/2014/main" id="{5F1B6759-0E78-4FF3-AA89-97A45ABD0EA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43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29" name="Rectangle 28">
                      <a:extLst>
                        <a:ext uri="{FF2B5EF4-FFF2-40B4-BE49-F238E27FC236}">
                          <a16:creationId xmlns:a16="http://schemas.microsoft.com/office/drawing/2014/main" id="{410459B8-BD70-46B5-93F6-3DE91CD52F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60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0" name="Rectangle 29">
                      <a:extLst>
                        <a:ext uri="{FF2B5EF4-FFF2-40B4-BE49-F238E27FC236}">
                          <a16:creationId xmlns:a16="http://schemas.microsoft.com/office/drawing/2014/main" id="{FE2C4260-223F-4F66-B9C9-9A38BA4645D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129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1" name="Rectangle 30">
                      <a:extLst>
                        <a:ext uri="{FF2B5EF4-FFF2-40B4-BE49-F238E27FC236}">
                          <a16:creationId xmlns:a16="http://schemas.microsoft.com/office/drawing/2014/main" id="{65D10489-9B71-43C1-8C56-7E6C64AD0AB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98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2" name="Rectangle 31">
                      <a:extLst>
                        <a:ext uri="{FF2B5EF4-FFF2-40B4-BE49-F238E27FC236}">
                          <a16:creationId xmlns:a16="http://schemas.microsoft.com/office/drawing/2014/main" id="{AC52D6C5-FBF2-4244-92BF-669C32AA92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67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3" name="Rectangle 32">
                      <a:extLst>
                        <a:ext uri="{FF2B5EF4-FFF2-40B4-BE49-F238E27FC236}">
                          <a16:creationId xmlns:a16="http://schemas.microsoft.com/office/drawing/2014/main" id="{020599C7-0C0D-46E8-A116-15324BD68FB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36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4" name="Rectangle 33">
                      <a:extLst>
                        <a:ext uri="{FF2B5EF4-FFF2-40B4-BE49-F238E27FC236}">
                          <a16:creationId xmlns:a16="http://schemas.microsoft.com/office/drawing/2014/main" id="{3FEE8982-3898-45D9-8B0C-1E6E3E282F8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005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5" name="Rectangle 34">
                      <a:extLst>
                        <a:ext uri="{FF2B5EF4-FFF2-40B4-BE49-F238E27FC236}">
                          <a16:creationId xmlns:a16="http://schemas.microsoft.com/office/drawing/2014/main" id="{61BC23DD-F996-4FA0-B1F6-C679F9E2171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7400" y="29591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6" name="Rectangle 35">
                      <a:extLst>
                        <a:ext uri="{FF2B5EF4-FFF2-40B4-BE49-F238E27FC236}">
                          <a16:creationId xmlns:a16="http://schemas.microsoft.com/office/drawing/2014/main" id="{FBACBA0C-0274-49BD-B370-17C83790BE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28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7" name="Rectangle 36">
                      <a:extLst>
                        <a:ext uri="{FF2B5EF4-FFF2-40B4-BE49-F238E27FC236}">
                          <a16:creationId xmlns:a16="http://schemas.microsoft.com/office/drawing/2014/main" id="{2EDC737E-0709-40E2-A5E6-A5238C821DB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097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8" name="Rectangle 37">
                      <a:extLst>
                        <a:ext uri="{FF2B5EF4-FFF2-40B4-BE49-F238E27FC236}">
                          <a16:creationId xmlns:a16="http://schemas.microsoft.com/office/drawing/2014/main" id="{1D4CC6CA-4750-4D42-8C82-95EB843058E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66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39" name="Rectangle 38">
                      <a:extLst>
                        <a:ext uri="{FF2B5EF4-FFF2-40B4-BE49-F238E27FC236}">
                          <a16:creationId xmlns:a16="http://schemas.microsoft.com/office/drawing/2014/main" id="{7C297200-C1D3-4E60-AAE3-7C79D1E690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35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0" name="Rectangle 39">
                      <a:extLst>
                        <a:ext uri="{FF2B5EF4-FFF2-40B4-BE49-F238E27FC236}">
                          <a16:creationId xmlns:a16="http://schemas.microsoft.com/office/drawing/2014/main" id="{E143CAE2-2425-4D73-B361-14988E9C15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04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1" name="Rectangle 40">
                      <a:extLst>
                        <a:ext uri="{FF2B5EF4-FFF2-40B4-BE49-F238E27FC236}">
                          <a16:creationId xmlns:a16="http://schemas.microsoft.com/office/drawing/2014/main" id="{83E8BEAF-9260-468B-B6A2-336A3B0F132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973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2" name="Rectangle 41">
                      <a:extLst>
                        <a:ext uri="{FF2B5EF4-FFF2-40B4-BE49-F238E27FC236}">
                          <a16:creationId xmlns:a16="http://schemas.microsoft.com/office/drawing/2014/main" id="{338EF69F-127B-4E4A-89BD-1404DD45FB2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42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3" name="Rectangle 42">
                      <a:extLst>
                        <a:ext uri="{FF2B5EF4-FFF2-40B4-BE49-F238E27FC236}">
                          <a16:creationId xmlns:a16="http://schemas.microsoft.com/office/drawing/2014/main" id="{385122F6-8018-449B-BE51-77939F49AC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1125" y="35560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4" name="Rectangle 43">
                      <a:extLst>
                        <a:ext uri="{FF2B5EF4-FFF2-40B4-BE49-F238E27FC236}">
                          <a16:creationId xmlns:a16="http://schemas.microsoft.com/office/drawing/2014/main" id="{34BDF277-847C-4BDC-AFA2-5877BEAE15A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43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5" name="Rectangle 44">
                      <a:extLst>
                        <a:ext uri="{FF2B5EF4-FFF2-40B4-BE49-F238E27FC236}">
                          <a16:creationId xmlns:a16="http://schemas.microsoft.com/office/drawing/2014/main" id="{1991922F-ABA1-478B-88D0-3E9BF237385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60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6" name="Rectangle 45">
                      <a:extLst>
                        <a:ext uri="{FF2B5EF4-FFF2-40B4-BE49-F238E27FC236}">
                          <a16:creationId xmlns:a16="http://schemas.microsoft.com/office/drawing/2014/main" id="{A253D611-8695-434F-A24D-71A1E5D94A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129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7" name="Rectangle 46">
                      <a:extLst>
                        <a:ext uri="{FF2B5EF4-FFF2-40B4-BE49-F238E27FC236}">
                          <a16:creationId xmlns:a16="http://schemas.microsoft.com/office/drawing/2014/main" id="{70CEE6FE-9894-4058-B045-ADD43A4CF42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98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8" name="Rectangle 47">
                      <a:extLst>
                        <a:ext uri="{FF2B5EF4-FFF2-40B4-BE49-F238E27FC236}">
                          <a16:creationId xmlns:a16="http://schemas.microsoft.com/office/drawing/2014/main" id="{567AC4C4-7706-4487-A22D-171F24FFFF3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67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49" name="Rectangle 48">
                      <a:extLst>
                        <a:ext uri="{FF2B5EF4-FFF2-40B4-BE49-F238E27FC236}">
                          <a16:creationId xmlns:a16="http://schemas.microsoft.com/office/drawing/2014/main" id="{4B8BEEB2-A3D1-49F8-A9E7-785DAEC243D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36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0" name="Rectangle 49">
                      <a:extLst>
                        <a:ext uri="{FF2B5EF4-FFF2-40B4-BE49-F238E27FC236}">
                          <a16:creationId xmlns:a16="http://schemas.microsoft.com/office/drawing/2014/main" id="{7AAD2F03-A322-4997-93DA-D5402F098F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0005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1" name="Rectangle 50">
                      <a:extLst>
                        <a:ext uri="{FF2B5EF4-FFF2-40B4-BE49-F238E27FC236}">
                          <a16:creationId xmlns:a16="http://schemas.microsoft.com/office/drawing/2014/main" id="{537CA9FD-38AC-485A-8398-36A76C3804A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7400" y="41529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2" name="Rectangle 51">
                      <a:extLst>
                        <a:ext uri="{FF2B5EF4-FFF2-40B4-BE49-F238E27FC236}">
                          <a16:creationId xmlns:a16="http://schemas.microsoft.com/office/drawing/2014/main" id="{8D3416B9-2E92-4195-8D1B-97C7A953AD3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096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3" name="Rectangle 52">
                      <a:extLst>
                        <a:ext uri="{FF2B5EF4-FFF2-40B4-BE49-F238E27FC236}">
                          <a16:creationId xmlns:a16="http://schemas.microsoft.com/office/drawing/2014/main" id="{DC5D4CD9-9042-44B7-9E09-934ADDA02B7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065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4" name="Rectangle 53">
                      <a:extLst>
                        <a:ext uri="{FF2B5EF4-FFF2-40B4-BE49-F238E27FC236}">
                          <a16:creationId xmlns:a16="http://schemas.microsoft.com/office/drawing/2014/main" id="{414DCD1D-2531-4AAB-B1A7-4A42A1A372A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34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5" name="Rectangle 54">
                      <a:extLst>
                        <a:ext uri="{FF2B5EF4-FFF2-40B4-BE49-F238E27FC236}">
                          <a16:creationId xmlns:a16="http://schemas.microsoft.com/office/drawing/2014/main" id="{51CBC3BB-8CCF-4970-A308-FE32B284D5A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03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6" name="Rectangle 55">
                      <a:extLst>
                        <a:ext uri="{FF2B5EF4-FFF2-40B4-BE49-F238E27FC236}">
                          <a16:creationId xmlns:a16="http://schemas.microsoft.com/office/drawing/2014/main" id="{BF842DB5-95CE-48BD-8541-D8A3D23DEA3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3972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7" name="Rectangle 56">
                      <a:extLst>
                        <a:ext uri="{FF2B5EF4-FFF2-40B4-BE49-F238E27FC236}">
                          <a16:creationId xmlns:a16="http://schemas.microsoft.com/office/drawing/2014/main" id="{E82BCE9B-9580-4D85-9D09-F08370A0E62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941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8" name="Rectangle 57">
                      <a:extLst>
                        <a:ext uri="{FF2B5EF4-FFF2-40B4-BE49-F238E27FC236}">
                          <a16:creationId xmlns:a16="http://schemas.microsoft.com/office/drawing/2014/main" id="{68101556-A825-4488-AE91-2355C5432A0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10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59" name="Rectangle 58">
                      <a:extLst>
                        <a:ext uri="{FF2B5EF4-FFF2-40B4-BE49-F238E27FC236}">
                          <a16:creationId xmlns:a16="http://schemas.microsoft.com/office/drawing/2014/main" id="{EEF7AE34-7BA8-425F-8C87-66CBB887D65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87950" y="47498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0" name="Rectangle 59">
                      <a:extLst>
                        <a:ext uri="{FF2B5EF4-FFF2-40B4-BE49-F238E27FC236}">
                          <a16:creationId xmlns:a16="http://schemas.microsoft.com/office/drawing/2014/main" id="{D9115B4E-9BB7-47DF-884A-24D07B2371C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1911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1" name="Rectangle 60">
                      <a:extLst>
                        <a:ext uri="{FF2B5EF4-FFF2-40B4-BE49-F238E27FC236}">
                          <a16:creationId xmlns:a16="http://schemas.microsoft.com/office/drawing/2014/main" id="{1E624C31-744A-4FB9-9AB0-9EBF0A6CFB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0128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2" name="Rectangle 61">
                      <a:extLst>
                        <a:ext uri="{FF2B5EF4-FFF2-40B4-BE49-F238E27FC236}">
                          <a16:creationId xmlns:a16="http://schemas.microsoft.com/office/drawing/2014/main" id="{B531AA4B-B9F6-4931-BF00-2637CA63C82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16097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3" name="Rectangle 62">
                      <a:extLst>
                        <a:ext uri="{FF2B5EF4-FFF2-40B4-BE49-F238E27FC236}">
                          <a16:creationId xmlns:a16="http://schemas.microsoft.com/office/drawing/2014/main" id="{30A8B2CD-01F0-493E-BF15-E369861FC50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2066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4" name="Rectangle 63">
                      <a:extLst>
                        <a:ext uri="{FF2B5EF4-FFF2-40B4-BE49-F238E27FC236}">
                          <a16:creationId xmlns:a16="http://schemas.microsoft.com/office/drawing/2014/main" id="{5CD8CA88-7411-48D4-A258-D35876A28A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035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5" name="Rectangle 64">
                      <a:extLst>
                        <a:ext uri="{FF2B5EF4-FFF2-40B4-BE49-F238E27FC236}">
                          <a16:creationId xmlns:a16="http://schemas.microsoft.com/office/drawing/2014/main" id="{24A7469D-3620-40F1-818D-D8D13A8CE1B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4004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6" name="Rectangle 65">
                      <a:extLst>
                        <a:ext uri="{FF2B5EF4-FFF2-40B4-BE49-F238E27FC236}">
                          <a16:creationId xmlns:a16="http://schemas.microsoft.com/office/drawing/2014/main" id="{E8080406-3586-4B60-97D0-11B321690C6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39973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FFEAA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  <p:sp>
                  <p:nvSpPr>
                    <p:cNvPr id="67" name="Rectangle 66">
                      <a:extLst>
                        <a:ext uri="{FF2B5EF4-FFF2-40B4-BE49-F238E27FC236}">
                          <a16:creationId xmlns:a16="http://schemas.microsoft.com/office/drawing/2014/main" id="{7DC62F5D-4A62-428E-9FAF-336147840C9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594225" y="5346700"/>
                      <a:ext cx="596900" cy="596900"/>
                    </a:xfrm>
                    <a:prstGeom prst="rect">
                      <a:avLst/>
                    </a:prstGeom>
                    <a:solidFill>
                      <a:srgbClr val="7C561E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 dirty="0"/>
                    </a:p>
                  </p:txBody>
                </p:sp>
              </p:grpSp>
              <p:sp>
                <p:nvSpPr>
                  <p:cNvPr id="69" name="Trapezoid 68">
                    <a:extLst>
                      <a:ext uri="{FF2B5EF4-FFF2-40B4-BE49-F238E27FC236}">
                        <a16:creationId xmlns:a16="http://schemas.microsoft.com/office/drawing/2014/main" id="{AFDD5BB4-A395-4EFB-87D1-CEDBEF728E54}"/>
                      </a:ext>
                    </a:extLst>
                  </p:cNvPr>
                  <p:cNvSpPr/>
                  <p:nvPr/>
                </p:nvSpPr>
                <p:spPr>
                  <a:xfrm flipV="1">
                    <a:off x="1170304" y="789942"/>
                    <a:ext cx="5242560" cy="248555"/>
                  </a:xfrm>
                  <a:prstGeom prst="trapezoid">
                    <a:avLst>
                      <a:gd name="adj" fmla="val 94161"/>
                    </a:avLst>
                  </a:prstGeom>
                  <a:blipFill>
                    <a:blip r:embed="rId2"/>
                    <a:tile tx="0" ty="0" sx="100000" sy="100000" flip="none" algn="tl"/>
                  </a:blip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70" name="Trapezoid 69">
                    <a:extLst>
                      <a:ext uri="{FF2B5EF4-FFF2-40B4-BE49-F238E27FC236}">
                        <a16:creationId xmlns:a16="http://schemas.microsoft.com/office/drawing/2014/main" id="{5BDED40D-A4B6-4725-A2B1-1CDE12F985ED}"/>
                      </a:ext>
                    </a:extLst>
                  </p:cNvPr>
                  <p:cNvSpPr/>
                  <p:nvPr/>
                </p:nvSpPr>
                <p:spPr>
                  <a:xfrm rot="10800000" flipV="1">
                    <a:off x="1180418" y="5810985"/>
                    <a:ext cx="5242560" cy="248555"/>
                  </a:xfrm>
                  <a:prstGeom prst="trapezoid">
                    <a:avLst>
                      <a:gd name="adj" fmla="val 94161"/>
                    </a:avLst>
                  </a:prstGeom>
                  <a:blipFill>
                    <a:blip r:embed="rId2"/>
                    <a:tile tx="0" ty="0" sx="100000" sy="100000" flip="none" algn="tl"/>
                  </a:blip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72" name="Trapezoid 71">
                    <a:extLst>
                      <a:ext uri="{FF2B5EF4-FFF2-40B4-BE49-F238E27FC236}">
                        <a16:creationId xmlns:a16="http://schemas.microsoft.com/office/drawing/2014/main" id="{FE4EE9EB-8852-4F88-AF49-CC389AE4D758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3672525" y="3295220"/>
                    <a:ext cx="5234597" cy="235586"/>
                  </a:xfrm>
                  <a:prstGeom prst="trapezoid">
                    <a:avLst>
                      <a:gd name="adj" fmla="val 102342"/>
                    </a:avLst>
                  </a:prstGeom>
                  <a:blipFill>
                    <a:blip r:embed="rId2"/>
                    <a:tile tx="0" ty="0" sx="100000" sy="100000" flip="none" algn="tl"/>
                  </a:blip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42" name="TextBox 141">
                    <a:extLst>
                      <a:ext uri="{FF2B5EF4-FFF2-40B4-BE49-F238E27FC236}">
                        <a16:creationId xmlns:a16="http://schemas.microsoft.com/office/drawing/2014/main" id="{5478D092-7072-47A8-8987-61856AEC6145}"/>
                      </a:ext>
                    </a:extLst>
                  </p:cNvPr>
                  <p:cNvSpPr txBox="1"/>
                  <p:nvPr/>
                </p:nvSpPr>
                <p:spPr>
                  <a:xfrm>
                    <a:off x="1548606" y="5729884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a</a:t>
                    </a:r>
                  </a:p>
                </p:txBody>
              </p:sp>
              <p:sp>
                <p:nvSpPr>
                  <p:cNvPr id="143" name="TextBox 142">
                    <a:extLst>
                      <a:ext uri="{FF2B5EF4-FFF2-40B4-BE49-F238E27FC236}">
                        <a16:creationId xmlns:a16="http://schemas.microsoft.com/office/drawing/2014/main" id="{C4776F2D-4EDB-441B-AA7A-A5430F2E5626}"/>
                      </a:ext>
                    </a:extLst>
                  </p:cNvPr>
                  <p:cNvSpPr txBox="1"/>
                  <p:nvPr/>
                </p:nvSpPr>
                <p:spPr>
                  <a:xfrm>
                    <a:off x="2149133" y="5729884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b</a:t>
                    </a:r>
                  </a:p>
                </p:txBody>
              </p:sp>
              <p:sp>
                <p:nvSpPr>
                  <p:cNvPr id="144" name="TextBox 143">
                    <a:extLst>
                      <a:ext uri="{FF2B5EF4-FFF2-40B4-BE49-F238E27FC236}">
                        <a16:creationId xmlns:a16="http://schemas.microsoft.com/office/drawing/2014/main" id="{7B26844B-ACF0-44A1-B60E-23D835E6C78F}"/>
                      </a:ext>
                    </a:extLst>
                  </p:cNvPr>
                  <p:cNvSpPr txBox="1"/>
                  <p:nvPr/>
                </p:nvSpPr>
                <p:spPr>
                  <a:xfrm>
                    <a:off x="2748335" y="5739083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c</a:t>
                    </a:r>
                  </a:p>
                </p:txBody>
              </p:sp>
              <p:sp>
                <p:nvSpPr>
                  <p:cNvPr id="145" name="TextBox 144">
                    <a:extLst>
                      <a:ext uri="{FF2B5EF4-FFF2-40B4-BE49-F238E27FC236}">
                        <a16:creationId xmlns:a16="http://schemas.microsoft.com/office/drawing/2014/main" id="{CC1FEE89-8CC4-4207-8E7C-1DB4EADB51AB}"/>
                      </a:ext>
                    </a:extLst>
                  </p:cNvPr>
                  <p:cNvSpPr txBox="1"/>
                  <p:nvPr/>
                </p:nvSpPr>
                <p:spPr>
                  <a:xfrm>
                    <a:off x="3348862" y="5739083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d</a:t>
                    </a:r>
                  </a:p>
                </p:txBody>
              </p:sp>
              <p:sp>
                <p:nvSpPr>
                  <p:cNvPr id="146" name="TextBox 145">
                    <a:extLst>
                      <a:ext uri="{FF2B5EF4-FFF2-40B4-BE49-F238E27FC236}">
                        <a16:creationId xmlns:a16="http://schemas.microsoft.com/office/drawing/2014/main" id="{76D10775-1936-4D94-8F71-44E4F08CE34D}"/>
                      </a:ext>
                    </a:extLst>
                  </p:cNvPr>
                  <p:cNvSpPr txBox="1"/>
                  <p:nvPr/>
                </p:nvSpPr>
                <p:spPr>
                  <a:xfrm>
                    <a:off x="3942380" y="5720685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e</a:t>
                    </a:r>
                  </a:p>
                </p:txBody>
              </p:sp>
              <p:sp>
                <p:nvSpPr>
                  <p:cNvPr id="147" name="TextBox 146">
                    <a:extLst>
                      <a:ext uri="{FF2B5EF4-FFF2-40B4-BE49-F238E27FC236}">
                        <a16:creationId xmlns:a16="http://schemas.microsoft.com/office/drawing/2014/main" id="{254A74E5-2A37-407F-AE06-D3527A101B13}"/>
                      </a:ext>
                    </a:extLst>
                  </p:cNvPr>
                  <p:cNvSpPr txBox="1"/>
                  <p:nvPr/>
                </p:nvSpPr>
                <p:spPr>
                  <a:xfrm>
                    <a:off x="4542907" y="5720685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f</a:t>
                    </a:r>
                  </a:p>
                </p:txBody>
              </p:sp>
              <p:sp>
                <p:nvSpPr>
                  <p:cNvPr id="148" name="TextBox 147">
                    <a:extLst>
                      <a:ext uri="{FF2B5EF4-FFF2-40B4-BE49-F238E27FC236}">
                        <a16:creationId xmlns:a16="http://schemas.microsoft.com/office/drawing/2014/main" id="{20799E9E-189A-4126-BA09-A0B80E6F731B}"/>
                      </a:ext>
                    </a:extLst>
                  </p:cNvPr>
                  <p:cNvSpPr txBox="1"/>
                  <p:nvPr/>
                </p:nvSpPr>
                <p:spPr>
                  <a:xfrm>
                    <a:off x="5142109" y="5729884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g</a:t>
                    </a:r>
                  </a:p>
                </p:txBody>
              </p:sp>
              <p:sp>
                <p:nvSpPr>
                  <p:cNvPr id="149" name="TextBox 148">
                    <a:extLst>
                      <a:ext uri="{FF2B5EF4-FFF2-40B4-BE49-F238E27FC236}">
                        <a16:creationId xmlns:a16="http://schemas.microsoft.com/office/drawing/2014/main" id="{45490A2A-9FF8-458E-B826-CF49331E2ACA}"/>
                      </a:ext>
                    </a:extLst>
                  </p:cNvPr>
                  <p:cNvSpPr txBox="1"/>
                  <p:nvPr/>
                </p:nvSpPr>
                <p:spPr>
                  <a:xfrm>
                    <a:off x="5742636" y="5729884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h</a:t>
                    </a:r>
                  </a:p>
                </p:txBody>
              </p:sp>
              <p:sp>
                <p:nvSpPr>
                  <p:cNvPr id="150" name="TextBox 149">
                    <a:extLst>
                      <a:ext uri="{FF2B5EF4-FFF2-40B4-BE49-F238E27FC236}">
                        <a16:creationId xmlns:a16="http://schemas.microsoft.com/office/drawing/2014/main" id="{30FDB1C0-8857-4948-BDA0-4B3B4D240E51}"/>
                      </a:ext>
                    </a:extLst>
                  </p:cNvPr>
                  <p:cNvSpPr txBox="1"/>
                  <p:nvPr/>
                </p:nvSpPr>
                <p:spPr>
                  <a:xfrm>
                    <a:off x="1151594" y="5310737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1</a:t>
                    </a:r>
                  </a:p>
                </p:txBody>
              </p:sp>
              <p:sp>
                <p:nvSpPr>
                  <p:cNvPr id="152" name="TextBox 151">
                    <a:extLst>
                      <a:ext uri="{FF2B5EF4-FFF2-40B4-BE49-F238E27FC236}">
                        <a16:creationId xmlns:a16="http://schemas.microsoft.com/office/drawing/2014/main" id="{4320CA1C-06FD-4E8C-892A-9FB58CA9BF07}"/>
                      </a:ext>
                    </a:extLst>
                  </p:cNvPr>
                  <p:cNvSpPr txBox="1"/>
                  <p:nvPr/>
                </p:nvSpPr>
                <p:spPr>
                  <a:xfrm>
                    <a:off x="1146611" y="4098042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3</a:t>
                    </a:r>
                  </a:p>
                </p:txBody>
              </p:sp>
              <p:sp>
                <p:nvSpPr>
                  <p:cNvPr id="155" name="TextBox 154">
                    <a:extLst>
                      <a:ext uri="{FF2B5EF4-FFF2-40B4-BE49-F238E27FC236}">
                        <a16:creationId xmlns:a16="http://schemas.microsoft.com/office/drawing/2014/main" id="{29A10450-CCBB-4067-A96E-BB11EA485E01}"/>
                      </a:ext>
                    </a:extLst>
                  </p:cNvPr>
                  <p:cNvSpPr txBox="1"/>
                  <p:nvPr/>
                </p:nvSpPr>
                <p:spPr>
                  <a:xfrm>
                    <a:off x="1156061" y="2323151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6</a:t>
                    </a:r>
                  </a:p>
                </p:txBody>
              </p:sp>
              <p:sp>
                <p:nvSpPr>
                  <p:cNvPr id="158" name="TextBox 157">
                    <a:extLst>
                      <a:ext uri="{FF2B5EF4-FFF2-40B4-BE49-F238E27FC236}">
                        <a16:creationId xmlns:a16="http://schemas.microsoft.com/office/drawing/2014/main" id="{E32E8DC0-305E-43A7-A11B-0364AF0ECDA8}"/>
                      </a:ext>
                    </a:extLst>
                  </p:cNvPr>
                  <p:cNvSpPr txBox="1"/>
                  <p:nvPr/>
                </p:nvSpPr>
                <p:spPr>
                  <a:xfrm>
                    <a:off x="1162126" y="1139239"/>
                    <a:ext cx="364014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sz="2000" dirty="0">
                        <a:solidFill>
                          <a:schemeClr val="bg1"/>
                        </a:solidFill>
                      </a:rPr>
                      <a:t>8</a:t>
                    </a:r>
                  </a:p>
                </p:txBody>
              </p:sp>
            </p:grpSp>
          </p:grpSp>
        </p:grp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BB16C8D0-8451-4E38-A31D-36318A2D7267}"/>
                </a:ext>
              </a:extLst>
            </p:cNvPr>
            <p:cNvSpPr txBox="1"/>
            <p:nvPr/>
          </p:nvSpPr>
          <p:spPr>
            <a:xfrm>
              <a:off x="1143358" y="3504939"/>
              <a:ext cx="36401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63935FE9-7437-4B98-8993-7F0168D755BD}"/>
              </a:ext>
            </a:extLst>
          </p:cNvPr>
          <p:cNvGrpSpPr/>
          <p:nvPr/>
        </p:nvGrpSpPr>
        <p:grpSpPr>
          <a:xfrm>
            <a:off x="5778360" y="4036674"/>
            <a:ext cx="251450" cy="563761"/>
            <a:chOff x="7694966" y="1722120"/>
            <a:chExt cx="750534" cy="1706880"/>
          </a:xfrm>
        </p:grpSpPr>
        <p:sp>
          <p:nvSpPr>
            <p:cNvPr id="87" name="Trapezoid 79">
              <a:extLst>
                <a:ext uri="{FF2B5EF4-FFF2-40B4-BE49-F238E27FC236}">
                  <a16:creationId xmlns:a16="http://schemas.microsoft.com/office/drawing/2014/main" id="{3A23EA01-0AC0-4633-A5EB-66F570E4841A}"/>
                </a:ext>
              </a:extLst>
            </p:cNvPr>
            <p:cNvSpPr/>
            <p:nvPr/>
          </p:nvSpPr>
          <p:spPr>
            <a:xfrm>
              <a:off x="7694967" y="2266950"/>
              <a:ext cx="750532" cy="938616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0AEE4ED9-005D-4451-9FA9-8A0C9F44D5FE}"/>
                </a:ext>
              </a:extLst>
            </p:cNvPr>
            <p:cNvGrpSpPr/>
            <p:nvPr/>
          </p:nvGrpSpPr>
          <p:grpSpPr>
            <a:xfrm>
              <a:off x="7694966" y="3206750"/>
              <a:ext cx="750534" cy="222250"/>
              <a:chOff x="7694966" y="3234753"/>
              <a:chExt cx="602459" cy="194247"/>
            </a:xfrm>
          </p:grpSpPr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FAFA8B26-1763-45AA-B252-9883A00DA001}"/>
                  </a:ext>
                </a:extLst>
              </p:cNvPr>
              <p:cNvSpPr/>
              <p:nvPr/>
            </p:nvSpPr>
            <p:spPr>
              <a:xfrm>
                <a:off x="7694968" y="3234753"/>
                <a:ext cx="602457" cy="65094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144C0244-E9C8-4F6C-A649-32F1BF30A46F}"/>
                  </a:ext>
                </a:extLst>
              </p:cNvPr>
              <p:cNvSpPr/>
              <p:nvPr/>
            </p:nvSpPr>
            <p:spPr>
              <a:xfrm>
                <a:off x="7694966" y="3363906"/>
                <a:ext cx="602457" cy="65094"/>
              </a:xfrm>
              <a:prstGeom prst="rect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9" name="Rectangle 81">
                <a:extLst>
                  <a:ext uri="{FF2B5EF4-FFF2-40B4-BE49-F238E27FC236}">
                    <a16:creationId xmlns:a16="http://schemas.microsoft.com/office/drawing/2014/main" id="{723C1C3C-A9B3-4FC7-89A7-543BB2585EB0}"/>
                  </a:ext>
                </a:extLst>
              </p:cNvPr>
              <p:cNvSpPr/>
              <p:nvPr/>
            </p:nvSpPr>
            <p:spPr>
              <a:xfrm>
                <a:off x="7694966" y="3298812"/>
                <a:ext cx="602457" cy="65094"/>
              </a:xfrm>
              <a:custGeom>
                <a:avLst/>
                <a:gdLst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2457" h="65094">
                    <a:moveTo>
                      <a:pt x="0" y="0"/>
                    </a:moveTo>
                    <a:lnTo>
                      <a:pt x="602457" y="0"/>
                    </a:lnTo>
                    <a:cubicBezTo>
                      <a:pt x="569119" y="28842"/>
                      <a:pt x="571502" y="43396"/>
                      <a:pt x="602457" y="65094"/>
                    </a:cubicBezTo>
                    <a:lnTo>
                      <a:pt x="0" y="65094"/>
                    </a:lnTo>
                    <a:cubicBezTo>
                      <a:pt x="33338" y="45777"/>
                      <a:pt x="30957" y="26461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2" name="Trapezoid 91">
              <a:extLst>
                <a:ext uri="{FF2B5EF4-FFF2-40B4-BE49-F238E27FC236}">
                  <a16:creationId xmlns:a16="http://schemas.microsoft.com/office/drawing/2014/main" id="{6F3C3799-3C91-4F36-A520-AF877D9EFB98}"/>
                </a:ext>
              </a:extLst>
            </p:cNvPr>
            <p:cNvSpPr/>
            <p:nvPr/>
          </p:nvSpPr>
          <p:spPr>
            <a:xfrm flipV="1">
              <a:off x="7810500" y="2067529"/>
              <a:ext cx="520700" cy="198235"/>
            </a:xfrm>
            <a:custGeom>
              <a:avLst/>
              <a:gdLst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0700" h="198235">
                  <a:moveTo>
                    <a:pt x="0" y="198235"/>
                  </a:moveTo>
                  <a:cubicBezTo>
                    <a:pt x="82136" y="132157"/>
                    <a:pt x="110298" y="75603"/>
                    <a:pt x="74959" y="0"/>
                  </a:cubicBezTo>
                  <a:lnTo>
                    <a:pt x="445741" y="0"/>
                  </a:lnTo>
                  <a:cubicBezTo>
                    <a:pt x="413577" y="66078"/>
                    <a:pt x="460789" y="128982"/>
                    <a:pt x="520700" y="198235"/>
                  </a:cubicBezTo>
                  <a:lnTo>
                    <a:pt x="0" y="198235"/>
                  </a:ln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Cross 92">
              <a:extLst>
                <a:ext uri="{FF2B5EF4-FFF2-40B4-BE49-F238E27FC236}">
                  <a16:creationId xmlns:a16="http://schemas.microsoft.com/office/drawing/2014/main" id="{4A0871BE-824A-4F21-A1A1-90E9B34AE1DC}"/>
                </a:ext>
              </a:extLst>
            </p:cNvPr>
            <p:cNvSpPr/>
            <p:nvPr/>
          </p:nvSpPr>
          <p:spPr>
            <a:xfrm>
              <a:off x="7892018" y="1722120"/>
              <a:ext cx="344964" cy="344223"/>
            </a:xfrm>
            <a:prstGeom prst="plus">
              <a:avLst>
                <a:gd name="adj" fmla="val 35659"/>
              </a:avLst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57568218-776F-4DA6-95AD-B01EE1FE75A7}"/>
              </a:ext>
            </a:extLst>
          </p:cNvPr>
          <p:cNvGrpSpPr/>
          <p:nvPr/>
        </p:nvGrpSpPr>
        <p:grpSpPr>
          <a:xfrm>
            <a:off x="5151136" y="1070872"/>
            <a:ext cx="251450" cy="556766"/>
            <a:chOff x="6837222" y="3653522"/>
            <a:chExt cx="750534" cy="1685702"/>
          </a:xfrm>
        </p:grpSpPr>
        <p:sp>
          <p:nvSpPr>
            <p:cNvPr id="94" name="Trapezoid 79">
              <a:extLst>
                <a:ext uri="{FF2B5EF4-FFF2-40B4-BE49-F238E27FC236}">
                  <a16:creationId xmlns:a16="http://schemas.microsoft.com/office/drawing/2014/main" id="{5818FD8E-56E9-4484-AD02-28B26C68ADB5}"/>
                </a:ext>
              </a:extLst>
            </p:cNvPr>
            <p:cNvSpPr/>
            <p:nvPr/>
          </p:nvSpPr>
          <p:spPr>
            <a:xfrm>
              <a:off x="6837223" y="3969644"/>
              <a:ext cx="750532" cy="1104076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0F73A3ED-1F99-4BC8-880C-2014CB2DFC0F}"/>
                </a:ext>
              </a:extLst>
            </p:cNvPr>
            <p:cNvGrpSpPr/>
            <p:nvPr/>
          </p:nvGrpSpPr>
          <p:grpSpPr>
            <a:xfrm>
              <a:off x="6837222" y="5075126"/>
              <a:ext cx="750534" cy="264098"/>
              <a:chOff x="7694966" y="3234753"/>
              <a:chExt cx="602459" cy="194247"/>
            </a:xfrm>
            <a:solidFill>
              <a:schemeClr val="tx1"/>
            </a:solidFill>
          </p:grpSpPr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8124DF02-46E4-4E55-A6D9-90463DE9981F}"/>
                  </a:ext>
                </a:extLst>
              </p:cNvPr>
              <p:cNvSpPr/>
              <p:nvPr/>
            </p:nvSpPr>
            <p:spPr>
              <a:xfrm>
                <a:off x="7694968" y="3234753"/>
                <a:ext cx="602457" cy="65094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5904D597-AE52-446D-851D-52A9B1CDB95D}"/>
                  </a:ext>
                </a:extLst>
              </p:cNvPr>
              <p:cNvSpPr/>
              <p:nvPr/>
            </p:nvSpPr>
            <p:spPr>
              <a:xfrm>
                <a:off x="7694966" y="3363906"/>
                <a:ext cx="602457" cy="65094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8" name="Rectangle 81">
                <a:extLst>
                  <a:ext uri="{FF2B5EF4-FFF2-40B4-BE49-F238E27FC236}">
                    <a16:creationId xmlns:a16="http://schemas.microsoft.com/office/drawing/2014/main" id="{C540814E-1166-44E4-A054-3562390AB88C}"/>
                  </a:ext>
                </a:extLst>
              </p:cNvPr>
              <p:cNvSpPr/>
              <p:nvPr/>
            </p:nvSpPr>
            <p:spPr>
              <a:xfrm>
                <a:off x="7694966" y="3298812"/>
                <a:ext cx="602457" cy="65094"/>
              </a:xfrm>
              <a:custGeom>
                <a:avLst/>
                <a:gdLst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2457" h="65094">
                    <a:moveTo>
                      <a:pt x="0" y="0"/>
                    </a:moveTo>
                    <a:lnTo>
                      <a:pt x="602457" y="0"/>
                    </a:lnTo>
                    <a:cubicBezTo>
                      <a:pt x="569119" y="28842"/>
                      <a:pt x="571502" y="43396"/>
                      <a:pt x="602457" y="65094"/>
                    </a:cubicBezTo>
                    <a:lnTo>
                      <a:pt x="0" y="65094"/>
                    </a:lnTo>
                    <a:cubicBezTo>
                      <a:pt x="33338" y="45777"/>
                      <a:pt x="30957" y="26461"/>
                      <a:pt x="0" y="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AACB6DCB-5452-4538-A484-AE94AF47EED9}"/>
                </a:ext>
              </a:extLst>
            </p:cNvPr>
            <p:cNvSpPr/>
            <p:nvPr/>
          </p:nvSpPr>
          <p:spPr>
            <a:xfrm>
              <a:off x="7024905" y="3796395"/>
              <a:ext cx="381000" cy="171842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8A017BD4-CA15-40FF-891D-209B300B4BE9}"/>
                </a:ext>
              </a:extLst>
            </p:cNvPr>
            <p:cNvSpPr/>
            <p:nvPr/>
          </p:nvSpPr>
          <p:spPr>
            <a:xfrm rot="5400000">
              <a:off x="7189016" y="3751349"/>
              <a:ext cx="314714" cy="119063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D1128860-A972-4F80-9147-0A38D0DADD0C}"/>
                </a:ext>
              </a:extLst>
            </p:cNvPr>
            <p:cNvSpPr/>
            <p:nvPr/>
          </p:nvSpPr>
          <p:spPr>
            <a:xfrm rot="5400000">
              <a:off x="6927077" y="3751348"/>
              <a:ext cx="314715" cy="119063"/>
            </a:xfrm>
            <a:prstGeom prst="rect">
              <a:avLst/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E0046DA9-BE90-4365-8F0E-2CB8D19F58E9}"/>
              </a:ext>
            </a:extLst>
          </p:cNvPr>
          <p:cNvGrpSpPr/>
          <p:nvPr/>
        </p:nvGrpSpPr>
        <p:grpSpPr>
          <a:xfrm>
            <a:off x="5778359" y="1058705"/>
            <a:ext cx="251450" cy="563761"/>
            <a:chOff x="7708720" y="3652435"/>
            <a:chExt cx="750534" cy="1706880"/>
          </a:xfrm>
        </p:grpSpPr>
        <p:sp>
          <p:nvSpPr>
            <p:cNvPr id="104" name="Trapezoid 79">
              <a:extLst>
                <a:ext uri="{FF2B5EF4-FFF2-40B4-BE49-F238E27FC236}">
                  <a16:creationId xmlns:a16="http://schemas.microsoft.com/office/drawing/2014/main" id="{9B901CCB-6FD9-41B4-8891-84534AA2395B}"/>
                </a:ext>
              </a:extLst>
            </p:cNvPr>
            <p:cNvSpPr/>
            <p:nvPr/>
          </p:nvSpPr>
          <p:spPr>
            <a:xfrm>
              <a:off x="7708721" y="4197265"/>
              <a:ext cx="750532" cy="938616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9DEB6B25-FA44-41D0-8628-0F74F44D1281}"/>
                </a:ext>
              </a:extLst>
            </p:cNvPr>
            <p:cNvGrpSpPr/>
            <p:nvPr/>
          </p:nvGrpSpPr>
          <p:grpSpPr>
            <a:xfrm>
              <a:off x="7708720" y="5137065"/>
              <a:ext cx="750534" cy="222250"/>
              <a:chOff x="7694966" y="3234753"/>
              <a:chExt cx="602459" cy="194247"/>
            </a:xfrm>
            <a:solidFill>
              <a:schemeClr val="tx1"/>
            </a:solidFill>
          </p:grpSpPr>
          <p:sp>
            <p:nvSpPr>
              <p:cNvPr id="106" name="Rectangle 105">
                <a:extLst>
                  <a:ext uri="{FF2B5EF4-FFF2-40B4-BE49-F238E27FC236}">
                    <a16:creationId xmlns:a16="http://schemas.microsoft.com/office/drawing/2014/main" id="{E96C0E1E-C5E4-4CBF-9BB9-5607FE48675A}"/>
                  </a:ext>
                </a:extLst>
              </p:cNvPr>
              <p:cNvSpPr/>
              <p:nvPr/>
            </p:nvSpPr>
            <p:spPr>
              <a:xfrm>
                <a:off x="7694968" y="3234753"/>
                <a:ext cx="602457" cy="65094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Rectangle 106">
                <a:extLst>
                  <a:ext uri="{FF2B5EF4-FFF2-40B4-BE49-F238E27FC236}">
                    <a16:creationId xmlns:a16="http://schemas.microsoft.com/office/drawing/2014/main" id="{6EACED82-4F0D-45C7-BA83-032BE563E287}"/>
                  </a:ext>
                </a:extLst>
              </p:cNvPr>
              <p:cNvSpPr/>
              <p:nvPr/>
            </p:nvSpPr>
            <p:spPr>
              <a:xfrm>
                <a:off x="7694966" y="3363906"/>
                <a:ext cx="602457" cy="65094"/>
              </a:xfrm>
              <a:prstGeom prst="rect">
                <a:avLst/>
              </a:pr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Rectangle 81">
                <a:extLst>
                  <a:ext uri="{FF2B5EF4-FFF2-40B4-BE49-F238E27FC236}">
                    <a16:creationId xmlns:a16="http://schemas.microsoft.com/office/drawing/2014/main" id="{CA853522-D37C-4B52-AE40-DD0AD3363C26}"/>
                  </a:ext>
                </a:extLst>
              </p:cNvPr>
              <p:cNvSpPr/>
              <p:nvPr/>
            </p:nvSpPr>
            <p:spPr>
              <a:xfrm>
                <a:off x="7694966" y="3298812"/>
                <a:ext cx="602457" cy="65094"/>
              </a:xfrm>
              <a:custGeom>
                <a:avLst/>
                <a:gdLst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  <a:gd name="connsiteX0" fmla="*/ 0 w 602457"/>
                  <a:gd name="connsiteY0" fmla="*/ 0 h 65094"/>
                  <a:gd name="connsiteX1" fmla="*/ 602457 w 602457"/>
                  <a:gd name="connsiteY1" fmla="*/ 0 h 65094"/>
                  <a:gd name="connsiteX2" fmla="*/ 602457 w 602457"/>
                  <a:gd name="connsiteY2" fmla="*/ 65094 h 65094"/>
                  <a:gd name="connsiteX3" fmla="*/ 0 w 602457"/>
                  <a:gd name="connsiteY3" fmla="*/ 65094 h 65094"/>
                  <a:gd name="connsiteX4" fmla="*/ 0 w 602457"/>
                  <a:gd name="connsiteY4" fmla="*/ 0 h 650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2457" h="65094">
                    <a:moveTo>
                      <a:pt x="0" y="0"/>
                    </a:moveTo>
                    <a:lnTo>
                      <a:pt x="602457" y="0"/>
                    </a:lnTo>
                    <a:cubicBezTo>
                      <a:pt x="569119" y="28842"/>
                      <a:pt x="571502" y="43396"/>
                      <a:pt x="602457" y="65094"/>
                    </a:cubicBezTo>
                    <a:lnTo>
                      <a:pt x="0" y="65094"/>
                    </a:lnTo>
                    <a:cubicBezTo>
                      <a:pt x="33338" y="45777"/>
                      <a:pt x="30957" y="26461"/>
                      <a:pt x="0" y="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9" name="Trapezoid 91">
              <a:extLst>
                <a:ext uri="{FF2B5EF4-FFF2-40B4-BE49-F238E27FC236}">
                  <a16:creationId xmlns:a16="http://schemas.microsoft.com/office/drawing/2014/main" id="{BAA293C2-01A0-4E19-9B0E-A6212BF2A849}"/>
                </a:ext>
              </a:extLst>
            </p:cNvPr>
            <p:cNvSpPr/>
            <p:nvPr/>
          </p:nvSpPr>
          <p:spPr>
            <a:xfrm flipV="1">
              <a:off x="7824254" y="3997844"/>
              <a:ext cx="520700" cy="198235"/>
            </a:xfrm>
            <a:custGeom>
              <a:avLst/>
              <a:gdLst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  <a:gd name="connsiteX0" fmla="*/ 0 w 520700"/>
                <a:gd name="connsiteY0" fmla="*/ 198235 h 198235"/>
                <a:gd name="connsiteX1" fmla="*/ 74959 w 520700"/>
                <a:gd name="connsiteY1" fmla="*/ 0 h 198235"/>
                <a:gd name="connsiteX2" fmla="*/ 445741 w 520700"/>
                <a:gd name="connsiteY2" fmla="*/ 0 h 198235"/>
                <a:gd name="connsiteX3" fmla="*/ 520700 w 520700"/>
                <a:gd name="connsiteY3" fmla="*/ 198235 h 198235"/>
                <a:gd name="connsiteX4" fmla="*/ 0 w 520700"/>
                <a:gd name="connsiteY4" fmla="*/ 198235 h 198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20700" h="198235">
                  <a:moveTo>
                    <a:pt x="0" y="198235"/>
                  </a:moveTo>
                  <a:cubicBezTo>
                    <a:pt x="82136" y="132157"/>
                    <a:pt x="110298" y="75603"/>
                    <a:pt x="74959" y="0"/>
                  </a:cubicBezTo>
                  <a:lnTo>
                    <a:pt x="445741" y="0"/>
                  </a:lnTo>
                  <a:cubicBezTo>
                    <a:pt x="413577" y="66078"/>
                    <a:pt x="460789" y="128982"/>
                    <a:pt x="520700" y="198235"/>
                  </a:cubicBezTo>
                  <a:lnTo>
                    <a:pt x="0" y="198235"/>
                  </a:lnTo>
                  <a:close/>
                </a:path>
              </a:pathLst>
            </a:cu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Cross 109">
              <a:extLst>
                <a:ext uri="{FF2B5EF4-FFF2-40B4-BE49-F238E27FC236}">
                  <a16:creationId xmlns:a16="http://schemas.microsoft.com/office/drawing/2014/main" id="{53DA4E13-489F-4FE8-8520-3654BFA9FCE0}"/>
                </a:ext>
              </a:extLst>
            </p:cNvPr>
            <p:cNvSpPr/>
            <p:nvPr/>
          </p:nvSpPr>
          <p:spPr>
            <a:xfrm>
              <a:off x="7905772" y="3652435"/>
              <a:ext cx="344964" cy="344223"/>
            </a:xfrm>
            <a:prstGeom prst="plus">
              <a:avLst>
                <a:gd name="adj" fmla="val 35659"/>
              </a:avLst>
            </a:prstGeom>
            <a:solidFill>
              <a:schemeClr val="tx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D1FAAAAB-268F-4D73-BAF4-2E71EB895D71}"/>
              </a:ext>
            </a:extLst>
          </p:cNvPr>
          <p:cNvGrpSpPr/>
          <p:nvPr/>
        </p:nvGrpSpPr>
        <p:grpSpPr>
          <a:xfrm>
            <a:off x="5765493" y="2276639"/>
            <a:ext cx="232116" cy="502430"/>
            <a:chOff x="7846358" y="882757"/>
            <a:chExt cx="602459" cy="1339516"/>
          </a:xfrm>
          <a:solidFill>
            <a:schemeClr val="tx1"/>
          </a:solidFill>
        </p:grpSpPr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22B1877E-5B1E-49DD-9908-9077229F450C}"/>
                </a:ext>
              </a:extLst>
            </p:cNvPr>
            <p:cNvSpPr/>
            <p:nvPr/>
          </p:nvSpPr>
          <p:spPr>
            <a:xfrm>
              <a:off x="7953571" y="882757"/>
              <a:ext cx="388030" cy="388030"/>
            </a:xfrm>
            <a:prstGeom prst="ellipse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42EBA018-5230-40C8-98DD-3042613347FF}"/>
                </a:ext>
              </a:extLst>
            </p:cNvPr>
            <p:cNvSpPr/>
            <p:nvPr/>
          </p:nvSpPr>
          <p:spPr>
            <a:xfrm>
              <a:off x="7846360" y="2028026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Trapezoid 79">
              <a:extLst>
                <a:ext uri="{FF2B5EF4-FFF2-40B4-BE49-F238E27FC236}">
                  <a16:creationId xmlns:a16="http://schemas.microsoft.com/office/drawing/2014/main" id="{D2808529-D621-4A92-8C81-123DDA8DE995}"/>
                </a:ext>
              </a:extLst>
            </p:cNvPr>
            <p:cNvSpPr/>
            <p:nvPr/>
          </p:nvSpPr>
          <p:spPr>
            <a:xfrm>
              <a:off x="7846360" y="1201050"/>
              <a:ext cx="602457" cy="826974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22122B8C-3A9C-4B02-84D5-8BF63C0B9E1F}"/>
                </a:ext>
              </a:extLst>
            </p:cNvPr>
            <p:cNvSpPr/>
            <p:nvPr/>
          </p:nvSpPr>
          <p:spPr>
            <a:xfrm>
              <a:off x="7846358" y="2157179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Rectangle 81">
              <a:extLst>
                <a:ext uri="{FF2B5EF4-FFF2-40B4-BE49-F238E27FC236}">
                  <a16:creationId xmlns:a16="http://schemas.microsoft.com/office/drawing/2014/main" id="{A48E5065-8B36-4516-91C6-821B3C19D640}"/>
                </a:ext>
              </a:extLst>
            </p:cNvPr>
            <p:cNvSpPr/>
            <p:nvPr/>
          </p:nvSpPr>
          <p:spPr>
            <a:xfrm>
              <a:off x="7846358" y="2092085"/>
              <a:ext cx="602457" cy="65094"/>
            </a:xfrm>
            <a:custGeom>
              <a:avLst/>
              <a:gdLst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65094">
                  <a:moveTo>
                    <a:pt x="0" y="0"/>
                  </a:moveTo>
                  <a:lnTo>
                    <a:pt x="602457" y="0"/>
                  </a:lnTo>
                  <a:cubicBezTo>
                    <a:pt x="569119" y="28842"/>
                    <a:pt x="571502" y="43396"/>
                    <a:pt x="602457" y="65094"/>
                  </a:cubicBezTo>
                  <a:lnTo>
                    <a:pt x="0" y="65094"/>
                  </a:lnTo>
                  <a:cubicBezTo>
                    <a:pt x="33338" y="45777"/>
                    <a:pt x="30957" y="26461"/>
                    <a:pt x="0" y="0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46B2CAFB-030A-4832-A895-70849D995FF0}"/>
              </a:ext>
            </a:extLst>
          </p:cNvPr>
          <p:cNvGrpSpPr/>
          <p:nvPr/>
        </p:nvGrpSpPr>
        <p:grpSpPr>
          <a:xfrm>
            <a:off x="3917422" y="1061513"/>
            <a:ext cx="313647" cy="573437"/>
            <a:chOff x="8601981" y="1689760"/>
            <a:chExt cx="936180" cy="1736177"/>
          </a:xfrm>
        </p:grpSpPr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BDDC0E04-06A7-43E1-BBC4-E686521EE0A0}"/>
                </a:ext>
              </a:extLst>
            </p:cNvPr>
            <p:cNvSpPr/>
            <p:nvPr/>
          </p:nvSpPr>
          <p:spPr>
            <a:xfrm>
              <a:off x="8601981" y="1689760"/>
              <a:ext cx="936180" cy="1436825"/>
            </a:xfrm>
            <a:custGeom>
              <a:avLst/>
              <a:gdLst>
                <a:gd name="connsiteX0" fmla="*/ 932850 w 977736"/>
                <a:gd name="connsiteY0" fmla="*/ 1572806 h 1579156"/>
                <a:gd name="connsiteX1" fmla="*/ 837600 w 977736"/>
                <a:gd name="connsiteY1" fmla="*/ 1414056 h 1579156"/>
                <a:gd name="connsiteX2" fmla="*/ 770925 w 977736"/>
                <a:gd name="connsiteY2" fmla="*/ 1220381 h 1579156"/>
                <a:gd name="connsiteX3" fmla="*/ 904275 w 977736"/>
                <a:gd name="connsiteY3" fmla="*/ 1141006 h 1579156"/>
                <a:gd name="connsiteX4" fmla="*/ 977300 w 977736"/>
                <a:gd name="connsiteY4" fmla="*/ 1083856 h 1579156"/>
                <a:gd name="connsiteX5" fmla="*/ 872525 w 977736"/>
                <a:gd name="connsiteY5" fmla="*/ 1064806 h 1579156"/>
                <a:gd name="connsiteX6" fmla="*/ 761400 w 977736"/>
                <a:gd name="connsiteY6" fmla="*/ 956856 h 1579156"/>
                <a:gd name="connsiteX7" fmla="*/ 777275 w 977736"/>
                <a:gd name="connsiteY7" fmla="*/ 794931 h 1579156"/>
                <a:gd name="connsiteX8" fmla="*/ 923325 w 977736"/>
                <a:gd name="connsiteY8" fmla="*/ 496481 h 1579156"/>
                <a:gd name="connsiteX9" fmla="*/ 843950 w 977736"/>
                <a:gd name="connsiteY9" fmla="*/ 226606 h 1579156"/>
                <a:gd name="connsiteX10" fmla="*/ 675675 w 977736"/>
                <a:gd name="connsiteY10" fmla="*/ 51981 h 1579156"/>
                <a:gd name="connsiteX11" fmla="*/ 415325 w 977736"/>
                <a:gd name="connsiteY11" fmla="*/ 1181 h 1579156"/>
                <a:gd name="connsiteX12" fmla="*/ 154975 w 977736"/>
                <a:gd name="connsiteY12" fmla="*/ 90081 h 1579156"/>
                <a:gd name="connsiteX13" fmla="*/ 24800 w 977736"/>
                <a:gd name="connsiteY13" fmla="*/ 210731 h 1579156"/>
                <a:gd name="connsiteX14" fmla="*/ 101000 w 977736"/>
                <a:gd name="connsiteY14" fmla="*/ 337731 h 1579156"/>
                <a:gd name="connsiteX15" fmla="*/ 27975 w 977736"/>
                <a:gd name="connsiteY15" fmla="*/ 439331 h 1579156"/>
                <a:gd name="connsiteX16" fmla="*/ 62900 w 977736"/>
                <a:gd name="connsiteY16" fmla="*/ 569506 h 1579156"/>
                <a:gd name="connsiteX17" fmla="*/ 2575 w 977736"/>
                <a:gd name="connsiteY17" fmla="*/ 861606 h 1579156"/>
                <a:gd name="connsiteX18" fmla="*/ 15275 w 977736"/>
                <a:gd name="connsiteY18" fmla="*/ 956856 h 1579156"/>
                <a:gd name="connsiteX19" fmla="*/ 53375 w 977736"/>
                <a:gd name="connsiteY19" fmla="*/ 1020356 h 1579156"/>
                <a:gd name="connsiteX20" fmla="*/ 107350 w 977736"/>
                <a:gd name="connsiteY20" fmla="*/ 1033056 h 1579156"/>
                <a:gd name="connsiteX21" fmla="*/ 237525 w 977736"/>
                <a:gd name="connsiteY21" fmla="*/ 880656 h 1579156"/>
                <a:gd name="connsiteX22" fmla="*/ 281975 w 977736"/>
                <a:gd name="connsiteY22" fmla="*/ 848906 h 1579156"/>
                <a:gd name="connsiteX23" fmla="*/ 367700 w 977736"/>
                <a:gd name="connsiteY23" fmla="*/ 753656 h 1579156"/>
                <a:gd name="connsiteX24" fmla="*/ 361350 w 977736"/>
                <a:gd name="connsiteY24" fmla="*/ 1020356 h 1579156"/>
                <a:gd name="connsiteX25" fmla="*/ 285150 w 977736"/>
                <a:gd name="connsiteY25" fmla="*/ 1382306 h 1579156"/>
                <a:gd name="connsiteX26" fmla="*/ 186725 w 977736"/>
                <a:gd name="connsiteY26" fmla="*/ 1579156 h 1579156"/>
                <a:gd name="connsiteX0" fmla="*/ 932850 w 977736"/>
                <a:gd name="connsiteY0" fmla="*/ 1572246 h 1578596"/>
                <a:gd name="connsiteX1" fmla="*/ 837600 w 977736"/>
                <a:gd name="connsiteY1" fmla="*/ 1413496 h 1578596"/>
                <a:gd name="connsiteX2" fmla="*/ 770925 w 977736"/>
                <a:gd name="connsiteY2" fmla="*/ 1219821 h 1578596"/>
                <a:gd name="connsiteX3" fmla="*/ 904275 w 977736"/>
                <a:gd name="connsiteY3" fmla="*/ 1140446 h 1578596"/>
                <a:gd name="connsiteX4" fmla="*/ 977300 w 977736"/>
                <a:gd name="connsiteY4" fmla="*/ 1083296 h 1578596"/>
                <a:gd name="connsiteX5" fmla="*/ 872525 w 977736"/>
                <a:gd name="connsiteY5" fmla="*/ 1064246 h 1578596"/>
                <a:gd name="connsiteX6" fmla="*/ 761400 w 977736"/>
                <a:gd name="connsiteY6" fmla="*/ 956296 h 1578596"/>
                <a:gd name="connsiteX7" fmla="*/ 777275 w 977736"/>
                <a:gd name="connsiteY7" fmla="*/ 794371 h 1578596"/>
                <a:gd name="connsiteX8" fmla="*/ 923325 w 977736"/>
                <a:gd name="connsiteY8" fmla="*/ 495921 h 1578596"/>
                <a:gd name="connsiteX9" fmla="*/ 843950 w 977736"/>
                <a:gd name="connsiteY9" fmla="*/ 226046 h 1578596"/>
                <a:gd name="connsiteX10" fmla="*/ 675675 w 977736"/>
                <a:gd name="connsiteY10" fmla="*/ 51421 h 1578596"/>
                <a:gd name="connsiteX11" fmla="*/ 415325 w 977736"/>
                <a:gd name="connsiteY11" fmla="*/ 621 h 1578596"/>
                <a:gd name="connsiteX12" fmla="*/ 208950 w 977736"/>
                <a:gd name="connsiteY12" fmla="*/ 76821 h 1578596"/>
                <a:gd name="connsiteX13" fmla="*/ 24800 w 977736"/>
                <a:gd name="connsiteY13" fmla="*/ 210171 h 1578596"/>
                <a:gd name="connsiteX14" fmla="*/ 101000 w 977736"/>
                <a:gd name="connsiteY14" fmla="*/ 337171 h 1578596"/>
                <a:gd name="connsiteX15" fmla="*/ 27975 w 977736"/>
                <a:gd name="connsiteY15" fmla="*/ 438771 h 1578596"/>
                <a:gd name="connsiteX16" fmla="*/ 62900 w 977736"/>
                <a:gd name="connsiteY16" fmla="*/ 568946 h 1578596"/>
                <a:gd name="connsiteX17" fmla="*/ 2575 w 977736"/>
                <a:gd name="connsiteY17" fmla="*/ 861046 h 1578596"/>
                <a:gd name="connsiteX18" fmla="*/ 15275 w 977736"/>
                <a:gd name="connsiteY18" fmla="*/ 956296 h 1578596"/>
                <a:gd name="connsiteX19" fmla="*/ 53375 w 977736"/>
                <a:gd name="connsiteY19" fmla="*/ 1019796 h 1578596"/>
                <a:gd name="connsiteX20" fmla="*/ 107350 w 977736"/>
                <a:gd name="connsiteY20" fmla="*/ 1032496 h 1578596"/>
                <a:gd name="connsiteX21" fmla="*/ 237525 w 977736"/>
                <a:gd name="connsiteY21" fmla="*/ 880096 h 1578596"/>
                <a:gd name="connsiteX22" fmla="*/ 281975 w 977736"/>
                <a:gd name="connsiteY22" fmla="*/ 848346 h 1578596"/>
                <a:gd name="connsiteX23" fmla="*/ 367700 w 977736"/>
                <a:gd name="connsiteY23" fmla="*/ 753096 h 1578596"/>
                <a:gd name="connsiteX24" fmla="*/ 361350 w 977736"/>
                <a:gd name="connsiteY24" fmla="*/ 1019796 h 1578596"/>
                <a:gd name="connsiteX25" fmla="*/ 285150 w 977736"/>
                <a:gd name="connsiteY25" fmla="*/ 1381746 h 1578596"/>
                <a:gd name="connsiteX26" fmla="*/ 186725 w 977736"/>
                <a:gd name="connsiteY26" fmla="*/ 1578596 h 1578596"/>
                <a:gd name="connsiteX0" fmla="*/ 932850 w 977736"/>
                <a:gd name="connsiteY0" fmla="*/ 1580216 h 1586566"/>
                <a:gd name="connsiteX1" fmla="*/ 837600 w 977736"/>
                <a:gd name="connsiteY1" fmla="*/ 1421466 h 1586566"/>
                <a:gd name="connsiteX2" fmla="*/ 770925 w 977736"/>
                <a:gd name="connsiteY2" fmla="*/ 1227791 h 1586566"/>
                <a:gd name="connsiteX3" fmla="*/ 904275 w 977736"/>
                <a:gd name="connsiteY3" fmla="*/ 1148416 h 1586566"/>
                <a:gd name="connsiteX4" fmla="*/ 977300 w 977736"/>
                <a:gd name="connsiteY4" fmla="*/ 1091266 h 1586566"/>
                <a:gd name="connsiteX5" fmla="*/ 872525 w 977736"/>
                <a:gd name="connsiteY5" fmla="*/ 1072216 h 1586566"/>
                <a:gd name="connsiteX6" fmla="*/ 761400 w 977736"/>
                <a:gd name="connsiteY6" fmla="*/ 964266 h 1586566"/>
                <a:gd name="connsiteX7" fmla="*/ 777275 w 977736"/>
                <a:gd name="connsiteY7" fmla="*/ 802341 h 1586566"/>
                <a:gd name="connsiteX8" fmla="*/ 923325 w 977736"/>
                <a:gd name="connsiteY8" fmla="*/ 503891 h 1586566"/>
                <a:gd name="connsiteX9" fmla="*/ 843950 w 977736"/>
                <a:gd name="connsiteY9" fmla="*/ 234016 h 1586566"/>
                <a:gd name="connsiteX10" fmla="*/ 675675 w 977736"/>
                <a:gd name="connsiteY10" fmla="*/ 59391 h 1586566"/>
                <a:gd name="connsiteX11" fmla="*/ 415325 w 977736"/>
                <a:gd name="connsiteY11" fmla="*/ 8591 h 1586566"/>
                <a:gd name="connsiteX12" fmla="*/ 24800 w 977736"/>
                <a:gd name="connsiteY12" fmla="*/ 218141 h 1586566"/>
                <a:gd name="connsiteX13" fmla="*/ 101000 w 977736"/>
                <a:gd name="connsiteY13" fmla="*/ 345141 h 1586566"/>
                <a:gd name="connsiteX14" fmla="*/ 27975 w 977736"/>
                <a:gd name="connsiteY14" fmla="*/ 446741 h 1586566"/>
                <a:gd name="connsiteX15" fmla="*/ 62900 w 977736"/>
                <a:gd name="connsiteY15" fmla="*/ 576916 h 1586566"/>
                <a:gd name="connsiteX16" fmla="*/ 2575 w 977736"/>
                <a:gd name="connsiteY16" fmla="*/ 869016 h 1586566"/>
                <a:gd name="connsiteX17" fmla="*/ 15275 w 977736"/>
                <a:gd name="connsiteY17" fmla="*/ 964266 h 1586566"/>
                <a:gd name="connsiteX18" fmla="*/ 53375 w 977736"/>
                <a:gd name="connsiteY18" fmla="*/ 1027766 h 1586566"/>
                <a:gd name="connsiteX19" fmla="*/ 107350 w 977736"/>
                <a:gd name="connsiteY19" fmla="*/ 1040466 h 1586566"/>
                <a:gd name="connsiteX20" fmla="*/ 237525 w 977736"/>
                <a:gd name="connsiteY20" fmla="*/ 888066 h 1586566"/>
                <a:gd name="connsiteX21" fmla="*/ 281975 w 977736"/>
                <a:gd name="connsiteY21" fmla="*/ 856316 h 1586566"/>
                <a:gd name="connsiteX22" fmla="*/ 367700 w 977736"/>
                <a:gd name="connsiteY22" fmla="*/ 761066 h 1586566"/>
                <a:gd name="connsiteX23" fmla="*/ 361350 w 977736"/>
                <a:gd name="connsiteY23" fmla="*/ 1027766 h 1586566"/>
                <a:gd name="connsiteX24" fmla="*/ 285150 w 977736"/>
                <a:gd name="connsiteY24" fmla="*/ 1389716 h 1586566"/>
                <a:gd name="connsiteX25" fmla="*/ 186725 w 977736"/>
                <a:gd name="connsiteY25" fmla="*/ 1586566 h 1586566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01000 w 977736"/>
                <a:gd name="connsiteY13" fmla="*/ 339255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803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27975 w 977736"/>
                <a:gd name="connsiteY14" fmla="*/ 440855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10100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8195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8195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93075 w 977736"/>
                <a:gd name="connsiteY13" fmla="*/ 272580 h 1580680"/>
                <a:gd name="connsiteX14" fmla="*/ 8195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74025 w 977736"/>
                <a:gd name="connsiteY13" fmla="*/ 278930 h 1580680"/>
                <a:gd name="connsiteX14" fmla="*/ 8195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2850 w 977736"/>
                <a:gd name="connsiteY0" fmla="*/ 1574330 h 1580680"/>
                <a:gd name="connsiteX1" fmla="*/ 837600 w 977736"/>
                <a:gd name="connsiteY1" fmla="*/ 1415580 h 1580680"/>
                <a:gd name="connsiteX2" fmla="*/ 770925 w 977736"/>
                <a:gd name="connsiteY2" fmla="*/ 1221905 h 1580680"/>
                <a:gd name="connsiteX3" fmla="*/ 904275 w 977736"/>
                <a:gd name="connsiteY3" fmla="*/ 1142530 h 1580680"/>
                <a:gd name="connsiteX4" fmla="*/ 977300 w 977736"/>
                <a:gd name="connsiteY4" fmla="*/ 1085380 h 1580680"/>
                <a:gd name="connsiteX5" fmla="*/ 872525 w 977736"/>
                <a:gd name="connsiteY5" fmla="*/ 1066330 h 1580680"/>
                <a:gd name="connsiteX6" fmla="*/ 761400 w 977736"/>
                <a:gd name="connsiteY6" fmla="*/ 958380 h 1580680"/>
                <a:gd name="connsiteX7" fmla="*/ 777275 w 977736"/>
                <a:gd name="connsiteY7" fmla="*/ 796455 h 1580680"/>
                <a:gd name="connsiteX8" fmla="*/ 923325 w 977736"/>
                <a:gd name="connsiteY8" fmla="*/ 498005 h 1580680"/>
                <a:gd name="connsiteX9" fmla="*/ 843950 w 977736"/>
                <a:gd name="connsiteY9" fmla="*/ 228130 h 1580680"/>
                <a:gd name="connsiteX10" fmla="*/ 675675 w 977736"/>
                <a:gd name="connsiteY10" fmla="*/ 53505 h 1580680"/>
                <a:gd name="connsiteX11" fmla="*/ 415325 w 977736"/>
                <a:gd name="connsiteY11" fmla="*/ 2705 h 1580680"/>
                <a:gd name="connsiteX12" fmla="*/ 161325 w 977736"/>
                <a:gd name="connsiteY12" fmla="*/ 120180 h 1580680"/>
                <a:gd name="connsiteX13" fmla="*/ 174025 w 977736"/>
                <a:gd name="connsiteY13" fmla="*/ 278930 h 1580680"/>
                <a:gd name="connsiteX14" fmla="*/ 81950 w 977736"/>
                <a:gd name="connsiteY14" fmla="*/ 380530 h 1580680"/>
                <a:gd name="connsiteX15" fmla="*/ 62900 w 977736"/>
                <a:gd name="connsiteY15" fmla="*/ 571030 h 1580680"/>
                <a:gd name="connsiteX16" fmla="*/ 2575 w 977736"/>
                <a:gd name="connsiteY16" fmla="*/ 863130 h 1580680"/>
                <a:gd name="connsiteX17" fmla="*/ 15275 w 977736"/>
                <a:gd name="connsiteY17" fmla="*/ 958380 h 1580680"/>
                <a:gd name="connsiteX18" fmla="*/ 53375 w 977736"/>
                <a:gd name="connsiteY18" fmla="*/ 1021880 h 1580680"/>
                <a:gd name="connsiteX19" fmla="*/ 107350 w 977736"/>
                <a:gd name="connsiteY19" fmla="*/ 1034580 h 1580680"/>
                <a:gd name="connsiteX20" fmla="*/ 237525 w 977736"/>
                <a:gd name="connsiteY20" fmla="*/ 882180 h 1580680"/>
                <a:gd name="connsiteX21" fmla="*/ 281975 w 977736"/>
                <a:gd name="connsiteY21" fmla="*/ 850430 h 1580680"/>
                <a:gd name="connsiteX22" fmla="*/ 367700 w 977736"/>
                <a:gd name="connsiteY22" fmla="*/ 755180 h 1580680"/>
                <a:gd name="connsiteX23" fmla="*/ 361350 w 977736"/>
                <a:gd name="connsiteY23" fmla="*/ 1021880 h 1580680"/>
                <a:gd name="connsiteX24" fmla="*/ 285150 w 977736"/>
                <a:gd name="connsiteY24" fmla="*/ 1383830 h 1580680"/>
                <a:gd name="connsiteX25" fmla="*/ 186725 w 977736"/>
                <a:gd name="connsiteY25" fmla="*/ 1580680 h 1580680"/>
                <a:gd name="connsiteX0" fmla="*/ 936887 w 981773"/>
                <a:gd name="connsiteY0" fmla="*/ 1574330 h 1580680"/>
                <a:gd name="connsiteX1" fmla="*/ 841637 w 981773"/>
                <a:gd name="connsiteY1" fmla="*/ 1415580 h 1580680"/>
                <a:gd name="connsiteX2" fmla="*/ 774962 w 981773"/>
                <a:gd name="connsiteY2" fmla="*/ 1221905 h 1580680"/>
                <a:gd name="connsiteX3" fmla="*/ 908312 w 981773"/>
                <a:gd name="connsiteY3" fmla="*/ 1142530 h 1580680"/>
                <a:gd name="connsiteX4" fmla="*/ 981337 w 981773"/>
                <a:gd name="connsiteY4" fmla="*/ 1085380 h 1580680"/>
                <a:gd name="connsiteX5" fmla="*/ 876562 w 981773"/>
                <a:gd name="connsiteY5" fmla="*/ 1066330 h 1580680"/>
                <a:gd name="connsiteX6" fmla="*/ 765437 w 981773"/>
                <a:gd name="connsiteY6" fmla="*/ 958380 h 1580680"/>
                <a:gd name="connsiteX7" fmla="*/ 781312 w 981773"/>
                <a:gd name="connsiteY7" fmla="*/ 796455 h 1580680"/>
                <a:gd name="connsiteX8" fmla="*/ 927362 w 981773"/>
                <a:gd name="connsiteY8" fmla="*/ 498005 h 1580680"/>
                <a:gd name="connsiteX9" fmla="*/ 847987 w 981773"/>
                <a:gd name="connsiteY9" fmla="*/ 228130 h 1580680"/>
                <a:gd name="connsiteX10" fmla="*/ 679712 w 981773"/>
                <a:gd name="connsiteY10" fmla="*/ 53505 h 1580680"/>
                <a:gd name="connsiteX11" fmla="*/ 419362 w 981773"/>
                <a:gd name="connsiteY11" fmla="*/ 2705 h 1580680"/>
                <a:gd name="connsiteX12" fmla="*/ 165362 w 981773"/>
                <a:gd name="connsiteY12" fmla="*/ 120180 h 1580680"/>
                <a:gd name="connsiteX13" fmla="*/ 178062 w 981773"/>
                <a:gd name="connsiteY13" fmla="*/ 278930 h 1580680"/>
                <a:gd name="connsiteX14" fmla="*/ 85987 w 981773"/>
                <a:gd name="connsiteY14" fmla="*/ 380530 h 1580680"/>
                <a:gd name="connsiteX15" fmla="*/ 124087 w 981773"/>
                <a:gd name="connsiteY15" fmla="*/ 536105 h 1580680"/>
                <a:gd name="connsiteX16" fmla="*/ 6612 w 981773"/>
                <a:gd name="connsiteY16" fmla="*/ 863130 h 1580680"/>
                <a:gd name="connsiteX17" fmla="*/ 19312 w 981773"/>
                <a:gd name="connsiteY17" fmla="*/ 958380 h 1580680"/>
                <a:gd name="connsiteX18" fmla="*/ 57412 w 981773"/>
                <a:gd name="connsiteY18" fmla="*/ 1021880 h 1580680"/>
                <a:gd name="connsiteX19" fmla="*/ 111387 w 981773"/>
                <a:gd name="connsiteY19" fmla="*/ 1034580 h 1580680"/>
                <a:gd name="connsiteX20" fmla="*/ 241562 w 981773"/>
                <a:gd name="connsiteY20" fmla="*/ 882180 h 1580680"/>
                <a:gd name="connsiteX21" fmla="*/ 286012 w 981773"/>
                <a:gd name="connsiteY21" fmla="*/ 850430 h 1580680"/>
                <a:gd name="connsiteX22" fmla="*/ 371737 w 981773"/>
                <a:gd name="connsiteY22" fmla="*/ 755180 h 1580680"/>
                <a:gd name="connsiteX23" fmla="*/ 365387 w 981773"/>
                <a:gd name="connsiteY23" fmla="*/ 1021880 h 1580680"/>
                <a:gd name="connsiteX24" fmla="*/ 289187 w 981773"/>
                <a:gd name="connsiteY24" fmla="*/ 1383830 h 1580680"/>
                <a:gd name="connsiteX25" fmla="*/ 190762 w 981773"/>
                <a:gd name="connsiteY25" fmla="*/ 1580680 h 1580680"/>
                <a:gd name="connsiteX0" fmla="*/ 936887 w 981773"/>
                <a:gd name="connsiteY0" fmla="*/ 1574330 h 1580680"/>
                <a:gd name="connsiteX1" fmla="*/ 841637 w 981773"/>
                <a:gd name="connsiteY1" fmla="*/ 1415580 h 1580680"/>
                <a:gd name="connsiteX2" fmla="*/ 774962 w 981773"/>
                <a:gd name="connsiteY2" fmla="*/ 1221905 h 1580680"/>
                <a:gd name="connsiteX3" fmla="*/ 908312 w 981773"/>
                <a:gd name="connsiteY3" fmla="*/ 1142530 h 1580680"/>
                <a:gd name="connsiteX4" fmla="*/ 981337 w 981773"/>
                <a:gd name="connsiteY4" fmla="*/ 1085380 h 1580680"/>
                <a:gd name="connsiteX5" fmla="*/ 876562 w 981773"/>
                <a:gd name="connsiteY5" fmla="*/ 1066330 h 1580680"/>
                <a:gd name="connsiteX6" fmla="*/ 765437 w 981773"/>
                <a:gd name="connsiteY6" fmla="*/ 958380 h 1580680"/>
                <a:gd name="connsiteX7" fmla="*/ 781312 w 981773"/>
                <a:gd name="connsiteY7" fmla="*/ 796455 h 1580680"/>
                <a:gd name="connsiteX8" fmla="*/ 927362 w 981773"/>
                <a:gd name="connsiteY8" fmla="*/ 498005 h 1580680"/>
                <a:gd name="connsiteX9" fmla="*/ 847987 w 981773"/>
                <a:gd name="connsiteY9" fmla="*/ 228130 h 1580680"/>
                <a:gd name="connsiteX10" fmla="*/ 679712 w 981773"/>
                <a:gd name="connsiteY10" fmla="*/ 53505 h 1580680"/>
                <a:gd name="connsiteX11" fmla="*/ 419362 w 981773"/>
                <a:gd name="connsiteY11" fmla="*/ 2705 h 1580680"/>
                <a:gd name="connsiteX12" fmla="*/ 165362 w 981773"/>
                <a:gd name="connsiteY12" fmla="*/ 120180 h 1580680"/>
                <a:gd name="connsiteX13" fmla="*/ 178062 w 981773"/>
                <a:gd name="connsiteY13" fmla="*/ 278930 h 1580680"/>
                <a:gd name="connsiteX14" fmla="*/ 85987 w 981773"/>
                <a:gd name="connsiteY14" fmla="*/ 380530 h 1580680"/>
                <a:gd name="connsiteX15" fmla="*/ 124087 w 981773"/>
                <a:gd name="connsiteY15" fmla="*/ 536105 h 1580680"/>
                <a:gd name="connsiteX16" fmla="*/ 6612 w 981773"/>
                <a:gd name="connsiteY16" fmla="*/ 863130 h 1580680"/>
                <a:gd name="connsiteX17" fmla="*/ 19312 w 981773"/>
                <a:gd name="connsiteY17" fmla="*/ 958380 h 1580680"/>
                <a:gd name="connsiteX18" fmla="*/ 57412 w 981773"/>
                <a:gd name="connsiteY18" fmla="*/ 1021880 h 1580680"/>
                <a:gd name="connsiteX19" fmla="*/ 111387 w 981773"/>
                <a:gd name="connsiteY19" fmla="*/ 1034580 h 1580680"/>
                <a:gd name="connsiteX20" fmla="*/ 241562 w 981773"/>
                <a:gd name="connsiteY20" fmla="*/ 882180 h 1580680"/>
                <a:gd name="connsiteX21" fmla="*/ 286012 w 981773"/>
                <a:gd name="connsiteY21" fmla="*/ 850430 h 1580680"/>
                <a:gd name="connsiteX22" fmla="*/ 371737 w 981773"/>
                <a:gd name="connsiteY22" fmla="*/ 755180 h 1580680"/>
                <a:gd name="connsiteX23" fmla="*/ 365387 w 981773"/>
                <a:gd name="connsiteY23" fmla="*/ 1021880 h 1580680"/>
                <a:gd name="connsiteX24" fmla="*/ 289187 w 981773"/>
                <a:gd name="connsiteY24" fmla="*/ 1383830 h 1580680"/>
                <a:gd name="connsiteX25" fmla="*/ 190762 w 981773"/>
                <a:gd name="connsiteY25" fmla="*/ 1580680 h 1580680"/>
                <a:gd name="connsiteX0" fmla="*/ 936887 w 981773"/>
                <a:gd name="connsiteY0" fmla="*/ 1574330 h 1580680"/>
                <a:gd name="connsiteX1" fmla="*/ 841637 w 981773"/>
                <a:gd name="connsiteY1" fmla="*/ 1415580 h 1580680"/>
                <a:gd name="connsiteX2" fmla="*/ 774962 w 981773"/>
                <a:gd name="connsiteY2" fmla="*/ 1221905 h 1580680"/>
                <a:gd name="connsiteX3" fmla="*/ 908312 w 981773"/>
                <a:gd name="connsiteY3" fmla="*/ 1142530 h 1580680"/>
                <a:gd name="connsiteX4" fmla="*/ 981337 w 981773"/>
                <a:gd name="connsiteY4" fmla="*/ 1085380 h 1580680"/>
                <a:gd name="connsiteX5" fmla="*/ 876562 w 981773"/>
                <a:gd name="connsiteY5" fmla="*/ 1066330 h 1580680"/>
                <a:gd name="connsiteX6" fmla="*/ 765437 w 981773"/>
                <a:gd name="connsiteY6" fmla="*/ 958380 h 1580680"/>
                <a:gd name="connsiteX7" fmla="*/ 781312 w 981773"/>
                <a:gd name="connsiteY7" fmla="*/ 796455 h 1580680"/>
                <a:gd name="connsiteX8" fmla="*/ 927362 w 981773"/>
                <a:gd name="connsiteY8" fmla="*/ 498005 h 1580680"/>
                <a:gd name="connsiteX9" fmla="*/ 847987 w 981773"/>
                <a:gd name="connsiteY9" fmla="*/ 228130 h 1580680"/>
                <a:gd name="connsiteX10" fmla="*/ 679712 w 981773"/>
                <a:gd name="connsiteY10" fmla="*/ 53505 h 1580680"/>
                <a:gd name="connsiteX11" fmla="*/ 419362 w 981773"/>
                <a:gd name="connsiteY11" fmla="*/ 2705 h 1580680"/>
                <a:gd name="connsiteX12" fmla="*/ 165362 w 981773"/>
                <a:gd name="connsiteY12" fmla="*/ 120180 h 1580680"/>
                <a:gd name="connsiteX13" fmla="*/ 178062 w 981773"/>
                <a:gd name="connsiteY13" fmla="*/ 278930 h 1580680"/>
                <a:gd name="connsiteX14" fmla="*/ 85987 w 981773"/>
                <a:gd name="connsiteY14" fmla="*/ 380530 h 1580680"/>
                <a:gd name="connsiteX15" fmla="*/ 124087 w 981773"/>
                <a:gd name="connsiteY15" fmla="*/ 536105 h 1580680"/>
                <a:gd name="connsiteX16" fmla="*/ 6612 w 981773"/>
                <a:gd name="connsiteY16" fmla="*/ 863130 h 1580680"/>
                <a:gd name="connsiteX17" fmla="*/ 19312 w 981773"/>
                <a:gd name="connsiteY17" fmla="*/ 958380 h 1580680"/>
                <a:gd name="connsiteX18" fmla="*/ 57412 w 981773"/>
                <a:gd name="connsiteY18" fmla="*/ 1021880 h 1580680"/>
                <a:gd name="connsiteX19" fmla="*/ 111387 w 981773"/>
                <a:gd name="connsiteY19" fmla="*/ 1034580 h 1580680"/>
                <a:gd name="connsiteX20" fmla="*/ 241562 w 981773"/>
                <a:gd name="connsiteY20" fmla="*/ 882180 h 1580680"/>
                <a:gd name="connsiteX21" fmla="*/ 286012 w 981773"/>
                <a:gd name="connsiteY21" fmla="*/ 850430 h 1580680"/>
                <a:gd name="connsiteX22" fmla="*/ 371737 w 981773"/>
                <a:gd name="connsiteY22" fmla="*/ 755180 h 1580680"/>
                <a:gd name="connsiteX23" fmla="*/ 365387 w 981773"/>
                <a:gd name="connsiteY23" fmla="*/ 1021880 h 1580680"/>
                <a:gd name="connsiteX24" fmla="*/ 289187 w 981773"/>
                <a:gd name="connsiteY24" fmla="*/ 1383830 h 1580680"/>
                <a:gd name="connsiteX25" fmla="*/ 190762 w 981773"/>
                <a:gd name="connsiteY25" fmla="*/ 1580680 h 1580680"/>
                <a:gd name="connsiteX0" fmla="*/ 937116 w 982002"/>
                <a:gd name="connsiteY0" fmla="*/ 1574330 h 1580680"/>
                <a:gd name="connsiteX1" fmla="*/ 841866 w 982002"/>
                <a:gd name="connsiteY1" fmla="*/ 1415580 h 1580680"/>
                <a:gd name="connsiteX2" fmla="*/ 775191 w 982002"/>
                <a:gd name="connsiteY2" fmla="*/ 1221905 h 1580680"/>
                <a:gd name="connsiteX3" fmla="*/ 908541 w 982002"/>
                <a:gd name="connsiteY3" fmla="*/ 1142530 h 1580680"/>
                <a:gd name="connsiteX4" fmla="*/ 981566 w 982002"/>
                <a:gd name="connsiteY4" fmla="*/ 1085380 h 1580680"/>
                <a:gd name="connsiteX5" fmla="*/ 876791 w 982002"/>
                <a:gd name="connsiteY5" fmla="*/ 1066330 h 1580680"/>
                <a:gd name="connsiteX6" fmla="*/ 765666 w 982002"/>
                <a:gd name="connsiteY6" fmla="*/ 958380 h 1580680"/>
                <a:gd name="connsiteX7" fmla="*/ 781541 w 982002"/>
                <a:gd name="connsiteY7" fmla="*/ 796455 h 1580680"/>
                <a:gd name="connsiteX8" fmla="*/ 927591 w 982002"/>
                <a:gd name="connsiteY8" fmla="*/ 498005 h 1580680"/>
                <a:gd name="connsiteX9" fmla="*/ 848216 w 982002"/>
                <a:gd name="connsiteY9" fmla="*/ 228130 h 1580680"/>
                <a:gd name="connsiteX10" fmla="*/ 679941 w 982002"/>
                <a:gd name="connsiteY10" fmla="*/ 53505 h 1580680"/>
                <a:gd name="connsiteX11" fmla="*/ 419591 w 982002"/>
                <a:gd name="connsiteY11" fmla="*/ 2705 h 1580680"/>
                <a:gd name="connsiteX12" fmla="*/ 165591 w 982002"/>
                <a:gd name="connsiteY12" fmla="*/ 120180 h 1580680"/>
                <a:gd name="connsiteX13" fmla="*/ 178291 w 982002"/>
                <a:gd name="connsiteY13" fmla="*/ 278930 h 1580680"/>
                <a:gd name="connsiteX14" fmla="*/ 86216 w 982002"/>
                <a:gd name="connsiteY14" fmla="*/ 380530 h 1580680"/>
                <a:gd name="connsiteX15" fmla="*/ 127491 w 982002"/>
                <a:gd name="connsiteY15" fmla="*/ 504355 h 1580680"/>
                <a:gd name="connsiteX16" fmla="*/ 6841 w 982002"/>
                <a:gd name="connsiteY16" fmla="*/ 863130 h 1580680"/>
                <a:gd name="connsiteX17" fmla="*/ 19541 w 982002"/>
                <a:gd name="connsiteY17" fmla="*/ 958380 h 1580680"/>
                <a:gd name="connsiteX18" fmla="*/ 57641 w 982002"/>
                <a:gd name="connsiteY18" fmla="*/ 1021880 h 1580680"/>
                <a:gd name="connsiteX19" fmla="*/ 111616 w 982002"/>
                <a:gd name="connsiteY19" fmla="*/ 1034580 h 1580680"/>
                <a:gd name="connsiteX20" fmla="*/ 241791 w 982002"/>
                <a:gd name="connsiteY20" fmla="*/ 882180 h 1580680"/>
                <a:gd name="connsiteX21" fmla="*/ 286241 w 982002"/>
                <a:gd name="connsiteY21" fmla="*/ 850430 h 1580680"/>
                <a:gd name="connsiteX22" fmla="*/ 371966 w 982002"/>
                <a:gd name="connsiteY22" fmla="*/ 755180 h 1580680"/>
                <a:gd name="connsiteX23" fmla="*/ 365616 w 982002"/>
                <a:gd name="connsiteY23" fmla="*/ 1021880 h 1580680"/>
                <a:gd name="connsiteX24" fmla="*/ 289416 w 982002"/>
                <a:gd name="connsiteY24" fmla="*/ 1383830 h 1580680"/>
                <a:gd name="connsiteX25" fmla="*/ 190991 w 982002"/>
                <a:gd name="connsiteY25" fmla="*/ 1580680 h 1580680"/>
                <a:gd name="connsiteX0" fmla="*/ 937116 w 982002"/>
                <a:gd name="connsiteY0" fmla="*/ 1574330 h 1580680"/>
                <a:gd name="connsiteX1" fmla="*/ 841866 w 982002"/>
                <a:gd name="connsiteY1" fmla="*/ 1415580 h 1580680"/>
                <a:gd name="connsiteX2" fmla="*/ 775191 w 982002"/>
                <a:gd name="connsiteY2" fmla="*/ 1221905 h 1580680"/>
                <a:gd name="connsiteX3" fmla="*/ 908541 w 982002"/>
                <a:gd name="connsiteY3" fmla="*/ 1142530 h 1580680"/>
                <a:gd name="connsiteX4" fmla="*/ 981566 w 982002"/>
                <a:gd name="connsiteY4" fmla="*/ 1085380 h 1580680"/>
                <a:gd name="connsiteX5" fmla="*/ 876791 w 982002"/>
                <a:gd name="connsiteY5" fmla="*/ 1066330 h 1580680"/>
                <a:gd name="connsiteX6" fmla="*/ 765666 w 982002"/>
                <a:gd name="connsiteY6" fmla="*/ 958380 h 1580680"/>
                <a:gd name="connsiteX7" fmla="*/ 781541 w 982002"/>
                <a:gd name="connsiteY7" fmla="*/ 796455 h 1580680"/>
                <a:gd name="connsiteX8" fmla="*/ 927591 w 982002"/>
                <a:gd name="connsiteY8" fmla="*/ 498005 h 1580680"/>
                <a:gd name="connsiteX9" fmla="*/ 848216 w 982002"/>
                <a:gd name="connsiteY9" fmla="*/ 228130 h 1580680"/>
                <a:gd name="connsiteX10" fmla="*/ 679941 w 982002"/>
                <a:gd name="connsiteY10" fmla="*/ 53505 h 1580680"/>
                <a:gd name="connsiteX11" fmla="*/ 419591 w 982002"/>
                <a:gd name="connsiteY11" fmla="*/ 2705 h 1580680"/>
                <a:gd name="connsiteX12" fmla="*/ 165591 w 982002"/>
                <a:gd name="connsiteY12" fmla="*/ 120180 h 1580680"/>
                <a:gd name="connsiteX13" fmla="*/ 178291 w 982002"/>
                <a:gd name="connsiteY13" fmla="*/ 278930 h 1580680"/>
                <a:gd name="connsiteX14" fmla="*/ 86216 w 982002"/>
                <a:gd name="connsiteY14" fmla="*/ 380530 h 1580680"/>
                <a:gd name="connsiteX15" fmla="*/ 127491 w 982002"/>
                <a:gd name="connsiteY15" fmla="*/ 494830 h 1580680"/>
                <a:gd name="connsiteX16" fmla="*/ 6841 w 982002"/>
                <a:gd name="connsiteY16" fmla="*/ 863130 h 1580680"/>
                <a:gd name="connsiteX17" fmla="*/ 19541 w 982002"/>
                <a:gd name="connsiteY17" fmla="*/ 958380 h 1580680"/>
                <a:gd name="connsiteX18" fmla="*/ 57641 w 982002"/>
                <a:gd name="connsiteY18" fmla="*/ 1021880 h 1580680"/>
                <a:gd name="connsiteX19" fmla="*/ 111616 w 982002"/>
                <a:gd name="connsiteY19" fmla="*/ 1034580 h 1580680"/>
                <a:gd name="connsiteX20" fmla="*/ 241791 w 982002"/>
                <a:gd name="connsiteY20" fmla="*/ 882180 h 1580680"/>
                <a:gd name="connsiteX21" fmla="*/ 286241 w 982002"/>
                <a:gd name="connsiteY21" fmla="*/ 850430 h 1580680"/>
                <a:gd name="connsiteX22" fmla="*/ 371966 w 982002"/>
                <a:gd name="connsiteY22" fmla="*/ 755180 h 1580680"/>
                <a:gd name="connsiteX23" fmla="*/ 365616 w 982002"/>
                <a:gd name="connsiteY23" fmla="*/ 1021880 h 1580680"/>
                <a:gd name="connsiteX24" fmla="*/ 289416 w 982002"/>
                <a:gd name="connsiteY24" fmla="*/ 1383830 h 1580680"/>
                <a:gd name="connsiteX25" fmla="*/ 190991 w 982002"/>
                <a:gd name="connsiteY25" fmla="*/ 1580680 h 1580680"/>
                <a:gd name="connsiteX0" fmla="*/ 937116 w 982002"/>
                <a:gd name="connsiteY0" fmla="*/ 1574330 h 1580680"/>
                <a:gd name="connsiteX1" fmla="*/ 841866 w 982002"/>
                <a:gd name="connsiteY1" fmla="*/ 1415580 h 1580680"/>
                <a:gd name="connsiteX2" fmla="*/ 775191 w 982002"/>
                <a:gd name="connsiteY2" fmla="*/ 1221905 h 1580680"/>
                <a:gd name="connsiteX3" fmla="*/ 908541 w 982002"/>
                <a:gd name="connsiteY3" fmla="*/ 1142530 h 1580680"/>
                <a:gd name="connsiteX4" fmla="*/ 981566 w 982002"/>
                <a:gd name="connsiteY4" fmla="*/ 1085380 h 1580680"/>
                <a:gd name="connsiteX5" fmla="*/ 876791 w 982002"/>
                <a:gd name="connsiteY5" fmla="*/ 1066330 h 1580680"/>
                <a:gd name="connsiteX6" fmla="*/ 765666 w 982002"/>
                <a:gd name="connsiteY6" fmla="*/ 958380 h 1580680"/>
                <a:gd name="connsiteX7" fmla="*/ 781541 w 982002"/>
                <a:gd name="connsiteY7" fmla="*/ 796455 h 1580680"/>
                <a:gd name="connsiteX8" fmla="*/ 927591 w 982002"/>
                <a:gd name="connsiteY8" fmla="*/ 498005 h 1580680"/>
                <a:gd name="connsiteX9" fmla="*/ 848216 w 982002"/>
                <a:gd name="connsiteY9" fmla="*/ 228130 h 1580680"/>
                <a:gd name="connsiteX10" fmla="*/ 679941 w 982002"/>
                <a:gd name="connsiteY10" fmla="*/ 53505 h 1580680"/>
                <a:gd name="connsiteX11" fmla="*/ 419591 w 982002"/>
                <a:gd name="connsiteY11" fmla="*/ 2705 h 1580680"/>
                <a:gd name="connsiteX12" fmla="*/ 165591 w 982002"/>
                <a:gd name="connsiteY12" fmla="*/ 120180 h 1580680"/>
                <a:gd name="connsiteX13" fmla="*/ 178291 w 982002"/>
                <a:gd name="connsiteY13" fmla="*/ 278930 h 1580680"/>
                <a:gd name="connsiteX14" fmla="*/ 86216 w 982002"/>
                <a:gd name="connsiteY14" fmla="*/ 380530 h 1580680"/>
                <a:gd name="connsiteX15" fmla="*/ 127491 w 982002"/>
                <a:gd name="connsiteY15" fmla="*/ 494830 h 1580680"/>
                <a:gd name="connsiteX16" fmla="*/ 6841 w 982002"/>
                <a:gd name="connsiteY16" fmla="*/ 863130 h 1580680"/>
                <a:gd name="connsiteX17" fmla="*/ 19541 w 982002"/>
                <a:gd name="connsiteY17" fmla="*/ 958380 h 1580680"/>
                <a:gd name="connsiteX18" fmla="*/ 57641 w 982002"/>
                <a:gd name="connsiteY18" fmla="*/ 1021880 h 1580680"/>
                <a:gd name="connsiteX19" fmla="*/ 111616 w 982002"/>
                <a:gd name="connsiteY19" fmla="*/ 1034580 h 1580680"/>
                <a:gd name="connsiteX20" fmla="*/ 241791 w 982002"/>
                <a:gd name="connsiteY20" fmla="*/ 882180 h 1580680"/>
                <a:gd name="connsiteX21" fmla="*/ 286241 w 982002"/>
                <a:gd name="connsiteY21" fmla="*/ 850430 h 1580680"/>
                <a:gd name="connsiteX22" fmla="*/ 371966 w 982002"/>
                <a:gd name="connsiteY22" fmla="*/ 755180 h 1580680"/>
                <a:gd name="connsiteX23" fmla="*/ 365616 w 982002"/>
                <a:gd name="connsiteY23" fmla="*/ 1021880 h 1580680"/>
                <a:gd name="connsiteX24" fmla="*/ 289416 w 982002"/>
                <a:gd name="connsiteY24" fmla="*/ 1383830 h 1580680"/>
                <a:gd name="connsiteX25" fmla="*/ 190991 w 982002"/>
                <a:gd name="connsiteY25" fmla="*/ 1580680 h 1580680"/>
                <a:gd name="connsiteX0" fmla="*/ 929484 w 974370"/>
                <a:gd name="connsiteY0" fmla="*/ 1574330 h 1580680"/>
                <a:gd name="connsiteX1" fmla="*/ 834234 w 974370"/>
                <a:gd name="connsiteY1" fmla="*/ 1415580 h 1580680"/>
                <a:gd name="connsiteX2" fmla="*/ 767559 w 974370"/>
                <a:gd name="connsiteY2" fmla="*/ 1221905 h 1580680"/>
                <a:gd name="connsiteX3" fmla="*/ 900909 w 974370"/>
                <a:gd name="connsiteY3" fmla="*/ 1142530 h 1580680"/>
                <a:gd name="connsiteX4" fmla="*/ 973934 w 974370"/>
                <a:gd name="connsiteY4" fmla="*/ 1085380 h 1580680"/>
                <a:gd name="connsiteX5" fmla="*/ 869159 w 974370"/>
                <a:gd name="connsiteY5" fmla="*/ 1066330 h 1580680"/>
                <a:gd name="connsiteX6" fmla="*/ 758034 w 974370"/>
                <a:gd name="connsiteY6" fmla="*/ 958380 h 1580680"/>
                <a:gd name="connsiteX7" fmla="*/ 773909 w 974370"/>
                <a:gd name="connsiteY7" fmla="*/ 796455 h 1580680"/>
                <a:gd name="connsiteX8" fmla="*/ 919959 w 974370"/>
                <a:gd name="connsiteY8" fmla="*/ 498005 h 1580680"/>
                <a:gd name="connsiteX9" fmla="*/ 840584 w 974370"/>
                <a:gd name="connsiteY9" fmla="*/ 228130 h 1580680"/>
                <a:gd name="connsiteX10" fmla="*/ 672309 w 974370"/>
                <a:gd name="connsiteY10" fmla="*/ 53505 h 1580680"/>
                <a:gd name="connsiteX11" fmla="*/ 411959 w 974370"/>
                <a:gd name="connsiteY11" fmla="*/ 2705 h 1580680"/>
                <a:gd name="connsiteX12" fmla="*/ 157959 w 974370"/>
                <a:gd name="connsiteY12" fmla="*/ 120180 h 1580680"/>
                <a:gd name="connsiteX13" fmla="*/ 170659 w 974370"/>
                <a:gd name="connsiteY13" fmla="*/ 278930 h 1580680"/>
                <a:gd name="connsiteX14" fmla="*/ 78584 w 974370"/>
                <a:gd name="connsiteY14" fmla="*/ 380530 h 1580680"/>
                <a:gd name="connsiteX15" fmla="*/ 119859 w 974370"/>
                <a:gd name="connsiteY15" fmla="*/ 494830 h 1580680"/>
                <a:gd name="connsiteX16" fmla="*/ 8734 w 974370"/>
                <a:gd name="connsiteY16" fmla="*/ 752005 h 1580680"/>
                <a:gd name="connsiteX17" fmla="*/ 11909 w 974370"/>
                <a:gd name="connsiteY17" fmla="*/ 958380 h 1580680"/>
                <a:gd name="connsiteX18" fmla="*/ 50009 w 974370"/>
                <a:gd name="connsiteY18" fmla="*/ 1021880 h 1580680"/>
                <a:gd name="connsiteX19" fmla="*/ 103984 w 974370"/>
                <a:gd name="connsiteY19" fmla="*/ 1034580 h 1580680"/>
                <a:gd name="connsiteX20" fmla="*/ 234159 w 974370"/>
                <a:gd name="connsiteY20" fmla="*/ 882180 h 1580680"/>
                <a:gd name="connsiteX21" fmla="*/ 278609 w 974370"/>
                <a:gd name="connsiteY21" fmla="*/ 850430 h 1580680"/>
                <a:gd name="connsiteX22" fmla="*/ 364334 w 974370"/>
                <a:gd name="connsiteY22" fmla="*/ 755180 h 1580680"/>
                <a:gd name="connsiteX23" fmla="*/ 357984 w 974370"/>
                <a:gd name="connsiteY23" fmla="*/ 1021880 h 1580680"/>
                <a:gd name="connsiteX24" fmla="*/ 281784 w 974370"/>
                <a:gd name="connsiteY24" fmla="*/ 1383830 h 1580680"/>
                <a:gd name="connsiteX25" fmla="*/ 183359 w 974370"/>
                <a:gd name="connsiteY25" fmla="*/ 1580680 h 1580680"/>
                <a:gd name="connsiteX0" fmla="*/ 923893 w 968779"/>
                <a:gd name="connsiteY0" fmla="*/ 1574330 h 1580680"/>
                <a:gd name="connsiteX1" fmla="*/ 828643 w 968779"/>
                <a:gd name="connsiteY1" fmla="*/ 1415580 h 1580680"/>
                <a:gd name="connsiteX2" fmla="*/ 761968 w 968779"/>
                <a:gd name="connsiteY2" fmla="*/ 1221905 h 1580680"/>
                <a:gd name="connsiteX3" fmla="*/ 895318 w 968779"/>
                <a:gd name="connsiteY3" fmla="*/ 1142530 h 1580680"/>
                <a:gd name="connsiteX4" fmla="*/ 968343 w 968779"/>
                <a:gd name="connsiteY4" fmla="*/ 1085380 h 1580680"/>
                <a:gd name="connsiteX5" fmla="*/ 863568 w 968779"/>
                <a:gd name="connsiteY5" fmla="*/ 1066330 h 1580680"/>
                <a:gd name="connsiteX6" fmla="*/ 752443 w 968779"/>
                <a:gd name="connsiteY6" fmla="*/ 958380 h 1580680"/>
                <a:gd name="connsiteX7" fmla="*/ 768318 w 968779"/>
                <a:gd name="connsiteY7" fmla="*/ 796455 h 1580680"/>
                <a:gd name="connsiteX8" fmla="*/ 914368 w 968779"/>
                <a:gd name="connsiteY8" fmla="*/ 498005 h 1580680"/>
                <a:gd name="connsiteX9" fmla="*/ 834993 w 968779"/>
                <a:gd name="connsiteY9" fmla="*/ 228130 h 1580680"/>
                <a:gd name="connsiteX10" fmla="*/ 666718 w 968779"/>
                <a:gd name="connsiteY10" fmla="*/ 53505 h 1580680"/>
                <a:gd name="connsiteX11" fmla="*/ 406368 w 968779"/>
                <a:gd name="connsiteY11" fmla="*/ 2705 h 1580680"/>
                <a:gd name="connsiteX12" fmla="*/ 152368 w 968779"/>
                <a:gd name="connsiteY12" fmla="*/ 120180 h 1580680"/>
                <a:gd name="connsiteX13" fmla="*/ 165068 w 968779"/>
                <a:gd name="connsiteY13" fmla="*/ 278930 h 1580680"/>
                <a:gd name="connsiteX14" fmla="*/ 72993 w 968779"/>
                <a:gd name="connsiteY14" fmla="*/ 380530 h 1580680"/>
                <a:gd name="connsiteX15" fmla="*/ 114268 w 968779"/>
                <a:gd name="connsiteY15" fmla="*/ 494830 h 1580680"/>
                <a:gd name="connsiteX16" fmla="*/ 3143 w 968779"/>
                <a:gd name="connsiteY16" fmla="*/ 752005 h 1580680"/>
                <a:gd name="connsiteX17" fmla="*/ 31718 w 968779"/>
                <a:gd name="connsiteY17" fmla="*/ 869480 h 1580680"/>
                <a:gd name="connsiteX18" fmla="*/ 44418 w 968779"/>
                <a:gd name="connsiteY18" fmla="*/ 1021880 h 1580680"/>
                <a:gd name="connsiteX19" fmla="*/ 98393 w 968779"/>
                <a:gd name="connsiteY19" fmla="*/ 1034580 h 1580680"/>
                <a:gd name="connsiteX20" fmla="*/ 228568 w 968779"/>
                <a:gd name="connsiteY20" fmla="*/ 882180 h 1580680"/>
                <a:gd name="connsiteX21" fmla="*/ 273018 w 968779"/>
                <a:gd name="connsiteY21" fmla="*/ 850430 h 1580680"/>
                <a:gd name="connsiteX22" fmla="*/ 358743 w 968779"/>
                <a:gd name="connsiteY22" fmla="*/ 755180 h 1580680"/>
                <a:gd name="connsiteX23" fmla="*/ 352393 w 968779"/>
                <a:gd name="connsiteY23" fmla="*/ 1021880 h 1580680"/>
                <a:gd name="connsiteX24" fmla="*/ 276193 w 968779"/>
                <a:gd name="connsiteY24" fmla="*/ 1383830 h 1580680"/>
                <a:gd name="connsiteX25" fmla="*/ 177768 w 968779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98856 w 969242"/>
                <a:gd name="connsiteY19" fmla="*/ 1034580 h 1580680"/>
                <a:gd name="connsiteX20" fmla="*/ 229031 w 969242"/>
                <a:gd name="connsiteY20" fmla="*/ 882180 h 1580680"/>
                <a:gd name="connsiteX21" fmla="*/ 273481 w 969242"/>
                <a:gd name="connsiteY21" fmla="*/ 850430 h 1580680"/>
                <a:gd name="connsiteX22" fmla="*/ 359206 w 969242"/>
                <a:gd name="connsiteY22" fmla="*/ 755180 h 1580680"/>
                <a:gd name="connsiteX23" fmla="*/ 352856 w 969242"/>
                <a:gd name="connsiteY23" fmla="*/ 1021880 h 1580680"/>
                <a:gd name="connsiteX24" fmla="*/ 276656 w 969242"/>
                <a:gd name="connsiteY24" fmla="*/ 1383830 h 1580680"/>
                <a:gd name="connsiteX25" fmla="*/ 178231 w 969242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229031 w 969242"/>
                <a:gd name="connsiteY20" fmla="*/ 882180 h 1580680"/>
                <a:gd name="connsiteX21" fmla="*/ 273481 w 969242"/>
                <a:gd name="connsiteY21" fmla="*/ 850430 h 1580680"/>
                <a:gd name="connsiteX22" fmla="*/ 359206 w 969242"/>
                <a:gd name="connsiteY22" fmla="*/ 755180 h 1580680"/>
                <a:gd name="connsiteX23" fmla="*/ 352856 w 969242"/>
                <a:gd name="connsiteY23" fmla="*/ 1021880 h 1580680"/>
                <a:gd name="connsiteX24" fmla="*/ 276656 w 969242"/>
                <a:gd name="connsiteY24" fmla="*/ 1383830 h 1580680"/>
                <a:gd name="connsiteX25" fmla="*/ 178231 w 969242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73481 w 969242"/>
                <a:gd name="connsiteY21" fmla="*/ 850430 h 1580680"/>
                <a:gd name="connsiteX22" fmla="*/ 359206 w 969242"/>
                <a:gd name="connsiteY22" fmla="*/ 755180 h 1580680"/>
                <a:gd name="connsiteX23" fmla="*/ 352856 w 969242"/>
                <a:gd name="connsiteY23" fmla="*/ 1021880 h 1580680"/>
                <a:gd name="connsiteX24" fmla="*/ 276656 w 969242"/>
                <a:gd name="connsiteY24" fmla="*/ 1383830 h 1580680"/>
                <a:gd name="connsiteX25" fmla="*/ 178231 w 969242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59206 w 969242"/>
                <a:gd name="connsiteY22" fmla="*/ 755180 h 1580680"/>
                <a:gd name="connsiteX23" fmla="*/ 352856 w 969242"/>
                <a:gd name="connsiteY23" fmla="*/ 1021880 h 1580680"/>
                <a:gd name="connsiteX24" fmla="*/ 276656 w 969242"/>
                <a:gd name="connsiteY24" fmla="*/ 1383830 h 1580680"/>
                <a:gd name="connsiteX25" fmla="*/ 178231 w 969242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71906 w 969242"/>
                <a:gd name="connsiteY22" fmla="*/ 748830 h 1580680"/>
                <a:gd name="connsiteX23" fmla="*/ 352856 w 969242"/>
                <a:gd name="connsiteY23" fmla="*/ 1021880 h 1580680"/>
                <a:gd name="connsiteX24" fmla="*/ 276656 w 969242"/>
                <a:gd name="connsiteY24" fmla="*/ 1383830 h 1580680"/>
                <a:gd name="connsiteX25" fmla="*/ 178231 w 969242"/>
                <a:gd name="connsiteY25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71906 w 969242"/>
                <a:gd name="connsiteY22" fmla="*/ 748830 h 1580680"/>
                <a:gd name="connsiteX23" fmla="*/ 352856 w 969242"/>
                <a:gd name="connsiteY23" fmla="*/ 1021880 h 1580680"/>
                <a:gd name="connsiteX24" fmla="*/ 178231 w 969242"/>
                <a:gd name="connsiteY24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71906 w 969242"/>
                <a:gd name="connsiteY22" fmla="*/ 748830 h 1580680"/>
                <a:gd name="connsiteX23" fmla="*/ 352856 w 969242"/>
                <a:gd name="connsiteY23" fmla="*/ 1021880 h 1580680"/>
                <a:gd name="connsiteX24" fmla="*/ 178231 w 969242"/>
                <a:gd name="connsiteY24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71906 w 969242"/>
                <a:gd name="connsiteY22" fmla="*/ 748830 h 1580680"/>
                <a:gd name="connsiteX23" fmla="*/ 375081 w 969242"/>
                <a:gd name="connsiteY23" fmla="*/ 1056805 h 1580680"/>
                <a:gd name="connsiteX24" fmla="*/ 178231 w 969242"/>
                <a:gd name="connsiteY24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71906 w 969242"/>
                <a:gd name="connsiteY22" fmla="*/ 748830 h 1580680"/>
                <a:gd name="connsiteX23" fmla="*/ 375081 w 969242"/>
                <a:gd name="connsiteY23" fmla="*/ 1056805 h 1580680"/>
                <a:gd name="connsiteX24" fmla="*/ 178231 w 969242"/>
                <a:gd name="connsiteY24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59206 w 969242"/>
                <a:gd name="connsiteY22" fmla="*/ 704380 h 1580680"/>
                <a:gd name="connsiteX23" fmla="*/ 375081 w 969242"/>
                <a:gd name="connsiteY23" fmla="*/ 1056805 h 1580680"/>
                <a:gd name="connsiteX24" fmla="*/ 178231 w 969242"/>
                <a:gd name="connsiteY24" fmla="*/ 1580680 h 1580680"/>
                <a:gd name="connsiteX0" fmla="*/ 924356 w 969242"/>
                <a:gd name="connsiteY0" fmla="*/ 1574330 h 1580680"/>
                <a:gd name="connsiteX1" fmla="*/ 829106 w 969242"/>
                <a:gd name="connsiteY1" fmla="*/ 1415580 h 1580680"/>
                <a:gd name="connsiteX2" fmla="*/ 762431 w 969242"/>
                <a:gd name="connsiteY2" fmla="*/ 1221905 h 1580680"/>
                <a:gd name="connsiteX3" fmla="*/ 895781 w 969242"/>
                <a:gd name="connsiteY3" fmla="*/ 1142530 h 1580680"/>
                <a:gd name="connsiteX4" fmla="*/ 968806 w 969242"/>
                <a:gd name="connsiteY4" fmla="*/ 1085380 h 1580680"/>
                <a:gd name="connsiteX5" fmla="*/ 864031 w 969242"/>
                <a:gd name="connsiteY5" fmla="*/ 1066330 h 1580680"/>
                <a:gd name="connsiteX6" fmla="*/ 752906 w 969242"/>
                <a:gd name="connsiteY6" fmla="*/ 958380 h 1580680"/>
                <a:gd name="connsiteX7" fmla="*/ 768781 w 969242"/>
                <a:gd name="connsiteY7" fmla="*/ 796455 h 1580680"/>
                <a:gd name="connsiteX8" fmla="*/ 914831 w 969242"/>
                <a:gd name="connsiteY8" fmla="*/ 498005 h 1580680"/>
                <a:gd name="connsiteX9" fmla="*/ 835456 w 969242"/>
                <a:gd name="connsiteY9" fmla="*/ 228130 h 1580680"/>
                <a:gd name="connsiteX10" fmla="*/ 667181 w 969242"/>
                <a:gd name="connsiteY10" fmla="*/ 53505 h 1580680"/>
                <a:gd name="connsiteX11" fmla="*/ 406831 w 969242"/>
                <a:gd name="connsiteY11" fmla="*/ 2705 h 1580680"/>
                <a:gd name="connsiteX12" fmla="*/ 152831 w 969242"/>
                <a:gd name="connsiteY12" fmla="*/ 120180 h 1580680"/>
                <a:gd name="connsiteX13" fmla="*/ 165531 w 969242"/>
                <a:gd name="connsiteY13" fmla="*/ 278930 h 1580680"/>
                <a:gd name="connsiteX14" fmla="*/ 73456 w 969242"/>
                <a:gd name="connsiteY14" fmla="*/ 380530 h 1580680"/>
                <a:gd name="connsiteX15" fmla="*/ 114731 w 969242"/>
                <a:gd name="connsiteY15" fmla="*/ 494830 h 1580680"/>
                <a:gd name="connsiteX16" fmla="*/ 3606 w 969242"/>
                <a:gd name="connsiteY16" fmla="*/ 752005 h 1580680"/>
                <a:gd name="connsiteX17" fmla="*/ 32181 w 969242"/>
                <a:gd name="connsiteY17" fmla="*/ 869480 h 1580680"/>
                <a:gd name="connsiteX18" fmla="*/ 82981 w 969242"/>
                <a:gd name="connsiteY18" fmla="*/ 936155 h 1580680"/>
                <a:gd name="connsiteX19" fmla="*/ 124256 w 969242"/>
                <a:gd name="connsiteY19" fmla="*/ 926630 h 1580680"/>
                <a:gd name="connsiteX20" fmla="*/ 194106 w 969242"/>
                <a:gd name="connsiteY20" fmla="*/ 825030 h 1580680"/>
                <a:gd name="connsiteX21" fmla="*/ 248081 w 969242"/>
                <a:gd name="connsiteY21" fmla="*/ 825030 h 1580680"/>
                <a:gd name="connsiteX22" fmla="*/ 359206 w 969242"/>
                <a:gd name="connsiteY22" fmla="*/ 704380 h 1580680"/>
                <a:gd name="connsiteX23" fmla="*/ 375081 w 969242"/>
                <a:gd name="connsiteY23" fmla="*/ 1056805 h 1580680"/>
                <a:gd name="connsiteX24" fmla="*/ 178231 w 969242"/>
                <a:gd name="connsiteY24" fmla="*/ 1580680 h 1580680"/>
                <a:gd name="connsiteX0" fmla="*/ 924356 w 969261"/>
                <a:gd name="connsiteY0" fmla="*/ 1574330 h 1580680"/>
                <a:gd name="connsiteX1" fmla="*/ 829106 w 969261"/>
                <a:gd name="connsiteY1" fmla="*/ 1415580 h 1580680"/>
                <a:gd name="connsiteX2" fmla="*/ 749731 w 969261"/>
                <a:gd name="connsiteY2" fmla="*/ 1155230 h 1580680"/>
                <a:gd name="connsiteX3" fmla="*/ 895781 w 969261"/>
                <a:gd name="connsiteY3" fmla="*/ 1142530 h 1580680"/>
                <a:gd name="connsiteX4" fmla="*/ 968806 w 969261"/>
                <a:gd name="connsiteY4" fmla="*/ 1085380 h 1580680"/>
                <a:gd name="connsiteX5" fmla="*/ 864031 w 969261"/>
                <a:gd name="connsiteY5" fmla="*/ 1066330 h 1580680"/>
                <a:gd name="connsiteX6" fmla="*/ 752906 w 969261"/>
                <a:gd name="connsiteY6" fmla="*/ 958380 h 1580680"/>
                <a:gd name="connsiteX7" fmla="*/ 768781 w 969261"/>
                <a:gd name="connsiteY7" fmla="*/ 796455 h 1580680"/>
                <a:gd name="connsiteX8" fmla="*/ 914831 w 969261"/>
                <a:gd name="connsiteY8" fmla="*/ 498005 h 1580680"/>
                <a:gd name="connsiteX9" fmla="*/ 835456 w 969261"/>
                <a:gd name="connsiteY9" fmla="*/ 228130 h 1580680"/>
                <a:gd name="connsiteX10" fmla="*/ 667181 w 969261"/>
                <a:gd name="connsiteY10" fmla="*/ 53505 h 1580680"/>
                <a:gd name="connsiteX11" fmla="*/ 406831 w 969261"/>
                <a:gd name="connsiteY11" fmla="*/ 2705 h 1580680"/>
                <a:gd name="connsiteX12" fmla="*/ 152831 w 969261"/>
                <a:gd name="connsiteY12" fmla="*/ 120180 h 1580680"/>
                <a:gd name="connsiteX13" fmla="*/ 165531 w 969261"/>
                <a:gd name="connsiteY13" fmla="*/ 278930 h 1580680"/>
                <a:gd name="connsiteX14" fmla="*/ 73456 w 969261"/>
                <a:gd name="connsiteY14" fmla="*/ 380530 h 1580680"/>
                <a:gd name="connsiteX15" fmla="*/ 114731 w 969261"/>
                <a:gd name="connsiteY15" fmla="*/ 494830 h 1580680"/>
                <a:gd name="connsiteX16" fmla="*/ 3606 w 969261"/>
                <a:gd name="connsiteY16" fmla="*/ 752005 h 1580680"/>
                <a:gd name="connsiteX17" fmla="*/ 32181 w 969261"/>
                <a:gd name="connsiteY17" fmla="*/ 869480 h 1580680"/>
                <a:gd name="connsiteX18" fmla="*/ 82981 w 969261"/>
                <a:gd name="connsiteY18" fmla="*/ 936155 h 1580680"/>
                <a:gd name="connsiteX19" fmla="*/ 124256 w 969261"/>
                <a:gd name="connsiteY19" fmla="*/ 926630 h 1580680"/>
                <a:gd name="connsiteX20" fmla="*/ 194106 w 969261"/>
                <a:gd name="connsiteY20" fmla="*/ 825030 h 1580680"/>
                <a:gd name="connsiteX21" fmla="*/ 248081 w 969261"/>
                <a:gd name="connsiteY21" fmla="*/ 825030 h 1580680"/>
                <a:gd name="connsiteX22" fmla="*/ 359206 w 969261"/>
                <a:gd name="connsiteY22" fmla="*/ 704380 h 1580680"/>
                <a:gd name="connsiteX23" fmla="*/ 375081 w 969261"/>
                <a:gd name="connsiteY23" fmla="*/ 1056805 h 1580680"/>
                <a:gd name="connsiteX24" fmla="*/ 178231 w 969261"/>
                <a:gd name="connsiteY24" fmla="*/ 1580680 h 1580680"/>
                <a:gd name="connsiteX0" fmla="*/ 924356 w 969261"/>
                <a:gd name="connsiteY0" fmla="*/ 1574330 h 1580680"/>
                <a:gd name="connsiteX1" fmla="*/ 829106 w 969261"/>
                <a:gd name="connsiteY1" fmla="*/ 1415580 h 1580680"/>
                <a:gd name="connsiteX2" fmla="*/ 749731 w 969261"/>
                <a:gd name="connsiteY2" fmla="*/ 1155230 h 1580680"/>
                <a:gd name="connsiteX3" fmla="*/ 895781 w 969261"/>
                <a:gd name="connsiteY3" fmla="*/ 1142530 h 1580680"/>
                <a:gd name="connsiteX4" fmla="*/ 968806 w 969261"/>
                <a:gd name="connsiteY4" fmla="*/ 1085380 h 1580680"/>
                <a:gd name="connsiteX5" fmla="*/ 864031 w 969261"/>
                <a:gd name="connsiteY5" fmla="*/ 1066330 h 1580680"/>
                <a:gd name="connsiteX6" fmla="*/ 752906 w 969261"/>
                <a:gd name="connsiteY6" fmla="*/ 958380 h 1580680"/>
                <a:gd name="connsiteX7" fmla="*/ 768781 w 969261"/>
                <a:gd name="connsiteY7" fmla="*/ 796455 h 1580680"/>
                <a:gd name="connsiteX8" fmla="*/ 914831 w 969261"/>
                <a:gd name="connsiteY8" fmla="*/ 498005 h 1580680"/>
                <a:gd name="connsiteX9" fmla="*/ 835456 w 969261"/>
                <a:gd name="connsiteY9" fmla="*/ 228130 h 1580680"/>
                <a:gd name="connsiteX10" fmla="*/ 667181 w 969261"/>
                <a:gd name="connsiteY10" fmla="*/ 53505 h 1580680"/>
                <a:gd name="connsiteX11" fmla="*/ 406831 w 969261"/>
                <a:gd name="connsiteY11" fmla="*/ 2705 h 1580680"/>
                <a:gd name="connsiteX12" fmla="*/ 152831 w 969261"/>
                <a:gd name="connsiteY12" fmla="*/ 120180 h 1580680"/>
                <a:gd name="connsiteX13" fmla="*/ 165531 w 969261"/>
                <a:gd name="connsiteY13" fmla="*/ 278930 h 1580680"/>
                <a:gd name="connsiteX14" fmla="*/ 73456 w 969261"/>
                <a:gd name="connsiteY14" fmla="*/ 380530 h 1580680"/>
                <a:gd name="connsiteX15" fmla="*/ 114731 w 969261"/>
                <a:gd name="connsiteY15" fmla="*/ 494830 h 1580680"/>
                <a:gd name="connsiteX16" fmla="*/ 3606 w 969261"/>
                <a:gd name="connsiteY16" fmla="*/ 752005 h 1580680"/>
                <a:gd name="connsiteX17" fmla="*/ 32181 w 969261"/>
                <a:gd name="connsiteY17" fmla="*/ 869480 h 1580680"/>
                <a:gd name="connsiteX18" fmla="*/ 82981 w 969261"/>
                <a:gd name="connsiteY18" fmla="*/ 936155 h 1580680"/>
                <a:gd name="connsiteX19" fmla="*/ 124256 w 969261"/>
                <a:gd name="connsiteY19" fmla="*/ 926630 h 1580680"/>
                <a:gd name="connsiteX20" fmla="*/ 194106 w 969261"/>
                <a:gd name="connsiteY20" fmla="*/ 825030 h 1580680"/>
                <a:gd name="connsiteX21" fmla="*/ 248081 w 969261"/>
                <a:gd name="connsiteY21" fmla="*/ 825030 h 1580680"/>
                <a:gd name="connsiteX22" fmla="*/ 359206 w 969261"/>
                <a:gd name="connsiteY22" fmla="*/ 704380 h 1580680"/>
                <a:gd name="connsiteX23" fmla="*/ 375081 w 969261"/>
                <a:gd name="connsiteY23" fmla="*/ 1056805 h 1580680"/>
                <a:gd name="connsiteX24" fmla="*/ 178231 w 969261"/>
                <a:gd name="connsiteY24" fmla="*/ 1580680 h 1580680"/>
                <a:gd name="connsiteX0" fmla="*/ 924356 w 969736"/>
                <a:gd name="connsiteY0" fmla="*/ 1574330 h 1580680"/>
                <a:gd name="connsiteX1" fmla="*/ 829106 w 969736"/>
                <a:gd name="connsiteY1" fmla="*/ 1415580 h 1580680"/>
                <a:gd name="connsiteX2" fmla="*/ 749731 w 969736"/>
                <a:gd name="connsiteY2" fmla="*/ 1155230 h 1580680"/>
                <a:gd name="connsiteX3" fmla="*/ 895781 w 969736"/>
                <a:gd name="connsiteY3" fmla="*/ 1142530 h 1580680"/>
                <a:gd name="connsiteX4" fmla="*/ 968806 w 969736"/>
                <a:gd name="connsiteY4" fmla="*/ 1085380 h 1580680"/>
                <a:gd name="connsiteX5" fmla="*/ 848156 w 969736"/>
                <a:gd name="connsiteY5" fmla="*/ 1002830 h 1580680"/>
                <a:gd name="connsiteX6" fmla="*/ 752906 w 969736"/>
                <a:gd name="connsiteY6" fmla="*/ 958380 h 1580680"/>
                <a:gd name="connsiteX7" fmla="*/ 768781 w 969736"/>
                <a:gd name="connsiteY7" fmla="*/ 796455 h 1580680"/>
                <a:gd name="connsiteX8" fmla="*/ 914831 w 969736"/>
                <a:gd name="connsiteY8" fmla="*/ 498005 h 1580680"/>
                <a:gd name="connsiteX9" fmla="*/ 835456 w 969736"/>
                <a:gd name="connsiteY9" fmla="*/ 228130 h 1580680"/>
                <a:gd name="connsiteX10" fmla="*/ 667181 w 969736"/>
                <a:gd name="connsiteY10" fmla="*/ 53505 h 1580680"/>
                <a:gd name="connsiteX11" fmla="*/ 406831 w 969736"/>
                <a:gd name="connsiteY11" fmla="*/ 2705 h 1580680"/>
                <a:gd name="connsiteX12" fmla="*/ 152831 w 969736"/>
                <a:gd name="connsiteY12" fmla="*/ 120180 h 1580680"/>
                <a:gd name="connsiteX13" fmla="*/ 165531 w 969736"/>
                <a:gd name="connsiteY13" fmla="*/ 278930 h 1580680"/>
                <a:gd name="connsiteX14" fmla="*/ 73456 w 969736"/>
                <a:gd name="connsiteY14" fmla="*/ 380530 h 1580680"/>
                <a:gd name="connsiteX15" fmla="*/ 114731 w 969736"/>
                <a:gd name="connsiteY15" fmla="*/ 494830 h 1580680"/>
                <a:gd name="connsiteX16" fmla="*/ 3606 w 969736"/>
                <a:gd name="connsiteY16" fmla="*/ 752005 h 1580680"/>
                <a:gd name="connsiteX17" fmla="*/ 32181 w 969736"/>
                <a:gd name="connsiteY17" fmla="*/ 869480 h 1580680"/>
                <a:gd name="connsiteX18" fmla="*/ 82981 w 969736"/>
                <a:gd name="connsiteY18" fmla="*/ 936155 h 1580680"/>
                <a:gd name="connsiteX19" fmla="*/ 124256 w 969736"/>
                <a:gd name="connsiteY19" fmla="*/ 926630 h 1580680"/>
                <a:gd name="connsiteX20" fmla="*/ 194106 w 969736"/>
                <a:gd name="connsiteY20" fmla="*/ 825030 h 1580680"/>
                <a:gd name="connsiteX21" fmla="*/ 248081 w 969736"/>
                <a:gd name="connsiteY21" fmla="*/ 825030 h 1580680"/>
                <a:gd name="connsiteX22" fmla="*/ 359206 w 969736"/>
                <a:gd name="connsiteY22" fmla="*/ 704380 h 1580680"/>
                <a:gd name="connsiteX23" fmla="*/ 375081 w 969736"/>
                <a:gd name="connsiteY23" fmla="*/ 1056805 h 1580680"/>
                <a:gd name="connsiteX24" fmla="*/ 178231 w 969736"/>
                <a:gd name="connsiteY24" fmla="*/ 1580680 h 1580680"/>
                <a:gd name="connsiteX0" fmla="*/ 924356 w 933018"/>
                <a:gd name="connsiteY0" fmla="*/ 1574330 h 1580680"/>
                <a:gd name="connsiteX1" fmla="*/ 829106 w 933018"/>
                <a:gd name="connsiteY1" fmla="*/ 1415580 h 1580680"/>
                <a:gd name="connsiteX2" fmla="*/ 749731 w 933018"/>
                <a:gd name="connsiteY2" fmla="*/ 1155230 h 1580680"/>
                <a:gd name="connsiteX3" fmla="*/ 895781 w 933018"/>
                <a:gd name="connsiteY3" fmla="*/ 1142530 h 1580680"/>
                <a:gd name="connsiteX4" fmla="*/ 930706 w 933018"/>
                <a:gd name="connsiteY4" fmla="*/ 1012355 h 1580680"/>
                <a:gd name="connsiteX5" fmla="*/ 848156 w 933018"/>
                <a:gd name="connsiteY5" fmla="*/ 1002830 h 1580680"/>
                <a:gd name="connsiteX6" fmla="*/ 752906 w 933018"/>
                <a:gd name="connsiteY6" fmla="*/ 958380 h 1580680"/>
                <a:gd name="connsiteX7" fmla="*/ 768781 w 933018"/>
                <a:gd name="connsiteY7" fmla="*/ 796455 h 1580680"/>
                <a:gd name="connsiteX8" fmla="*/ 914831 w 933018"/>
                <a:gd name="connsiteY8" fmla="*/ 498005 h 1580680"/>
                <a:gd name="connsiteX9" fmla="*/ 835456 w 933018"/>
                <a:gd name="connsiteY9" fmla="*/ 228130 h 1580680"/>
                <a:gd name="connsiteX10" fmla="*/ 667181 w 933018"/>
                <a:gd name="connsiteY10" fmla="*/ 53505 h 1580680"/>
                <a:gd name="connsiteX11" fmla="*/ 406831 w 933018"/>
                <a:gd name="connsiteY11" fmla="*/ 2705 h 1580680"/>
                <a:gd name="connsiteX12" fmla="*/ 152831 w 933018"/>
                <a:gd name="connsiteY12" fmla="*/ 120180 h 1580680"/>
                <a:gd name="connsiteX13" fmla="*/ 165531 w 933018"/>
                <a:gd name="connsiteY13" fmla="*/ 278930 h 1580680"/>
                <a:gd name="connsiteX14" fmla="*/ 73456 w 933018"/>
                <a:gd name="connsiteY14" fmla="*/ 380530 h 1580680"/>
                <a:gd name="connsiteX15" fmla="*/ 114731 w 933018"/>
                <a:gd name="connsiteY15" fmla="*/ 494830 h 1580680"/>
                <a:gd name="connsiteX16" fmla="*/ 3606 w 933018"/>
                <a:gd name="connsiteY16" fmla="*/ 752005 h 1580680"/>
                <a:gd name="connsiteX17" fmla="*/ 32181 w 933018"/>
                <a:gd name="connsiteY17" fmla="*/ 869480 h 1580680"/>
                <a:gd name="connsiteX18" fmla="*/ 82981 w 933018"/>
                <a:gd name="connsiteY18" fmla="*/ 936155 h 1580680"/>
                <a:gd name="connsiteX19" fmla="*/ 124256 w 933018"/>
                <a:gd name="connsiteY19" fmla="*/ 926630 h 1580680"/>
                <a:gd name="connsiteX20" fmla="*/ 194106 w 933018"/>
                <a:gd name="connsiteY20" fmla="*/ 825030 h 1580680"/>
                <a:gd name="connsiteX21" fmla="*/ 248081 w 933018"/>
                <a:gd name="connsiteY21" fmla="*/ 825030 h 1580680"/>
                <a:gd name="connsiteX22" fmla="*/ 359206 w 933018"/>
                <a:gd name="connsiteY22" fmla="*/ 704380 h 1580680"/>
                <a:gd name="connsiteX23" fmla="*/ 375081 w 933018"/>
                <a:gd name="connsiteY23" fmla="*/ 1056805 h 1580680"/>
                <a:gd name="connsiteX24" fmla="*/ 178231 w 933018"/>
                <a:gd name="connsiteY24" fmla="*/ 1580680 h 1580680"/>
                <a:gd name="connsiteX0" fmla="*/ 924356 w 931228"/>
                <a:gd name="connsiteY0" fmla="*/ 1574330 h 1580680"/>
                <a:gd name="connsiteX1" fmla="*/ 829106 w 931228"/>
                <a:gd name="connsiteY1" fmla="*/ 1415580 h 1580680"/>
                <a:gd name="connsiteX2" fmla="*/ 749731 w 931228"/>
                <a:gd name="connsiteY2" fmla="*/ 1155230 h 1580680"/>
                <a:gd name="connsiteX3" fmla="*/ 876731 w 931228"/>
                <a:gd name="connsiteY3" fmla="*/ 1101255 h 1580680"/>
                <a:gd name="connsiteX4" fmla="*/ 930706 w 931228"/>
                <a:gd name="connsiteY4" fmla="*/ 1012355 h 1580680"/>
                <a:gd name="connsiteX5" fmla="*/ 848156 w 931228"/>
                <a:gd name="connsiteY5" fmla="*/ 1002830 h 1580680"/>
                <a:gd name="connsiteX6" fmla="*/ 752906 w 931228"/>
                <a:gd name="connsiteY6" fmla="*/ 958380 h 1580680"/>
                <a:gd name="connsiteX7" fmla="*/ 768781 w 931228"/>
                <a:gd name="connsiteY7" fmla="*/ 796455 h 1580680"/>
                <a:gd name="connsiteX8" fmla="*/ 914831 w 931228"/>
                <a:gd name="connsiteY8" fmla="*/ 498005 h 1580680"/>
                <a:gd name="connsiteX9" fmla="*/ 835456 w 931228"/>
                <a:gd name="connsiteY9" fmla="*/ 228130 h 1580680"/>
                <a:gd name="connsiteX10" fmla="*/ 667181 w 931228"/>
                <a:gd name="connsiteY10" fmla="*/ 53505 h 1580680"/>
                <a:gd name="connsiteX11" fmla="*/ 406831 w 931228"/>
                <a:gd name="connsiteY11" fmla="*/ 2705 h 1580680"/>
                <a:gd name="connsiteX12" fmla="*/ 152831 w 931228"/>
                <a:gd name="connsiteY12" fmla="*/ 120180 h 1580680"/>
                <a:gd name="connsiteX13" fmla="*/ 165531 w 931228"/>
                <a:gd name="connsiteY13" fmla="*/ 278930 h 1580680"/>
                <a:gd name="connsiteX14" fmla="*/ 73456 w 931228"/>
                <a:gd name="connsiteY14" fmla="*/ 380530 h 1580680"/>
                <a:gd name="connsiteX15" fmla="*/ 114731 w 931228"/>
                <a:gd name="connsiteY15" fmla="*/ 494830 h 1580680"/>
                <a:gd name="connsiteX16" fmla="*/ 3606 w 931228"/>
                <a:gd name="connsiteY16" fmla="*/ 752005 h 1580680"/>
                <a:gd name="connsiteX17" fmla="*/ 32181 w 931228"/>
                <a:gd name="connsiteY17" fmla="*/ 869480 h 1580680"/>
                <a:gd name="connsiteX18" fmla="*/ 82981 w 931228"/>
                <a:gd name="connsiteY18" fmla="*/ 936155 h 1580680"/>
                <a:gd name="connsiteX19" fmla="*/ 124256 w 931228"/>
                <a:gd name="connsiteY19" fmla="*/ 926630 h 1580680"/>
                <a:gd name="connsiteX20" fmla="*/ 194106 w 931228"/>
                <a:gd name="connsiteY20" fmla="*/ 825030 h 1580680"/>
                <a:gd name="connsiteX21" fmla="*/ 248081 w 931228"/>
                <a:gd name="connsiteY21" fmla="*/ 825030 h 1580680"/>
                <a:gd name="connsiteX22" fmla="*/ 359206 w 931228"/>
                <a:gd name="connsiteY22" fmla="*/ 704380 h 1580680"/>
                <a:gd name="connsiteX23" fmla="*/ 375081 w 931228"/>
                <a:gd name="connsiteY23" fmla="*/ 1056805 h 1580680"/>
                <a:gd name="connsiteX24" fmla="*/ 178231 w 931228"/>
                <a:gd name="connsiteY24" fmla="*/ 1580680 h 1580680"/>
                <a:gd name="connsiteX0" fmla="*/ 924356 w 931228"/>
                <a:gd name="connsiteY0" fmla="*/ 1574330 h 1580680"/>
                <a:gd name="connsiteX1" fmla="*/ 829106 w 931228"/>
                <a:gd name="connsiteY1" fmla="*/ 1415580 h 1580680"/>
                <a:gd name="connsiteX2" fmla="*/ 749731 w 931228"/>
                <a:gd name="connsiteY2" fmla="*/ 1155230 h 1580680"/>
                <a:gd name="connsiteX3" fmla="*/ 876731 w 931228"/>
                <a:gd name="connsiteY3" fmla="*/ 1101255 h 1580680"/>
                <a:gd name="connsiteX4" fmla="*/ 930706 w 931228"/>
                <a:gd name="connsiteY4" fmla="*/ 1012355 h 1580680"/>
                <a:gd name="connsiteX5" fmla="*/ 848156 w 931228"/>
                <a:gd name="connsiteY5" fmla="*/ 1002830 h 1580680"/>
                <a:gd name="connsiteX6" fmla="*/ 752906 w 931228"/>
                <a:gd name="connsiteY6" fmla="*/ 958380 h 1580680"/>
                <a:gd name="connsiteX7" fmla="*/ 768781 w 931228"/>
                <a:gd name="connsiteY7" fmla="*/ 796455 h 1580680"/>
                <a:gd name="connsiteX8" fmla="*/ 914831 w 931228"/>
                <a:gd name="connsiteY8" fmla="*/ 498005 h 1580680"/>
                <a:gd name="connsiteX9" fmla="*/ 835456 w 931228"/>
                <a:gd name="connsiteY9" fmla="*/ 228130 h 1580680"/>
                <a:gd name="connsiteX10" fmla="*/ 667181 w 931228"/>
                <a:gd name="connsiteY10" fmla="*/ 53505 h 1580680"/>
                <a:gd name="connsiteX11" fmla="*/ 406831 w 931228"/>
                <a:gd name="connsiteY11" fmla="*/ 2705 h 1580680"/>
                <a:gd name="connsiteX12" fmla="*/ 152831 w 931228"/>
                <a:gd name="connsiteY12" fmla="*/ 120180 h 1580680"/>
                <a:gd name="connsiteX13" fmla="*/ 165531 w 931228"/>
                <a:gd name="connsiteY13" fmla="*/ 278930 h 1580680"/>
                <a:gd name="connsiteX14" fmla="*/ 73456 w 931228"/>
                <a:gd name="connsiteY14" fmla="*/ 380530 h 1580680"/>
                <a:gd name="connsiteX15" fmla="*/ 114731 w 931228"/>
                <a:gd name="connsiteY15" fmla="*/ 494830 h 1580680"/>
                <a:gd name="connsiteX16" fmla="*/ 3606 w 931228"/>
                <a:gd name="connsiteY16" fmla="*/ 752005 h 1580680"/>
                <a:gd name="connsiteX17" fmla="*/ 32181 w 931228"/>
                <a:gd name="connsiteY17" fmla="*/ 869480 h 1580680"/>
                <a:gd name="connsiteX18" fmla="*/ 82981 w 931228"/>
                <a:gd name="connsiteY18" fmla="*/ 936155 h 1580680"/>
                <a:gd name="connsiteX19" fmla="*/ 124256 w 931228"/>
                <a:gd name="connsiteY19" fmla="*/ 926630 h 1580680"/>
                <a:gd name="connsiteX20" fmla="*/ 194106 w 931228"/>
                <a:gd name="connsiteY20" fmla="*/ 825030 h 1580680"/>
                <a:gd name="connsiteX21" fmla="*/ 248081 w 931228"/>
                <a:gd name="connsiteY21" fmla="*/ 825030 h 1580680"/>
                <a:gd name="connsiteX22" fmla="*/ 359206 w 931228"/>
                <a:gd name="connsiteY22" fmla="*/ 704380 h 1580680"/>
                <a:gd name="connsiteX23" fmla="*/ 375081 w 931228"/>
                <a:gd name="connsiteY23" fmla="*/ 1056805 h 1580680"/>
                <a:gd name="connsiteX24" fmla="*/ 178231 w 931228"/>
                <a:gd name="connsiteY24" fmla="*/ 1580680 h 1580680"/>
                <a:gd name="connsiteX0" fmla="*/ 924356 w 931228"/>
                <a:gd name="connsiteY0" fmla="*/ 1574330 h 1580680"/>
                <a:gd name="connsiteX1" fmla="*/ 829106 w 931228"/>
                <a:gd name="connsiteY1" fmla="*/ 1415580 h 1580680"/>
                <a:gd name="connsiteX2" fmla="*/ 749731 w 931228"/>
                <a:gd name="connsiteY2" fmla="*/ 1155230 h 1580680"/>
                <a:gd name="connsiteX3" fmla="*/ 876731 w 931228"/>
                <a:gd name="connsiteY3" fmla="*/ 1101255 h 1580680"/>
                <a:gd name="connsiteX4" fmla="*/ 930706 w 931228"/>
                <a:gd name="connsiteY4" fmla="*/ 1012355 h 1580680"/>
                <a:gd name="connsiteX5" fmla="*/ 825931 w 931228"/>
                <a:gd name="connsiteY5" fmla="*/ 1034580 h 1580680"/>
                <a:gd name="connsiteX6" fmla="*/ 752906 w 931228"/>
                <a:gd name="connsiteY6" fmla="*/ 958380 h 1580680"/>
                <a:gd name="connsiteX7" fmla="*/ 768781 w 931228"/>
                <a:gd name="connsiteY7" fmla="*/ 796455 h 1580680"/>
                <a:gd name="connsiteX8" fmla="*/ 914831 w 931228"/>
                <a:gd name="connsiteY8" fmla="*/ 498005 h 1580680"/>
                <a:gd name="connsiteX9" fmla="*/ 835456 w 931228"/>
                <a:gd name="connsiteY9" fmla="*/ 228130 h 1580680"/>
                <a:gd name="connsiteX10" fmla="*/ 667181 w 931228"/>
                <a:gd name="connsiteY10" fmla="*/ 53505 h 1580680"/>
                <a:gd name="connsiteX11" fmla="*/ 406831 w 931228"/>
                <a:gd name="connsiteY11" fmla="*/ 2705 h 1580680"/>
                <a:gd name="connsiteX12" fmla="*/ 152831 w 931228"/>
                <a:gd name="connsiteY12" fmla="*/ 120180 h 1580680"/>
                <a:gd name="connsiteX13" fmla="*/ 165531 w 931228"/>
                <a:gd name="connsiteY13" fmla="*/ 278930 h 1580680"/>
                <a:gd name="connsiteX14" fmla="*/ 73456 w 931228"/>
                <a:gd name="connsiteY14" fmla="*/ 380530 h 1580680"/>
                <a:gd name="connsiteX15" fmla="*/ 114731 w 931228"/>
                <a:gd name="connsiteY15" fmla="*/ 494830 h 1580680"/>
                <a:gd name="connsiteX16" fmla="*/ 3606 w 931228"/>
                <a:gd name="connsiteY16" fmla="*/ 752005 h 1580680"/>
                <a:gd name="connsiteX17" fmla="*/ 32181 w 931228"/>
                <a:gd name="connsiteY17" fmla="*/ 869480 h 1580680"/>
                <a:gd name="connsiteX18" fmla="*/ 82981 w 931228"/>
                <a:gd name="connsiteY18" fmla="*/ 936155 h 1580680"/>
                <a:gd name="connsiteX19" fmla="*/ 124256 w 931228"/>
                <a:gd name="connsiteY19" fmla="*/ 926630 h 1580680"/>
                <a:gd name="connsiteX20" fmla="*/ 194106 w 931228"/>
                <a:gd name="connsiteY20" fmla="*/ 825030 h 1580680"/>
                <a:gd name="connsiteX21" fmla="*/ 248081 w 931228"/>
                <a:gd name="connsiteY21" fmla="*/ 825030 h 1580680"/>
                <a:gd name="connsiteX22" fmla="*/ 359206 w 931228"/>
                <a:gd name="connsiteY22" fmla="*/ 704380 h 1580680"/>
                <a:gd name="connsiteX23" fmla="*/ 375081 w 931228"/>
                <a:gd name="connsiteY23" fmla="*/ 1056805 h 1580680"/>
                <a:gd name="connsiteX24" fmla="*/ 178231 w 931228"/>
                <a:gd name="connsiteY24" fmla="*/ 1580680 h 1580680"/>
                <a:gd name="connsiteX0" fmla="*/ 924356 w 931228"/>
                <a:gd name="connsiteY0" fmla="*/ 1574330 h 1580680"/>
                <a:gd name="connsiteX1" fmla="*/ 829106 w 931228"/>
                <a:gd name="connsiteY1" fmla="*/ 1415580 h 1580680"/>
                <a:gd name="connsiteX2" fmla="*/ 749731 w 931228"/>
                <a:gd name="connsiteY2" fmla="*/ 1155230 h 1580680"/>
                <a:gd name="connsiteX3" fmla="*/ 876731 w 931228"/>
                <a:gd name="connsiteY3" fmla="*/ 1101255 h 1580680"/>
                <a:gd name="connsiteX4" fmla="*/ 930706 w 931228"/>
                <a:gd name="connsiteY4" fmla="*/ 1012355 h 1580680"/>
                <a:gd name="connsiteX5" fmla="*/ 825931 w 931228"/>
                <a:gd name="connsiteY5" fmla="*/ 1034580 h 1580680"/>
                <a:gd name="connsiteX6" fmla="*/ 771956 w 931228"/>
                <a:gd name="connsiteY6" fmla="*/ 971080 h 1580680"/>
                <a:gd name="connsiteX7" fmla="*/ 768781 w 931228"/>
                <a:gd name="connsiteY7" fmla="*/ 796455 h 1580680"/>
                <a:gd name="connsiteX8" fmla="*/ 914831 w 931228"/>
                <a:gd name="connsiteY8" fmla="*/ 498005 h 1580680"/>
                <a:gd name="connsiteX9" fmla="*/ 835456 w 931228"/>
                <a:gd name="connsiteY9" fmla="*/ 228130 h 1580680"/>
                <a:gd name="connsiteX10" fmla="*/ 667181 w 931228"/>
                <a:gd name="connsiteY10" fmla="*/ 53505 h 1580680"/>
                <a:gd name="connsiteX11" fmla="*/ 406831 w 931228"/>
                <a:gd name="connsiteY11" fmla="*/ 2705 h 1580680"/>
                <a:gd name="connsiteX12" fmla="*/ 152831 w 931228"/>
                <a:gd name="connsiteY12" fmla="*/ 120180 h 1580680"/>
                <a:gd name="connsiteX13" fmla="*/ 165531 w 931228"/>
                <a:gd name="connsiteY13" fmla="*/ 278930 h 1580680"/>
                <a:gd name="connsiteX14" fmla="*/ 73456 w 931228"/>
                <a:gd name="connsiteY14" fmla="*/ 380530 h 1580680"/>
                <a:gd name="connsiteX15" fmla="*/ 114731 w 931228"/>
                <a:gd name="connsiteY15" fmla="*/ 494830 h 1580680"/>
                <a:gd name="connsiteX16" fmla="*/ 3606 w 931228"/>
                <a:gd name="connsiteY16" fmla="*/ 752005 h 1580680"/>
                <a:gd name="connsiteX17" fmla="*/ 32181 w 931228"/>
                <a:gd name="connsiteY17" fmla="*/ 869480 h 1580680"/>
                <a:gd name="connsiteX18" fmla="*/ 82981 w 931228"/>
                <a:gd name="connsiteY18" fmla="*/ 936155 h 1580680"/>
                <a:gd name="connsiteX19" fmla="*/ 124256 w 931228"/>
                <a:gd name="connsiteY19" fmla="*/ 926630 h 1580680"/>
                <a:gd name="connsiteX20" fmla="*/ 194106 w 931228"/>
                <a:gd name="connsiteY20" fmla="*/ 825030 h 1580680"/>
                <a:gd name="connsiteX21" fmla="*/ 248081 w 931228"/>
                <a:gd name="connsiteY21" fmla="*/ 825030 h 1580680"/>
                <a:gd name="connsiteX22" fmla="*/ 359206 w 931228"/>
                <a:gd name="connsiteY22" fmla="*/ 704380 h 1580680"/>
                <a:gd name="connsiteX23" fmla="*/ 375081 w 931228"/>
                <a:gd name="connsiteY23" fmla="*/ 1056805 h 1580680"/>
                <a:gd name="connsiteX24" fmla="*/ 178231 w 931228"/>
                <a:gd name="connsiteY24" fmla="*/ 1580680 h 1580680"/>
                <a:gd name="connsiteX0" fmla="*/ 924356 w 931228"/>
                <a:gd name="connsiteY0" fmla="*/ 1574330 h 1580680"/>
                <a:gd name="connsiteX1" fmla="*/ 829106 w 931228"/>
                <a:gd name="connsiteY1" fmla="*/ 1415580 h 1580680"/>
                <a:gd name="connsiteX2" fmla="*/ 749731 w 931228"/>
                <a:gd name="connsiteY2" fmla="*/ 1155230 h 1580680"/>
                <a:gd name="connsiteX3" fmla="*/ 876731 w 931228"/>
                <a:gd name="connsiteY3" fmla="*/ 1101255 h 1580680"/>
                <a:gd name="connsiteX4" fmla="*/ 930706 w 931228"/>
                <a:gd name="connsiteY4" fmla="*/ 1012355 h 1580680"/>
                <a:gd name="connsiteX5" fmla="*/ 825931 w 931228"/>
                <a:gd name="connsiteY5" fmla="*/ 1034580 h 1580680"/>
                <a:gd name="connsiteX6" fmla="*/ 771956 w 931228"/>
                <a:gd name="connsiteY6" fmla="*/ 971080 h 1580680"/>
                <a:gd name="connsiteX7" fmla="*/ 768781 w 931228"/>
                <a:gd name="connsiteY7" fmla="*/ 796455 h 1580680"/>
                <a:gd name="connsiteX8" fmla="*/ 873556 w 931228"/>
                <a:gd name="connsiteY8" fmla="*/ 485305 h 1580680"/>
                <a:gd name="connsiteX9" fmla="*/ 835456 w 931228"/>
                <a:gd name="connsiteY9" fmla="*/ 228130 h 1580680"/>
                <a:gd name="connsiteX10" fmla="*/ 667181 w 931228"/>
                <a:gd name="connsiteY10" fmla="*/ 53505 h 1580680"/>
                <a:gd name="connsiteX11" fmla="*/ 406831 w 931228"/>
                <a:gd name="connsiteY11" fmla="*/ 2705 h 1580680"/>
                <a:gd name="connsiteX12" fmla="*/ 152831 w 931228"/>
                <a:gd name="connsiteY12" fmla="*/ 120180 h 1580680"/>
                <a:gd name="connsiteX13" fmla="*/ 165531 w 931228"/>
                <a:gd name="connsiteY13" fmla="*/ 278930 h 1580680"/>
                <a:gd name="connsiteX14" fmla="*/ 73456 w 931228"/>
                <a:gd name="connsiteY14" fmla="*/ 380530 h 1580680"/>
                <a:gd name="connsiteX15" fmla="*/ 114731 w 931228"/>
                <a:gd name="connsiteY15" fmla="*/ 494830 h 1580680"/>
                <a:gd name="connsiteX16" fmla="*/ 3606 w 931228"/>
                <a:gd name="connsiteY16" fmla="*/ 752005 h 1580680"/>
                <a:gd name="connsiteX17" fmla="*/ 32181 w 931228"/>
                <a:gd name="connsiteY17" fmla="*/ 869480 h 1580680"/>
                <a:gd name="connsiteX18" fmla="*/ 82981 w 931228"/>
                <a:gd name="connsiteY18" fmla="*/ 936155 h 1580680"/>
                <a:gd name="connsiteX19" fmla="*/ 124256 w 931228"/>
                <a:gd name="connsiteY19" fmla="*/ 926630 h 1580680"/>
                <a:gd name="connsiteX20" fmla="*/ 194106 w 931228"/>
                <a:gd name="connsiteY20" fmla="*/ 825030 h 1580680"/>
                <a:gd name="connsiteX21" fmla="*/ 248081 w 931228"/>
                <a:gd name="connsiteY21" fmla="*/ 825030 h 1580680"/>
                <a:gd name="connsiteX22" fmla="*/ 359206 w 931228"/>
                <a:gd name="connsiteY22" fmla="*/ 704380 h 1580680"/>
                <a:gd name="connsiteX23" fmla="*/ 375081 w 931228"/>
                <a:gd name="connsiteY23" fmla="*/ 1056805 h 1580680"/>
                <a:gd name="connsiteX24" fmla="*/ 178231 w 931228"/>
                <a:gd name="connsiteY24" fmla="*/ 1580680 h 1580680"/>
                <a:gd name="connsiteX0" fmla="*/ 924356 w 931228"/>
                <a:gd name="connsiteY0" fmla="*/ 1574127 h 1580477"/>
                <a:gd name="connsiteX1" fmla="*/ 829106 w 931228"/>
                <a:gd name="connsiteY1" fmla="*/ 1415377 h 1580477"/>
                <a:gd name="connsiteX2" fmla="*/ 749731 w 931228"/>
                <a:gd name="connsiteY2" fmla="*/ 1155027 h 1580477"/>
                <a:gd name="connsiteX3" fmla="*/ 876731 w 931228"/>
                <a:gd name="connsiteY3" fmla="*/ 1101052 h 1580477"/>
                <a:gd name="connsiteX4" fmla="*/ 930706 w 931228"/>
                <a:gd name="connsiteY4" fmla="*/ 1012152 h 1580477"/>
                <a:gd name="connsiteX5" fmla="*/ 825931 w 931228"/>
                <a:gd name="connsiteY5" fmla="*/ 1034377 h 1580477"/>
                <a:gd name="connsiteX6" fmla="*/ 771956 w 931228"/>
                <a:gd name="connsiteY6" fmla="*/ 970877 h 1580477"/>
                <a:gd name="connsiteX7" fmla="*/ 768781 w 931228"/>
                <a:gd name="connsiteY7" fmla="*/ 796252 h 1580477"/>
                <a:gd name="connsiteX8" fmla="*/ 873556 w 931228"/>
                <a:gd name="connsiteY8" fmla="*/ 485102 h 1580477"/>
                <a:gd name="connsiteX9" fmla="*/ 810056 w 931228"/>
                <a:gd name="connsiteY9" fmla="*/ 208877 h 1580477"/>
                <a:gd name="connsiteX10" fmla="*/ 667181 w 931228"/>
                <a:gd name="connsiteY10" fmla="*/ 53302 h 1580477"/>
                <a:gd name="connsiteX11" fmla="*/ 406831 w 931228"/>
                <a:gd name="connsiteY11" fmla="*/ 2502 h 1580477"/>
                <a:gd name="connsiteX12" fmla="*/ 152831 w 931228"/>
                <a:gd name="connsiteY12" fmla="*/ 119977 h 1580477"/>
                <a:gd name="connsiteX13" fmla="*/ 165531 w 931228"/>
                <a:gd name="connsiteY13" fmla="*/ 278727 h 1580477"/>
                <a:gd name="connsiteX14" fmla="*/ 73456 w 931228"/>
                <a:gd name="connsiteY14" fmla="*/ 380327 h 1580477"/>
                <a:gd name="connsiteX15" fmla="*/ 114731 w 931228"/>
                <a:gd name="connsiteY15" fmla="*/ 494627 h 1580477"/>
                <a:gd name="connsiteX16" fmla="*/ 3606 w 931228"/>
                <a:gd name="connsiteY16" fmla="*/ 751802 h 1580477"/>
                <a:gd name="connsiteX17" fmla="*/ 32181 w 931228"/>
                <a:gd name="connsiteY17" fmla="*/ 869277 h 1580477"/>
                <a:gd name="connsiteX18" fmla="*/ 82981 w 931228"/>
                <a:gd name="connsiteY18" fmla="*/ 935952 h 1580477"/>
                <a:gd name="connsiteX19" fmla="*/ 124256 w 931228"/>
                <a:gd name="connsiteY19" fmla="*/ 926427 h 1580477"/>
                <a:gd name="connsiteX20" fmla="*/ 194106 w 931228"/>
                <a:gd name="connsiteY20" fmla="*/ 824827 h 1580477"/>
                <a:gd name="connsiteX21" fmla="*/ 248081 w 931228"/>
                <a:gd name="connsiteY21" fmla="*/ 824827 h 1580477"/>
                <a:gd name="connsiteX22" fmla="*/ 359206 w 931228"/>
                <a:gd name="connsiteY22" fmla="*/ 704177 h 1580477"/>
                <a:gd name="connsiteX23" fmla="*/ 375081 w 931228"/>
                <a:gd name="connsiteY23" fmla="*/ 1056602 h 1580477"/>
                <a:gd name="connsiteX24" fmla="*/ 178231 w 931228"/>
                <a:gd name="connsiteY24" fmla="*/ 1580477 h 1580477"/>
                <a:gd name="connsiteX0" fmla="*/ 924356 w 931228"/>
                <a:gd name="connsiteY0" fmla="*/ 1574096 h 1580446"/>
                <a:gd name="connsiteX1" fmla="*/ 829106 w 931228"/>
                <a:gd name="connsiteY1" fmla="*/ 1415346 h 1580446"/>
                <a:gd name="connsiteX2" fmla="*/ 749731 w 931228"/>
                <a:gd name="connsiteY2" fmla="*/ 1154996 h 1580446"/>
                <a:gd name="connsiteX3" fmla="*/ 876731 w 931228"/>
                <a:gd name="connsiteY3" fmla="*/ 1101021 h 1580446"/>
                <a:gd name="connsiteX4" fmla="*/ 930706 w 931228"/>
                <a:gd name="connsiteY4" fmla="*/ 1012121 h 1580446"/>
                <a:gd name="connsiteX5" fmla="*/ 825931 w 931228"/>
                <a:gd name="connsiteY5" fmla="*/ 1034346 h 1580446"/>
                <a:gd name="connsiteX6" fmla="*/ 771956 w 931228"/>
                <a:gd name="connsiteY6" fmla="*/ 970846 h 1580446"/>
                <a:gd name="connsiteX7" fmla="*/ 768781 w 931228"/>
                <a:gd name="connsiteY7" fmla="*/ 796221 h 1580446"/>
                <a:gd name="connsiteX8" fmla="*/ 873556 w 931228"/>
                <a:gd name="connsiteY8" fmla="*/ 485071 h 1580446"/>
                <a:gd name="connsiteX9" fmla="*/ 825931 w 931228"/>
                <a:gd name="connsiteY9" fmla="*/ 205671 h 1580446"/>
                <a:gd name="connsiteX10" fmla="*/ 667181 w 931228"/>
                <a:gd name="connsiteY10" fmla="*/ 53271 h 1580446"/>
                <a:gd name="connsiteX11" fmla="*/ 406831 w 931228"/>
                <a:gd name="connsiteY11" fmla="*/ 2471 h 1580446"/>
                <a:gd name="connsiteX12" fmla="*/ 152831 w 931228"/>
                <a:gd name="connsiteY12" fmla="*/ 119946 h 1580446"/>
                <a:gd name="connsiteX13" fmla="*/ 165531 w 931228"/>
                <a:gd name="connsiteY13" fmla="*/ 278696 h 1580446"/>
                <a:gd name="connsiteX14" fmla="*/ 73456 w 931228"/>
                <a:gd name="connsiteY14" fmla="*/ 380296 h 1580446"/>
                <a:gd name="connsiteX15" fmla="*/ 114731 w 931228"/>
                <a:gd name="connsiteY15" fmla="*/ 494596 h 1580446"/>
                <a:gd name="connsiteX16" fmla="*/ 3606 w 931228"/>
                <a:gd name="connsiteY16" fmla="*/ 751771 h 1580446"/>
                <a:gd name="connsiteX17" fmla="*/ 32181 w 931228"/>
                <a:gd name="connsiteY17" fmla="*/ 869246 h 1580446"/>
                <a:gd name="connsiteX18" fmla="*/ 82981 w 931228"/>
                <a:gd name="connsiteY18" fmla="*/ 935921 h 1580446"/>
                <a:gd name="connsiteX19" fmla="*/ 124256 w 931228"/>
                <a:gd name="connsiteY19" fmla="*/ 926396 h 1580446"/>
                <a:gd name="connsiteX20" fmla="*/ 194106 w 931228"/>
                <a:gd name="connsiteY20" fmla="*/ 824796 h 1580446"/>
                <a:gd name="connsiteX21" fmla="*/ 248081 w 931228"/>
                <a:gd name="connsiteY21" fmla="*/ 824796 h 1580446"/>
                <a:gd name="connsiteX22" fmla="*/ 359206 w 931228"/>
                <a:gd name="connsiteY22" fmla="*/ 704146 h 1580446"/>
                <a:gd name="connsiteX23" fmla="*/ 375081 w 931228"/>
                <a:gd name="connsiteY23" fmla="*/ 1056571 h 1580446"/>
                <a:gd name="connsiteX24" fmla="*/ 178231 w 931228"/>
                <a:gd name="connsiteY24" fmla="*/ 1580446 h 1580446"/>
                <a:gd name="connsiteX0" fmla="*/ 924356 w 931228"/>
                <a:gd name="connsiteY0" fmla="*/ 1575176 h 1581526"/>
                <a:gd name="connsiteX1" fmla="*/ 829106 w 931228"/>
                <a:gd name="connsiteY1" fmla="*/ 1416426 h 1581526"/>
                <a:gd name="connsiteX2" fmla="*/ 749731 w 931228"/>
                <a:gd name="connsiteY2" fmla="*/ 1156076 h 1581526"/>
                <a:gd name="connsiteX3" fmla="*/ 876731 w 931228"/>
                <a:gd name="connsiteY3" fmla="*/ 1102101 h 1581526"/>
                <a:gd name="connsiteX4" fmla="*/ 930706 w 931228"/>
                <a:gd name="connsiteY4" fmla="*/ 1013201 h 1581526"/>
                <a:gd name="connsiteX5" fmla="*/ 825931 w 931228"/>
                <a:gd name="connsiteY5" fmla="*/ 1035426 h 1581526"/>
                <a:gd name="connsiteX6" fmla="*/ 771956 w 931228"/>
                <a:gd name="connsiteY6" fmla="*/ 971926 h 1581526"/>
                <a:gd name="connsiteX7" fmla="*/ 768781 w 931228"/>
                <a:gd name="connsiteY7" fmla="*/ 797301 h 1581526"/>
                <a:gd name="connsiteX8" fmla="*/ 873556 w 931228"/>
                <a:gd name="connsiteY8" fmla="*/ 486151 h 1581526"/>
                <a:gd name="connsiteX9" fmla="*/ 825931 w 931228"/>
                <a:gd name="connsiteY9" fmla="*/ 206751 h 1581526"/>
                <a:gd name="connsiteX10" fmla="*/ 667181 w 931228"/>
                <a:gd name="connsiteY10" fmla="*/ 54351 h 1581526"/>
                <a:gd name="connsiteX11" fmla="*/ 406831 w 931228"/>
                <a:gd name="connsiteY11" fmla="*/ 3551 h 1581526"/>
                <a:gd name="connsiteX12" fmla="*/ 178231 w 931228"/>
                <a:gd name="connsiteY12" fmla="*/ 140076 h 1581526"/>
                <a:gd name="connsiteX13" fmla="*/ 165531 w 931228"/>
                <a:gd name="connsiteY13" fmla="*/ 279776 h 1581526"/>
                <a:gd name="connsiteX14" fmla="*/ 73456 w 931228"/>
                <a:gd name="connsiteY14" fmla="*/ 381376 h 1581526"/>
                <a:gd name="connsiteX15" fmla="*/ 114731 w 931228"/>
                <a:gd name="connsiteY15" fmla="*/ 495676 h 1581526"/>
                <a:gd name="connsiteX16" fmla="*/ 3606 w 931228"/>
                <a:gd name="connsiteY16" fmla="*/ 752851 h 1581526"/>
                <a:gd name="connsiteX17" fmla="*/ 32181 w 931228"/>
                <a:gd name="connsiteY17" fmla="*/ 870326 h 1581526"/>
                <a:gd name="connsiteX18" fmla="*/ 82981 w 931228"/>
                <a:gd name="connsiteY18" fmla="*/ 937001 h 1581526"/>
                <a:gd name="connsiteX19" fmla="*/ 124256 w 931228"/>
                <a:gd name="connsiteY19" fmla="*/ 927476 h 1581526"/>
                <a:gd name="connsiteX20" fmla="*/ 194106 w 931228"/>
                <a:gd name="connsiteY20" fmla="*/ 825876 h 1581526"/>
                <a:gd name="connsiteX21" fmla="*/ 248081 w 931228"/>
                <a:gd name="connsiteY21" fmla="*/ 825876 h 1581526"/>
                <a:gd name="connsiteX22" fmla="*/ 359206 w 931228"/>
                <a:gd name="connsiteY22" fmla="*/ 705226 h 1581526"/>
                <a:gd name="connsiteX23" fmla="*/ 375081 w 931228"/>
                <a:gd name="connsiteY23" fmla="*/ 1057651 h 1581526"/>
                <a:gd name="connsiteX24" fmla="*/ 178231 w 931228"/>
                <a:gd name="connsiteY24" fmla="*/ 1581526 h 1581526"/>
                <a:gd name="connsiteX0" fmla="*/ 924356 w 931228"/>
                <a:gd name="connsiteY0" fmla="*/ 1576717 h 1583067"/>
                <a:gd name="connsiteX1" fmla="*/ 829106 w 931228"/>
                <a:gd name="connsiteY1" fmla="*/ 1417967 h 1583067"/>
                <a:gd name="connsiteX2" fmla="*/ 749731 w 931228"/>
                <a:gd name="connsiteY2" fmla="*/ 1157617 h 1583067"/>
                <a:gd name="connsiteX3" fmla="*/ 876731 w 931228"/>
                <a:gd name="connsiteY3" fmla="*/ 1103642 h 1583067"/>
                <a:gd name="connsiteX4" fmla="*/ 930706 w 931228"/>
                <a:gd name="connsiteY4" fmla="*/ 1014742 h 1583067"/>
                <a:gd name="connsiteX5" fmla="*/ 825931 w 931228"/>
                <a:gd name="connsiteY5" fmla="*/ 1036967 h 1583067"/>
                <a:gd name="connsiteX6" fmla="*/ 771956 w 931228"/>
                <a:gd name="connsiteY6" fmla="*/ 973467 h 1583067"/>
                <a:gd name="connsiteX7" fmla="*/ 768781 w 931228"/>
                <a:gd name="connsiteY7" fmla="*/ 798842 h 1583067"/>
                <a:gd name="connsiteX8" fmla="*/ 873556 w 931228"/>
                <a:gd name="connsiteY8" fmla="*/ 487692 h 1583067"/>
                <a:gd name="connsiteX9" fmla="*/ 825931 w 931228"/>
                <a:gd name="connsiteY9" fmla="*/ 208292 h 1583067"/>
                <a:gd name="connsiteX10" fmla="*/ 667181 w 931228"/>
                <a:gd name="connsiteY10" fmla="*/ 55892 h 1583067"/>
                <a:gd name="connsiteX11" fmla="*/ 406831 w 931228"/>
                <a:gd name="connsiteY11" fmla="*/ 5092 h 1583067"/>
                <a:gd name="connsiteX12" fmla="*/ 121081 w 931228"/>
                <a:gd name="connsiteY12" fmla="*/ 167017 h 1583067"/>
                <a:gd name="connsiteX13" fmla="*/ 165531 w 931228"/>
                <a:gd name="connsiteY13" fmla="*/ 281317 h 1583067"/>
                <a:gd name="connsiteX14" fmla="*/ 73456 w 931228"/>
                <a:gd name="connsiteY14" fmla="*/ 382917 h 1583067"/>
                <a:gd name="connsiteX15" fmla="*/ 114731 w 931228"/>
                <a:gd name="connsiteY15" fmla="*/ 497217 h 1583067"/>
                <a:gd name="connsiteX16" fmla="*/ 3606 w 931228"/>
                <a:gd name="connsiteY16" fmla="*/ 754392 h 1583067"/>
                <a:gd name="connsiteX17" fmla="*/ 32181 w 931228"/>
                <a:gd name="connsiteY17" fmla="*/ 871867 h 1583067"/>
                <a:gd name="connsiteX18" fmla="*/ 82981 w 931228"/>
                <a:gd name="connsiteY18" fmla="*/ 938542 h 1583067"/>
                <a:gd name="connsiteX19" fmla="*/ 124256 w 931228"/>
                <a:gd name="connsiteY19" fmla="*/ 929017 h 1583067"/>
                <a:gd name="connsiteX20" fmla="*/ 194106 w 931228"/>
                <a:gd name="connsiteY20" fmla="*/ 827417 h 1583067"/>
                <a:gd name="connsiteX21" fmla="*/ 248081 w 931228"/>
                <a:gd name="connsiteY21" fmla="*/ 827417 h 1583067"/>
                <a:gd name="connsiteX22" fmla="*/ 359206 w 931228"/>
                <a:gd name="connsiteY22" fmla="*/ 706767 h 1583067"/>
                <a:gd name="connsiteX23" fmla="*/ 375081 w 931228"/>
                <a:gd name="connsiteY23" fmla="*/ 1059192 h 1583067"/>
                <a:gd name="connsiteX24" fmla="*/ 178231 w 931228"/>
                <a:gd name="connsiteY24" fmla="*/ 1583067 h 1583067"/>
                <a:gd name="connsiteX0" fmla="*/ 924356 w 931228"/>
                <a:gd name="connsiteY0" fmla="*/ 1576717 h 1583067"/>
                <a:gd name="connsiteX1" fmla="*/ 829106 w 931228"/>
                <a:gd name="connsiteY1" fmla="*/ 1417967 h 1583067"/>
                <a:gd name="connsiteX2" fmla="*/ 749731 w 931228"/>
                <a:gd name="connsiteY2" fmla="*/ 1157617 h 1583067"/>
                <a:gd name="connsiteX3" fmla="*/ 876731 w 931228"/>
                <a:gd name="connsiteY3" fmla="*/ 1103642 h 1583067"/>
                <a:gd name="connsiteX4" fmla="*/ 930706 w 931228"/>
                <a:gd name="connsiteY4" fmla="*/ 1014742 h 1583067"/>
                <a:gd name="connsiteX5" fmla="*/ 825931 w 931228"/>
                <a:gd name="connsiteY5" fmla="*/ 1036967 h 1583067"/>
                <a:gd name="connsiteX6" fmla="*/ 771956 w 931228"/>
                <a:gd name="connsiteY6" fmla="*/ 973467 h 1583067"/>
                <a:gd name="connsiteX7" fmla="*/ 768781 w 931228"/>
                <a:gd name="connsiteY7" fmla="*/ 798842 h 1583067"/>
                <a:gd name="connsiteX8" fmla="*/ 873556 w 931228"/>
                <a:gd name="connsiteY8" fmla="*/ 487692 h 1583067"/>
                <a:gd name="connsiteX9" fmla="*/ 825931 w 931228"/>
                <a:gd name="connsiteY9" fmla="*/ 208292 h 1583067"/>
                <a:gd name="connsiteX10" fmla="*/ 667181 w 931228"/>
                <a:gd name="connsiteY10" fmla="*/ 55892 h 1583067"/>
                <a:gd name="connsiteX11" fmla="*/ 406831 w 931228"/>
                <a:gd name="connsiteY11" fmla="*/ 5092 h 1583067"/>
                <a:gd name="connsiteX12" fmla="*/ 121081 w 931228"/>
                <a:gd name="connsiteY12" fmla="*/ 167017 h 1583067"/>
                <a:gd name="connsiteX13" fmla="*/ 152831 w 931228"/>
                <a:gd name="connsiteY13" fmla="*/ 284492 h 1583067"/>
                <a:gd name="connsiteX14" fmla="*/ 73456 w 931228"/>
                <a:gd name="connsiteY14" fmla="*/ 382917 h 1583067"/>
                <a:gd name="connsiteX15" fmla="*/ 114731 w 931228"/>
                <a:gd name="connsiteY15" fmla="*/ 497217 h 1583067"/>
                <a:gd name="connsiteX16" fmla="*/ 3606 w 931228"/>
                <a:gd name="connsiteY16" fmla="*/ 754392 h 1583067"/>
                <a:gd name="connsiteX17" fmla="*/ 32181 w 931228"/>
                <a:gd name="connsiteY17" fmla="*/ 871867 h 1583067"/>
                <a:gd name="connsiteX18" fmla="*/ 82981 w 931228"/>
                <a:gd name="connsiteY18" fmla="*/ 938542 h 1583067"/>
                <a:gd name="connsiteX19" fmla="*/ 124256 w 931228"/>
                <a:gd name="connsiteY19" fmla="*/ 929017 h 1583067"/>
                <a:gd name="connsiteX20" fmla="*/ 194106 w 931228"/>
                <a:gd name="connsiteY20" fmla="*/ 827417 h 1583067"/>
                <a:gd name="connsiteX21" fmla="*/ 248081 w 931228"/>
                <a:gd name="connsiteY21" fmla="*/ 827417 h 1583067"/>
                <a:gd name="connsiteX22" fmla="*/ 359206 w 931228"/>
                <a:gd name="connsiteY22" fmla="*/ 706767 h 1583067"/>
                <a:gd name="connsiteX23" fmla="*/ 375081 w 931228"/>
                <a:gd name="connsiteY23" fmla="*/ 1059192 h 1583067"/>
                <a:gd name="connsiteX24" fmla="*/ 178231 w 931228"/>
                <a:gd name="connsiteY24" fmla="*/ 1583067 h 1583067"/>
                <a:gd name="connsiteX0" fmla="*/ 924356 w 931228"/>
                <a:gd name="connsiteY0" fmla="*/ 1576717 h 1583067"/>
                <a:gd name="connsiteX1" fmla="*/ 829106 w 931228"/>
                <a:gd name="connsiteY1" fmla="*/ 1417967 h 1583067"/>
                <a:gd name="connsiteX2" fmla="*/ 749731 w 931228"/>
                <a:gd name="connsiteY2" fmla="*/ 1157617 h 1583067"/>
                <a:gd name="connsiteX3" fmla="*/ 876731 w 931228"/>
                <a:gd name="connsiteY3" fmla="*/ 1103642 h 1583067"/>
                <a:gd name="connsiteX4" fmla="*/ 930706 w 931228"/>
                <a:gd name="connsiteY4" fmla="*/ 1014742 h 1583067"/>
                <a:gd name="connsiteX5" fmla="*/ 825931 w 931228"/>
                <a:gd name="connsiteY5" fmla="*/ 1036967 h 1583067"/>
                <a:gd name="connsiteX6" fmla="*/ 771956 w 931228"/>
                <a:gd name="connsiteY6" fmla="*/ 973467 h 1583067"/>
                <a:gd name="connsiteX7" fmla="*/ 768781 w 931228"/>
                <a:gd name="connsiteY7" fmla="*/ 798842 h 1583067"/>
                <a:gd name="connsiteX8" fmla="*/ 873556 w 931228"/>
                <a:gd name="connsiteY8" fmla="*/ 487692 h 1583067"/>
                <a:gd name="connsiteX9" fmla="*/ 825931 w 931228"/>
                <a:gd name="connsiteY9" fmla="*/ 208292 h 1583067"/>
                <a:gd name="connsiteX10" fmla="*/ 667181 w 931228"/>
                <a:gd name="connsiteY10" fmla="*/ 55892 h 1583067"/>
                <a:gd name="connsiteX11" fmla="*/ 406831 w 931228"/>
                <a:gd name="connsiteY11" fmla="*/ 5092 h 1583067"/>
                <a:gd name="connsiteX12" fmla="*/ 121081 w 931228"/>
                <a:gd name="connsiteY12" fmla="*/ 167017 h 1583067"/>
                <a:gd name="connsiteX13" fmla="*/ 146481 w 931228"/>
                <a:gd name="connsiteY13" fmla="*/ 284492 h 1583067"/>
                <a:gd name="connsiteX14" fmla="*/ 73456 w 931228"/>
                <a:gd name="connsiteY14" fmla="*/ 382917 h 1583067"/>
                <a:gd name="connsiteX15" fmla="*/ 114731 w 931228"/>
                <a:gd name="connsiteY15" fmla="*/ 497217 h 1583067"/>
                <a:gd name="connsiteX16" fmla="*/ 3606 w 931228"/>
                <a:gd name="connsiteY16" fmla="*/ 754392 h 1583067"/>
                <a:gd name="connsiteX17" fmla="*/ 32181 w 931228"/>
                <a:gd name="connsiteY17" fmla="*/ 871867 h 1583067"/>
                <a:gd name="connsiteX18" fmla="*/ 82981 w 931228"/>
                <a:gd name="connsiteY18" fmla="*/ 938542 h 1583067"/>
                <a:gd name="connsiteX19" fmla="*/ 124256 w 931228"/>
                <a:gd name="connsiteY19" fmla="*/ 929017 h 1583067"/>
                <a:gd name="connsiteX20" fmla="*/ 194106 w 931228"/>
                <a:gd name="connsiteY20" fmla="*/ 827417 h 1583067"/>
                <a:gd name="connsiteX21" fmla="*/ 248081 w 931228"/>
                <a:gd name="connsiteY21" fmla="*/ 827417 h 1583067"/>
                <a:gd name="connsiteX22" fmla="*/ 359206 w 931228"/>
                <a:gd name="connsiteY22" fmla="*/ 706767 h 1583067"/>
                <a:gd name="connsiteX23" fmla="*/ 375081 w 931228"/>
                <a:gd name="connsiteY23" fmla="*/ 1059192 h 1583067"/>
                <a:gd name="connsiteX24" fmla="*/ 178231 w 931228"/>
                <a:gd name="connsiteY24" fmla="*/ 1583067 h 1583067"/>
                <a:gd name="connsiteX0" fmla="*/ 925012 w 931884"/>
                <a:gd name="connsiteY0" fmla="*/ 1576717 h 1583067"/>
                <a:gd name="connsiteX1" fmla="*/ 829762 w 931884"/>
                <a:gd name="connsiteY1" fmla="*/ 1417967 h 1583067"/>
                <a:gd name="connsiteX2" fmla="*/ 750387 w 931884"/>
                <a:gd name="connsiteY2" fmla="*/ 1157617 h 1583067"/>
                <a:gd name="connsiteX3" fmla="*/ 877387 w 931884"/>
                <a:gd name="connsiteY3" fmla="*/ 1103642 h 1583067"/>
                <a:gd name="connsiteX4" fmla="*/ 931362 w 931884"/>
                <a:gd name="connsiteY4" fmla="*/ 1014742 h 1583067"/>
                <a:gd name="connsiteX5" fmla="*/ 826587 w 931884"/>
                <a:gd name="connsiteY5" fmla="*/ 1036967 h 1583067"/>
                <a:gd name="connsiteX6" fmla="*/ 772612 w 931884"/>
                <a:gd name="connsiteY6" fmla="*/ 973467 h 1583067"/>
                <a:gd name="connsiteX7" fmla="*/ 769437 w 931884"/>
                <a:gd name="connsiteY7" fmla="*/ 798842 h 1583067"/>
                <a:gd name="connsiteX8" fmla="*/ 874212 w 931884"/>
                <a:gd name="connsiteY8" fmla="*/ 487692 h 1583067"/>
                <a:gd name="connsiteX9" fmla="*/ 826587 w 931884"/>
                <a:gd name="connsiteY9" fmla="*/ 208292 h 1583067"/>
                <a:gd name="connsiteX10" fmla="*/ 667837 w 931884"/>
                <a:gd name="connsiteY10" fmla="*/ 55892 h 1583067"/>
                <a:gd name="connsiteX11" fmla="*/ 407487 w 931884"/>
                <a:gd name="connsiteY11" fmla="*/ 5092 h 1583067"/>
                <a:gd name="connsiteX12" fmla="*/ 121737 w 931884"/>
                <a:gd name="connsiteY12" fmla="*/ 167017 h 1583067"/>
                <a:gd name="connsiteX13" fmla="*/ 147137 w 931884"/>
                <a:gd name="connsiteY13" fmla="*/ 284492 h 1583067"/>
                <a:gd name="connsiteX14" fmla="*/ 74112 w 931884"/>
                <a:gd name="connsiteY14" fmla="*/ 382917 h 1583067"/>
                <a:gd name="connsiteX15" fmla="*/ 115387 w 931884"/>
                <a:gd name="connsiteY15" fmla="*/ 497217 h 1583067"/>
                <a:gd name="connsiteX16" fmla="*/ 4262 w 931884"/>
                <a:gd name="connsiteY16" fmla="*/ 754392 h 1583067"/>
                <a:gd name="connsiteX17" fmla="*/ 32837 w 931884"/>
                <a:gd name="connsiteY17" fmla="*/ 871867 h 1583067"/>
                <a:gd name="connsiteX18" fmla="*/ 124912 w 931884"/>
                <a:gd name="connsiteY18" fmla="*/ 929017 h 1583067"/>
                <a:gd name="connsiteX19" fmla="*/ 194762 w 931884"/>
                <a:gd name="connsiteY19" fmla="*/ 827417 h 1583067"/>
                <a:gd name="connsiteX20" fmla="*/ 248737 w 931884"/>
                <a:gd name="connsiteY20" fmla="*/ 827417 h 1583067"/>
                <a:gd name="connsiteX21" fmla="*/ 359862 w 931884"/>
                <a:gd name="connsiteY21" fmla="*/ 706767 h 1583067"/>
                <a:gd name="connsiteX22" fmla="*/ 375737 w 931884"/>
                <a:gd name="connsiteY22" fmla="*/ 1059192 h 1583067"/>
                <a:gd name="connsiteX23" fmla="*/ 178887 w 931884"/>
                <a:gd name="connsiteY23" fmla="*/ 1583067 h 1583067"/>
                <a:gd name="connsiteX0" fmla="*/ 924540 w 931412"/>
                <a:gd name="connsiteY0" fmla="*/ 1576717 h 1583067"/>
                <a:gd name="connsiteX1" fmla="*/ 829290 w 931412"/>
                <a:gd name="connsiteY1" fmla="*/ 1417967 h 1583067"/>
                <a:gd name="connsiteX2" fmla="*/ 749915 w 931412"/>
                <a:gd name="connsiteY2" fmla="*/ 1157617 h 1583067"/>
                <a:gd name="connsiteX3" fmla="*/ 876915 w 931412"/>
                <a:gd name="connsiteY3" fmla="*/ 1103642 h 1583067"/>
                <a:gd name="connsiteX4" fmla="*/ 930890 w 931412"/>
                <a:gd name="connsiteY4" fmla="*/ 1014742 h 1583067"/>
                <a:gd name="connsiteX5" fmla="*/ 826115 w 931412"/>
                <a:gd name="connsiteY5" fmla="*/ 1036967 h 1583067"/>
                <a:gd name="connsiteX6" fmla="*/ 772140 w 931412"/>
                <a:gd name="connsiteY6" fmla="*/ 973467 h 1583067"/>
                <a:gd name="connsiteX7" fmla="*/ 768965 w 931412"/>
                <a:gd name="connsiteY7" fmla="*/ 798842 h 1583067"/>
                <a:gd name="connsiteX8" fmla="*/ 873740 w 931412"/>
                <a:gd name="connsiteY8" fmla="*/ 487692 h 1583067"/>
                <a:gd name="connsiteX9" fmla="*/ 826115 w 931412"/>
                <a:gd name="connsiteY9" fmla="*/ 208292 h 1583067"/>
                <a:gd name="connsiteX10" fmla="*/ 667365 w 931412"/>
                <a:gd name="connsiteY10" fmla="*/ 55892 h 1583067"/>
                <a:gd name="connsiteX11" fmla="*/ 407015 w 931412"/>
                <a:gd name="connsiteY11" fmla="*/ 5092 h 1583067"/>
                <a:gd name="connsiteX12" fmla="*/ 121265 w 931412"/>
                <a:gd name="connsiteY12" fmla="*/ 167017 h 1583067"/>
                <a:gd name="connsiteX13" fmla="*/ 146665 w 931412"/>
                <a:gd name="connsiteY13" fmla="*/ 284492 h 1583067"/>
                <a:gd name="connsiteX14" fmla="*/ 73640 w 931412"/>
                <a:gd name="connsiteY14" fmla="*/ 382917 h 1583067"/>
                <a:gd name="connsiteX15" fmla="*/ 114915 w 931412"/>
                <a:gd name="connsiteY15" fmla="*/ 497217 h 1583067"/>
                <a:gd name="connsiteX16" fmla="*/ 3790 w 931412"/>
                <a:gd name="connsiteY16" fmla="*/ 754392 h 1583067"/>
                <a:gd name="connsiteX17" fmla="*/ 32365 w 931412"/>
                <a:gd name="connsiteY17" fmla="*/ 871867 h 1583067"/>
                <a:gd name="connsiteX18" fmla="*/ 95865 w 931412"/>
                <a:gd name="connsiteY18" fmla="*/ 902823 h 1583067"/>
                <a:gd name="connsiteX19" fmla="*/ 194290 w 931412"/>
                <a:gd name="connsiteY19" fmla="*/ 827417 h 1583067"/>
                <a:gd name="connsiteX20" fmla="*/ 248265 w 931412"/>
                <a:gd name="connsiteY20" fmla="*/ 827417 h 1583067"/>
                <a:gd name="connsiteX21" fmla="*/ 359390 w 931412"/>
                <a:gd name="connsiteY21" fmla="*/ 706767 h 1583067"/>
                <a:gd name="connsiteX22" fmla="*/ 375265 w 931412"/>
                <a:gd name="connsiteY22" fmla="*/ 1059192 h 1583067"/>
                <a:gd name="connsiteX23" fmla="*/ 178415 w 931412"/>
                <a:gd name="connsiteY23" fmla="*/ 1583067 h 1583067"/>
                <a:gd name="connsiteX0" fmla="*/ 924540 w 931412"/>
                <a:gd name="connsiteY0" fmla="*/ 1576717 h 1583067"/>
                <a:gd name="connsiteX1" fmla="*/ 829290 w 931412"/>
                <a:gd name="connsiteY1" fmla="*/ 1417967 h 1583067"/>
                <a:gd name="connsiteX2" fmla="*/ 749915 w 931412"/>
                <a:gd name="connsiteY2" fmla="*/ 1157617 h 1583067"/>
                <a:gd name="connsiteX3" fmla="*/ 876915 w 931412"/>
                <a:gd name="connsiteY3" fmla="*/ 1103642 h 1583067"/>
                <a:gd name="connsiteX4" fmla="*/ 930890 w 931412"/>
                <a:gd name="connsiteY4" fmla="*/ 1014742 h 1583067"/>
                <a:gd name="connsiteX5" fmla="*/ 826115 w 931412"/>
                <a:gd name="connsiteY5" fmla="*/ 1036967 h 1583067"/>
                <a:gd name="connsiteX6" fmla="*/ 772140 w 931412"/>
                <a:gd name="connsiteY6" fmla="*/ 973467 h 1583067"/>
                <a:gd name="connsiteX7" fmla="*/ 768965 w 931412"/>
                <a:gd name="connsiteY7" fmla="*/ 798842 h 1583067"/>
                <a:gd name="connsiteX8" fmla="*/ 873740 w 931412"/>
                <a:gd name="connsiteY8" fmla="*/ 487692 h 1583067"/>
                <a:gd name="connsiteX9" fmla="*/ 826115 w 931412"/>
                <a:gd name="connsiteY9" fmla="*/ 208292 h 1583067"/>
                <a:gd name="connsiteX10" fmla="*/ 667365 w 931412"/>
                <a:gd name="connsiteY10" fmla="*/ 55892 h 1583067"/>
                <a:gd name="connsiteX11" fmla="*/ 407015 w 931412"/>
                <a:gd name="connsiteY11" fmla="*/ 5092 h 1583067"/>
                <a:gd name="connsiteX12" fmla="*/ 121265 w 931412"/>
                <a:gd name="connsiteY12" fmla="*/ 167017 h 1583067"/>
                <a:gd name="connsiteX13" fmla="*/ 146665 w 931412"/>
                <a:gd name="connsiteY13" fmla="*/ 284492 h 1583067"/>
                <a:gd name="connsiteX14" fmla="*/ 73640 w 931412"/>
                <a:gd name="connsiteY14" fmla="*/ 382917 h 1583067"/>
                <a:gd name="connsiteX15" fmla="*/ 114915 w 931412"/>
                <a:gd name="connsiteY15" fmla="*/ 497217 h 1583067"/>
                <a:gd name="connsiteX16" fmla="*/ 3790 w 931412"/>
                <a:gd name="connsiteY16" fmla="*/ 754392 h 1583067"/>
                <a:gd name="connsiteX17" fmla="*/ 32365 w 931412"/>
                <a:gd name="connsiteY17" fmla="*/ 871867 h 1583067"/>
                <a:gd name="connsiteX18" fmla="*/ 95865 w 931412"/>
                <a:gd name="connsiteY18" fmla="*/ 902823 h 1583067"/>
                <a:gd name="connsiteX19" fmla="*/ 194290 w 931412"/>
                <a:gd name="connsiteY19" fmla="*/ 827417 h 1583067"/>
                <a:gd name="connsiteX20" fmla="*/ 248265 w 931412"/>
                <a:gd name="connsiteY20" fmla="*/ 827417 h 1583067"/>
                <a:gd name="connsiteX21" fmla="*/ 359390 w 931412"/>
                <a:gd name="connsiteY21" fmla="*/ 706767 h 1583067"/>
                <a:gd name="connsiteX22" fmla="*/ 375265 w 931412"/>
                <a:gd name="connsiteY22" fmla="*/ 1059192 h 1583067"/>
                <a:gd name="connsiteX23" fmla="*/ 178415 w 931412"/>
                <a:gd name="connsiteY23" fmla="*/ 1583067 h 1583067"/>
                <a:gd name="connsiteX0" fmla="*/ 924540 w 931412"/>
                <a:gd name="connsiteY0" fmla="*/ 1576717 h 1583067"/>
                <a:gd name="connsiteX1" fmla="*/ 829290 w 931412"/>
                <a:gd name="connsiteY1" fmla="*/ 1417967 h 1583067"/>
                <a:gd name="connsiteX2" fmla="*/ 749915 w 931412"/>
                <a:gd name="connsiteY2" fmla="*/ 1157617 h 1583067"/>
                <a:gd name="connsiteX3" fmla="*/ 876915 w 931412"/>
                <a:gd name="connsiteY3" fmla="*/ 1103642 h 1583067"/>
                <a:gd name="connsiteX4" fmla="*/ 930890 w 931412"/>
                <a:gd name="connsiteY4" fmla="*/ 1014742 h 1583067"/>
                <a:gd name="connsiteX5" fmla="*/ 826115 w 931412"/>
                <a:gd name="connsiteY5" fmla="*/ 1036967 h 1583067"/>
                <a:gd name="connsiteX6" fmla="*/ 772140 w 931412"/>
                <a:gd name="connsiteY6" fmla="*/ 973467 h 1583067"/>
                <a:gd name="connsiteX7" fmla="*/ 768965 w 931412"/>
                <a:gd name="connsiteY7" fmla="*/ 798842 h 1583067"/>
                <a:gd name="connsiteX8" fmla="*/ 873740 w 931412"/>
                <a:gd name="connsiteY8" fmla="*/ 487692 h 1583067"/>
                <a:gd name="connsiteX9" fmla="*/ 826115 w 931412"/>
                <a:gd name="connsiteY9" fmla="*/ 208292 h 1583067"/>
                <a:gd name="connsiteX10" fmla="*/ 667365 w 931412"/>
                <a:gd name="connsiteY10" fmla="*/ 55892 h 1583067"/>
                <a:gd name="connsiteX11" fmla="*/ 407015 w 931412"/>
                <a:gd name="connsiteY11" fmla="*/ 5092 h 1583067"/>
                <a:gd name="connsiteX12" fmla="*/ 121265 w 931412"/>
                <a:gd name="connsiteY12" fmla="*/ 167017 h 1583067"/>
                <a:gd name="connsiteX13" fmla="*/ 146665 w 931412"/>
                <a:gd name="connsiteY13" fmla="*/ 284492 h 1583067"/>
                <a:gd name="connsiteX14" fmla="*/ 73640 w 931412"/>
                <a:gd name="connsiteY14" fmla="*/ 382917 h 1583067"/>
                <a:gd name="connsiteX15" fmla="*/ 114915 w 931412"/>
                <a:gd name="connsiteY15" fmla="*/ 497217 h 1583067"/>
                <a:gd name="connsiteX16" fmla="*/ 3790 w 931412"/>
                <a:gd name="connsiteY16" fmla="*/ 754392 h 1583067"/>
                <a:gd name="connsiteX17" fmla="*/ 32365 w 931412"/>
                <a:gd name="connsiteY17" fmla="*/ 871867 h 1583067"/>
                <a:gd name="connsiteX18" fmla="*/ 95865 w 931412"/>
                <a:gd name="connsiteY18" fmla="*/ 902823 h 1583067"/>
                <a:gd name="connsiteX19" fmla="*/ 194290 w 931412"/>
                <a:gd name="connsiteY19" fmla="*/ 827417 h 1583067"/>
                <a:gd name="connsiteX20" fmla="*/ 248265 w 931412"/>
                <a:gd name="connsiteY20" fmla="*/ 827417 h 1583067"/>
                <a:gd name="connsiteX21" fmla="*/ 359390 w 931412"/>
                <a:gd name="connsiteY21" fmla="*/ 706767 h 1583067"/>
                <a:gd name="connsiteX22" fmla="*/ 375265 w 931412"/>
                <a:gd name="connsiteY22" fmla="*/ 1059192 h 1583067"/>
                <a:gd name="connsiteX23" fmla="*/ 178415 w 931412"/>
                <a:gd name="connsiteY23" fmla="*/ 1583067 h 1583067"/>
                <a:gd name="connsiteX0" fmla="*/ 924540 w 931363"/>
                <a:gd name="connsiteY0" fmla="*/ 1576717 h 1583067"/>
                <a:gd name="connsiteX1" fmla="*/ 829290 w 931363"/>
                <a:gd name="connsiteY1" fmla="*/ 1417967 h 1583067"/>
                <a:gd name="connsiteX2" fmla="*/ 771346 w 931363"/>
                <a:gd name="connsiteY2" fmla="*/ 1145711 h 1583067"/>
                <a:gd name="connsiteX3" fmla="*/ 876915 w 931363"/>
                <a:gd name="connsiteY3" fmla="*/ 1103642 h 1583067"/>
                <a:gd name="connsiteX4" fmla="*/ 930890 w 931363"/>
                <a:gd name="connsiteY4" fmla="*/ 1014742 h 1583067"/>
                <a:gd name="connsiteX5" fmla="*/ 826115 w 931363"/>
                <a:gd name="connsiteY5" fmla="*/ 1036967 h 1583067"/>
                <a:gd name="connsiteX6" fmla="*/ 772140 w 931363"/>
                <a:gd name="connsiteY6" fmla="*/ 973467 h 1583067"/>
                <a:gd name="connsiteX7" fmla="*/ 768965 w 931363"/>
                <a:gd name="connsiteY7" fmla="*/ 798842 h 1583067"/>
                <a:gd name="connsiteX8" fmla="*/ 873740 w 931363"/>
                <a:gd name="connsiteY8" fmla="*/ 487692 h 1583067"/>
                <a:gd name="connsiteX9" fmla="*/ 826115 w 931363"/>
                <a:gd name="connsiteY9" fmla="*/ 208292 h 1583067"/>
                <a:gd name="connsiteX10" fmla="*/ 667365 w 931363"/>
                <a:gd name="connsiteY10" fmla="*/ 55892 h 1583067"/>
                <a:gd name="connsiteX11" fmla="*/ 407015 w 931363"/>
                <a:gd name="connsiteY11" fmla="*/ 5092 h 1583067"/>
                <a:gd name="connsiteX12" fmla="*/ 121265 w 931363"/>
                <a:gd name="connsiteY12" fmla="*/ 167017 h 1583067"/>
                <a:gd name="connsiteX13" fmla="*/ 146665 w 931363"/>
                <a:gd name="connsiteY13" fmla="*/ 284492 h 1583067"/>
                <a:gd name="connsiteX14" fmla="*/ 73640 w 931363"/>
                <a:gd name="connsiteY14" fmla="*/ 382917 h 1583067"/>
                <a:gd name="connsiteX15" fmla="*/ 114915 w 931363"/>
                <a:gd name="connsiteY15" fmla="*/ 497217 h 1583067"/>
                <a:gd name="connsiteX16" fmla="*/ 3790 w 931363"/>
                <a:gd name="connsiteY16" fmla="*/ 754392 h 1583067"/>
                <a:gd name="connsiteX17" fmla="*/ 32365 w 931363"/>
                <a:gd name="connsiteY17" fmla="*/ 871867 h 1583067"/>
                <a:gd name="connsiteX18" fmla="*/ 95865 w 931363"/>
                <a:gd name="connsiteY18" fmla="*/ 902823 h 1583067"/>
                <a:gd name="connsiteX19" fmla="*/ 194290 w 931363"/>
                <a:gd name="connsiteY19" fmla="*/ 827417 h 1583067"/>
                <a:gd name="connsiteX20" fmla="*/ 248265 w 931363"/>
                <a:gd name="connsiteY20" fmla="*/ 827417 h 1583067"/>
                <a:gd name="connsiteX21" fmla="*/ 359390 w 931363"/>
                <a:gd name="connsiteY21" fmla="*/ 706767 h 1583067"/>
                <a:gd name="connsiteX22" fmla="*/ 375265 w 931363"/>
                <a:gd name="connsiteY22" fmla="*/ 1059192 h 1583067"/>
                <a:gd name="connsiteX23" fmla="*/ 178415 w 931363"/>
                <a:gd name="connsiteY23" fmla="*/ 1583067 h 1583067"/>
                <a:gd name="connsiteX0" fmla="*/ 924540 w 931363"/>
                <a:gd name="connsiteY0" fmla="*/ 1576717 h 1583067"/>
                <a:gd name="connsiteX1" fmla="*/ 829290 w 931363"/>
                <a:gd name="connsiteY1" fmla="*/ 1417967 h 1583067"/>
                <a:gd name="connsiteX2" fmla="*/ 771346 w 931363"/>
                <a:gd name="connsiteY2" fmla="*/ 1145711 h 1583067"/>
                <a:gd name="connsiteX3" fmla="*/ 876915 w 931363"/>
                <a:gd name="connsiteY3" fmla="*/ 1103642 h 1583067"/>
                <a:gd name="connsiteX4" fmla="*/ 930890 w 931363"/>
                <a:gd name="connsiteY4" fmla="*/ 1014742 h 1583067"/>
                <a:gd name="connsiteX5" fmla="*/ 826115 w 931363"/>
                <a:gd name="connsiteY5" fmla="*/ 1036967 h 1583067"/>
                <a:gd name="connsiteX6" fmla="*/ 772140 w 931363"/>
                <a:gd name="connsiteY6" fmla="*/ 973467 h 1583067"/>
                <a:gd name="connsiteX7" fmla="*/ 768965 w 931363"/>
                <a:gd name="connsiteY7" fmla="*/ 798842 h 1583067"/>
                <a:gd name="connsiteX8" fmla="*/ 873740 w 931363"/>
                <a:gd name="connsiteY8" fmla="*/ 487692 h 1583067"/>
                <a:gd name="connsiteX9" fmla="*/ 826115 w 931363"/>
                <a:gd name="connsiteY9" fmla="*/ 208292 h 1583067"/>
                <a:gd name="connsiteX10" fmla="*/ 667365 w 931363"/>
                <a:gd name="connsiteY10" fmla="*/ 55892 h 1583067"/>
                <a:gd name="connsiteX11" fmla="*/ 407015 w 931363"/>
                <a:gd name="connsiteY11" fmla="*/ 5092 h 1583067"/>
                <a:gd name="connsiteX12" fmla="*/ 121265 w 931363"/>
                <a:gd name="connsiteY12" fmla="*/ 167017 h 1583067"/>
                <a:gd name="connsiteX13" fmla="*/ 146665 w 931363"/>
                <a:gd name="connsiteY13" fmla="*/ 284492 h 1583067"/>
                <a:gd name="connsiteX14" fmla="*/ 73640 w 931363"/>
                <a:gd name="connsiteY14" fmla="*/ 382917 h 1583067"/>
                <a:gd name="connsiteX15" fmla="*/ 114915 w 931363"/>
                <a:gd name="connsiteY15" fmla="*/ 497217 h 1583067"/>
                <a:gd name="connsiteX16" fmla="*/ 3790 w 931363"/>
                <a:gd name="connsiteY16" fmla="*/ 754392 h 1583067"/>
                <a:gd name="connsiteX17" fmla="*/ 32365 w 931363"/>
                <a:gd name="connsiteY17" fmla="*/ 871867 h 1583067"/>
                <a:gd name="connsiteX18" fmla="*/ 95865 w 931363"/>
                <a:gd name="connsiteY18" fmla="*/ 902823 h 1583067"/>
                <a:gd name="connsiteX19" fmla="*/ 194290 w 931363"/>
                <a:gd name="connsiteY19" fmla="*/ 827417 h 1583067"/>
                <a:gd name="connsiteX20" fmla="*/ 248265 w 931363"/>
                <a:gd name="connsiteY20" fmla="*/ 827417 h 1583067"/>
                <a:gd name="connsiteX21" fmla="*/ 359390 w 931363"/>
                <a:gd name="connsiteY21" fmla="*/ 706767 h 1583067"/>
                <a:gd name="connsiteX22" fmla="*/ 375265 w 931363"/>
                <a:gd name="connsiteY22" fmla="*/ 1059192 h 1583067"/>
                <a:gd name="connsiteX23" fmla="*/ 178415 w 931363"/>
                <a:gd name="connsiteY23" fmla="*/ 1583067 h 1583067"/>
                <a:gd name="connsiteX0" fmla="*/ 924540 w 931363"/>
                <a:gd name="connsiteY0" fmla="*/ 1576717 h 1583067"/>
                <a:gd name="connsiteX1" fmla="*/ 829290 w 931363"/>
                <a:gd name="connsiteY1" fmla="*/ 1417967 h 1583067"/>
                <a:gd name="connsiteX2" fmla="*/ 771346 w 931363"/>
                <a:gd name="connsiteY2" fmla="*/ 1145711 h 1583067"/>
                <a:gd name="connsiteX3" fmla="*/ 876915 w 931363"/>
                <a:gd name="connsiteY3" fmla="*/ 1096499 h 1583067"/>
                <a:gd name="connsiteX4" fmla="*/ 930890 w 931363"/>
                <a:gd name="connsiteY4" fmla="*/ 1014742 h 1583067"/>
                <a:gd name="connsiteX5" fmla="*/ 826115 w 931363"/>
                <a:gd name="connsiteY5" fmla="*/ 1036967 h 1583067"/>
                <a:gd name="connsiteX6" fmla="*/ 772140 w 931363"/>
                <a:gd name="connsiteY6" fmla="*/ 973467 h 1583067"/>
                <a:gd name="connsiteX7" fmla="*/ 768965 w 931363"/>
                <a:gd name="connsiteY7" fmla="*/ 798842 h 1583067"/>
                <a:gd name="connsiteX8" fmla="*/ 873740 w 931363"/>
                <a:gd name="connsiteY8" fmla="*/ 487692 h 1583067"/>
                <a:gd name="connsiteX9" fmla="*/ 826115 w 931363"/>
                <a:gd name="connsiteY9" fmla="*/ 208292 h 1583067"/>
                <a:gd name="connsiteX10" fmla="*/ 667365 w 931363"/>
                <a:gd name="connsiteY10" fmla="*/ 55892 h 1583067"/>
                <a:gd name="connsiteX11" fmla="*/ 407015 w 931363"/>
                <a:gd name="connsiteY11" fmla="*/ 5092 h 1583067"/>
                <a:gd name="connsiteX12" fmla="*/ 121265 w 931363"/>
                <a:gd name="connsiteY12" fmla="*/ 167017 h 1583067"/>
                <a:gd name="connsiteX13" fmla="*/ 146665 w 931363"/>
                <a:gd name="connsiteY13" fmla="*/ 284492 h 1583067"/>
                <a:gd name="connsiteX14" fmla="*/ 73640 w 931363"/>
                <a:gd name="connsiteY14" fmla="*/ 382917 h 1583067"/>
                <a:gd name="connsiteX15" fmla="*/ 114915 w 931363"/>
                <a:gd name="connsiteY15" fmla="*/ 497217 h 1583067"/>
                <a:gd name="connsiteX16" fmla="*/ 3790 w 931363"/>
                <a:gd name="connsiteY16" fmla="*/ 754392 h 1583067"/>
                <a:gd name="connsiteX17" fmla="*/ 32365 w 931363"/>
                <a:gd name="connsiteY17" fmla="*/ 871867 h 1583067"/>
                <a:gd name="connsiteX18" fmla="*/ 95865 w 931363"/>
                <a:gd name="connsiteY18" fmla="*/ 902823 h 1583067"/>
                <a:gd name="connsiteX19" fmla="*/ 194290 w 931363"/>
                <a:gd name="connsiteY19" fmla="*/ 827417 h 1583067"/>
                <a:gd name="connsiteX20" fmla="*/ 248265 w 931363"/>
                <a:gd name="connsiteY20" fmla="*/ 827417 h 1583067"/>
                <a:gd name="connsiteX21" fmla="*/ 359390 w 931363"/>
                <a:gd name="connsiteY21" fmla="*/ 706767 h 1583067"/>
                <a:gd name="connsiteX22" fmla="*/ 375265 w 931363"/>
                <a:gd name="connsiteY22" fmla="*/ 1059192 h 1583067"/>
                <a:gd name="connsiteX23" fmla="*/ 178415 w 931363"/>
                <a:gd name="connsiteY23" fmla="*/ 1583067 h 1583067"/>
                <a:gd name="connsiteX0" fmla="*/ 924540 w 931554"/>
                <a:gd name="connsiteY0" fmla="*/ 1576717 h 1583067"/>
                <a:gd name="connsiteX1" fmla="*/ 829290 w 931554"/>
                <a:gd name="connsiteY1" fmla="*/ 1417967 h 1583067"/>
                <a:gd name="connsiteX2" fmla="*/ 771346 w 931554"/>
                <a:gd name="connsiteY2" fmla="*/ 1145711 h 1583067"/>
                <a:gd name="connsiteX3" fmla="*/ 930890 w 931554"/>
                <a:gd name="connsiteY3" fmla="*/ 1014742 h 1583067"/>
                <a:gd name="connsiteX4" fmla="*/ 826115 w 931554"/>
                <a:gd name="connsiteY4" fmla="*/ 1036967 h 1583067"/>
                <a:gd name="connsiteX5" fmla="*/ 772140 w 931554"/>
                <a:gd name="connsiteY5" fmla="*/ 973467 h 1583067"/>
                <a:gd name="connsiteX6" fmla="*/ 768965 w 931554"/>
                <a:gd name="connsiteY6" fmla="*/ 798842 h 1583067"/>
                <a:gd name="connsiteX7" fmla="*/ 873740 w 931554"/>
                <a:gd name="connsiteY7" fmla="*/ 487692 h 1583067"/>
                <a:gd name="connsiteX8" fmla="*/ 826115 w 931554"/>
                <a:gd name="connsiteY8" fmla="*/ 208292 h 1583067"/>
                <a:gd name="connsiteX9" fmla="*/ 667365 w 931554"/>
                <a:gd name="connsiteY9" fmla="*/ 55892 h 1583067"/>
                <a:gd name="connsiteX10" fmla="*/ 407015 w 931554"/>
                <a:gd name="connsiteY10" fmla="*/ 5092 h 1583067"/>
                <a:gd name="connsiteX11" fmla="*/ 121265 w 931554"/>
                <a:gd name="connsiteY11" fmla="*/ 167017 h 1583067"/>
                <a:gd name="connsiteX12" fmla="*/ 146665 w 931554"/>
                <a:gd name="connsiteY12" fmla="*/ 284492 h 1583067"/>
                <a:gd name="connsiteX13" fmla="*/ 73640 w 931554"/>
                <a:gd name="connsiteY13" fmla="*/ 382917 h 1583067"/>
                <a:gd name="connsiteX14" fmla="*/ 114915 w 931554"/>
                <a:gd name="connsiteY14" fmla="*/ 497217 h 1583067"/>
                <a:gd name="connsiteX15" fmla="*/ 3790 w 931554"/>
                <a:gd name="connsiteY15" fmla="*/ 754392 h 1583067"/>
                <a:gd name="connsiteX16" fmla="*/ 32365 w 931554"/>
                <a:gd name="connsiteY16" fmla="*/ 871867 h 1583067"/>
                <a:gd name="connsiteX17" fmla="*/ 95865 w 931554"/>
                <a:gd name="connsiteY17" fmla="*/ 902823 h 1583067"/>
                <a:gd name="connsiteX18" fmla="*/ 194290 w 931554"/>
                <a:gd name="connsiteY18" fmla="*/ 827417 h 1583067"/>
                <a:gd name="connsiteX19" fmla="*/ 248265 w 931554"/>
                <a:gd name="connsiteY19" fmla="*/ 827417 h 1583067"/>
                <a:gd name="connsiteX20" fmla="*/ 359390 w 931554"/>
                <a:gd name="connsiteY20" fmla="*/ 706767 h 1583067"/>
                <a:gd name="connsiteX21" fmla="*/ 375265 w 931554"/>
                <a:gd name="connsiteY21" fmla="*/ 1059192 h 1583067"/>
                <a:gd name="connsiteX22" fmla="*/ 178415 w 931554"/>
                <a:gd name="connsiteY22" fmla="*/ 1583067 h 1583067"/>
                <a:gd name="connsiteX0" fmla="*/ 924540 w 931554"/>
                <a:gd name="connsiteY0" fmla="*/ 1576717 h 1583067"/>
                <a:gd name="connsiteX1" fmla="*/ 829290 w 931554"/>
                <a:gd name="connsiteY1" fmla="*/ 1417967 h 1583067"/>
                <a:gd name="connsiteX2" fmla="*/ 771346 w 931554"/>
                <a:gd name="connsiteY2" fmla="*/ 1145711 h 1583067"/>
                <a:gd name="connsiteX3" fmla="*/ 930890 w 931554"/>
                <a:gd name="connsiteY3" fmla="*/ 1014742 h 1583067"/>
                <a:gd name="connsiteX4" fmla="*/ 826115 w 931554"/>
                <a:gd name="connsiteY4" fmla="*/ 1036967 h 1583067"/>
                <a:gd name="connsiteX5" fmla="*/ 772140 w 931554"/>
                <a:gd name="connsiteY5" fmla="*/ 973467 h 1583067"/>
                <a:gd name="connsiteX6" fmla="*/ 768965 w 931554"/>
                <a:gd name="connsiteY6" fmla="*/ 798842 h 1583067"/>
                <a:gd name="connsiteX7" fmla="*/ 873740 w 931554"/>
                <a:gd name="connsiteY7" fmla="*/ 487692 h 1583067"/>
                <a:gd name="connsiteX8" fmla="*/ 826115 w 931554"/>
                <a:gd name="connsiteY8" fmla="*/ 208292 h 1583067"/>
                <a:gd name="connsiteX9" fmla="*/ 667365 w 931554"/>
                <a:gd name="connsiteY9" fmla="*/ 55892 h 1583067"/>
                <a:gd name="connsiteX10" fmla="*/ 407015 w 931554"/>
                <a:gd name="connsiteY10" fmla="*/ 5092 h 1583067"/>
                <a:gd name="connsiteX11" fmla="*/ 121265 w 931554"/>
                <a:gd name="connsiteY11" fmla="*/ 167017 h 1583067"/>
                <a:gd name="connsiteX12" fmla="*/ 146665 w 931554"/>
                <a:gd name="connsiteY12" fmla="*/ 284492 h 1583067"/>
                <a:gd name="connsiteX13" fmla="*/ 73640 w 931554"/>
                <a:gd name="connsiteY13" fmla="*/ 382917 h 1583067"/>
                <a:gd name="connsiteX14" fmla="*/ 114915 w 931554"/>
                <a:gd name="connsiteY14" fmla="*/ 497217 h 1583067"/>
                <a:gd name="connsiteX15" fmla="*/ 3790 w 931554"/>
                <a:gd name="connsiteY15" fmla="*/ 754392 h 1583067"/>
                <a:gd name="connsiteX16" fmla="*/ 32365 w 931554"/>
                <a:gd name="connsiteY16" fmla="*/ 871867 h 1583067"/>
                <a:gd name="connsiteX17" fmla="*/ 95865 w 931554"/>
                <a:gd name="connsiteY17" fmla="*/ 902823 h 1583067"/>
                <a:gd name="connsiteX18" fmla="*/ 194290 w 931554"/>
                <a:gd name="connsiteY18" fmla="*/ 827417 h 1583067"/>
                <a:gd name="connsiteX19" fmla="*/ 248265 w 931554"/>
                <a:gd name="connsiteY19" fmla="*/ 827417 h 1583067"/>
                <a:gd name="connsiteX20" fmla="*/ 359390 w 931554"/>
                <a:gd name="connsiteY20" fmla="*/ 706767 h 1583067"/>
                <a:gd name="connsiteX21" fmla="*/ 375265 w 931554"/>
                <a:gd name="connsiteY21" fmla="*/ 1059192 h 1583067"/>
                <a:gd name="connsiteX22" fmla="*/ 178415 w 931554"/>
                <a:gd name="connsiteY22" fmla="*/ 1583067 h 1583067"/>
                <a:gd name="connsiteX0" fmla="*/ 924540 w 931554"/>
                <a:gd name="connsiteY0" fmla="*/ 1576717 h 1583067"/>
                <a:gd name="connsiteX1" fmla="*/ 829290 w 931554"/>
                <a:gd name="connsiteY1" fmla="*/ 1417967 h 1583067"/>
                <a:gd name="connsiteX2" fmla="*/ 771346 w 931554"/>
                <a:gd name="connsiteY2" fmla="*/ 1145711 h 1583067"/>
                <a:gd name="connsiteX3" fmla="*/ 930890 w 931554"/>
                <a:gd name="connsiteY3" fmla="*/ 1014742 h 1583067"/>
                <a:gd name="connsiteX4" fmla="*/ 826115 w 931554"/>
                <a:gd name="connsiteY4" fmla="*/ 1036967 h 1583067"/>
                <a:gd name="connsiteX5" fmla="*/ 772140 w 931554"/>
                <a:gd name="connsiteY5" fmla="*/ 973467 h 1583067"/>
                <a:gd name="connsiteX6" fmla="*/ 768965 w 931554"/>
                <a:gd name="connsiteY6" fmla="*/ 798842 h 1583067"/>
                <a:gd name="connsiteX7" fmla="*/ 873740 w 931554"/>
                <a:gd name="connsiteY7" fmla="*/ 487692 h 1583067"/>
                <a:gd name="connsiteX8" fmla="*/ 826115 w 931554"/>
                <a:gd name="connsiteY8" fmla="*/ 208292 h 1583067"/>
                <a:gd name="connsiteX9" fmla="*/ 667365 w 931554"/>
                <a:gd name="connsiteY9" fmla="*/ 55892 h 1583067"/>
                <a:gd name="connsiteX10" fmla="*/ 407015 w 931554"/>
                <a:gd name="connsiteY10" fmla="*/ 5092 h 1583067"/>
                <a:gd name="connsiteX11" fmla="*/ 121265 w 931554"/>
                <a:gd name="connsiteY11" fmla="*/ 167017 h 1583067"/>
                <a:gd name="connsiteX12" fmla="*/ 146665 w 931554"/>
                <a:gd name="connsiteY12" fmla="*/ 284492 h 1583067"/>
                <a:gd name="connsiteX13" fmla="*/ 73640 w 931554"/>
                <a:gd name="connsiteY13" fmla="*/ 382917 h 1583067"/>
                <a:gd name="connsiteX14" fmla="*/ 114915 w 931554"/>
                <a:gd name="connsiteY14" fmla="*/ 497217 h 1583067"/>
                <a:gd name="connsiteX15" fmla="*/ 3790 w 931554"/>
                <a:gd name="connsiteY15" fmla="*/ 754392 h 1583067"/>
                <a:gd name="connsiteX16" fmla="*/ 32365 w 931554"/>
                <a:gd name="connsiteY16" fmla="*/ 871867 h 1583067"/>
                <a:gd name="connsiteX17" fmla="*/ 95865 w 931554"/>
                <a:gd name="connsiteY17" fmla="*/ 902823 h 1583067"/>
                <a:gd name="connsiteX18" fmla="*/ 194290 w 931554"/>
                <a:gd name="connsiteY18" fmla="*/ 827417 h 1583067"/>
                <a:gd name="connsiteX19" fmla="*/ 248265 w 931554"/>
                <a:gd name="connsiteY19" fmla="*/ 827417 h 1583067"/>
                <a:gd name="connsiteX20" fmla="*/ 359390 w 931554"/>
                <a:gd name="connsiteY20" fmla="*/ 706767 h 1583067"/>
                <a:gd name="connsiteX21" fmla="*/ 375265 w 931554"/>
                <a:gd name="connsiteY21" fmla="*/ 1059192 h 1583067"/>
                <a:gd name="connsiteX22" fmla="*/ 178415 w 931554"/>
                <a:gd name="connsiteY22" fmla="*/ 1583067 h 1583067"/>
                <a:gd name="connsiteX0" fmla="*/ 924540 w 931554"/>
                <a:gd name="connsiteY0" fmla="*/ 1576717 h 1583067"/>
                <a:gd name="connsiteX1" fmla="*/ 829290 w 931554"/>
                <a:gd name="connsiteY1" fmla="*/ 1417967 h 1583067"/>
                <a:gd name="connsiteX2" fmla="*/ 771346 w 931554"/>
                <a:gd name="connsiteY2" fmla="*/ 1145711 h 1583067"/>
                <a:gd name="connsiteX3" fmla="*/ 930890 w 931554"/>
                <a:gd name="connsiteY3" fmla="*/ 1014742 h 1583067"/>
                <a:gd name="connsiteX4" fmla="*/ 826115 w 931554"/>
                <a:gd name="connsiteY4" fmla="*/ 1036967 h 1583067"/>
                <a:gd name="connsiteX5" fmla="*/ 772140 w 931554"/>
                <a:gd name="connsiteY5" fmla="*/ 973467 h 1583067"/>
                <a:gd name="connsiteX6" fmla="*/ 768965 w 931554"/>
                <a:gd name="connsiteY6" fmla="*/ 798842 h 1583067"/>
                <a:gd name="connsiteX7" fmla="*/ 873740 w 931554"/>
                <a:gd name="connsiteY7" fmla="*/ 487692 h 1583067"/>
                <a:gd name="connsiteX8" fmla="*/ 826115 w 931554"/>
                <a:gd name="connsiteY8" fmla="*/ 208292 h 1583067"/>
                <a:gd name="connsiteX9" fmla="*/ 667365 w 931554"/>
                <a:gd name="connsiteY9" fmla="*/ 55892 h 1583067"/>
                <a:gd name="connsiteX10" fmla="*/ 407015 w 931554"/>
                <a:gd name="connsiteY10" fmla="*/ 5092 h 1583067"/>
                <a:gd name="connsiteX11" fmla="*/ 121265 w 931554"/>
                <a:gd name="connsiteY11" fmla="*/ 167017 h 1583067"/>
                <a:gd name="connsiteX12" fmla="*/ 146665 w 931554"/>
                <a:gd name="connsiteY12" fmla="*/ 284492 h 1583067"/>
                <a:gd name="connsiteX13" fmla="*/ 73640 w 931554"/>
                <a:gd name="connsiteY13" fmla="*/ 382917 h 1583067"/>
                <a:gd name="connsiteX14" fmla="*/ 114915 w 931554"/>
                <a:gd name="connsiteY14" fmla="*/ 497217 h 1583067"/>
                <a:gd name="connsiteX15" fmla="*/ 3790 w 931554"/>
                <a:gd name="connsiteY15" fmla="*/ 754392 h 1583067"/>
                <a:gd name="connsiteX16" fmla="*/ 32365 w 931554"/>
                <a:gd name="connsiteY16" fmla="*/ 871867 h 1583067"/>
                <a:gd name="connsiteX17" fmla="*/ 95865 w 931554"/>
                <a:gd name="connsiteY17" fmla="*/ 902823 h 1583067"/>
                <a:gd name="connsiteX18" fmla="*/ 194290 w 931554"/>
                <a:gd name="connsiteY18" fmla="*/ 827417 h 1583067"/>
                <a:gd name="connsiteX19" fmla="*/ 248265 w 931554"/>
                <a:gd name="connsiteY19" fmla="*/ 827417 h 1583067"/>
                <a:gd name="connsiteX20" fmla="*/ 359390 w 931554"/>
                <a:gd name="connsiteY20" fmla="*/ 706767 h 1583067"/>
                <a:gd name="connsiteX21" fmla="*/ 375265 w 931554"/>
                <a:gd name="connsiteY21" fmla="*/ 1059192 h 1583067"/>
                <a:gd name="connsiteX22" fmla="*/ 178415 w 931554"/>
                <a:gd name="connsiteY22" fmla="*/ 1583067 h 1583067"/>
                <a:gd name="connsiteX0" fmla="*/ 924540 w 931538"/>
                <a:gd name="connsiteY0" fmla="*/ 1576717 h 1583067"/>
                <a:gd name="connsiteX1" fmla="*/ 829290 w 931538"/>
                <a:gd name="connsiteY1" fmla="*/ 1417967 h 1583067"/>
                <a:gd name="connsiteX2" fmla="*/ 771346 w 931538"/>
                <a:gd name="connsiteY2" fmla="*/ 1145711 h 1583067"/>
                <a:gd name="connsiteX3" fmla="*/ 930890 w 931538"/>
                <a:gd name="connsiteY3" fmla="*/ 1014742 h 1583067"/>
                <a:gd name="connsiteX4" fmla="*/ 823734 w 931538"/>
                <a:gd name="connsiteY4" fmla="*/ 998867 h 1583067"/>
                <a:gd name="connsiteX5" fmla="*/ 772140 w 931538"/>
                <a:gd name="connsiteY5" fmla="*/ 973467 h 1583067"/>
                <a:gd name="connsiteX6" fmla="*/ 768965 w 931538"/>
                <a:gd name="connsiteY6" fmla="*/ 798842 h 1583067"/>
                <a:gd name="connsiteX7" fmla="*/ 873740 w 931538"/>
                <a:gd name="connsiteY7" fmla="*/ 487692 h 1583067"/>
                <a:gd name="connsiteX8" fmla="*/ 826115 w 931538"/>
                <a:gd name="connsiteY8" fmla="*/ 208292 h 1583067"/>
                <a:gd name="connsiteX9" fmla="*/ 667365 w 931538"/>
                <a:gd name="connsiteY9" fmla="*/ 55892 h 1583067"/>
                <a:gd name="connsiteX10" fmla="*/ 407015 w 931538"/>
                <a:gd name="connsiteY10" fmla="*/ 5092 h 1583067"/>
                <a:gd name="connsiteX11" fmla="*/ 121265 w 931538"/>
                <a:gd name="connsiteY11" fmla="*/ 167017 h 1583067"/>
                <a:gd name="connsiteX12" fmla="*/ 146665 w 931538"/>
                <a:gd name="connsiteY12" fmla="*/ 284492 h 1583067"/>
                <a:gd name="connsiteX13" fmla="*/ 73640 w 931538"/>
                <a:gd name="connsiteY13" fmla="*/ 382917 h 1583067"/>
                <a:gd name="connsiteX14" fmla="*/ 114915 w 931538"/>
                <a:gd name="connsiteY14" fmla="*/ 497217 h 1583067"/>
                <a:gd name="connsiteX15" fmla="*/ 3790 w 931538"/>
                <a:gd name="connsiteY15" fmla="*/ 754392 h 1583067"/>
                <a:gd name="connsiteX16" fmla="*/ 32365 w 931538"/>
                <a:gd name="connsiteY16" fmla="*/ 871867 h 1583067"/>
                <a:gd name="connsiteX17" fmla="*/ 95865 w 931538"/>
                <a:gd name="connsiteY17" fmla="*/ 902823 h 1583067"/>
                <a:gd name="connsiteX18" fmla="*/ 194290 w 931538"/>
                <a:gd name="connsiteY18" fmla="*/ 827417 h 1583067"/>
                <a:gd name="connsiteX19" fmla="*/ 248265 w 931538"/>
                <a:gd name="connsiteY19" fmla="*/ 827417 h 1583067"/>
                <a:gd name="connsiteX20" fmla="*/ 359390 w 931538"/>
                <a:gd name="connsiteY20" fmla="*/ 706767 h 1583067"/>
                <a:gd name="connsiteX21" fmla="*/ 375265 w 931538"/>
                <a:gd name="connsiteY21" fmla="*/ 1059192 h 1583067"/>
                <a:gd name="connsiteX22" fmla="*/ 178415 w 931538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145711 h 1583067"/>
                <a:gd name="connsiteX3" fmla="*/ 897553 w 924540"/>
                <a:gd name="connsiteY3" fmla="*/ 1021886 h 1583067"/>
                <a:gd name="connsiteX4" fmla="*/ 823734 w 924540"/>
                <a:gd name="connsiteY4" fmla="*/ 998867 h 1583067"/>
                <a:gd name="connsiteX5" fmla="*/ 772140 w 924540"/>
                <a:gd name="connsiteY5" fmla="*/ 973467 h 1583067"/>
                <a:gd name="connsiteX6" fmla="*/ 768965 w 924540"/>
                <a:gd name="connsiteY6" fmla="*/ 798842 h 1583067"/>
                <a:gd name="connsiteX7" fmla="*/ 873740 w 924540"/>
                <a:gd name="connsiteY7" fmla="*/ 48769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145711 h 1583067"/>
                <a:gd name="connsiteX3" fmla="*/ 897553 w 924540"/>
                <a:gd name="connsiteY3" fmla="*/ 1021886 h 1583067"/>
                <a:gd name="connsiteX4" fmla="*/ 823734 w 924540"/>
                <a:gd name="connsiteY4" fmla="*/ 998867 h 1583067"/>
                <a:gd name="connsiteX5" fmla="*/ 767377 w 924540"/>
                <a:gd name="connsiteY5" fmla="*/ 921079 h 1583067"/>
                <a:gd name="connsiteX6" fmla="*/ 768965 w 924540"/>
                <a:gd name="connsiteY6" fmla="*/ 798842 h 1583067"/>
                <a:gd name="connsiteX7" fmla="*/ 873740 w 924540"/>
                <a:gd name="connsiteY7" fmla="*/ 48769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145711 h 1583067"/>
                <a:gd name="connsiteX3" fmla="*/ 897553 w 924540"/>
                <a:gd name="connsiteY3" fmla="*/ 1021886 h 1583067"/>
                <a:gd name="connsiteX4" fmla="*/ 804684 w 924540"/>
                <a:gd name="connsiteY4" fmla="*/ 996486 h 1583067"/>
                <a:gd name="connsiteX5" fmla="*/ 767377 w 924540"/>
                <a:gd name="connsiteY5" fmla="*/ 921079 h 1583067"/>
                <a:gd name="connsiteX6" fmla="*/ 768965 w 924540"/>
                <a:gd name="connsiteY6" fmla="*/ 798842 h 1583067"/>
                <a:gd name="connsiteX7" fmla="*/ 873740 w 924540"/>
                <a:gd name="connsiteY7" fmla="*/ 48769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145711 h 1583067"/>
                <a:gd name="connsiteX3" fmla="*/ 897553 w 924540"/>
                <a:gd name="connsiteY3" fmla="*/ 1021886 h 1583067"/>
                <a:gd name="connsiteX4" fmla="*/ 804684 w 924540"/>
                <a:gd name="connsiteY4" fmla="*/ 99648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73740 w 924540"/>
                <a:gd name="connsiteY7" fmla="*/ 48769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145711 h 1583067"/>
                <a:gd name="connsiteX3" fmla="*/ 897553 w 924540"/>
                <a:gd name="connsiteY3" fmla="*/ 1021886 h 1583067"/>
                <a:gd name="connsiteX4" fmla="*/ 804684 w 924540"/>
                <a:gd name="connsiteY4" fmla="*/ 99648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245723 h 1583067"/>
                <a:gd name="connsiteX3" fmla="*/ 897553 w 924540"/>
                <a:gd name="connsiteY3" fmla="*/ 1021886 h 1583067"/>
                <a:gd name="connsiteX4" fmla="*/ 804684 w 924540"/>
                <a:gd name="connsiteY4" fmla="*/ 99648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245723 h 1583067"/>
                <a:gd name="connsiteX3" fmla="*/ 897553 w 924540"/>
                <a:gd name="connsiteY3" fmla="*/ 1021886 h 1583067"/>
                <a:gd name="connsiteX4" fmla="*/ 804684 w 924540"/>
                <a:gd name="connsiteY4" fmla="*/ 109173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771346 w 924540"/>
                <a:gd name="connsiteY2" fmla="*/ 1245723 h 1583067"/>
                <a:gd name="connsiteX3" fmla="*/ 897553 w 924540"/>
                <a:gd name="connsiteY3" fmla="*/ 1131424 h 1583067"/>
                <a:gd name="connsiteX4" fmla="*/ 804684 w 924540"/>
                <a:gd name="connsiteY4" fmla="*/ 109173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818971 w 924540"/>
                <a:gd name="connsiteY2" fmla="*/ 1236198 h 1583067"/>
                <a:gd name="connsiteX3" fmla="*/ 897553 w 924540"/>
                <a:gd name="connsiteY3" fmla="*/ 1131424 h 1583067"/>
                <a:gd name="connsiteX4" fmla="*/ 804684 w 924540"/>
                <a:gd name="connsiteY4" fmla="*/ 1091736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24540"/>
                <a:gd name="connsiteY0" fmla="*/ 1576717 h 1583067"/>
                <a:gd name="connsiteX1" fmla="*/ 829290 w 924540"/>
                <a:gd name="connsiteY1" fmla="*/ 1417967 h 1583067"/>
                <a:gd name="connsiteX2" fmla="*/ 818971 w 924540"/>
                <a:gd name="connsiteY2" fmla="*/ 1236198 h 1583067"/>
                <a:gd name="connsiteX3" fmla="*/ 897553 w 924540"/>
                <a:gd name="connsiteY3" fmla="*/ 1131424 h 1583067"/>
                <a:gd name="connsiteX4" fmla="*/ 804684 w 924540"/>
                <a:gd name="connsiteY4" fmla="*/ 1039348 h 1583067"/>
                <a:gd name="connsiteX5" fmla="*/ 767377 w 924540"/>
                <a:gd name="connsiteY5" fmla="*/ 921079 h 1583067"/>
                <a:gd name="connsiteX6" fmla="*/ 783252 w 924540"/>
                <a:gd name="connsiteY6" fmla="*/ 727405 h 1583067"/>
                <a:gd name="connsiteX7" fmla="*/ 864215 w 924540"/>
                <a:gd name="connsiteY7" fmla="*/ 430542 h 1583067"/>
                <a:gd name="connsiteX8" fmla="*/ 826115 w 924540"/>
                <a:gd name="connsiteY8" fmla="*/ 208292 h 1583067"/>
                <a:gd name="connsiteX9" fmla="*/ 667365 w 924540"/>
                <a:gd name="connsiteY9" fmla="*/ 55892 h 1583067"/>
                <a:gd name="connsiteX10" fmla="*/ 407015 w 924540"/>
                <a:gd name="connsiteY10" fmla="*/ 5092 h 1583067"/>
                <a:gd name="connsiteX11" fmla="*/ 121265 w 924540"/>
                <a:gd name="connsiteY11" fmla="*/ 167017 h 1583067"/>
                <a:gd name="connsiteX12" fmla="*/ 146665 w 924540"/>
                <a:gd name="connsiteY12" fmla="*/ 284492 h 1583067"/>
                <a:gd name="connsiteX13" fmla="*/ 73640 w 924540"/>
                <a:gd name="connsiteY13" fmla="*/ 382917 h 1583067"/>
                <a:gd name="connsiteX14" fmla="*/ 114915 w 924540"/>
                <a:gd name="connsiteY14" fmla="*/ 497217 h 1583067"/>
                <a:gd name="connsiteX15" fmla="*/ 3790 w 924540"/>
                <a:gd name="connsiteY15" fmla="*/ 754392 h 1583067"/>
                <a:gd name="connsiteX16" fmla="*/ 32365 w 924540"/>
                <a:gd name="connsiteY16" fmla="*/ 871867 h 1583067"/>
                <a:gd name="connsiteX17" fmla="*/ 95865 w 924540"/>
                <a:gd name="connsiteY17" fmla="*/ 902823 h 1583067"/>
                <a:gd name="connsiteX18" fmla="*/ 194290 w 924540"/>
                <a:gd name="connsiteY18" fmla="*/ 827417 h 1583067"/>
                <a:gd name="connsiteX19" fmla="*/ 248265 w 924540"/>
                <a:gd name="connsiteY19" fmla="*/ 827417 h 1583067"/>
                <a:gd name="connsiteX20" fmla="*/ 359390 w 924540"/>
                <a:gd name="connsiteY20" fmla="*/ 706767 h 1583067"/>
                <a:gd name="connsiteX21" fmla="*/ 375265 w 924540"/>
                <a:gd name="connsiteY21" fmla="*/ 1059192 h 1583067"/>
                <a:gd name="connsiteX22" fmla="*/ 178415 w 924540"/>
                <a:gd name="connsiteY22" fmla="*/ 1583067 h 1583067"/>
                <a:gd name="connsiteX0" fmla="*/ 924540 w 936180"/>
                <a:gd name="connsiteY0" fmla="*/ 1576717 h 1583067"/>
                <a:gd name="connsiteX1" fmla="*/ 829290 w 936180"/>
                <a:gd name="connsiteY1" fmla="*/ 1417967 h 1583067"/>
                <a:gd name="connsiteX2" fmla="*/ 818971 w 936180"/>
                <a:gd name="connsiteY2" fmla="*/ 1236198 h 1583067"/>
                <a:gd name="connsiteX3" fmla="*/ 935653 w 936180"/>
                <a:gd name="connsiteY3" fmla="*/ 1136186 h 1583067"/>
                <a:gd name="connsiteX4" fmla="*/ 804684 w 936180"/>
                <a:gd name="connsiteY4" fmla="*/ 1039348 h 1583067"/>
                <a:gd name="connsiteX5" fmla="*/ 767377 w 936180"/>
                <a:gd name="connsiteY5" fmla="*/ 921079 h 1583067"/>
                <a:gd name="connsiteX6" fmla="*/ 783252 w 936180"/>
                <a:gd name="connsiteY6" fmla="*/ 727405 h 1583067"/>
                <a:gd name="connsiteX7" fmla="*/ 864215 w 936180"/>
                <a:gd name="connsiteY7" fmla="*/ 430542 h 1583067"/>
                <a:gd name="connsiteX8" fmla="*/ 826115 w 936180"/>
                <a:gd name="connsiteY8" fmla="*/ 208292 h 1583067"/>
                <a:gd name="connsiteX9" fmla="*/ 667365 w 936180"/>
                <a:gd name="connsiteY9" fmla="*/ 55892 h 1583067"/>
                <a:gd name="connsiteX10" fmla="*/ 407015 w 936180"/>
                <a:gd name="connsiteY10" fmla="*/ 5092 h 1583067"/>
                <a:gd name="connsiteX11" fmla="*/ 121265 w 936180"/>
                <a:gd name="connsiteY11" fmla="*/ 167017 h 1583067"/>
                <a:gd name="connsiteX12" fmla="*/ 146665 w 936180"/>
                <a:gd name="connsiteY12" fmla="*/ 284492 h 1583067"/>
                <a:gd name="connsiteX13" fmla="*/ 73640 w 936180"/>
                <a:gd name="connsiteY13" fmla="*/ 382917 h 1583067"/>
                <a:gd name="connsiteX14" fmla="*/ 114915 w 936180"/>
                <a:gd name="connsiteY14" fmla="*/ 497217 h 1583067"/>
                <a:gd name="connsiteX15" fmla="*/ 3790 w 936180"/>
                <a:gd name="connsiteY15" fmla="*/ 754392 h 1583067"/>
                <a:gd name="connsiteX16" fmla="*/ 32365 w 936180"/>
                <a:gd name="connsiteY16" fmla="*/ 871867 h 1583067"/>
                <a:gd name="connsiteX17" fmla="*/ 95865 w 936180"/>
                <a:gd name="connsiteY17" fmla="*/ 902823 h 1583067"/>
                <a:gd name="connsiteX18" fmla="*/ 194290 w 936180"/>
                <a:gd name="connsiteY18" fmla="*/ 827417 h 1583067"/>
                <a:gd name="connsiteX19" fmla="*/ 248265 w 936180"/>
                <a:gd name="connsiteY19" fmla="*/ 827417 h 1583067"/>
                <a:gd name="connsiteX20" fmla="*/ 359390 w 936180"/>
                <a:gd name="connsiteY20" fmla="*/ 706767 h 1583067"/>
                <a:gd name="connsiteX21" fmla="*/ 375265 w 936180"/>
                <a:gd name="connsiteY21" fmla="*/ 1059192 h 1583067"/>
                <a:gd name="connsiteX22" fmla="*/ 178415 w 936180"/>
                <a:gd name="connsiteY22" fmla="*/ 1583067 h 15830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936180" h="1583067">
                  <a:moveTo>
                    <a:pt x="924540" y="1576717"/>
                  </a:moveTo>
                  <a:cubicBezTo>
                    <a:pt x="890408" y="1526710"/>
                    <a:pt x="846885" y="1474720"/>
                    <a:pt x="829290" y="1417967"/>
                  </a:cubicBezTo>
                  <a:cubicBezTo>
                    <a:pt x="811695" y="1361214"/>
                    <a:pt x="807858" y="1281706"/>
                    <a:pt x="818971" y="1236198"/>
                  </a:cubicBezTo>
                  <a:cubicBezTo>
                    <a:pt x="916866" y="1192806"/>
                    <a:pt x="909856" y="1194791"/>
                    <a:pt x="935653" y="1136186"/>
                  </a:cubicBezTo>
                  <a:cubicBezTo>
                    <a:pt x="944781" y="1118062"/>
                    <a:pt x="832730" y="1075199"/>
                    <a:pt x="804684" y="1039348"/>
                  </a:cubicBezTo>
                  <a:cubicBezTo>
                    <a:pt x="776638" y="1003497"/>
                    <a:pt x="770949" y="973070"/>
                    <a:pt x="767377" y="921079"/>
                  </a:cubicBezTo>
                  <a:cubicBezTo>
                    <a:pt x="763805" y="869089"/>
                    <a:pt x="767112" y="809161"/>
                    <a:pt x="783252" y="727405"/>
                  </a:cubicBezTo>
                  <a:cubicBezTo>
                    <a:pt x="799392" y="645649"/>
                    <a:pt x="857071" y="517061"/>
                    <a:pt x="864215" y="430542"/>
                  </a:cubicBezTo>
                  <a:cubicBezTo>
                    <a:pt x="871359" y="344023"/>
                    <a:pt x="858923" y="270734"/>
                    <a:pt x="826115" y="208292"/>
                  </a:cubicBezTo>
                  <a:cubicBezTo>
                    <a:pt x="793307" y="145850"/>
                    <a:pt x="737215" y="89759"/>
                    <a:pt x="667365" y="55892"/>
                  </a:cubicBezTo>
                  <a:cubicBezTo>
                    <a:pt x="597515" y="22025"/>
                    <a:pt x="498032" y="-13429"/>
                    <a:pt x="407015" y="5092"/>
                  </a:cubicBezTo>
                  <a:cubicBezTo>
                    <a:pt x="315998" y="23613"/>
                    <a:pt x="167832" y="106163"/>
                    <a:pt x="121265" y="167017"/>
                  </a:cubicBezTo>
                  <a:cubicBezTo>
                    <a:pt x="119148" y="243746"/>
                    <a:pt x="133965" y="199296"/>
                    <a:pt x="146665" y="284492"/>
                  </a:cubicBezTo>
                  <a:cubicBezTo>
                    <a:pt x="124440" y="337938"/>
                    <a:pt x="108036" y="333175"/>
                    <a:pt x="73640" y="382917"/>
                  </a:cubicBezTo>
                  <a:cubicBezTo>
                    <a:pt x="80519" y="432659"/>
                    <a:pt x="90044" y="416784"/>
                    <a:pt x="114915" y="497217"/>
                  </a:cubicBezTo>
                  <a:cubicBezTo>
                    <a:pt x="101686" y="577650"/>
                    <a:pt x="17548" y="691950"/>
                    <a:pt x="3790" y="754392"/>
                  </a:cubicBezTo>
                  <a:cubicBezTo>
                    <a:pt x="-9968" y="816834"/>
                    <a:pt x="17019" y="847129"/>
                    <a:pt x="32365" y="871867"/>
                  </a:cubicBezTo>
                  <a:cubicBezTo>
                    <a:pt x="47711" y="896606"/>
                    <a:pt x="64116" y="898325"/>
                    <a:pt x="95865" y="902823"/>
                  </a:cubicBezTo>
                  <a:cubicBezTo>
                    <a:pt x="127614" y="883509"/>
                    <a:pt x="168890" y="839985"/>
                    <a:pt x="194290" y="827417"/>
                  </a:cubicBezTo>
                  <a:cubicBezTo>
                    <a:pt x="219690" y="814849"/>
                    <a:pt x="220748" y="847525"/>
                    <a:pt x="248265" y="827417"/>
                  </a:cubicBezTo>
                  <a:cubicBezTo>
                    <a:pt x="275782" y="807309"/>
                    <a:pt x="300123" y="798313"/>
                    <a:pt x="359390" y="706767"/>
                  </a:cubicBezTo>
                  <a:cubicBezTo>
                    <a:pt x="380557" y="745396"/>
                    <a:pt x="405427" y="913142"/>
                    <a:pt x="375265" y="1059192"/>
                  </a:cubicBezTo>
                  <a:cubicBezTo>
                    <a:pt x="345103" y="1205242"/>
                    <a:pt x="259245" y="1450775"/>
                    <a:pt x="178415" y="1583067"/>
                  </a:cubicBezTo>
                </a:path>
              </a:pathLst>
            </a:cu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BB130117-902D-4F35-A3C0-D5C0ABF7917E}"/>
                </a:ext>
              </a:extLst>
            </p:cNvPr>
            <p:cNvSpPr/>
            <p:nvPr/>
          </p:nvSpPr>
          <p:spPr>
            <a:xfrm>
              <a:off x="8779686" y="3117062"/>
              <a:ext cx="750532" cy="8850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1885C851-1E61-4E28-97DA-60DE154E6D75}"/>
                </a:ext>
              </a:extLst>
            </p:cNvPr>
            <p:cNvSpPr/>
            <p:nvPr/>
          </p:nvSpPr>
          <p:spPr>
            <a:xfrm>
              <a:off x="8779686" y="3337435"/>
              <a:ext cx="750532" cy="88502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Rectangle 81">
              <a:extLst>
                <a:ext uri="{FF2B5EF4-FFF2-40B4-BE49-F238E27FC236}">
                  <a16:creationId xmlns:a16="http://schemas.microsoft.com/office/drawing/2014/main" id="{D9BC85D3-B1F1-4B78-B971-0049918DC215}"/>
                </a:ext>
              </a:extLst>
            </p:cNvPr>
            <p:cNvSpPr/>
            <p:nvPr/>
          </p:nvSpPr>
          <p:spPr>
            <a:xfrm>
              <a:off x="8779686" y="3205566"/>
              <a:ext cx="750532" cy="131870"/>
            </a:xfrm>
            <a:custGeom>
              <a:avLst/>
              <a:gdLst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65094">
                  <a:moveTo>
                    <a:pt x="0" y="0"/>
                  </a:moveTo>
                  <a:lnTo>
                    <a:pt x="602457" y="0"/>
                  </a:lnTo>
                  <a:cubicBezTo>
                    <a:pt x="569119" y="28842"/>
                    <a:pt x="571502" y="43396"/>
                    <a:pt x="602457" y="65094"/>
                  </a:cubicBezTo>
                  <a:lnTo>
                    <a:pt x="0" y="65094"/>
                  </a:lnTo>
                  <a:cubicBezTo>
                    <a:pt x="33338" y="45777"/>
                    <a:pt x="30957" y="26461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25B8CC3C-0BE9-419C-B682-282DF64B4146}"/>
                </a:ext>
              </a:extLst>
            </p:cNvPr>
            <p:cNvSpPr/>
            <p:nvPr/>
          </p:nvSpPr>
          <p:spPr>
            <a:xfrm>
              <a:off x="8779686" y="2083593"/>
              <a:ext cx="73802" cy="76815"/>
            </a:xfrm>
            <a:prstGeom prst="ellipse">
              <a:avLst/>
            </a:prstGeom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2D7676D2-FFD1-4E10-B5F9-B33E12133BDC}"/>
              </a:ext>
            </a:extLst>
          </p:cNvPr>
          <p:cNvGrpSpPr/>
          <p:nvPr/>
        </p:nvGrpSpPr>
        <p:grpSpPr>
          <a:xfrm>
            <a:off x="5162243" y="1662704"/>
            <a:ext cx="232116" cy="502430"/>
            <a:chOff x="7846358" y="882757"/>
            <a:chExt cx="602459" cy="1339516"/>
          </a:xfrm>
          <a:solidFill>
            <a:schemeClr val="tx1"/>
          </a:solidFill>
        </p:grpSpPr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860D7938-21C5-4C1E-AFC5-85B4C4855883}"/>
                </a:ext>
              </a:extLst>
            </p:cNvPr>
            <p:cNvSpPr/>
            <p:nvPr/>
          </p:nvSpPr>
          <p:spPr>
            <a:xfrm>
              <a:off x="7953571" y="882757"/>
              <a:ext cx="388030" cy="388030"/>
            </a:xfrm>
            <a:prstGeom prst="ellipse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Rectangle 131">
              <a:extLst>
                <a:ext uri="{FF2B5EF4-FFF2-40B4-BE49-F238E27FC236}">
                  <a16:creationId xmlns:a16="http://schemas.microsoft.com/office/drawing/2014/main" id="{7A893C77-1D3C-4270-91D6-CD35305C183F}"/>
                </a:ext>
              </a:extLst>
            </p:cNvPr>
            <p:cNvSpPr/>
            <p:nvPr/>
          </p:nvSpPr>
          <p:spPr>
            <a:xfrm>
              <a:off x="7846360" y="2028026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Trapezoid 79">
              <a:extLst>
                <a:ext uri="{FF2B5EF4-FFF2-40B4-BE49-F238E27FC236}">
                  <a16:creationId xmlns:a16="http://schemas.microsoft.com/office/drawing/2014/main" id="{E7F16BD2-2CBC-455F-8CC5-49BB79161A4C}"/>
                </a:ext>
              </a:extLst>
            </p:cNvPr>
            <p:cNvSpPr/>
            <p:nvPr/>
          </p:nvSpPr>
          <p:spPr>
            <a:xfrm>
              <a:off x="7846360" y="1201050"/>
              <a:ext cx="602457" cy="826974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4" name="Rectangle 133">
              <a:extLst>
                <a:ext uri="{FF2B5EF4-FFF2-40B4-BE49-F238E27FC236}">
                  <a16:creationId xmlns:a16="http://schemas.microsoft.com/office/drawing/2014/main" id="{23E9618A-28DE-4BE7-8571-135CDF05BA1C}"/>
                </a:ext>
              </a:extLst>
            </p:cNvPr>
            <p:cNvSpPr/>
            <p:nvPr/>
          </p:nvSpPr>
          <p:spPr>
            <a:xfrm>
              <a:off x="7846358" y="2157179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Rectangle 81">
              <a:extLst>
                <a:ext uri="{FF2B5EF4-FFF2-40B4-BE49-F238E27FC236}">
                  <a16:creationId xmlns:a16="http://schemas.microsoft.com/office/drawing/2014/main" id="{68EFB76F-011B-4EA5-974A-B46C09D9A895}"/>
                </a:ext>
              </a:extLst>
            </p:cNvPr>
            <p:cNvSpPr/>
            <p:nvPr/>
          </p:nvSpPr>
          <p:spPr>
            <a:xfrm>
              <a:off x="7846358" y="2092085"/>
              <a:ext cx="602457" cy="65094"/>
            </a:xfrm>
            <a:custGeom>
              <a:avLst/>
              <a:gdLst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65094">
                  <a:moveTo>
                    <a:pt x="0" y="0"/>
                  </a:moveTo>
                  <a:lnTo>
                    <a:pt x="602457" y="0"/>
                  </a:lnTo>
                  <a:cubicBezTo>
                    <a:pt x="569119" y="28842"/>
                    <a:pt x="571502" y="43396"/>
                    <a:pt x="602457" y="65094"/>
                  </a:cubicBezTo>
                  <a:lnTo>
                    <a:pt x="0" y="65094"/>
                  </a:lnTo>
                  <a:cubicBezTo>
                    <a:pt x="33338" y="45777"/>
                    <a:pt x="30957" y="26461"/>
                    <a:pt x="0" y="0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128BA634-4C7F-4754-BCF2-AE4882F17848}"/>
              </a:ext>
            </a:extLst>
          </p:cNvPr>
          <p:cNvGrpSpPr/>
          <p:nvPr/>
        </p:nvGrpSpPr>
        <p:grpSpPr>
          <a:xfrm>
            <a:off x="5156114" y="2276639"/>
            <a:ext cx="232116" cy="502430"/>
            <a:chOff x="7846358" y="882757"/>
            <a:chExt cx="602459" cy="1339516"/>
          </a:xfrm>
          <a:solidFill>
            <a:schemeClr val="bg1"/>
          </a:solidFill>
        </p:grpSpPr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CE3980AA-A750-4AFB-9178-4BB65BD551B1}"/>
                </a:ext>
              </a:extLst>
            </p:cNvPr>
            <p:cNvSpPr/>
            <p:nvPr/>
          </p:nvSpPr>
          <p:spPr>
            <a:xfrm>
              <a:off x="7953571" y="882757"/>
              <a:ext cx="388030" cy="388030"/>
            </a:xfrm>
            <a:prstGeom prst="ellipse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Rectangle 137">
              <a:extLst>
                <a:ext uri="{FF2B5EF4-FFF2-40B4-BE49-F238E27FC236}">
                  <a16:creationId xmlns:a16="http://schemas.microsoft.com/office/drawing/2014/main" id="{8DF1ED6A-D4A1-40CE-BBE2-87431BE0D3F1}"/>
                </a:ext>
              </a:extLst>
            </p:cNvPr>
            <p:cNvSpPr/>
            <p:nvPr/>
          </p:nvSpPr>
          <p:spPr>
            <a:xfrm>
              <a:off x="7846360" y="2028026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Trapezoid 79">
              <a:extLst>
                <a:ext uri="{FF2B5EF4-FFF2-40B4-BE49-F238E27FC236}">
                  <a16:creationId xmlns:a16="http://schemas.microsoft.com/office/drawing/2014/main" id="{7EC8DEE7-7BEB-48F0-819E-8502F6C15635}"/>
                </a:ext>
              </a:extLst>
            </p:cNvPr>
            <p:cNvSpPr/>
            <p:nvPr/>
          </p:nvSpPr>
          <p:spPr>
            <a:xfrm>
              <a:off x="7846360" y="1201050"/>
              <a:ext cx="602457" cy="826974"/>
            </a:xfrm>
            <a:custGeom>
              <a:avLst/>
              <a:gdLst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  <a:gd name="connsiteX0" fmla="*/ 0 w 602457"/>
                <a:gd name="connsiteY0" fmla="*/ 896931 h 896931"/>
                <a:gd name="connsiteX1" fmla="*/ 150614 w 602457"/>
                <a:gd name="connsiteY1" fmla="*/ 0 h 896931"/>
                <a:gd name="connsiteX2" fmla="*/ 451843 w 602457"/>
                <a:gd name="connsiteY2" fmla="*/ 0 h 896931"/>
                <a:gd name="connsiteX3" fmla="*/ 602457 w 602457"/>
                <a:gd name="connsiteY3" fmla="*/ 896931 h 896931"/>
                <a:gd name="connsiteX4" fmla="*/ 0 w 602457"/>
                <a:gd name="connsiteY4" fmla="*/ 896931 h 8969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896931">
                  <a:moveTo>
                    <a:pt x="0" y="896931"/>
                  </a:moveTo>
                  <a:cubicBezTo>
                    <a:pt x="147836" y="597954"/>
                    <a:pt x="281385" y="308502"/>
                    <a:pt x="150614" y="0"/>
                  </a:cubicBezTo>
                  <a:lnTo>
                    <a:pt x="451843" y="0"/>
                  </a:lnTo>
                  <a:cubicBezTo>
                    <a:pt x="332979" y="313264"/>
                    <a:pt x="478434" y="583667"/>
                    <a:pt x="602457" y="896931"/>
                  </a:cubicBezTo>
                  <a:lnTo>
                    <a:pt x="0" y="896931"/>
                  </a:ln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E9C711C4-2901-42C6-9D03-A53193A1815E}"/>
                </a:ext>
              </a:extLst>
            </p:cNvPr>
            <p:cNvSpPr/>
            <p:nvPr/>
          </p:nvSpPr>
          <p:spPr>
            <a:xfrm>
              <a:off x="7846358" y="2157179"/>
              <a:ext cx="602457" cy="65094"/>
            </a:xfrm>
            <a:prstGeom prst="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Rectangle 81">
              <a:extLst>
                <a:ext uri="{FF2B5EF4-FFF2-40B4-BE49-F238E27FC236}">
                  <a16:creationId xmlns:a16="http://schemas.microsoft.com/office/drawing/2014/main" id="{A7552C9E-628F-43A7-ACCD-C6067EE5C6EF}"/>
                </a:ext>
              </a:extLst>
            </p:cNvPr>
            <p:cNvSpPr/>
            <p:nvPr/>
          </p:nvSpPr>
          <p:spPr>
            <a:xfrm>
              <a:off x="7846358" y="2092085"/>
              <a:ext cx="602457" cy="65094"/>
            </a:xfrm>
            <a:custGeom>
              <a:avLst/>
              <a:gdLst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  <a:gd name="connsiteX0" fmla="*/ 0 w 602457"/>
                <a:gd name="connsiteY0" fmla="*/ 0 h 65094"/>
                <a:gd name="connsiteX1" fmla="*/ 602457 w 602457"/>
                <a:gd name="connsiteY1" fmla="*/ 0 h 65094"/>
                <a:gd name="connsiteX2" fmla="*/ 602457 w 602457"/>
                <a:gd name="connsiteY2" fmla="*/ 65094 h 65094"/>
                <a:gd name="connsiteX3" fmla="*/ 0 w 602457"/>
                <a:gd name="connsiteY3" fmla="*/ 65094 h 65094"/>
                <a:gd name="connsiteX4" fmla="*/ 0 w 602457"/>
                <a:gd name="connsiteY4" fmla="*/ 0 h 65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457" h="65094">
                  <a:moveTo>
                    <a:pt x="0" y="0"/>
                  </a:moveTo>
                  <a:lnTo>
                    <a:pt x="602457" y="0"/>
                  </a:lnTo>
                  <a:cubicBezTo>
                    <a:pt x="569119" y="28842"/>
                    <a:pt x="571502" y="43396"/>
                    <a:pt x="602457" y="65094"/>
                  </a:cubicBezTo>
                  <a:lnTo>
                    <a:pt x="0" y="65094"/>
                  </a:lnTo>
                  <a:cubicBezTo>
                    <a:pt x="33338" y="45777"/>
                    <a:pt x="30957" y="26461"/>
                    <a:pt x="0" y="0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2" name="TextBox 161">
            <a:extLst>
              <a:ext uri="{FF2B5EF4-FFF2-40B4-BE49-F238E27FC236}">
                <a16:creationId xmlns:a16="http://schemas.microsoft.com/office/drawing/2014/main" id="{17E570D0-0A87-438A-AD19-3091BC339498}"/>
              </a:ext>
            </a:extLst>
          </p:cNvPr>
          <p:cNvSpPr txBox="1"/>
          <p:nvPr/>
        </p:nvSpPr>
        <p:spPr>
          <a:xfrm>
            <a:off x="6973195" y="2793919"/>
            <a:ext cx="484628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>
                <a:solidFill>
                  <a:schemeClr val="accent6">
                    <a:lumMod val="50000"/>
                  </a:schemeClr>
                </a:solidFill>
              </a:rPr>
              <a:t>Невірно!</a:t>
            </a:r>
          </a:p>
          <a:p>
            <a:pPr algn="ctr"/>
            <a:r>
              <a:rPr lang="uk-UA" sz="4000" b="1" dirty="0">
                <a:solidFill>
                  <a:schemeClr val="accent6">
                    <a:lumMod val="50000"/>
                  </a:schemeClr>
                </a:solidFill>
              </a:rPr>
              <a:t>Спробуйте ще раз!</a:t>
            </a:r>
            <a:endParaRPr lang="en-US" sz="4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7" name="Action Button: Go Forward or Next 166">
            <a:hlinkClick r:id="" action="ppaction://hlinkshowjump?jump=firstslide" highlightClick="1"/>
            <a:extLst>
              <a:ext uri="{FF2B5EF4-FFF2-40B4-BE49-F238E27FC236}">
                <a16:creationId xmlns:a16="http://schemas.microsoft.com/office/drawing/2014/main" id="{CFE678A5-B3F4-4035-BFFB-1F7CAABB3913}"/>
              </a:ext>
            </a:extLst>
          </p:cNvPr>
          <p:cNvSpPr/>
          <p:nvPr/>
        </p:nvSpPr>
        <p:spPr>
          <a:xfrm>
            <a:off x="6791325" y="1118061"/>
            <a:ext cx="5095875" cy="4501689"/>
          </a:xfrm>
          <a:prstGeom prst="actionButtonForwardNex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5386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/>
    </mc:Choice>
    <mc:Fallback>
      <p:transition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</TotalTime>
  <Words>215</Words>
  <Application>Microsoft Office PowerPoint</Application>
  <PresentationFormat>Widescreen</PresentationFormat>
  <Paragraphs>177</Paragraphs>
  <Slides>10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  <vt:variant>
        <vt:lpstr>Custom Shows</vt:lpstr>
      </vt:variant>
      <vt:variant>
        <vt:i4>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Custom Show 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makar</dc:creator>
  <cp:lastModifiedBy>makar</cp:lastModifiedBy>
  <cp:revision>11</cp:revision>
  <dcterms:created xsi:type="dcterms:W3CDTF">2024-02-21T13:22:20Z</dcterms:created>
  <dcterms:modified xsi:type="dcterms:W3CDTF">2024-02-21T16:22:16Z</dcterms:modified>
</cp:coreProperties>
</file>