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3DF22-B46A-084E-9BDB-069A0F00B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7EDDB22-37D4-8555-78E4-202A9277C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F3F8B9A-9F79-699B-A1DF-17A806C36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83F44AA-E8D7-6453-630D-4AA77A350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33F7321-43BC-C094-8966-FFD3741D6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4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7D299-F391-5D03-EA24-A1C58EF93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963CDC8-76B5-CF8E-3445-EF69A70E6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AD5905-5C6D-A086-E57F-E761F259A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D3CDE53-123F-0E71-7063-CE93F25E3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8D6FCEC-B3D7-E4D5-B1A1-A65E3C3B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9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58DE75E-9BFC-48B0-D22A-E6CAFAB0B1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6F9AA4A-B06F-B0B7-3731-18A745295F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B295FEE-1DF4-6BD7-9028-8E8355023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D60C649-7C84-DE89-A53F-DF541BBA6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28B48F9-0AE5-AD01-4D79-239A67653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41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B1FB1-79BA-58D9-9F9C-653EB2B0E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876E52E-8CA5-8D53-69B5-45A057278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9D7483C-F672-CC32-6468-41BBB8FBC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736C24D-76F1-4FDD-E500-512991D84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BB78E98-CD2B-9289-2E23-7FBB620C9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1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C3F31-FA2D-376F-7A64-D50E4E37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20F7884-02D9-14B5-B4B0-7E1F42D82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ABA75F8-08BA-A32B-F705-E0E110BF8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5B87EB1-2176-19C9-B604-EA7FB7C54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E47B57F-24A7-4F2E-7596-668BCD6DE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5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088115-8964-5A29-96E8-66C48AB6A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9F497E6-4D34-CCFA-5B02-96B215FBC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0E2C891-A8E6-AA36-D6F2-FFEC1CAF8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C8DF8C3-2DF0-C3DD-6ECD-969A0443F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FAA8E74-7B3F-819C-1B22-082481D6F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16A6F07-FEC7-72DD-B3DE-33EC25873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484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B3B07-964D-E018-B40E-EB9D0E79F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F4A4F03-04A5-4794-8D5F-FC50C82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988C907-B49F-899D-AF9C-D698B1F50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3FBEDAC-01A3-DAE2-91EF-CA70455076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5DDCB48A-A1D9-D90B-6D26-9D011E9405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64FF679-1996-AD7A-B433-9252ABD96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6CEFB64D-76E6-229D-B3A7-556564204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D2E1C96B-376B-5B2B-EF28-8006C475D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9C4B7-932B-CA51-E7F4-614E5A3C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DCE720A5-152F-E836-246D-029BFB2FE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20B1621-73EA-AAA6-6854-62D0A95CB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A83BE2D2-231A-AD77-CB6C-E8A3E2721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9C6F522-4523-1371-EEC0-2901FE76C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B4763BE-6CBB-0883-3155-A15EDF861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EE234E60-755A-7D8C-F4E8-A8CF729E2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2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F46B8-5CDC-96EE-88AF-D3B8A5984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4806BB8-20A0-6BCD-4363-15590BF52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CB6DABEF-9280-1B10-3198-DA60950A9D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0D5CEDD-7251-B357-8303-F71E58C5A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FF8142E-9860-191F-3E89-70DE13772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D41D2F7-3AC6-AC5D-0042-4F1FE247C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43ECC-6711-92DE-729B-D6680A2A4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83F97FA0-4818-8FDE-90B5-6E21F9D324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8DD2C57-7A92-29D5-C502-963502C6D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166B92F-C613-DA76-1FC0-275E98C4F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F1BBA5E-C77E-48BF-861B-E14920FE7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15E9BB6-DEF9-5106-0FE0-4CE2ADBF6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6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FA27996B-128F-91F7-0EEF-C00045AE3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E408B5F-5BE9-3C1C-5066-F473BBEB1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F5EB02C-78D5-5E51-8736-E23E78EA73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7AA5B-147F-4337-AE33-83E37238CF4F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1CE5BCA-3060-5E54-29A4-21FD08EBC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7FE1A2F-AF6A-0D60-F60E-14546FA37F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61B74-4D29-467C-A266-D5526F7AAFA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5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162331-C061-B468-08D8-C8514DC4A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675" y="0"/>
            <a:ext cx="520065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31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 Rem</dc:creator>
  <cp:lastModifiedBy>I Rem</cp:lastModifiedBy>
  <cp:revision>1</cp:revision>
  <dcterms:created xsi:type="dcterms:W3CDTF">2024-02-22T16:06:59Z</dcterms:created>
  <dcterms:modified xsi:type="dcterms:W3CDTF">2024-02-22T16:07:14Z</dcterms:modified>
</cp:coreProperties>
</file>