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8234"/>
    <a:srgbClr val="A8D18C"/>
    <a:srgbClr val="A8D18D"/>
    <a:srgbClr val="0000FE"/>
    <a:srgbClr val="A6A6FF"/>
    <a:srgbClr val="C3D3B9"/>
    <a:srgbClr val="E1EF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55" autoAdjust="0"/>
  </p:normalViewPr>
  <p:slideViewPr>
    <p:cSldViewPr snapToGrid="0">
      <p:cViewPr>
        <p:scale>
          <a:sx n="66" d="100"/>
          <a:sy n="66" d="100"/>
        </p:scale>
        <p:origin x="1452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40051-B011-4B93-930C-3BEFA135D7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537B4C-78C7-40A9-A172-F84C370DBC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58B1F-08C2-4020-B2C9-23900E84F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21EA9-1A6D-4883-A1A5-717C6C144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E78E9-AE74-435B-9968-CD1C2F3F2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5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3E776-89E2-40C7-A79C-D1A6496E8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D0D6A7-C6A4-4B9A-A615-FCCC8AA65B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98914-422F-47B1-81E2-00EA2C473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44A1A-F912-44A5-AD05-DC4952818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EAF01-DC0E-4595-A1F4-F108D858D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9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905FB7-6A4F-4303-A7D5-F407C880CA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293547-EEC0-4749-A6C5-69D28DB444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3DB15-315D-4B39-932A-5D811A10A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989011-2FB7-4223-B157-074A2EA3B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02CAC-CD38-4BF2-8B1A-DF038EA9E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78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63958-1298-437F-861D-072B85C8A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91C04-0556-4C84-AD3C-A3D9730F2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0F291-1298-443F-9E8D-C6752439D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3C1B3-E7CC-4FAD-A700-703C8E3E3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7D2D8-6840-4B44-829F-BCDEF5579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63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0DAE1-A25C-4E8F-932F-BDE02A32E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261178-059B-4204-B5FA-41B6CC37F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9279B-E1C7-4AEA-A2C2-559F18955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0394AB-445B-40A3-904C-3800BB234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B2AEF-E4FE-4644-8953-83C3E31E5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6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C4BCA-6B26-493A-A358-EFCD0B3CB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B01DF-05F8-426C-89C7-66C5C8A715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B9A85C-65F4-4E38-9779-FC4F34D52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1EAB21-E1EC-4BAD-AF15-CD443AC15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59B16C-4FE9-416A-876D-A650D19A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0E245-9677-4F25-8F36-D9652C822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1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75D76-CC3A-4B71-9DAA-98E9553FD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E5031-5DDD-4CBD-BBCA-181F1D31C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8A4627-1C62-4AD4-9CD4-6B8F9662B7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47C138-C65A-4443-A325-1FDE1AE699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9A7B01-6A06-492A-91CC-88B5723268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F06CD6-5EFB-405F-AA48-94C473B6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35B9A4-B715-4523-AA9E-43F3F57C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064403-041C-48BA-ABF3-1A3C64F5D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24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8F596-8396-4EAB-AF3F-87E14E7A0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821273-480D-4782-9A3A-908F7715D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97BD5A-4CF3-4EAB-9548-DB6B3F1D5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7C742A-12D5-4455-AE77-C750EF52C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70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493D37-EB02-4C96-9577-BE420DDF0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00E29D-D421-41A5-BEB8-23354EB82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2058E8-254E-41C2-A3B9-DF1498AA7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70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3755F-486F-486A-A594-CAD77BA75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CC9DC-17C8-443B-A4C1-06A38E724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479141-5836-4289-8000-6C2308EDD2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2313A-3F68-4E5F-971E-ECCC11C41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0A2537-2690-49DA-96BE-631DE69DB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DF402-12C3-441F-AAA4-52CBEB9A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669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9BEC9-DECD-4246-ADB7-A21CCFBE9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471A96-3E31-41E7-AB43-366B3F9B5C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589F62-4453-4660-91D1-0A766856C0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2AB5A8-B90A-40F4-987B-2C97D66E0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2433F1-9259-41D5-9FEF-FF61172A8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7EAB1-55B9-4AD1-B5BB-FFFFF528E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96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122F74-277B-46F2-9768-4E5F94C72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12D71-59CF-4104-936D-58600DBD13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FDC40-84A9-4B05-BFCF-FB890915FA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038AC-3EBC-4BB8-85A3-319EA0A78D7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CCE00-602D-4E74-8B19-D1A667C7AB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7BCED-31BF-43E4-A76C-225D50157A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EB842-DBEE-4043-ABEF-8C5610597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09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4FA65C32-AAA5-420D-8A85-AF22FD3E4CD7}"/>
              </a:ext>
            </a:extLst>
          </p:cNvPr>
          <p:cNvSpPr/>
          <p:nvPr/>
        </p:nvSpPr>
        <p:spPr>
          <a:xfrm>
            <a:off x="4983954" y="3600450"/>
            <a:ext cx="1905795" cy="1892300"/>
          </a:xfrm>
          <a:prstGeom prst="ellipse">
            <a:avLst/>
          </a:prstGeom>
          <a:gradFill flip="none" rotWithShape="1">
            <a:gsLst>
              <a:gs pos="40000">
                <a:schemeClr val="bg1">
                  <a:lumMod val="75000"/>
                </a:schemeClr>
              </a:gs>
              <a:gs pos="0">
                <a:schemeClr val="tx1"/>
              </a:gs>
              <a:gs pos="67000">
                <a:schemeClr val="bg1">
                  <a:lumMod val="75000"/>
                </a:schemeClr>
              </a:gs>
              <a:gs pos="54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56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6CEDE6-6B29-4B5D-85AA-529B5BB8EAE3}"/>
              </a:ext>
            </a:extLst>
          </p:cNvPr>
          <p:cNvSpPr/>
          <p:nvPr/>
        </p:nvSpPr>
        <p:spPr>
          <a:xfrm>
            <a:off x="5162547" y="3748288"/>
            <a:ext cx="1574803" cy="16111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AF2245E9-4C15-48A5-81D2-71A1E815AF43}"/>
              </a:ext>
            </a:extLst>
          </p:cNvPr>
          <p:cNvSpPr/>
          <p:nvPr/>
        </p:nvSpPr>
        <p:spPr>
          <a:xfrm>
            <a:off x="0" y="0"/>
            <a:ext cx="28829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1AD087D-9E4C-4062-AEB2-7ED13D11E750}"/>
              </a:ext>
            </a:extLst>
          </p:cNvPr>
          <p:cNvGrpSpPr/>
          <p:nvPr/>
        </p:nvGrpSpPr>
        <p:grpSpPr>
          <a:xfrm>
            <a:off x="5159373" y="3748288"/>
            <a:ext cx="1570435" cy="1605456"/>
            <a:chOff x="5159373" y="3748288"/>
            <a:chExt cx="1570435" cy="1605456"/>
          </a:xfrm>
          <a:gradFill flip="none" rotWithShape="1">
            <a:gsLst>
              <a:gs pos="0">
                <a:schemeClr val="bg1"/>
              </a:gs>
              <a:gs pos="70000">
                <a:schemeClr val="bg1">
                  <a:lumMod val="6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3F134CB-6B4A-45AA-9ED2-34517D205282}"/>
                </a:ext>
              </a:extLst>
            </p:cNvPr>
            <p:cNvSpPr/>
            <p:nvPr/>
          </p:nvSpPr>
          <p:spPr>
            <a:xfrm>
              <a:off x="5159373" y="4424363"/>
              <a:ext cx="162721" cy="25003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CCB5F40-06C8-45E7-9E74-81F6EEAD07BC}"/>
                </a:ext>
              </a:extLst>
            </p:cNvPr>
            <p:cNvSpPr/>
            <p:nvPr/>
          </p:nvSpPr>
          <p:spPr>
            <a:xfrm>
              <a:off x="5821360" y="3748288"/>
              <a:ext cx="248443" cy="2331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0759960-F913-428F-8EF4-ABF727FE215A}"/>
                </a:ext>
              </a:extLst>
            </p:cNvPr>
            <p:cNvSpPr/>
            <p:nvPr/>
          </p:nvSpPr>
          <p:spPr>
            <a:xfrm>
              <a:off x="6567087" y="4432003"/>
              <a:ext cx="162721" cy="25003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DDC8FB3-7003-409F-9D4C-EDC8AE161B70}"/>
                </a:ext>
              </a:extLst>
            </p:cNvPr>
            <p:cNvSpPr/>
            <p:nvPr/>
          </p:nvSpPr>
          <p:spPr>
            <a:xfrm>
              <a:off x="5822154" y="5120582"/>
              <a:ext cx="248443" cy="2331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ECD397CE-A4B4-4D51-9526-A3D09D37D1CC}"/>
              </a:ext>
            </a:extLst>
          </p:cNvPr>
          <p:cNvSpPr/>
          <p:nvPr/>
        </p:nvSpPr>
        <p:spPr>
          <a:xfrm>
            <a:off x="9207500" y="0"/>
            <a:ext cx="29845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DB533C-0558-42B4-8D12-0050A4C4076E}"/>
              </a:ext>
            </a:extLst>
          </p:cNvPr>
          <p:cNvSpPr/>
          <p:nvPr/>
        </p:nvSpPr>
        <p:spPr>
          <a:xfrm>
            <a:off x="3486150" y="2124075"/>
            <a:ext cx="2121694" cy="21193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35000"/>
                </a:schemeClr>
              </a:gs>
              <a:gs pos="48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56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06EC29-2053-4B19-A8CD-A0C2EA960949}"/>
              </a:ext>
            </a:extLst>
          </p:cNvPr>
          <p:cNvSpPr/>
          <p:nvPr/>
        </p:nvSpPr>
        <p:spPr>
          <a:xfrm>
            <a:off x="6337300" y="2112169"/>
            <a:ext cx="2342355" cy="21193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47000"/>
                </a:schemeClr>
              </a:gs>
              <a:gs pos="48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rapezoid 9">
            <a:extLst>
              <a:ext uri="{FF2B5EF4-FFF2-40B4-BE49-F238E27FC236}">
                <a16:creationId xmlns:a16="http://schemas.microsoft.com/office/drawing/2014/main" id="{4973CF3D-AE32-490E-A8C0-76BCCA8EB64C}"/>
              </a:ext>
            </a:extLst>
          </p:cNvPr>
          <p:cNvSpPr/>
          <p:nvPr/>
        </p:nvSpPr>
        <p:spPr>
          <a:xfrm>
            <a:off x="5162547" y="1724025"/>
            <a:ext cx="3586162" cy="152400"/>
          </a:xfrm>
          <a:prstGeom prst="trapezoid">
            <a:avLst>
              <a:gd name="adj" fmla="val 46875"/>
            </a:avLst>
          </a:prstGeom>
          <a:solidFill>
            <a:srgbClr val="A8D18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rapezoid 10">
            <a:extLst>
              <a:ext uri="{FF2B5EF4-FFF2-40B4-BE49-F238E27FC236}">
                <a16:creationId xmlns:a16="http://schemas.microsoft.com/office/drawing/2014/main" id="{9196A663-6F50-490A-B3EE-620B861E1828}"/>
              </a:ext>
            </a:extLst>
          </p:cNvPr>
          <p:cNvSpPr/>
          <p:nvPr/>
        </p:nvSpPr>
        <p:spPr>
          <a:xfrm>
            <a:off x="4269580" y="1724025"/>
            <a:ext cx="714375" cy="152400"/>
          </a:xfrm>
          <a:prstGeom prst="trapezoid">
            <a:avLst>
              <a:gd name="adj" fmla="val 46875"/>
            </a:avLst>
          </a:prstGeom>
          <a:solidFill>
            <a:srgbClr val="A8D18D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rapezoid 11">
            <a:extLst>
              <a:ext uri="{FF2B5EF4-FFF2-40B4-BE49-F238E27FC236}">
                <a16:creationId xmlns:a16="http://schemas.microsoft.com/office/drawing/2014/main" id="{20345261-34C2-4127-A65F-D49E7CB314F1}"/>
              </a:ext>
            </a:extLst>
          </p:cNvPr>
          <p:cNvSpPr/>
          <p:nvPr/>
        </p:nvSpPr>
        <p:spPr>
          <a:xfrm>
            <a:off x="3396459" y="1733549"/>
            <a:ext cx="714375" cy="152400"/>
          </a:xfrm>
          <a:prstGeom prst="trapezoid">
            <a:avLst>
              <a:gd name="adj" fmla="val 46875"/>
            </a:avLst>
          </a:prstGeom>
          <a:solidFill>
            <a:srgbClr val="A8D18C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BA545E57-98E5-4E08-B286-414D9A7EE6B8}"/>
              </a:ext>
            </a:extLst>
          </p:cNvPr>
          <p:cNvSpPr/>
          <p:nvPr/>
        </p:nvSpPr>
        <p:spPr>
          <a:xfrm rot="10800000">
            <a:off x="3396458" y="1881187"/>
            <a:ext cx="714375" cy="152400"/>
          </a:xfrm>
          <a:prstGeom prst="trapezoid">
            <a:avLst>
              <a:gd name="adj" fmla="val 46875"/>
            </a:avLst>
          </a:prstGeom>
          <a:solidFill>
            <a:srgbClr val="53823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apezoid 13">
            <a:extLst>
              <a:ext uri="{FF2B5EF4-FFF2-40B4-BE49-F238E27FC236}">
                <a16:creationId xmlns:a16="http://schemas.microsoft.com/office/drawing/2014/main" id="{572B808F-F3D9-4E5C-A2B6-30DDF7CE1D32}"/>
              </a:ext>
            </a:extLst>
          </p:cNvPr>
          <p:cNvSpPr/>
          <p:nvPr/>
        </p:nvSpPr>
        <p:spPr>
          <a:xfrm rot="10800000">
            <a:off x="4269580" y="1878806"/>
            <a:ext cx="714375" cy="152400"/>
          </a:xfrm>
          <a:prstGeom prst="trapezoid">
            <a:avLst>
              <a:gd name="adj" fmla="val 46875"/>
            </a:avLst>
          </a:prstGeom>
          <a:solidFill>
            <a:srgbClr val="53823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42842EEB-80FD-4FA9-85CC-3796120D2DBB}"/>
              </a:ext>
            </a:extLst>
          </p:cNvPr>
          <p:cNvSpPr/>
          <p:nvPr/>
        </p:nvSpPr>
        <p:spPr>
          <a:xfrm rot="10800000">
            <a:off x="5162547" y="1878807"/>
            <a:ext cx="3586162" cy="152400"/>
          </a:xfrm>
          <a:prstGeom prst="trapezoid">
            <a:avLst>
              <a:gd name="adj" fmla="val 46875"/>
            </a:avLst>
          </a:prstGeom>
          <a:solidFill>
            <a:srgbClr val="53823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455D14-E5DD-4C20-B3C1-4C8E17432981}"/>
              </a:ext>
            </a:extLst>
          </p:cNvPr>
          <p:cNvSpPr/>
          <p:nvPr/>
        </p:nvSpPr>
        <p:spPr>
          <a:xfrm>
            <a:off x="2976282" y="0"/>
            <a:ext cx="509867" cy="6490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FCE5BC-E017-4C8C-9141-FACE33526C64}"/>
              </a:ext>
            </a:extLst>
          </p:cNvPr>
          <p:cNvSpPr/>
          <p:nvPr/>
        </p:nvSpPr>
        <p:spPr>
          <a:xfrm>
            <a:off x="8679655" y="-1"/>
            <a:ext cx="509867" cy="6490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A708745-ADC3-4CF2-B805-96963F5BD256}"/>
              </a:ext>
            </a:extLst>
          </p:cNvPr>
          <p:cNvSpPr/>
          <p:nvPr/>
        </p:nvSpPr>
        <p:spPr>
          <a:xfrm rot="16200000">
            <a:off x="4460280" y="-298649"/>
            <a:ext cx="3009900" cy="26154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chemeClr val="tx1"/>
              </a:gs>
              <a:gs pos="11000">
                <a:schemeClr val="tx1">
                  <a:lumMod val="50000"/>
                  <a:lumOff val="50000"/>
                </a:schemeClr>
              </a:gs>
              <a:gs pos="39000">
                <a:schemeClr val="bg1"/>
              </a:gs>
              <a:gs pos="30966">
                <a:srgbClr val="E5E5E5">
                  <a:lumMod val="80000"/>
                  <a:lumOff val="20000"/>
                </a:srgbClr>
              </a:gs>
              <a:gs pos="91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59AE44C-88A3-43F3-ABF2-8AD46644C13B}"/>
              </a:ext>
            </a:extLst>
          </p:cNvPr>
          <p:cNvSpPr/>
          <p:nvPr/>
        </p:nvSpPr>
        <p:spPr>
          <a:xfrm>
            <a:off x="5907001" y="638175"/>
            <a:ext cx="74699" cy="4310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D0878B5-0A2D-4736-8D56-5391055F686E}"/>
              </a:ext>
            </a:extLst>
          </p:cNvPr>
          <p:cNvSpPr/>
          <p:nvPr/>
        </p:nvSpPr>
        <p:spPr>
          <a:xfrm>
            <a:off x="5276849" y="3895724"/>
            <a:ext cx="1343025" cy="1338264"/>
          </a:xfrm>
          <a:prstGeom prst="ellipse">
            <a:avLst/>
          </a:prstGeom>
          <a:solidFill>
            <a:srgbClr val="0000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B607CE4-1C4C-4472-9D9A-45CD2BE1D705}"/>
              </a:ext>
            </a:extLst>
          </p:cNvPr>
          <p:cNvSpPr/>
          <p:nvPr/>
        </p:nvSpPr>
        <p:spPr>
          <a:xfrm>
            <a:off x="4152901" y="3071386"/>
            <a:ext cx="3214780" cy="2191552"/>
          </a:xfrm>
          <a:custGeom>
            <a:avLst/>
            <a:gdLst>
              <a:gd name="connsiteX0" fmla="*/ 0 w 3214781"/>
              <a:gd name="connsiteY0" fmla="*/ 1662539 h 2191552"/>
              <a:gd name="connsiteX1" fmla="*/ 80963 w 3214781"/>
              <a:gd name="connsiteY1" fmla="*/ 1233914 h 2191552"/>
              <a:gd name="connsiteX2" fmla="*/ 80963 w 3214781"/>
              <a:gd name="connsiteY2" fmla="*/ 1233914 h 2191552"/>
              <a:gd name="connsiteX3" fmla="*/ 285750 w 3214781"/>
              <a:gd name="connsiteY3" fmla="*/ 743377 h 2191552"/>
              <a:gd name="connsiteX4" fmla="*/ 595313 w 3214781"/>
              <a:gd name="connsiteY4" fmla="*/ 371902 h 2191552"/>
              <a:gd name="connsiteX5" fmla="*/ 1019175 w 3214781"/>
              <a:gd name="connsiteY5" fmla="*/ 119489 h 2191552"/>
              <a:gd name="connsiteX6" fmla="*/ 1581150 w 3214781"/>
              <a:gd name="connsiteY6" fmla="*/ 427 h 2191552"/>
              <a:gd name="connsiteX7" fmla="*/ 2190750 w 3214781"/>
              <a:gd name="connsiteY7" fmla="*/ 95677 h 2191552"/>
              <a:gd name="connsiteX8" fmla="*/ 2747963 w 3214781"/>
              <a:gd name="connsiteY8" fmla="*/ 457627 h 2191552"/>
              <a:gd name="connsiteX9" fmla="*/ 3133725 w 3214781"/>
              <a:gd name="connsiteY9" fmla="*/ 1038652 h 2191552"/>
              <a:gd name="connsiteX10" fmla="*/ 3214688 w 3214781"/>
              <a:gd name="connsiteY10" fmla="*/ 1443464 h 2191552"/>
              <a:gd name="connsiteX11" fmla="*/ 3148013 w 3214781"/>
              <a:gd name="connsiteY11" fmla="*/ 1781602 h 2191552"/>
              <a:gd name="connsiteX12" fmla="*/ 3062288 w 3214781"/>
              <a:gd name="connsiteY12" fmla="*/ 1352977 h 2191552"/>
              <a:gd name="connsiteX13" fmla="*/ 2947988 w 3214781"/>
              <a:gd name="connsiteY13" fmla="*/ 967214 h 2191552"/>
              <a:gd name="connsiteX14" fmla="*/ 2686050 w 3214781"/>
              <a:gd name="connsiteY14" fmla="*/ 590977 h 2191552"/>
              <a:gd name="connsiteX15" fmla="*/ 2400300 w 3214781"/>
              <a:gd name="connsiteY15" fmla="*/ 371902 h 2191552"/>
              <a:gd name="connsiteX16" fmla="*/ 1976438 w 3214781"/>
              <a:gd name="connsiteY16" fmla="*/ 248077 h 2191552"/>
              <a:gd name="connsiteX17" fmla="*/ 1595438 w 3214781"/>
              <a:gd name="connsiteY17" fmla="*/ 248077 h 2191552"/>
              <a:gd name="connsiteX18" fmla="*/ 1090613 w 3214781"/>
              <a:gd name="connsiteY18" fmla="*/ 448102 h 2191552"/>
              <a:gd name="connsiteX19" fmla="*/ 709613 w 3214781"/>
              <a:gd name="connsiteY19" fmla="*/ 819577 h 2191552"/>
              <a:gd name="connsiteX20" fmla="*/ 528638 w 3214781"/>
              <a:gd name="connsiteY20" fmla="*/ 1314877 h 2191552"/>
              <a:gd name="connsiteX21" fmla="*/ 576263 w 3214781"/>
              <a:gd name="connsiteY21" fmla="*/ 1857802 h 2191552"/>
              <a:gd name="connsiteX22" fmla="*/ 728663 w 3214781"/>
              <a:gd name="connsiteY22" fmla="*/ 2138789 h 2191552"/>
              <a:gd name="connsiteX23" fmla="*/ 709613 w 3214781"/>
              <a:gd name="connsiteY23" fmla="*/ 2191177 h 2191552"/>
              <a:gd name="connsiteX24" fmla="*/ 600075 w 3214781"/>
              <a:gd name="connsiteY24" fmla="*/ 2148314 h 2191552"/>
              <a:gd name="connsiteX25" fmla="*/ 466725 w 3214781"/>
              <a:gd name="connsiteY25" fmla="*/ 1934002 h 2191552"/>
              <a:gd name="connsiteX26" fmla="*/ 333375 w 3214781"/>
              <a:gd name="connsiteY26" fmla="*/ 1667302 h 2191552"/>
              <a:gd name="connsiteX27" fmla="*/ 280988 w 3214781"/>
              <a:gd name="connsiteY27" fmla="*/ 1619677 h 2191552"/>
              <a:gd name="connsiteX28" fmla="*/ 219075 w 3214781"/>
              <a:gd name="connsiteY28" fmla="*/ 1614914 h 2191552"/>
              <a:gd name="connsiteX29" fmla="*/ 209550 w 3214781"/>
              <a:gd name="connsiteY29" fmla="*/ 1843514 h 2191552"/>
              <a:gd name="connsiteX30" fmla="*/ 0 w 3214781"/>
              <a:gd name="connsiteY30" fmla="*/ 1662539 h 2191552"/>
              <a:gd name="connsiteX0" fmla="*/ 0 w 3214767"/>
              <a:gd name="connsiteY0" fmla="*/ 1662539 h 2191552"/>
              <a:gd name="connsiteX1" fmla="*/ 80963 w 3214767"/>
              <a:gd name="connsiteY1" fmla="*/ 1233914 h 2191552"/>
              <a:gd name="connsiteX2" fmla="*/ 80963 w 3214767"/>
              <a:gd name="connsiteY2" fmla="*/ 1233914 h 2191552"/>
              <a:gd name="connsiteX3" fmla="*/ 285750 w 3214767"/>
              <a:gd name="connsiteY3" fmla="*/ 743377 h 2191552"/>
              <a:gd name="connsiteX4" fmla="*/ 595313 w 3214767"/>
              <a:gd name="connsiteY4" fmla="*/ 371902 h 2191552"/>
              <a:gd name="connsiteX5" fmla="*/ 1019175 w 3214767"/>
              <a:gd name="connsiteY5" fmla="*/ 119489 h 2191552"/>
              <a:gd name="connsiteX6" fmla="*/ 1581150 w 3214767"/>
              <a:gd name="connsiteY6" fmla="*/ 427 h 2191552"/>
              <a:gd name="connsiteX7" fmla="*/ 2190750 w 3214767"/>
              <a:gd name="connsiteY7" fmla="*/ 95677 h 2191552"/>
              <a:gd name="connsiteX8" fmla="*/ 2747963 w 3214767"/>
              <a:gd name="connsiteY8" fmla="*/ 457627 h 2191552"/>
              <a:gd name="connsiteX9" fmla="*/ 3133725 w 3214767"/>
              <a:gd name="connsiteY9" fmla="*/ 1038652 h 2191552"/>
              <a:gd name="connsiteX10" fmla="*/ 3214688 w 3214767"/>
              <a:gd name="connsiteY10" fmla="*/ 1443464 h 2191552"/>
              <a:gd name="connsiteX11" fmla="*/ 3148013 w 3214767"/>
              <a:gd name="connsiteY11" fmla="*/ 1781602 h 2191552"/>
              <a:gd name="connsiteX12" fmla="*/ 3109913 w 3214767"/>
              <a:gd name="connsiteY12" fmla="*/ 1643489 h 2191552"/>
              <a:gd name="connsiteX13" fmla="*/ 3062288 w 3214767"/>
              <a:gd name="connsiteY13" fmla="*/ 1352977 h 2191552"/>
              <a:gd name="connsiteX14" fmla="*/ 2947988 w 3214767"/>
              <a:gd name="connsiteY14" fmla="*/ 967214 h 2191552"/>
              <a:gd name="connsiteX15" fmla="*/ 2686050 w 3214767"/>
              <a:gd name="connsiteY15" fmla="*/ 590977 h 2191552"/>
              <a:gd name="connsiteX16" fmla="*/ 2400300 w 3214767"/>
              <a:gd name="connsiteY16" fmla="*/ 371902 h 2191552"/>
              <a:gd name="connsiteX17" fmla="*/ 1976438 w 3214767"/>
              <a:gd name="connsiteY17" fmla="*/ 248077 h 2191552"/>
              <a:gd name="connsiteX18" fmla="*/ 1595438 w 3214767"/>
              <a:gd name="connsiteY18" fmla="*/ 248077 h 2191552"/>
              <a:gd name="connsiteX19" fmla="*/ 1090613 w 3214767"/>
              <a:gd name="connsiteY19" fmla="*/ 448102 h 2191552"/>
              <a:gd name="connsiteX20" fmla="*/ 709613 w 3214767"/>
              <a:gd name="connsiteY20" fmla="*/ 819577 h 2191552"/>
              <a:gd name="connsiteX21" fmla="*/ 528638 w 3214767"/>
              <a:gd name="connsiteY21" fmla="*/ 1314877 h 2191552"/>
              <a:gd name="connsiteX22" fmla="*/ 576263 w 3214767"/>
              <a:gd name="connsiteY22" fmla="*/ 1857802 h 2191552"/>
              <a:gd name="connsiteX23" fmla="*/ 728663 w 3214767"/>
              <a:gd name="connsiteY23" fmla="*/ 2138789 h 2191552"/>
              <a:gd name="connsiteX24" fmla="*/ 709613 w 3214767"/>
              <a:gd name="connsiteY24" fmla="*/ 2191177 h 2191552"/>
              <a:gd name="connsiteX25" fmla="*/ 600075 w 3214767"/>
              <a:gd name="connsiteY25" fmla="*/ 2148314 h 2191552"/>
              <a:gd name="connsiteX26" fmla="*/ 466725 w 3214767"/>
              <a:gd name="connsiteY26" fmla="*/ 1934002 h 2191552"/>
              <a:gd name="connsiteX27" fmla="*/ 333375 w 3214767"/>
              <a:gd name="connsiteY27" fmla="*/ 1667302 h 2191552"/>
              <a:gd name="connsiteX28" fmla="*/ 280988 w 3214767"/>
              <a:gd name="connsiteY28" fmla="*/ 1619677 h 2191552"/>
              <a:gd name="connsiteX29" fmla="*/ 219075 w 3214767"/>
              <a:gd name="connsiteY29" fmla="*/ 1614914 h 2191552"/>
              <a:gd name="connsiteX30" fmla="*/ 209550 w 3214767"/>
              <a:gd name="connsiteY30" fmla="*/ 1843514 h 2191552"/>
              <a:gd name="connsiteX31" fmla="*/ 0 w 3214767"/>
              <a:gd name="connsiteY31" fmla="*/ 1662539 h 2191552"/>
              <a:gd name="connsiteX0" fmla="*/ 0 w 3214778"/>
              <a:gd name="connsiteY0" fmla="*/ 1662539 h 2191552"/>
              <a:gd name="connsiteX1" fmla="*/ 80963 w 3214778"/>
              <a:gd name="connsiteY1" fmla="*/ 1233914 h 2191552"/>
              <a:gd name="connsiteX2" fmla="*/ 80963 w 3214778"/>
              <a:gd name="connsiteY2" fmla="*/ 1233914 h 2191552"/>
              <a:gd name="connsiteX3" fmla="*/ 285750 w 3214778"/>
              <a:gd name="connsiteY3" fmla="*/ 743377 h 2191552"/>
              <a:gd name="connsiteX4" fmla="*/ 595313 w 3214778"/>
              <a:gd name="connsiteY4" fmla="*/ 371902 h 2191552"/>
              <a:gd name="connsiteX5" fmla="*/ 1019175 w 3214778"/>
              <a:gd name="connsiteY5" fmla="*/ 119489 h 2191552"/>
              <a:gd name="connsiteX6" fmla="*/ 1581150 w 3214778"/>
              <a:gd name="connsiteY6" fmla="*/ 427 h 2191552"/>
              <a:gd name="connsiteX7" fmla="*/ 2190750 w 3214778"/>
              <a:gd name="connsiteY7" fmla="*/ 95677 h 2191552"/>
              <a:gd name="connsiteX8" fmla="*/ 2747963 w 3214778"/>
              <a:gd name="connsiteY8" fmla="*/ 457627 h 2191552"/>
              <a:gd name="connsiteX9" fmla="*/ 3133725 w 3214778"/>
              <a:gd name="connsiteY9" fmla="*/ 1038652 h 2191552"/>
              <a:gd name="connsiteX10" fmla="*/ 3214688 w 3214778"/>
              <a:gd name="connsiteY10" fmla="*/ 1443464 h 2191552"/>
              <a:gd name="connsiteX11" fmla="*/ 3148013 w 3214778"/>
              <a:gd name="connsiteY11" fmla="*/ 1781602 h 2191552"/>
              <a:gd name="connsiteX12" fmla="*/ 3071813 w 3214778"/>
              <a:gd name="connsiteY12" fmla="*/ 1705402 h 2191552"/>
              <a:gd name="connsiteX13" fmla="*/ 3062288 w 3214778"/>
              <a:gd name="connsiteY13" fmla="*/ 1352977 h 2191552"/>
              <a:gd name="connsiteX14" fmla="*/ 2947988 w 3214778"/>
              <a:gd name="connsiteY14" fmla="*/ 967214 h 2191552"/>
              <a:gd name="connsiteX15" fmla="*/ 2686050 w 3214778"/>
              <a:gd name="connsiteY15" fmla="*/ 590977 h 2191552"/>
              <a:gd name="connsiteX16" fmla="*/ 2400300 w 3214778"/>
              <a:gd name="connsiteY16" fmla="*/ 371902 h 2191552"/>
              <a:gd name="connsiteX17" fmla="*/ 1976438 w 3214778"/>
              <a:gd name="connsiteY17" fmla="*/ 248077 h 2191552"/>
              <a:gd name="connsiteX18" fmla="*/ 1595438 w 3214778"/>
              <a:gd name="connsiteY18" fmla="*/ 248077 h 2191552"/>
              <a:gd name="connsiteX19" fmla="*/ 1090613 w 3214778"/>
              <a:gd name="connsiteY19" fmla="*/ 448102 h 2191552"/>
              <a:gd name="connsiteX20" fmla="*/ 709613 w 3214778"/>
              <a:gd name="connsiteY20" fmla="*/ 819577 h 2191552"/>
              <a:gd name="connsiteX21" fmla="*/ 528638 w 3214778"/>
              <a:gd name="connsiteY21" fmla="*/ 1314877 h 2191552"/>
              <a:gd name="connsiteX22" fmla="*/ 576263 w 3214778"/>
              <a:gd name="connsiteY22" fmla="*/ 1857802 h 2191552"/>
              <a:gd name="connsiteX23" fmla="*/ 728663 w 3214778"/>
              <a:gd name="connsiteY23" fmla="*/ 2138789 h 2191552"/>
              <a:gd name="connsiteX24" fmla="*/ 709613 w 3214778"/>
              <a:gd name="connsiteY24" fmla="*/ 2191177 h 2191552"/>
              <a:gd name="connsiteX25" fmla="*/ 600075 w 3214778"/>
              <a:gd name="connsiteY25" fmla="*/ 2148314 h 2191552"/>
              <a:gd name="connsiteX26" fmla="*/ 466725 w 3214778"/>
              <a:gd name="connsiteY26" fmla="*/ 1934002 h 2191552"/>
              <a:gd name="connsiteX27" fmla="*/ 333375 w 3214778"/>
              <a:gd name="connsiteY27" fmla="*/ 1667302 h 2191552"/>
              <a:gd name="connsiteX28" fmla="*/ 280988 w 3214778"/>
              <a:gd name="connsiteY28" fmla="*/ 1619677 h 2191552"/>
              <a:gd name="connsiteX29" fmla="*/ 219075 w 3214778"/>
              <a:gd name="connsiteY29" fmla="*/ 1614914 h 2191552"/>
              <a:gd name="connsiteX30" fmla="*/ 209550 w 3214778"/>
              <a:gd name="connsiteY30" fmla="*/ 1843514 h 2191552"/>
              <a:gd name="connsiteX31" fmla="*/ 0 w 3214778"/>
              <a:gd name="connsiteY31" fmla="*/ 1662539 h 2191552"/>
              <a:gd name="connsiteX0" fmla="*/ 0 w 3214780"/>
              <a:gd name="connsiteY0" fmla="*/ 1662539 h 2191552"/>
              <a:gd name="connsiteX1" fmla="*/ 80963 w 3214780"/>
              <a:gd name="connsiteY1" fmla="*/ 1233914 h 2191552"/>
              <a:gd name="connsiteX2" fmla="*/ 80963 w 3214780"/>
              <a:gd name="connsiteY2" fmla="*/ 1233914 h 2191552"/>
              <a:gd name="connsiteX3" fmla="*/ 285750 w 3214780"/>
              <a:gd name="connsiteY3" fmla="*/ 743377 h 2191552"/>
              <a:gd name="connsiteX4" fmla="*/ 595313 w 3214780"/>
              <a:gd name="connsiteY4" fmla="*/ 371902 h 2191552"/>
              <a:gd name="connsiteX5" fmla="*/ 1019175 w 3214780"/>
              <a:gd name="connsiteY5" fmla="*/ 119489 h 2191552"/>
              <a:gd name="connsiteX6" fmla="*/ 1581150 w 3214780"/>
              <a:gd name="connsiteY6" fmla="*/ 427 h 2191552"/>
              <a:gd name="connsiteX7" fmla="*/ 2190750 w 3214780"/>
              <a:gd name="connsiteY7" fmla="*/ 95677 h 2191552"/>
              <a:gd name="connsiteX8" fmla="*/ 2747963 w 3214780"/>
              <a:gd name="connsiteY8" fmla="*/ 457627 h 2191552"/>
              <a:gd name="connsiteX9" fmla="*/ 3133725 w 3214780"/>
              <a:gd name="connsiteY9" fmla="*/ 1038652 h 2191552"/>
              <a:gd name="connsiteX10" fmla="*/ 3214688 w 3214780"/>
              <a:gd name="connsiteY10" fmla="*/ 1443464 h 2191552"/>
              <a:gd name="connsiteX11" fmla="*/ 3148013 w 3214780"/>
              <a:gd name="connsiteY11" fmla="*/ 1781602 h 2191552"/>
              <a:gd name="connsiteX12" fmla="*/ 3064669 w 3214780"/>
              <a:gd name="connsiteY12" fmla="*/ 1745883 h 2191552"/>
              <a:gd name="connsiteX13" fmla="*/ 3062288 w 3214780"/>
              <a:gd name="connsiteY13" fmla="*/ 1352977 h 2191552"/>
              <a:gd name="connsiteX14" fmla="*/ 2947988 w 3214780"/>
              <a:gd name="connsiteY14" fmla="*/ 967214 h 2191552"/>
              <a:gd name="connsiteX15" fmla="*/ 2686050 w 3214780"/>
              <a:gd name="connsiteY15" fmla="*/ 590977 h 2191552"/>
              <a:gd name="connsiteX16" fmla="*/ 2400300 w 3214780"/>
              <a:gd name="connsiteY16" fmla="*/ 371902 h 2191552"/>
              <a:gd name="connsiteX17" fmla="*/ 1976438 w 3214780"/>
              <a:gd name="connsiteY17" fmla="*/ 248077 h 2191552"/>
              <a:gd name="connsiteX18" fmla="*/ 1595438 w 3214780"/>
              <a:gd name="connsiteY18" fmla="*/ 248077 h 2191552"/>
              <a:gd name="connsiteX19" fmla="*/ 1090613 w 3214780"/>
              <a:gd name="connsiteY19" fmla="*/ 448102 h 2191552"/>
              <a:gd name="connsiteX20" fmla="*/ 709613 w 3214780"/>
              <a:gd name="connsiteY20" fmla="*/ 819577 h 2191552"/>
              <a:gd name="connsiteX21" fmla="*/ 528638 w 3214780"/>
              <a:gd name="connsiteY21" fmla="*/ 1314877 h 2191552"/>
              <a:gd name="connsiteX22" fmla="*/ 576263 w 3214780"/>
              <a:gd name="connsiteY22" fmla="*/ 1857802 h 2191552"/>
              <a:gd name="connsiteX23" fmla="*/ 728663 w 3214780"/>
              <a:gd name="connsiteY23" fmla="*/ 2138789 h 2191552"/>
              <a:gd name="connsiteX24" fmla="*/ 709613 w 3214780"/>
              <a:gd name="connsiteY24" fmla="*/ 2191177 h 2191552"/>
              <a:gd name="connsiteX25" fmla="*/ 600075 w 3214780"/>
              <a:gd name="connsiteY25" fmla="*/ 2148314 h 2191552"/>
              <a:gd name="connsiteX26" fmla="*/ 466725 w 3214780"/>
              <a:gd name="connsiteY26" fmla="*/ 1934002 h 2191552"/>
              <a:gd name="connsiteX27" fmla="*/ 333375 w 3214780"/>
              <a:gd name="connsiteY27" fmla="*/ 1667302 h 2191552"/>
              <a:gd name="connsiteX28" fmla="*/ 280988 w 3214780"/>
              <a:gd name="connsiteY28" fmla="*/ 1619677 h 2191552"/>
              <a:gd name="connsiteX29" fmla="*/ 219075 w 3214780"/>
              <a:gd name="connsiteY29" fmla="*/ 1614914 h 2191552"/>
              <a:gd name="connsiteX30" fmla="*/ 209550 w 3214780"/>
              <a:gd name="connsiteY30" fmla="*/ 1843514 h 2191552"/>
              <a:gd name="connsiteX31" fmla="*/ 0 w 3214780"/>
              <a:gd name="connsiteY31" fmla="*/ 1662539 h 2191552"/>
              <a:gd name="connsiteX0" fmla="*/ 0 w 3214780"/>
              <a:gd name="connsiteY0" fmla="*/ 1662539 h 2191552"/>
              <a:gd name="connsiteX1" fmla="*/ 80963 w 3214780"/>
              <a:gd name="connsiteY1" fmla="*/ 1233914 h 2191552"/>
              <a:gd name="connsiteX2" fmla="*/ 80963 w 3214780"/>
              <a:gd name="connsiteY2" fmla="*/ 1233914 h 2191552"/>
              <a:gd name="connsiteX3" fmla="*/ 285750 w 3214780"/>
              <a:gd name="connsiteY3" fmla="*/ 743377 h 2191552"/>
              <a:gd name="connsiteX4" fmla="*/ 595313 w 3214780"/>
              <a:gd name="connsiteY4" fmla="*/ 371902 h 2191552"/>
              <a:gd name="connsiteX5" fmla="*/ 1019175 w 3214780"/>
              <a:gd name="connsiteY5" fmla="*/ 119489 h 2191552"/>
              <a:gd name="connsiteX6" fmla="*/ 1581150 w 3214780"/>
              <a:gd name="connsiteY6" fmla="*/ 427 h 2191552"/>
              <a:gd name="connsiteX7" fmla="*/ 2190750 w 3214780"/>
              <a:gd name="connsiteY7" fmla="*/ 95677 h 2191552"/>
              <a:gd name="connsiteX8" fmla="*/ 2747963 w 3214780"/>
              <a:gd name="connsiteY8" fmla="*/ 457627 h 2191552"/>
              <a:gd name="connsiteX9" fmla="*/ 3133725 w 3214780"/>
              <a:gd name="connsiteY9" fmla="*/ 1038652 h 2191552"/>
              <a:gd name="connsiteX10" fmla="*/ 3214688 w 3214780"/>
              <a:gd name="connsiteY10" fmla="*/ 1443464 h 2191552"/>
              <a:gd name="connsiteX11" fmla="*/ 3148013 w 3214780"/>
              <a:gd name="connsiteY11" fmla="*/ 1781602 h 2191552"/>
              <a:gd name="connsiteX12" fmla="*/ 3064669 w 3214780"/>
              <a:gd name="connsiteY12" fmla="*/ 1745883 h 2191552"/>
              <a:gd name="connsiteX13" fmla="*/ 3062288 w 3214780"/>
              <a:gd name="connsiteY13" fmla="*/ 1352977 h 2191552"/>
              <a:gd name="connsiteX14" fmla="*/ 2947988 w 3214780"/>
              <a:gd name="connsiteY14" fmla="*/ 967214 h 2191552"/>
              <a:gd name="connsiteX15" fmla="*/ 2686050 w 3214780"/>
              <a:gd name="connsiteY15" fmla="*/ 590977 h 2191552"/>
              <a:gd name="connsiteX16" fmla="*/ 2400300 w 3214780"/>
              <a:gd name="connsiteY16" fmla="*/ 371902 h 2191552"/>
              <a:gd name="connsiteX17" fmla="*/ 1976438 w 3214780"/>
              <a:gd name="connsiteY17" fmla="*/ 248077 h 2191552"/>
              <a:gd name="connsiteX18" fmla="*/ 1595438 w 3214780"/>
              <a:gd name="connsiteY18" fmla="*/ 248077 h 2191552"/>
              <a:gd name="connsiteX19" fmla="*/ 1090613 w 3214780"/>
              <a:gd name="connsiteY19" fmla="*/ 448102 h 2191552"/>
              <a:gd name="connsiteX20" fmla="*/ 709613 w 3214780"/>
              <a:gd name="connsiteY20" fmla="*/ 819577 h 2191552"/>
              <a:gd name="connsiteX21" fmla="*/ 528638 w 3214780"/>
              <a:gd name="connsiteY21" fmla="*/ 1314877 h 2191552"/>
              <a:gd name="connsiteX22" fmla="*/ 576263 w 3214780"/>
              <a:gd name="connsiteY22" fmla="*/ 1857802 h 2191552"/>
              <a:gd name="connsiteX23" fmla="*/ 728663 w 3214780"/>
              <a:gd name="connsiteY23" fmla="*/ 2138789 h 2191552"/>
              <a:gd name="connsiteX24" fmla="*/ 709613 w 3214780"/>
              <a:gd name="connsiteY24" fmla="*/ 2191177 h 2191552"/>
              <a:gd name="connsiteX25" fmla="*/ 600075 w 3214780"/>
              <a:gd name="connsiteY25" fmla="*/ 2148314 h 2191552"/>
              <a:gd name="connsiteX26" fmla="*/ 466725 w 3214780"/>
              <a:gd name="connsiteY26" fmla="*/ 1934002 h 2191552"/>
              <a:gd name="connsiteX27" fmla="*/ 333375 w 3214780"/>
              <a:gd name="connsiteY27" fmla="*/ 1667302 h 2191552"/>
              <a:gd name="connsiteX28" fmla="*/ 280988 w 3214780"/>
              <a:gd name="connsiteY28" fmla="*/ 1619677 h 2191552"/>
              <a:gd name="connsiteX29" fmla="*/ 219075 w 3214780"/>
              <a:gd name="connsiteY29" fmla="*/ 1614914 h 2191552"/>
              <a:gd name="connsiteX30" fmla="*/ 209550 w 3214780"/>
              <a:gd name="connsiteY30" fmla="*/ 1843514 h 2191552"/>
              <a:gd name="connsiteX31" fmla="*/ 0 w 3214780"/>
              <a:gd name="connsiteY31" fmla="*/ 1662539 h 2191552"/>
              <a:gd name="connsiteX0" fmla="*/ 0 w 3214780"/>
              <a:gd name="connsiteY0" fmla="*/ 1662539 h 2191552"/>
              <a:gd name="connsiteX1" fmla="*/ 80963 w 3214780"/>
              <a:gd name="connsiteY1" fmla="*/ 1233914 h 2191552"/>
              <a:gd name="connsiteX2" fmla="*/ 80963 w 3214780"/>
              <a:gd name="connsiteY2" fmla="*/ 1233914 h 2191552"/>
              <a:gd name="connsiteX3" fmla="*/ 285750 w 3214780"/>
              <a:gd name="connsiteY3" fmla="*/ 743377 h 2191552"/>
              <a:gd name="connsiteX4" fmla="*/ 595313 w 3214780"/>
              <a:gd name="connsiteY4" fmla="*/ 371902 h 2191552"/>
              <a:gd name="connsiteX5" fmla="*/ 1019175 w 3214780"/>
              <a:gd name="connsiteY5" fmla="*/ 119489 h 2191552"/>
              <a:gd name="connsiteX6" fmla="*/ 1581150 w 3214780"/>
              <a:gd name="connsiteY6" fmla="*/ 427 h 2191552"/>
              <a:gd name="connsiteX7" fmla="*/ 2190750 w 3214780"/>
              <a:gd name="connsiteY7" fmla="*/ 95677 h 2191552"/>
              <a:gd name="connsiteX8" fmla="*/ 2747963 w 3214780"/>
              <a:gd name="connsiteY8" fmla="*/ 457627 h 2191552"/>
              <a:gd name="connsiteX9" fmla="*/ 3133725 w 3214780"/>
              <a:gd name="connsiteY9" fmla="*/ 1038652 h 2191552"/>
              <a:gd name="connsiteX10" fmla="*/ 3214688 w 3214780"/>
              <a:gd name="connsiteY10" fmla="*/ 1443464 h 2191552"/>
              <a:gd name="connsiteX11" fmla="*/ 3148013 w 3214780"/>
              <a:gd name="connsiteY11" fmla="*/ 1781602 h 2191552"/>
              <a:gd name="connsiteX12" fmla="*/ 3064669 w 3214780"/>
              <a:gd name="connsiteY12" fmla="*/ 1745883 h 2191552"/>
              <a:gd name="connsiteX13" fmla="*/ 3062288 w 3214780"/>
              <a:gd name="connsiteY13" fmla="*/ 1352977 h 2191552"/>
              <a:gd name="connsiteX14" fmla="*/ 2947988 w 3214780"/>
              <a:gd name="connsiteY14" fmla="*/ 967214 h 2191552"/>
              <a:gd name="connsiteX15" fmla="*/ 2686050 w 3214780"/>
              <a:gd name="connsiteY15" fmla="*/ 590977 h 2191552"/>
              <a:gd name="connsiteX16" fmla="*/ 2400300 w 3214780"/>
              <a:gd name="connsiteY16" fmla="*/ 371902 h 2191552"/>
              <a:gd name="connsiteX17" fmla="*/ 1976438 w 3214780"/>
              <a:gd name="connsiteY17" fmla="*/ 248077 h 2191552"/>
              <a:gd name="connsiteX18" fmla="*/ 1595438 w 3214780"/>
              <a:gd name="connsiteY18" fmla="*/ 248077 h 2191552"/>
              <a:gd name="connsiteX19" fmla="*/ 1090613 w 3214780"/>
              <a:gd name="connsiteY19" fmla="*/ 448102 h 2191552"/>
              <a:gd name="connsiteX20" fmla="*/ 709613 w 3214780"/>
              <a:gd name="connsiteY20" fmla="*/ 819577 h 2191552"/>
              <a:gd name="connsiteX21" fmla="*/ 528638 w 3214780"/>
              <a:gd name="connsiteY21" fmla="*/ 1314877 h 2191552"/>
              <a:gd name="connsiteX22" fmla="*/ 576263 w 3214780"/>
              <a:gd name="connsiteY22" fmla="*/ 1857802 h 2191552"/>
              <a:gd name="connsiteX23" fmla="*/ 728663 w 3214780"/>
              <a:gd name="connsiteY23" fmla="*/ 2138789 h 2191552"/>
              <a:gd name="connsiteX24" fmla="*/ 709613 w 3214780"/>
              <a:gd name="connsiteY24" fmla="*/ 2191177 h 2191552"/>
              <a:gd name="connsiteX25" fmla="*/ 600075 w 3214780"/>
              <a:gd name="connsiteY25" fmla="*/ 2148314 h 2191552"/>
              <a:gd name="connsiteX26" fmla="*/ 466725 w 3214780"/>
              <a:gd name="connsiteY26" fmla="*/ 1934002 h 2191552"/>
              <a:gd name="connsiteX27" fmla="*/ 333375 w 3214780"/>
              <a:gd name="connsiteY27" fmla="*/ 1667302 h 2191552"/>
              <a:gd name="connsiteX28" fmla="*/ 280988 w 3214780"/>
              <a:gd name="connsiteY28" fmla="*/ 1619677 h 2191552"/>
              <a:gd name="connsiteX29" fmla="*/ 219075 w 3214780"/>
              <a:gd name="connsiteY29" fmla="*/ 1614914 h 2191552"/>
              <a:gd name="connsiteX30" fmla="*/ 209550 w 3214780"/>
              <a:gd name="connsiteY30" fmla="*/ 1843514 h 2191552"/>
              <a:gd name="connsiteX31" fmla="*/ 0 w 3214780"/>
              <a:gd name="connsiteY31" fmla="*/ 1662539 h 2191552"/>
              <a:gd name="connsiteX0" fmla="*/ 0 w 3214780"/>
              <a:gd name="connsiteY0" fmla="*/ 1662539 h 2191552"/>
              <a:gd name="connsiteX1" fmla="*/ 80963 w 3214780"/>
              <a:gd name="connsiteY1" fmla="*/ 1233914 h 2191552"/>
              <a:gd name="connsiteX2" fmla="*/ 80963 w 3214780"/>
              <a:gd name="connsiteY2" fmla="*/ 1233914 h 2191552"/>
              <a:gd name="connsiteX3" fmla="*/ 285750 w 3214780"/>
              <a:gd name="connsiteY3" fmla="*/ 743377 h 2191552"/>
              <a:gd name="connsiteX4" fmla="*/ 595313 w 3214780"/>
              <a:gd name="connsiteY4" fmla="*/ 371902 h 2191552"/>
              <a:gd name="connsiteX5" fmla="*/ 1019175 w 3214780"/>
              <a:gd name="connsiteY5" fmla="*/ 119489 h 2191552"/>
              <a:gd name="connsiteX6" fmla="*/ 1581150 w 3214780"/>
              <a:gd name="connsiteY6" fmla="*/ 427 h 2191552"/>
              <a:gd name="connsiteX7" fmla="*/ 2190750 w 3214780"/>
              <a:gd name="connsiteY7" fmla="*/ 95677 h 2191552"/>
              <a:gd name="connsiteX8" fmla="*/ 2747963 w 3214780"/>
              <a:gd name="connsiteY8" fmla="*/ 457627 h 2191552"/>
              <a:gd name="connsiteX9" fmla="*/ 3133725 w 3214780"/>
              <a:gd name="connsiteY9" fmla="*/ 1038652 h 2191552"/>
              <a:gd name="connsiteX10" fmla="*/ 3214688 w 3214780"/>
              <a:gd name="connsiteY10" fmla="*/ 1443464 h 2191552"/>
              <a:gd name="connsiteX11" fmla="*/ 3148013 w 3214780"/>
              <a:gd name="connsiteY11" fmla="*/ 1781602 h 2191552"/>
              <a:gd name="connsiteX12" fmla="*/ 3064669 w 3214780"/>
              <a:gd name="connsiteY12" fmla="*/ 1745883 h 2191552"/>
              <a:gd name="connsiteX13" fmla="*/ 3062288 w 3214780"/>
              <a:gd name="connsiteY13" fmla="*/ 1352977 h 2191552"/>
              <a:gd name="connsiteX14" fmla="*/ 2947988 w 3214780"/>
              <a:gd name="connsiteY14" fmla="*/ 967214 h 2191552"/>
              <a:gd name="connsiteX15" fmla="*/ 2686050 w 3214780"/>
              <a:gd name="connsiteY15" fmla="*/ 590977 h 2191552"/>
              <a:gd name="connsiteX16" fmla="*/ 2400300 w 3214780"/>
              <a:gd name="connsiteY16" fmla="*/ 371902 h 2191552"/>
              <a:gd name="connsiteX17" fmla="*/ 1976438 w 3214780"/>
              <a:gd name="connsiteY17" fmla="*/ 248077 h 2191552"/>
              <a:gd name="connsiteX18" fmla="*/ 1595438 w 3214780"/>
              <a:gd name="connsiteY18" fmla="*/ 248077 h 2191552"/>
              <a:gd name="connsiteX19" fmla="*/ 1090613 w 3214780"/>
              <a:gd name="connsiteY19" fmla="*/ 448102 h 2191552"/>
              <a:gd name="connsiteX20" fmla="*/ 709613 w 3214780"/>
              <a:gd name="connsiteY20" fmla="*/ 819577 h 2191552"/>
              <a:gd name="connsiteX21" fmla="*/ 528638 w 3214780"/>
              <a:gd name="connsiteY21" fmla="*/ 1314877 h 2191552"/>
              <a:gd name="connsiteX22" fmla="*/ 576263 w 3214780"/>
              <a:gd name="connsiteY22" fmla="*/ 1857802 h 2191552"/>
              <a:gd name="connsiteX23" fmla="*/ 728663 w 3214780"/>
              <a:gd name="connsiteY23" fmla="*/ 2138789 h 2191552"/>
              <a:gd name="connsiteX24" fmla="*/ 709613 w 3214780"/>
              <a:gd name="connsiteY24" fmla="*/ 2191177 h 2191552"/>
              <a:gd name="connsiteX25" fmla="*/ 600075 w 3214780"/>
              <a:gd name="connsiteY25" fmla="*/ 2148314 h 2191552"/>
              <a:gd name="connsiteX26" fmla="*/ 466725 w 3214780"/>
              <a:gd name="connsiteY26" fmla="*/ 1934002 h 2191552"/>
              <a:gd name="connsiteX27" fmla="*/ 333375 w 3214780"/>
              <a:gd name="connsiteY27" fmla="*/ 1667302 h 2191552"/>
              <a:gd name="connsiteX28" fmla="*/ 280988 w 3214780"/>
              <a:gd name="connsiteY28" fmla="*/ 1619677 h 2191552"/>
              <a:gd name="connsiteX29" fmla="*/ 219075 w 3214780"/>
              <a:gd name="connsiteY29" fmla="*/ 1614914 h 2191552"/>
              <a:gd name="connsiteX30" fmla="*/ 209550 w 3214780"/>
              <a:gd name="connsiteY30" fmla="*/ 1843514 h 2191552"/>
              <a:gd name="connsiteX31" fmla="*/ 0 w 3214780"/>
              <a:gd name="connsiteY31" fmla="*/ 1662539 h 2191552"/>
              <a:gd name="connsiteX0" fmla="*/ 0 w 3214780"/>
              <a:gd name="connsiteY0" fmla="*/ 1662539 h 2191552"/>
              <a:gd name="connsiteX1" fmla="*/ 80963 w 3214780"/>
              <a:gd name="connsiteY1" fmla="*/ 1233914 h 2191552"/>
              <a:gd name="connsiteX2" fmla="*/ 80963 w 3214780"/>
              <a:gd name="connsiteY2" fmla="*/ 1233914 h 2191552"/>
              <a:gd name="connsiteX3" fmla="*/ 285750 w 3214780"/>
              <a:gd name="connsiteY3" fmla="*/ 743377 h 2191552"/>
              <a:gd name="connsiteX4" fmla="*/ 595313 w 3214780"/>
              <a:gd name="connsiteY4" fmla="*/ 371902 h 2191552"/>
              <a:gd name="connsiteX5" fmla="*/ 1019175 w 3214780"/>
              <a:gd name="connsiteY5" fmla="*/ 119489 h 2191552"/>
              <a:gd name="connsiteX6" fmla="*/ 1581150 w 3214780"/>
              <a:gd name="connsiteY6" fmla="*/ 427 h 2191552"/>
              <a:gd name="connsiteX7" fmla="*/ 2190750 w 3214780"/>
              <a:gd name="connsiteY7" fmla="*/ 95677 h 2191552"/>
              <a:gd name="connsiteX8" fmla="*/ 2747963 w 3214780"/>
              <a:gd name="connsiteY8" fmla="*/ 457627 h 2191552"/>
              <a:gd name="connsiteX9" fmla="*/ 3133725 w 3214780"/>
              <a:gd name="connsiteY9" fmla="*/ 1038652 h 2191552"/>
              <a:gd name="connsiteX10" fmla="*/ 3214688 w 3214780"/>
              <a:gd name="connsiteY10" fmla="*/ 1443464 h 2191552"/>
              <a:gd name="connsiteX11" fmla="*/ 3148013 w 3214780"/>
              <a:gd name="connsiteY11" fmla="*/ 1781602 h 2191552"/>
              <a:gd name="connsiteX12" fmla="*/ 3064669 w 3214780"/>
              <a:gd name="connsiteY12" fmla="*/ 1745883 h 2191552"/>
              <a:gd name="connsiteX13" fmla="*/ 3062288 w 3214780"/>
              <a:gd name="connsiteY13" fmla="*/ 1352977 h 2191552"/>
              <a:gd name="connsiteX14" fmla="*/ 2947988 w 3214780"/>
              <a:gd name="connsiteY14" fmla="*/ 967214 h 2191552"/>
              <a:gd name="connsiteX15" fmla="*/ 2686050 w 3214780"/>
              <a:gd name="connsiteY15" fmla="*/ 590977 h 2191552"/>
              <a:gd name="connsiteX16" fmla="*/ 2400300 w 3214780"/>
              <a:gd name="connsiteY16" fmla="*/ 371902 h 2191552"/>
              <a:gd name="connsiteX17" fmla="*/ 1976438 w 3214780"/>
              <a:gd name="connsiteY17" fmla="*/ 248077 h 2191552"/>
              <a:gd name="connsiteX18" fmla="*/ 1595438 w 3214780"/>
              <a:gd name="connsiteY18" fmla="*/ 248077 h 2191552"/>
              <a:gd name="connsiteX19" fmla="*/ 1090613 w 3214780"/>
              <a:gd name="connsiteY19" fmla="*/ 448102 h 2191552"/>
              <a:gd name="connsiteX20" fmla="*/ 709613 w 3214780"/>
              <a:gd name="connsiteY20" fmla="*/ 819577 h 2191552"/>
              <a:gd name="connsiteX21" fmla="*/ 528638 w 3214780"/>
              <a:gd name="connsiteY21" fmla="*/ 1314877 h 2191552"/>
              <a:gd name="connsiteX22" fmla="*/ 576263 w 3214780"/>
              <a:gd name="connsiteY22" fmla="*/ 1857802 h 2191552"/>
              <a:gd name="connsiteX23" fmla="*/ 728663 w 3214780"/>
              <a:gd name="connsiteY23" fmla="*/ 2138789 h 2191552"/>
              <a:gd name="connsiteX24" fmla="*/ 709613 w 3214780"/>
              <a:gd name="connsiteY24" fmla="*/ 2191177 h 2191552"/>
              <a:gd name="connsiteX25" fmla="*/ 600075 w 3214780"/>
              <a:gd name="connsiteY25" fmla="*/ 2148314 h 2191552"/>
              <a:gd name="connsiteX26" fmla="*/ 466725 w 3214780"/>
              <a:gd name="connsiteY26" fmla="*/ 1934002 h 2191552"/>
              <a:gd name="connsiteX27" fmla="*/ 333375 w 3214780"/>
              <a:gd name="connsiteY27" fmla="*/ 1667302 h 2191552"/>
              <a:gd name="connsiteX28" fmla="*/ 280988 w 3214780"/>
              <a:gd name="connsiteY28" fmla="*/ 1619677 h 2191552"/>
              <a:gd name="connsiteX29" fmla="*/ 219075 w 3214780"/>
              <a:gd name="connsiteY29" fmla="*/ 1614914 h 2191552"/>
              <a:gd name="connsiteX30" fmla="*/ 209550 w 3214780"/>
              <a:gd name="connsiteY30" fmla="*/ 1843514 h 2191552"/>
              <a:gd name="connsiteX31" fmla="*/ 0 w 3214780"/>
              <a:gd name="connsiteY31" fmla="*/ 1662539 h 2191552"/>
              <a:gd name="connsiteX0" fmla="*/ 0 w 3214780"/>
              <a:gd name="connsiteY0" fmla="*/ 1662539 h 2191552"/>
              <a:gd name="connsiteX1" fmla="*/ 80963 w 3214780"/>
              <a:gd name="connsiteY1" fmla="*/ 1233914 h 2191552"/>
              <a:gd name="connsiteX2" fmla="*/ 80963 w 3214780"/>
              <a:gd name="connsiteY2" fmla="*/ 1233914 h 2191552"/>
              <a:gd name="connsiteX3" fmla="*/ 285750 w 3214780"/>
              <a:gd name="connsiteY3" fmla="*/ 743377 h 2191552"/>
              <a:gd name="connsiteX4" fmla="*/ 595313 w 3214780"/>
              <a:gd name="connsiteY4" fmla="*/ 371902 h 2191552"/>
              <a:gd name="connsiteX5" fmla="*/ 1019175 w 3214780"/>
              <a:gd name="connsiteY5" fmla="*/ 119489 h 2191552"/>
              <a:gd name="connsiteX6" fmla="*/ 1581150 w 3214780"/>
              <a:gd name="connsiteY6" fmla="*/ 427 h 2191552"/>
              <a:gd name="connsiteX7" fmla="*/ 2190750 w 3214780"/>
              <a:gd name="connsiteY7" fmla="*/ 95677 h 2191552"/>
              <a:gd name="connsiteX8" fmla="*/ 2747963 w 3214780"/>
              <a:gd name="connsiteY8" fmla="*/ 457627 h 2191552"/>
              <a:gd name="connsiteX9" fmla="*/ 3133725 w 3214780"/>
              <a:gd name="connsiteY9" fmla="*/ 1038652 h 2191552"/>
              <a:gd name="connsiteX10" fmla="*/ 3214688 w 3214780"/>
              <a:gd name="connsiteY10" fmla="*/ 1443464 h 2191552"/>
              <a:gd name="connsiteX11" fmla="*/ 3148013 w 3214780"/>
              <a:gd name="connsiteY11" fmla="*/ 1781602 h 2191552"/>
              <a:gd name="connsiteX12" fmla="*/ 3064669 w 3214780"/>
              <a:gd name="connsiteY12" fmla="*/ 1745883 h 2191552"/>
              <a:gd name="connsiteX13" fmla="*/ 3062288 w 3214780"/>
              <a:gd name="connsiteY13" fmla="*/ 1352977 h 2191552"/>
              <a:gd name="connsiteX14" fmla="*/ 2947988 w 3214780"/>
              <a:gd name="connsiteY14" fmla="*/ 967214 h 2191552"/>
              <a:gd name="connsiteX15" fmla="*/ 2686050 w 3214780"/>
              <a:gd name="connsiteY15" fmla="*/ 590977 h 2191552"/>
              <a:gd name="connsiteX16" fmla="*/ 2400300 w 3214780"/>
              <a:gd name="connsiteY16" fmla="*/ 371902 h 2191552"/>
              <a:gd name="connsiteX17" fmla="*/ 1976438 w 3214780"/>
              <a:gd name="connsiteY17" fmla="*/ 248077 h 2191552"/>
              <a:gd name="connsiteX18" fmla="*/ 1595438 w 3214780"/>
              <a:gd name="connsiteY18" fmla="*/ 248077 h 2191552"/>
              <a:gd name="connsiteX19" fmla="*/ 1090613 w 3214780"/>
              <a:gd name="connsiteY19" fmla="*/ 448102 h 2191552"/>
              <a:gd name="connsiteX20" fmla="*/ 709613 w 3214780"/>
              <a:gd name="connsiteY20" fmla="*/ 819577 h 2191552"/>
              <a:gd name="connsiteX21" fmla="*/ 528638 w 3214780"/>
              <a:gd name="connsiteY21" fmla="*/ 1314877 h 2191552"/>
              <a:gd name="connsiteX22" fmla="*/ 576263 w 3214780"/>
              <a:gd name="connsiteY22" fmla="*/ 1857802 h 2191552"/>
              <a:gd name="connsiteX23" fmla="*/ 728663 w 3214780"/>
              <a:gd name="connsiteY23" fmla="*/ 2138789 h 2191552"/>
              <a:gd name="connsiteX24" fmla="*/ 709613 w 3214780"/>
              <a:gd name="connsiteY24" fmla="*/ 2191177 h 2191552"/>
              <a:gd name="connsiteX25" fmla="*/ 600075 w 3214780"/>
              <a:gd name="connsiteY25" fmla="*/ 2148314 h 2191552"/>
              <a:gd name="connsiteX26" fmla="*/ 466725 w 3214780"/>
              <a:gd name="connsiteY26" fmla="*/ 1934002 h 2191552"/>
              <a:gd name="connsiteX27" fmla="*/ 333375 w 3214780"/>
              <a:gd name="connsiteY27" fmla="*/ 1667302 h 2191552"/>
              <a:gd name="connsiteX28" fmla="*/ 280988 w 3214780"/>
              <a:gd name="connsiteY28" fmla="*/ 1619677 h 2191552"/>
              <a:gd name="connsiteX29" fmla="*/ 219075 w 3214780"/>
              <a:gd name="connsiteY29" fmla="*/ 1614914 h 2191552"/>
              <a:gd name="connsiteX30" fmla="*/ 209550 w 3214780"/>
              <a:gd name="connsiteY30" fmla="*/ 1843514 h 2191552"/>
              <a:gd name="connsiteX31" fmla="*/ 0 w 3214780"/>
              <a:gd name="connsiteY31" fmla="*/ 1662539 h 2191552"/>
              <a:gd name="connsiteX0" fmla="*/ 0 w 3214780"/>
              <a:gd name="connsiteY0" fmla="*/ 1662539 h 2191552"/>
              <a:gd name="connsiteX1" fmla="*/ 80963 w 3214780"/>
              <a:gd name="connsiteY1" fmla="*/ 1233914 h 2191552"/>
              <a:gd name="connsiteX2" fmla="*/ 80963 w 3214780"/>
              <a:gd name="connsiteY2" fmla="*/ 1233914 h 2191552"/>
              <a:gd name="connsiteX3" fmla="*/ 285750 w 3214780"/>
              <a:gd name="connsiteY3" fmla="*/ 743377 h 2191552"/>
              <a:gd name="connsiteX4" fmla="*/ 595313 w 3214780"/>
              <a:gd name="connsiteY4" fmla="*/ 371902 h 2191552"/>
              <a:gd name="connsiteX5" fmla="*/ 1019175 w 3214780"/>
              <a:gd name="connsiteY5" fmla="*/ 119489 h 2191552"/>
              <a:gd name="connsiteX6" fmla="*/ 1581150 w 3214780"/>
              <a:gd name="connsiteY6" fmla="*/ 427 h 2191552"/>
              <a:gd name="connsiteX7" fmla="*/ 2190750 w 3214780"/>
              <a:gd name="connsiteY7" fmla="*/ 95677 h 2191552"/>
              <a:gd name="connsiteX8" fmla="*/ 2747963 w 3214780"/>
              <a:gd name="connsiteY8" fmla="*/ 457627 h 2191552"/>
              <a:gd name="connsiteX9" fmla="*/ 3133725 w 3214780"/>
              <a:gd name="connsiteY9" fmla="*/ 1038652 h 2191552"/>
              <a:gd name="connsiteX10" fmla="*/ 3214688 w 3214780"/>
              <a:gd name="connsiteY10" fmla="*/ 1443464 h 2191552"/>
              <a:gd name="connsiteX11" fmla="*/ 3148013 w 3214780"/>
              <a:gd name="connsiteY11" fmla="*/ 1781602 h 2191552"/>
              <a:gd name="connsiteX12" fmla="*/ 3064669 w 3214780"/>
              <a:gd name="connsiteY12" fmla="*/ 1745883 h 2191552"/>
              <a:gd name="connsiteX13" fmla="*/ 3062288 w 3214780"/>
              <a:gd name="connsiteY13" fmla="*/ 1352977 h 2191552"/>
              <a:gd name="connsiteX14" fmla="*/ 2947988 w 3214780"/>
              <a:gd name="connsiteY14" fmla="*/ 967214 h 2191552"/>
              <a:gd name="connsiteX15" fmla="*/ 2686050 w 3214780"/>
              <a:gd name="connsiteY15" fmla="*/ 590977 h 2191552"/>
              <a:gd name="connsiteX16" fmla="*/ 2400300 w 3214780"/>
              <a:gd name="connsiteY16" fmla="*/ 371902 h 2191552"/>
              <a:gd name="connsiteX17" fmla="*/ 1976438 w 3214780"/>
              <a:gd name="connsiteY17" fmla="*/ 248077 h 2191552"/>
              <a:gd name="connsiteX18" fmla="*/ 1595438 w 3214780"/>
              <a:gd name="connsiteY18" fmla="*/ 248077 h 2191552"/>
              <a:gd name="connsiteX19" fmla="*/ 1090613 w 3214780"/>
              <a:gd name="connsiteY19" fmla="*/ 448102 h 2191552"/>
              <a:gd name="connsiteX20" fmla="*/ 709613 w 3214780"/>
              <a:gd name="connsiteY20" fmla="*/ 819577 h 2191552"/>
              <a:gd name="connsiteX21" fmla="*/ 528638 w 3214780"/>
              <a:gd name="connsiteY21" fmla="*/ 1314877 h 2191552"/>
              <a:gd name="connsiteX22" fmla="*/ 576263 w 3214780"/>
              <a:gd name="connsiteY22" fmla="*/ 1857802 h 2191552"/>
              <a:gd name="connsiteX23" fmla="*/ 728663 w 3214780"/>
              <a:gd name="connsiteY23" fmla="*/ 2138789 h 2191552"/>
              <a:gd name="connsiteX24" fmla="*/ 709613 w 3214780"/>
              <a:gd name="connsiteY24" fmla="*/ 2191177 h 2191552"/>
              <a:gd name="connsiteX25" fmla="*/ 600075 w 3214780"/>
              <a:gd name="connsiteY25" fmla="*/ 2148314 h 2191552"/>
              <a:gd name="connsiteX26" fmla="*/ 466725 w 3214780"/>
              <a:gd name="connsiteY26" fmla="*/ 1934002 h 2191552"/>
              <a:gd name="connsiteX27" fmla="*/ 333375 w 3214780"/>
              <a:gd name="connsiteY27" fmla="*/ 1667302 h 2191552"/>
              <a:gd name="connsiteX28" fmla="*/ 280988 w 3214780"/>
              <a:gd name="connsiteY28" fmla="*/ 1619677 h 2191552"/>
              <a:gd name="connsiteX29" fmla="*/ 219075 w 3214780"/>
              <a:gd name="connsiteY29" fmla="*/ 1614914 h 2191552"/>
              <a:gd name="connsiteX30" fmla="*/ 209550 w 3214780"/>
              <a:gd name="connsiteY30" fmla="*/ 1843514 h 2191552"/>
              <a:gd name="connsiteX31" fmla="*/ 0 w 3214780"/>
              <a:gd name="connsiteY31" fmla="*/ 1662539 h 2191552"/>
              <a:gd name="connsiteX0" fmla="*/ 0 w 3214780"/>
              <a:gd name="connsiteY0" fmla="*/ 1662539 h 2191552"/>
              <a:gd name="connsiteX1" fmla="*/ 80963 w 3214780"/>
              <a:gd name="connsiteY1" fmla="*/ 1233914 h 2191552"/>
              <a:gd name="connsiteX2" fmla="*/ 80963 w 3214780"/>
              <a:gd name="connsiteY2" fmla="*/ 1233914 h 2191552"/>
              <a:gd name="connsiteX3" fmla="*/ 285750 w 3214780"/>
              <a:gd name="connsiteY3" fmla="*/ 743377 h 2191552"/>
              <a:gd name="connsiteX4" fmla="*/ 595313 w 3214780"/>
              <a:gd name="connsiteY4" fmla="*/ 371902 h 2191552"/>
              <a:gd name="connsiteX5" fmla="*/ 1019175 w 3214780"/>
              <a:gd name="connsiteY5" fmla="*/ 119489 h 2191552"/>
              <a:gd name="connsiteX6" fmla="*/ 1581150 w 3214780"/>
              <a:gd name="connsiteY6" fmla="*/ 427 h 2191552"/>
              <a:gd name="connsiteX7" fmla="*/ 2190750 w 3214780"/>
              <a:gd name="connsiteY7" fmla="*/ 95677 h 2191552"/>
              <a:gd name="connsiteX8" fmla="*/ 2747963 w 3214780"/>
              <a:gd name="connsiteY8" fmla="*/ 457627 h 2191552"/>
              <a:gd name="connsiteX9" fmla="*/ 3133725 w 3214780"/>
              <a:gd name="connsiteY9" fmla="*/ 1038652 h 2191552"/>
              <a:gd name="connsiteX10" fmla="*/ 3214688 w 3214780"/>
              <a:gd name="connsiteY10" fmla="*/ 1443464 h 2191552"/>
              <a:gd name="connsiteX11" fmla="*/ 3148013 w 3214780"/>
              <a:gd name="connsiteY11" fmla="*/ 1781602 h 2191552"/>
              <a:gd name="connsiteX12" fmla="*/ 3064669 w 3214780"/>
              <a:gd name="connsiteY12" fmla="*/ 1745883 h 2191552"/>
              <a:gd name="connsiteX13" fmla="*/ 3062288 w 3214780"/>
              <a:gd name="connsiteY13" fmla="*/ 1352977 h 2191552"/>
              <a:gd name="connsiteX14" fmla="*/ 2947988 w 3214780"/>
              <a:gd name="connsiteY14" fmla="*/ 967214 h 2191552"/>
              <a:gd name="connsiteX15" fmla="*/ 2686050 w 3214780"/>
              <a:gd name="connsiteY15" fmla="*/ 590977 h 2191552"/>
              <a:gd name="connsiteX16" fmla="*/ 2400300 w 3214780"/>
              <a:gd name="connsiteY16" fmla="*/ 371902 h 2191552"/>
              <a:gd name="connsiteX17" fmla="*/ 1976438 w 3214780"/>
              <a:gd name="connsiteY17" fmla="*/ 248077 h 2191552"/>
              <a:gd name="connsiteX18" fmla="*/ 1595438 w 3214780"/>
              <a:gd name="connsiteY18" fmla="*/ 248077 h 2191552"/>
              <a:gd name="connsiteX19" fmla="*/ 1090613 w 3214780"/>
              <a:gd name="connsiteY19" fmla="*/ 448102 h 2191552"/>
              <a:gd name="connsiteX20" fmla="*/ 709613 w 3214780"/>
              <a:gd name="connsiteY20" fmla="*/ 819577 h 2191552"/>
              <a:gd name="connsiteX21" fmla="*/ 528638 w 3214780"/>
              <a:gd name="connsiteY21" fmla="*/ 1314877 h 2191552"/>
              <a:gd name="connsiteX22" fmla="*/ 576263 w 3214780"/>
              <a:gd name="connsiteY22" fmla="*/ 1857802 h 2191552"/>
              <a:gd name="connsiteX23" fmla="*/ 728663 w 3214780"/>
              <a:gd name="connsiteY23" fmla="*/ 2138789 h 2191552"/>
              <a:gd name="connsiteX24" fmla="*/ 709613 w 3214780"/>
              <a:gd name="connsiteY24" fmla="*/ 2191177 h 2191552"/>
              <a:gd name="connsiteX25" fmla="*/ 600075 w 3214780"/>
              <a:gd name="connsiteY25" fmla="*/ 2148314 h 2191552"/>
              <a:gd name="connsiteX26" fmla="*/ 466725 w 3214780"/>
              <a:gd name="connsiteY26" fmla="*/ 1934002 h 2191552"/>
              <a:gd name="connsiteX27" fmla="*/ 333375 w 3214780"/>
              <a:gd name="connsiteY27" fmla="*/ 1667302 h 2191552"/>
              <a:gd name="connsiteX28" fmla="*/ 280988 w 3214780"/>
              <a:gd name="connsiteY28" fmla="*/ 1619677 h 2191552"/>
              <a:gd name="connsiteX29" fmla="*/ 219075 w 3214780"/>
              <a:gd name="connsiteY29" fmla="*/ 1614914 h 2191552"/>
              <a:gd name="connsiteX30" fmla="*/ 209550 w 3214780"/>
              <a:gd name="connsiteY30" fmla="*/ 1843514 h 2191552"/>
              <a:gd name="connsiteX31" fmla="*/ 0 w 3214780"/>
              <a:gd name="connsiteY31" fmla="*/ 1662539 h 2191552"/>
              <a:gd name="connsiteX0" fmla="*/ 0 w 3214780"/>
              <a:gd name="connsiteY0" fmla="*/ 1662539 h 2191552"/>
              <a:gd name="connsiteX1" fmla="*/ 80963 w 3214780"/>
              <a:gd name="connsiteY1" fmla="*/ 1233914 h 2191552"/>
              <a:gd name="connsiteX2" fmla="*/ 80963 w 3214780"/>
              <a:gd name="connsiteY2" fmla="*/ 1233914 h 2191552"/>
              <a:gd name="connsiteX3" fmla="*/ 285750 w 3214780"/>
              <a:gd name="connsiteY3" fmla="*/ 743377 h 2191552"/>
              <a:gd name="connsiteX4" fmla="*/ 595313 w 3214780"/>
              <a:gd name="connsiteY4" fmla="*/ 371902 h 2191552"/>
              <a:gd name="connsiteX5" fmla="*/ 1019175 w 3214780"/>
              <a:gd name="connsiteY5" fmla="*/ 119489 h 2191552"/>
              <a:gd name="connsiteX6" fmla="*/ 1581150 w 3214780"/>
              <a:gd name="connsiteY6" fmla="*/ 427 h 2191552"/>
              <a:gd name="connsiteX7" fmla="*/ 2190750 w 3214780"/>
              <a:gd name="connsiteY7" fmla="*/ 95677 h 2191552"/>
              <a:gd name="connsiteX8" fmla="*/ 2747963 w 3214780"/>
              <a:gd name="connsiteY8" fmla="*/ 457627 h 2191552"/>
              <a:gd name="connsiteX9" fmla="*/ 3133725 w 3214780"/>
              <a:gd name="connsiteY9" fmla="*/ 1038652 h 2191552"/>
              <a:gd name="connsiteX10" fmla="*/ 3214688 w 3214780"/>
              <a:gd name="connsiteY10" fmla="*/ 1443464 h 2191552"/>
              <a:gd name="connsiteX11" fmla="*/ 3148013 w 3214780"/>
              <a:gd name="connsiteY11" fmla="*/ 1781602 h 2191552"/>
              <a:gd name="connsiteX12" fmla="*/ 3064669 w 3214780"/>
              <a:gd name="connsiteY12" fmla="*/ 1745883 h 2191552"/>
              <a:gd name="connsiteX13" fmla="*/ 3062288 w 3214780"/>
              <a:gd name="connsiteY13" fmla="*/ 1352977 h 2191552"/>
              <a:gd name="connsiteX14" fmla="*/ 2947988 w 3214780"/>
              <a:gd name="connsiteY14" fmla="*/ 967214 h 2191552"/>
              <a:gd name="connsiteX15" fmla="*/ 2686050 w 3214780"/>
              <a:gd name="connsiteY15" fmla="*/ 590977 h 2191552"/>
              <a:gd name="connsiteX16" fmla="*/ 2400300 w 3214780"/>
              <a:gd name="connsiteY16" fmla="*/ 371902 h 2191552"/>
              <a:gd name="connsiteX17" fmla="*/ 1976438 w 3214780"/>
              <a:gd name="connsiteY17" fmla="*/ 248077 h 2191552"/>
              <a:gd name="connsiteX18" fmla="*/ 1595438 w 3214780"/>
              <a:gd name="connsiteY18" fmla="*/ 248077 h 2191552"/>
              <a:gd name="connsiteX19" fmla="*/ 1090613 w 3214780"/>
              <a:gd name="connsiteY19" fmla="*/ 448102 h 2191552"/>
              <a:gd name="connsiteX20" fmla="*/ 709613 w 3214780"/>
              <a:gd name="connsiteY20" fmla="*/ 819577 h 2191552"/>
              <a:gd name="connsiteX21" fmla="*/ 528638 w 3214780"/>
              <a:gd name="connsiteY21" fmla="*/ 1314877 h 2191552"/>
              <a:gd name="connsiteX22" fmla="*/ 576263 w 3214780"/>
              <a:gd name="connsiteY22" fmla="*/ 1857802 h 2191552"/>
              <a:gd name="connsiteX23" fmla="*/ 728663 w 3214780"/>
              <a:gd name="connsiteY23" fmla="*/ 2138789 h 2191552"/>
              <a:gd name="connsiteX24" fmla="*/ 709613 w 3214780"/>
              <a:gd name="connsiteY24" fmla="*/ 2191177 h 2191552"/>
              <a:gd name="connsiteX25" fmla="*/ 600075 w 3214780"/>
              <a:gd name="connsiteY25" fmla="*/ 2148314 h 2191552"/>
              <a:gd name="connsiteX26" fmla="*/ 466725 w 3214780"/>
              <a:gd name="connsiteY26" fmla="*/ 1934002 h 2191552"/>
              <a:gd name="connsiteX27" fmla="*/ 333375 w 3214780"/>
              <a:gd name="connsiteY27" fmla="*/ 1667302 h 2191552"/>
              <a:gd name="connsiteX28" fmla="*/ 280988 w 3214780"/>
              <a:gd name="connsiteY28" fmla="*/ 1619677 h 2191552"/>
              <a:gd name="connsiteX29" fmla="*/ 219075 w 3214780"/>
              <a:gd name="connsiteY29" fmla="*/ 1614914 h 2191552"/>
              <a:gd name="connsiteX30" fmla="*/ 209550 w 3214780"/>
              <a:gd name="connsiteY30" fmla="*/ 1843514 h 2191552"/>
              <a:gd name="connsiteX31" fmla="*/ 0 w 3214780"/>
              <a:gd name="connsiteY31" fmla="*/ 1662539 h 2191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214780" h="2191552">
                <a:moveTo>
                  <a:pt x="0" y="1662539"/>
                </a:moveTo>
                <a:lnTo>
                  <a:pt x="80963" y="1233914"/>
                </a:lnTo>
                <a:lnTo>
                  <a:pt x="80963" y="1233914"/>
                </a:lnTo>
                <a:cubicBezTo>
                  <a:pt x="115094" y="1152158"/>
                  <a:pt x="200025" y="887046"/>
                  <a:pt x="285750" y="743377"/>
                </a:cubicBezTo>
                <a:cubicBezTo>
                  <a:pt x="371475" y="599708"/>
                  <a:pt x="473076" y="475883"/>
                  <a:pt x="595313" y="371902"/>
                </a:cubicBezTo>
                <a:cubicBezTo>
                  <a:pt x="717551" y="267921"/>
                  <a:pt x="854869" y="181401"/>
                  <a:pt x="1019175" y="119489"/>
                </a:cubicBezTo>
                <a:cubicBezTo>
                  <a:pt x="1183481" y="57576"/>
                  <a:pt x="1385888" y="4396"/>
                  <a:pt x="1581150" y="427"/>
                </a:cubicBezTo>
                <a:cubicBezTo>
                  <a:pt x="1776412" y="-3542"/>
                  <a:pt x="1996281" y="19477"/>
                  <a:pt x="2190750" y="95677"/>
                </a:cubicBezTo>
                <a:cubicBezTo>
                  <a:pt x="2385219" y="171877"/>
                  <a:pt x="2590801" y="300465"/>
                  <a:pt x="2747963" y="457627"/>
                </a:cubicBezTo>
                <a:cubicBezTo>
                  <a:pt x="2905125" y="614789"/>
                  <a:pt x="3055938" y="874346"/>
                  <a:pt x="3133725" y="1038652"/>
                </a:cubicBezTo>
                <a:cubicBezTo>
                  <a:pt x="3211512" y="1202958"/>
                  <a:pt x="3212307" y="1319639"/>
                  <a:pt x="3214688" y="1443464"/>
                </a:cubicBezTo>
                <a:cubicBezTo>
                  <a:pt x="3217069" y="1567289"/>
                  <a:pt x="3173016" y="1731199"/>
                  <a:pt x="3148013" y="1781602"/>
                </a:cubicBezTo>
                <a:cubicBezTo>
                  <a:pt x="3123010" y="1832005"/>
                  <a:pt x="3076577" y="1750645"/>
                  <a:pt x="3064669" y="1745883"/>
                </a:cubicBezTo>
                <a:cubicBezTo>
                  <a:pt x="3071814" y="1655396"/>
                  <a:pt x="3081735" y="1482755"/>
                  <a:pt x="3062288" y="1352977"/>
                </a:cubicBezTo>
                <a:cubicBezTo>
                  <a:pt x="3042841" y="1223199"/>
                  <a:pt x="3010694" y="1094214"/>
                  <a:pt x="2947988" y="967214"/>
                </a:cubicBezTo>
                <a:cubicBezTo>
                  <a:pt x="2885282" y="840214"/>
                  <a:pt x="2777331" y="690196"/>
                  <a:pt x="2686050" y="590977"/>
                </a:cubicBezTo>
                <a:cubicBezTo>
                  <a:pt x="2594769" y="491758"/>
                  <a:pt x="2518569" y="429052"/>
                  <a:pt x="2400300" y="371902"/>
                </a:cubicBezTo>
                <a:cubicBezTo>
                  <a:pt x="2282031" y="314752"/>
                  <a:pt x="2110582" y="268714"/>
                  <a:pt x="1976438" y="248077"/>
                </a:cubicBezTo>
                <a:cubicBezTo>
                  <a:pt x="1842294" y="227440"/>
                  <a:pt x="1743075" y="214740"/>
                  <a:pt x="1595438" y="248077"/>
                </a:cubicBezTo>
                <a:cubicBezTo>
                  <a:pt x="1447801" y="281414"/>
                  <a:pt x="1238250" y="352852"/>
                  <a:pt x="1090613" y="448102"/>
                </a:cubicBezTo>
                <a:cubicBezTo>
                  <a:pt x="942976" y="543352"/>
                  <a:pt x="803276" y="675114"/>
                  <a:pt x="709613" y="819577"/>
                </a:cubicBezTo>
                <a:cubicBezTo>
                  <a:pt x="615950" y="964040"/>
                  <a:pt x="550863" y="1141839"/>
                  <a:pt x="528638" y="1314877"/>
                </a:cubicBezTo>
                <a:cubicBezTo>
                  <a:pt x="506413" y="1487914"/>
                  <a:pt x="542926" y="1720483"/>
                  <a:pt x="576263" y="1857802"/>
                </a:cubicBezTo>
                <a:cubicBezTo>
                  <a:pt x="609600" y="1995121"/>
                  <a:pt x="706438" y="2083227"/>
                  <a:pt x="728663" y="2138789"/>
                </a:cubicBezTo>
                <a:cubicBezTo>
                  <a:pt x="750888" y="2194351"/>
                  <a:pt x="731044" y="2189589"/>
                  <a:pt x="709613" y="2191177"/>
                </a:cubicBezTo>
                <a:cubicBezTo>
                  <a:pt x="688182" y="2192765"/>
                  <a:pt x="640556" y="2191176"/>
                  <a:pt x="600075" y="2148314"/>
                </a:cubicBezTo>
                <a:cubicBezTo>
                  <a:pt x="559594" y="2105452"/>
                  <a:pt x="511175" y="2014171"/>
                  <a:pt x="466725" y="1934002"/>
                </a:cubicBezTo>
                <a:cubicBezTo>
                  <a:pt x="422275" y="1853833"/>
                  <a:pt x="364331" y="1719690"/>
                  <a:pt x="333375" y="1667302"/>
                </a:cubicBezTo>
                <a:cubicBezTo>
                  <a:pt x="302419" y="1614914"/>
                  <a:pt x="300038" y="1628408"/>
                  <a:pt x="280988" y="1619677"/>
                </a:cubicBezTo>
                <a:cubicBezTo>
                  <a:pt x="261938" y="1610946"/>
                  <a:pt x="230981" y="1577608"/>
                  <a:pt x="219075" y="1614914"/>
                </a:cubicBezTo>
                <a:cubicBezTo>
                  <a:pt x="207169" y="1652220"/>
                  <a:pt x="242094" y="1836370"/>
                  <a:pt x="209550" y="1843514"/>
                </a:cubicBezTo>
                <a:cubicBezTo>
                  <a:pt x="177006" y="1850658"/>
                  <a:pt x="100409" y="1754217"/>
                  <a:pt x="0" y="1662539"/>
                </a:cubicBez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30000">
                <a:schemeClr val="accent3">
                  <a:lumMod val="0"/>
                  <a:lumOff val="100000"/>
                </a:schemeClr>
              </a:gs>
              <a:gs pos="83000">
                <a:srgbClr val="898989"/>
              </a:gs>
              <a:gs pos="100000">
                <a:schemeClr val="accent3">
                  <a:lumMod val="52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D05F5F6-4C8F-45F7-A145-C73D33A08F24}"/>
              </a:ext>
            </a:extLst>
          </p:cNvPr>
          <p:cNvSpPr/>
          <p:nvPr/>
        </p:nvSpPr>
        <p:spPr>
          <a:xfrm>
            <a:off x="-142875" y="-95250"/>
            <a:ext cx="3061400" cy="71056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84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S0ya ⠀</dc:creator>
  <cp:lastModifiedBy>S0ya ⠀</cp:lastModifiedBy>
  <cp:revision>3</cp:revision>
  <dcterms:created xsi:type="dcterms:W3CDTF">2024-02-22T13:06:56Z</dcterms:created>
  <dcterms:modified xsi:type="dcterms:W3CDTF">2024-02-22T13:31:56Z</dcterms:modified>
</cp:coreProperties>
</file>