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81" autoAdjust="0"/>
  </p:normalViewPr>
  <p:slideViewPr>
    <p:cSldViewPr snapToGrid="0">
      <p:cViewPr>
        <p:scale>
          <a:sx n="66" d="100"/>
          <a:sy n="66" d="100"/>
        </p:scale>
        <p:origin x="-1022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7E969C-AC4D-4D67-95BC-44BBCF31B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8E9AF95-4AA1-48D6-9702-018453EE0B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BC1C97-F07D-49BF-84AD-1AFEEA8A6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FE08-9ECD-4CAF-B47A-8759418A2E02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E4CD62-07C1-4F8A-9A50-7A6B338BD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41AA72-4B5B-4DE1-ADF4-3DDCEE042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5E8B-B804-4733-86A2-F7DAE6E4137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3274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7BC1DA-A744-46B4-90CF-A2C66DA0C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770656B-9883-48F9-99FF-CCA82633BF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39EED2-B365-4DCD-A37B-5BF500350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FE08-9ECD-4CAF-B47A-8759418A2E02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978CBF-5C23-4AD1-BBEB-69DFC3E6B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349490-9B1E-45AD-B364-ECAED075E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5E8B-B804-4733-86A2-F7DAE6E4137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4203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BD53D2C-0B8D-46B2-830C-6345912ECC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F7B5F59-CEFE-4820-A18A-11F0BA8257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8420C7-04AE-43BD-8698-ECC248F8A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FE08-9ECD-4CAF-B47A-8759418A2E02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8FFE7D-5E16-4E5B-9331-0CA6FCB9E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3096B9-CCD8-4760-9E9C-862C36549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5E8B-B804-4733-86A2-F7DAE6E4137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8813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90421A-0858-4F2D-8AC8-2BFD6C7B4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F969D5-15C5-4384-83BF-B78235A514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77D024-5335-4C47-808B-3CB8D0D32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FE08-9ECD-4CAF-B47A-8759418A2E02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E1F635-2251-4395-BF89-EA005245C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CAC977-9B20-4F8F-B33F-CAA1184FA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5E8B-B804-4733-86A2-F7DAE6E4137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759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0D077-3C60-47BD-B25E-59C32C329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CD79FF1-06A2-4F7B-BB6D-D2C94E7D73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5EB62F-4915-4C60-8C4C-316E3A566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FE08-9ECD-4CAF-B47A-8759418A2E02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8475C6-2545-48EE-BC6E-E881B62DB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77F15D-06C2-439F-8721-1E4C9D7DC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5E8B-B804-4733-86A2-F7DAE6E4137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797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655E23-5048-4844-A81E-DC7AF8FD5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09ACE3-C01B-4A9F-84FF-48FFCB7195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AB43C94-54AC-4B67-8CF2-BBF7E397F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99BAC75-C6D2-4C61-AC82-E7EC0748B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FE08-9ECD-4CAF-B47A-8759418A2E02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D0043DE-0DD8-4512-A088-B4266CCAB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74BC634-6A62-41AE-B3EA-BEF429140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5E8B-B804-4733-86A2-F7DAE6E4137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2564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28DF16-8877-4E68-BE60-8A8586821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6378DE7-ED07-4D88-A9BD-C36D07B82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53F69E8-3E29-4522-8338-FA56E3C3A6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B8AE925-3EE9-46EA-B186-5363418905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9B1A144-BA12-49F7-9723-FDE89C79FE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EFE0E2B-2D12-431C-9FE8-C95310435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FE08-9ECD-4CAF-B47A-8759418A2E02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DB6B62B-6D7A-4124-9B6B-7D796141F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C38C62B-17A4-4274-8C72-6F872BFCB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5E8B-B804-4733-86A2-F7DAE6E4137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2142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BDAE6D-F171-426D-9D1A-8B393F37D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C1A8654-5FFA-4E61-A3D9-4C247B7A0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FE08-9ECD-4CAF-B47A-8759418A2E02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A65E784-A5D9-4A2B-BA8D-01D4D6ED7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CE90AB0-67BC-453A-BF6B-704494B6D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5E8B-B804-4733-86A2-F7DAE6E4137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9077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6273958-8155-4009-B9F1-A4AA53619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FE08-9ECD-4CAF-B47A-8759418A2E02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6D7B25D-C4A1-4644-9181-B9DDB4CEA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FED9A62-5C18-4230-8557-E5A5E4D22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5E8B-B804-4733-86A2-F7DAE6E4137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747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39D7C7-D395-47AB-BFAF-6825D8C62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8E9D8F-D2E6-417F-A887-12FF1856F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3641EBC-A7AF-4457-9F26-0D7FF2B01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37B48FD-0E44-49FD-9641-FF58DEC41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FE08-9ECD-4CAF-B47A-8759418A2E02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7C5E56-1668-441E-81AA-716618B18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1B9151-53B4-4CD6-B604-31DD039DF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5E8B-B804-4733-86A2-F7DAE6E4137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075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FDA181-E9F5-45FB-A6E2-6E9C0391E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6997AAE-AC23-48C0-952C-73C912AF69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695D728-B7AB-451C-A0F8-29F0B746D3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3E8A1F-942B-4126-BBDB-866671901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8FE08-9ECD-4CAF-B47A-8759418A2E02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956391-493F-4E39-9DCB-9EE48304F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D15B26A-3DDD-47EE-B9CB-CB5FF9264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15E8B-B804-4733-86A2-F7DAE6E4137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4274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B76A10-5F7B-4B79-AB65-0B40FAA05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F952652-8590-48AC-92C2-8EDCE1B1A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8C4879-AF40-4E56-8CD9-F698CF9D7D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8FE08-9ECD-4CAF-B47A-8759418A2E02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586D48-CE3A-4555-AA6D-CA6A243CF9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6B64EB-7236-49AD-9016-FAD300FBAC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15E8B-B804-4733-86A2-F7DAE6E4137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7775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>
            <a:extLst>
              <a:ext uri="{FF2B5EF4-FFF2-40B4-BE49-F238E27FC236}">
                <a16:creationId xmlns:a16="http://schemas.microsoft.com/office/drawing/2014/main" id="{DC7B11ED-7A17-4DE1-A7F4-EA2FFCFA99E5}"/>
              </a:ext>
            </a:extLst>
          </p:cNvPr>
          <p:cNvGrpSpPr/>
          <p:nvPr/>
        </p:nvGrpSpPr>
        <p:grpSpPr>
          <a:xfrm>
            <a:off x="5113618" y="1729147"/>
            <a:ext cx="800080" cy="339491"/>
            <a:chOff x="3652520" y="1689100"/>
            <a:chExt cx="789940" cy="386080"/>
          </a:xfrm>
        </p:grpSpPr>
        <p:sp>
          <p:nvSpPr>
            <p:cNvPr id="29" name="Трапеция 28">
              <a:extLst>
                <a:ext uri="{FF2B5EF4-FFF2-40B4-BE49-F238E27FC236}">
                  <a16:creationId xmlns:a16="http://schemas.microsoft.com/office/drawing/2014/main" id="{F1549CC8-087D-4D83-B648-74A3FE002268}"/>
                </a:ext>
              </a:extLst>
            </p:cNvPr>
            <p:cNvSpPr/>
            <p:nvPr/>
          </p:nvSpPr>
          <p:spPr>
            <a:xfrm>
              <a:off x="3652520" y="1689100"/>
              <a:ext cx="789940" cy="193040"/>
            </a:xfrm>
            <a:prstGeom prst="trapezoid">
              <a:avLst>
                <a:gd name="adj" fmla="val 53947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0" name="Трапеция 29">
              <a:extLst>
                <a:ext uri="{FF2B5EF4-FFF2-40B4-BE49-F238E27FC236}">
                  <a16:creationId xmlns:a16="http://schemas.microsoft.com/office/drawing/2014/main" id="{D17604C4-691D-48E4-A2CB-CC2EE137F2A9}"/>
                </a:ext>
              </a:extLst>
            </p:cNvPr>
            <p:cNvSpPr/>
            <p:nvPr/>
          </p:nvSpPr>
          <p:spPr>
            <a:xfrm rot="10800000">
              <a:off x="3652520" y="1882140"/>
              <a:ext cx="789940" cy="193040"/>
            </a:xfrm>
            <a:prstGeom prst="trapezoid">
              <a:avLst>
                <a:gd name="adj" fmla="val 53947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1FFD35DC-E1DD-4670-9D08-0A1247FE5557}"/>
              </a:ext>
            </a:extLst>
          </p:cNvPr>
          <p:cNvGrpSpPr/>
          <p:nvPr/>
        </p:nvGrpSpPr>
        <p:grpSpPr>
          <a:xfrm flipH="1">
            <a:off x="6054150" y="1724384"/>
            <a:ext cx="3353763" cy="344255"/>
            <a:chOff x="3650759" y="1693374"/>
            <a:chExt cx="791703" cy="386078"/>
          </a:xfrm>
        </p:grpSpPr>
        <p:sp>
          <p:nvSpPr>
            <p:cNvPr id="33" name="Трапеция 23">
              <a:extLst>
                <a:ext uri="{FF2B5EF4-FFF2-40B4-BE49-F238E27FC236}">
                  <a16:creationId xmlns:a16="http://schemas.microsoft.com/office/drawing/2014/main" id="{BF9F52F2-2CE6-475A-B340-385ACC83832B}"/>
                </a:ext>
              </a:extLst>
            </p:cNvPr>
            <p:cNvSpPr/>
            <p:nvPr/>
          </p:nvSpPr>
          <p:spPr>
            <a:xfrm>
              <a:off x="3652520" y="1693374"/>
              <a:ext cx="789940" cy="201586"/>
            </a:xfrm>
            <a:custGeom>
              <a:avLst/>
              <a:gdLst>
                <a:gd name="connsiteX0" fmla="*/ 0 w 800080"/>
                <a:gd name="connsiteY0" fmla="*/ 172129 h 172129"/>
                <a:gd name="connsiteX1" fmla="*/ 92858 w 800080"/>
                <a:gd name="connsiteY1" fmla="*/ 0 h 172129"/>
                <a:gd name="connsiteX2" fmla="*/ 707222 w 800080"/>
                <a:gd name="connsiteY2" fmla="*/ 0 h 172129"/>
                <a:gd name="connsiteX3" fmla="*/ 800080 w 800080"/>
                <a:gd name="connsiteY3" fmla="*/ 172129 h 172129"/>
                <a:gd name="connsiteX4" fmla="*/ 0 w 800080"/>
                <a:gd name="connsiteY4" fmla="*/ 172129 h 172129"/>
                <a:gd name="connsiteX0" fmla="*/ 0 w 800080"/>
                <a:gd name="connsiteY0" fmla="*/ 183559 h 183559"/>
                <a:gd name="connsiteX1" fmla="*/ 5228 w 800080"/>
                <a:gd name="connsiteY1" fmla="*/ 0 h 183559"/>
                <a:gd name="connsiteX2" fmla="*/ 707222 w 800080"/>
                <a:gd name="connsiteY2" fmla="*/ 11430 h 183559"/>
                <a:gd name="connsiteX3" fmla="*/ 800080 w 800080"/>
                <a:gd name="connsiteY3" fmla="*/ 183559 h 183559"/>
                <a:gd name="connsiteX4" fmla="*/ 0 w 800080"/>
                <a:gd name="connsiteY4" fmla="*/ 183559 h 183559"/>
                <a:gd name="connsiteX0" fmla="*/ 0 w 800080"/>
                <a:gd name="connsiteY0" fmla="*/ 179749 h 179749"/>
                <a:gd name="connsiteX1" fmla="*/ 1418 w 800080"/>
                <a:gd name="connsiteY1" fmla="*/ 0 h 179749"/>
                <a:gd name="connsiteX2" fmla="*/ 707222 w 800080"/>
                <a:gd name="connsiteY2" fmla="*/ 7620 h 179749"/>
                <a:gd name="connsiteX3" fmla="*/ 800080 w 800080"/>
                <a:gd name="connsiteY3" fmla="*/ 179749 h 179749"/>
                <a:gd name="connsiteX4" fmla="*/ 0 w 800080"/>
                <a:gd name="connsiteY4" fmla="*/ 179749 h 179749"/>
                <a:gd name="connsiteX0" fmla="*/ 0 w 800080"/>
                <a:gd name="connsiteY0" fmla="*/ 179749 h 179749"/>
                <a:gd name="connsiteX1" fmla="*/ 1418 w 800080"/>
                <a:gd name="connsiteY1" fmla="*/ 0 h 179749"/>
                <a:gd name="connsiteX2" fmla="*/ 761879 w 800080"/>
                <a:gd name="connsiteY2" fmla="*/ 10160 h 179749"/>
                <a:gd name="connsiteX3" fmla="*/ 800080 w 800080"/>
                <a:gd name="connsiteY3" fmla="*/ 179749 h 179749"/>
                <a:gd name="connsiteX4" fmla="*/ 0 w 800080"/>
                <a:gd name="connsiteY4" fmla="*/ 179749 h 179749"/>
                <a:gd name="connsiteX0" fmla="*/ 0 w 800080"/>
                <a:gd name="connsiteY0" fmla="*/ 179749 h 179749"/>
                <a:gd name="connsiteX1" fmla="*/ 1418 w 800080"/>
                <a:gd name="connsiteY1" fmla="*/ 0 h 179749"/>
                <a:gd name="connsiteX2" fmla="*/ 767345 w 800080"/>
                <a:gd name="connsiteY2" fmla="*/ 10160 h 179749"/>
                <a:gd name="connsiteX3" fmla="*/ 800080 w 800080"/>
                <a:gd name="connsiteY3" fmla="*/ 179749 h 179749"/>
                <a:gd name="connsiteX4" fmla="*/ 0 w 800080"/>
                <a:gd name="connsiteY4" fmla="*/ 179749 h 17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080" h="179749">
                  <a:moveTo>
                    <a:pt x="0" y="179749"/>
                  </a:moveTo>
                  <a:cubicBezTo>
                    <a:pt x="473" y="119833"/>
                    <a:pt x="945" y="59916"/>
                    <a:pt x="1418" y="0"/>
                  </a:cubicBezTo>
                  <a:lnTo>
                    <a:pt x="767345" y="10160"/>
                  </a:lnTo>
                  <a:lnTo>
                    <a:pt x="800080" y="179749"/>
                  </a:lnTo>
                  <a:lnTo>
                    <a:pt x="0" y="179749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4" name="Трапеция 24">
              <a:extLst>
                <a:ext uri="{FF2B5EF4-FFF2-40B4-BE49-F238E27FC236}">
                  <a16:creationId xmlns:a16="http://schemas.microsoft.com/office/drawing/2014/main" id="{4031BA5C-F75F-4120-A8BF-0BE962864B8D}"/>
                </a:ext>
              </a:extLst>
            </p:cNvPr>
            <p:cNvSpPr/>
            <p:nvPr/>
          </p:nvSpPr>
          <p:spPr>
            <a:xfrm rot="10800000">
              <a:off x="3650759" y="1882138"/>
              <a:ext cx="791703" cy="197314"/>
            </a:xfrm>
            <a:custGeom>
              <a:avLst/>
              <a:gdLst>
                <a:gd name="connsiteX0" fmla="*/ 0 w 800080"/>
                <a:gd name="connsiteY0" fmla="*/ 172128 h 172128"/>
                <a:gd name="connsiteX1" fmla="*/ 92858 w 800080"/>
                <a:gd name="connsiteY1" fmla="*/ 0 h 172128"/>
                <a:gd name="connsiteX2" fmla="*/ 707222 w 800080"/>
                <a:gd name="connsiteY2" fmla="*/ 0 h 172128"/>
                <a:gd name="connsiteX3" fmla="*/ 800080 w 800080"/>
                <a:gd name="connsiteY3" fmla="*/ 172128 h 172128"/>
                <a:gd name="connsiteX4" fmla="*/ 0 w 800080"/>
                <a:gd name="connsiteY4" fmla="*/ 172128 h 172128"/>
                <a:gd name="connsiteX0" fmla="*/ 0 w 800080"/>
                <a:gd name="connsiteY0" fmla="*/ 175938 h 175938"/>
                <a:gd name="connsiteX1" fmla="*/ 92858 w 800080"/>
                <a:gd name="connsiteY1" fmla="*/ 3810 h 175938"/>
                <a:gd name="connsiteX2" fmla="*/ 791042 w 800080"/>
                <a:gd name="connsiteY2" fmla="*/ 0 h 175938"/>
                <a:gd name="connsiteX3" fmla="*/ 800080 w 800080"/>
                <a:gd name="connsiteY3" fmla="*/ 175938 h 175938"/>
                <a:gd name="connsiteX4" fmla="*/ 0 w 800080"/>
                <a:gd name="connsiteY4" fmla="*/ 175938 h 175938"/>
                <a:gd name="connsiteX0" fmla="*/ 0 w 802472"/>
                <a:gd name="connsiteY0" fmla="*/ 175938 h 175938"/>
                <a:gd name="connsiteX1" fmla="*/ 92858 w 802472"/>
                <a:gd name="connsiteY1" fmla="*/ 3810 h 175938"/>
                <a:gd name="connsiteX2" fmla="*/ 802472 w 802472"/>
                <a:gd name="connsiteY2" fmla="*/ 0 h 175938"/>
                <a:gd name="connsiteX3" fmla="*/ 800080 w 802472"/>
                <a:gd name="connsiteY3" fmla="*/ 175938 h 175938"/>
                <a:gd name="connsiteX4" fmla="*/ 0 w 802472"/>
                <a:gd name="connsiteY4" fmla="*/ 175938 h 175938"/>
                <a:gd name="connsiteX0" fmla="*/ 0 w 802472"/>
                <a:gd name="connsiteY0" fmla="*/ 175938 h 175938"/>
                <a:gd name="connsiteX1" fmla="*/ 36379 w 802472"/>
                <a:gd name="connsiteY1" fmla="*/ 8890 h 175938"/>
                <a:gd name="connsiteX2" fmla="*/ 802472 w 802472"/>
                <a:gd name="connsiteY2" fmla="*/ 0 h 175938"/>
                <a:gd name="connsiteX3" fmla="*/ 800080 w 802472"/>
                <a:gd name="connsiteY3" fmla="*/ 175938 h 175938"/>
                <a:gd name="connsiteX4" fmla="*/ 0 w 802472"/>
                <a:gd name="connsiteY4" fmla="*/ 175938 h 175938"/>
                <a:gd name="connsiteX0" fmla="*/ 0 w 802472"/>
                <a:gd name="connsiteY0" fmla="*/ 175938 h 175938"/>
                <a:gd name="connsiteX1" fmla="*/ 28484 w 802472"/>
                <a:gd name="connsiteY1" fmla="*/ 11430 h 175938"/>
                <a:gd name="connsiteX2" fmla="*/ 802472 w 802472"/>
                <a:gd name="connsiteY2" fmla="*/ 0 h 175938"/>
                <a:gd name="connsiteX3" fmla="*/ 800080 w 802472"/>
                <a:gd name="connsiteY3" fmla="*/ 175938 h 175938"/>
                <a:gd name="connsiteX4" fmla="*/ 0 w 802472"/>
                <a:gd name="connsiteY4" fmla="*/ 175938 h 175938"/>
                <a:gd name="connsiteX0" fmla="*/ 0 w 801865"/>
                <a:gd name="connsiteY0" fmla="*/ 175938 h 175938"/>
                <a:gd name="connsiteX1" fmla="*/ 28484 w 801865"/>
                <a:gd name="connsiteY1" fmla="*/ 11430 h 175938"/>
                <a:gd name="connsiteX2" fmla="*/ 801865 w 801865"/>
                <a:gd name="connsiteY2" fmla="*/ 0 h 175938"/>
                <a:gd name="connsiteX3" fmla="*/ 800080 w 801865"/>
                <a:gd name="connsiteY3" fmla="*/ 175938 h 175938"/>
                <a:gd name="connsiteX4" fmla="*/ 0 w 801865"/>
                <a:gd name="connsiteY4" fmla="*/ 175938 h 17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1865" h="175938">
                  <a:moveTo>
                    <a:pt x="0" y="175938"/>
                  </a:moveTo>
                  <a:lnTo>
                    <a:pt x="28484" y="11430"/>
                  </a:lnTo>
                  <a:lnTo>
                    <a:pt x="801865" y="0"/>
                  </a:lnTo>
                  <a:cubicBezTo>
                    <a:pt x="801068" y="58646"/>
                    <a:pt x="800877" y="117292"/>
                    <a:pt x="800080" y="175938"/>
                  </a:cubicBezTo>
                  <a:lnTo>
                    <a:pt x="0" y="17593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9D8F3913-7AC2-4553-B8D8-CE9B2A621BDD}"/>
              </a:ext>
            </a:extLst>
          </p:cNvPr>
          <p:cNvGrpSpPr/>
          <p:nvPr/>
        </p:nvGrpSpPr>
        <p:grpSpPr>
          <a:xfrm>
            <a:off x="5059680" y="3658274"/>
            <a:ext cx="2072640" cy="2072640"/>
            <a:chOff x="4363720" y="3642360"/>
            <a:chExt cx="2280284" cy="2280284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5E52FF87-E4A1-4D97-B3CE-7810C37D8A9B}"/>
                </a:ext>
              </a:extLst>
            </p:cNvPr>
            <p:cNvSpPr/>
            <p:nvPr/>
          </p:nvSpPr>
          <p:spPr>
            <a:xfrm rot="5400000" flipH="1" flipV="1">
              <a:off x="4511992" y="4672011"/>
              <a:ext cx="262256" cy="22098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82798067-CB84-4061-AFF8-9D8F8AADCC36}"/>
                </a:ext>
              </a:extLst>
            </p:cNvPr>
            <p:cNvSpPr/>
            <p:nvPr/>
          </p:nvSpPr>
          <p:spPr>
            <a:xfrm rot="16200000" flipV="1">
              <a:off x="6229032" y="4672011"/>
              <a:ext cx="262255" cy="22098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4BA7622E-6D66-4E79-94C2-52F95CDB0FE1}"/>
                </a:ext>
              </a:extLst>
            </p:cNvPr>
            <p:cNvSpPr/>
            <p:nvPr/>
          </p:nvSpPr>
          <p:spPr>
            <a:xfrm flipV="1">
              <a:off x="5372735" y="5534342"/>
              <a:ext cx="257810" cy="22098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04FB61F0-F1D4-4154-B1C9-1D623BDACC62}"/>
                </a:ext>
              </a:extLst>
            </p:cNvPr>
            <p:cNvSpPr/>
            <p:nvPr/>
          </p:nvSpPr>
          <p:spPr>
            <a:xfrm>
              <a:off x="5372735" y="3827780"/>
              <a:ext cx="257810" cy="22098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  <a:shade val="30000"/>
                    <a:satMod val="115000"/>
                  </a:schemeClr>
                </a:gs>
                <a:gs pos="50000">
                  <a:schemeClr val="bg2">
                    <a:lumMod val="75000"/>
                    <a:shade val="67500"/>
                    <a:satMod val="115000"/>
                  </a:schemeClr>
                </a:gs>
                <a:gs pos="100000">
                  <a:schemeClr val="bg2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Овал 9">
              <a:extLst>
                <a:ext uri="{FF2B5EF4-FFF2-40B4-BE49-F238E27FC236}">
                  <a16:creationId xmlns:a16="http://schemas.microsoft.com/office/drawing/2014/main" id="{3419945C-D119-4573-8D9A-97C9F58B0043}"/>
                </a:ext>
              </a:extLst>
            </p:cNvPr>
            <p:cNvSpPr/>
            <p:nvPr/>
          </p:nvSpPr>
          <p:spPr>
            <a:xfrm>
              <a:off x="4663440" y="3981450"/>
              <a:ext cx="1676400" cy="160655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1" name="Круг: прозрачная заливка 10">
              <a:extLst>
                <a:ext uri="{FF2B5EF4-FFF2-40B4-BE49-F238E27FC236}">
                  <a16:creationId xmlns:a16="http://schemas.microsoft.com/office/drawing/2014/main" id="{D75368DA-E88A-4F96-80F8-DCE528D0E47A}"/>
                </a:ext>
              </a:extLst>
            </p:cNvPr>
            <p:cNvSpPr/>
            <p:nvPr/>
          </p:nvSpPr>
          <p:spPr>
            <a:xfrm>
              <a:off x="4363720" y="3642360"/>
              <a:ext cx="2280284" cy="2280284"/>
            </a:xfrm>
            <a:prstGeom prst="donut">
              <a:avLst>
                <a:gd name="adj" fmla="val 8414"/>
              </a:avLst>
            </a:prstGeom>
            <a:gradFill flip="none" rotWithShape="1">
              <a:gsLst>
                <a:gs pos="0">
                  <a:schemeClr val="bg2">
                    <a:lumMod val="50000"/>
                    <a:shade val="30000"/>
                    <a:satMod val="115000"/>
                  </a:schemeClr>
                </a:gs>
                <a:gs pos="59000">
                  <a:srgbClr val="FFFFFF">
                    <a:lumMod val="44000"/>
                    <a:lumOff val="56000"/>
                  </a:srgbClr>
                </a:gs>
                <a:gs pos="100000">
                  <a:srgbClr val="5F5F5F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</p:grp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21D3E456-CB6C-4032-B693-388113E45EA5}"/>
              </a:ext>
            </a:extLst>
          </p:cNvPr>
          <p:cNvSpPr/>
          <p:nvPr/>
        </p:nvSpPr>
        <p:spPr>
          <a:xfrm>
            <a:off x="3274078" y="2172262"/>
            <a:ext cx="2298192" cy="23164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39000">
                <a:srgbClr val="FFFFFF">
                  <a:lumMod val="29000"/>
                  <a:lumOff val="71000"/>
                </a:srgbClr>
              </a:gs>
              <a:gs pos="100000">
                <a:srgbClr val="5F5F5F"/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B86010A-BA3C-4890-8B5B-AC959AAB2301}"/>
              </a:ext>
            </a:extLst>
          </p:cNvPr>
          <p:cNvSpPr/>
          <p:nvPr/>
        </p:nvSpPr>
        <p:spPr>
          <a:xfrm>
            <a:off x="6332447" y="2172262"/>
            <a:ext cx="2298192" cy="231648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39000">
                <a:srgbClr val="FFFFFF">
                  <a:lumMod val="29000"/>
                  <a:lumOff val="71000"/>
                </a:srgbClr>
              </a:gs>
              <a:gs pos="100000">
                <a:srgbClr val="5F5F5F"/>
              </a:gs>
            </a:gsLst>
            <a:path path="rect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37" name="Группа 36">
            <a:extLst>
              <a:ext uri="{FF2B5EF4-FFF2-40B4-BE49-F238E27FC236}">
                <a16:creationId xmlns:a16="http://schemas.microsoft.com/office/drawing/2014/main" id="{C76D238F-ADB0-4404-87F3-4D2237D68F81}"/>
              </a:ext>
            </a:extLst>
          </p:cNvPr>
          <p:cNvGrpSpPr/>
          <p:nvPr/>
        </p:nvGrpSpPr>
        <p:grpSpPr>
          <a:xfrm>
            <a:off x="3275046" y="1727758"/>
            <a:ext cx="1743002" cy="343696"/>
            <a:chOff x="3275046" y="1727758"/>
            <a:chExt cx="1743002" cy="343696"/>
          </a:xfrm>
        </p:grpSpPr>
        <p:grpSp>
          <p:nvGrpSpPr>
            <p:cNvPr id="18" name="Группа 17">
              <a:extLst>
                <a:ext uri="{FF2B5EF4-FFF2-40B4-BE49-F238E27FC236}">
                  <a16:creationId xmlns:a16="http://schemas.microsoft.com/office/drawing/2014/main" id="{D483BDF5-70F3-4801-9633-E032B5D22C10}"/>
                </a:ext>
              </a:extLst>
            </p:cNvPr>
            <p:cNvGrpSpPr/>
            <p:nvPr/>
          </p:nvGrpSpPr>
          <p:grpSpPr>
            <a:xfrm>
              <a:off x="4217968" y="1731962"/>
              <a:ext cx="800080" cy="339491"/>
              <a:chOff x="3652520" y="1689100"/>
              <a:chExt cx="789940" cy="386080"/>
            </a:xfrm>
          </p:grpSpPr>
          <p:sp>
            <p:nvSpPr>
              <p:cNvPr id="19" name="Трапеция 18">
                <a:extLst>
                  <a:ext uri="{FF2B5EF4-FFF2-40B4-BE49-F238E27FC236}">
                    <a16:creationId xmlns:a16="http://schemas.microsoft.com/office/drawing/2014/main" id="{447F23BE-6974-4CA4-B95E-781C2DCE68CA}"/>
                  </a:ext>
                </a:extLst>
              </p:cNvPr>
              <p:cNvSpPr/>
              <p:nvPr/>
            </p:nvSpPr>
            <p:spPr>
              <a:xfrm>
                <a:off x="3652520" y="1689100"/>
                <a:ext cx="789940" cy="193040"/>
              </a:xfrm>
              <a:prstGeom prst="trapezoid">
                <a:avLst>
                  <a:gd name="adj" fmla="val 5394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sp>
            <p:nvSpPr>
              <p:cNvPr id="20" name="Трапеция 19">
                <a:extLst>
                  <a:ext uri="{FF2B5EF4-FFF2-40B4-BE49-F238E27FC236}">
                    <a16:creationId xmlns:a16="http://schemas.microsoft.com/office/drawing/2014/main" id="{93309370-B2B3-4CA6-A2B0-BA93298CFAE3}"/>
                  </a:ext>
                </a:extLst>
              </p:cNvPr>
              <p:cNvSpPr/>
              <p:nvPr/>
            </p:nvSpPr>
            <p:spPr>
              <a:xfrm rot="10800000">
                <a:off x="3652520" y="1882140"/>
                <a:ext cx="789940" cy="193040"/>
              </a:xfrm>
              <a:prstGeom prst="trapezoid">
                <a:avLst>
                  <a:gd name="adj" fmla="val 53947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</p:grpSp>
        <p:grpSp>
          <p:nvGrpSpPr>
            <p:cNvPr id="21" name="Группа 20">
              <a:extLst>
                <a:ext uri="{FF2B5EF4-FFF2-40B4-BE49-F238E27FC236}">
                  <a16:creationId xmlns:a16="http://schemas.microsoft.com/office/drawing/2014/main" id="{184DD481-39B4-4508-BEDD-682B04FBEC2A}"/>
                </a:ext>
              </a:extLst>
            </p:cNvPr>
            <p:cNvGrpSpPr/>
            <p:nvPr/>
          </p:nvGrpSpPr>
          <p:grpSpPr>
            <a:xfrm>
              <a:off x="3275046" y="1727758"/>
              <a:ext cx="802472" cy="343696"/>
              <a:chOff x="3650159" y="1693375"/>
              <a:chExt cx="792302" cy="386077"/>
            </a:xfrm>
          </p:grpSpPr>
          <p:sp>
            <p:nvSpPr>
              <p:cNvPr id="22" name="Трапеция 23">
                <a:extLst>
                  <a:ext uri="{FF2B5EF4-FFF2-40B4-BE49-F238E27FC236}">
                    <a16:creationId xmlns:a16="http://schemas.microsoft.com/office/drawing/2014/main" id="{177F89F5-E79D-4E3E-8EA1-A5B3298C1E16}"/>
                  </a:ext>
                </a:extLst>
              </p:cNvPr>
              <p:cNvSpPr/>
              <p:nvPr/>
            </p:nvSpPr>
            <p:spPr>
              <a:xfrm>
                <a:off x="3652519" y="1693375"/>
                <a:ext cx="789940" cy="201587"/>
              </a:xfrm>
              <a:custGeom>
                <a:avLst/>
                <a:gdLst>
                  <a:gd name="connsiteX0" fmla="*/ 0 w 800080"/>
                  <a:gd name="connsiteY0" fmla="*/ 172129 h 172129"/>
                  <a:gd name="connsiteX1" fmla="*/ 92858 w 800080"/>
                  <a:gd name="connsiteY1" fmla="*/ 0 h 172129"/>
                  <a:gd name="connsiteX2" fmla="*/ 707222 w 800080"/>
                  <a:gd name="connsiteY2" fmla="*/ 0 h 172129"/>
                  <a:gd name="connsiteX3" fmla="*/ 800080 w 800080"/>
                  <a:gd name="connsiteY3" fmla="*/ 172129 h 172129"/>
                  <a:gd name="connsiteX4" fmla="*/ 0 w 800080"/>
                  <a:gd name="connsiteY4" fmla="*/ 172129 h 172129"/>
                  <a:gd name="connsiteX0" fmla="*/ 0 w 800080"/>
                  <a:gd name="connsiteY0" fmla="*/ 183559 h 183559"/>
                  <a:gd name="connsiteX1" fmla="*/ 5228 w 800080"/>
                  <a:gd name="connsiteY1" fmla="*/ 0 h 183559"/>
                  <a:gd name="connsiteX2" fmla="*/ 707222 w 800080"/>
                  <a:gd name="connsiteY2" fmla="*/ 11430 h 183559"/>
                  <a:gd name="connsiteX3" fmla="*/ 800080 w 800080"/>
                  <a:gd name="connsiteY3" fmla="*/ 183559 h 183559"/>
                  <a:gd name="connsiteX4" fmla="*/ 0 w 800080"/>
                  <a:gd name="connsiteY4" fmla="*/ 183559 h 183559"/>
                  <a:gd name="connsiteX0" fmla="*/ 0 w 800080"/>
                  <a:gd name="connsiteY0" fmla="*/ 179749 h 179749"/>
                  <a:gd name="connsiteX1" fmla="*/ 1418 w 800080"/>
                  <a:gd name="connsiteY1" fmla="*/ 0 h 179749"/>
                  <a:gd name="connsiteX2" fmla="*/ 707222 w 800080"/>
                  <a:gd name="connsiteY2" fmla="*/ 7620 h 179749"/>
                  <a:gd name="connsiteX3" fmla="*/ 800080 w 800080"/>
                  <a:gd name="connsiteY3" fmla="*/ 179749 h 179749"/>
                  <a:gd name="connsiteX4" fmla="*/ 0 w 800080"/>
                  <a:gd name="connsiteY4" fmla="*/ 179749 h 179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080" h="179749">
                    <a:moveTo>
                      <a:pt x="0" y="179749"/>
                    </a:moveTo>
                    <a:cubicBezTo>
                      <a:pt x="473" y="119833"/>
                      <a:pt x="945" y="59916"/>
                      <a:pt x="1418" y="0"/>
                    </a:cubicBezTo>
                    <a:lnTo>
                      <a:pt x="707222" y="7620"/>
                    </a:lnTo>
                    <a:lnTo>
                      <a:pt x="800080" y="179749"/>
                    </a:lnTo>
                    <a:lnTo>
                      <a:pt x="0" y="179749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sp>
            <p:nvSpPr>
              <p:cNvPr id="23" name="Трапеция 24">
                <a:extLst>
                  <a:ext uri="{FF2B5EF4-FFF2-40B4-BE49-F238E27FC236}">
                    <a16:creationId xmlns:a16="http://schemas.microsoft.com/office/drawing/2014/main" id="{FAEF8D19-8F58-4218-8758-4CE3E283B489}"/>
                  </a:ext>
                </a:extLst>
              </p:cNvPr>
              <p:cNvSpPr/>
              <p:nvPr/>
            </p:nvSpPr>
            <p:spPr>
              <a:xfrm rot="10800000">
                <a:off x="3650159" y="1882139"/>
                <a:ext cx="792302" cy="197313"/>
              </a:xfrm>
              <a:custGeom>
                <a:avLst/>
                <a:gdLst>
                  <a:gd name="connsiteX0" fmla="*/ 0 w 800080"/>
                  <a:gd name="connsiteY0" fmla="*/ 172128 h 172128"/>
                  <a:gd name="connsiteX1" fmla="*/ 92858 w 800080"/>
                  <a:gd name="connsiteY1" fmla="*/ 0 h 172128"/>
                  <a:gd name="connsiteX2" fmla="*/ 707222 w 800080"/>
                  <a:gd name="connsiteY2" fmla="*/ 0 h 172128"/>
                  <a:gd name="connsiteX3" fmla="*/ 800080 w 800080"/>
                  <a:gd name="connsiteY3" fmla="*/ 172128 h 172128"/>
                  <a:gd name="connsiteX4" fmla="*/ 0 w 800080"/>
                  <a:gd name="connsiteY4" fmla="*/ 172128 h 172128"/>
                  <a:gd name="connsiteX0" fmla="*/ 0 w 800080"/>
                  <a:gd name="connsiteY0" fmla="*/ 175938 h 175938"/>
                  <a:gd name="connsiteX1" fmla="*/ 92858 w 800080"/>
                  <a:gd name="connsiteY1" fmla="*/ 3810 h 175938"/>
                  <a:gd name="connsiteX2" fmla="*/ 791042 w 800080"/>
                  <a:gd name="connsiteY2" fmla="*/ 0 h 175938"/>
                  <a:gd name="connsiteX3" fmla="*/ 800080 w 800080"/>
                  <a:gd name="connsiteY3" fmla="*/ 175938 h 175938"/>
                  <a:gd name="connsiteX4" fmla="*/ 0 w 800080"/>
                  <a:gd name="connsiteY4" fmla="*/ 175938 h 175938"/>
                  <a:gd name="connsiteX0" fmla="*/ 0 w 802472"/>
                  <a:gd name="connsiteY0" fmla="*/ 175938 h 175938"/>
                  <a:gd name="connsiteX1" fmla="*/ 92858 w 802472"/>
                  <a:gd name="connsiteY1" fmla="*/ 3810 h 175938"/>
                  <a:gd name="connsiteX2" fmla="*/ 802472 w 802472"/>
                  <a:gd name="connsiteY2" fmla="*/ 0 h 175938"/>
                  <a:gd name="connsiteX3" fmla="*/ 800080 w 802472"/>
                  <a:gd name="connsiteY3" fmla="*/ 175938 h 175938"/>
                  <a:gd name="connsiteX4" fmla="*/ 0 w 802472"/>
                  <a:gd name="connsiteY4" fmla="*/ 175938 h 175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472" h="175938">
                    <a:moveTo>
                      <a:pt x="0" y="175938"/>
                    </a:moveTo>
                    <a:lnTo>
                      <a:pt x="92858" y="3810"/>
                    </a:lnTo>
                    <a:lnTo>
                      <a:pt x="802472" y="0"/>
                    </a:lnTo>
                    <a:cubicBezTo>
                      <a:pt x="801675" y="58646"/>
                      <a:pt x="800877" y="117292"/>
                      <a:pt x="800080" y="175938"/>
                    </a:cubicBezTo>
                    <a:lnTo>
                      <a:pt x="0" y="175938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</p:grpSp>
      </p:grp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19534D57-0B62-44A0-979E-3CBAC8BECF51}"/>
              </a:ext>
            </a:extLst>
          </p:cNvPr>
          <p:cNvGrpSpPr/>
          <p:nvPr/>
        </p:nvGrpSpPr>
        <p:grpSpPr>
          <a:xfrm flipH="1">
            <a:off x="5113618" y="1724384"/>
            <a:ext cx="3353763" cy="344254"/>
            <a:chOff x="3650759" y="1693374"/>
            <a:chExt cx="791703" cy="386077"/>
          </a:xfrm>
        </p:grpSpPr>
        <p:sp>
          <p:nvSpPr>
            <p:cNvPr id="25" name="Трапеция 23">
              <a:extLst>
                <a:ext uri="{FF2B5EF4-FFF2-40B4-BE49-F238E27FC236}">
                  <a16:creationId xmlns:a16="http://schemas.microsoft.com/office/drawing/2014/main" id="{28206BAB-7790-48E1-BA51-2D57B199F2D8}"/>
                </a:ext>
              </a:extLst>
            </p:cNvPr>
            <p:cNvSpPr/>
            <p:nvPr/>
          </p:nvSpPr>
          <p:spPr>
            <a:xfrm>
              <a:off x="3652520" y="1693374"/>
              <a:ext cx="789940" cy="201586"/>
            </a:xfrm>
            <a:custGeom>
              <a:avLst/>
              <a:gdLst>
                <a:gd name="connsiteX0" fmla="*/ 0 w 800080"/>
                <a:gd name="connsiteY0" fmla="*/ 172129 h 172129"/>
                <a:gd name="connsiteX1" fmla="*/ 92858 w 800080"/>
                <a:gd name="connsiteY1" fmla="*/ 0 h 172129"/>
                <a:gd name="connsiteX2" fmla="*/ 707222 w 800080"/>
                <a:gd name="connsiteY2" fmla="*/ 0 h 172129"/>
                <a:gd name="connsiteX3" fmla="*/ 800080 w 800080"/>
                <a:gd name="connsiteY3" fmla="*/ 172129 h 172129"/>
                <a:gd name="connsiteX4" fmla="*/ 0 w 800080"/>
                <a:gd name="connsiteY4" fmla="*/ 172129 h 172129"/>
                <a:gd name="connsiteX0" fmla="*/ 0 w 800080"/>
                <a:gd name="connsiteY0" fmla="*/ 183559 h 183559"/>
                <a:gd name="connsiteX1" fmla="*/ 5228 w 800080"/>
                <a:gd name="connsiteY1" fmla="*/ 0 h 183559"/>
                <a:gd name="connsiteX2" fmla="*/ 707222 w 800080"/>
                <a:gd name="connsiteY2" fmla="*/ 11430 h 183559"/>
                <a:gd name="connsiteX3" fmla="*/ 800080 w 800080"/>
                <a:gd name="connsiteY3" fmla="*/ 183559 h 183559"/>
                <a:gd name="connsiteX4" fmla="*/ 0 w 800080"/>
                <a:gd name="connsiteY4" fmla="*/ 183559 h 183559"/>
                <a:gd name="connsiteX0" fmla="*/ 0 w 800080"/>
                <a:gd name="connsiteY0" fmla="*/ 179749 h 179749"/>
                <a:gd name="connsiteX1" fmla="*/ 1418 w 800080"/>
                <a:gd name="connsiteY1" fmla="*/ 0 h 179749"/>
                <a:gd name="connsiteX2" fmla="*/ 707222 w 800080"/>
                <a:gd name="connsiteY2" fmla="*/ 7620 h 179749"/>
                <a:gd name="connsiteX3" fmla="*/ 800080 w 800080"/>
                <a:gd name="connsiteY3" fmla="*/ 179749 h 179749"/>
                <a:gd name="connsiteX4" fmla="*/ 0 w 800080"/>
                <a:gd name="connsiteY4" fmla="*/ 179749 h 179749"/>
                <a:gd name="connsiteX0" fmla="*/ 0 w 800080"/>
                <a:gd name="connsiteY0" fmla="*/ 179749 h 179749"/>
                <a:gd name="connsiteX1" fmla="*/ 1418 w 800080"/>
                <a:gd name="connsiteY1" fmla="*/ 0 h 179749"/>
                <a:gd name="connsiteX2" fmla="*/ 761879 w 800080"/>
                <a:gd name="connsiteY2" fmla="*/ 10160 h 179749"/>
                <a:gd name="connsiteX3" fmla="*/ 800080 w 800080"/>
                <a:gd name="connsiteY3" fmla="*/ 179749 h 179749"/>
                <a:gd name="connsiteX4" fmla="*/ 0 w 800080"/>
                <a:gd name="connsiteY4" fmla="*/ 179749 h 179749"/>
                <a:gd name="connsiteX0" fmla="*/ 0 w 800080"/>
                <a:gd name="connsiteY0" fmla="*/ 179749 h 179749"/>
                <a:gd name="connsiteX1" fmla="*/ 1418 w 800080"/>
                <a:gd name="connsiteY1" fmla="*/ 0 h 179749"/>
                <a:gd name="connsiteX2" fmla="*/ 767345 w 800080"/>
                <a:gd name="connsiteY2" fmla="*/ 10160 h 179749"/>
                <a:gd name="connsiteX3" fmla="*/ 800080 w 800080"/>
                <a:gd name="connsiteY3" fmla="*/ 179749 h 179749"/>
                <a:gd name="connsiteX4" fmla="*/ 0 w 800080"/>
                <a:gd name="connsiteY4" fmla="*/ 179749 h 179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080" h="179749">
                  <a:moveTo>
                    <a:pt x="0" y="179749"/>
                  </a:moveTo>
                  <a:cubicBezTo>
                    <a:pt x="473" y="119833"/>
                    <a:pt x="945" y="59916"/>
                    <a:pt x="1418" y="0"/>
                  </a:cubicBezTo>
                  <a:lnTo>
                    <a:pt x="767345" y="10160"/>
                  </a:lnTo>
                  <a:lnTo>
                    <a:pt x="800080" y="179749"/>
                  </a:lnTo>
                  <a:lnTo>
                    <a:pt x="0" y="179749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6" name="Трапеция 24">
              <a:extLst>
                <a:ext uri="{FF2B5EF4-FFF2-40B4-BE49-F238E27FC236}">
                  <a16:creationId xmlns:a16="http://schemas.microsoft.com/office/drawing/2014/main" id="{1725DD19-D892-4C22-9C0B-37D9844CD801}"/>
                </a:ext>
              </a:extLst>
            </p:cNvPr>
            <p:cNvSpPr/>
            <p:nvPr/>
          </p:nvSpPr>
          <p:spPr>
            <a:xfrm rot="10800000">
              <a:off x="3650759" y="1882137"/>
              <a:ext cx="791703" cy="197314"/>
            </a:xfrm>
            <a:custGeom>
              <a:avLst/>
              <a:gdLst>
                <a:gd name="connsiteX0" fmla="*/ 0 w 800080"/>
                <a:gd name="connsiteY0" fmla="*/ 172128 h 172128"/>
                <a:gd name="connsiteX1" fmla="*/ 92858 w 800080"/>
                <a:gd name="connsiteY1" fmla="*/ 0 h 172128"/>
                <a:gd name="connsiteX2" fmla="*/ 707222 w 800080"/>
                <a:gd name="connsiteY2" fmla="*/ 0 h 172128"/>
                <a:gd name="connsiteX3" fmla="*/ 800080 w 800080"/>
                <a:gd name="connsiteY3" fmla="*/ 172128 h 172128"/>
                <a:gd name="connsiteX4" fmla="*/ 0 w 800080"/>
                <a:gd name="connsiteY4" fmla="*/ 172128 h 172128"/>
                <a:gd name="connsiteX0" fmla="*/ 0 w 800080"/>
                <a:gd name="connsiteY0" fmla="*/ 175938 h 175938"/>
                <a:gd name="connsiteX1" fmla="*/ 92858 w 800080"/>
                <a:gd name="connsiteY1" fmla="*/ 3810 h 175938"/>
                <a:gd name="connsiteX2" fmla="*/ 791042 w 800080"/>
                <a:gd name="connsiteY2" fmla="*/ 0 h 175938"/>
                <a:gd name="connsiteX3" fmla="*/ 800080 w 800080"/>
                <a:gd name="connsiteY3" fmla="*/ 175938 h 175938"/>
                <a:gd name="connsiteX4" fmla="*/ 0 w 800080"/>
                <a:gd name="connsiteY4" fmla="*/ 175938 h 175938"/>
                <a:gd name="connsiteX0" fmla="*/ 0 w 802472"/>
                <a:gd name="connsiteY0" fmla="*/ 175938 h 175938"/>
                <a:gd name="connsiteX1" fmla="*/ 92858 w 802472"/>
                <a:gd name="connsiteY1" fmla="*/ 3810 h 175938"/>
                <a:gd name="connsiteX2" fmla="*/ 802472 w 802472"/>
                <a:gd name="connsiteY2" fmla="*/ 0 h 175938"/>
                <a:gd name="connsiteX3" fmla="*/ 800080 w 802472"/>
                <a:gd name="connsiteY3" fmla="*/ 175938 h 175938"/>
                <a:gd name="connsiteX4" fmla="*/ 0 w 802472"/>
                <a:gd name="connsiteY4" fmla="*/ 175938 h 175938"/>
                <a:gd name="connsiteX0" fmla="*/ 0 w 802472"/>
                <a:gd name="connsiteY0" fmla="*/ 175938 h 175938"/>
                <a:gd name="connsiteX1" fmla="*/ 36379 w 802472"/>
                <a:gd name="connsiteY1" fmla="*/ 8890 h 175938"/>
                <a:gd name="connsiteX2" fmla="*/ 802472 w 802472"/>
                <a:gd name="connsiteY2" fmla="*/ 0 h 175938"/>
                <a:gd name="connsiteX3" fmla="*/ 800080 w 802472"/>
                <a:gd name="connsiteY3" fmla="*/ 175938 h 175938"/>
                <a:gd name="connsiteX4" fmla="*/ 0 w 802472"/>
                <a:gd name="connsiteY4" fmla="*/ 175938 h 175938"/>
                <a:gd name="connsiteX0" fmla="*/ 0 w 802472"/>
                <a:gd name="connsiteY0" fmla="*/ 175938 h 175938"/>
                <a:gd name="connsiteX1" fmla="*/ 28484 w 802472"/>
                <a:gd name="connsiteY1" fmla="*/ 11430 h 175938"/>
                <a:gd name="connsiteX2" fmla="*/ 802472 w 802472"/>
                <a:gd name="connsiteY2" fmla="*/ 0 h 175938"/>
                <a:gd name="connsiteX3" fmla="*/ 800080 w 802472"/>
                <a:gd name="connsiteY3" fmla="*/ 175938 h 175938"/>
                <a:gd name="connsiteX4" fmla="*/ 0 w 802472"/>
                <a:gd name="connsiteY4" fmla="*/ 175938 h 175938"/>
                <a:gd name="connsiteX0" fmla="*/ 0 w 801865"/>
                <a:gd name="connsiteY0" fmla="*/ 175938 h 175938"/>
                <a:gd name="connsiteX1" fmla="*/ 28484 w 801865"/>
                <a:gd name="connsiteY1" fmla="*/ 11430 h 175938"/>
                <a:gd name="connsiteX2" fmla="*/ 801865 w 801865"/>
                <a:gd name="connsiteY2" fmla="*/ 0 h 175938"/>
                <a:gd name="connsiteX3" fmla="*/ 800080 w 801865"/>
                <a:gd name="connsiteY3" fmla="*/ 175938 h 175938"/>
                <a:gd name="connsiteX4" fmla="*/ 0 w 801865"/>
                <a:gd name="connsiteY4" fmla="*/ 175938 h 17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1865" h="175938">
                  <a:moveTo>
                    <a:pt x="0" y="175938"/>
                  </a:moveTo>
                  <a:lnTo>
                    <a:pt x="28484" y="11430"/>
                  </a:lnTo>
                  <a:lnTo>
                    <a:pt x="801865" y="0"/>
                  </a:lnTo>
                  <a:cubicBezTo>
                    <a:pt x="801068" y="58646"/>
                    <a:pt x="800877" y="117292"/>
                    <a:pt x="800080" y="175938"/>
                  </a:cubicBezTo>
                  <a:lnTo>
                    <a:pt x="0" y="175938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452EFE88-CCE7-4785-AF52-7B977E64F1E3}"/>
              </a:ext>
            </a:extLst>
          </p:cNvPr>
          <p:cNvSpPr/>
          <p:nvPr/>
        </p:nvSpPr>
        <p:spPr>
          <a:xfrm>
            <a:off x="1539897" y="447181"/>
            <a:ext cx="1720567" cy="3444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1E3E9FEE-3A67-48A0-A87E-0734A9807730}"/>
              </a:ext>
            </a:extLst>
          </p:cNvPr>
          <p:cNvSpPr/>
          <p:nvPr/>
        </p:nvSpPr>
        <p:spPr>
          <a:xfrm>
            <a:off x="8495517" y="173393"/>
            <a:ext cx="1720567" cy="34442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1F9ED46B-F678-4B74-A083-EBAD8F2E3389}"/>
              </a:ext>
            </a:extLst>
          </p:cNvPr>
          <p:cNvGrpSpPr/>
          <p:nvPr/>
        </p:nvGrpSpPr>
        <p:grpSpPr>
          <a:xfrm>
            <a:off x="5875346" y="-2052320"/>
            <a:ext cx="220654" cy="3251516"/>
            <a:chOff x="5253787" y="-1188717"/>
            <a:chExt cx="193927" cy="2398392"/>
          </a:xfrm>
        </p:grpSpPr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132AF3E0-EE3D-4133-97D6-DFEE71EC2924}"/>
                </a:ext>
              </a:extLst>
            </p:cNvPr>
            <p:cNvSpPr/>
            <p:nvPr/>
          </p:nvSpPr>
          <p:spPr>
            <a:xfrm>
              <a:off x="5253787" y="-1188717"/>
              <a:ext cx="193927" cy="2398392"/>
            </a:xfrm>
            <a:custGeom>
              <a:avLst/>
              <a:gdLst>
                <a:gd name="connsiteX0" fmla="*/ 0 w 254436"/>
                <a:gd name="connsiteY0" fmla="*/ 0 h 1958340"/>
                <a:gd name="connsiteX1" fmla="*/ 254436 w 254436"/>
                <a:gd name="connsiteY1" fmla="*/ 0 h 1958340"/>
                <a:gd name="connsiteX2" fmla="*/ 254436 w 254436"/>
                <a:gd name="connsiteY2" fmla="*/ 1958340 h 1958340"/>
                <a:gd name="connsiteX3" fmla="*/ 0 w 254436"/>
                <a:gd name="connsiteY3" fmla="*/ 1958340 h 1958340"/>
                <a:gd name="connsiteX4" fmla="*/ 0 w 254436"/>
                <a:gd name="connsiteY4" fmla="*/ 0 h 1958340"/>
                <a:gd name="connsiteX0" fmla="*/ 0 w 254436"/>
                <a:gd name="connsiteY0" fmla="*/ 0 h 2461269"/>
                <a:gd name="connsiteX1" fmla="*/ 254436 w 254436"/>
                <a:gd name="connsiteY1" fmla="*/ 0 h 2461269"/>
                <a:gd name="connsiteX2" fmla="*/ 254436 w 254436"/>
                <a:gd name="connsiteY2" fmla="*/ 1958340 h 2461269"/>
                <a:gd name="connsiteX3" fmla="*/ 119251 w 254436"/>
                <a:gd name="connsiteY3" fmla="*/ 2461260 h 2461269"/>
                <a:gd name="connsiteX4" fmla="*/ 0 w 254436"/>
                <a:gd name="connsiteY4" fmla="*/ 1958340 h 2461269"/>
                <a:gd name="connsiteX5" fmla="*/ 0 w 254436"/>
                <a:gd name="connsiteY5" fmla="*/ 0 h 2461269"/>
                <a:gd name="connsiteX0" fmla="*/ 0 w 254436"/>
                <a:gd name="connsiteY0" fmla="*/ 0 h 2499368"/>
                <a:gd name="connsiteX1" fmla="*/ 254436 w 254436"/>
                <a:gd name="connsiteY1" fmla="*/ 0 h 2499368"/>
                <a:gd name="connsiteX2" fmla="*/ 254436 w 254436"/>
                <a:gd name="connsiteY2" fmla="*/ 1958340 h 2499368"/>
                <a:gd name="connsiteX3" fmla="*/ 119251 w 254436"/>
                <a:gd name="connsiteY3" fmla="*/ 2499360 h 2499368"/>
                <a:gd name="connsiteX4" fmla="*/ 0 w 254436"/>
                <a:gd name="connsiteY4" fmla="*/ 1958340 h 2499368"/>
                <a:gd name="connsiteX5" fmla="*/ 0 w 254436"/>
                <a:gd name="connsiteY5" fmla="*/ 0 h 2499368"/>
                <a:gd name="connsiteX0" fmla="*/ 0 w 254436"/>
                <a:gd name="connsiteY0" fmla="*/ 0 h 2499360"/>
                <a:gd name="connsiteX1" fmla="*/ 254436 w 254436"/>
                <a:gd name="connsiteY1" fmla="*/ 0 h 2499360"/>
                <a:gd name="connsiteX2" fmla="*/ 254436 w 254436"/>
                <a:gd name="connsiteY2" fmla="*/ 1958340 h 2499360"/>
                <a:gd name="connsiteX3" fmla="*/ 119251 w 254436"/>
                <a:gd name="connsiteY3" fmla="*/ 2499360 h 2499360"/>
                <a:gd name="connsiteX4" fmla="*/ 0 w 254436"/>
                <a:gd name="connsiteY4" fmla="*/ 1958340 h 2499360"/>
                <a:gd name="connsiteX5" fmla="*/ 0 w 254436"/>
                <a:gd name="connsiteY5" fmla="*/ 0 h 2499360"/>
                <a:gd name="connsiteX0" fmla="*/ 0 w 254436"/>
                <a:gd name="connsiteY0" fmla="*/ 0 h 2499360"/>
                <a:gd name="connsiteX1" fmla="*/ 254436 w 254436"/>
                <a:gd name="connsiteY1" fmla="*/ 0 h 2499360"/>
                <a:gd name="connsiteX2" fmla="*/ 254436 w 254436"/>
                <a:gd name="connsiteY2" fmla="*/ 1958340 h 2499360"/>
                <a:gd name="connsiteX3" fmla="*/ 119251 w 254436"/>
                <a:gd name="connsiteY3" fmla="*/ 2499360 h 2499360"/>
                <a:gd name="connsiteX4" fmla="*/ 0 w 254436"/>
                <a:gd name="connsiteY4" fmla="*/ 1958340 h 2499360"/>
                <a:gd name="connsiteX5" fmla="*/ 0 w 254436"/>
                <a:gd name="connsiteY5" fmla="*/ 0 h 2499360"/>
                <a:gd name="connsiteX0" fmla="*/ 0 w 254436"/>
                <a:gd name="connsiteY0" fmla="*/ 0 h 2499360"/>
                <a:gd name="connsiteX1" fmla="*/ 254436 w 254436"/>
                <a:gd name="connsiteY1" fmla="*/ 0 h 2499360"/>
                <a:gd name="connsiteX2" fmla="*/ 254436 w 254436"/>
                <a:gd name="connsiteY2" fmla="*/ 1958340 h 2499360"/>
                <a:gd name="connsiteX3" fmla="*/ 119251 w 254436"/>
                <a:gd name="connsiteY3" fmla="*/ 2499360 h 2499360"/>
                <a:gd name="connsiteX4" fmla="*/ 0 w 254436"/>
                <a:gd name="connsiteY4" fmla="*/ 1958340 h 2499360"/>
                <a:gd name="connsiteX5" fmla="*/ 0 w 254436"/>
                <a:gd name="connsiteY5" fmla="*/ 0 h 2499360"/>
                <a:gd name="connsiteX0" fmla="*/ 0 w 254436"/>
                <a:gd name="connsiteY0" fmla="*/ 0 h 2499360"/>
                <a:gd name="connsiteX1" fmla="*/ 254436 w 254436"/>
                <a:gd name="connsiteY1" fmla="*/ 0 h 2499360"/>
                <a:gd name="connsiteX2" fmla="*/ 254436 w 254436"/>
                <a:gd name="connsiteY2" fmla="*/ 1958340 h 2499360"/>
                <a:gd name="connsiteX3" fmla="*/ 119251 w 254436"/>
                <a:gd name="connsiteY3" fmla="*/ 2499360 h 2499360"/>
                <a:gd name="connsiteX4" fmla="*/ 0 w 254436"/>
                <a:gd name="connsiteY4" fmla="*/ 1958340 h 2499360"/>
                <a:gd name="connsiteX5" fmla="*/ 0 w 254436"/>
                <a:gd name="connsiteY5" fmla="*/ 0 h 2499360"/>
                <a:gd name="connsiteX0" fmla="*/ 0 w 254436"/>
                <a:gd name="connsiteY0" fmla="*/ 0 h 2499360"/>
                <a:gd name="connsiteX1" fmla="*/ 254436 w 254436"/>
                <a:gd name="connsiteY1" fmla="*/ 0 h 2499360"/>
                <a:gd name="connsiteX2" fmla="*/ 254436 w 254436"/>
                <a:gd name="connsiteY2" fmla="*/ 1958340 h 2499360"/>
                <a:gd name="connsiteX3" fmla="*/ 119251 w 254436"/>
                <a:gd name="connsiteY3" fmla="*/ 2499360 h 2499360"/>
                <a:gd name="connsiteX4" fmla="*/ 0 w 254436"/>
                <a:gd name="connsiteY4" fmla="*/ 1958340 h 2499360"/>
                <a:gd name="connsiteX5" fmla="*/ 0 w 254436"/>
                <a:gd name="connsiteY5" fmla="*/ 0 h 2499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4436" h="2499360">
                  <a:moveTo>
                    <a:pt x="0" y="0"/>
                  </a:moveTo>
                  <a:lnTo>
                    <a:pt x="254436" y="0"/>
                  </a:lnTo>
                  <a:lnTo>
                    <a:pt x="254436" y="1958340"/>
                  </a:lnTo>
                  <a:cubicBezTo>
                    <a:pt x="231599" y="2037715"/>
                    <a:pt x="187808" y="2359025"/>
                    <a:pt x="119251" y="2499360"/>
                  </a:cubicBezTo>
                  <a:cubicBezTo>
                    <a:pt x="64261" y="2357120"/>
                    <a:pt x="39750" y="2138680"/>
                    <a:pt x="0" y="195834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lumMod val="50000"/>
                    <a:shade val="30000"/>
                    <a:satMod val="115000"/>
                  </a:schemeClr>
                </a:gs>
                <a:gs pos="61000">
                  <a:srgbClr val="FFFFFF">
                    <a:lumMod val="29000"/>
                    <a:lumOff val="71000"/>
                  </a:srgbClr>
                </a:gs>
                <a:gs pos="100000">
                  <a:srgbClr val="5F5F5F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id="{E1840FFA-0E38-421E-A60F-CAE80B391D5B}"/>
                </a:ext>
              </a:extLst>
            </p:cNvPr>
            <p:cNvSpPr/>
            <p:nvPr/>
          </p:nvSpPr>
          <p:spPr>
            <a:xfrm>
              <a:off x="5314218" y="714386"/>
              <a:ext cx="59787" cy="3797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EE04F04A-78B4-43BF-8CF5-FD672FE33365}"/>
              </a:ext>
            </a:extLst>
          </p:cNvPr>
          <p:cNvGrpSpPr/>
          <p:nvPr/>
        </p:nvGrpSpPr>
        <p:grpSpPr>
          <a:xfrm>
            <a:off x="4007885" y="2435368"/>
            <a:ext cx="4265079" cy="4280073"/>
            <a:chOff x="7149012" y="2577007"/>
            <a:chExt cx="4265079" cy="4280073"/>
          </a:xfrm>
        </p:grpSpPr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67AD1799-EE47-43CA-A81A-C00E381E7FEE}"/>
                </a:ext>
              </a:extLst>
            </p:cNvPr>
            <p:cNvSpPr/>
            <p:nvPr/>
          </p:nvSpPr>
          <p:spPr>
            <a:xfrm>
              <a:off x="7149012" y="2577007"/>
              <a:ext cx="4265079" cy="428007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2" name="Арка 11">
              <a:extLst>
                <a:ext uri="{FF2B5EF4-FFF2-40B4-BE49-F238E27FC236}">
                  <a16:creationId xmlns:a16="http://schemas.microsoft.com/office/drawing/2014/main" id="{70E9BB3E-234D-4FF9-8BD3-943F80757FE9}"/>
                </a:ext>
              </a:extLst>
            </p:cNvPr>
            <p:cNvSpPr/>
            <p:nvPr/>
          </p:nvSpPr>
          <p:spPr>
            <a:xfrm rot="5753136">
              <a:off x="8369503" y="3466232"/>
              <a:ext cx="3420153" cy="2208131"/>
            </a:xfrm>
            <a:custGeom>
              <a:avLst/>
              <a:gdLst>
                <a:gd name="connsiteX0" fmla="*/ 0 w 3749040"/>
                <a:gd name="connsiteY0" fmla="*/ 1335024 h 2670048"/>
                <a:gd name="connsiteX1" fmla="*/ 1174503 w 3749040"/>
                <a:gd name="connsiteY1" fmla="*/ 96582 h 2670048"/>
                <a:gd name="connsiteX2" fmla="*/ 2613135 w 3749040"/>
                <a:gd name="connsiteY2" fmla="*/ 108006 h 2670048"/>
                <a:gd name="connsiteX3" fmla="*/ 3747655 w 3749040"/>
                <a:gd name="connsiteY3" fmla="*/ 1386343 h 2670048"/>
                <a:gd name="connsiteX4" fmla="*/ 3208629 w 3749040"/>
                <a:gd name="connsiteY4" fmla="*/ 1371575 h 2670048"/>
                <a:gd name="connsiteX5" fmla="*/ 2325541 w 3749040"/>
                <a:gd name="connsiteY5" fmla="*/ 585770 h 2670048"/>
                <a:gd name="connsiteX6" fmla="*/ 1448126 w 3749040"/>
                <a:gd name="connsiteY6" fmla="*/ 580665 h 2670048"/>
                <a:gd name="connsiteX7" fmla="*/ 539003 w 3749040"/>
                <a:gd name="connsiteY7" fmla="*/ 1335025 h 2670048"/>
                <a:gd name="connsiteX8" fmla="*/ 0 w 3749040"/>
                <a:gd name="connsiteY8" fmla="*/ 1335024 h 2670048"/>
                <a:gd name="connsiteX0" fmla="*/ 0 w 3749049"/>
                <a:gd name="connsiteY0" fmla="*/ 1335024 h 1781908"/>
                <a:gd name="connsiteX1" fmla="*/ 1174503 w 3749049"/>
                <a:gd name="connsiteY1" fmla="*/ 96582 h 1781908"/>
                <a:gd name="connsiteX2" fmla="*/ 2613135 w 3749049"/>
                <a:gd name="connsiteY2" fmla="*/ 108006 h 1781908"/>
                <a:gd name="connsiteX3" fmla="*/ 3747655 w 3749049"/>
                <a:gd name="connsiteY3" fmla="*/ 1386343 h 1781908"/>
                <a:gd name="connsiteX4" fmla="*/ 3456432 w 3749049"/>
                <a:gd name="connsiteY4" fmla="*/ 1781874 h 1781908"/>
                <a:gd name="connsiteX5" fmla="*/ 3208629 w 3749049"/>
                <a:gd name="connsiteY5" fmla="*/ 1371575 h 1781908"/>
                <a:gd name="connsiteX6" fmla="*/ 2325541 w 3749049"/>
                <a:gd name="connsiteY6" fmla="*/ 585770 h 1781908"/>
                <a:gd name="connsiteX7" fmla="*/ 1448126 w 3749049"/>
                <a:gd name="connsiteY7" fmla="*/ 580665 h 1781908"/>
                <a:gd name="connsiteX8" fmla="*/ 539003 w 3749049"/>
                <a:gd name="connsiteY8" fmla="*/ 1335025 h 1781908"/>
                <a:gd name="connsiteX9" fmla="*/ 0 w 3749049"/>
                <a:gd name="connsiteY9" fmla="*/ 1335024 h 1781908"/>
                <a:gd name="connsiteX0" fmla="*/ 0 w 3749049"/>
                <a:gd name="connsiteY0" fmla="*/ 1335024 h 1727049"/>
                <a:gd name="connsiteX1" fmla="*/ 1174503 w 3749049"/>
                <a:gd name="connsiteY1" fmla="*/ 96582 h 1727049"/>
                <a:gd name="connsiteX2" fmla="*/ 2613135 w 3749049"/>
                <a:gd name="connsiteY2" fmla="*/ 108006 h 1727049"/>
                <a:gd name="connsiteX3" fmla="*/ 3747655 w 3749049"/>
                <a:gd name="connsiteY3" fmla="*/ 1386343 h 1727049"/>
                <a:gd name="connsiteX4" fmla="*/ 3462528 w 3749049"/>
                <a:gd name="connsiteY4" fmla="*/ 1727010 h 1727049"/>
                <a:gd name="connsiteX5" fmla="*/ 3208629 w 3749049"/>
                <a:gd name="connsiteY5" fmla="*/ 1371575 h 1727049"/>
                <a:gd name="connsiteX6" fmla="*/ 2325541 w 3749049"/>
                <a:gd name="connsiteY6" fmla="*/ 585770 h 1727049"/>
                <a:gd name="connsiteX7" fmla="*/ 1448126 w 3749049"/>
                <a:gd name="connsiteY7" fmla="*/ 580665 h 1727049"/>
                <a:gd name="connsiteX8" fmla="*/ 539003 w 3749049"/>
                <a:gd name="connsiteY8" fmla="*/ 1335025 h 1727049"/>
                <a:gd name="connsiteX9" fmla="*/ 0 w 3749049"/>
                <a:gd name="connsiteY9" fmla="*/ 1335024 h 1727049"/>
                <a:gd name="connsiteX0" fmla="*/ 0 w 3749049"/>
                <a:gd name="connsiteY0" fmla="*/ 1335024 h 1730130"/>
                <a:gd name="connsiteX1" fmla="*/ 1174503 w 3749049"/>
                <a:gd name="connsiteY1" fmla="*/ 96582 h 1730130"/>
                <a:gd name="connsiteX2" fmla="*/ 2613135 w 3749049"/>
                <a:gd name="connsiteY2" fmla="*/ 108006 h 1730130"/>
                <a:gd name="connsiteX3" fmla="*/ 3747655 w 3749049"/>
                <a:gd name="connsiteY3" fmla="*/ 1386343 h 1730130"/>
                <a:gd name="connsiteX4" fmla="*/ 3462528 w 3749049"/>
                <a:gd name="connsiteY4" fmla="*/ 1727010 h 1730130"/>
                <a:gd name="connsiteX5" fmla="*/ 3208629 w 3749049"/>
                <a:gd name="connsiteY5" fmla="*/ 1371575 h 1730130"/>
                <a:gd name="connsiteX6" fmla="*/ 2325541 w 3749049"/>
                <a:gd name="connsiteY6" fmla="*/ 585770 h 1730130"/>
                <a:gd name="connsiteX7" fmla="*/ 1448126 w 3749049"/>
                <a:gd name="connsiteY7" fmla="*/ 580665 h 1730130"/>
                <a:gd name="connsiteX8" fmla="*/ 539003 w 3749049"/>
                <a:gd name="connsiteY8" fmla="*/ 1335025 h 1730130"/>
                <a:gd name="connsiteX9" fmla="*/ 0 w 3749049"/>
                <a:gd name="connsiteY9" fmla="*/ 1335024 h 1730130"/>
                <a:gd name="connsiteX0" fmla="*/ 0 w 3749049"/>
                <a:gd name="connsiteY0" fmla="*/ 1335024 h 1731882"/>
                <a:gd name="connsiteX1" fmla="*/ 1174503 w 3749049"/>
                <a:gd name="connsiteY1" fmla="*/ 96582 h 1731882"/>
                <a:gd name="connsiteX2" fmla="*/ 2613135 w 3749049"/>
                <a:gd name="connsiteY2" fmla="*/ 108006 h 1731882"/>
                <a:gd name="connsiteX3" fmla="*/ 3747655 w 3749049"/>
                <a:gd name="connsiteY3" fmla="*/ 1386343 h 1731882"/>
                <a:gd name="connsiteX4" fmla="*/ 3462528 w 3749049"/>
                <a:gd name="connsiteY4" fmla="*/ 1727010 h 1731882"/>
                <a:gd name="connsiteX5" fmla="*/ 3208629 w 3749049"/>
                <a:gd name="connsiteY5" fmla="*/ 1371575 h 1731882"/>
                <a:gd name="connsiteX6" fmla="*/ 2325541 w 3749049"/>
                <a:gd name="connsiteY6" fmla="*/ 585770 h 1731882"/>
                <a:gd name="connsiteX7" fmla="*/ 1448126 w 3749049"/>
                <a:gd name="connsiteY7" fmla="*/ 580665 h 1731882"/>
                <a:gd name="connsiteX8" fmla="*/ 539003 w 3749049"/>
                <a:gd name="connsiteY8" fmla="*/ 1335025 h 1731882"/>
                <a:gd name="connsiteX9" fmla="*/ 0 w 3749049"/>
                <a:gd name="connsiteY9" fmla="*/ 1335024 h 1731882"/>
                <a:gd name="connsiteX0" fmla="*/ 0 w 3749049"/>
                <a:gd name="connsiteY0" fmla="*/ 1335024 h 1730919"/>
                <a:gd name="connsiteX1" fmla="*/ 1174503 w 3749049"/>
                <a:gd name="connsiteY1" fmla="*/ 96582 h 1730919"/>
                <a:gd name="connsiteX2" fmla="*/ 2613135 w 3749049"/>
                <a:gd name="connsiteY2" fmla="*/ 108006 h 1730919"/>
                <a:gd name="connsiteX3" fmla="*/ 3747655 w 3749049"/>
                <a:gd name="connsiteY3" fmla="*/ 1386343 h 1730919"/>
                <a:gd name="connsiteX4" fmla="*/ 3462528 w 3749049"/>
                <a:gd name="connsiteY4" fmla="*/ 1727010 h 1730919"/>
                <a:gd name="connsiteX5" fmla="*/ 3208629 w 3749049"/>
                <a:gd name="connsiteY5" fmla="*/ 1371575 h 1730919"/>
                <a:gd name="connsiteX6" fmla="*/ 2325541 w 3749049"/>
                <a:gd name="connsiteY6" fmla="*/ 585770 h 1730919"/>
                <a:gd name="connsiteX7" fmla="*/ 1448126 w 3749049"/>
                <a:gd name="connsiteY7" fmla="*/ 580665 h 1730919"/>
                <a:gd name="connsiteX8" fmla="*/ 539003 w 3749049"/>
                <a:gd name="connsiteY8" fmla="*/ 1335025 h 1730919"/>
                <a:gd name="connsiteX9" fmla="*/ 0 w 3749049"/>
                <a:gd name="connsiteY9" fmla="*/ 1335024 h 1730919"/>
                <a:gd name="connsiteX0" fmla="*/ 0 w 3718085"/>
                <a:gd name="connsiteY0" fmla="*/ 1347550 h 1742656"/>
                <a:gd name="connsiteX1" fmla="*/ 1174503 w 3718085"/>
                <a:gd name="connsiteY1" fmla="*/ 109108 h 1742656"/>
                <a:gd name="connsiteX2" fmla="*/ 2613135 w 3718085"/>
                <a:gd name="connsiteY2" fmla="*/ 120532 h 1742656"/>
                <a:gd name="connsiteX3" fmla="*/ 3717175 w 3718085"/>
                <a:gd name="connsiteY3" fmla="*/ 1148933 h 1742656"/>
                <a:gd name="connsiteX4" fmla="*/ 3462528 w 3718085"/>
                <a:gd name="connsiteY4" fmla="*/ 1739536 h 1742656"/>
                <a:gd name="connsiteX5" fmla="*/ 3208629 w 3718085"/>
                <a:gd name="connsiteY5" fmla="*/ 1384101 h 1742656"/>
                <a:gd name="connsiteX6" fmla="*/ 2325541 w 3718085"/>
                <a:gd name="connsiteY6" fmla="*/ 598296 h 1742656"/>
                <a:gd name="connsiteX7" fmla="*/ 1448126 w 3718085"/>
                <a:gd name="connsiteY7" fmla="*/ 593191 h 1742656"/>
                <a:gd name="connsiteX8" fmla="*/ 539003 w 3718085"/>
                <a:gd name="connsiteY8" fmla="*/ 1347551 h 1742656"/>
                <a:gd name="connsiteX9" fmla="*/ 0 w 3718085"/>
                <a:gd name="connsiteY9" fmla="*/ 1347550 h 1742656"/>
                <a:gd name="connsiteX0" fmla="*/ 0 w 3717175"/>
                <a:gd name="connsiteY0" fmla="*/ 1347550 h 1742656"/>
                <a:gd name="connsiteX1" fmla="*/ 1174503 w 3717175"/>
                <a:gd name="connsiteY1" fmla="*/ 109108 h 1742656"/>
                <a:gd name="connsiteX2" fmla="*/ 2613135 w 3717175"/>
                <a:gd name="connsiteY2" fmla="*/ 120532 h 1742656"/>
                <a:gd name="connsiteX3" fmla="*/ 3717175 w 3717175"/>
                <a:gd name="connsiteY3" fmla="*/ 1148933 h 1742656"/>
                <a:gd name="connsiteX4" fmla="*/ 3462528 w 3717175"/>
                <a:gd name="connsiteY4" fmla="*/ 1739536 h 1742656"/>
                <a:gd name="connsiteX5" fmla="*/ 3208629 w 3717175"/>
                <a:gd name="connsiteY5" fmla="*/ 1384101 h 1742656"/>
                <a:gd name="connsiteX6" fmla="*/ 2325541 w 3717175"/>
                <a:gd name="connsiteY6" fmla="*/ 598296 h 1742656"/>
                <a:gd name="connsiteX7" fmla="*/ 1448126 w 3717175"/>
                <a:gd name="connsiteY7" fmla="*/ 593191 h 1742656"/>
                <a:gd name="connsiteX8" fmla="*/ 539003 w 3717175"/>
                <a:gd name="connsiteY8" fmla="*/ 1347551 h 1742656"/>
                <a:gd name="connsiteX9" fmla="*/ 0 w 3717175"/>
                <a:gd name="connsiteY9" fmla="*/ 1347550 h 1742656"/>
                <a:gd name="connsiteX0" fmla="*/ 0 w 3717175"/>
                <a:gd name="connsiteY0" fmla="*/ 1347550 h 1742656"/>
                <a:gd name="connsiteX1" fmla="*/ 1174503 w 3717175"/>
                <a:gd name="connsiteY1" fmla="*/ 109108 h 1742656"/>
                <a:gd name="connsiteX2" fmla="*/ 2613135 w 3717175"/>
                <a:gd name="connsiteY2" fmla="*/ 120532 h 1742656"/>
                <a:gd name="connsiteX3" fmla="*/ 3717175 w 3717175"/>
                <a:gd name="connsiteY3" fmla="*/ 1148933 h 1742656"/>
                <a:gd name="connsiteX4" fmla="*/ 3462528 w 3717175"/>
                <a:gd name="connsiteY4" fmla="*/ 1739536 h 1742656"/>
                <a:gd name="connsiteX5" fmla="*/ 3208629 w 3717175"/>
                <a:gd name="connsiteY5" fmla="*/ 1384101 h 1742656"/>
                <a:gd name="connsiteX6" fmla="*/ 2325541 w 3717175"/>
                <a:gd name="connsiteY6" fmla="*/ 598296 h 1742656"/>
                <a:gd name="connsiteX7" fmla="*/ 1448126 w 3717175"/>
                <a:gd name="connsiteY7" fmla="*/ 593191 h 1742656"/>
                <a:gd name="connsiteX8" fmla="*/ 539003 w 3717175"/>
                <a:gd name="connsiteY8" fmla="*/ 1347551 h 1742656"/>
                <a:gd name="connsiteX9" fmla="*/ 0 w 3717175"/>
                <a:gd name="connsiteY9" fmla="*/ 1347550 h 1742656"/>
                <a:gd name="connsiteX0" fmla="*/ 0 w 3571265"/>
                <a:gd name="connsiteY0" fmla="*/ 1330588 h 1725694"/>
                <a:gd name="connsiteX1" fmla="*/ 1174503 w 3571265"/>
                <a:gd name="connsiteY1" fmla="*/ 92146 h 1725694"/>
                <a:gd name="connsiteX2" fmla="*/ 2613135 w 3571265"/>
                <a:gd name="connsiteY2" fmla="*/ 103570 h 1725694"/>
                <a:gd name="connsiteX3" fmla="*/ 3442855 w 3571265"/>
                <a:gd name="connsiteY3" fmla="*/ 857651 h 1725694"/>
                <a:gd name="connsiteX4" fmla="*/ 3462528 w 3571265"/>
                <a:gd name="connsiteY4" fmla="*/ 1722574 h 1725694"/>
                <a:gd name="connsiteX5" fmla="*/ 3208629 w 3571265"/>
                <a:gd name="connsiteY5" fmla="*/ 1367139 h 1725694"/>
                <a:gd name="connsiteX6" fmla="*/ 2325541 w 3571265"/>
                <a:gd name="connsiteY6" fmla="*/ 581334 h 1725694"/>
                <a:gd name="connsiteX7" fmla="*/ 1448126 w 3571265"/>
                <a:gd name="connsiteY7" fmla="*/ 576229 h 1725694"/>
                <a:gd name="connsiteX8" fmla="*/ 539003 w 3571265"/>
                <a:gd name="connsiteY8" fmla="*/ 1330589 h 1725694"/>
                <a:gd name="connsiteX9" fmla="*/ 0 w 3571265"/>
                <a:gd name="connsiteY9" fmla="*/ 1330588 h 1725694"/>
                <a:gd name="connsiteX0" fmla="*/ 0 w 3571265"/>
                <a:gd name="connsiteY0" fmla="*/ 1330588 h 1725694"/>
                <a:gd name="connsiteX1" fmla="*/ 1174503 w 3571265"/>
                <a:gd name="connsiteY1" fmla="*/ 92146 h 1725694"/>
                <a:gd name="connsiteX2" fmla="*/ 2613135 w 3571265"/>
                <a:gd name="connsiteY2" fmla="*/ 103570 h 1725694"/>
                <a:gd name="connsiteX3" fmla="*/ 3442855 w 3571265"/>
                <a:gd name="connsiteY3" fmla="*/ 857651 h 1725694"/>
                <a:gd name="connsiteX4" fmla="*/ 3462528 w 3571265"/>
                <a:gd name="connsiteY4" fmla="*/ 1722574 h 1725694"/>
                <a:gd name="connsiteX5" fmla="*/ 3208629 w 3571265"/>
                <a:gd name="connsiteY5" fmla="*/ 1367139 h 1725694"/>
                <a:gd name="connsiteX6" fmla="*/ 2325541 w 3571265"/>
                <a:gd name="connsiteY6" fmla="*/ 581334 h 1725694"/>
                <a:gd name="connsiteX7" fmla="*/ 1448126 w 3571265"/>
                <a:gd name="connsiteY7" fmla="*/ 576229 h 1725694"/>
                <a:gd name="connsiteX8" fmla="*/ 539003 w 3571265"/>
                <a:gd name="connsiteY8" fmla="*/ 1330589 h 1725694"/>
                <a:gd name="connsiteX9" fmla="*/ 0 w 3571265"/>
                <a:gd name="connsiteY9" fmla="*/ 1330588 h 1725694"/>
                <a:gd name="connsiteX0" fmla="*/ 0 w 3571265"/>
                <a:gd name="connsiteY0" fmla="*/ 1421770 h 1816876"/>
                <a:gd name="connsiteX1" fmla="*/ 1174503 w 3571265"/>
                <a:gd name="connsiteY1" fmla="*/ 183328 h 1816876"/>
                <a:gd name="connsiteX2" fmla="*/ 2277855 w 3571265"/>
                <a:gd name="connsiteY2" fmla="*/ 85024 h 1816876"/>
                <a:gd name="connsiteX3" fmla="*/ 3442855 w 3571265"/>
                <a:gd name="connsiteY3" fmla="*/ 948833 h 1816876"/>
                <a:gd name="connsiteX4" fmla="*/ 3462528 w 3571265"/>
                <a:gd name="connsiteY4" fmla="*/ 1813756 h 1816876"/>
                <a:gd name="connsiteX5" fmla="*/ 3208629 w 3571265"/>
                <a:gd name="connsiteY5" fmla="*/ 1458321 h 1816876"/>
                <a:gd name="connsiteX6" fmla="*/ 2325541 w 3571265"/>
                <a:gd name="connsiteY6" fmla="*/ 672516 h 1816876"/>
                <a:gd name="connsiteX7" fmla="*/ 1448126 w 3571265"/>
                <a:gd name="connsiteY7" fmla="*/ 667411 h 1816876"/>
                <a:gd name="connsiteX8" fmla="*/ 539003 w 3571265"/>
                <a:gd name="connsiteY8" fmla="*/ 1421771 h 1816876"/>
                <a:gd name="connsiteX9" fmla="*/ 0 w 3571265"/>
                <a:gd name="connsiteY9" fmla="*/ 1421770 h 1816876"/>
                <a:gd name="connsiteX0" fmla="*/ 0 w 3571265"/>
                <a:gd name="connsiteY0" fmla="*/ 1469710 h 1864816"/>
                <a:gd name="connsiteX1" fmla="*/ 1174503 w 3571265"/>
                <a:gd name="connsiteY1" fmla="*/ 231268 h 1864816"/>
                <a:gd name="connsiteX2" fmla="*/ 1966959 w 3571265"/>
                <a:gd name="connsiteY2" fmla="*/ 65908 h 1864816"/>
                <a:gd name="connsiteX3" fmla="*/ 3442855 w 3571265"/>
                <a:gd name="connsiteY3" fmla="*/ 996773 h 1864816"/>
                <a:gd name="connsiteX4" fmla="*/ 3462528 w 3571265"/>
                <a:gd name="connsiteY4" fmla="*/ 1861696 h 1864816"/>
                <a:gd name="connsiteX5" fmla="*/ 3208629 w 3571265"/>
                <a:gd name="connsiteY5" fmla="*/ 1506261 h 1864816"/>
                <a:gd name="connsiteX6" fmla="*/ 2325541 w 3571265"/>
                <a:gd name="connsiteY6" fmla="*/ 720456 h 1864816"/>
                <a:gd name="connsiteX7" fmla="*/ 1448126 w 3571265"/>
                <a:gd name="connsiteY7" fmla="*/ 715351 h 1864816"/>
                <a:gd name="connsiteX8" fmla="*/ 539003 w 3571265"/>
                <a:gd name="connsiteY8" fmla="*/ 1469711 h 1864816"/>
                <a:gd name="connsiteX9" fmla="*/ 0 w 3571265"/>
                <a:gd name="connsiteY9" fmla="*/ 1469710 h 1864816"/>
                <a:gd name="connsiteX0" fmla="*/ 0 w 3571265"/>
                <a:gd name="connsiteY0" fmla="*/ 1453475 h 1848581"/>
                <a:gd name="connsiteX1" fmla="*/ 1174503 w 3571265"/>
                <a:gd name="connsiteY1" fmla="*/ 215033 h 1848581"/>
                <a:gd name="connsiteX2" fmla="*/ 1966959 w 3571265"/>
                <a:gd name="connsiteY2" fmla="*/ 49673 h 1848581"/>
                <a:gd name="connsiteX3" fmla="*/ 3442855 w 3571265"/>
                <a:gd name="connsiteY3" fmla="*/ 980538 h 1848581"/>
                <a:gd name="connsiteX4" fmla="*/ 3462528 w 3571265"/>
                <a:gd name="connsiteY4" fmla="*/ 1845461 h 1848581"/>
                <a:gd name="connsiteX5" fmla="*/ 3208629 w 3571265"/>
                <a:gd name="connsiteY5" fmla="*/ 1490026 h 1848581"/>
                <a:gd name="connsiteX6" fmla="*/ 2325541 w 3571265"/>
                <a:gd name="connsiteY6" fmla="*/ 704221 h 1848581"/>
                <a:gd name="connsiteX7" fmla="*/ 1448126 w 3571265"/>
                <a:gd name="connsiteY7" fmla="*/ 699116 h 1848581"/>
                <a:gd name="connsiteX8" fmla="*/ 539003 w 3571265"/>
                <a:gd name="connsiteY8" fmla="*/ 1453476 h 1848581"/>
                <a:gd name="connsiteX9" fmla="*/ 0 w 3571265"/>
                <a:gd name="connsiteY9" fmla="*/ 1453475 h 1848581"/>
                <a:gd name="connsiteX0" fmla="*/ 0 w 3571265"/>
                <a:gd name="connsiteY0" fmla="*/ 1529403 h 1924509"/>
                <a:gd name="connsiteX1" fmla="*/ 1174503 w 3571265"/>
                <a:gd name="connsiteY1" fmla="*/ 290961 h 1924509"/>
                <a:gd name="connsiteX2" fmla="*/ 1966959 w 3571265"/>
                <a:gd name="connsiteY2" fmla="*/ 125601 h 1924509"/>
                <a:gd name="connsiteX3" fmla="*/ 3442855 w 3571265"/>
                <a:gd name="connsiteY3" fmla="*/ 1056466 h 1924509"/>
                <a:gd name="connsiteX4" fmla="*/ 3462528 w 3571265"/>
                <a:gd name="connsiteY4" fmla="*/ 1921389 h 1924509"/>
                <a:gd name="connsiteX5" fmla="*/ 3208629 w 3571265"/>
                <a:gd name="connsiteY5" fmla="*/ 1565954 h 1924509"/>
                <a:gd name="connsiteX6" fmla="*/ 2325541 w 3571265"/>
                <a:gd name="connsiteY6" fmla="*/ 780149 h 1924509"/>
                <a:gd name="connsiteX7" fmla="*/ 1448126 w 3571265"/>
                <a:gd name="connsiteY7" fmla="*/ 775044 h 1924509"/>
                <a:gd name="connsiteX8" fmla="*/ 539003 w 3571265"/>
                <a:gd name="connsiteY8" fmla="*/ 1529404 h 1924509"/>
                <a:gd name="connsiteX9" fmla="*/ 0 w 3571265"/>
                <a:gd name="connsiteY9" fmla="*/ 1529403 h 1924509"/>
                <a:gd name="connsiteX0" fmla="*/ 0 w 3571265"/>
                <a:gd name="connsiteY0" fmla="*/ 1529403 h 1924509"/>
                <a:gd name="connsiteX1" fmla="*/ 1174503 w 3571265"/>
                <a:gd name="connsiteY1" fmla="*/ 290961 h 1924509"/>
                <a:gd name="connsiteX2" fmla="*/ 1966959 w 3571265"/>
                <a:gd name="connsiteY2" fmla="*/ 125601 h 1924509"/>
                <a:gd name="connsiteX3" fmla="*/ 3442855 w 3571265"/>
                <a:gd name="connsiteY3" fmla="*/ 1056466 h 1924509"/>
                <a:gd name="connsiteX4" fmla="*/ 3462528 w 3571265"/>
                <a:gd name="connsiteY4" fmla="*/ 1921389 h 1924509"/>
                <a:gd name="connsiteX5" fmla="*/ 3208629 w 3571265"/>
                <a:gd name="connsiteY5" fmla="*/ 1565954 h 1924509"/>
                <a:gd name="connsiteX6" fmla="*/ 2325541 w 3571265"/>
                <a:gd name="connsiteY6" fmla="*/ 780149 h 1924509"/>
                <a:gd name="connsiteX7" fmla="*/ 1448126 w 3571265"/>
                <a:gd name="connsiteY7" fmla="*/ 775044 h 1924509"/>
                <a:gd name="connsiteX8" fmla="*/ 539003 w 3571265"/>
                <a:gd name="connsiteY8" fmla="*/ 1529404 h 1924509"/>
                <a:gd name="connsiteX9" fmla="*/ 0 w 3571265"/>
                <a:gd name="connsiteY9" fmla="*/ 1529403 h 1924509"/>
                <a:gd name="connsiteX0" fmla="*/ 0 w 3571265"/>
                <a:gd name="connsiteY0" fmla="*/ 1491480 h 1886586"/>
                <a:gd name="connsiteX1" fmla="*/ 601479 w 3571265"/>
                <a:gd name="connsiteY1" fmla="*/ 198174 h 1886586"/>
                <a:gd name="connsiteX2" fmla="*/ 1966959 w 3571265"/>
                <a:gd name="connsiteY2" fmla="*/ 87678 h 1886586"/>
                <a:gd name="connsiteX3" fmla="*/ 3442855 w 3571265"/>
                <a:gd name="connsiteY3" fmla="*/ 1018543 h 1886586"/>
                <a:gd name="connsiteX4" fmla="*/ 3462528 w 3571265"/>
                <a:gd name="connsiteY4" fmla="*/ 1883466 h 1886586"/>
                <a:gd name="connsiteX5" fmla="*/ 3208629 w 3571265"/>
                <a:gd name="connsiteY5" fmla="*/ 1528031 h 1886586"/>
                <a:gd name="connsiteX6" fmla="*/ 2325541 w 3571265"/>
                <a:gd name="connsiteY6" fmla="*/ 742226 h 1886586"/>
                <a:gd name="connsiteX7" fmla="*/ 1448126 w 3571265"/>
                <a:gd name="connsiteY7" fmla="*/ 737121 h 1886586"/>
                <a:gd name="connsiteX8" fmla="*/ 539003 w 3571265"/>
                <a:gd name="connsiteY8" fmla="*/ 1491481 h 1886586"/>
                <a:gd name="connsiteX9" fmla="*/ 0 w 3571265"/>
                <a:gd name="connsiteY9" fmla="*/ 1491480 h 1886586"/>
                <a:gd name="connsiteX0" fmla="*/ 0 w 3571265"/>
                <a:gd name="connsiteY0" fmla="*/ 1515893 h 1910999"/>
                <a:gd name="connsiteX1" fmla="*/ 601479 w 3571265"/>
                <a:gd name="connsiteY1" fmla="*/ 222587 h 1910999"/>
                <a:gd name="connsiteX2" fmla="*/ 1966959 w 3571265"/>
                <a:gd name="connsiteY2" fmla="*/ 112091 h 1910999"/>
                <a:gd name="connsiteX3" fmla="*/ 3442855 w 3571265"/>
                <a:gd name="connsiteY3" fmla="*/ 1042956 h 1910999"/>
                <a:gd name="connsiteX4" fmla="*/ 3462528 w 3571265"/>
                <a:gd name="connsiteY4" fmla="*/ 1907879 h 1910999"/>
                <a:gd name="connsiteX5" fmla="*/ 3208629 w 3571265"/>
                <a:gd name="connsiteY5" fmla="*/ 1552444 h 1910999"/>
                <a:gd name="connsiteX6" fmla="*/ 2325541 w 3571265"/>
                <a:gd name="connsiteY6" fmla="*/ 766639 h 1910999"/>
                <a:gd name="connsiteX7" fmla="*/ 1448126 w 3571265"/>
                <a:gd name="connsiteY7" fmla="*/ 761534 h 1910999"/>
                <a:gd name="connsiteX8" fmla="*/ 539003 w 3571265"/>
                <a:gd name="connsiteY8" fmla="*/ 1515894 h 1910999"/>
                <a:gd name="connsiteX9" fmla="*/ 0 w 3571265"/>
                <a:gd name="connsiteY9" fmla="*/ 1515893 h 1910999"/>
                <a:gd name="connsiteX0" fmla="*/ 0 w 3571265"/>
                <a:gd name="connsiteY0" fmla="*/ 1571826 h 1966932"/>
                <a:gd name="connsiteX1" fmla="*/ 601479 w 3571265"/>
                <a:gd name="connsiteY1" fmla="*/ 278520 h 1966932"/>
                <a:gd name="connsiteX2" fmla="*/ 1966959 w 3571265"/>
                <a:gd name="connsiteY2" fmla="*/ 168024 h 1966932"/>
                <a:gd name="connsiteX3" fmla="*/ 3442855 w 3571265"/>
                <a:gd name="connsiteY3" fmla="*/ 1098889 h 1966932"/>
                <a:gd name="connsiteX4" fmla="*/ 3462528 w 3571265"/>
                <a:gd name="connsiteY4" fmla="*/ 1963812 h 1966932"/>
                <a:gd name="connsiteX5" fmla="*/ 3208629 w 3571265"/>
                <a:gd name="connsiteY5" fmla="*/ 1608377 h 1966932"/>
                <a:gd name="connsiteX6" fmla="*/ 2325541 w 3571265"/>
                <a:gd name="connsiteY6" fmla="*/ 822572 h 1966932"/>
                <a:gd name="connsiteX7" fmla="*/ 1448126 w 3571265"/>
                <a:gd name="connsiteY7" fmla="*/ 817467 h 1966932"/>
                <a:gd name="connsiteX8" fmla="*/ 539003 w 3571265"/>
                <a:gd name="connsiteY8" fmla="*/ 1571827 h 1966932"/>
                <a:gd name="connsiteX9" fmla="*/ 0 w 3571265"/>
                <a:gd name="connsiteY9" fmla="*/ 1571826 h 1966932"/>
                <a:gd name="connsiteX0" fmla="*/ 0 w 3624956"/>
                <a:gd name="connsiteY0" fmla="*/ 1571826 h 1966932"/>
                <a:gd name="connsiteX1" fmla="*/ 601479 w 3624956"/>
                <a:gd name="connsiteY1" fmla="*/ 278520 h 1966932"/>
                <a:gd name="connsiteX2" fmla="*/ 1966959 w 3624956"/>
                <a:gd name="connsiteY2" fmla="*/ 168024 h 1966932"/>
                <a:gd name="connsiteX3" fmla="*/ 3442855 w 3624956"/>
                <a:gd name="connsiteY3" fmla="*/ 1098889 h 1966932"/>
                <a:gd name="connsiteX4" fmla="*/ 3462528 w 3624956"/>
                <a:gd name="connsiteY4" fmla="*/ 1963812 h 1966932"/>
                <a:gd name="connsiteX5" fmla="*/ 3208629 w 3624956"/>
                <a:gd name="connsiteY5" fmla="*/ 1608377 h 1966932"/>
                <a:gd name="connsiteX6" fmla="*/ 2325541 w 3624956"/>
                <a:gd name="connsiteY6" fmla="*/ 822572 h 1966932"/>
                <a:gd name="connsiteX7" fmla="*/ 1448126 w 3624956"/>
                <a:gd name="connsiteY7" fmla="*/ 817467 h 1966932"/>
                <a:gd name="connsiteX8" fmla="*/ 539003 w 3624956"/>
                <a:gd name="connsiteY8" fmla="*/ 1571827 h 1966932"/>
                <a:gd name="connsiteX9" fmla="*/ 0 w 3624956"/>
                <a:gd name="connsiteY9" fmla="*/ 1571826 h 1966932"/>
                <a:gd name="connsiteX0" fmla="*/ 0 w 3579825"/>
                <a:gd name="connsiteY0" fmla="*/ 1493647 h 1888882"/>
                <a:gd name="connsiteX1" fmla="*/ 601479 w 3579825"/>
                <a:gd name="connsiteY1" fmla="*/ 200341 h 1888882"/>
                <a:gd name="connsiteX2" fmla="*/ 1966959 w 3579825"/>
                <a:gd name="connsiteY2" fmla="*/ 89845 h 1888882"/>
                <a:gd name="connsiteX3" fmla="*/ 3272167 w 3579825"/>
                <a:gd name="connsiteY3" fmla="*/ 1051190 h 1888882"/>
                <a:gd name="connsiteX4" fmla="*/ 3462528 w 3579825"/>
                <a:gd name="connsiteY4" fmla="*/ 1885633 h 1888882"/>
                <a:gd name="connsiteX5" fmla="*/ 3208629 w 3579825"/>
                <a:gd name="connsiteY5" fmla="*/ 1530198 h 1888882"/>
                <a:gd name="connsiteX6" fmla="*/ 2325541 w 3579825"/>
                <a:gd name="connsiteY6" fmla="*/ 744393 h 1888882"/>
                <a:gd name="connsiteX7" fmla="*/ 1448126 w 3579825"/>
                <a:gd name="connsiteY7" fmla="*/ 739288 h 1888882"/>
                <a:gd name="connsiteX8" fmla="*/ 539003 w 3579825"/>
                <a:gd name="connsiteY8" fmla="*/ 1493648 h 1888882"/>
                <a:gd name="connsiteX9" fmla="*/ 0 w 3579825"/>
                <a:gd name="connsiteY9" fmla="*/ 1493647 h 1888882"/>
                <a:gd name="connsiteX0" fmla="*/ 0 w 3519250"/>
                <a:gd name="connsiteY0" fmla="*/ 1493647 h 1888753"/>
                <a:gd name="connsiteX1" fmla="*/ 601479 w 3519250"/>
                <a:gd name="connsiteY1" fmla="*/ 200341 h 1888753"/>
                <a:gd name="connsiteX2" fmla="*/ 1966959 w 3519250"/>
                <a:gd name="connsiteY2" fmla="*/ 89845 h 1888753"/>
                <a:gd name="connsiteX3" fmla="*/ 3272167 w 3519250"/>
                <a:gd name="connsiteY3" fmla="*/ 1051190 h 1888753"/>
                <a:gd name="connsiteX4" fmla="*/ 3462528 w 3519250"/>
                <a:gd name="connsiteY4" fmla="*/ 1885633 h 1888753"/>
                <a:gd name="connsiteX5" fmla="*/ 3208629 w 3519250"/>
                <a:gd name="connsiteY5" fmla="*/ 1530198 h 1888753"/>
                <a:gd name="connsiteX6" fmla="*/ 2325541 w 3519250"/>
                <a:gd name="connsiteY6" fmla="*/ 744393 h 1888753"/>
                <a:gd name="connsiteX7" fmla="*/ 1448126 w 3519250"/>
                <a:gd name="connsiteY7" fmla="*/ 739288 h 1888753"/>
                <a:gd name="connsiteX8" fmla="*/ 539003 w 3519250"/>
                <a:gd name="connsiteY8" fmla="*/ 1493648 h 1888753"/>
                <a:gd name="connsiteX9" fmla="*/ 0 w 3519250"/>
                <a:gd name="connsiteY9" fmla="*/ 1493647 h 1888753"/>
                <a:gd name="connsiteX0" fmla="*/ 0 w 3472852"/>
                <a:gd name="connsiteY0" fmla="*/ 1493647 h 1888753"/>
                <a:gd name="connsiteX1" fmla="*/ 601479 w 3472852"/>
                <a:gd name="connsiteY1" fmla="*/ 200341 h 1888753"/>
                <a:gd name="connsiteX2" fmla="*/ 1966959 w 3472852"/>
                <a:gd name="connsiteY2" fmla="*/ 89845 h 1888753"/>
                <a:gd name="connsiteX3" fmla="*/ 3272167 w 3472852"/>
                <a:gd name="connsiteY3" fmla="*/ 1051190 h 1888753"/>
                <a:gd name="connsiteX4" fmla="*/ 3462528 w 3472852"/>
                <a:gd name="connsiteY4" fmla="*/ 1885633 h 1888753"/>
                <a:gd name="connsiteX5" fmla="*/ 3208629 w 3472852"/>
                <a:gd name="connsiteY5" fmla="*/ 1530198 h 1888753"/>
                <a:gd name="connsiteX6" fmla="*/ 2325541 w 3472852"/>
                <a:gd name="connsiteY6" fmla="*/ 744393 h 1888753"/>
                <a:gd name="connsiteX7" fmla="*/ 1448126 w 3472852"/>
                <a:gd name="connsiteY7" fmla="*/ 739288 h 1888753"/>
                <a:gd name="connsiteX8" fmla="*/ 539003 w 3472852"/>
                <a:gd name="connsiteY8" fmla="*/ 1493648 h 1888753"/>
                <a:gd name="connsiteX9" fmla="*/ 0 w 3472852"/>
                <a:gd name="connsiteY9" fmla="*/ 1493647 h 1888753"/>
                <a:gd name="connsiteX0" fmla="*/ 0 w 3472852"/>
                <a:gd name="connsiteY0" fmla="*/ 1388423 h 1783529"/>
                <a:gd name="connsiteX1" fmla="*/ 601479 w 3472852"/>
                <a:gd name="connsiteY1" fmla="*/ 95117 h 1783529"/>
                <a:gd name="connsiteX2" fmla="*/ 1942575 w 3472852"/>
                <a:gd name="connsiteY2" fmla="*/ 191885 h 1783529"/>
                <a:gd name="connsiteX3" fmla="*/ 3272167 w 3472852"/>
                <a:gd name="connsiteY3" fmla="*/ 945966 h 1783529"/>
                <a:gd name="connsiteX4" fmla="*/ 3462528 w 3472852"/>
                <a:gd name="connsiteY4" fmla="*/ 1780409 h 1783529"/>
                <a:gd name="connsiteX5" fmla="*/ 3208629 w 3472852"/>
                <a:gd name="connsiteY5" fmla="*/ 1424974 h 1783529"/>
                <a:gd name="connsiteX6" fmla="*/ 2325541 w 3472852"/>
                <a:gd name="connsiteY6" fmla="*/ 639169 h 1783529"/>
                <a:gd name="connsiteX7" fmla="*/ 1448126 w 3472852"/>
                <a:gd name="connsiteY7" fmla="*/ 634064 h 1783529"/>
                <a:gd name="connsiteX8" fmla="*/ 539003 w 3472852"/>
                <a:gd name="connsiteY8" fmla="*/ 1388424 h 1783529"/>
                <a:gd name="connsiteX9" fmla="*/ 0 w 3472852"/>
                <a:gd name="connsiteY9" fmla="*/ 1388423 h 1783529"/>
                <a:gd name="connsiteX0" fmla="*/ 0 w 3472852"/>
                <a:gd name="connsiteY0" fmla="*/ 1251968 h 1647074"/>
                <a:gd name="connsiteX1" fmla="*/ 601479 w 3472852"/>
                <a:gd name="connsiteY1" fmla="*/ 190310 h 1647074"/>
                <a:gd name="connsiteX2" fmla="*/ 1942575 w 3472852"/>
                <a:gd name="connsiteY2" fmla="*/ 55430 h 1647074"/>
                <a:gd name="connsiteX3" fmla="*/ 3272167 w 3472852"/>
                <a:gd name="connsiteY3" fmla="*/ 809511 h 1647074"/>
                <a:gd name="connsiteX4" fmla="*/ 3462528 w 3472852"/>
                <a:gd name="connsiteY4" fmla="*/ 1643954 h 1647074"/>
                <a:gd name="connsiteX5" fmla="*/ 3208629 w 3472852"/>
                <a:gd name="connsiteY5" fmla="*/ 1288519 h 1647074"/>
                <a:gd name="connsiteX6" fmla="*/ 2325541 w 3472852"/>
                <a:gd name="connsiteY6" fmla="*/ 502714 h 1647074"/>
                <a:gd name="connsiteX7" fmla="*/ 1448126 w 3472852"/>
                <a:gd name="connsiteY7" fmla="*/ 497609 h 1647074"/>
                <a:gd name="connsiteX8" fmla="*/ 539003 w 3472852"/>
                <a:gd name="connsiteY8" fmla="*/ 1251969 h 1647074"/>
                <a:gd name="connsiteX9" fmla="*/ 0 w 3472852"/>
                <a:gd name="connsiteY9" fmla="*/ 1251968 h 1647074"/>
                <a:gd name="connsiteX0" fmla="*/ 0 w 3472852"/>
                <a:gd name="connsiteY0" fmla="*/ 1275927 h 1671033"/>
                <a:gd name="connsiteX1" fmla="*/ 601479 w 3472852"/>
                <a:gd name="connsiteY1" fmla="*/ 214269 h 1671033"/>
                <a:gd name="connsiteX2" fmla="*/ 1942575 w 3472852"/>
                <a:gd name="connsiteY2" fmla="*/ 79389 h 1671033"/>
                <a:gd name="connsiteX3" fmla="*/ 3272167 w 3472852"/>
                <a:gd name="connsiteY3" fmla="*/ 833470 h 1671033"/>
                <a:gd name="connsiteX4" fmla="*/ 3462528 w 3472852"/>
                <a:gd name="connsiteY4" fmla="*/ 1667913 h 1671033"/>
                <a:gd name="connsiteX5" fmla="*/ 3208629 w 3472852"/>
                <a:gd name="connsiteY5" fmla="*/ 1312478 h 1671033"/>
                <a:gd name="connsiteX6" fmla="*/ 2325541 w 3472852"/>
                <a:gd name="connsiteY6" fmla="*/ 526673 h 1671033"/>
                <a:gd name="connsiteX7" fmla="*/ 1448126 w 3472852"/>
                <a:gd name="connsiteY7" fmla="*/ 521568 h 1671033"/>
                <a:gd name="connsiteX8" fmla="*/ 539003 w 3472852"/>
                <a:gd name="connsiteY8" fmla="*/ 1275928 h 1671033"/>
                <a:gd name="connsiteX9" fmla="*/ 0 w 3472852"/>
                <a:gd name="connsiteY9" fmla="*/ 1275927 h 1671033"/>
                <a:gd name="connsiteX0" fmla="*/ 0 w 3472852"/>
                <a:gd name="connsiteY0" fmla="*/ 1275927 h 1861144"/>
                <a:gd name="connsiteX1" fmla="*/ 601479 w 3472852"/>
                <a:gd name="connsiteY1" fmla="*/ 214269 h 1861144"/>
                <a:gd name="connsiteX2" fmla="*/ 1942575 w 3472852"/>
                <a:gd name="connsiteY2" fmla="*/ 79389 h 1861144"/>
                <a:gd name="connsiteX3" fmla="*/ 3272167 w 3472852"/>
                <a:gd name="connsiteY3" fmla="*/ 833470 h 1861144"/>
                <a:gd name="connsiteX4" fmla="*/ 3462528 w 3472852"/>
                <a:gd name="connsiteY4" fmla="*/ 1667913 h 1861144"/>
                <a:gd name="connsiteX5" fmla="*/ 3208629 w 3472852"/>
                <a:gd name="connsiteY5" fmla="*/ 1312478 h 1861144"/>
                <a:gd name="connsiteX6" fmla="*/ 2325541 w 3472852"/>
                <a:gd name="connsiteY6" fmla="*/ 526673 h 1861144"/>
                <a:gd name="connsiteX7" fmla="*/ 1448126 w 3472852"/>
                <a:gd name="connsiteY7" fmla="*/ 521568 h 1861144"/>
                <a:gd name="connsiteX8" fmla="*/ 520715 w 3472852"/>
                <a:gd name="connsiteY8" fmla="*/ 1861144 h 1861144"/>
                <a:gd name="connsiteX9" fmla="*/ 0 w 3472852"/>
                <a:gd name="connsiteY9" fmla="*/ 1275927 h 1861144"/>
                <a:gd name="connsiteX0" fmla="*/ 0 w 3472852"/>
                <a:gd name="connsiteY0" fmla="*/ 1275927 h 1861144"/>
                <a:gd name="connsiteX1" fmla="*/ 601479 w 3472852"/>
                <a:gd name="connsiteY1" fmla="*/ 214269 h 1861144"/>
                <a:gd name="connsiteX2" fmla="*/ 1942575 w 3472852"/>
                <a:gd name="connsiteY2" fmla="*/ 79389 h 1861144"/>
                <a:gd name="connsiteX3" fmla="*/ 3272167 w 3472852"/>
                <a:gd name="connsiteY3" fmla="*/ 833470 h 1861144"/>
                <a:gd name="connsiteX4" fmla="*/ 3462528 w 3472852"/>
                <a:gd name="connsiteY4" fmla="*/ 1667913 h 1861144"/>
                <a:gd name="connsiteX5" fmla="*/ 3208629 w 3472852"/>
                <a:gd name="connsiteY5" fmla="*/ 1312478 h 1861144"/>
                <a:gd name="connsiteX6" fmla="*/ 2325541 w 3472852"/>
                <a:gd name="connsiteY6" fmla="*/ 526673 h 1861144"/>
                <a:gd name="connsiteX7" fmla="*/ 1448126 w 3472852"/>
                <a:gd name="connsiteY7" fmla="*/ 521568 h 1861144"/>
                <a:gd name="connsiteX8" fmla="*/ 520715 w 3472852"/>
                <a:gd name="connsiteY8" fmla="*/ 1861144 h 1861144"/>
                <a:gd name="connsiteX9" fmla="*/ 390144 w 3472852"/>
                <a:gd name="connsiteY9" fmla="*/ 1204617 h 1861144"/>
                <a:gd name="connsiteX10" fmla="*/ 0 w 3472852"/>
                <a:gd name="connsiteY10" fmla="*/ 1275927 h 1861144"/>
                <a:gd name="connsiteX0" fmla="*/ 0 w 3472852"/>
                <a:gd name="connsiteY0" fmla="*/ 1275927 h 1861144"/>
                <a:gd name="connsiteX1" fmla="*/ 601479 w 3472852"/>
                <a:gd name="connsiteY1" fmla="*/ 214269 h 1861144"/>
                <a:gd name="connsiteX2" fmla="*/ 1942575 w 3472852"/>
                <a:gd name="connsiteY2" fmla="*/ 79389 h 1861144"/>
                <a:gd name="connsiteX3" fmla="*/ 3272167 w 3472852"/>
                <a:gd name="connsiteY3" fmla="*/ 833470 h 1861144"/>
                <a:gd name="connsiteX4" fmla="*/ 3462528 w 3472852"/>
                <a:gd name="connsiteY4" fmla="*/ 1667913 h 1861144"/>
                <a:gd name="connsiteX5" fmla="*/ 3208629 w 3472852"/>
                <a:gd name="connsiteY5" fmla="*/ 1312478 h 1861144"/>
                <a:gd name="connsiteX6" fmla="*/ 2325541 w 3472852"/>
                <a:gd name="connsiteY6" fmla="*/ 526673 h 1861144"/>
                <a:gd name="connsiteX7" fmla="*/ 1448126 w 3472852"/>
                <a:gd name="connsiteY7" fmla="*/ 521568 h 1861144"/>
                <a:gd name="connsiteX8" fmla="*/ 520715 w 3472852"/>
                <a:gd name="connsiteY8" fmla="*/ 1861144 h 1861144"/>
                <a:gd name="connsiteX9" fmla="*/ 390144 w 3472852"/>
                <a:gd name="connsiteY9" fmla="*/ 1204617 h 1861144"/>
                <a:gd name="connsiteX10" fmla="*/ 0 w 3472852"/>
                <a:gd name="connsiteY10" fmla="*/ 1275927 h 1861144"/>
                <a:gd name="connsiteX0" fmla="*/ 0 w 3472852"/>
                <a:gd name="connsiteY0" fmla="*/ 1275927 h 1861144"/>
                <a:gd name="connsiteX1" fmla="*/ 601479 w 3472852"/>
                <a:gd name="connsiteY1" fmla="*/ 214269 h 1861144"/>
                <a:gd name="connsiteX2" fmla="*/ 1942575 w 3472852"/>
                <a:gd name="connsiteY2" fmla="*/ 79389 h 1861144"/>
                <a:gd name="connsiteX3" fmla="*/ 3272167 w 3472852"/>
                <a:gd name="connsiteY3" fmla="*/ 833470 h 1861144"/>
                <a:gd name="connsiteX4" fmla="*/ 3462528 w 3472852"/>
                <a:gd name="connsiteY4" fmla="*/ 1667913 h 1861144"/>
                <a:gd name="connsiteX5" fmla="*/ 3208629 w 3472852"/>
                <a:gd name="connsiteY5" fmla="*/ 1312478 h 1861144"/>
                <a:gd name="connsiteX6" fmla="*/ 2325541 w 3472852"/>
                <a:gd name="connsiteY6" fmla="*/ 526673 h 1861144"/>
                <a:gd name="connsiteX7" fmla="*/ 1448126 w 3472852"/>
                <a:gd name="connsiteY7" fmla="*/ 521568 h 1861144"/>
                <a:gd name="connsiteX8" fmla="*/ 520715 w 3472852"/>
                <a:gd name="connsiteY8" fmla="*/ 1861144 h 1861144"/>
                <a:gd name="connsiteX9" fmla="*/ 390144 w 3472852"/>
                <a:gd name="connsiteY9" fmla="*/ 1204617 h 1861144"/>
                <a:gd name="connsiteX10" fmla="*/ 0 w 3472852"/>
                <a:gd name="connsiteY10" fmla="*/ 1275927 h 1861144"/>
                <a:gd name="connsiteX0" fmla="*/ 0 w 3472852"/>
                <a:gd name="connsiteY0" fmla="*/ 1275927 h 1861962"/>
                <a:gd name="connsiteX1" fmla="*/ 601479 w 3472852"/>
                <a:gd name="connsiteY1" fmla="*/ 214269 h 1861962"/>
                <a:gd name="connsiteX2" fmla="*/ 1942575 w 3472852"/>
                <a:gd name="connsiteY2" fmla="*/ 79389 h 1861962"/>
                <a:gd name="connsiteX3" fmla="*/ 3272167 w 3472852"/>
                <a:gd name="connsiteY3" fmla="*/ 833470 h 1861962"/>
                <a:gd name="connsiteX4" fmla="*/ 3462528 w 3472852"/>
                <a:gd name="connsiteY4" fmla="*/ 1667913 h 1861962"/>
                <a:gd name="connsiteX5" fmla="*/ 3208629 w 3472852"/>
                <a:gd name="connsiteY5" fmla="*/ 1312478 h 1861962"/>
                <a:gd name="connsiteX6" fmla="*/ 2325541 w 3472852"/>
                <a:gd name="connsiteY6" fmla="*/ 526673 h 1861962"/>
                <a:gd name="connsiteX7" fmla="*/ 1448126 w 3472852"/>
                <a:gd name="connsiteY7" fmla="*/ 521568 h 1861962"/>
                <a:gd name="connsiteX8" fmla="*/ 520715 w 3472852"/>
                <a:gd name="connsiteY8" fmla="*/ 1861144 h 1861962"/>
                <a:gd name="connsiteX9" fmla="*/ 390144 w 3472852"/>
                <a:gd name="connsiteY9" fmla="*/ 1204617 h 1861962"/>
                <a:gd name="connsiteX10" fmla="*/ 0 w 3472852"/>
                <a:gd name="connsiteY10" fmla="*/ 1275927 h 1861962"/>
                <a:gd name="connsiteX0" fmla="*/ 0 w 3472852"/>
                <a:gd name="connsiteY0" fmla="*/ 1275927 h 1861962"/>
                <a:gd name="connsiteX1" fmla="*/ 601479 w 3472852"/>
                <a:gd name="connsiteY1" fmla="*/ 214269 h 1861962"/>
                <a:gd name="connsiteX2" fmla="*/ 1942575 w 3472852"/>
                <a:gd name="connsiteY2" fmla="*/ 79389 h 1861962"/>
                <a:gd name="connsiteX3" fmla="*/ 3272167 w 3472852"/>
                <a:gd name="connsiteY3" fmla="*/ 833470 h 1861962"/>
                <a:gd name="connsiteX4" fmla="*/ 3462528 w 3472852"/>
                <a:gd name="connsiteY4" fmla="*/ 1667913 h 1861962"/>
                <a:gd name="connsiteX5" fmla="*/ 3208629 w 3472852"/>
                <a:gd name="connsiteY5" fmla="*/ 1312478 h 1861962"/>
                <a:gd name="connsiteX6" fmla="*/ 2325541 w 3472852"/>
                <a:gd name="connsiteY6" fmla="*/ 526673 h 1861962"/>
                <a:gd name="connsiteX7" fmla="*/ 1448126 w 3472852"/>
                <a:gd name="connsiteY7" fmla="*/ 521568 h 1861962"/>
                <a:gd name="connsiteX8" fmla="*/ 520715 w 3472852"/>
                <a:gd name="connsiteY8" fmla="*/ 1861144 h 1861962"/>
                <a:gd name="connsiteX9" fmla="*/ 390144 w 3472852"/>
                <a:gd name="connsiteY9" fmla="*/ 1204617 h 1861962"/>
                <a:gd name="connsiteX10" fmla="*/ 0 w 3472852"/>
                <a:gd name="connsiteY10" fmla="*/ 1275927 h 1861962"/>
                <a:gd name="connsiteX0" fmla="*/ 0 w 3546004"/>
                <a:gd name="connsiteY0" fmla="*/ 1275927 h 1861962"/>
                <a:gd name="connsiteX1" fmla="*/ 674631 w 3546004"/>
                <a:gd name="connsiteY1" fmla="*/ 214269 h 1861962"/>
                <a:gd name="connsiteX2" fmla="*/ 2015727 w 3546004"/>
                <a:gd name="connsiteY2" fmla="*/ 79389 h 1861962"/>
                <a:gd name="connsiteX3" fmla="*/ 3345319 w 3546004"/>
                <a:gd name="connsiteY3" fmla="*/ 833470 h 1861962"/>
                <a:gd name="connsiteX4" fmla="*/ 3535680 w 3546004"/>
                <a:gd name="connsiteY4" fmla="*/ 1667913 h 1861962"/>
                <a:gd name="connsiteX5" fmla="*/ 3281781 w 3546004"/>
                <a:gd name="connsiteY5" fmla="*/ 1312478 h 1861962"/>
                <a:gd name="connsiteX6" fmla="*/ 2398693 w 3546004"/>
                <a:gd name="connsiteY6" fmla="*/ 526673 h 1861962"/>
                <a:gd name="connsiteX7" fmla="*/ 1521278 w 3546004"/>
                <a:gd name="connsiteY7" fmla="*/ 521568 h 1861962"/>
                <a:gd name="connsiteX8" fmla="*/ 593867 w 3546004"/>
                <a:gd name="connsiteY8" fmla="*/ 1861144 h 1861962"/>
                <a:gd name="connsiteX9" fmla="*/ 463296 w 3546004"/>
                <a:gd name="connsiteY9" fmla="*/ 1204617 h 1861962"/>
                <a:gd name="connsiteX10" fmla="*/ 0 w 3546004"/>
                <a:gd name="connsiteY10" fmla="*/ 1275927 h 1861962"/>
                <a:gd name="connsiteX0" fmla="*/ 0 w 3546004"/>
                <a:gd name="connsiteY0" fmla="*/ 1275927 h 1861962"/>
                <a:gd name="connsiteX1" fmla="*/ 674631 w 3546004"/>
                <a:gd name="connsiteY1" fmla="*/ 214269 h 1861962"/>
                <a:gd name="connsiteX2" fmla="*/ 2015727 w 3546004"/>
                <a:gd name="connsiteY2" fmla="*/ 79389 h 1861962"/>
                <a:gd name="connsiteX3" fmla="*/ 3345319 w 3546004"/>
                <a:gd name="connsiteY3" fmla="*/ 833470 h 1861962"/>
                <a:gd name="connsiteX4" fmla="*/ 3535680 w 3546004"/>
                <a:gd name="connsiteY4" fmla="*/ 1667913 h 1861962"/>
                <a:gd name="connsiteX5" fmla="*/ 3281781 w 3546004"/>
                <a:gd name="connsiteY5" fmla="*/ 1312478 h 1861962"/>
                <a:gd name="connsiteX6" fmla="*/ 2398693 w 3546004"/>
                <a:gd name="connsiteY6" fmla="*/ 526673 h 1861962"/>
                <a:gd name="connsiteX7" fmla="*/ 1521278 w 3546004"/>
                <a:gd name="connsiteY7" fmla="*/ 521568 h 1861962"/>
                <a:gd name="connsiteX8" fmla="*/ 593867 w 3546004"/>
                <a:gd name="connsiteY8" fmla="*/ 1861144 h 1861962"/>
                <a:gd name="connsiteX9" fmla="*/ 463296 w 3546004"/>
                <a:gd name="connsiteY9" fmla="*/ 1204617 h 1861962"/>
                <a:gd name="connsiteX10" fmla="*/ 0 w 3546004"/>
                <a:gd name="connsiteY10" fmla="*/ 1275927 h 1861962"/>
                <a:gd name="connsiteX0" fmla="*/ 0 w 3546004"/>
                <a:gd name="connsiteY0" fmla="*/ 1233417 h 1819452"/>
                <a:gd name="connsiteX1" fmla="*/ 741687 w 3546004"/>
                <a:gd name="connsiteY1" fmla="*/ 232719 h 1819452"/>
                <a:gd name="connsiteX2" fmla="*/ 2015727 w 3546004"/>
                <a:gd name="connsiteY2" fmla="*/ 36879 h 1819452"/>
                <a:gd name="connsiteX3" fmla="*/ 3345319 w 3546004"/>
                <a:gd name="connsiteY3" fmla="*/ 790960 h 1819452"/>
                <a:gd name="connsiteX4" fmla="*/ 3535680 w 3546004"/>
                <a:gd name="connsiteY4" fmla="*/ 1625403 h 1819452"/>
                <a:gd name="connsiteX5" fmla="*/ 3281781 w 3546004"/>
                <a:gd name="connsiteY5" fmla="*/ 1269968 h 1819452"/>
                <a:gd name="connsiteX6" fmla="*/ 2398693 w 3546004"/>
                <a:gd name="connsiteY6" fmla="*/ 484163 h 1819452"/>
                <a:gd name="connsiteX7" fmla="*/ 1521278 w 3546004"/>
                <a:gd name="connsiteY7" fmla="*/ 479058 h 1819452"/>
                <a:gd name="connsiteX8" fmla="*/ 593867 w 3546004"/>
                <a:gd name="connsiteY8" fmla="*/ 1818634 h 1819452"/>
                <a:gd name="connsiteX9" fmla="*/ 463296 w 3546004"/>
                <a:gd name="connsiteY9" fmla="*/ 1162107 h 1819452"/>
                <a:gd name="connsiteX10" fmla="*/ 0 w 3546004"/>
                <a:gd name="connsiteY10" fmla="*/ 1233417 h 1819452"/>
                <a:gd name="connsiteX0" fmla="*/ 0 w 3543837"/>
                <a:gd name="connsiteY0" fmla="*/ 1232978 h 1819013"/>
                <a:gd name="connsiteX1" fmla="*/ 741687 w 3543837"/>
                <a:gd name="connsiteY1" fmla="*/ 232280 h 1819013"/>
                <a:gd name="connsiteX2" fmla="*/ 2015727 w 3543837"/>
                <a:gd name="connsiteY2" fmla="*/ 36440 h 1819013"/>
                <a:gd name="connsiteX3" fmla="*/ 3308743 w 3543837"/>
                <a:gd name="connsiteY3" fmla="*/ 784425 h 1819013"/>
                <a:gd name="connsiteX4" fmla="*/ 3535680 w 3543837"/>
                <a:gd name="connsiteY4" fmla="*/ 1624964 h 1819013"/>
                <a:gd name="connsiteX5" fmla="*/ 3281781 w 3543837"/>
                <a:gd name="connsiteY5" fmla="*/ 1269529 h 1819013"/>
                <a:gd name="connsiteX6" fmla="*/ 2398693 w 3543837"/>
                <a:gd name="connsiteY6" fmla="*/ 483724 h 1819013"/>
                <a:gd name="connsiteX7" fmla="*/ 1521278 w 3543837"/>
                <a:gd name="connsiteY7" fmla="*/ 478619 h 1819013"/>
                <a:gd name="connsiteX8" fmla="*/ 593867 w 3543837"/>
                <a:gd name="connsiteY8" fmla="*/ 1818195 h 1819013"/>
                <a:gd name="connsiteX9" fmla="*/ 463296 w 3543837"/>
                <a:gd name="connsiteY9" fmla="*/ 1161668 h 1819013"/>
                <a:gd name="connsiteX10" fmla="*/ 0 w 3543837"/>
                <a:gd name="connsiteY10" fmla="*/ 1232978 h 1819013"/>
                <a:gd name="connsiteX0" fmla="*/ 0 w 3487171"/>
                <a:gd name="connsiteY0" fmla="*/ 1232978 h 1819013"/>
                <a:gd name="connsiteX1" fmla="*/ 741687 w 3487171"/>
                <a:gd name="connsiteY1" fmla="*/ 232280 h 1819013"/>
                <a:gd name="connsiteX2" fmla="*/ 2015727 w 3487171"/>
                <a:gd name="connsiteY2" fmla="*/ 36440 h 1819013"/>
                <a:gd name="connsiteX3" fmla="*/ 3308743 w 3487171"/>
                <a:gd name="connsiteY3" fmla="*/ 784425 h 1819013"/>
                <a:gd name="connsiteX4" fmla="*/ 3474720 w 3487171"/>
                <a:gd name="connsiteY4" fmla="*/ 1643252 h 1819013"/>
                <a:gd name="connsiteX5" fmla="*/ 3281781 w 3487171"/>
                <a:gd name="connsiteY5" fmla="*/ 1269529 h 1819013"/>
                <a:gd name="connsiteX6" fmla="*/ 2398693 w 3487171"/>
                <a:gd name="connsiteY6" fmla="*/ 483724 h 1819013"/>
                <a:gd name="connsiteX7" fmla="*/ 1521278 w 3487171"/>
                <a:gd name="connsiteY7" fmla="*/ 478619 h 1819013"/>
                <a:gd name="connsiteX8" fmla="*/ 593867 w 3487171"/>
                <a:gd name="connsiteY8" fmla="*/ 1818195 h 1819013"/>
                <a:gd name="connsiteX9" fmla="*/ 463296 w 3487171"/>
                <a:gd name="connsiteY9" fmla="*/ 1161668 h 1819013"/>
                <a:gd name="connsiteX10" fmla="*/ 0 w 3487171"/>
                <a:gd name="connsiteY10" fmla="*/ 1232978 h 1819013"/>
                <a:gd name="connsiteX0" fmla="*/ 0 w 3487171"/>
                <a:gd name="connsiteY0" fmla="*/ 1232978 h 1819013"/>
                <a:gd name="connsiteX1" fmla="*/ 741687 w 3487171"/>
                <a:gd name="connsiteY1" fmla="*/ 232280 h 1819013"/>
                <a:gd name="connsiteX2" fmla="*/ 2015727 w 3487171"/>
                <a:gd name="connsiteY2" fmla="*/ 36440 h 1819013"/>
                <a:gd name="connsiteX3" fmla="*/ 3308743 w 3487171"/>
                <a:gd name="connsiteY3" fmla="*/ 784425 h 1819013"/>
                <a:gd name="connsiteX4" fmla="*/ 3474720 w 3487171"/>
                <a:gd name="connsiteY4" fmla="*/ 1643252 h 1819013"/>
                <a:gd name="connsiteX5" fmla="*/ 3281781 w 3487171"/>
                <a:gd name="connsiteY5" fmla="*/ 1269529 h 1819013"/>
                <a:gd name="connsiteX6" fmla="*/ 2398693 w 3487171"/>
                <a:gd name="connsiteY6" fmla="*/ 483724 h 1819013"/>
                <a:gd name="connsiteX7" fmla="*/ 1521278 w 3487171"/>
                <a:gd name="connsiteY7" fmla="*/ 478619 h 1819013"/>
                <a:gd name="connsiteX8" fmla="*/ 593867 w 3487171"/>
                <a:gd name="connsiteY8" fmla="*/ 1818195 h 1819013"/>
                <a:gd name="connsiteX9" fmla="*/ 463296 w 3487171"/>
                <a:gd name="connsiteY9" fmla="*/ 1161668 h 1819013"/>
                <a:gd name="connsiteX10" fmla="*/ 0 w 3487171"/>
                <a:gd name="connsiteY10" fmla="*/ 1232978 h 1819013"/>
                <a:gd name="connsiteX0" fmla="*/ 0 w 3487171"/>
                <a:gd name="connsiteY0" fmla="*/ 1202741 h 1788776"/>
                <a:gd name="connsiteX1" fmla="*/ 741687 w 3487171"/>
                <a:gd name="connsiteY1" fmla="*/ 202043 h 1788776"/>
                <a:gd name="connsiteX2" fmla="*/ 2015727 w 3487171"/>
                <a:gd name="connsiteY2" fmla="*/ 42779 h 1788776"/>
                <a:gd name="connsiteX3" fmla="*/ 3308743 w 3487171"/>
                <a:gd name="connsiteY3" fmla="*/ 754188 h 1788776"/>
                <a:gd name="connsiteX4" fmla="*/ 3474720 w 3487171"/>
                <a:gd name="connsiteY4" fmla="*/ 1613015 h 1788776"/>
                <a:gd name="connsiteX5" fmla="*/ 3281781 w 3487171"/>
                <a:gd name="connsiteY5" fmla="*/ 1239292 h 1788776"/>
                <a:gd name="connsiteX6" fmla="*/ 2398693 w 3487171"/>
                <a:gd name="connsiteY6" fmla="*/ 453487 h 1788776"/>
                <a:gd name="connsiteX7" fmla="*/ 1521278 w 3487171"/>
                <a:gd name="connsiteY7" fmla="*/ 448382 h 1788776"/>
                <a:gd name="connsiteX8" fmla="*/ 593867 w 3487171"/>
                <a:gd name="connsiteY8" fmla="*/ 1787958 h 1788776"/>
                <a:gd name="connsiteX9" fmla="*/ 463296 w 3487171"/>
                <a:gd name="connsiteY9" fmla="*/ 1131431 h 1788776"/>
                <a:gd name="connsiteX10" fmla="*/ 0 w 3487171"/>
                <a:gd name="connsiteY10" fmla="*/ 1202741 h 1788776"/>
                <a:gd name="connsiteX0" fmla="*/ 0 w 3487171"/>
                <a:gd name="connsiteY0" fmla="*/ 1161177 h 1747212"/>
                <a:gd name="connsiteX1" fmla="*/ 741687 w 3487171"/>
                <a:gd name="connsiteY1" fmla="*/ 160479 h 1747212"/>
                <a:gd name="connsiteX2" fmla="*/ 2015727 w 3487171"/>
                <a:gd name="connsiteY2" fmla="*/ 56079 h 1747212"/>
                <a:gd name="connsiteX3" fmla="*/ 3308743 w 3487171"/>
                <a:gd name="connsiteY3" fmla="*/ 712624 h 1747212"/>
                <a:gd name="connsiteX4" fmla="*/ 3474720 w 3487171"/>
                <a:gd name="connsiteY4" fmla="*/ 1571451 h 1747212"/>
                <a:gd name="connsiteX5" fmla="*/ 3281781 w 3487171"/>
                <a:gd name="connsiteY5" fmla="*/ 1197728 h 1747212"/>
                <a:gd name="connsiteX6" fmla="*/ 2398693 w 3487171"/>
                <a:gd name="connsiteY6" fmla="*/ 411923 h 1747212"/>
                <a:gd name="connsiteX7" fmla="*/ 1521278 w 3487171"/>
                <a:gd name="connsiteY7" fmla="*/ 406818 h 1747212"/>
                <a:gd name="connsiteX8" fmla="*/ 593867 w 3487171"/>
                <a:gd name="connsiteY8" fmla="*/ 1746394 h 1747212"/>
                <a:gd name="connsiteX9" fmla="*/ 463296 w 3487171"/>
                <a:gd name="connsiteY9" fmla="*/ 1089867 h 1747212"/>
                <a:gd name="connsiteX10" fmla="*/ 0 w 3487171"/>
                <a:gd name="connsiteY10" fmla="*/ 1161177 h 1747212"/>
                <a:gd name="connsiteX0" fmla="*/ 0 w 3487171"/>
                <a:gd name="connsiteY0" fmla="*/ 1147678 h 1733713"/>
                <a:gd name="connsiteX1" fmla="*/ 790455 w 3487171"/>
                <a:gd name="connsiteY1" fmla="*/ 183556 h 1733713"/>
                <a:gd name="connsiteX2" fmla="*/ 2015727 w 3487171"/>
                <a:gd name="connsiteY2" fmla="*/ 42580 h 1733713"/>
                <a:gd name="connsiteX3" fmla="*/ 3308743 w 3487171"/>
                <a:gd name="connsiteY3" fmla="*/ 699125 h 1733713"/>
                <a:gd name="connsiteX4" fmla="*/ 3474720 w 3487171"/>
                <a:gd name="connsiteY4" fmla="*/ 1557952 h 1733713"/>
                <a:gd name="connsiteX5" fmla="*/ 3281781 w 3487171"/>
                <a:gd name="connsiteY5" fmla="*/ 1184229 h 1733713"/>
                <a:gd name="connsiteX6" fmla="*/ 2398693 w 3487171"/>
                <a:gd name="connsiteY6" fmla="*/ 398424 h 1733713"/>
                <a:gd name="connsiteX7" fmla="*/ 1521278 w 3487171"/>
                <a:gd name="connsiteY7" fmla="*/ 393319 h 1733713"/>
                <a:gd name="connsiteX8" fmla="*/ 593867 w 3487171"/>
                <a:gd name="connsiteY8" fmla="*/ 1732895 h 1733713"/>
                <a:gd name="connsiteX9" fmla="*/ 463296 w 3487171"/>
                <a:gd name="connsiteY9" fmla="*/ 1076368 h 1733713"/>
                <a:gd name="connsiteX10" fmla="*/ 0 w 3487171"/>
                <a:gd name="connsiteY10" fmla="*/ 1147678 h 1733713"/>
                <a:gd name="connsiteX0" fmla="*/ 0 w 3487171"/>
                <a:gd name="connsiteY0" fmla="*/ 1147678 h 1733713"/>
                <a:gd name="connsiteX1" fmla="*/ 790455 w 3487171"/>
                <a:gd name="connsiteY1" fmla="*/ 183556 h 1733713"/>
                <a:gd name="connsiteX2" fmla="*/ 2015727 w 3487171"/>
                <a:gd name="connsiteY2" fmla="*/ 42580 h 1733713"/>
                <a:gd name="connsiteX3" fmla="*/ 3308743 w 3487171"/>
                <a:gd name="connsiteY3" fmla="*/ 699125 h 1733713"/>
                <a:gd name="connsiteX4" fmla="*/ 3474720 w 3487171"/>
                <a:gd name="connsiteY4" fmla="*/ 1557952 h 1733713"/>
                <a:gd name="connsiteX5" fmla="*/ 3281781 w 3487171"/>
                <a:gd name="connsiteY5" fmla="*/ 1184229 h 1733713"/>
                <a:gd name="connsiteX6" fmla="*/ 2398693 w 3487171"/>
                <a:gd name="connsiteY6" fmla="*/ 398424 h 1733713"/>
                <a:gd name="connsiteX7" fmla="*/ 1521278 w 3487171"/>
                <a:gd name="connsiteY7" fmla="*/ 393319 h 1733713"/>
                <a:gd name="connsiteX8" fmla="*/ 593867 w 3487171"/>
                <a:gd name="connsiteY8" fmla="*/ 1732895 h 1733713"/>
                <a:gd name="connsiteX9" fmla="*/ 463296 w 3487171"/>
                <a:gd name="connsiteY9" fmla="*/ 1076368 h 1733713"/>
                <a:gd name="connsiteX10" fmla="*/ 0 w 3487171"/>
                <a:gd name="connsiteY10" fmla="*/ 1147678 h 1733713"/>
                <a:gd name="connsiteX0" fmla="*/ 0 w 3487171"/>
                <a:gd name="connsiteY0" fmla="*/ 1147678 h 1733713"/>
                <a:gd name="connsiteX1" fmla="*/ 790455 w 3487171"/>
                <a:gd name="connsiteY1" fmla="*/ 183556 h 1733713"/>
                <a:gd name="connsiteX2" fmla="*/ 2015727 w 3487171"/>
                <a:gd name="connsiteY2" fmla="*/ 42580 h 1733713"/>
                <a:gd name="connsiteX3" fmla="*/ 3308743 w 3487171"/>
                <a:gd name="connsiteY3" fmla="*/ 699125 h 1733713"/>
                <a:gd name="connsiteX4" fmla="*/ 3474720 w 3487171"/>
                <a:gd name="connsiteY4" fmla="*/ 1557952 h 1733713"/>
                <a:gd name="connsiteX5" fmla="*/ 3281781 w 3487171"/>
                <a:gd name="connsiteY5" fmla="*/ 1184229 h 1733713"/>
                <a:gd name="connsiteX6" fmla="*/ 2398693 w 3487171"/>
                <a:gd name="connsiteY6" fmla="*/ 398424 h 1733713"/>
                <a:gd name="connsiteX7" fmla="*/ 1521278 w 3487171"/>
                <a:gd name="connsiteY7" fmla="*/ 393319 h 1733713"/>
                <a:gd name="connsiteX8" fmla="*/ 593867 w 3487171"/>
                <a:gd name="connsiteY8" fmla="*/ 1732895 h 1733713"/>
                <a:gd name="connsiteX9" fmla="*/ 463296 w 3487171"/>
                <a:gd name="connsiteY9" fmla="*/ 1076368 h 1733713"/>
                <a:gd name="connsiteX10" fmla="*/ 0 w 3487171"/>
                <a:gd name="connsiteY10" fmla="*/ 1147678 h 1733713"/>
                <a:gd name="connsiteX0" fmla="*/ 27346 w 3514517"/>
                <a:gd name="connsiteY0" fmla="*/ 1147678 h 1733713"/>
                <a:gd name="connsiteX1" fmla="*/ 817801 w 3514517"/>
                <a:gd name="connsiteY1" fmla="*/ 183556 h 1733713"/>
                <a:gd name="connsiteX2" fmla="*/ 2043073 w 3514517"/>
                <a:gd name="connsiteY2" fmla="*/ 42580 h 1733713"/>
                <a:gd name="connsiteX3" fmla="*/ 3336089 w 3514517"/>
                <a:gd name="connsiteY3" fmla="*/ 699125 h 1733713"/>
                <a:gd name="connsiteX4" fmla="*/ 3502066 w 3514517"/>
                <a:gd name="connsiteY4" fmla="*/ 1557952 h 1733713"/>
                <a:gd name="connsiteX5" fmla="*/ 3309127 w 3514517"/>
                <a:gd name="connsiteY5" fmla="*/ 1184229 h 1733713"/>
                <a:gd name="connsiteX6" fmla="*/ 2426039 w 3514517"/>
                <a:gd name="connsiteY6" fmla="*/ 398424 h 1733713"/>
                <a:gd name="connsiteX7" fmla="*/ 1548624 w 3514517"/>
                <a:gd name="connsiteY7" fmla="*/ 393319 h 1733713"/>
                <a:gd name="connsiteX8" fmla="*/ 621213 w 3514517"/>
                <a:gd name="connsiteY8" fmla="*/ 1732895 h 1733713"/>
                <a:gd name="connsiteX9" fmla="*/ 490642 w 3514517"/>
                <a:gd name="connsiteY9" fmla="*/ 1076368 h 1733713"/>
                <a:gd name="connsiteX10" fmla="*/ 210227 w 3514517"/>
                <a:gd name="connsiteY10" fmla="*/ 1350687 h 1733713"/>
                <a:gd name="connsiteX11" fmla="*/ 27346 w 3514517"/>
                <a:gd name="connsiteY11" fmla="*/ 1147678 h 1733713"/>
                <a:gd name="connsiteX0" fmla="*/ 24268 w 3511439"/>
                <a:gd name="connsiteY0" fmla="*/ 1147678 h 1733713"/>
                <a:gd name="connsiteX1" fmla="*/ 814723 w 3511439"/>
                <a:gd name="connsiteY1" fmla="*/ 183556 h 1733713"/>
                <a:gd name="connsiteX2" fmla="*/ 2039995 w 3511439"/>
                <a:gd name="connsiteY2" fmla="*/ 42580 h 1733713"/>
                <a:gd name="connsiteX3" fmla="*/ 3333011 w 3511439"/>
                <a:gd name="connsiteY3" fmla="*/ 699125 h 1733713"/>
                <a:gd name="connsiteX4" fmla="*/ 3498988 w 3511439"/>
                <a:gd name="connsiteY4" fmla="*/ 1557952 h 1733713"/>
                <a:gd name="connsiteX5" fmla="*/ 3306049 w 3511439"/>
                <a:gd name="connsiteY5" fmla="*/ 1184229 h 1733713"/>
                <a:gd name="connsiteX6" fmla="*/ 2422961 w 3511439"/>
                <a:gd name="connsiteY6" fmla="*/ 398424 h 1733713"/>
                <a:gd name="connsiteX7" fmla="*/ 1545546 w 3511439"/>
                <a:gd name="connsiteY7" fmla="*/ 393319 h 1733713"/>
                <a:gd name="connsiteX8" fmla="*/ 618135 w 3511439"/>
                <a:gd name="connsiteY8" fmla="*/ 1732895 h 1733713"/>
                <a:gd name="connsiteX9" fmla="*/ 487564 w 3511439"/>
                <a:gd name="connsiteY9" fmla="*/ 1076368 h 1733713"/>
                <a:gd name="connsiteX10" fmla="*/ 243725 w 3511439"/>
                <a:gd name="connsiteY10" fmla="*/ 1368975 h 1733713"/>
                <a:gd name="connsiteX11" fmla="*/ 24268 w 3511439"/>
                <a:gd name="connsiteY11" fmla="*/ 1147678 h 1733713"/>
                <a:gd name="connsiteX0" fmla="*/ 24268 w 3511439"/>
                <a:gd name="connsiteY0" fmla="*/ 1147678 h 1733713"/>
                <a:gd name="connsiteX1" fmla="*/ 814723 w 3511439"/>
                <a:gd name="connsiteY1" fmla="*/ 183556 h 1733713"/>
                <a:gd name="connsiteX2" fmla="*/ 2039995 w 3511439"/>
                <a:gd name="connsiteY2" fmla="*/ 42580 h 1733713"/>
                <a:gd name="connsiteX3" fmla="*/ 3333011 w 3511439"/>
                <a:gd name="connsiteY3" fmla="*/ 699125 h 1733713"/>
                <a:gd name="connsiteX4" fmla="*/ 3498988 w 3511439"/>
                <a:gd name="connsiteY4" fmla="*/ 1557952 h 1733713"/>
                <a:gd name="connsiteX5" fmla="*/ 3306049 w 3511439"/>
                <a:gd name="connsiteY5" fmla="*/ 1184229 h 1733713"/>
                <a:gd name="connsiteX6" fmla="*/ 2422961 w 3511439"/>
                <a:gd name="connsiteY6" fmla="*/ 398424 h 1733713"/>
                <a:gd name="connsiteX7" fmla="*/ 1545546 w 3511439"/>
                <a:gd name="connsiteY7" fmla="*/ 393319 h 1733713"/>
                <a:gd name="connsiteX8" fmla="*/ 618135 w 3511439"/>
                <a:gd name="connsiteY8" fmla="*/ 1732895 h 1733713"/>
                <a:gd name="connsiteX9" fmla="*/ 487564 w 3511439"/>
                <a:gd name="connsiteY9" fmla="*/ 1076368 h 1733713"/>
                <a:gd name="connsiteX10" fmla="*/ 243725 w 3511439"/>
                <a:gd name="connsiteY10" fmla="*/ 1368975 h 1733713"/>
                <a:gd name="connsiteX11" fmla="*/ 24268 w 3511439"/>
                <a:gd name="connsiteY11" fmla="*/ 1147678 h 1733713"/>
                <a:gd name="connsiteX0" fmla="*/ 24268 w 3511439"/>
                <a:gd name="connsiteY0" fmla="*/ 1147678 h 1733666"/>
                <a:gd name="connsiteX1" fmla="*/ 814723 w 3511439"/>
                <a:gd name="connsiteY1" fmla="*/ 183556 h 1733666"/>
                <a:gd name="connsiteX2" fmla="*/ 2039995 w 3511439"/>
                <a:gd name="connsiteY2" fmla="*/ 42580 h 1733666"/>
                <a:gd name="connsiteX3" fmla="*/ 3333011 w 3511439"/>
                <a:gd name="connsiteY3" fmla="*/ 699125 h 1733666"/>
                <a:gd name="connsiteX4" fmla="*/ 3498988 w 3511439"/>
                <a:gd name="connsiteY4" fmla="*/ 1557952 h 1733666"/>
                <a:gd name="connsiteX5" fmla="*/ 3306049 w 3511439"/>
                <a:gd name="connsiteY5" fmla="*/ 1184229 h 1733666"/>
                <a:gd name="connsiteX6" fmla="*/ 2422961 w 3511439"/>
                <a:gd name="connsiteY6" fmla="*/ 398424 h 1733666"/>
                <a:gd name="connsiteX7" fmla="*/ 1545546 w 3511439"/>
                <a:gd name="connsiteY7" fmla="*/ 393319 h 1733666"/>
                <a:gd name="connsiteX8" fmla="*/ 618135 w 3511439"/>
                <a:gd name="connsiteY8" fmla="*/ 1732895 h 1733666"/>
                <a:gd name="connsiteX9" fmla="*/ 469276 w 3511439"/>
                <a:gd name="connsiteY9" fmla="*/ 1015408 h 1733666"/>
                <a:gd name="connsiteX10" fmla="*/ 243725 w 3511439"/>
                <a:gd name="connsiteY10" fmla="*/ 1368975 h 1733666"/>
                <a:gd name="connsiteX11" fmla="*/ 24268 w 3511439"/>
                <a:gd name="connsiteY11" fmla="*/ 1147678 h 1733666"/>
                <a:gd name="connsiteX0" fmla="*/ 24268 w 3511439"/>
                <a:gd name="connsiteY0" fmla="*/ 1147678 h 1733865"/>
                <a:gd name="connsiteX1" fmla="*/ 814723 w 3511439"/>
                <a:gd name="connsiteY1" fmla="*/ 183556 h 1733865"/>
                <a:gd name="connsiteX2" fmla="*/ 2039995 w 3511439"/>
                <a:gd name="connsiteY2" fmla="*/ 42580 h 1733865"/>
                <a:gd name="connsiteX3" fmla="*/ 3333011 w 3511439"/>
                <a:gd name="connsiteY3" fmla="*/ 699125 h 1733865"/>
                <a:gd name="connsiteX4" fmla="*/ 3498988 w 3511439"/>
                <a:gd name="connsiteY4" fmla="*/ 1557952 h 1733865"/>
                <a:gd name="connsiteX5" fmla="*/ 3306049 w 3511439"/>
                <a:gd name="connsiteY5" fmla="*/ 1184229 h 1733865"/>
                <a:gd name="connsiteX6" fmla="*/ 2422961 w 3511439"/>
                <a:gd name="connsiteY6" fmla="*/ 398424 h 1733865"/>
                <a:gd name="connsiteX7" fmla="*/ 1545546 w 3511439"/>
                <a:gd name="connsiteY7" fmla="*/ 393319 h 1733865"/>
                <a:gd name="connsiteX8" fmla="*/ 618135 w 3511439"/>
                <a:gd name="connsiteY8" fmla="*/ 1732895 h 1733865"/>
                <a:gd name="connsiteX9" fmla="*/ 469276 w 3511439"/>
                <a:gd name="connsiteY9" fmla="*/ 1015408 h 1733865"/>
                <a:gd name="connsiteX10" fmla="*/ 243725 w 3511439"/>
                <a:gd name="connsiteY10" fmla="*/ 1368975 h 1733865"/>
                <a:gd name="connsiteX11" fmla="*/ 24268 w 3511439"/>
                <a:gd name="connsiteY11" fmla="*/ 1147678 h 1733865"/>
                <a:gd name="connsiteX0" fmla="*/ 24268 w 3511439"/>
                <a:gd name="connsiteY0" fmla="*/ 1147678 h 1733818"/>
                <a:gd name="connsiteX1" fmla="*/ 814723 w 3511439"/>
                <a:gd name="connsiteY1" fmla="*/ 183556 h 1733818"/>
                <a:gd name="connsiteX2" fmla="*/ 2039995 w 3511439"/>
                <a:gd name="connsiteY2" fmla="*/ 42580 h 1733818"/>
                <a:gd name="connsiteX3" fmla="*/ 3333011 w 3511439"/>
                <a:gd name="connsiteY3" fmla="*/ 699125 h 1733818"/>
                <a:gd name="connsiteX4" fmla="*/ 3498988 w 3511439"/>
                <a:gd name="connsiteY4" fmla="*/ 1557952 h 1733818"/>
                <a:gd name="connsiteX5" fmla="*/ 3306049 w 3511439"/>
                <a:gd name="connsiteY5" fmla="*/ 1184229 h 1733818"/>
                <a:gd name="connsiteX6" fmla="*/ 2422961 w 3511439"/>
                <a:gd name="connsiteY6" fmla="*/ 398424 h 1733818"/>
                <a:gd name="connsiteX7" fmla="*/ 1545546 w 3511439"/>
                <a:gd name="connsiteY7" fmla="*/ 393319 h 1733818"/>
                <a:gd name="connsiteX8" fmla="*/ 618135 w 3511439"/>
                <a:gd name="connsiteY8" fmla="*/ 1732895 h 1733818"/>
                <a:gd name="connsiteX9" fmla="*/ 426604 w 3511439"/>
                <a:gd name="connsiteY9" fmla="*/ 972736 h 1733818"/>
                <a:gd name="connsiteX10" fmla="*/ 243725 w 3511439"/>
                <a:gd name="connsiteY10" fmla="*/ 1368975 h 1733818"/>
                <a:gd name="connsiteX11" fmla="*/ 24268 w 3511439"/>
                <a:gd name="connsiteY11" fmla="*/ 1147678 h 1733818"/>
                <a:gd name="connsiteX0" fmla="*/ 24268 w 3511439"/>
                <a:gd name="connsiteY0" fmla="*/ 1147678 h 1733901"/>
                <a:gd name="connsiteX1" fmla="*/ 814723 w 3511439"/>
                <a:gd name="connsiteY1" fmla="*/ 183556 h 1733901"/>
                <a:gd name="connsiteX2" fmla="*/ 2039995 w 3511439"/>
                <a:gd name="connsiteY2" fmla="*/ 42580 h 1733901"/>
                <a:gd name="connsiteX3" fmla="*/ 3333011 w 3511439"/>
                <a:gd name="connsiteY3" fmla="*/ 699125 h 1733901"/>
                <a:gd name="connsiteX4" fmla="*/ 3498988 w 3511439"/>
                <a:gd name="connsiteY4" fmla="*/ 1557952 h 1733901"/>
                <a:gd name="connsiteX5" fmla="*/ 3306049 w 3511439"/>
                <a:gd name="connsiteY5" fmla="*/ 1184229 h 1733901"/>
                <a:gd name="connsiteX6" fmla="*/ 2422961 w 3511439"/>
                <a:gd name="connsiteY6" fmla="*/ 398424 h 1733901"/>
                <a:gd name="connsiteX7" fmla="*/ 1545546 w 3511439"/>
                <a:gd name="connsiteY7" fmla="*/ 393319 h 1733901"/>
                <a:gd name="connsiteX8" fmla="*/ 618135 w 3511439"/>
                <a:gd name="connsiteY8" fmla="*/ 1732895 h 1733901"/>
                <a:gd name="connsiteX9" fmla="*/ 347356 w 3511439"/>
                <a:gd name="connsiteY9" fmla="*/ 1045888 h 1733901"/>
                <a:gd name="connsiteX10" fmla="*/ 243725 w 3511439"/>
                <a:gd name="connsiteY10" fmla="*/ 1368975 h 1733901"/>
                <a:gd name="connsiteX11" fmla="*/ 24268 w 3511439"/>
                <a:gd name="connsiteY11" fmla="*/ 1147678 h 1733901"/>
                <a:gd name="connsiteX0" fmla="*/ 23387 w 3510558"/>
                <a:gd name="connsiteY0" fmla="*/ 1147678 h 1733901"/>
                <a:gd name="connsiteX1" fmla="*/ 813842 w 3510558"/>
                <a:gd name="connsiteY1" fmla="*/ 183556 h 1733901"/>
                <a:gd name="connsiteX2" fmla="*/ 2039114 w 3510558"/>
                <a:gd name="connsiteY2" fmla="*/ 42580 h 1733901"/>
                <a:gd name="connsiteX3" fmla="*/ 3332130 w 3510558"/>
                <a:gd name="connsiteY3" fmla="*/ 699125 h 1733901"/>
                <a:gd name="connsiteX4" fmla="*/ 3498107 w 3510558"/>
                <a:gd name="connsiteY4" fmla="*/ 1557952 h 1733901"/>
                <a:gd name="connsiteX5" fmla="*/ 3305168 w 3510558"/>
                <a:gd name="connsiteY5" fmla="*/ 1184229 h 1733901"/>
                <a:gd name="connsiteX6" fmla="*/ 2422080 w 3510558"/>
                <a:gd name="connsiteY6" fmla="*/ 398424 h 1733901"/>
                <a:gd name="connsiteX7" fmla="*/ 1544665 w 3510558"/>
                <a:gd name="connsiteY7" fmla="*/ 393319 h 1733901"/>
                <a:gd name="connsiteX8" fmla="*/ 617254 w 3510558"/>
                <a:gd name="connsiteY8" fmla="*/ 1732895 h 1733901"/>
                <a:gd name="connsiteX9" fmla="*/ 346475 w 3510558"/>
                <a:gd name="connsiteY9" fmla="*/ 1045888 h 1733901"/>
                <a:gd name="connsiteX10" fmla="*/ 255036 w 3510558"/>
                <a:gd name="connsiteY10" fmla="*/ 1381167 h 1733901"/>
                <a:gd name="connsiteX11" fmla="*/ 23387 w 3510558"/>
                <a:gd name="connsiteY11" fmla="*/ 1147678 h 1733901"/>
                <a:gd name="connsiteX0" fmla="*/ 40772 w 3527943"/>
                <a:gd name="connsiteY0" fmla="*/ 1147678 h 1733901"/>
                <a:gd name="connsiteX1" fmla="*/ 831227 w 3527943"/>
                <a:gd name="connsiteY1" fmla="*/ 183556 h 1733901"/>
                <a:gd name="connsiteX2" fmla="*/ 2056499 w 3527943"/>
                <a:gd name="connsiteY2" fmla="*/ 42580 h 1733901"/>
                <a:gd name="connsiteX3" fmla="*/ 3349515 w 3527943"/>
                <a:gd name="connsiteY3" fmla="*/ 699125 h 1733901"/>
                <a:gd name="connsiteX4" fmla="*/ 3515492 w 3527943"/>
                <a:gd name="connsiteY4" fmla="*/ 1557952 h 1733901"/>
                <a:gd name="connsiteX5" fmla="*/ 3322553 w 3527943"/>
                <a:gd name="connsiteY5" fmla="*/ 1184229 h 1733901"/>
                <a:gd name="connsiteX6" fmla="*/ 2439465 w 3527943"/>
                <a:gd name="connsiteY6" fmla="*/ 398424 h 1733901"/>
                <a:gd name="connsiteX7" fmla="*/ 1562050 w 3527943"/>
                <a:gd name="connsiteY7" fmla="*/ 393319 h 1733901"/>
                <a:gd name="connsiteX8" fmla="*/ 634639 w 3527943"/>
                <a:gd name="connsiteY8" fmla="*/ 1732895 h 1733901"/>
                <a:gd name="connsiteX9" fmla="*/ 363860 w 3527943"/>
                <a:gd name="connsiteY9" fmla="*/ 1045888 h 1733901"/>
                <a:gd name="connsiteX10" fmla="*/ 272421 w 3527943"/>
                <a:gd name="connsiteY10" fmla="*/ 1381167 h 1733901"/>
                <a:gd name="connsiteX11" fmla="*/ 40772 w 3527943"/>
                <a:gd name="connsiteY11" fmla="*/ 1147678 h 1733901"/>
                <a:gd name="connsiteX0" fmla="*/ 40772 w 3527943"/>
                <a:gd name="connsiteY0" fmla="*/ 1147678 h 1733307"/>
                <a:gd name="connsiteX1" fmla="*/ 831227 w 3527943"/>
                <a:gd name="connsiteY1" fmla="*/ 183556 h 1733307"/>
                <a:gd name="connsiteX2" fmla="*/ 2056499 w 3527943"/>
                <a:gd name="connsiteY2" fmla="*/ 42580 h 1733307"/>
                <a:gd name="connsiteX3" fmla="*/ 3349515 w 3527943"/>
                <a:gd name="connsiteY3" fmla="*/ 699125 h 1733307"/>
                <a:gd name="connsiteX4" fmla="*/ 3515492 w 3527943"/>
                <a:gd name="connsiteY4" fmla="*/ 1557952 h 1733307"/>
                <a:gd name="connsiteX5" fmla="*/ 3322553 w 3527943"/>
                <a:gd name="connsiteY5" fmla="*/ 1184229 h 1733307"/>
                <a:gd name="connsiteX6" fmla="*/ 2439465 w 3527943"/>
                <a:gd name="connsiteY6" fmla="*/ 398424 h 1733307"/>
                <a:gd name="connsiteX7" fmla="*/ 1562050 w 3527943"/>
                <a:gd name="connsiteY7" fmla="*/ 393319 h 1733307"/>
                <a:gd name="connsiteX8" fmla="*/ 634639 w 3527943"/>
                <a:gd name="connsiteY8" fmla="*/ 1732895 h 1733307"/>
                <a:gd name="connsiteX9" fmla="*/ 363860 w 3527943"/>
                <a:gd name="connsiteY9" fmla="*/ 1045888 h 1733307"/>
                <a:gd name="connsiteX10" fmla="*/ 272421 w 3527943"/>
                <a:gd name="connsiteY10" fmla="*/ 1381167 h 1733307"/>
                <a:gd name="connsiteX11" fmla="*/ 40772 w 3527943"/>
                <a:gd name="connsiteY11" fmla="*/ 1147678 h 1733307"/>
                <a:gd name="connsiteX0" fmla="*/ 40772 w 3527943"/>
                <a:gd name="connsiteY0" fmla="*/ 1147678 h 1733356"/>
                <a:gd name="connsiteX1" fmla="*/ 831227 w 3527943"/>
                <a:gd name="connsiteY1" fmla="*/ 183556 h 1733356"/>
                <a:gd name="connsiteX2" fmla="*/ 2056499 w 3527943"/>
                <a:gd name="connsiteY2" fmla="*/ 42580 h 1733356"/>
                <a:gd name="connsiteX3" fmla="*/ 3349515 w 3527943"/>
                <a:gd name="connsiteY3" fmla="*/ 699125 h 1733356"/>
                <a:gd name="connsiteX4" fmla="*/ 3515492 w 3527943"/>
                <a:gd name="connsiteY4" fmla="*/ 1557952 h 1733356"/>
                <a:gd name="connsiteX5" fmla="*/ 3322553 w 3527943"/>
                <a:gd name="connsiteY5" fmla="*/ 1184229 h 1733356"/>
                <a:gd name="connsiteX6" fmla="*/ 2439465 w 3527943"/>
                <a:gd name="connsiteY6" fmla="*/ 398424 h 1733356"/>
                <a:gd name="connsiteX7" fmla="*/ 1562050 w 3527943"/>
                <a:gd name="connsiteY7" fmla="*/ 393319 h 1733356"/>
                <a:gd name="connsiteX8" fmla="*/ 634639 w 3527943"/>
                <a:gd name="connsiteY8" fmla="*/ 1732895 h 1733356"/>
                <a:gd name="connsiteX9" fmla="*/ 363860 w 3527943"/>
                <a:gd name="connsiteY9" fmla="*/ 1045888 h 1733356"/>
                <a:gd name="connsiteX10" fmla="*/ 272421 w 3527943"/>
                <a:gd name="connsiteY10" fmla="*/ 1381167 h 1733356"/>
                <a:gd name="connsiteX11" fmla="*/ 40772 w 3527943"/>
                <a:gd name="connsiteY11" fmla="*/ 1147678 h 1733356"/>
                <a:gd name="connsiteX0" fmla="*/ 40772 w 3527943"/>
                <a:gd name="connsiteY0" fmla="*/ 1147678 h 1733333"/>
                <a:gd name="connsiteX1" fmla="*/ 831227 w 3527943"/>
                <a:gd name="connsiteY1" fmla="*/ 183556 h 1733333"/>
                <a:gd name="connsiteX2" fmla="*/ 2056499 w 3527943"/>
                <a:gd name="connsiteY2" fmla="*/ 42580 h 1733333"/>
                <a:gd name="connsiteX3" fmla="*/ 3349515 w 3527943"/>
                <a:gd name="connsiteY3" fmla="*/ 699125 h 1733333"/>
                <a:gd name="connsiteX4" fmla="*/ 3515492 w 3527943"/>
                <a:gd name="connsiteY4" fmla="*/ 1557952 h 1733333"/>
                <a:gd name="connsiteX5" fmla="*/ 3322553 w 3527943"/>
                <a:gd name="connsiteY5" fmla="*/ 1184229 h 1733333"/>
                <a:gd name="connsiteX6" fmla="*/ 2439465 w 3527943"/>
                <a:gd name="connsiteY6" fmla="*/ 398424 h 1733333"/>
                <a:gd name="connsiteX7" fmla="*/ 1562050 w 3527943"/>
                <a:gd name="connsiteY7" fmla="*/ 393319 h 1733333"/>
                <a:gd name="connsiteX8" fmla="*/ 634639 w 3527943"/>
                <a:gd name="connsiteY8" fmla="*/ 1732895 h 1733333"/>
                <a:gd name="connsiteX9" fmla="*/ 363860 w 3527943"/>
                <a:gd name="connsiteY9" fmla="*/ 1045888 h 1733333"/>
                <a:gd name="connsiteX10" fmla="*/ 272421 w 3527943"/>
                <a:gd name="connsiteY10" fmla="*/ 1381167 h 1733333"/>
                <a:gd name="connsiteX11" fmla="*/ 40772 w 3527943"/>
                <a:gd name="connsiteY11" fmla="*/ 1147678 h 1733333"/>
                <a:gd name="connsiteX0" fmla="*/ 40772 w 3527943"/>
                <a:gd name="connsiteY0" fmla="*/ 1147678 h 1733333"/>
                <a:gd name="connsiteX1" fmla="*/ 831227 w 3527943"/>
                <a:gd name="connsiteY1" fmla="*/ 183556 h 1733333"/>
                <a:gd name="connsiteX2" fmla="*/ 2056499 w 3527943"/>
                <a:gd name="connsiteY2" fmla="*/ 42580 h 1733333"/>
                <a:gd name="connsiteX3" fmla="*/ 3349515 w 3527943"/>
                <a:gd name="connsiteY3" fmla="*/ 699125 h 1733333"/>
                <a:gd name="connsiteX4" fmla="*/ 3515492 w 3527943"/>
                <a:gd name="connsiteY4" fmla="*/ 1557952 h 1733333"/>
                <a:gd name="connsiteX5" fmla="*/ 3322553 w 3527943"/>
                <a:gd name="connsiteY5" fmla="*/ 1184229 h 1733333"/>
                <a:gd name="connsiteX6" fmla="*/ 2439465 w 3527943"/>
                <a:gd name="connsiteY6" fmla="*/ 398424 h 1733333"/>
                <a:gd name="connsiteX7" fmla="*/ 1562050 w 3527943"/>
                <a:gd name="connsiteY7" fmla="*/ 393319 h 1733333"/>
                <a:gd name="connsiteX8" fmla="*/ 634639 w 3527943"/>
                <a:gd name="connsiteY8" fmla="*/ 1732895 h 1733333"/>
                <a:gd name="connsiteX9" fmla="*/ 363860 w 3527943"/>
                <a:gd name="connsiteY9" fmla="*/ 1045888 h 1733333"/>
                <a:gd name="connsiteX10" fmla="*/ 272421 w 3527943"/>
                <a:gd name="connsiteY10" fmla="*/ 1381167 h 1733333"/>
                <a:gd name="connsiteX11" fmla="*/ 40772 w 3527943"/>
                <a:gd name="connsiteY11" fmla="*/ 1147678 h 1733333"/>
                <a:gd name="connsiteX0" fmla="*/ 40772 w 3527943"/>
                <a:gd name="connsiteY0" fmla="*/ 1139430 h 1725085"/>
                <a:gd name="connsiteX1" fmla="*/ 927604 w 3527943"/>
                <a:gd name="connsiteY1" fmla="*/ 203035 h 1725085"/>
                <a:gd name="connsiteX2" fmla="*/ 2056499 w 3527943"/>
                <a:gd name="connsiteY2" fmla="*/ 34332 h 1725085"/>
                <a:gd name="connsiteX3" fmla="*/ 3349515 w 3527943"/>
                <a:gd name="connsiteY3" fmla="*/ 690877 h 1725085"/>
                <a:gd name="connsiteX4" fmla="*/ 3515492 w 3527943"/>
                <a:gd name="connsiteY4" fmla="*/ 1549704 h 1725085"/>
                <a:gd name="connsiteX5" fmla="*/ 3322553 w 3527943"/>
                <a:gd name="connsiteY5" fmla="*/ 1175981 h 1725085"/>
                <a:gd name="connsiteX6" fmla="*/ 2439465 w 3527943"/>
                <a:gd name="connsiteY6" fmla="*/ 390176 h 1725085"/>
                <a:gd name="connsiteX7" fmla="*/ 1562050 w 3527943"/>
                <a:gd name="connsiteY7" fmla="*/ 385071 h 1725085"/>
                <a:gd name="connsiteX8" fmla="*/ 634639 w 3527943"/>
                <a:gd name="connsiteY8" fmla="*/ 1724647 h 1725085"/>
                <a:gd name="connsiteX9" fmla="*/ 363860 w 3527943"/>
                <a:gd name="connsiteY9" fmla="*/ 1037640 h 1725085"/>
                <a:gd name="connsiteX10" fmla="*/ 272421 w 3527943"/>
                <a:gd name="connsiteY10" fmla="*/ 1372919 h 1725085"/>
                <a:gd name="connsiteX11" fmla="*/ 40772 w 3527943"/>
                <a:gd name="connsiteY11" fmla="*/ 1139430 h 1725085"/>
                <a:gd name="connsiteX0" fmla="*/ 46851 w 3503904"/>
                <a:gd name="connsiteY0" fmla="*/ 1139430 h 1725085"/>
                <a:gd name="connsiteX1" fmla="*/ 903565 w 3503904"/>
                <a:gd name="connsiteY1" fmla="*/ 203035 h 1725085"/>
                <a:gd name="connsiteX2" fmla="*/ 2032460 w 3503904"/>
                <a:gd name="connsiteY2" fmla="*/ 34332 h 1725085"/>
                <a:gd name="connsiteX3" fmla="*/ 3325476 w 3503904"/>
                <a:gd name="connsiteY3" fmla="*/ 690877 h 1725085"/>
                <a:gd name="connsiteX4" fmla="*/ 3491453 w 3503904"/>
                <a:gd name="connsiteY4" fmla="*/ 1549704 h 1725085"/>
                <a:gd name="connsiteX5" fmla="*/ 3298514 w 3503904"/>
                <a:gd name="connsiteY5" fmla="*/ 1175981 h 1725085"/>
                <a:gd name="connsiteX6" fmla="*/ 2415426 w 3503904"/>
                <a:gd name="connsiteY6" fmla="*/ 390176 h 1725085"/>
                <a:gd name="connsiteX7" fmla="*/ 1538011 w 3503904"/>
                <a:gd name="connsiteY7" fmla="*/ 385071 h 1725085"/>
                <a:gd name="connsiteX8" fmla="*/ 610600 w 3503904"/>
                <a:gd name="connsiteY8" fmla="*/ 1724647 h 1725085"/>
                <a:gd name="connsiteX9" fmla="*/ 339821 w 3503904"/>
                <a:gd name="connsiteY9" fmla="*/ 1037640 h 1725085"/>
                <a:gd name="connsiteX10" fmla="*/ 248382 w 3503904"/>
                <a:gd name="connsiteY10" fmla="*/ 1372919 h 1725085"/>
                <a:gd name="connsiteX11" fmla="*/ 46851 w 3503904"/>
                <a:gd name="connsiteY11" fmla="*/ 1139430 h 1725085"/>
                <a:gd name="connsiteX0" fmla="*/ 37709 w 3494762"/>
                <a:gd name="connsiteY0" fmla="*/ 1139430 h 1725085"/>
                <a:gd name="connsiteX1" fmla="*/ 894423 w 3494762"/>
                <a:gd name="connsiteY1" fmla="*/ 203035 h 1725085"/>
                <a:gd name="connsiteX2" fmla="*/ 2023318 w 3494762"/>
                <a:gd name="connsiteY2" fmla="*/ 34332 h 1725085"/>
                <a:gd name="connsiteX3" fmla="*/ 3316334 w 3494762"/>
                <a:gd name="connsiteY3" fmla="*/ 690877 h 1725085"/>
                <a:gd name="connsiteX4" fmla="*/ 3482311 w 3494762"/>
                <a:gd name="connsiteY4" fmla="*/ 1549704 h 1725085"/>
                <a:gd name="connsiteX5" fmla="*/ 3289372 w 3494762"/>
                <a:gd name="connsiteY5" fmla="*/ 1175981 h 1725085"/>
                <a:gd name="connsiteX6" fmla="*/ 2406284 w 3494762"/>
                <a:gd name="connsiteY6" fmla="*/ 390176 h 1725085"/>
                <a:gd name="connsiteX7" fmla="*/ 1528869 w 3494762"/>
                <a:gd name="connsiteY7" fmla="*/ 385071 h 1725085"/>
                <a:gd name="connsiteX8" fmla="*/ 601458 w 3494762"/>
                <a:gd name="connsiteY8" fmla="*/ 1724647 h 1725085"/>
                <a:gd name="connsiteX9" fmla="*/ 330679 w 3494762"/>
                <a:gd name="connsiteY9" fmla="*/ 1037640 h 1725085"/>
                <a:gd name="connsiteX10" fmla="*/ 287429 w 3494762"/>
                <a:gd name="connsiteY10" fmla="*/ 1389555 h 1725085"/>
                <a:gd name="connsiteX11" fmla="*/ 37709 w 3494762"/>
                <a:gd name="connsiteY11" fmla="*/ 1139430 h 1725085"/>
                <a:gd name="connsiteX0" fmla="*/ 37709 w 3494762"/>
                <a:gd name="connsiteY0" fmla="*/ 1139430 h 1725095"/>
                <a:gd name="connsiteX1" fmla="*/ 894423 w 3494762"/>
                <a:gd name="connsiteY1" fmla="*/ 203035 h 1725095"/>
                <a:gd name="connsiteX2" fmla="*/ 2023318 w 3494762"/>
                <a:gd name="connsiteY2" fmla="*/ 34332 h 1725095"/>
                <a:gd name="connsiteX3" fmla="*/ 3316334 w 3494762"/>
                <a:gd name="connsiteY3" fmla="*/ 690877 h 1725095"/>
                <a:gd name="connsiteX4" fmla="*/ 3482311 w 3494762"/>
                <a:gd name="connsiteY4" fmla="*/ 1549704 h 1725095"/>
                <a:gd name="connsiteX5" fmla="*/ 3289372 w 3494762"/>
                <a:gd name="connsiteY5" fmla="*/ 1175981 h 1725095"/>
                <a:gd name="connsiteX6" fmla="*/ 2406284 w 3494762"/>
                <a:gd name="connsiteY6" fmla="*/ 390176 h 1725095"/>
                <a:gd name="connsiteX7" fmla="*/ 1528869 w 3494762"/>
                <a:gd name="connsiteY7" fmla="*/ 385071 h 1725095"/>
                <a:gd name="connsiteX8" fmla="*/ 601458 w 3494762"/>
                <a:gd name="connsiteY8" fmla="*/ 1724647 h 1725095"/>
                <a:gd name="connsiteX9" fmla="*/ 342727 w 3494762"/>
                <a:gd name="connsiteY9" fmla="*/ 1054277 h 1725095"/>
                <a:gd name="connsiteX10" fmla="*/ 287429 w 3494762"/>
                <a:gd name="connsiteY10" fmla="*/ 1389555 h 1725095"/>
                <a:gd name="connsiteX11" fmla="*/ 37709 w 3494762"/>
                <a:gd name="connsiteY11" fmla="*/ 1139430 h 1725095"/>
                <a:gd name="connsiteX0" fmla="*/ 37709 w 3494762"/>
                <a:gd name="connsiteY0" fmla="*/ 1139430 h 1725095"/>
                <a:gd name="connsiteX1" fmla="*/ 894423 w 3494762"/>
                <a:gd name="connsiteY1" fmla="*/ 203035 h 1725095"/>
                <a:gd name="connsiteX2" fmla="*/ 2023318 w 3494762"/>
                <a:gd name="connsiteY2" fmla="*/ 34332 h 1725095"/>
                <a:gd name="connsiteX3" fmla="*/ 3316334 w 3494762"/>
                <a:gd name="connsiteY3" fmla="*/ 690877 h 1725095"/>
                <a:gd name="connsiteX4" fmla="*/ 3482311 w 3494762"/>
                <a:gd name="connsiteY4" fmla="*/ 1549704 h 1725095"/>
                <a:gd name="connsiteX5" fmla="*/ 3289372 w 3494762"/>
                <a:gd name="connsiteY5" fmla="*/ 1175981 h 1725095"/>
                <a:gd name="connsiteX6" fmla="*/ 2406284 w 3494762"/>
                <a:gd name="connsiteY6" fmla="*/ 390176 h 1725095"/>
                <a:gd name="connsiteX7" fmla="*/ 1528869 w 3494762"/>
                <a:gd name="connsiteY7" fmla="*/ 385071 h 1725095"/>
                <a:gd name="connsiteX8" fmla="*/ 601458 w 3494762"/>
                <a:gd name="connsiteY8" fmla="*/ 1724647 h 1725095"/>
                <a:gd name="connsiteX9" fmla="*/ 342727 w 3494762"/>
                <a:gd name="connsiteY9" fmla="*/ 1054277 h 1725095"/>
                <a:gd name="connsiteX10" fmla="*/ 287429 w 3494762"/>
                <a:gd name="connsiteY10" fmla="*/ 1389555 h 1725095"/>
                <a:gd name="connsiteX11" fmla="*/ 37709 w 3494762"/>
                <a:gd name="connsiteY11" fmla="*/ 1139430 h 1725095"/>
                <a:gd name="connsiteX0" fmla="*/ 37709 w 3494762"/>
                <a:gd name="connsiteY0" fmla="*/ 1144993 h 1730658"/>
                <a:gd name="connsiteX1" fmla="*/ 894423 w 3494762"/>
                <a:gd name="connsiteY1" fmla="*/ 208598 h 1730658"/>
                <a:gd name="connsiteX2" fmla="*/ 2023318 w 3494762"/>
                <a:gd name="connsiteY2" fmla="*/ 39895 h 1730658"/>
                <a:gd name="connsiteX3" fmla="*/ 3316334 w 3494762"/>
                <a:gd name="connsiteY3" fmla="*/ 696440 h 1730658"/>
                <a:gd name="connsiteX4" fmla="*/ 3482311 w 3494762"/>
                <a:gd name="connsiteY4" fmla="*/ 1555267 h 1730658"/>
                <a:gd name="connsiteX5" fmla="*/ 3289372 w 3494762"/>
                <a:gd name="connsiteY5" fmla="*/ 1181544 h 1730658"/>
                <a:gd name="connsiteX6" fmla="*/ 2406284 w 3494762"/>
                <a:gd name="connsiteY6" fmla="*/ 395739 h 1730658"/>
                <a:gd name="connsiteX7" fmla="*/ 1528869 w 3494762"/>
                <a:gd name="connsiteY7" fmla="*/ 390634 h 1730658"/>
                <a:gd name="connsiteX8" fmla="*/ 601458 w 3494762"/>
                <a:gd name="connsiteY8" fmla="*/ 1730210 h 1730658"/>
                <a:gd name="connsiteX9" fmla="*/ 342727 w 3494762"/>
                <a:gd name="connsiteY9" fmla="*/ 1059840 h 1730658"/>
                <a:gd name="connsiteX10" fmla="*/ 287429 w 3494762"/>
                <a:gd name="connsiteY10" fmla="*/ 1395118 h 1730658"/>
                <a:gd name="connsiteX11" fmla="*/ 37709 w 3494762"/>
                <a:gd name="connsiteY11" fmla="*/ 1144993 h 1730658"/>
                <a:gd name="connsiteX0" fmla="*/ 37709 w 3494762"/>
                <a:gd name="connsiteY0" fmla="*/ 1131868 h 1717533"/>
                <a:gd name="connsiteX1" fmla="*/ 894423 w 3494762"/>
                <a:gd name="connsiteY1" fmla="*/ 195473 h 1717533"/>
                <a:gd name="connsiteX2" fmla="*/ 2023318 w 3494762"/>
                <a:gd name="connsiteY2" fmla="*/ 26770 h 1717533"/>
                <a:gd name="connsiteX3" fmla="*/ 3316334 w 3494762"/>
                <a:gd name="connsiteY3" fmla="*/ 683315 h 1717533"/>
                <a:gd name="connsiteX4" fmla="*/ 3482311 w 3494762"/>
                <a:gd name="connsiteY4" fmla="*/ 1542142 h 1717533"/>
                <a:gd name="connsiteX5" fmla="*/ 3289372 w 3494762"/>
                <a:gd name="connsiteY5" fmla="*/ 1168419 h 1717533"/>
                <a:gd name="connsiteX6" fmla="*/ 2406284 w 3494762"/>
                <a:gd name="connsiteY6" fmla="*/ 382614 h 1717533"/>
                <a:gd name="connsiteX7" fmla="*/ 1528869 w 3494762"/>
                <a:gd name="connsiteY7" fmla="*/ 377509 h 1717533"/>
                <a:gd name="connsiteX8" fmla="*/ 601458 w 3494762"/>
                <a:gd name="connsiteY8" fmla="*/ 1717085 h 1717533"/>
                <a:gd name="connsiteX9" fmla="*/ 342727 w 3494762"/>
                <a:gd name="connsiteY9" fmla="*/ 1046715 h 1717533"/>
                <a:gd name="connsiteX10" fmla="*/ 287429 w 3494762"/>
                <a:gd name="connsiteY10" fmla="*/ 1381993 h 1717533"/>
                <a:gd name="connsiteX11" fmla="*/ 37709 w 3494762"/>
                <a:gd name="connsiteY11" fmla="*/ 1131868 h 1717533"/>
                <a:gd name="connsiteX0" fmla="*/ 37709 w 3494762"/>
                <a:gd name="connsiteY0" fmla="*/ 1131868 h 1717533"/>
                <a:gd name="connsiteX1" fmla="*/ 894423 w 3494762"/>
                <a:gd name="connsiteY1" fmla="*/ 195473 h 1717533"/>
                <a:gd name="connsiteX2" fmla="*/ 2023318 w 3494762"/>
                <a:gd name="connsiteY2" fmla="*/ 26770 h 1717533"/>
                <a:gd name="connsiteX3" fmla="*/ 3316334 w 3494762"/>
                <a:gd name="connsiteY3" fmla="*/ 683315 h 1717533"/>
                <a:gd name="connsiteX4" fmla="*/ 3482311 w 3494762"/>
                <a:gd name="connsiteY4" fmla="*/ 1542142 h 1717533"/>
                <a:gd name="connsiteX5" fmla="*/ 3289372 w 3494762"/>
                <a:gd name="connsiteY5" fmla="*/ 1168419 h 1717533"/>
                <a:gd name="connsiteX6" fmla="*/ 2406284 w 3494762"/>
                <a:gd name="connsiteY6" fmla="*/ 382614 h 1717533"/>
                <a:gd name="connsiteX7" fmla="*/ 1528869 w 3494762"/>
                <a:gd name="connsiteY7" fmla="*/ 377509 h 1717533"/>
                <a:gd name="connsiteX8" fmla="*/ 601458 w 3494762"/>
                <a:gd name="connsiteY8" fmla="*/ 1717085 h 1717533"/>
                <a:gd name="connsiteX9" fmla="*/ 342727 w 3494762"/>
                <a:gd name="connsiteY9" fmla="*/ 1046715 h 1717533"/>
                <a:gd name="connsiteX10" fmla="*/ 287429 w 3494762"/>
                <a:gd name="connsiteY10" fmla="*/ 1381993 h 1717533"/>
                <a:gd name="connsiteX11" fmla="*/ 37709 w 3494762"/>
                <a:gd name="connsiteY11" fmla="*/ 1131868 h 1717533"/>
                <a:gd name="connsiteX0" fmla="*/ 37709 w 3489803"/>
                <a:gd name="connsiteY0" fmla="*/ 1131868 h 1717533"/>
                <a:gd name="connsiteX1" fmla="*/ 894423 w 3489803"/>
                <a:gd name="connsiteY1" fmla="*/ 195473 h 1717533"/>
                <a:gd name="connsiteX2" fmla="*/ 2023318 w 3489803"/>
                <a:gd name="connsiteY2" fmla="*/ 26770 h 1717533"/>
                <a:gd name="connsiteX3" fmla="*/ 3316334 w 3489803"/>
                <a:gd name="connsiteY3" fmla="*/ 683315 h 1717533"/>
                <a:gd name="connsiteX4" fmla="*/ 3482311 w 3489803"/>
                <a:gd name="connsiteY4" fmla="*/ 1542142 h 1717533"/>
                <a:gd name="connsiteX5" fmla="*/ 3289372 w 3489803"/>
                <a:gd name="connsiteY5" fmla="*/ 1168419 h 1717533"/>
                <a:gd name="connsiteX6" fmla="*/ 2406284 w 3489803"/>
                <a:gd name="connsiteY6" fmla="*/ 382614 h 1717533"/>
                <a:gd name="connsiteX7" fmla="*/ 1528869 w 3489803"/>
                <a:gd name="connsiteY7" fmla="*/ 377509 h 1717533"/>
                <a:gd name="connsiteX8" fmla="*/ 601458 w 3489803"/>
                <a:gd name="connsiteY8" fmla="*/ 1717085 h 1717533"/>
                <a:gd name="connsiteX9" fmla="*/ 342727 w 3489803"/>
                <a:gd name="connsiteY9" fmla="*/ 1046715 h 1717533"/>
                <a:gd name="connsiteX10" fmla="*/ 287429 w 3489803"/>
                <a:gd name="connsiteY10" fmla="*/ 1381993 h 1717533"/>
                <a:gd name="connsiteX11" fmla="*/ 37709 w 3489803"/>
                <a:gd name="connsiteY11" fmla="*/ 1131868 h 1717533"/>
                <a:gd name="connsiteX0" fmla="*/ 37709 w 3450590"/>
                <a:gd name="connsiteY0" fmla="*/ 1131868 h 1717533"/>
                <a:gd name="connsiteX1" fmla="*/ 894423 w 3450590"/>
                <a:gd name="connsiteY1" fmla="*/ 195473 h 1717533"/>
                <a:gd name="connsiteX2" fmla="*/ 2023318 w 3450590"/>
                <a:gd name="connsiteY2" fmla="*/ 26770 h 1717533"/>
                <a:gd name="connsiteX3" fmla="*/ 3316334 w 3450590"/>
                <a:gd name="connsiteY3" fmla="*/ 683315 h 1717533"/>
                <a:gd name="connsiteX4" fmla="*/ 3440906 w 3450590"/>
                <a:gd name="connsiteY4" fmla="*/ 1534059 h 1717533"/>
                <a:gd name="connsiteX5" fmla="*/ 3289372 w 3450590"/>
                <a:gd name="connsiteY5" fmla="*/ 1168419 h 1717533"/>
                <a:gd name="connsiteX6" fmla="*/ 2406284 w 3450590"/>
                <a:gd name="connsiteY6" fmla="*/ 382614 h 1717533"/>
                <a:gd name="connsiteX7" fmla="*/ 1528869 w 3450590"/>
                <a:gd name="connsiteY7" fmla="*/ 377509 h 1717533"/>
                <a:gd name="connsiteX8" fmla="*/ 601458 w 3450590"/>
                <a:gd name="connsiteY8" fmla="*/ 1717085 h 1717533"/>
                <a:gd name="connsiteX9" fmla="*/ 342727 w 3450590"/>
                <a:gd name="connsiteY9" fmla="*/ 1046715 h 1717533"/>
                <a:gd name="connsiteX10" fmla="*/ 287429 w 3450590"/>
                <a:gd name="connsiteY10" fmla="*/ 1381993 h 1717533"/>
                <a:gd name="connsiteX11" fmla="*/ 37709 w 3450590"/>
                <a:gd name="connsiteY11" fmla="*/ 1131868 h 1717533"/>
                <a:gd name="connsiteX0" fmla="*/ 37709 w 3472547"/>
                <a:gd name="connsiteY0" fmla="*/ 1131868 h 1717533"/>
                <a:gd name="connsiteX1" fmla="*/ 894423 w 3472547"/>
                <a:gd name="connsiteY1" fmla="*/ 195473 h 1717533"/>
                <a:gd name="connsiteX2" fmla="*/ 2023318 w 3472547"/>
                <a:gd name="connsiteY2" fmla="*/ 26770 h 1717533"/>
                <a:gd name="connsiteX3" fmla="*/ 3316334 w 3472547"/>
                <a:gd name="connsiteY3" fmla="*/ 683315 h 1717533"/>
                <a:gd name="connsiteX4" fmla="*/ 3440906 w 3472547"/>
                <a:gd name="connsiteY4" fmla="*/ 1534059 h 1717533"/>
                <a:gd name="connsiteX5" fmla="*/ 3289372 w 3472547"/>
                <a:gd name="connsiteY5" fmla="*/ 1168419 h 1717533"/>
                <a:gd name="connsiteX6" fmla="*/ 2406284 w 3472547"/>
                <a:gd name="connsiteY6" fmla="*/ 382614 h 1717533"/>
                <a:gd name="connsiteX7" fmla="*/ 1528869 w 3472547"/>
                <a:gd name="connsiteY7" fmla="*/ 377509 h 1717533"/>
                <a:gd name="connsiteX8" fmla="*/ 601458 w 3472547"/>
                <a:gd name="connsiteY8" fmla="*/ 1717085 h 1717533"/>
                <a:gd name="connsiteX9" fmla="*/ 342727 w 3472547"/>
                <a:gd name="connsiteY9" fmla="*/ 1046715 h 1717533"/>
                <a:gd name="connsiteX10" fmla="*/ 287429 w 3472547"/>
                <a:gd name="connsiteY10" fmla="*/ 1381993 h 1717533"/>
                <a:gd name="connsiteX11" fmla="*/ 37709 w 3472547"/>
                <a:gd name="connsiteY11" fmla="*/ 1131868 h 1717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72547" h="1717533">
                  <a:moveTo>
                    <a:pt x="37709" y="1131868"/>
                  </a:moveTo>
                  <a:cubicBezTo>
                    <a:pt x="354701" y="526084"/>
                    <a:pt x="563488" y="379656"/>
                    <a:pt x="894423" y="195473"/>
                  </a:cubicBezTo>
                  <a:cubicBezTo>
                    <a:pt x="1225358" y="11290"/>
                    <a:pt x="1616555" y="-37179"/>
                    <a:pt x="2023318" y="26770"/>
                  </a:cubicBezTo>
                  <a:cubicBezTo>
                    <a:pt x="2448410" y="93601"/>
                    <a:pt x="2582842" y="178609"/>
                    <a:pt x="3316334" y="683315"/>
                  </a:cubicBezTo>
                  <a:cubicBezTo>
                    <a:pt x="3377327" y="762628"/>
                    <a:pt x="3540911" y="1148827"/>
                    <a:pt x="3440906" y="1534059"/>
                  </a:cubicBezTo>
                  <a:cubicBezTo>
                    <a:pt x="3175425" y="1527341"/>
                    <a:pt x="3359781" y="1169041"/>
                    <a:pt x="3289372" y="1168419"/>
                  </a:cubicBezTo>
                  <a:cubicBezTo>
                    <a:pt x="3316292" y="819346"/>
                    <a:pt x="2958112" y="500625"/>
                    <a:pt x="2406284" y="382614"/>
                  </a:cubicBezTo>
                  <a:cubicBezTo>
                    <a:pt x="2123125" y="322059"/>
                    <a:pt x="1813958" y="320260"/>
                    <a:pt x="1528869" y="377509"/>
                  </a:cubicBezTo>
                  <a:cubicBezTo>
                    <a:pt x="919343" y="381239"/>
                    <a:pt x="601458" y="1375394"/>
                    <a:pt x="601458" y="1717085"/>
                  </a:cubicBezTo>
                  <a:cubicBezTo>
                    <a:pt x="271422" y="1738019"/>
                    <a:pt x="660571" y="1019685"/>
                    <a:pt x="342727" y="1046715"/>
                  </a:cubicBezTo>
                  <a:cubicBezTo>
                    <a:pt x="274229" y="983014"/>
                    <a:pt x="193957" y="1059212"/>
                    <a:pt x="287429" y="1381993"/>
                  </a:cubicBezTo>
                  <a:cubicBezTo>
                    <a:pt x="45621" y="1345110"/>
                    <a:pt x="-63553" y="1326390"/>
                    <a:pt x="37709" y="1131868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50000"/>
                    <a:shade val="30000"/>
                    <a:satMod val="115000"/>
                  </a:schemeClr>
                </a:gs>
                <a:gs pos="38000">
                  <a:srgbClr val="FFFFFF">
                    <a:lumMod val="44000"/>
                    <a:lumOff val="56000"/>
                  </a:srgbClr>
                </a:gs>
                <a:gs pos="100000">
                  <a:srgbClr val="5F5F5F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940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0.03102 L 4.58333E-6 0.26134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2000000">
                                      <p:cBhvr>
                                        <p:cTn id="11" dur="3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Rot by="5400000">
                                      <p:cBhvr>
                                        <p:cTn id="13" dur="1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00">
                                      <p:cBhvr>
                                        <p:cTn id="16" dur="3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0.26134 L 4.58333E-6 -0.03102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85185E-6 L -0.08632 -0.0002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23" y="-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85185E-6 L -0.07382 -0.0002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8" y="-2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11111E-6 L -0.07851 1.11111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Раковций</dc:creator>
  <cp:lastModifiedBy>Ольга Раковций</cp:lastModifiedBy>
  <cp:revision>5</cp:revision>
  <dcterms:created xsi:type="dcterms:W3CDTF">2024-02-22T15:59:16Z</dcterms:created>
  <dcterms:modified xsi:type="dcterms:W3CDTF">2024-02-22T16:41:32Z</dcterms:modified>
</cp:coreProperties>
</file>