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FFFF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85" autoAdjust="0"/>
  </p:normalViewPr>
  <p:slideViewPr>
    <p:cSldViewPr snapToGrid="0">
      <p:cViewPr varScale="1">
        <p:scale>
          <a:sx n="64" d="100"/>
          <a:sy n="64" d="100"/>
        </p:scale>
        <p:origin x="418" y="8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20737F-07B1-443E-902B-A91BE70360A2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3A0EE2-53EC-4D88-A471-0DC57116C92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8440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3A0EE2-53EC-4D88-A471-0DC57116C92C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7814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83484E-5B95-43B4-96AA-FA48097A30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6B8A393-FE68-4758-A0E4-F1901C8200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3D1B1C-D846-4EAE-A9EC-251A9785E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10D97-395B-4EF3-A370-23713C5CDF4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D1DA87-528D-4652-88C5-091192655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DA76B0-E5F4-4D3C-9E08-71A1ECF4F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2EDCD-AA74-4763-A1C6-013DDDE926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5125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25BF55-825A-441D-BA83-A6E0C45E0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702D68C-D85B-4F92-827B-DCE288E648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1B344B-29D2-47C3-9EE0-9FDBB2BE8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10D97-395B-4EF3-A370-23713C5CDF4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A5D803-B3CB-4063-BEB5-53100ACAE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C63DBB-F927-44CE-BD2F-D1A806C12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2EDCD-AA74-4763-A1C6-013DDDE926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2694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0259452-5EED-4DA7-A49A-D7E97B3619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6280349-4544-4F12-8F37-292AF814CD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873747-3E86-4960-802D-AF3F5406A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10D97-395B-4EF3-A370-23713C5CDF4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ED2EEA-DE77-415E-9752-68561A367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FAAB0A-B83B-49BC-8BC1-FAB16B317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2EDCD-AA74-4763-A1C6-013DDDE926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3238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BE0133-4DA9-489C-873D-BA3EAAD92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07D31F-C3E9-4B1C-80A5-81E4189499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17E1B2-76C8-4E17-8972-8863A9D6D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10D97-395B-4EF3-A370-23713C5CDF4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E112D0-8BF7-4822-848E-6B2D26B1A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6FFCB3-CB33-4496-A74B-7F3535ED8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2EDCD-AA74-4763-A1C6-013DDDE926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3000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344098-51A5-4BA6-BD54-B1559B7B8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0A3D39D-C70F-4D5A-BA97-0A946DDC31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DE5FF0-2935-4EC4-941D-3AE133B01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10D97-395B-4EF3-A370-23713C5CDF4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0C95C0-A08C-47B8-9CB3-D8DA30AD0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C19E90-2DA8-44B3-B08F-938DD2118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2EDCD-AA74-4763-A1C6-013DDDE926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1197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219C47-59B1-4CAB-80EE-1555A51AF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C11ACA-C758-4F15-9E76-DA9A00CC1C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8C2BC1-2B25-40A6-9905-6EFEBB6866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596A776-BD3A-41B9-B35F-085C7AA2A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10D97-395B-4EF3-A370-23713C5CDF4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153AB1E-B929-43C2-98ED-6E0546105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CE656FA-2918-4175-8BAD-844CC6B97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2EDCD-AA74-4763-A1C6-013DDDE926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5533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7B1F7D-CC1C-4B26-84D4-DFF86B051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E0050BA-3833-4FA8-9CD8-D0FC3783E8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8AFB549-C5EE-4E1D-B018-4276A3656A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3E154AC-D80A-4147-B297-95C0EC7107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8899F6D-FDF9-4ABC-A4AB-12971DE609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486FD84-E053-4A26-9B3C-9D75725F5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10D97-395B-4EF3-A370-23713C5CDF4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FEFC030-529B-4D89-AE05-739224429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4CD93A7-79AA-4045-9D63-12B413A6B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2EDCD-AA74-4763-A1C6-013DDDE926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8583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73A7EF-F491-4068-9246-A76D2A11B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E0605F5-4E26-4920-9019-B674B7621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10D97-395B-4EF3-A370-23713C5CDF4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C32D288-315F-4529-804D-9E85DA6D9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2F84CD7-EF1F-4886-A888-D59CB855A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2EDCD-AA74-4763-A1C6-013DDDE926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769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FB62277-98E7-44B5-A8B5-5A8A86D33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10D97-395B-4EF3-A370-23713C5CDF4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5A09E0B-3ECC-43FA-887E-F4A6B7AC9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5D357C8-19B2-4B33-BADA-58B74889A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2EDCD-AA74-4763-A1C6-013DDDE926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2486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29AE77-C6DD-4634-8D61-C28E1ABBD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B47D28-18A8-4390-B12F-4F315404C1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6A36BFB-1B53-4CC6-A32E-E3C5F62136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79B1C73-BD5C-432A-B00D-7D65124B3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10D97-395B-4EF3-A370-23713C5CDF4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CDD8D9E-2710-475D-90FB-F7DB6E3F6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4A1925D-1686-424A-9BA8-C660AECBB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2EDCD-AA74-4763-A1C6-013DDDE926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49595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5A22D5-E64E-4E1A-98BB-4712DEC45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1C775CF-170A-4111-9C34-60AEB6BDF4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B00A2C3-F663-40F8-9A17-3AA1171CFB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99349A9-1F60-489D-874C-24E5A4750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10D97-395B-4EF3-A370-23713C5CDF4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62C50DD-000C-45A4-B0AC-F88DB82AB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82798A1-66A5-47EF-A756-2BB533F0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2EDCD-AA74-4763-A1C6-013DDDE926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0295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F92435-3671-4C98-A607-E57E5123B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A739605-AAB9-4A7B-95AF-4701992FFC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5846CF-42E2-4FAB-9C76-CC0360A653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10D97-395B-4EF3-A370-23713C5CDF4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C441A4-AFFD-400B-B15E-9B29141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254220-B3FB-4065-9904-436FCEA4A7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2EDCD-AA74-4763-A1C6-013DDDE926A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5599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84429619-9106-47CA-AC78-53C36074000C}"/>
              </a:ext>
            </a:extLst>
          </p:cNvPr>
          <p:cNvGrpSpPr/>
          <p:nvPr/>
        </p:nvGrpSpPr>
        <p:grpSpPr>
          <a:xfrm>
            <a:off x="4480882" y="3688754"/>
            <a:ext cx="2072640" cy="2072640"/>
            <a:chOff x="4363720" y="3642360"/>
            <a:chExt cx="2280284" cy="2280284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D5377088-3CFD-40C9-81C8-4C8DF59BD0D3}"/>
                </a:ext>
              </a:extLst>
            </p:cNvPr>
            <p:cNvSpPr/>
            <p:nvPr/>
          </p:nvSpPr>
          <p:spPr>
            <a:xfrm rot="5400000" flipH="1" flipV="1">
              <a:off x="4511992" y="4672011"/>
              <a:ext cx="262256" cy="22098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E85D0EC5-D1B5-4C26-A30A-DF501A968E16}"/>
                </a:ext>
              </a:extLst>
            </p:cNvPr>
            <p:cNvSpPr/>
            <p:nvPr/>
          </p:nvSpPr>
          <p:spPr>
            <a:xfrm rot="16200000" flipV="1">
              <a:off x="6229032" y="4672011"/>
              <a:ext cx="262255" cy="22098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6AE7648A-A4D2-4276-962E-F693CA40EA62}"/>
                </a:ext>
              </a:extLst>
            </p:cNvPr>
            <p:cNvSpPr/>
            <p:nvPr/>
          </p:nvSpPr>
          <p:spPr>
            <a:xfrm flipV="1">
              <a:off x="5372735" y="5534342"/>
              <a:ext cx="257810" cy="22098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775C4AC2-4631-43D9-97C8-A07EBDDCC536}"/>
                </a:ext>
              </a:extLst>
            </p:cNvPr>
            <p:cNvSpPr/>
            <p:nvPr/>
          </p:nvSpPr>
          <p:spPr>
            <a:xfrm>
              <a:off x="5372735" y="3827780"/>
              <a:ext cx="257810" cy="22098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" name="Овал 3">
              <a:extLst>
                <a:ext uri="{FF2B5EF4-FFF2-40B4-BE49-F238E27FC236}">
                  <a16:creationId xmlns:a16="http://schemas.microsoft.com/office/drawing/2014/main" id="{495F2E7C-2B04-400D-86ED-5BFE57D2E195}"/>
                </a:ext>
              </a:extLst>
            </p:cNvPr>
            <p:cNvSpPr/>
            <p:nvPr/>
          </p:nvSpPr>
          <p:spPr>
            <a:xfrm>
              <a:off x="4663440" y="3981450"/>
              <a:ext cx="1676400" cy="1606550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Круг: прозрачная заливка 8">
              <a:extLst>
                <a:ext uri="{FF2B5EF4-FFF2-40B4-BE49-F238E27FC236}">
                  <a16:creationId xmlns:a16="http://schemas.microsoft.com/office/drawing/2014/main" id="{9EB0B36A-5B52-403D-B97B-EAFA3E535D68}"/>
                </a:ext>
              </a:extLst>
            </p:cNvPr>
            <p:cNvSpPr/>
            <p:nvPr/>
          </p:nvSpPr>
          <p:spPr>
            <a:xfrm>
              <a:off x="4363720" y="3642360"/>
              <a:ext cx="2280284" cy="2280284"/>
            </a:xfrm>
            <a:prstGeom prst="donut">
              <a:avLst>
                <a:gd name="adj" fmla="val 8414"/>
              </a:avLst>
            </a:prstGeom>
            <a:gradFill flip="none" rotWithShape="1">
              <a:gsLst>
                <a:gs pos="0">
                  <a:schemeClr val="bg2">
                    <a:lumMod val="50000"/>
                    <a:shade val="30000"/>
                    <a:satMod val="115000"/>
                  </a:schemeClr>
                </a:gs>
                <a:gs pos="59000">
                  <a:srgbClr val="FFFFFF">
                    <a:lumMod val="44000"/>
                    <a:lumOff val="56000"/>
                  </a:srgbClr>
                </a:gs>
                <a:gs pos="100000">
                  <a:srgbClr val="5F5F5F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>
                <a:solidFill>
                  <a:schemeClr val="tx1"/>
                </a:solidFill>
              </a:endParaRPr>
            </a:p>
          </p:txBody>
        </p:sp>
      </p:grpSp>
      <p:sp>
        <p:nvSpPr>
          <p:cNvPr id="12" name="Арка 11">
            <a:extLst>
              <a:ext uri="{FF2B5EF4-FFF2-40B4-BE49-F238E27FC236}">
                <a16:creationId xmlns:a16="http://schemas.microsoft.com/office/drawing/2014/main" id="{AE687BFE-6875-4489-900B-6660AAC5E242}"/>
              </a:ext>
            </a:extLst>
          </p:cNvPr>
          <p:cNvSpPr/>
          <p:nvPr/>
        </p:nvSpPr>
        <p:spPr>
          <a:xfrm rot="21053948">
            <a:off x="3479477" y="3148080"/>
            <a:ext cx="3420153" cy="2208131"/>
          </a:xfrm>
          <a:custGeom>
            <a:avLst/>
            <a:gdLst>
              <a:gd name="connsiteX0" fmla="*/ 0 w 3749040"/>
              <a:gd name="connsiteY0" fmla="*/ 1335024 h 2670048"/>
              <a:gd name="connsiteX1" fmla="*/ 1174503 w 3749040"/>
              <a:gd name="connsiteY1" fmla="*/ 96582 h 2670048"/>
              <a:gd name="connsiteX2" fmla="*/ 2613135 w 3749040"/>
              <a:gd name="connsiteY2" fmla="*/ 108006 h 2670048"/>
              <a:gd name="connsiteX3" fmla="*/ 3747655 w 3749040"/>
              <a:gd name="connsiteY3" fmla="*/ 1386343 h 2670048"/>
              <a:gd name="connsiteX4" fmla="*/ 3208629 w 3749040"/>
              <a:gd name="connsiteY4" fmla="*/ 1371575 h 2670048"/>
              <a:gd name="connsiteX5" fmla="*/ 2325541 w 3749040"/>
              <a:gd name="connsiteY5" fmla="*/ 585770 h 2670048"/>
              <a:gd name="connsiteX6" fmla="*/ 1448126 w 3749040"/>
              <a:gd name="connsiteY6" fmla="*/ 580665 h 2670048"/>
              <a:gd name="connsiteX7" fmla="*/ 539003 w 3749040"/>
              <a:gd name="connsiteY7" fmla="*/ 1335025 h 2670048"/>
              <a:gd name="connsiteX8" fmla="*/ 0 w 3749040"/>
              <a:gd name="connsiteY8" fmla="*/ 1335024 h 2670048"/>
              <a:gd name="connsiteX0" fmla="*/ 0 w 3749049"/>
              <a:gd name="connsiteY0" fmla="*/ 1335024 h 1781908"/>
              <a:gd name="connsiteX1" fmla="*/ 1174503 w 3749049"/>
              <a:gd name="connsiteY1" fmla="*/ 96582 h 1781908"/>
              <a:gd name="connsiteX2" fmla="*/ 2613135 w 3749049"/>
              <a:gd name="connsiteY2" fmla="*/ 108006 h 1781908"/>
              <a:gd name="connsiteX3" fmla="*/ 3747655 w 3749049"/>
              <a:gd name="connsiteY3" fmla="*/ 1386343 h 1781908"/>
              <a:gd name="connsiteX4" fmla="*/ 3456432 w 3749049"/>
              <a:gd name="connsiteY4" fmla="*/ 1781874 h 1781908"/>
              <a:gd name="connsiteX5" fmla="*/ 3208629 w 3749049"/>
              <a:gd name="connsiteY5" fmla="*/ 1371575 h 1781908"/>
              <a:gd name="connsiteX6" fmla="*/ 2325541 w 3749049"/>
              <a:gd name="connsiteY6" fmla="*/ 585770 h 1781908"/>
              <a:gd name="connsiteX7" fmla="*/ 1448126 w 3749049"/>
              <a:gd name="connsiteY7" fmla="*/ 580665 h 1781908"/>
              <a:gd name="connsiteX8" fmla="*/ 539003 w 3749049"/>
              <a:gd name="connsiteY8" fmla="*/ 1335025 h 1781908"/>
              <a:gd name="connsiteX9" fmla="*/ 0 w 3749049"/>
              <a:gd name="connsiteY9" fmla="*/ 1335024 h 1781908"/>
              <a:gd name="connsiteX0" fmla="*/ 0 w 3749049"/>
              <a:gd name="connsiteY0" fmla="*/ 1335024 h 1727049"/>
              <a:gd name="connsiteX1" fmla="*/ 1174503 w 3749049"/>
              <a:gd name="connsiteY1" fmla="*/ 96582 h 1727049"/>
              <a:gd name="connsiteX2" fmla="*/ 2613135 w 3749049"/>
              <a:gd name="connsiteY2" fmla="*/ 108006 h 1727049"/>
              <a:gd name="connsiteX3" fmla="*/ 3747655 w 3749049"/>
              <a:gd name="connsiteY3" fmla="*/ 1386343 h 1727049"/>
              <a:gd name="connsiteX4" fmla="*/ 3462528 w 3749049"/>
              <a:gd name="connsiteY4" fmla="*/ 1727010 h 1727049"/>
              <a:gd name="connsiteX5" fmla="*/ 3208629 w 3749049"/>
              <a:gd name="connsiteY5" fmla="*/ 1371575 h 1727049"/>
              <a:gd name="connsiteX6" fmla="*/ 2325541 w 3749049"/>
              <a:gd name="connsiteY6" fmla="*/ 585770 h 1727049"/>
              <a:gd name="connsiteX7" fmla="*/ 1448126 w 3749049"/>
              <a:gd name="connsiteY7" fmla="*/ 580665 h 1727049"/>
              <a:gd name="connsiteX8" fmla="*/ 539003 w 3749049"/>
              <a:gd name="connsiteY8" fmla="*/ 1335025 h 1727049"/>
              <a:gd name="connsiteX9" fmla="*/ 0 w 3749049"/>
              <a:gd name="connsiteY9" fmla="*/ 1335024 h 1727049"/>
              <a:gd name="connsiteX0" fmla="*/ 0 w 3749049"/>
              <a:gd name="connsiteY0" fmla="*/ 1335024 h 1730130"/>
              <a:gd name="connsiteX1" fmla="*/ 1174503 w 3749049"/>
              <a:gd name="connsiteY1" fmla="*/ 96582 h 1730130"/>
              <a:gd name="connsiteX2" fmla="*/ 2613135 w 3749049"/>
              <a:gd name="connsiteY2" fmla="*/ 108006 h 1730130"/>
              <a:gd name="connsiteX3" fmla="*/ 3747655 w 3749049"/>
              <a:gd name="connsiteY3" fmla="*/ 1386343 h 1730130"/>
              <a:gd name="connsiteX4" fmla="*/ 3462528 w 3749049"/>
              <a:gd name="connsiteY4" fmla="*/ 1727010 h 1730130"/>
              <a:gd name="connsiteX5" fmla="*/ 3208629 w 3749049"/>
              <a:gd name="connsiteY5" fmla="*/ 1371575 h 1730130"/>
              <a:gd name="connsiteX6" fmla="*/ 2325541 w 3749049"/>
              <a:gd name="connsiteY6" fmla="*/ 585770 h 1730130"/>
              <a:gd name="connsiteX7" fmla="*/ 1448126 w 3749049"/>
              <a:gd name="connsiteY7" fmla="*/ 580665 h 1730130"/>
              <a:gd name="connsiteX8" fmla="*/ 539003 w 3749049"/>
              <a:gd name="connsiteY8" fmla="*/ 1335025 h 1730130"/>
              <a:gd name="connsiteX9" fmla="*/ 0 w 3749049"/>
              <a:gd name="connsiteY9" fmla="*/ 1335024 h 1730130"/>
              <a:gd name="connsiteX0" fmla="*/ 0 w 3749049"/>
              <a:gd name="connsiteY0" fmla="*/ 1335024 h 1731882"/>
              <a:gd name="connsiteX1" fmla="*/ 1174503 w 3749049"/>
              <a:gd name="connsiteY1" fmla="*/ 96582 h 1731882"/>
              <a:gd name="connsiteX2" fmla="*/ 2613135 w 3749049"/>
              <a:gd name="connsiteY2" fmla="*/ 108006 h 1731882"/>
              <a:gd name="connsiteX3" fmla="*/ 3747655 w 3749049"/>
              <a:gd name="connsiteY3" fmla="*/ 1386343 h 1731882"/>
              <a:gd name="connsiteX4" fmla="*/ 3462528 w 3749049"/>
              <a:gd name="connsiteY4" fmla="*/ 1727010 h 1731882"/>
              <a:gd name="connsiteX5" fmla="*/ 3208629 w 3749049"/>
              <a:gd name="connsiteY5" fmla="*/ 1371575 h 1731882"/>
              <a:gd name="connsiteX6" fmla="*/ 2325541 w 3749049"/>
              <a:gd name="connsiteY6" fmla="*/ 585770 h 1731882"/>
              <a:gd name="connsiteX7" fmla="*/ 1448126 w 3749049"/>
              <a:gd name="connsiteY7" fmla="*/ 580665 h 1731882"/>
              <a:gd name="connsiteX8" fmla="*/ 539003 w 3749049"/>
              <a:gd name="connsiteY8" fmla="*/ 1335025 h 1731882"/>
              <a:gd name="connsiteX9" fmla="*/ 0 w 3749049"/>
              <a:gd name="connsiteY9" fmla="*/ 1335024 h 1731882"/>
              <a:gd name="connsiteX0" fmla="*/ 0 w 3749049"/>
              <a:gd name="connsiteY0" fmla="*/ 1335024 h 1730919"/>
              <a:gd name="connsiteX1" fmla="*/ 1174503 w 3749049"/>
              <a:gd name="connsiteY1" fmla="*/ 96582 h 1730919"/>
              <a:gd name="connsiteX2" fmla="*/ 2613135 w 3749049"/>
              <a:gd name="connsiteY2" fmla="*/ 108006 h 1730919"/>
              <a:gd name="connsiteX3" fmla="*/ 3747655 w 3749049"/>
              <a:gd name="connsiteY3" fmla="*/ 1386343 h 1730919"/>
              <a:gd name="connsiteX4" fmla="*/ 3462528 w 3749049"/>
              <a:gd name="connsiteY4" fmla="*/ 1727010 h 1730919"/>
              <a:gd name="connsiteX5" fmla="*/ 3208629 w 3749049"/>
              <a:gd name="connsiteY5" fmla="*/ 1371575 h 1730919"/>
              <a:gd name="connsiteX6" fmla="*/ 2325541 w 3749049"/>
              <a:gd name="connsiteY6" fmla="*/ 585770 h 1730919"/>
              <a:gd name="connsiteX7" fmla="*/ 1448126 w 3749049"/>
              <a:gd name="connsiteY7" fmla="*/ 580665 h 1730919"/>
              <a:gd name="connsiteX8" fmla="*/ 539003 w 3749049"/>
              <a:gd name="connsiteY8" fmla="*/ 1335025 h 1730919"/>
              <a:gd name="connsiteX9" fmla="*/ 0 w 3749049"/>
              <a:gd name="connsiteY9" fmla="*/ 1335024 h 1730919"/>
              <a:gd name="connsiteX0" fmla="*/ 0 w 3718085"/>
              <a:gd name="connsiteY0" fmla="*/ 1347550 h 1742656"/>
              <a:gd name="connsiteX1" fmla="*/ 1174503 w 3718085"/>
              <a:gd name="connsiteY1" fmla="*/ 109108 h 1742656"/>
              <a:gd name="connsiteX2" fmla="*/ 2613135 w 3718085"/>
              <a:gd name="connsiteY2" fmla="*/ 120532 h 1742656"/>
              <a:gd name="connsiteX3" fmla="*/ 3717175 w 3718085"/>
              <a:gd name="connsiteY3" fmla="*/ 1148933 h 1742656"/>
              <a:gd name="connsiteX4" fmla="*/ 3462528 w 3718085"/>
              <a:gd name="connsiteY4" fmla="*/ 1739536 h 1742656"/>
              <a:gd name="connsiteX5" fmla="*/ 3208629 w 3718085"/>
              <a:gd name="connsiteY5" fmla="*/ 1384101 h 1742656"/>
              <a:gd name="connsiteX6" fmla="*/ 2325541 w 3718085"/>
              <a:gd name="connsiteY6" fmla="*/ 598296 h 1742656"/>
              <a:gd name="connsiteX7" fmla="*/ 1448126 w 3718085"/>
              <a:gd name="connsiteY7" fmla="*/ 593191 h 1742656"/>
              <a:gd name="connsiteX8" fmla="*/ 539003 w 3718085"/>
              <a:gd name="connsiteY8" fmla="*/ 1347551 h 1742656"/>
              <a:gd name="connsiteX9" fmla="*/ 0 w 3718085"/>
              <a:gd name="connsiteY9" fmla="*/ 1347550 h 1742656"/>
              <a:gd name="connsiteX0" fmla="*/ 0 w 3717175"/>
              <a:gd name="connsiteY0" fmla="*/ 1347550 h 1742656"/>
              <a:gd name="connsiteX1" fmla="*/ 1174503 w 3717175"/>
              <a:gd name="connsiteY1" fmla="*/ 109108 h 1742656"/>
              <a:gd name="connsiteX2" fmla="*/ 2613135 w 3717175"/>
              <a:gd name="connsiteY2" fmla="*/ 120532 h 1742656"/>
              <a:gd name="connsiteX3" fmla="*/ 3717175 w 3717175"/>
              <a:gd name="connsiteY3" fmla="*/ 1148933 h 1742656"/>
              <a:gd name="connsiteX4" fmla="*/ 3462528 w 3717175"/>
              <a:gd name="connsiteY4" fmla="*/ 1739536 h 1742656"/>
              <a:gd name="connsiteX5" fmla="*/ 3208629 w 3717175"/>
              <a:gd name="connsiteY5" fmla="*/ 1384101 h 1742656"/>
              <a:gd name="connsiteX6" fmla="*/ 2325541 w 3717175"/>
              <a:gd name="connsiteY6" fmla="*/ 598296 h 1742656"/>
              <a:gd name="connsiteX7" fmla="*/ 1448126 w 3717175"/>
              <a:gd name="connsiteY7" fmla="*/ 593191 h 1742656"/>
              <a:gd name="connsiteX8" fmla="*/ 539003 w 3717175"/>
              <a:gd name="connsiteY8" fmla="*/ 1347551 h 1742656"/>
              <a:gd name="connsiteX9" fmla="*/ 0 w 3717175"/>
              <a:gd name="connsiteY9" fmla="*/ 1347550 h 1742656"/>
              <a:gd name="connsiteX0" fmla="*/ 0 w 3717175"/>
              <a:gd name="connsiteY0" fmla="*/ 1347550 h 1742656"/>
              <a:gd name="connsiteX1" fmla="*/ 1174503 w 3717175"/>
              <a:gd name="connsiteY1" fmla="*/ 109108 h 1742656"/>
              <a:gd name="connsiteX2" fmla="*/ 2613135 w 3717175"/>
              <a:gd name="connsiteY2" fmla="*/ 120532 h 1742656"/>
              <a:gd name="connsiteX3" fmla="*/ 3717175 w 3717175"/>
              <a:gd name="connsiteY3" fmla="*/ 1148933 h 1742656"/>
              <a:gd name="connsiteX4" fmla="*/ 3462528 w 3717175"/>
              <a:gd name="connsiteY4" fmla="*/ 1739536 h 1742656"/>
              <a:gd name="connsiteX5" fmla="*/ 3208629 w 3717175"/>
              <a:gd name="connsiteY5" fmla="*/ 1384101 h 1742656"/>
              <a:gd name="connsiteX6" fmla="*/ 2325541 w 3717175"/>
              <a:gd name="connsiteY6" fmla="*/ 598296 h 1742656"/>
              <a:gd name="connsiteX7" fmla="*/ 1448126 w 3717175"/>
              <a:gd name="connsiteY7" fmla="*/ 593191 h 1742656"/>
              <a:gd name="connsiteX8" fmla="*/ 539003 w 3717175"/>
              <a:gd name="connsiteY8" fmla="*/ 1347551 h 1742656"/>
              <a:gd name="connsiteX9" fmla="*/ 0 w 3717175"/>
              <a:gd name="connsiteY9" fmla="*/ 1347550 h 1742656"/>
              <a:gd name="connsiteX0" fmla="*/ 0 w 3571265"/>
              <a:gd name="connsiteY0" fmla="*/ 1330588 h 1725694"/>
              <a:gd name="connsiteX1" fmla="*/ 1174503 w 3571265"/>
              <a:gd name="connsiteY1" fmla="*/ 92146 h 1725694"/>
              <a:gd name="connsiteX2" fmla="*/ 2613135 w 3571265"/>
              <a:gd name="connsiteY2" fmla="*/ 103570 h 1725694"/>
              <a:gd name="connsiteX3" fmla="*/ 3442855 w 3571265"/>
              <a:gd name="connsiteY3" fmla="*/ 857651 h 1725694"/>
              <a:gd name="connsiteX4" fmla="*/ 3462528 w 3571265"/>
              <a:gd name="connsiteY4" fmla="*/ 1722574 h 1725694"/>
              <a:gd name="connsiteX5" fmla="*/ 3208629 w 3571265"/>
              <a:gd name="connsiteY5" fmla="*/ 1367139 h 1725694"/>
              <a:gd name="connsiteX6" fmla="*/ 2325541 w 3571265"/>
              <a:gd name="connsiteY6" fmla="*/ 581334 h 1725694"/>
              <a:gd name="connsiteX7" fmla="*/ 1448126 w 3571265"/>
              <a:gd name="connsiteY7" fmla="*/ 576229 h 1725694"/>
              <a:gd name="connsiteX8" fmla="*/ 539003 w 3571265"/>
              <a:gd name="connsiteY8" fmla="*/ 1330589 h 1725694"/>
              <a:gd name="connsiteX9" fmla="*/ 0 w 3571265"/>
              <a:gd name="connsiteY9" fmla="*/ 1330588 h 1725694"/>
              <a:gd name="connsiteX0" fmla="*/ 0 w 3571265"/>
              <a:gd name="connsiteY0" fmla="*/ 1330588 h 1725694"/>
              <a:gd name="connsiteX1" fmla="*/ 1174503 w 3571265"/>
              <a:gd name="connsiteY1" fmla="*/ 92146 h 1725694"/>
              <a:gd name="connsiteX2" fmla="*/ 2613135 w 3571265"/>
              <a:gd name="connsiteY2" fmla="*/ 103570 h 1725694"/>
              <a:gd name="connsiteX3" fmla="*/ 3442855 w 3571265"/>
              <a:gd name="connsiteY3" fmla="*/ 857651 h 1725694"/>
              <a:gd name="connsiteX4" fmla="*/ 3462528 w 3571265"/>
              <a:gd name="connsiteY4" fmla="*/ 1722574 h 1725694"/>
              <a:gd name="connsiteX5" fmla="*/ 3208629 w 3571265"/>
              <a:gd name="connsiteY5" fmla="*/ 1367139 h 1725694"/>
              <a:gd name="connsiteX6" fmla="*/ 2325541 w 3571265"/>
              <a:gd name="connsiteY6" fmla="*/ 581334 h 1725694"/>
              <a:gd name="connsiteX7" fmla="*/ 1448126 w 3571265"/>
              <a:gd name="connsiteY7" fmla="*/ 576229 h 1725694"/>
              <a:gd name="connsiteX8" fmla="*/ 539003 w 3571265"/>
              <a:gd name="connsiteY8" fmla="*/ 1330589 h 1725694"/>
              <a:gd name="connsiteX9" fmla="*/ 0 w 3571265"/>
              <a:gd name="connsiteY9" fmla="*/ 1330588 h 1725694"/>
              <a:gd name="connsiteX0" fmla="*/ 0 w 3571265"/>
              <a:gd name="connsiteY0" fmla="*/ 1421770 h 1816876"/>
              <a:gd name="connsiteX1" fmla="*/ 1174503 w 3571265"/>
              <a:gd name="connsiteY1" fmla="*/ 183328 h 1816876"/>
              <a:gd name="connsiteX2" fmla="*/ 2277855 w 3571265"/>
              <a:gd name="connsiteY2" fmla="*/ 85024 h 1816876"/>
              <a:gd name="connsiteX3" fmla="*/ 3442855 w 3571265"/>
              <a:gd name="connsiteY3" fmla="*/ 948833 h 1816876"/>
              <a:gd name="connsiteX4" fmla="*/ 3462528 w 3571265"/>
              <a:gd name="connsiteY4" fmla="*/ 1813756 h 1816876"/>
              <a:gd name="connsiteX5" fmla="*/ 3208629 w 3571265"/>
              <a:gd name="connsiteY5" fmla="*/ 1458321 h 1816876"/>
              <a:gd name="connsiteX6" fmla="*/ 2325541 w 3571265"/>
              <a:gd name="connsiteY6" fmla="*/ 672516 h 1816876"/>
              <a:gd name="connsiteX7" fmla="*/ 1448126 w 3571265"/>
              <a:gd name="connsiteY7" fmla="*/ 667411 h 1816876"/>
              <a:gd name="connsiteX8" fmla="*/ 539003 w 3571265"/>
              <a:gd name="connsiteY8" fmla="*/ 1421771 h 1816876"/>
              <a:gd name="connsiteX9" fmla="*/ 0 w 3571265"/>
              <a:gd name="connsiteY9" fmla="*/ 1421770 h 1816876"/>
              <a:gd name="connsiteX0" fmla="*/ 0 w 3571265"/>
              <a:gd name="connsiteY0" fmla="*/ 1469710 h 1864816"/>
              <a:gd name="connsiteX1" fmla="*/ 1174503 w 3571265"/>
              <a:gd name="connsiteY1" fmla="*/ 231268 h 1864816"/>
              <a:gd name="connsiteX2" fmla="*/ 1966959 w 3571265"/>
              <a:gd name="connsiteY2" fmla="*/ 65908 h 1864816"/>
              <a:gd name="connsiteX3" fmla="*/ 3442855 w 3571265"/>
              <a:gd name="connsiteY3" fmla="*/ 996773 h 1864816"/>
              <a:gd name="connsiteX4" fmla="*/ 3462528 w 3571265"/>
              <a:gd name="connsiteY4" fmla="*/ 1861696 h 1864816"/>
              <a:gd name="connsiteX5" fmla="*/ 3208629 w 3571265"/>
              <a:gd name="connsiteY5" fmla="*/ 1506261 h 1864816"/>
              <a:gd name="connsiteX6" fmla="*/ 2325541 w 3571265"/>
              <a:gd name="connsiteY6" fmla="*/ 720456 h 1864816"/>
              <a:gd name="connsiteX7" fmla="*/ 1448126 w 3571265"/>
              <a:gd name="connsiteY7" fmla="*/ 715351 h 1864816"/>
              <a:gd name="connsiteX8" fmla="*/ 539003 w 3571265"/>
              <a:gd name="connsiteY8" fmla="*/ 1469711 h 1864816"/>
              <a:gd name="connsiteX9" fmla="*/ 0 w 3571265"/>
              <a:gd name="connsiteY9" fmla="*/ 1469710 h 1864816"/>
              <a:gd name="connsiteX0" fmla="*/ 0 w 3571265"/>
              <a:gd name="connsiteY0" fmla="*/ 1453475 h 1848581"/>
              <a:gd name="connsiteX1" fmla="*/ 1174503 w 3571265"/>
              <a:gd name="connsiteY1" fmla="*/ 215033 h 1848581"/>
              <a:gd name="connsiteX2" fmla="*/ 1966959 w 3571265"/>
              <a:gd name="connsiteY2" fmla="*/ 49673 h 1848581"/>
              <a:gd name="connsiteX3" fmla="*/ 3442855 w 3571265"/>
              <a:gd name="connsiteY3" fmla="*/ 980538 h 1848581"/>
              <a:gd name="connsiteX4" fmla="*/ 3462528 w 3571265"/>
              <a:gd name="connsiteY4" fmla="*/ 1845461 h 1848581"/>
              <a:gd name="connsiteX5" fmla="*/ 3208629 w 3571265"/>
              <a:gd name="connsiteY5" fmla="*/ 1490026 h 1848581"/>
              <a:gd name="connsiteX6" fmla="*/ 2325541 w 3571265"/>
              <a:gd name="connsiteY6" fmla="*/ 704221 h 1848581"/>
              <a:gd name="connsiteX7" fmla="*/ 1448126 w 3571265"/>
              <a:gd name="connsiteY7" fmla="*/ 699116 h 1848581"/>
              <a:gd name="connsiteX8" fmla="*/ 539003 w 3571265"/>
              <a:gd name="connsiteY8" fmla="*/ 1453476 h 1848581"/>
              <a:gd name="connsiteX9" fmla="*/ 0 w 3571265"/>
              <a:gd name="connsiteY9" fmla="*/ 1453475 h 1848581"/>
              <a:gd name="connsiteX0" fmla="*/ 0 w 3571265"/>
              <a:gd name="connsiteY0" fmla="*/ 1529403 h 1924509"/>
              <a:gd name="connsiteX1" fmla="*/ 1174503 w 3571265"/>
              <a:gd name="connsiteY1" fmla="*/ 290961 h 1924509"/>
              <a:gd name="connsiteX2" fmla="*/ 1966959 w 3571265"/>
              <a:gd name="connsiteY2" fmla="*/ 125601 h 1924509"/>
              <a:gd name="connsiteX3" fmla="*/ 3442855 w 3571265"/>
              <a:gd name="connsiteY3" fmla="*/ 1056466 h 1924509"/>
              <a:gd name="connsiteX4" fmla="*/ 3462528 w 3571265"/>
              <a:gd name="connsiteY4" fmla="*/ 1921389 h 1924509"/>
              <a:gd name="connsiteX5" fmla="*/ 3208629 w 3571265"/>
              <a:gd name="connsiteY5" fmla="*/ 1565954 h 1924509"/>
              <a:gd name="connsiteX6" fmla="*/ 2325541 w 3571265"/>
              <a:gd name="connsiteY6" fmla="*/ 780149 h 1924509"/>
              <a:gd name="connsiteX7" fmla="*/ 1448126 w 3571265"/>
              <a:gd name="connsiteY7" fmla="*/ 775044 h 1924509"/>
              <a:gd name="connsiteX8" fmla="*/ 539003 w 3571265"/>
              <a:gd name="connsiteY8" fmla="*/ 1529404 h 1924509"/>
              <a:gd name="connsiteX9" fmla="*/ 0 w 3571265"/>
              <a:gd name="connsiteY9" fmla="*/ 1529403 h 1924509"/>
              <a:gd name="connsiteX0" fmla="*/ 0 w 3571265"/>
              <a:gd name="connsiteY0" fmla="*/ 1529403 h 1924509"/>
              <a:gd name="connsiteX1" fmla="*/ 1174503 w 3571265"/>
              <a:gd name="connsiteY1" fmla="*/ 290961 h 1924509"/>
              <a:gd name="connsiteX2" fmla="*/ 1966959 w 3571265"/>
              <a:gd name="connsiteY2" fmla="*/ 125601 h 1924509"/>
              <a:gd name="connsiteX3" fmla="*/ 3442855 w 3571265"/>
              <a:gd name="connsiteY3" fmla="*/ 1056466 h 1924509"/>
              <a:gd name="connsiteX4" fmla="*/ 3462528 w 3571265"/>
              <a:gd name="connsiteY4" fmla="*/ 1921389 h 1924509"/>
              <a:gd name="connsiteX5" fmla="*/ 3208629 w 3571265"/>
              <a:gd name="connsiteY5" fmla="*/ 1565954 h 1924509"/>
              <a:gd name="connsiteX6" fmla="*/ 2325541 w 3571265"/>
              <a:gd name="connsiteY6" fmla="*/ 780149 h 1924509"/>
              <a:gd name="connsiteX7" fmla="*/ 1448126 w 3571265"/>
              <a:gd name="connsiteY7" fmla="*/ 775044 h 1924509"/>
              <a:gd name="connsiteX8" fmla="*/ 539003 w 3571265"/>
              <a:gd name="connsiteY8" fmla="*/ 1529404 h 1924509"/>
              <a:gd name="connsiteX9" fmla="*/ 0 w 3571265"/>
              <a:gd name="connsiteY9" fmla="*/ 1529403 h 1924509"/>
              <a:gd name="connsiteX0" fmla="*/ 0 w 3571265"/>
              <a:gd name="connsiteY0" fmla="*/ 1491480 h 1886586"/>
              <a:gd name="connsiteX1" fmla="*/ 601479 w 3571265"/>
              <a:gd name="connsiteY1" fmla="*/ 198174 h 1886586"/>
              <a:gd name="connsiteX2" fmla="*/ 1966959 w 3571265"/>
              <a:gd name="connsiteY2" fmla="*/ 87678 h 1886586"/>
              <a:gd name="connsiteX3" fmla="*/ 3442855 w 3571265"/>
              <a:gd name="connsiteY3" fmla="*/ 1018543 h 1886586"/>
              <a:gd name="connsiteX4" fmla="*/ 3462528 w 3571265"/>
              <a:gd name="connsiteY4" fmla="*/ 1883466 h 1886586"/>
              <a:gd name="connsiteX5" fmla="*/ 3208629 w 3571265"/>
              <a:gd name="connsiteY5" fmla="*/ 1528031 h 1886586"/>
              <a:gd name="connsiteX6" fmla="*/ 2325541 w 3571265"/>
              <a:gd name="connsiteY6" fmla="*/ 742226 h 1886586"/>
              <a:gd name="connsiteX7" fmla="*/ 1448126 w 3571265"/>
              <a:gd name="connsiteY7" fmla="*/ 737121 h 1886586"/>
              <a:gd name="connsiteX8" fmla="*/ 539003 w 3571265"/>
              <a:gd name="connsiteY8" fmla="*/ 1491481 h 1886586"/>
              <a:gd name="connsiteX9" fmla="*/ 0 w 3571265"/>
              <a:gd name="connsiteY9" fmla="*/ 1491480 h 1886586"/>
              <a:gd name="connsiteX0" fmla="*/ 0 w 3571265"/>
              <a:gd name="connsiteY0" fmla="*/ 1515893 h 1910999"/>
              <a:gd name="connsiteX1" fmla="*/ 601479 w 3571265"/>
              <a:gd name="connsiteY1" fmla="*/ 222587 h 1910999"/>
              <a:gd name="connsiteX2" fmla="*/ 1966959 w 3571265"/>
              <a:gd name="connsiteY2" fmla="*/ 112091 h 1910999"/>
              <a:gd name="connsiteX3" fmla="*/ 3442855 w 3571265"/>
              <a:gd name="connsiteY3" fmla="*/ 1042956 h 1910999"/>
              <a:gd name="connsiteX4" fmla="*/ 3462528 w 3571265"/>
              <a:gd name="connsiteY4" fmla="*/ 1907879 h 1910999"/>
              <a:gd name="connsiteX5" fmla="*/ 3208629 w 3571265"/>
              <a:gd name="connsiteY5" fmla="*/ 1552444 h 1910999"/>
              <a:gd name="connsiteX6" fmla="*/ 2325541 w 3571265"/>
              <a:gd name="connsiteY6" fmla="*/ 766639 h 1910999"/>
              <a:gd name="connsiteX7" fmla="*/ 1448126 w 3571265"/>
              <a:gd name="connsiteY7" fmla="*/ 761534 h 1910999"/>
              <a:gd name="connsiteX8" fmla="*/ 539003 w 3571265"/>
              <a:gd name="connsiteY8" fmla="*/ 1515894 h 1910999"/>
              <a:gd name="connsiteX9" fmla="*/ 0 w 3571265"/>
              <a:gd name="connsiteY9" fmla="*/ 1515893 h 1910999"/>
              <a:gd name="connsiteX0" fmla="*/ 0 w 3571265"/>
              <a:gd name="connsiteY0" fmla="*/ 1571826 h 1966932"/>
              <a:gd name="connsiteX1" fmla="*/ 601479 w 3571265"/>
              <a:gd name="connsiteY1" fmla="*/ 278520 h 1966932"/>
              <a:gd name="connsiteX2" fmla="*/ 1966959 w 3571265"/>
              <a:gd name="connsiteY2" fmla="*/ 168024 h 1966932"/>
              <a:gd name="connsiteX3" fmla="*/ 3442855 w 3571265"/>
              <a:gd name="connsiteY3" fmla="*/ 1098889 h 1966932"/>
              <a:gd name="connsiteX4" fmla="*/ 3462528 w 3571265"/>
              <a:gd name="connsiteY4" fmla="*/ 1963812 h 1966932"/>
              <a:gd name="connsiteX5" fmla="*/ 3208629 w 3571265"/>
              <a:gd name="connsiteY5" fmla="*/ 1608377 h 1966932"/>
              <a:gd name="connsiteX6" fmla="*/ 2325541 w 3571265"/>
              <a:gd name="connsiteY6" fmla="*/ 822572 h 1966932"/>
              <a:gd name="connsiteX7" fmla="*/ 1448126 w 3571265"/>
              <a:gd name="connsiteY7" fmla="*/ 817467 h 1966932"/>
              <a:gd name="connsiteX8" fmla="*/ 539003 w 3571265"/>
              <a:gd name="connsiteY8" fmla="*/ 1571827 h 1966932"/>
              <a:gd name="connsiteX9" fmla="*/ 0 w 3571265"/>
              <a:gd name="connsiteY9" fmla="*/ 1571826 h 1966932"/>
              <a:gd name="connsiteX0" fmla="*/ 0 w 3624956"/>
              <a:gd name="connsiteY0" fmla="*/ 1571826 h 1966932"/>
              <a:gd name="connsiteX1" fmla="*/ 601479 w 3624956"/>
              <a:gd name="connsiteY1" fmla="*/ 278520 h 1966932"/>
              <a:gd name="connsiteX2" fmla="*/ 1966959 w 3624956"/>
              <a:gd name="connsiteY2" fmla="*/ 168024 h 1966932"/>
              <a:gd name="connsiteX3" fmla="*/ 3442855 w 3624956"/>
              <a:gd name="connsiteY3" fmla="*/ 1098889 h 1966932"/>
              <a:gd name="connsiteX4" fmla="*/ 3462528 w 3624956"/>
              <a:gd name="connsiteY4" fmla="*/ 1963812 h 1966932"/>
              <a:gd name="connsiteX5" fmla="*/ 3208629 w 3624956"/>
              <a:gd name="connsiteY5" fmla="*/ 1608377 h 1966932"/>
              <a:gd name="connsiteX6" fmla="*/ 2325541 w 3624956"/>
              <a:gd name="connsiteY6" fmla="*/ 822572 h 1966932"/>
              <a:gd name="connsiteX7" fmla="*/ 1448126 w 3624956"/>
              <a:gd name="connsiteY7" fmla="*/ 817467 h 1966932"/>
              <a:gd name="connsiteX8" fmla="*/ 539003 w 3624956"/>
              <a:gd name="connsiteY8" fmla="*/ 1571827 h 1966932"/>
              <a:gd name="connsiteX9" fmla="*/ 0 w 3624956"/>
              <a:gd name="connsiteY9" fmla="*/ 1571826 h 1966932"/>
              <a:gd name="connsiteX0" fmla="*/ 0 w 3579825"/>
              <a:gd name="connsiteY0" fmla="*/ 1493647 h 1888882"/>
              <a:gd name="connsiteX1" fmla="*/ 601479 w 3579825"/>
              <a:gd name="connsiteY1" fmla="*/ 200341 h 1888882"/>
              <a:gd name="connsiteX2" fmla="*/ 1966959 w 3579825"/>
              <a:gd name="connsiteY2" fmla="*/ 89845 h 1888882"/>
              <a:gd name="connsiteX3" fmla="*/ 3272167 w 3579825"/>
              <a:gd name="connsiteY3" fmla="*/ 1051190 h 1888882"/>
              <a:gd name="connsiteX4" fmla="*/ 3462528 w 3579825"/>
              <a:gd name="connsiteY4" fmla="*/ 1885633 h 1888882"/>
              <a:gd name="connsiteX5" fmla="*/ 3208629 w 3579825"/>
              <a:gd name="connsiteY5" fmla="*/ 1530198 h 1888882"/>
              <a:gd name="connsiteX6" fmla="*/ 2325541 w 3579825"/>
              <a:gd name="connsiteY6" fmla="*/ 744393 h 1888882"/>
              <a:gd name="connsiteX7" fmla="*/ 1448126 w 3579825"/>
              <a:gd name="connsiteY7" fmla="*/ 739288 h 1888882"/>
              <a:gd name="connsiteX8" fmla="*/ 539003 w 3579825"/>
              <a:gd name="connsiteY8" fmla="*/ 1493648 h 1888882"/>
              <a:gd name="connsiteX9" fmla="*/ 0 w 3579825"/>
              <a:gd name="connsiteY9" fmla="*/ 1493647 h 1888882"/>
              <a:gd name="connsiteX0" fmla="*/ 0 w 3519250"/>
              <a:gd name="connsiteY0" fmla="*/ 1493647 h 1888753"/>
              <a:gd name="connsiteX1" fmla="*/ 601479 w 3519250"/>
              <a:gd name="connsiteY1" fmla="*/ 200341 h 1888753"/>
              <a:gd name="connsiteX2" fmla="*/ 1966959 w 3519250"/>
              <a:gd name="connsiteY2" fmla="*/ 89845 h 1888753"/>
              <a:gd name="connsiteX3" fmla="*/ 3272167 w 3519250"/>
              <a:gd name="connsiteY3" fmla="*/ 1051190 h 1888753"/>
              <a:gd name="connsiteX4" fmla="*/ 3462528 w 3519250"/>
              <a:gd name="connsiteY4" fmla="*/ 1885633 h 1888753"/>
              <a:gd name="connsiteX5" fmla="*/ 3208629 w 3519250"/>
              <a:gd name="connsiteY5" fmla="*/ 1530198 h 1888753"/>
              <a:gd name="connsiteX6" fmla="*/ 2325541 w 3519250"/>
              <a:gd name="connsiteY6" fmla="*/ 744393 h 1888753"/>
              <a:gd name="connsiteX7" fmla="*/ 1448126 w 3519250"/>
              <a:gd name="connsiteY7" fmla="*/ 739288 h 1888753"/>
              <a:gd name="connsiteX8" fmla="*/ 539003 w 3519250"/>
              <a:gd name="connsiteY8" fmla="*/ 1493648 h 1888753"/>
              <a:gd name="connsiteX9" fmla="*/ 0 w 3519250"/>
              <a:gd name="connsiteY9" fmla="*/ 1493647 h 1888753"/>
              <a:gd name="connsiteX0" fmla="*/ 0 w 3472852"/>
              <a:gd name="connsiteY0" fmla="*/ 1493647 h 1888753"/>
              <a:gd name="connsiteX1" fmla="*/ 601479 w 3472852"/>
              <a:gd name="connsiteY1" fmla="*/ 200341 h 1888753"/>
              <a:gd name="connsiteX2" fmla="*/ 1966959 w 3472852"/>
              <a:gd name="connsiteY2" fmla="*/ 89845 h 1888753"/>
              <a:gd name="connsiteX3" fmla="*/ 3272167 w 3472852"/>
              <a:gd name="connsiteY3" fmla="*/ 1051190 h 1888753"/>
              <a:gd name="connsiteX4" fmla="*/ 3462528 w 3472852"/>
              <a:gd name="connsiteY4" fmla="*/ 1885633 h 1888753"/>
              <a:gd name="connsiteX5" fmla="*/ 3208629 w 3472852"/>
              <a:gd name="connsiteY5" fmla="*/ 1530198 h 1888753"/>
              <a:gd name="connsiteX6" fmla="*/ 2325541 w 3472852"/>
              <a:gd name="connsiteY6" fmla="*/ 744393 h 1888753"/>
              <a:gd name="connsiteX7" fmla="*/ 1448126 w 3472852"/>
              <a:gd name="connsiteY7" fmla="*/ 739288 h 1888753"/>
              <a:gd name="connsiteX8" fmla="*/ 539003 w 3472852"/>
              <a:gd name="connsiteY8" fmla="*/ 1493648 h 1888753"/>
              <a:gd name="connsiteX9" fmla="*/ 0 w 3472852"/>
              <a:gd name="connsiteY9" fmla="*/ 1493647 h 1888753"/>
              <a:gd name="connsiteX0" fmla="*/ 0 w 3472852"/>
              <a:gd name="connsiteY0" fmla="*/ 1388423 h 1783529"/>
              <a:gd name="connsiteX1" fmla="*/ 601479 w 3472852"/>
              <a:gd name="connsiteY1" fmla="*/ 95117 h 1783529"/>
              <a:gd name="connsiteX2" fmla="*/ 1942575 w 3472852"/>
              <a:gd name="connsiteY2" fmla="*/ 191885 h 1783529"/>
              <a:gd name="connsiteX3" fmla="*/ 3272167 w 3472852"/>
              <a:gd name="connsiteY3" fmla="*/ 945966 h 1783529"/>
              <a:gd name="connsiteX4" fmla="*/ 3462528 w 3472852"/>
              <a:gd name="connsiteY4" fmla="*/ 1780409 h 1783529"/>
              <a:gd name="connsiteX5" fmla="*/ 3208629 w 3472852"/>
              <a:gd name="connsiteY5" fmla="*/ 1424974 h 1783529"/>
              <a:gd name="connsiteX6" fmla="*/ 2325541 w 3472852"/>
              <a:gd name="connsiteY6" fmla="*/ 639169 h 1783529"/>
              <a:gd name="connsiteX7" fmla="*/ 1448126 w 3472852"/>
              <a:gd name="connsiteY7" fmla="*/ 634064 h 1783529"/>
              <a:gd name="connsiteX8" fmla="*/ 539003 w 3472852"/>
              <a:gd name="connsiteY8" fmla="*/ 1388424 h 1783529"/>
              <a:gd name="connsiteX9" fmla="*/ 0 w 3472852"/>
              <a:gd name="connsiteY9" fmla="*/ 1388423 h 1783529"/>
              <a:gd name="connsiteX0" fmla="*/ 0 w 3472852"/>
              <a:gd name="connsiteY0" fmla="*/ 1251968 h 1647074"/>
              <a:gd name="connsiteX1" fmla="*/ 601479 w 3472852"/>
              <a:gd name="connsiteY1" fmla="*/ 190310 h 1647074"/>
              <a:gd name="connsiteX2" fmla="*/ 1942575 w 3472852"/>
              <a:gd name="connsiteY2" fmla="*/ 55430 h 1647074"/>
              <a:gd name="connsiteX3" fmla="*/ 3272167 w 3472852"/>
              <a:gd name="connsiteY3" fmla="*/ 809511 h 1647074"/>
              <a:gd name="connsiteX4" fmla="*/ 3462528 w 3472852"/>
              <a:gd name="connsiteY4" fmla="*/ 1643954 h 1647074"/>
              <a:gd name="connsiteX5" fmla="*/ 3208629 w 3472852"/>
              <a:gd name="connsiteY5" fmla="*/ 1288519 h 1647074"/>
              <a:gd name="connsiteX6" fmla="*/ 2325541 w 3472852"/>
              <a:gd name="connsiteY6" fmla="*/ 502714 h 1647074"/>
              <a:gd name="connsiteX7" fmla="*/ 1448126 w 3472852"/>
              <a:gd name="connsiteY7" fmla="*/ 497609 h 1647074"/>
              <a:gd name="connsiteX8" fmla="*/ 539003 w 3472852"/>
              <a:gd name="connsiteY8" fmla="*/ 1251969 h 1647074"/>
              <a:gd name="connsiteX9" fmla="*/ 0 w 3472852"/>
              <a:gd name="connsiteY9" fmla="*/ 1251968 h 1647074"/>
              <a:gd name="connsiteX0" fmla="*/ 0 w 3472852"/>
              <a:gd name="connsiteY0" fmla="*/ 1275927 h 1671033"/>
              <a:gd name="connsiteX1" fmla="*/ 601479 w 3472852"/>
              <a:gd name="connsiteY1" fmla="*/ 214269 h 1671033"/>
              <a:gd name="connsiteX2" fmla="*/ 1942575 w 3472852"/>
              <a:gd name="connsiteY2" fmla="*/ 79389 h 1671033"/>
              <a:gd name="connsiteX3" fmla="*/ 3272167 w 3472852"/>
              <a:gd name="connsiteY3" fmla="*/ 833470 h 1671033"/>
              <a:gd name="connsiteX4" fmla="*/ 3462528 w 3472852"/>
              <a:gd name="connsiteY4" fmla="*/ 1667913 h 1671033"/>
              <a:gd name="connsiteX5" fmla="*/ 3208629 w 3472852"/>
              <a:gd name="connsiteY5" fmla="*/ 1312478 h 1671033"/>
              <a:gd name="connsiteX6" fmla="*/ 2325541 w 3472852"/>
              <a:gd name="connsiteY6" fmla="*/ 526673 h 1671033"/>
              <a:gd name="connsiteX7" fmla="*/ 1448126 w 3472852"/>
              <a:gd name="connsiteY7" fmla="*/ 521568 h 1671033"/>
              <a:gd name="connsiteX8" fmla="*/ 539003 w 3472852"/>
              <a:gd name="connsiteY8" fmla="*/ 1275928 h 1671033"/>
              <a:gd name="connsiteX9" fmla="*/ 0 w 3472852"/>
              <a:gd name="connsiteY9" fmla="*/ 1275927 h 1671033"/>
              <a:gd name="connsiteX0" fmla="*/ 0 w 3472852"/>
              <a:gd name="connsiteY0" fmla="*/ 1275927 h 1861144"/>
              <a:gd name="connsiteX1" fmla="*/ 601479 w 3472852"/>
              <a:gd name="connsiteY1" fmla="*/ 214269 h 1861144"/>
              <a:gd name="connsiteX2" fmla="*/ 1942575 w 3472852"/>
              <a:gd name="connsiteY2" fmla="*/ 79389 h 1861144"/>
              <a:gd name="connsiteX3" fmla="*/ 3272167 w 3472852"/>
              <a:gd name="connsiteY3" fmla="*/ 833470 h 1861144"/>
              <a:gd name="connsiteX4" fmla="*/ 3462528 w 3472852"/>
              <a:gd name="connsiteY4" fmla="*/ 1667913 h 1861144"/>
              <a:gd name="connsiteX5" fmla="*/ 3208629 w 3472852"/>
              <a:gd name="connsiteY5" fmla="*/ 1312478 h 1861144"/>
              <a:gd name="connsiteX6" fmla="*/ 2325541 w 3472852"/>
              <a:gd name="connsiteY6" fmla="*/ 526673 h 1861144"/>
              <a:gd name="connsiteX7" fmla="*/ 1448126 w 3472852"/>
              <a:gd name="connsiteY7" fmla="*/ 521568 h 1861144"/>
              <a:gd name="connsiteX8" fmla="*/ 520715 w 3472852"/>
              <a:gd name="connsiteY8" fmla="*/ 1861144 h 1861144"/>
              <a:gd name="connsiteX9" fmla="*/ 0 w 3472852"/>
              <a:gd name="connsiteY9" fmla="*/ 1275927 h 1861144"/>
              <a:gd name="connsiteX0" fmla="*/ 0 w 3472852"/>
              <a:gd name="connsiteY0" fmla="*/ 1275927 h 1861144"/>
              <a:gd name="connsiteX1" fmla="*/ 601479 w 3472852"/>
              <a:gd name="connsiteY1" fmla="*/ 214269 h 1861144"/>
              <a:gd name="connsiteX2" fmla="*/ 1942575 w 3472852"/>
              <a:gd name="connsiteY2" fmla="*/ 79389 h 1861144"/>
              <a:gd name="connsiteX3" fmla="*/ 3272167 w 3472852"/>
              <a:gd name="connsiteY3" fmla="*/ 833470 h 1861144"/>
              <a:gd name="connsiteX4" fmla="*/ 3462528 w 3472852"/>
              <a:gd name="connsiteY4" fmla="*/ 1667913 h 1861144"/>
              <a:gd name="connsiteX5" fmla="*/ 3208629 w 3472852"/>
              <a:gd name="connsiteY5" fmla="*/ 1312478 h 1861144"/>
              <a:gd name="connsiteX6" fmla="*/ 2325541 w 3472852"/>
              <a:gd name="connsiteY6" fmla="*/ 526673 h 1861144"/>
              <a:gd name="connsiteX7" fmla="*/ 1448126 w 3472852"/>
              <a:gd name="connsiteY7" fmla="*/ 521568 h 1861144"/>
              <a:gd name="connsiteX8" fmla="*/ 520715 w 3472852"/>
              <a:gd name="connsiteY8" fmla="*/ 1861144 h 1861144"/>
              <a:gd name="connsiteX9" fmla="*/ 390144 w 3472852"/>
              <a:gd name="connsiteY9" fmla="*/ 1204617 h 1861144"/>
              <a:gd name="connsiteX10" fmla="*/ 0 w 3472852"/>
              <a:gd name="connsiteY10" fmla="*/ 1275927 h 1861144"/>
              <a:gd name="connsiteX0" fmla="*/ 0 w 3472852"/>
              <a:gd name="connsiteY0" fmla="*/ 1275927 h 1861144"/>
              <a:gd name="connsiteX1" fmla="*/ 601479 w 3472852"/>
              <a:gd name="connsiteY1" fmla="*/ 214269 h 1861144"/>
              <a:gd name="connsiteX2" fmla="*/ 1942575 w 3472852"/>
              <a:gd name="connsiteY2" fmla="*/ 79389 h 1861144"/>
              <a:gd name="connsiteX3" fmla="*/ 3272167 w 3472852"/>
              <a:gd name="connsiteY3" fmla="*/ 833470 h 1861144"/>
              <a:gd name="connsiteX4" fmla="*/ 3462528 w 3472852"/>
              <a:gd name="connsiteY4" fmla="*/ 1667913 h 1861144"/>
              <a:gd name="connsiteX5" fmla="*/ 3208629 w 3472852"/>
              <a:gd name="connsiteY5" fmla="*/ 1312478 h 1861144"/>
              <a:gd name="connsiteX6" fmla="*/ 2325541 w 3472852"/>
              <a:gd name="connsiteY6" fmla="*/ 526673 h 1861144"/>
              <a:gd name="connsiteX7" fmla="*/ 1448126 w 3472852"/>
              <a:gd name="connsiteY7" fmla="*/ 521568 h 1861144"/>
              <a:gd name="connsiteX8" fmla="*/ 520715 w 3472852"/>
              <a:gd name="connsiteY8" fmla="*/ 1861144 h 1861144"/>
              <a:gd name="connsiteX9" fmla="*/ 390144 w 3472852"/>
              <a:gd name="connsiteY9" fmla="*/ 1204617 h 1861144"/>
              <a:gd name="connsiteX10" fmla="*/ 0 w 3472852"/>
              <a:gd name="connsiteY10" fmla="*/ 1275927 h 1861144"/>
              <a:gd name="connsiteX0" fmla="*/ 0 w 3472852"/>
              <a:gd name="connsiteY0" fmla="*/ 1275927 h 1861144"/>
              <a:gd name="connsiteX1" fmla="*/ 601479 w 3472852"/>
              <a:gd name="connsiteY1" fmla="*/ 214269 h 1861144"/>
              <a:gd name="connsiteX2" fmla="*/ 1942575 w 3472852"/>
              <a:gd name="connsiteY2" fmla="*/ 79389 h 1861144"/>
              <a:gd name="connsiteX3" fmla="*/ 3272167 w 3472852"/>
              <a:gd name="connsiteY3" fmla="*/ 833470 h 1861144"/>
              <a:gd name="connsiteX4" fmla="*/ 3462528 w 3472852"/>
              <a:gd name="connsiteY4" fmla="*/ 1667913 h 1861144"/>
              <a:gd name="connsiteX5" fmla="*/ 3208629 w 3472852"/>
              <a:gd name="connsiteY5" fmla="*/ 1312478 h 1861144"/>
              <a:gd name="connsiteX6" fmla="*/ 2325541 w 3472852"/>
              <a:gd name="connsiteY6" fmla="*/ 526673 h 1861144"/>
              <a:gd name="connsiteX7" fmla="*/ 1448126 w 3472852"/>
              <a:gd name="connsiteY7" fmla="*/ 521568 h 1861144"/>
              <a:gd name="connsiteX8" fmla="*/ 520715 w 3472852"/>
              <a:gd name="connsiteY8" fmla="*/ 1861144 h 1861144"/>
              <a:gd name="connsiteX9" fmla="*/ 390144 w 3472852"/>
              <a:gd name="connsiteY9" fmla="*/ 1204617 h 1861144"/>
              <a:gd name="connsiteX10" fmla="*/ 0 w 3472852"/>
              <a:gd name="connsiteY10" fmla="*/ 1275927 h 1861144"/>
              <a:gd name="connsiteX0" fmla="*/ 0 w 3472852"/>
              <a:gd name="connsiteY0" fmla="*/ 1275927 h 1861962"/>
              <a:gd name="connsiteX1" fmla="*/ 601479 w 3472852"/>
              <a:gd name="connsiteY1" fmla="*/ 214269 h 1861962"/>
              <a:gd name="connsiteX2" fmla="*/ 1942575 w 3472852"/>
              <a:gd name="connsiteY2" fmla="*/ 79389 h 1861962"/>
              <a:gd name="connsiteX3" fmla="*/ 3272167 w 3472852"/>
              <a:gd name="connsiteY3" fmla="*/ 833470 h 1861962"/>
              <a:gd name="connsiteX4" fmla="*/ 3462528 w 3472852"/>
              <a:gd name="connsiteY4" fmla="*/ 1667913 h 1861962"/>
              <a:gd name="connsiteX5" fmla="*/ 3208629 w 3472852"/>
              <a:gd name="connsiteY5" fmla="*/ 1312478 h 1861962"/>
              <a:gd name="connsiteX6" fmla="*/ 2325541 w 3472852"/>
              <a:gd name="connsiteY6" fmla="*/ 526673 h 1861962"/>
              <a:gd name="connsiteX7" fmla="*/ 1448126 w 3472852"/>
              <a:gd name="connsiteY7" fmla="*/ 521568 h 1861962"/>
              <a:gd name="connsiteX8" fmla="*/ 520715 w 3472852"/>
              <a:gd name="connsiteY8" fmla="*/ 1861144 h 1861962"/>
              <a:gd name="connsiteX9" fmla="*/ 390144 w 3472852"/>
              <a:gd name="connsiteY9" fmla="*/ 1204617 h 1861962"/>
              <a:gd name="connsiteX10" fmla="*/ 0 w 3472852"/>
              <a:gd name="connsiteY10" fmla="*/ 1275927 h 1861962"/>
              <a:gd name="connsiteX0" fmla="*/ 0 w 3472852"/>
              <a:gd name="connsiteY0" fmla="*/ 1275927 h 1861962"/>
              <a:gd name="connsiteX1" fmla="*/ 601479 w 3472852"/>
              <a:gd name="connsiteY1" fmla="*/ 214269 h 1861962"/>
              <a:gd name="connsiteX2" fmla="*/ 1942575 w 3472852"/>
              <a:gd name="connsiteY2" fmla="*/ 79389 h 1861962"/>
              <a:gd name="connsiteX3" fmla="*/ 3272167 w 3472852"/>
              <a:gd name="connsiteY3" fmla="*/ 833470 h 1861962"/>
              <a:gd name="connsiteX4" fmla="*/ 3462528 w 3472852"/>
              <a:gd name="connsiteY4" fmla="*/ 1667913 h 1861962"/>
              <a:gd name="connsiteX5" fmla="*/ 3208629 w 3472852"/>
              <a:gd name="connsiteY5" fmla="*/ 1312478 h 1861962"/>
              <a:gd name="connsiteX6" fmla="*/ 2325541 w 3472852"/>
              <a:gd name="connsiteY6" fmla="*/ 526673 h 1861962"/>
              <a:gd name="connsiteX7" fmla="*/ 1448126 w 3472852"/>
              <a:gd name="connsiteY7" fmla="*/ 521568 h 1861962"/>
              <a:gd name="connsiteX8" fmla="*/ 520715 w 3472852"/>
              <a:gd name="connsiteY8" fmla="*/ 1861144 h 1861962"/>
              <a:gd name="connsiteX9" fmla="*/ 390144 w 3472852"/>
              <a:gd name="connsiteY9" fmla="*/ 1204617 h 1861962"/>
              <a:gd name="connsiteX10" fmla="*/ 0 w 3472852"/>
              <a:gd name="connsiteY10" fmla="*/ 1275927 h 1861962"/>
              <a:gd name="connsiteX0" fmla="*/ 0 w 3546004"/>
              <a:gd name="connsiteY0" fmla="*/ 1275927 h 1861962"/>
              <a:gd name="connsiteX1" fmla="*/ 674631 w 3546004"/>
              <a:gd name="connsiteY1" fmla="*/ 214269 h 1861962"/>
              <a:gd name="connsiteX2" fmla="*/ 2015727 w 3546004"/>
              <a:gd name="connsiteY2" fmla="*/ 79389 h 1861962"/>
              <a:gd name="connsiteX3" fmla="*/ 3345319 w 3546004"/>
              <a:gd name="connsiteY3" fmla="*/ 833470 h 1861962"/>
              <a:gd name="connsiteX4" fmla="*/ 3535680 w 3546004"/>
              <a:gd name="connsiteY4" fmla="*/ 1667913 h 1861962"/>
              <a:gd name="connsiteX5" fmla="*/ 3281781 w 3546004"/>
              <a:gd name="connsiteY5" fmla="*/ 1312478 h 1861962"/>
              <a:gd name="connsiteX6" fmla="*/ 2398693 w 3546004"/>
              <a:gd name="connsiteY6" fmla="*/ 526673 h 1861962"/>
              <a:gd name="connsiteX7" fmla="*/ 1521278 w 3546004"/>
              <a:gd name="connsiteY7" fmla="*/ 521568 h 1861962"/>
              <a:gd name="connsiteX8" fmla="*/ 593867 w 3546004"/>
              <a:gd name="connsiteY8" fmla="*/ 1861144 h 1861962"/>
              <a:gd name="connsiteX9" fmla="*/ 463296 w 3546004"/>
              <a:gd name="connsiteY9" fmla="*/ 1204617 h 1861962"/>
              <a:gd name="connsiteX10" fmla="*/ 0 w 3546004"/>
              <a:gd name="connsiteY10" fmla="*/ 1275927 h 1861962"/>
              <a:gd name="connsiteX0" fmla="*/ 0 w 3546004"/>
              <a:gd name="connsiteY0" fmla="*/ 1275927 h 1861962"/>
              <a:gd name="connsiteX1" fmla="*/ 674631 w 3546004"/>
              <a:gd name="connsiteY1" fmla="*/ 214269 h 1861962"/>
              <a:gd name="connsiteX2" fmla="*/ 2015727 w 3546004"/>
              <a:gd name="connsiteY2" fmla="*/ 79389 h 1861962"/>
              <a:gd name="connsiteX3" fmla="*/ 3345319 w 3546004"/>
              <a:gd name="connsiteY3" fmla="*/ 833470 h 1861962"/>
              <a:gd name="connsiteX4" fmla="*/ 3535680 w 3546004"/>
              <a:gd name="connsiteY4" fmla="*/ 1667913 h 1861962"/>
              <a:gd name="connsiteX5" fmla="*/ 3281781 w 3546004"/>
              <a:gd name="connsiteY5" fmla="*/ 1312478 h 1861962"/>
              <a:gd name="connsiteX6" fmla="*/ 2398693 w 3546004"/>
              <a:gd name="connsiteY6" fmla="*/ 526673 h 1861962"/>
              <a:gd name="connsiteX7" fmla="*/ 1521278 w 3546004"/>
              <a:gd name="connsiteY7" fmla="*/ 521568 h 1861962"/>
              <a:gd name="connsiteX8" fmla="*/ 593867 w 3546004"/>
              <a:gd name="connsiteY8" fmla="*/ 1861144 h 1861962"/>
              <a:gd name="connsiteX9" fmla="*/ 463296 w 3546004"/>
              <a:gd name="connsiteY9" fmla="*/ 1204617 h 1861962"/>
              <a:gd name="connsiteX10" fmla="*/ 0 w 3546004"/>
              <a:gd name="connsiteY10" fmla="*/ 1275927 h 1861962"/>
              <a:gd name="connsiteX0" fmla="*/ 0 w 3546004"/>
              <a:gd name="connsiteY0" fmla="*/ 1233417 h 1819452"/>
              <a:gd name="connsiteX1" fmla="*/ 741687 w 3546004"/>
              <a:gd name="connsiteY1" fmla="*/ 232719 h 1819452"/>
              <a:gd name="connsiteX2" fmla="*/ 2015727 w 3546004"/>
              <a:gd name="connsiteY2" fmla="*/ 36879 h 1819452"/>
              <a:gd name="connsiteX3" fmla="*/ 3345319 w 3546004"/>
              <a:gd name="connsiteY3" fmla="*/ 790960 h 1819452"/>
              <a:gd name="connsiteX4" fmla="*/ 3535680 w 3546004"/>
              <a:gd name="connsiteY4" fmla="*/ 1625403 h 1819452"/>
              <a:gd name="connsiteX5" fmla="*/ 3281781 w 3546004"/>
              <a:gd name="connsiteY5" fmla="*/ 1269968 h 1819452"/>
              <a:gd name="connsiteX6" fmla="*/ 2398693 w 3546004"/>
              <a:gd name="connsiteY6" fmla="*/ 484163 h 1819452"/>
              <a:gd name="connsiteX7" fmla="*/ 1521278 w 3546004"/>
              <a:gd name="connsiteY7" fmla="*/ 479058 h 1819452"/>
              <a:gd name="connsiteX8" fmla="*/ 593867 w 3546004"/>
              <a:gd name="connsiteY8" fmla="*/ 1818634 h 1819452"/>
              <a:gd name="connsiteX9" fmla="*/ 463296 w 3546004"/>
              <a:gd name="connsiteY9" fmla="*/ 1162107 h 1819452"/>
              <a:gd name="connsiteX10" fmla="*/ 0 w 3546004"/>
              <a:gd name="connsiteY10" fmla="*/ 1233417 h 1819452"/>
              <a:gd name="connsiteX0" fmla="*/ 0 w 3543837"/>
              <a:gd name="connsiteY0" fmla="*/ 1232978 h 1819013"/>
              <a:gd name="connsiteX1" fmla="*/ 741687 w 3543837"/>
              <a:gd name="connsiteY1" fmla="*/ 232280 h 1819013"/>
              <a:gd name="connsiteX2" fmla="*/ 2015727 w 3543837"/>
              <a:gd name="connsiteY2" fmla="*/ 36440 h 1819013"/>
              <a:gd name="connsiteX3" fmla="*/ 3308743 w 3543837"/>
              <a:gd name="connsiteY3" fmla="*/ 784425 h 1819013"/>
              <a:gd name="connsiteX4" fmla="*/ 3535680 w 3543837"/>
              <a:gd name="connsiteY4" fmla="*/ 1624964 h 1819013"/>
              <a:gd name="connsiteX5" fmla="*/ 3281781 w 3543837"/>
              <a:gd name="connsiteY5" fmla="*/ 1269529 h 1819013"/>
              <a:gd name="connsiteX6" fmla="*/ 2398693 w 3543837"/>
              <a:gd name="connsiteY6" fmla="*/ 483724 h 1819013"/>
              <a:gd name="connsiteX7" fmla="*/ 1521278 w 3543837"/>
              <a:gd name="connsiteY7" fmla="*/ 478619 h 1819013"/>
              <a:gd name="connsiteX8" fmla="*/ 593867 w 3543837"/>
              <a:gd name="connsiteY8" fmla="*/ 1818195 h 1819013"/>
              <a:gd name="connsiteX9" fmla="*/ 463296 w 3543837"/>
              <a:gd name="connsiteY9" fmla="*/ 1161668 h 1819013"/>
              <a:gd name="connsiteX10" fmla="*/ 0 w 3543837"/>
              <a:gd name="connsiteY10" fmla="*/ 1232978 h 1819013"/>
              <a:gd name="connsiteX0" fmla="*/ 0 w 3487171"/>
              <a:gd name="connsiteY0" fmla="*/ 1232978 h 1819013"/>
              <a:gd name="connsiteX1" fmla="*/ 741687 w 3487171"/>
              <a:gd name="connsiteY1" fmla="*/ 232280 h 1819013"/>
              <a:gd name="connsiteX2" fmla="*/ 2015727 w 3487171"/>
              <a:gd name="connsiteY2" fmla="*/ 36440 h 1819013"/>
              <a:gd name="connsiteX3" fmla="*/ 3308743 w 3487171"/>
              <a:gd name="connsiteY3" fmla="*/ 784425 h 1819013"/>
              <a:gd name="connsiteX4" fmla="*/ 3474720 w 3487171"/>
              <a:gd name="connsiteY4" fmla="*/ 1643252 h 1819013"/>
              <a:gd name="connsiteX5" fmla="*/ 3281781 w 3487171"/>
              <a:gd name="connsiteY5" fmla="*/ 1269529 h 1819013"/>
              <a:gd name="connsiteX6" fmla="*/ 2398693 w 3487171"/>
              <a:gd name="connsiteY6" fmla="*/ 483724 h 1819013"/>
              <a:gd name="connsiteX7" fmla="*/ 1521278 w 3487171"/>
              <a:gd name="connsiteY7" fmla="*/ 478619 h 1819013"/>
              <a:gd name="connsiteX8" fmla="*/ 593867 w 3487171"/>
              <a:gd name="connsiteY8" fmla="*/ 1818195 h 1819013"/>
              <a:gd name="connsiteX9" fmla="*/ 463296 w 3487171"/>
              <a:gd name="connsiteY9" fmla="*/ 1161668 h 1819013"/>
              <a:gd name="connsiteX10" fmla="*/ 0 w 3487171"/>
              <a:gd name="connsiteY10" fmla="*/ 1232978 h 1819013"/>
              <a:gd name="connsiteX0" fmla="*/ 0 w 3487171"/>
              <a:gd name="connsiteY0" fmla="*/ 1232978 h 1819013"/>
              <a:gd name="connsiteX1" fmla="*/ 741687 w 3487171"/>
              <a:gd name="connsiteY1" fmla="*/ 232280 h 1819013"/>
              <a:gd name="connsiteX2" fmla="*/ 2015727 w 3487171"/>
              <a:gd name="connsiteY2" fmla="*/ 36440 h 1819013"/>
              <a:gd name="connsiteX3" fmla="*/ 3308743 w 3487171"/>
              <a:gd name="connsiteY3" fmla="*/ 784425 h 1819013"/>
              <a:gd name="connsiteX4" fmla="*/ 3474720 w 3487171"/>
              <a:gd name="connsiteY4" fmla="*/ 1643252 h 1819013"/>
              <a:gd name="connsiteX5" fmla="*/ 3281781 w 3487171"/>
              <a:gd name="connsiteY5" fmla="*/ 1269529 h 1819013"/>
              <a:gd name="connsiteX6" fmla="*/ 2398693 w 3487171"/>
              <a:gd name="connsiteY6" fmla="*/ 483724 h 1819013"/>
              <a:gd name="connsiteX7" fmla="*/ 1521278 w 3487171"/>
              <a:gd name="connsiteY7" fmla="*/ 478619 h 1819013"/>
              <a:gd name="connsiteX8" fmla="*/ 593867 w 3487171"/>
              <a:gd name="connsiteY8" fmla="*/ 1818195 h 1819013"/>
              <a:gd name="connsiteX9" fmla="*/ 463296 w 3487171"/>
              <a:gd name="connsiteY9" fmla="*/ 1161668 h 1819013"/>
              <a:gd name="connsiteX10" fmla="*/ 0 w 3487171"/>
              <a:gd name="connsiteY10" fmla="*/ 1232978 h 1819013"/>
              <a:gd name="connsiteX0" fmla="*/ 0 w 3487171"/>
              <a:gd name="connsiteY0" fmla="*/ 1202741 h 1788776"/>
              <a:gd name="connsiteX1" fmla="*/ 741687 w 3487171"/>
              <a:gd name="connsiteY1" fmla="*/ 202043 h 1788776"/>
              <a:gd name="connsiteX2" fmla="*/ 2015727 w 3487171"/>
              <a:gd name="connsiteY2" fmla="*/ 42779 h 1788776"/>
              <a:gd name="connsiteX3" fmla="*/ 3308743 w 3487171"/>
              <a:gd name="connsiteY3" fmla="*/ 754188 h 1788776"/>
              <a:gd name="connsiteX4" fmla="*/ 3474720 w 3487171"/>
              <a:gd name="connsiteY4" fmla="*/ 1613015 h 1788776"/>
              <a:gd name="connsiteX5" fmla="*/ 3281781 w 3487171"/>
              <a:gd name="connsiteY5" fmla="*/ 1239292 h 1788776"/>
              <a:gd name="connsiteX6" fmla="*/ 2398693 w 3487171"/>
              <a:gd name="connsiteY6" fmla="*/ 453487 h 1788776"/>
              <a:gd name="connsiteX7" fmla="*/ 1521278 w 3487171"/>
              <a:gd name="connsiteY7" fmla="*/ 448382 h 1788776"/>
              <a:gd name="connsiteX8" fmla="*/ 593867 w 3487171"/>
              <a:gd name="connsiteY8" fmla="*/ 1787958 h 1788776"/>
              <a:gd name="connsiteX9" fmla="*/ 463296 w 3487171"/>
              <a:gd name="connsiteY9" fmla="*/ 1131431 h 1788776"/>
              <a:gd name="connsiteX10" fmla="*/ 0 w 3487171"/>
              <a:gd name="connsiteY10" fmla="*/ 1202741 h 1788776"/>
              <a:gd name="connsiteX0" fmla="*/ 0 w 3487171"/>
              <a:gd name="connsiteY0" fmla="*/ 1161177 h 1747212"/>
              <a:gd name="connsiteX1" fmla="*/ 741687 w 3487171"/>
              <a:gd name="connsiteY1" fmla="*/ 160479 h 1747212"/>
              <a:gd name="connsiteX2" fmla="*/ 2015727 w 3487171"/>
              <a:gd name="connsiteY2" fmla="*/ 56079 h 1747212"/>
              <a:gd name="connsiteX3" fmla="*/ 3308743 w 3487171"/>
              <a:gd name="connsiteY3" fmla="*/ 712624 h 1747212"/>
              <a:gd name="connsiteX4" fmla="*/ 3474720 w 3487171"/>
              <a:gd name="connsiteY4" fmla="*/ 1571451 h 1747212"/>
              <a:gd name="connsiteX5" fmla="*/ 3281781 w 3487171"/>
              <a:gd name="connsiteY5" fmla="*/ 1197728 h 1747212"/>
              <a:gd name="connsiteX6" fmla="*/ 2398693 w 3487171"/>
              <a:gd name="connsiteY6" fmla="*/ 411923 h 1747212"/>
              <a:gd name="connsiteX7" fmla="*/ 1521278 w 3487171"/>
              <a:gd name="connsiteY7" fmla="*/ 406818 h 1747212"/>
              <a:gd name="connsiteX8" fmla="*/ 593867 w 3487171"/>
              <a:gd name="connsiteY8" fmla="*/ 1746394 h 1747212"/>
              <a:gd name="connsiteX9" fmla="*/ 463296 w 3487171"/>
              <a:gd name="connsiteY9" fmla="*/ 1089867 h 1747212"/>
              <a:gd name="connsiteX10" fmla="*/ 0 w 3487171"/>
              <a:gd name="connsiteY10" fmla="*/ 1161177 h 1747212"/>
              <a:gd name="connsiteX0" fmla="*/ 0 w 3487171"/>
              <a:gd name="connsiteY0" fmla="*/ 1147678 h 1733713"/>
              <a:gd name="connsiteX1" fmla="*/ 790455 w 3487171"/>
              <a:gd name="connsiteY1" fmla="*/ 183556 h 1733713"/>
              <a:gd name="connsiteX2" fmla="*/ 2015727 w 3487171"/>
              <a:gd name="connsiteY2" fmla="*/ 42580 h 1733713"/>
              <a:gd name="connsiteX3" fmla="*/ 3308743 w 3487171"/>
              <a:gd name="connsiteY3" fmla="*/ 699125 h 1733713"/>
              <a:gd name="connsiteX4" fmla="*/ 3474720 w 3487171"/>
              <a:gd name="connsiteY4" fmla="*/ 1557952 h 1733713"/>
              <a:gd name="connsiteX5" fmla="*/ 3281781 w 3487171"/>
              <a:gd name="connsiteY5" fmla="*/ 1184229 h 1733713"/>
              <a:gd name="connsiteX6" fmla="*/ 2398693 w 3487171"/>
              <a:gd name="connsiteY6" fmla="*/ 398424 h 1733713"/>
              <a:gd name="connsiteX7" fmla="*/ 1521278 w 3487171"/>
              <a:gd name="connsiteY7" fmla="*/ 393319 h 1733713"/>
              <a:gd name="connsiteX8" fmla="*/ 593867 w 3487171"/>
              <a:gd name="connsiteY8" fmla="*/ 1732895 h 1733713"/>
              <a:gd name="connsiteX9" fmla="*/ 463296 w 3487171"/>
              <a:gd name="connsiteY9" fmla="*/ 1076368 h 1733713"/>
              <a:gd name="connsiteX10" fmla="*/ 0 w 3487171"/>
              <a:gd name="connsiteY10" fmla="*/ 1147678 h 1733713"/>
              <a:gd name="connsiteX0" fmla="*/ 0 w 3487171"/>
              <a:gd name="connsiteY0" fmla="*/ 1147678 h 1733713"/>
              <a:gd name="connsiteX1" fmla="*/ 790455 w 3487171"/>
              <a:gd name="connsiteY1" fmla="*/ 183556 h 1733713"/>
              <a:gd name="connsiteX2" fmla="*/ 2015727 w 3487171"/>
              <a:gd name="connsiteY2" fmla="*/ 42580 h 1733713"/>
              <a:gd name="connsiteX3" fmla="*/ 3308743 w 3487171"/>
              <a:gd name="connsiteY3" fmla="*/ 699125 h 1733713"/>
              <a:gd name="connsiteX4" fmla="*/ 3474720 w 3487171"/>
              <a:gd name="connsiteY4" fmla="*/ 1557952 h 1733713"/>
              <a:gd name="connsiteX5" fmla="*/ 3281781 w 3487171"/>
              <a:gd name="connsiteY5" fmla="*/ 1184229 h 1733713"/>
              <a:gd name="connsiteX6" fmla="*/ 2398693 w 3487171"/>
              <a:gd name="connsiteY6" fmla="*/ 398424 h 1733713"/>
              <a:gd name="connsiteX7" fmla="*/ 1521278 w 3487171"/>
              <a:gd name="connsiteY7" fmla="*/ 393319 h 1733713"/>
              <a:gd name="connsiteX8" fmla="*/ 593867 w 3487171"/>
              <a:gd name="connsiteY8" fmla="*/ 1732895 h 1733713"/>
              <a:gd name="connsiteX9" fmla="*/ 463296 w 3487171"/>
              <a:gd name="connsiteY9" fmla="*/ 1076368 h 1733713"/>
              <a:gd name="connsiteX10" fmla="*/ 0 w 3487171"/>
              <a:gd name="connsiteY10" fmla="*/ 1147678 h 1733713"/>
              <a:gd name="connsiteX0" fmla="*/ 0 w 3487171"/>
              <a:gd name="connsiteY0" fmla="*/ 1147678 h 1733713"/>
              <a:gd name="connsiteX1" fmla="*/ 790455 w 3487171"/>
              <a:gd name="connsiteY1" fmla="*/ 183556 h 1733713"/>
              <a:gd name="connsiteX2" fmla="*/ 2015727 w 3487171"/>
              <a:gd name="connsiteY2" fmla="*/ 42580 h 1733713"/>
              <a:gd name="connsiteX3" fmla="*/ 3308743 w 3487171"/>
              <a:gd name="connsiteY3" fmla="*/ 699125 h 1733713"/>
              <a:gd name="connsiteX4" fmla="*/ 3474720 w 3487171"/>
              <a:gd name="connsiteY4" fmla="*/ 1557952 h 1733713"/>
              <a:gd name="connsiteX5" fmla="*/ 3281781 w 3487171"/>
              <a:gd name="connsiteY5" fmla="*/ 1184229 h 1733713"/>
              <a:gd name="connsiteX6" fmla="*/ 2398693 w 3487171"/>
              <a:gd name="connsiteY6" fmla="*/ 398424 h 1733713"/>
              <a:gd name="connsiteX7" fmla="*/ 1521278 w 3487171"/>
              <a:gd name="connsiteY7" fmla="*/ 393319 h 1733713"/>
              <a:gd name="connsiteX8" fmla="*/ 593867 w 3487171"/>
              <a:gd name="connsiteY8" fmla="*/ 1732895 h 1733713"/>
              <a:gd name="connsiteX9" fmla="*/ 463296 w 3487171"/>
              <a:gd name="connsiteY9" fmla="*/ 1076368 h 1733713"/>
              <a:gd name="connsiteX10" fmla="*/ 0 w 3487171"/>
              <a:gd name="connsiteY10" fmla="*/ 1147678 h 1733713"/>
              <a:gd name="connsiteX0" fmla="*/ 27346 w 3514517"/>
              <a:gd name="connsiteY0" fmla="*/ 1147678 h 1733713"/>
              <a:gd name="connsiteX1" fmla="*/ 817801 w 3514517"/>
              <a:gd name="connsiteY1" fmla="*/ 183556 h 1733713"/>
              <a:gd name="connsiteX2" fmla="*/ 2043073 w 3514517"/>
              <a:gd name="connsiteY2" fmla="*/ 42580 h 1733713"/>
              <a:gd name="connsiteX3" fmla="*/ 3336089 w 3514517"/>
              <a:gd name="connsiteY3" fmla="*/ 699125 h 1733713"/>
              <a:gd name="connsiteX4" fmla="*/ 3502066 w 3514517"/>
              <a:gd name="connsiteY4" fmla="*/ 1557952 h 1733713"/>
              <a:gd name="connsiteX5" fmla="*/ 3309127 w 3514517"/>
              <a:gd name="connsiteY5" fmla="*/ 1184229 h 1733713"/>
              <a:gd name="connsiteX6" fmla="*/ 2426039 w 3514517"/>
              <a:gd name="connsiteY6" fmla="*/ 398424 h 1733713"/>
              <a:gd name="connsiteX7" fmla="*/ 1548624 w 3514517"/>
              <a:gd name="connsiteY7" fmla="*/ 393319 h 1733713"/>
              <a:gd name="connsiteX8" fmla="*/ 621213 w 3514517"/>
              <a:gd name="connsiteY8" fmla="*/ 1732895 h 1733713"/>
              <a:gd name="connsiteX9" fmla="*/ 490642 w 3514517"/>
              <a:gd name="connsiteY9" fmla="*/ 1076368 h 1733713"/>
              <a:gd name="connsiteX10" fmla="*/ 210227 w 3514517"/>
              <a:gd name="connsiteY10" fmla="*/ 1350687 h 1733713"/>
              <a:gd name="connsiteX11" fmla="*/ 27346 w 3514517"/>
              <a:gd name="connsiteY11" fmla="*/ 1147678 h 1733713"/>
              <a:gd name="connsiteX0" fmla="*/ 24268 w 3511439"/>
              <a:gd name="connsiteY0" fmla="*/ 1147678 h 1733713"/>
              <a:gd name="connsiteX1" fmla="*/ 814723 w 3511439"/>
              <a:gd name="connsiteY1" fmla="*/ 183556 h 1733713"/>
              <a:gd name="connsiteX2" fmla="*/ 2039995 w 3511439"/>
              <a:gd name="connsiteY2" fmla="*/ 42580 h 1733713"/>
              <a:gd name="connsiteX3" fmla="*/ 3333011 w 3511439"/>
              <a:gd name="connsiteY3" fmla="*/ 699125 h 1733713"/>
              <a:gd name="connsiteX4" fmla="*/ 3498988 w 3511439"/>
              <a:gd name="connsiteY4" fmla="*/ 1557952 h 1733713"/>
              <a:gd name="connsiteX5" fmla="*/ 3306049 w 3511439"/>
              <a:gd name="connsiteY5" fmla="*/ 1184229 h 1733713"/>
              <a:gd name="connsiteX6" fmla="*/ 2422961 w 3511439"/>
              <a:gd name="connsiteY6" fmla="*/ 398424 h 1733713"/>
              <a:gd name="connsiteX7" fmla="*/ 1545546 w 3511439"/>
              <a:gd name="connsiteY7" fmla="*/ 393319 h 1733713"/>
              <a:gd name="connsiteX8" fmla="*/ 618135 w 3511439"/>
              <a:gd name="connsiteY8" fmla="*/ 1732895 h 1733713"/>
              <a:gd name="connsiteX9" fmla="*/ 487564 w 3511439"/>
              <a:gd name="connsiteY9" fmla="*/ 1076368 h 1733713"/>
              <a:gd name="connsiteX10" fmla="*/ 243725 w 3511439"/>
              <a:gd name="connsiteY10" fmla="*/ 1368975 h 1733713"/>
              <a:gd name="connsiteX11" fmla="*/ 24268 w 3511439"/>
              <a:gd name="connsiteY11" fmla="*/ 1147678 h 1733713"/>
              <a:gd name="connsiteX0" fmla="*/ 24268 w 3511439"/>
              <a:gd name="connsiteY0" fmla="*/ 1147678 h 1733713"/>
              <a:gd name="connsiteX1" fmla="*/ 814723 w 3511439"/>
              <a:gd name="connsiteY1" fmla="*/ 183556 h 1733713"/>
              <a:gd name="connsiteX2" fmla="*/ 2039995 w 3511439"/>
              <a:gd name="connsiteY2" fmla="*/ 42580 h 1733713"/>
              <a:gd name="connsiteX3" fmla="*/ 3333011 w 3511439"/>
              <a:gd name="connsiteY3" fmla="*/ 699125 h 1733713"/>
              <a:gd name="connsiteX4" fmla="*/ 3498988 w 3511439"/>
              <a:gd name="connsiteY4" fmla="*/ 1557952 h 1733713"/>
              <a:gd name="connsiteX5" fmla="*/ 3306049 w 3511439"/>
              <a:gd name="connsiteY5" fmla="*/ 1184229 h 1733713"/>
              <a:gd name="connsiteX6" fmla="*/ 2422961 w 3511439"/>
              <a:gd name="connsiteY6" fmla="*/ 398424 h 1733713"/>
              <a:gd name="connsiteX7" fmla="*/ 1545546 w 3511439"/>
              <a:gd name="connsiteY7" fmla="*/ 393319 h 1733713"/>
              <a:gd name="connsiteX8" fmla="*/ 618135 w 3511439"/>
              <a:gd name="connsiteY8" fmla="*/ 1732895 h 1733713"/>
              <a:gd name="connsiteX9" fmla="*/ 487564 w 3511439"/>
              <a:gd name="connsiteY9" fmla="*/ 1076368 h 1733713"/>
              <a:gd name="connsiteX10" fmla="*/ 243725 w 3511439"/>
              <a:gd name="connsiteY10" fmla="*/ 1368975 h 1733713"/>
              <a:gd name="connsiteX11" fmla="*/ 24268 w 3511439"/>
              <a:gd name="connsiteY11" fmla="*/ 1147678 h 1733713"/>
              <a:gd name="connsiteX0" fmla="*/ 24268 w 3511439"/>
              <a:gd name="connsiteY0" fmla="*/ 1147678 h 1733666"/>
              <a:gd name="connsiteX1" fmla="*/ 814723 w 3511439"/>
              <a:gd name="connsiteY1" fmla="*/ 183556 h 1733666"/>
              <a:gd name="connsiteX2" fmla="*/ 2039995 w 3511439"/>
              <a:gd name="connsiteY2" fmla="*/ 42580 h 1733666"/>
              <a:gd name="connsiteX3" fmla="*/ 3333011 w 3511439"/>
              <a:gd name="connsiteY3" fmla="*/ 699125 h 1733666"/>
              <a:gd name="connsiteX4" fmla="*/ 3498988 w 3511439"/>
              <a:gd name="connsiteY4" fmla="*/ 1557952 h 1733666"/>
              <a:gd name="connsiteX5" fmla="*/ 3306049 w 3511439"/>
              <a:gd name="connsiteY5" fmla="*/ 1184229 h 1733666"/>
              <a:gd name="connsiteX6" fmla="*/ 2422961 w 3511439"/>
              <a:gd name="connsiteY6" fmla="*/ 398424 h 1733666"/>
              <a:gd name="connsiteX7" fmla="*/ 1545546 w 3511439"/>
              <a:gd name="connsiteY7" fmla="*/ 393319 h 1733666"/>
              <a:gd name="connsiteX8" fmla="*/ 618135 w 3511439"/>
              <a:gd name="connsiteY8" fmla="*/ 1732895 h 1733666"/>
              <a:gd name="connsiteX9" fmla="*/ 469276 w 3511439"/>
              <a:gd name="connsiteY9" fmla="*/ 1015408 h 1733666"/>
              <a:gd name="connsiteX10" fmla="*/ 243725 w 3511439"/>
              <a:gd name="connsiteY10" fmla="*/ 1368975 h 1733666"/>
              <a:gd name="connsiteX11" fmla="*/ 24268 w 3511439"/>
              <a:gd name="connsiteY11" fmla="*/ 1147678 h 1733666"/>
              <a:gd name="connsiteX0" fmla="*/ 24268 w 3511439"/>
              <a:gd name="connsiteY0" fmla="*/ 1147678 h 1733865"/>
              <a:gd name="connsiteX1" fmla="*/ 814723 w 3511439"/>
              <a:gd name="connsiteY1" fmla="*/ 183556 h 1733865"/>
              <a:gd name="connsiteX2" fmla="*/ 2039995 w 3511439"/>
              <a:gd name="connsiteY2" fmla="*/ 42580 h 1733865"/>
              <a:gd name="connsiteX3" fmla="*/ 3333011 w 3511439"/>
              <a:gd name="connsiteY3" fmla="*/ 699125 h 1733865"/>
              <a:gd name="connsiteX4" fmla="*/ 3498988 w 3511439"/>
              <a:gd name="connsiteY4" fmla="*/ 1557952 h 1733865"/>
              <a:gd name="connsiteX5" fmla="*/ 3306049 w 3511439"/>
              <a:gd name="connsiteY5" fmla="*/ 1184229 h 1733865"/>
              <a:gd name="connsiteX6" fmla="*/ 2422961 w 3511439"/>
              <a:gd name="connsiteY6" fmla="*/ 398424 h 1733865"/>
              <a:gd name="connsiteX7" fmla="*/ 1545546 w 3511439"/>
              <a:gd name="connsiteY7" fmla="*/ 393319 h 1733865"/>
              <a:gd name="connsiteX8" fmla="*/ 618135 w 3511439"/>
              <a:gd name="connsiteY8" fmla="*/ 1732895 h 1733865"/>
              <a:gd name="connsiteX9" fmla="*/ 469276 w 3511439"/>
              <a:gd name="connsiteY9" fmla="*/ 1015408 h 1733865"/>
              <a:gd name="connsiteX10" fmla="*/ 243725 w 3511439"/>
              <a:gd name="connsiteY10" fmla="*/ 1368975 h 1733865"/>
              <a:gd name="connsiteX11" fmla="*/ 24268 w 3511439"/>
              <a:gd name="connsiteY11" fmla="*/ 1147678 h 1733865"/>
              <a:gd name="connsiteX0" fmla="*/ 24268 w 3511439"/>
              <a:gd name="connsiteY0" fmla="*/ 1147678 h 1733818"/>
              <a:gd name="connsiteX1" fmla="*/ 814723 w 3511439"/>
              <a:gd name="connsiteY1" fmla="*/ 183556 h 1733818"/>
              <a:gd name="connsiteX2" fmla="*/ 2039995 w 3511439"/>
              <a:gd name="connsiteY2" fmla="*/ 42580 h 1733818"/>
              <a:gd name="connsiteX3" fmla="*/ 3333011 w 3511439"/>
              <a:gd name="connsiteY3" fmla="*/ 699125 h 1733818"/>
              <a:gd name="connsiteX4" fmla="*/ 3498988 w 3511439"/>
              <a:gd name="connsiteY4" fmla="*/ 1557952 h 1733818"/>
              <a:gd name="connsiteX5" fmla="*/ 3306049 w 3511439"/>
              <a:gd name="connsiteY5" fmla="*/ 1184229 h 1733818"/>
              <a:gd name="connsiteX6" fmla="*/ 2422961 w 3511439"/>
              <a:gd name="connsiteY6" fmla="*/ 398424 h 1733818"/>
              <a:gd name="connsiteX7" fmla="*/ 1545546 w 3511439"/>
              <a:gd name="connsiteY7" fmla="*/ 393319 h 1733818"/>
              <a:gd name="connsiteX8" fmla="*/ 618135 w 3511439"/>
              <a:gd name="connsiteY8" fmla="*/ 1732895 h 1733818"/>
              <a:gd name="connsiteX9" fmla="*/ 426604 w 3511439"/>
              <a:gd name="connsiteY9" fmla="*/ 972736 h 1733818"/>
              <a:gd name="connsiteX10" fmla="*/ 243725 w 3511439"/>
              <a:gd name="connsiteY10" fmla="*/ 1368975 h 1733818"/>
              <a:gd name="connsiteX11" fmla="*/ 24268 w 3511439"/>
              <a:gd name="connsiteY11" fmla="*/ 1147678 h 1733818"/>
              <a:gd name="connsiteX0" fmla="*/ 24268 w 3511439"/>
              <a:gd name="connsiteY0" fmla="*/ 1147678 h 1733901"/>
              <a:gd name="connsiteX1" fmla="*/ 814723 w 3511439"/>
              <a:gd name="connsiteY1" fmla="*/ 183556 h 1733901"/>
              <a:gd name="connsiteX2" fmla="*/ 2039995 w 3511439"/>
              <a:gd name="connsiteY2" fmla="*/ 42580 h 1733901"/>
              <a:gd name="connsiteX3" fmla="*/ 3333011 w 3511439"/>
              <a:gd name="connsiteY3" fmla="*/ 699125 h 1733901"/>
              <a:gd name="connsiteX4" fmla="*/ 3498988 w 3511439"/>
              <a:gd name="connsiteY4" fmla="*/ 1557952 h 1733901"/>
              <a:gd name="connsiteX5" fmla="*/ 3306049 w 3511439"/>
              <a:gd name="connsiteY5" fmla="*/ 1184229 h 1733901"/>
              <a:gd name="connsiteX6" fmla="*/ 2422961 w 3511439"/>
              <a:gd name="connsiteY6" fmla="*/ 398424 h 1733901"/>
              <a:gd name="connsiteX7" fmla="*/ 1545546 w 3511439"/>
              <a:gd name="connsiteY7" fmla="*/ 393319 h 1733901"/>
              <a:gd name="connsiteX8" fmla="*/ 618135 w 3511439"/>
              <a:gd name="connsiteY8" fmla="*/ 1732895 h 1733901"/>
              <a:gd name="connsiteX9" fmla="*/ 347356 w 3511439"/>
              <a:gd name="connsiteY9" fmla="*/ 1045888 h 1733901"/>
              <a:gd name="connsiteX10" fmla="*/ 243725 w 3511439"/>
              <a:gd name="connsiteY10" fmla="*/ 1368975 h 1733901"/>
              <a:gd name="connsiteX11" fmla="*/ 24268 w 3511439"/>
              <a:gd name="connsiteY11" fmla="*/ 1147678 h 1733901"/>
              <a:gd name="connsiteX0" fmla="*/ 23387 w 3510558"/>
              <a:gd name="connsiteY0" fmla="*/ 1147678 h 1733901"/>
              <a:gd name="connsiteX1" fmla="*/ 813842 w 3510558"/>
              <a:gd name="connsiteY1" fmla="*/ 183556 h 1733901"/>
              <a:gd name="connsiteX2" fmla="*/ 2039114 w 3510558"/>
              <a:gd name="connsiteY2" fmla="*/ 42580 h 1733901"/>
              <a:gd name="connsiteX3" fmla="*/ 3332130 w 3510558"/>
              <a:gd name="connsiteY3" fmla="*/ 699125 h 1733901"/>
              <a:gd name="connsiteX4" fmla="*/ 3498107 w 3510558"/>
              <a:gd name="connsiteY4" fmla="*/ 1557952 h 1733901"/>
              <a:gd name="connsiteX5" fmla="*/ 3305168 w 3510558"/>
              <a:gd name="connsiteY5" fmla="*/ 1184229 h 1733901"/>
              <a:gd name="connsiteX6" fmla="*/ 2422080 w 3510558"/>
              <a:gd name="connsiteY6" fmla="*/ 398424 h 1733901"/>
              <a:gd name="connsiteX7" fmla="*/ 1544665 w 3510558"/>
              <a:gd name="connsiteY7" fmla="*/ 393319 h 1733901"/>
              <a:gd name="connsiteX8" fmla="*/ 617254 w 3510558"/>
              <a:gd name="connsiteY8" fmla="*/ 1732895 h 1733901"/>
              <a:gd name="connsiteX9" fmla="*/ 346475 w 3510558"/>
              <a:gd name="connsiteY9" fmla="*/ 1045888 h 1733901"/>
              <a:gd name="connsiteX10" fmla="*/ 255036 w 3510558"/>
              <a:gd name="connsiteY10" fmla="*/ 1381167 h 1733901"/>
              <a:gd name="connsiteX11" fmla="*/ 23387 w 3510558"/>
              <a:gd name="connsiteY11" fmla="*/ 1147678 h 1733901"/>
              <a:gd name="connsiteX0" fmla="*/ 40772 w 3527943"/>
              <a:gd name="connsiteY0" fmla="*/ 1147678 h 1733901"/>
              <a:gd name="connsiteX1" fmla="*/ 831227 w 3527943"/>
              <a:gd name="connsiteY1" fmla="*/ 183556 h 1733901"/>
              <a:gd name="connsiteX2" fmla="*/ 2056499 w 3527943"/>
              <a:gd name="connsiteY2" fmla="*/ 42580 h 1733901"/>
              <a:gd name="connsiteX3" fmla="*/ 3349515 w 3527943"/>
              <a:gd name="connsiteY3" fmla="*/ 699125 h 1733901"/>
              <a:gd name="connsiteX4" fmla="*/ 3515492 w 3527943"/>
              <a:gd name="connsiteY4" fmla="*/ 1557952 h 1733901"/>
              <a:gd name="connsiteX5" fmla="*/ 3322553 w 3527943"/>
              <a:gd name="connsiteY5" fmla="*/ 1184229 h 1733901"/>
              <a:gd name="connsiteX6" fmla="*/ 2439465 w 3527943"/>
              <a:gd name="connsiteY6" fmla="*/ 398424 h 1733901"/>
              <a:gd name="connsiteX7" fmla="*/ 1562050 w 3527943"/>
              <a:gd name="connsiteY7" fmla="*/ 393319 h 1733901"/>
              <a:gd name="connsiteX8" fmla="*/ 634639 w 3527943"/>
              <a:gd name="connsiteY8" fmla="*/ 1732895 h 1733901"/>
              <a:gd name="connsiteX9" fmla="*/ 363860 w 3527943"/>
              <a:gd name="connsiteY9" fmla="*/ 1045888 h 1733901"/>
              <a:gd name="connsiteX10" fmla="*/ 272421 w 3527943"/>
              <a:gd name="connsiteY10" fmla="*/ 1381167 h 1733901"/>
              <a:gd name="connsiteX11" fmla="*/ 40772 w 3527943"/>
              <a:gd name="connsiteY11" fmla="*/ 1147678 h 1733901"/>
              <a:gd name="connsiteX0" fmla="*/ 40772 w 3527943"/>
              <a:gd name="connsiteY0" fmla="*/ 1147678 h 1733307"/>
              <a:gd name="connsiteX1" fmla="*/ 831227 w 3527943"/>
              <a:gd name="connsiteY1" fmla="*/ 183556 h 1733307"/>
              <a:gd name="connsiteX2" fmla="*/ 2056499 w 3527943"/>
              <a:gd name="connsiteY2" fmla="*/ 42580 h 1733307"/>
              <a:gd name="connsiteX3" fmla="*/ 3349515 w 3527943"/>
              <a:gd name="connsiteY3" fmla="*/ 699125 h 1733307"/>
              <a:gd name="connsiteX4" fmla="*/ 3515492 w 3527943"/>
              <a:gd name="connsiteY4" fmla="*/ 1557952 h 1733307"/>
              <a:gd name="connsiteX5" fmla="*/ 3322553 w 3527943"/>
              <a:gd name="connsiteY5" fmla="*/ 1184229 h 1733307"/>
              <a:gd name="connsiteX6" fmla="*/ 2439465 w 3527943"/>
              <a:gd name="connsiteY6" fmla="*/ 398424 h 1733307"/>
              <a:gd name="connsiteX7" fmla="*/ 1562050 w 3527943"/>
              <a:gd name="connsiteY7" fmla="*/ 393319 h 1733307"/>
              <a:gd name="connsiteX8" fmla="*/ 634639 w 3527943"/>
              <a:gd name="connsiteY8" fmla="*/ 1732895 h 1733307"/>
              <a:gd name="connsiteX9" fmla="*/ 363860 w 3527943"/>
              <a:gd name="connsiteY9" fmla="*/ 1045888 h 1733307"/>
              <a:gd name="connsiteX10" fmla="*/ 272421 w 3527943"/>
              <a:gd name="connsiteY10" fmla="*/ 1381167 h 1733307"/>
              <a:gd name="connsiteX11" fmla="*/ 40772 w 3527943"/>
              <a:gd name="connsiteY11" fmla="*/ 1147678 h 1733307"/>
              <a:gd name="connsiteX0" fmla="*/ 40772 w 3527943"/>
              <a:gd name="connsiteY0" fmla="*/ 1147678 h 1733356"/>
              <a:gd name="connsiteX1" fmla="*/ 831227 w 3527943"/>
              <a:gd name="connsiteY1" fmla="*/ 183556 h 1733356"/>
              <a:gd name="connsiteX2" fmla="*/ 2056499 w 3527943"/>
              <a:gd name="connsiteY2" fmla="*/ 42580 h 1733356"/>
              <a:gd name="connsiteX3" fmla="*/ 3349515 w 3527943"/>
              <a:gd name="connsiteY3" fmla="*/ 699125 h 1733356"/>
              <a:gd name="connsiteX4" fmla="*/ 3515492 w 3527943"/>
              <a:gd name="connsiteY4" fmla="*/ 1557952 h 1733356"/>
              <a:gd name="connsiteX5" fmla="*/ 3322553 w 3527943"/>
              <a:gd name="connsiteY5" fmla="*/ 1184229 h 1733356"/>
              <a:gd name="connsiteX6" fmla="*/ 2439465 w 3527943"/>
              <a:gd name="connsiteY6" fmla="*/ 398424 h 1733356"/>
              <a:gd name="connsiteX7" fmla="*/ 1562050 w 3527943"/>
              <a:gd name="connsiteY7" fmla="*/ 393319 h 1733356"/>
              <a:gd name="connsiteX8" fmla="*/ 634639 w 3527943"/>
              <a:gd name="connsiteY8" fmla="*/ 1732895 h 1733356"/>
              <a:gd name="connsiteX9" fmla="*/ 363860 w 3527943"/>
              <a:gd name="connsiteY9" fmla="*/ 1045888 h 1733356"/>
              <a:gd name="connsiteX10" fmla="*/ 272421 w 3527943"/>
              <a:gd name="connsiteY10" fmla="*/ 1381167 h 1733356"/>
              <a:gd name="connsiteX11" fmla="*/ 40772 w 3527943"/>
              <a:gd name="connsiteY11" fmla="*/ 1147678 h 1733356"/>
              <a:gd name="connsiteX0" fmla="*/ 40772 w 3527943"/>
              <a:gd name="connsiteY0" fmla="*/ 1147678 h 1733333"/>
              <a:gd name="connsiteX1" fmla="*/ 831227 w 3527943"/>
              <a:gd name="connsiteY1" fmla="*/ 183556 h 1733333"/>
              <a:gd name="connsiteX2" fmla="*/ 2056499 w 3527943"/>
              <a:gd name="connsiteY2" fmla="*/ 42580 h 1733333"/>
              <a:gd name="connsiteX3" fmla="*/ 3349515 w 3527943"/>
              <a:gd name="connsiteY3" fmla="*/ 699125 h 1733333"/>
              <a:gd name="connsiteX4" fmla="*/ 3515492 w 3527943"/>
              <a:gd name="connsiteY4" fmla="*/ 1557952 h 1733333"/>
              <a:gd name="connsiteX5" fmla="*/ 3322553 w 3527943"/>
              <a:gd name="connsiteY5" fmla="*/ 1184229 h 1733333"/>
              <a:gd name="connsiteX6" fmla="*/ 2439465 w 3527943"/>
              <a:gd name="connsiteY6" fmla="*/ 398424 h 1733333"/>
              <a:gd name="connsiteX7" fmla="*/ 1562050 w 3527943"/>
              <a:gd name="connsiteY7" fmla="*/ 393319 h 1733333"/>
              <a:gd name="connsiteX8" fmla="*/ 634639 w 3527943"/>
              <a:gd name="connsiteY8" fmla="*/ 1732895 h 1733333"/>
              <a:gd name="connsiteX9" fmla="*/ 363860 w 3527943"/>
              <a:gd name="connsiteY9" fmla="*/ 1045888 h 1733333"/>
              <a:gd name="connsiteX10" fmla="*/ 272421 w 3527943"/>
              <a:gd name="connsiteY10" fmla="*/ 1381167 h 1733333"/>
              <a:gd name="connsiteX11" fmla="*/ 40772 w 3527943"/>
              <a:gd name="connsiteY11" fmla="*/ 1147678 h 1733333"/>
              <a:gd name="connsiteX0" fmla="*/ 40772 w 3527943"/>
              <a:gd name="connsiteY0" fmla="*/ 1147678 h 1733333"/>
              <a:gd name="connsiteX1" fmla="*/ 831227 w 3527943"/>
              <a:gd name="connsiteY1" fmla="*/ 183556 h 1733333"/>
              <a:gd name="connsiteX2" fmla="*/ 2056499 w 3527943"/>
              <a:gd name="connsiteY2" fmla="*/ 42580 h 1733333"/>
              <a:gd name="connsiteX3" fmla="*/ 3349515 w 3527943"/>
              <a:gd name="connsiteY3" fmla="*/ 699125 h 1733333"/>
              <a:gd name="connsiteX4" fmla="*/ 3515492 w 3527943"/>
              <a:gd name="connsiteY4" fmla="*/ 1557952 h 1733333"/>
              <a:gd name="connsiteX5" fmla="*/ 3322553 w 3527943"/>
              <a:gd name="connsiteY5" fmla="*/ 1184229 h 1733333"/>
              <a:gd name="connsiteX6" fmla="*/ 2439465 w 3527943"/>
              <a:gd name="connsiteY6" fmla="*/ 398424 h 1733333"/>
              <a:gd name="connsiteX7" fmla="*/ 1562050 w 3527943"/>
              <a:gd name="connsiteY7" fmla="*/ 393319 h 1733333"/>
              <a:gd name="connsiteX8" fmla="*/ 634639 w 3527943"/>
              <a:gd name="connsiteY8" fmla="*/ 1732895 h 1733333"/>
              <a:gd name="connsiteX9" fmla="*/ 363860 w 3527943"/>
              <a:gd name="connsiteY9" fmla="*/ 1045888 h 1733333"/>
              <a:gd name="connsiteX10" fmla="*/ 272421 w 3527943"/>
              <a:gd name="connsiteY10" fmla="*/ 1381167 h 1733333"/>
              <a:gd name="connsiteX11" fmla="*/ 40772 w 3527943"/>
              <a:gd name="connsiteY11" fmla="*/ 1147678 h 1733333"/>
              <a:gd name="connsiteX0" fmla="*/ 40772 w 3527943"/>
              <a:gd name="connsiteY0" fmla="*/ 1139430 h 1725085"/>
              <a:gd name="connsiteX1" fmla="*/ 927604 w 3527943"/>
              <a:gd name="connsiteY1" fmla="*/ 203035 h 1725085"/>
              <a:gd name="connsiteX2" fmla="*/ 2056499 w 3527943"/>
              <a:gd name="connsiteY2" fmla="*/ 34332 h 1725085"/>
              <a:gd name="connsiteX3" fmla="*/ 3349515 w 3527943"/>
              <a:gd name="connsiteY3" fmla="*/ 690877 h 1725085"/>
              <a:gd name="connsiteX4" fmla="*/ 3515492 w 3527943"/>
              <a:gd name="connsiteY4" fmla="*/ 1549704 h 1725085"/>
              <a:gd name="connsiteX5" fmla="*/ 3322553 w 3527943"/>
              <a:gd name="connsiteY5" fmla="*/ 1175981 h 1725085"/>
              <a:gd name="connsiteX6" fmla="*/ 2439465 w 3527943"/>
              <a:gd name="connsiteY6" fmla="*/ 390176 h 1725085"/>
              <a:gd name="connsiteX7" fmla="*/ 1562050 w 3527943"/>
              <a:gd name="connsiteY7" fmla="*/ 385071 h 1725085"/>
              <a:gd name="connsiteX8" fmla="*/ 634639 w 3527943"/>
              <a:gd name="connsiteY8" fmla="*/ 1724647 h 1725085"/>
              <a:gd name="connsiteX9" fmla="*/ 363860 w 3527943"/>
              <a:gd name="connsiteY9" fmla="*/ 1037640 h 1725085"/>
              <a:gd name="connsiteX10" fmla="*/ 272421 w 3527943"/>
              <a:gd name="connsiteY10" fmla="*/ 1372919 h 1725085"/>
              <a:gd name="connsiteX11" fmla="*/ 40772 w 3527943"/>
              <a:gd name="connsiteY11" fmla="*/ 1139430 h 1725085"/>
              <a:gd name="connsiteX0" fmla="*/ 46851 w 3503904"/>
              <a:gd name="connsiteY0" fmla="*/ 1139430 h 1725085"/>
              <a:gd name="connsiteX1" fmla="*/ 903565 w 3503904"/>
              <a:gd name="connsiteY1" fmla="*/ 203035 h 1725085"/>
              <a:gd name="connsiteX2" fmla="*/ 2032460 w 3503904"/>
              <a:gd name="connsiteY2" fmla="*/ 34332 h 1725085"/>
              <a:gd name="connsiteX3" fmla="*/ 3325476 w 3503904"/>
              <a:gd name="connsiteY3" fmla="*/ 690877 h 1725085"/>
              <a:gd name="connsiteX4" fmla="*/ 3491453 w 3503904"/>
              <a:gd name="connsiteY4" fmla="*/ 1549704 h 1725085"/>
              <a:gd name="connsiteX5" fmla="*/ 3298514 w 3503904"/>
              <a:gd name="connsiteY5" fmla="*/ 1175981 h 1725085"/>
              <a:gd name="connsiteX6" fmla="*/ 2415426 w 3503904"/>
              <a:gd name="connsiteY6" fmla="*/ 390176 h 1725085"/>
              <a:gd name="connsiteX7" fmla="*/ 1538011 w 3503904"/>
              <a:gd name="connsiteY7" fmla="*/ 385071 h 1725085"/>
              <a:gd name="connsiteX8" fmla="*/ 610600 w 3503904"/>
              <a:gd name="connsiteY8" fmla="*/ 1724647 h 1725085"/>
              <a:gd name="connsiteX9" fmla="*/ 339821 w 3503904"/>
              <a:gd name="connsiteY9" fmla="*/ 1037640 h 1725085"/>
              <a:gd name="connsiteX10" fmla="*/ 248382 w 3503904"/>
              <a:gd name="connsiteY10" fmla="*/ 1372919 h 1725085"/>
              <a:gd name="connsiteX11" fmla="*/ 46851 w 3503904"/>
              <a:gd name="connsiteY11" fmla="*/ 1139430 h 1725085"/>
              <a:gd name="connsiteX0" fmla="*/ 37709 w 3494762"/>
              <a:gd name="connsiteY0" fmla="*/ 1139430 h 1725085"/>
              <a:gd name="connsiteX1" fmla="*/ 894423 w 3494762"/>
              <a:gd name="connsiteY1" fmla="*/ 203035 h 1725085"/>
              <a:gd name="connsiteX2" fmla="*/ 2023318 w 3494762"/>
              <a:gd name="connsiteY2" fmla="*/ 34332 h 1725085"/>
              <a:gd name="connsiteX3" fmla="*/ 3316334 w 3494762"/>
              <a:gd name="connsiteY3" fmla="*/ 690877 h 1725085"/>
              <a:gd name="connsiteX4" fmla="*/ 3482311 w 3494762"/>
              <a:gd name="connsiteY4" fmla="*/ 1549704 h 1725085"/>
              <a:gd name="connsiteX5" fmla="*/ 3289372 w 3494762"/>
              <a:gd name="connsiteY5" fmla="*/ 1175981 h 1725085"/>
              <a:gd name="connsiteX6" fmla="*/ 2406284 w 3494762"/>
              <a:gd name="connsiteY6" fmla="*/ 390176 h 1725085"/>
              <a:gd name="connsiteX7" fmla="*/ 1528869 w 3494762"/>
              <a:gd name="connsiteY7" fmla="*/ 385071 h 1725085"/>
              <a:gd name="connsiteX8" fmla="*/ 601458 w 3494762"/>
              <a:gd name="connsiteY8" fmla="*/ 1724647 h 1725085"/>
              <a:gd name="connsiteX9" fmla="*/ 330679 w 3494762"/>
              <a:gd name="connsiteY9" fmla="*/ 1037640 h 1725085"/>
              <a:gd name="connsiteX10" fmla="*/ 287429 w 3494762"/>
              <a:gd name="connsiteY10" fmla="*/ 1389555 h 1725085"/>
              <a:gd name="connsiteX11" fmla="*/ 37709 w 3494762"/>
              <a:gd name="connsiteY11" fmla="*/ 1139430 h 1725085"/>
              <a:gd name="connsiteX0" fmla="*/ 37709 w 3494762"/>
              <a:gd name="connsiteY0" fmla="*/ 1139430 h 1725095"/>
              <a:gd name="connsiteX1" fmla="*/ 894423 w 3494762"/>
              <a:gd name="connsiteY1" fmla="*/ 203035 h 1725095"/>
              <a:gd name="connsiteX2" fmla="*/ 2023318 w 3494762"/>
              <a:gd name="connsiteY2" fmla="*/ 34332 h 1725095"/>
              <a:gd name="connsiteX3" fmla="*/ 3316334 w 3494762"/>
              <a:gd name="connsiteY3" fmla="*/ 690877 h 1725095"/>
              <a:gd name="connsiteX4" fmla="*/ 3482311 w 3494762"/>
              <a:gd name="connsiteY4" fmla="*/ 1549704 h 1725095"/>
              <a:gd name="connsiteX5" fmla="*/ 3289372 w 3494762"/>
              <a:gd name="connsiteY5" fmla="*/ 1175981 h 1725095"/>
              <a:gd name="connsiteX6" fmla="*/ 2406284 w 3494762"/>
              <a:gd name="connsiteY6" fmla="*/ 390176 h 1725095"/>
              <a:gd name="connsiteX7" fmla="*/ 1528869 w 3494762"/>
              <a:gd name="connsiteY7" fmla="*/ 385071 h 1725095"/>
              <a:gd name="connsiteX8" fmla="*/ 601458 w 3494762"/>
              <a:gd name="connsiteY8" fmla="*/ 1724647 h 1725095"/>
              <a:gd name="connsiteX9" fmla="*/ 342727 w 3494762"/>
              <a:gd name="connsiteY9" fmla="*/ 1054277 h 1725095"/>
              <a:gd name="connsiteX10" fmla="*/ 287429 w 3494762"/>
              <a:gd name="connsiteY10" fmla="*/ 1389555 h 1725095"/>
              <a:gd name="connsiteX11" fmla="*/ 37709 w 3494762"/>
              <a:gd name="connsiteY11" fmla="*/ 1139430 h 1725095"/>
              <a:gd name="connsiteX0" fmla="*/ 37709 w 3494762"/>
              <a:gd name="connsiteY0" fmla="*/ 1139430 h 1725095"/>
              <a:gd name="connsiteX1" fmla="*/ 894423 w 3494762"/>
              <a:gd name="connsiteY1" fmla="*/ 203035 h 1725095"/>
              <a:gd name="connsiteX2" fmla="*/ 2023318 w 3494762"/>
              <a:gd name="connsiteY2" fmla="*/ 34332 h 1725095"/>
              <a:gd name="connsiteX3" fmla="*/ 3316334 w 3494762"/>
              <a:gd name="connsiteY3" fmla="*/ 690877 h 1725095"/>
              <a:gd name="connsiteX4" fmla="*/ 3482311 w 3494762"/>
              <a:gd name="connsiteY4" fmla="*/ 1549704 h 1725095"/>
              <a:gd name="connsiteX5" fmla="*/ 3289372 w 3494762"/>
              <a:gd name="connsiteY5" fmla="*/ 1175981 h 1725095"/>
              <a:gd name="connsiteX6" fmla="*/ 2406284 w 3494762"/>
              <a:gd name="connsiteY6" fmla="*/ 390176 h 1725095"/>
              <a:gd name="connsiteX7" fmla="*/ 1528869 w 3494762"/>
              <a:gd name="connsiteY7" fmla="*/ 385071 h 1725095"/>
              <a:gd name="connsiteX8" fmla="*/ 601458 w 3494762"/>
              <a:gd name="connsiteY8" fmla="*/ 1724647 h 1725095"/>
              <a:gd name="connsiteX9" fmla="*/ 342727 w 3494762"/>
              <a:gd name="connsiteY9" fmla="*/ 1054277 h 1725095"/>
              <a:gd name="connsiteX10" fmla="*/ 287429 w 3494762"/>
              <a:gd name="connsiteY10" fmla="*/ 1389555 h 1725095"/>
              <a:gd name="connsiteX11" fmla="*/ 37709 w 3494762"/>
              <a:gd name="connsiteY11" fmla="*/ 1139430 h 1725095"/>
              <a:gd name="connsiteX0" fmla="*/ 37709 w 3494762"/>
              <a:gd name="connsiteY0" fmla="*/ 1144993 h 1730658"/>
              <a:gd name="connsiteX1" fmla="*/ 894423 w 3494762"/>
              <a:gd name="connsiteY1" fmla="*/ 208598 h 1730658"/>
              <a:gd name="connsiteX2" fmla="*/ 2023318 w 3494762"/>
              <a:gd name="connsiteY2" fmla="*/ 39895 h 1730658"/>
              <a:gd name="connsiteX3" fmla="*/ 3316334 w 3494762"/>
              <a:gd name="connsiteY3" fmla="*/ 696440 h 1730658"/>
              <a:gd name="connsiteX4" fmla="*/ 3482311 w 3494762"/>
              <a:gd name="connsiteY4" fmla="*/ 1555267 h 1730658"/>
              <a:gd name="connsiteX5" fmla="*/ 3289372 w 3494762"/>
              <a:gd name="connsiteY5" fmla="*/ 1181544 h 1730658"/>
              <a:gd name="connsiteX6" fmla="*/ 2406284 w 3494762"/>
              <a:gd name="connsiteY6" fmla="*/ 395739 h 1730658"/>
              <a:gd name="connsiteX7" fmla="*/ 1528869 w 3494762"/>
              <a:gd name="connsiteY7" fmla="*/ 390634 h 1730658"/>
              <a:gd name="connsiteX8" fmla="*/ 601458 w 3494762"/>
              <a:gd name="connsiteY8" fmla="*/ 1730210 h 1730658"/>
              <a:gd name="connsiteX9" fmla="*/ 342727 w 3494762"/>
              <a:gd name="connsiteY9" fmla="*/ 1059840 h 1730658"/>
              <a:gd name="connsiteX10" fmla="*/ 287429 w 3494762"/>
              <a:gd name="connsiteY10" fmla="*/ 1395118 h 1730658"/>
              <a:gd name="connsiteX11" fmla="*/ 37709 w 3494762"/>
              <a:gd name="connsiteY11" fmla="*/ 1144993 h 1730658"/>
              <a:gd name="connsiteX0" fmla="*/ 37709 w 3494762"/>
              <a:gd name="connsiteY0" fmla="*/ 1131868 h 1717533"/>
              <a:gd name="connsiteX1" fmla="*/ 894423 w 3494762"/>
              <a:gd name="connsiteY1" fmla="*/ 195473 h 1717533"/>
              <a:gd name="connsiteX2" fmla="*/ 2023318 w 3494762"/>
              <a:gd name="connsiteY2" fmla="*/ 26770 h 1717533"/>
              <a:gd name="connsiteX3" fmla="*/ 3316334 w 3494762"/>
              <a:gd name="connsiteY3" fmla="*/ 683315 h 1717533"/>
              <a:gd name="connsiteX4" fmla="*/ 3482311 w 3494762"/>
              <a:gd name="connsiteY4" fmla="*/ 1542142 h 1717533"/>
              <a:gd name="connsiteX5" fmla="*/ 3289372 w 3494762"/>
              <a:gd name="connsiteY5" fmla="*/ 1168419 h 1717533"/>
              <a:gd name="connsiteX6" fmla="*/ 2406284 w 3494762"/>
              <a:gd name="connsiteY6" fmla="*/ 382614 h 1717533"/>
              <a:gd name="connsiteX7" fmla="*/ 1528869 w 3494762"/>
              <a:gd name="connsiteY7" fmla="*/ 377509 h 1717533"/>
              <a:gd name="connsiteX8" fmla="*/ 601458 w 3494762"/>
              <a:gd name="connsiteY8" fmla="*/ 1717085 h 1717533"/>
              <a:gd name="connsiteX9" fmla="*/ 342727 w 3494762"/>
              <a:gd name="connsiteY9" fmla="*/ 1046715 h 1717533"/>
              <a:gd name="connsiteX10" fmla="*/ 287429 w 3494762"/>
              <a:gd name="connsiteY10" fmla="*/ 1381993 h 1717533"/>
              <a:gd name="connsiteX11" fmla="*/ 37709 w 3494762"/>
              <a:gd name="connsiteY11" fmla="*/ 1131868 h 1717533"/>
              <a:gd name="connsiteX0" fmla="*/ 37709 w 3494762"/>
              <a:gd name="connsiteY0" fmla="*/ 1131868 h 1717533"/>
              <a:gd name="connsiteX1" fmla="*/ 894423 w 3494762"/>
              <a:gd name="connsiteY1" fmla="*/ 195473 h 1717533"/>
              <a:gd name="connsiteX2" fmla="*/ 2023318 w 3494762"/>
              <a:gd name="connsiteY2" fmla="*/ 26770 h 1717533"/>
              <a:gd name="connsiteX3" fmla="*/ 3316334 w 3494762"/>
              <a:gd name="connsiteY3" fmla="*/ 683315 h 1717533"/>
              <a:gd name="connsiteX4" fmla="*/ 3482311 w 3494762"/>
              <a:gd name="connsiteY4" fmla="*/ 1542142 h 1717533"/>
              <a:gd name="connsiteX5" fmla="*/ 3289372 w 3494762"/>
              <a:gd name="connsiteY5" fmla="*/ 1168419 h 1717533"/>
              <a:gd name="connsiteX6" fmla="*/ 2406284 w 3494762"/>
              <a:gd name="connsiteY6" fmla="*/ 382614 h 1717533"/>
              <a:gd name="connsiteX7" fmla="*/ 1528869 w 3494762"/>
              <a:gd name="connsiteY7" fmla="*/ 377509 h 1717533"/>
              <a:gd name="connsiteX8" fmla="*/ 601458 w 3494762"/>
              <a:gd name="connsiteY8" fmla="*/ 1717085 h 1717533"/>
              <a:gd name="connsiteX9" fmla="*/ 342727 w 3494762"/>
              <a:gd name="connsiteY9" fmla="*/ 1046715 h 1717533"/>
              <a:gd name="connsiteX10" fmla="*/ 287429 w 3494762"/>
              <a:gd name="connsiteY10" fmla="*/ 1381993 h 1717533"/>
              <a:gd name="connsiteX11" fmla="*/ 37709 w 3494762"/>
              <a:gd name="connsiteY11" fmla="*/ 1131868 h 1717533"/>
              <a:gd name="connsiteX0" fmla="*/ 37709 w 3489803"/>
              <a:gd name="connsiteY0" fmla="*/ 1131868 h 1717533"/>
              <a:gd name="connsiteX1" fmla="*/ 894423 w 3489803"/>
              <a:gd name="connsiteY1" fmla="*/ 195473 h 1717533"/>
              <a:gd name="connsiteX2" fmla="*/ 2023318 w 3489803"/>
              <a:gd name="connsiteY2" fmla="*/ 26770 h 1717533"/>
              <a:gd name="connsiteX3" fmla="*/ 3316334 w 3489803"/>
              <a:gd name="connsiteY3" fmla="*/ 683315 h 1717533"/>
              <a:gd name="connsiteX4" fmla="*/ 3482311 w 3489803"/>
              <a:gd name="connsiteY4" fmla="*/ 1542142 h 1717533"/>
              <a:gd name="connsiteX5" fmla="*/ 3289372 w 3489803"/>
              <a:gd name="connsiteY5" fmla="*/ 1168419 h 1717533"/>
              <a:gd name="connsiteX6" fmla="*/ 2406284 w 3489803"/>
              <a:gd name="connsiteY6" fmla="*/ 382614 h 1717533"/>
              <a:gd name="connsiteX7" fmla="*/ 1528869 w 3489803"/>
              <a:gd name="connsiteY7" fmla="*/ 377509 h 1717533"/>
              <a:gd name="connsiteX8" fmla="*/ 601458 w 3489803"/>
              <a:gd name="connsiteY8" fmla="*/ 1717085 h 1717533"/>
              <a:gd name="connsiteX9" fmla="*/ 342727 w 3489803"/>
              <a:gd name="connsiteY9" fmla="*/ 1046715 h 1717533"/>
              <a:gd name="connsiteX10" fmla="*/ 287429 w 3489803"/>
              <a:gd name="connsiteY10" fmla="*/ 1381993 h 1717533"/>
              <a:gd name="connsiteX11" fmla="*/ 37709 w 3489803"/>
              <a:gd name="connsiteY11" fmla="*/ 1131868 h 1717533"/>
              <a:gd name="connsiteX0" fmla="*/ 37709 w 3450590"/>
              <a:gd name="connsiteY0" fmla="*/ 1131868 h 1717533"/>
              <a:gd name="connsiteX1" fmla="*/ 894423 w 3450590"/>
              <a:gd name="connsiteY1" fmla="*/ 195473 h 1717533"/>
              <a:gd name="connsiteX2" fmla="*/ 2023318 w 3450590"/>
              <a:gd name="connsiteY2" fmla="*/ 26770 h 1717533"/>
              <a:gd name="connsiteX3" fmla="*/ 3316334 w 3450590"/>
              <a:gd name="connsiteY3" fmla="*/ 683315 h 1717533"/>
              <a:gd name="connsiteX4" fmla="*/ 3440906 w 3450590"/>
              <a:gd name="connsiteY4" fmla="*/ 1534059 h 1717533"/>
              <a:gd name="connsiteX5" fmla="*/ 3289372 w 3450590"/>
              <a:gd name="connsiteY5" fmla="*/ 1168419 h 1717533"/>
              <a:gd name="connsiteX6" fmla="*/ 2406284 w 3450590"/>
              <a:gd name="connsiteY6" fmla="*/ 382614 h 1717533"/>
              <a:gd name="connsiteX7" fmla="*/ 1528869 w 3450590"/>
              <a:gd name="connsiteY7" fmla="*/ 377509 h 1717533"/>
              <a:gd name="connsiteX8" fmla="*/ 601458 w 3450590"/>
              <a:gd name="connsiteY8" fmla="*/ 1717085 h 1717533"/>
              <a:gd name="connsiteX9" fmla="*/ 342727 w 3450590"/>
              <a:gd name="connsiteY9" fmla="*/ 1046715 h 1717533"/>
              <a:gd name="connsiteX10" fmla="*/ 287429 w 3450590"/>
              <a:gd name="connsiteY10" fmla="*/ 1381993 h 1717533"/>
              <a:gd name="connsiteX11" fmla="*/ 37709 w 3450590"/>
              <a:gd name="connsiteY11" fmla="*/ 1131868 h 1717533"/>
              <a:gd name="connsiteX0" fmla="*/ 37709 w 3472547"/>
              <a:gd name="connsiteY0" fmla="*/ 1131868 h 1717533"/>
              <a:gd name="connsiteX1" fmla="*/ 894423 w 3472547"/>
              <a:gd name="connsiteY1" fmla="*/ 195473 h 1717533"/>
              <a:gd name="connsiteX2" fmla="*/ 2023318 w 3472547"/>
              <a:gd name="connsiteY2" fmla="*/ 26770 h 1717533"/>
              <a:gd name="connsiteX3" fmla="*/ 3316334 w 3472547"/>
              <a:gd name="connsiteY3" fmla="*/ 683315 h 1717533"/>
              <a:gd name="connsiteX4" fmla="*/ 3440906 w 3472547"/>
              <a:gd name="connsiteY4" fmla="*/ 1534059 h 1717533"/>
              <a:gd name="connsiteX5" fmla="*/ 3289372 w 3472547"/>
              <a:gd name="connsiteY5" fmla="*/ 1168419 h 1717533"/>
              <a:gd name="connsiteX6" fmla="*/ 2406284 w 3472547"/>
              <a:gd name="connsiteY6" fmla="*/ 382614 h 1717533"/>
              <a:gd name="connsiteX7" fmla="*/ 1528869 w 3472547"/>
              <a:gd name="connsiteY7" fmla="*/ 377509 h 1717533"/>
              <a:gd name="connsiteX8" fmla="*/ 601458 w 3472547"/>
              <a:gd name="connsiteY8" fmla="*/ 1717085 h 1717533"/>
              <a:gd name="connsiteX9" fmla="*/ 342727 w 3472547"/>
              <a:gd name="connsiteY9" fmla="*/ 1046715 h 1717533"/>
              <a:gd name="connsiteX10" fmla="*/ 287429 w 3472547"/>
              <a:gd name="connsiteY10" fmla="*/ 1381993 h 1717533"/>
              <a:gd name="connsiteX11" fmla="*/ 37709 w 3472547"/>
              <a:gd name="connsiteY11" fmla="*/ 1131868 h 1717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72547" h="1717533">
                <a:moveTo>
                  <a:pt x="37709" y="1131868"/>
                </a:moveTo>
                <a:cubicBezTo>
                  <a:pt x="354701" y="526084"/>
                  <a:pt x="563488" y="379656"/>
                  <a:pt x="894423" y="195473"/>
                </a:cubicBezTo>
                <a:cubicBezTo>
                  <a:pt x="1225358" y="11290"/>
                  <a:pt x="1616555" y="-37179"/>
                  <a:pt x="2023318" y="26770"/>
                </a:cubicBezTo>
                <a:cubicBezTo>
                  <a:pt x="2448410" y="93601"/>
                  <a:pt x="2582842" y="178609"/>
                  <a:pt x="3316334" y="683315"/>
                </a:cubicBezTo>
                <a:cubicBezTo>
                  <a:pt x="3377327" y="762628"/>
                  <a:pt x="3540911" y="1148827"/>
                  <a:pt x="3440906" y="1534059"/>
                </a:cubicBezTo>
                <a:cubicBezTo>
                  <a:pt x="3175425" y="1527341"/>
                  <a:pt x="3359781" y="1169041"/>
                  <a:pt x="3289372" y="1168419"/>
                </a:cubicBezTo>
                <a:cubicBezTo>
                  <a:pt x="3316292" y="819346"/>
                  <a:pt x="2958112" y="500625"/>
                  <a:pt x="2406284" y="382614"/>
                </a:cubicBezTo>
                <a:cubicBezTo>
                  <a:pt x="2123125" y="322059"/>
                  <a:pt x="1813958" y="320260"/>
                  <a:pt x="1528869" y="377509"/>
                </a:cubicBezTo>
                <a:cubicBezTo>
                  <a:pt x="919343" y="381239"/>
                  <a:pt x="601458" y="1375394"/>
                  <a:pt x="601458" y="1717085"/>
                </a:cubicBezTo>
                <a:cubicBezTo>
                  <a:pt x="271422" y="1738019"/>
                  <a:pt x="660571" y="1019685"/>
                  <a:pt x="342727" y="1046715"/>
                </a:cubicBezTo>
                <a:cubicBezTo>
                  <a:pt x="274229" y="983014"/>
                  <a:pt x="193957" y="1059212"/>
                  <a:pt x="287429" y="1381993"/>
                </a:cubicBezTo>
                <a:cubicBezTo>
                  <a:pt x="45621" y="1345110"/>
                  <a:pt x="-63553" y="1326390"/>
                  <a:pt x="37709" y="1131868"/>
                </a:cubicBezTo>
                <a:close/>
              </a:path>
            </a:pathLst>
          </a:custGeom>
          <a:gradFill>
            <a:gsLst>
              <a:gs pos="0">
                <a:schemeClr val="bg2">
                  <a:lumMod val="50000"/>
                  <a:shade val="30000"/>
                  <a:satMod val="115000"/>
                </a:schemeClr>
              </a:gs>
              <a:gs pos="38000">
                <a:srgbClr val="FFFFFF">
                  <a:lumMod val="44000"/>
                  <a:lumOff val="56000"/>
                </a:srgbClr>
              </a:gs>
              <a:gs pos="100000">
                <a:srgbClr val="5F5F5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3CD865A5-BC85-48BC-8B5F-BEE8FFAC114B}"/>
              </a:ext>
            </a:extLst>
          </p:cNvPr>
          <p:cNvSpPr/>
          <p:nvPr/>
        </p:nvSpPr>
        <p:spPr>
          <a:xfrm>
            <a:off x="2682761" y="2200656"/>
            <a:ext cx="2298192" cy="23164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shade val="30000"/>
                  <a:satMod val="115000"/>
                </a:schemeClr>
              </a:gs>
              <a:gs pos="39000">
                <a:srgbClr val="FFFFFF">
                  <a:lumMod val="29000"/>
                  <a:lumOff val="71000"/>
                </a:srgbClr>
              </a:gs>
              <a:gs pos="100000">
                <a:srgbClr val="5F5F5F"/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8A2BC19B-590D-4286-9AA8-DEA1B4A7B884}"/>
              </a:ext>
            </a:extLst>
          </p:cNvPr>
          <p:cNvSpPr/>
          <p:nvPr/>
        </p:nvSpPr>
        <p:spPr>
          <a:xfrm>
            <a:off x="5637825" y="2200656"/>
            <a:ext cx="2298192" cy="23164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shade val="30000"/>
                  <a:satMod val="115000"/>
                </a:schemeClr>
              </a:gs>
              <a:gs pos="39000">
                <a:srgbClr val="FFFFFF">
                  <a:lumMod val="29000"/>
                  <a:lumOff val="71000"/>
                </a:srgbClr>
              </a:gs>
              <a:gs pos="100000">
                <a:srgbClr val="5F5F5F"/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DBC9988E-8431-4F5F-B405-D219464704BA}"/>
              </a:ext>
            </a:extLst>
          </p:cNvPr>
          <p:cNvGrpSpPr/>
          <p:nvPr/>
        </p:nvGrpSpPr>
        <p:grpSpPr>
          <a:xfrm>
            <a:off x="3632426" y="1753865"/>
            <a:ext cx="800080" cy="344255"/>
            <a:chOff x="3652520" y="1689100"/>
            <a:chExt cx="789940" cy="386080"/>
          </a:xfrm>
        </p:grpSpPr>
        <p:sp>
          <p:nvSpPr>
            <p:cNvPr id="19" name="Трапеция 18">
              <a:extLst>
                <a:ext uri="{FF2B5EF4-FFF2-40B4-BE49-F238E27FC236}">
                  <a16:creationId xmlns:a16="http://schemas.microsoft.com/office/drawing/2014/main" id="{2BDA84FB-1DFB-49C4-88A4-894358DDDF04}"/>
                </a:ext>
              </a:extLst>
            </p:cNvPr>
            <p:cNvSpPr/>
            <p:nvPr/>
          </p:nvSpPr>
          <p:spPr>
            <a:xfrm>
              <a:off x="3652520" y="1689100"/>
              <a:ext cx="789940" cy="193040"/>
            </a:xfrm>
            <a:prstGeom prst="trapezoid">
              <a:avLst>
                <a:gd name="adj" fmla="val 53947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0" name="Трапеция 19">
              <a:extLst>
                <a:ext uri="{FF2B5EF4-FFF2-40B4-BE49-F238E27FC236}">
                  <a16:creationId xmlns:a16="http://schemas.microsoft.com/office/drawing/2014/main" id="{6EAA6D9C-F193-4956-8EEF-7AEF63F34CC4}"/>
                </a:ext>
              </a:extLst>
            </p:cNvPr>
            <p:cNvSpPr/>
            <p:nvPr/>
          </p:nvSpPr>
          <p:spPr>
            <a:xfrm rot="10800000">
              <a:off x="3652520" y="1882140"/>
              <a:ext cx="789940" cy="193040"/>
            </a:xfrm>
            <a:prstGeom prst="trapezoid">
              <a:avLst>
                <a:gd name="adj" fmla="val 53947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6622F6F2-FAA3-42C2-8A93-353C4595A182}"/>
              </a:ext>
            </a:extLst>
          </p:cNvPr>
          <p:cNvGrpSpPr/>
          <p:nvPr/>
        </p:nvGrpSpPr>
        <p:grpSpPr>
          <a:xfrm>
            <a:off x="2682761" y="1757677"/>
            <a:ext cx="802472" cy="344255"/>
            <a:chOff x="3650159" y="1693375"/>
            <a:chExt cx="792302" cy="386077"/>
          </a:xfrm>
        </p:grpSpPr>
        <p:sp>
          <p:nvSpPr>
            <p:cNvPr id="24" name="Трапеция 23">
              <a:extLst>
                <a:ext uri="{FF2B5EF4-FFF2-40B4-BE49-F238E27FC236}">
                  <a16:creationId xmlns:a16="http://schemas.microsoft.com/office/drawing/2014/main" id="{3D24790C-D3E2-4E40-BC9A-18A4F99CC391}"/>
                </a:ext>
              </a:extLst>
            </p:cNvPr>
            <p:cNvSpPr/>
            <p:nvPr/>
          </p:nvSpPr>
          <p:spPr>
            <a:xfrm>
              <a:off x="3652519" y="1693375"/>
              <a:ext cx="789940" cy="201587"/>
            </a:xfrm>
            <a:custGeom>
              <a:avLst/>
              <a:gdLst>
                <a:gd name="connsiteX0" fmla="*/ 0 w 800080"/>
                <a:gd name="connsiteY0" fmla="*/ 172129 h 172129"/>
                <a:gd name="connsiteX1" fmla="*/ 92858 w 800080"/>
                <a:gd name="connsiteY1" fmla="*/ 0 h 172129"/>
                <a:gd name="connsiteX2" fmla="*/ 707222 w 800080"/>
                <a:gd name="connsiteY2" fmla="*/ 0 h 172129"/>
                <a:gd name="connsiteX3" fmla="*/ 800080 w 800080"/>
                <a:gd name="connsiteY3" fmla="*/ 172129 h 172129"/>
                <a:gd name="connsiteX4" fmla="*/ 0 w 800080"/>
                <a:gd name="connsiteY4" fmla="*/ 172129 h 172129"/>
                <a:gd name="connsiteX0" fmla="*/ 0 w 800080"/>
                <a:gd name="connsiteY0" fmla="*/ 183559 h 183559"/>
                <a:gd name="connsiteX1" fmla="*/ 5228 w 800080"/>
                <a:gd name="connsiteY1" fmla="*/ 0 h 183559"/>
                <a:gd name="connsiteX2" fmla="*/ 707222 w 800080"/>
                <a:gd name="connsiteY2" fmla="*/ 11430 h 183559"/>
                <a:gd name="connsiteX3" fmla="*/ 800080 w 800080"/>
                <a:gd name="connsiteY3" fmla="*/ 183559 h 183559"/>
                <a:gd name="connsiteX4" fmla="*/ 0 w 800080"/>
                <a:gd name="connsiteY4" fmla="*/ 183559 h 183559"/>
                <a:gd name="connsiteX0" fmla="*/ 0 w 800080"/>
                <a:gd name="connsiteY0" fmla="*/ 179749 h 179749"/>
                <a:gd name="connsiteX1" fmla="*/ 1418 w 800080"/>
                <a:gd name="connsiteY1" fmla="*/ 0 h 179749"/>
                <a:gd name="connsiteX2" fmla="*/ 707222 w 800080"/>
                <a:gd name="connsiteY2" fmla="*/ 7620 h 179749"/>
                <a:gd name="connsiteX3" fmla="*/ 800080 w 800080"/>
                <a:gd name="connsiteY3" fmla="*/ 179749 h 179749"/>
                <a:gd name="connsiteX4" fmla="*/ 0 w 800080"/>
                <a:gd name="connsiteY4" fmla="*/ 179749 h 17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080" h="179749">
                  <a:moveTo>
                    <a:pt x="0" y="179749"/>
                  </a:moveTo>
                  <a:cubicBezTo>
                    <a:pt x="473" y="119833"/>
                    <a:pt x="945" y="59916"/>
                    <a:pt x="1418" y="0"/>
                  </a:cubicBezTo>
                  <a:lnTo>
                    <a:pt x="707222" y="7620"/>
                  </a:lnTo>
                  <a:lnTo>
                    <a:pt x="800080" y="179749"/>
                  </a:lnTo>
                  <a:lnTo>
                    <a:pt x="0" y="179749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5" name="Трапеция 24">
              <a:extLst>
                <a:ext uri="{FF2B5EF4-FFF2-40B4-BE49-F238E27FC236}">
                  <a16:creationId xmlns:a16="http://schemas.microsoft.com/office/drawing/2014/main" id="{6431EF7C-B1AD-4FD7-8F5F-47CAFC7D1EBE}"/>
                </a:ext>
              </a:extLst>
            </p:cNvPr>
            <p:cNvSpPr/>
            <p:nvPr/>
          </p:nvSpPr>
          <p:spPr>
            <a:xfrm rot="10800000">
              <a:off x="3650159" y="1882139"/>
              <a:ext cx="792302" cy="197313"/>
            </a:xfrm>
            <a:custGeom>
              <a:avLst/>
              <a:gdLst>
                <a:gd name="connsiteX0" fmla="*/ 0 w 800080"/>
                <a:gd name="connsiteY0" fmla="*/ 172128 h 172128"/>
                <a:gd name="connsiteX1" fmla="*/ 92858 w 800080"/>
                <a:gd name="connsiteY1" fmla="*/ 0 h 172128"/>
                <a:gd name="connsiteX2" fmla="*/ 707222 w 800080"/>
                <a:gd name="connsiteY2" fmla="*/ 0 h 172128"/>
                <a:gd name="connsiteX3" fmla="*/ 800080 w 800080"/>
                <a:gd name="connsiteY3" fmla="*/ 172128 h 172128"/>
                <a:gd name="connsiteX4" fmla="*/ 0 w 800080"/>
                <a:gd name="connsiteY4" fmla="*/ 172128 h 172128"/>
                <a:gd name="connsiteX0" fmla="*/ 0 w 800080"/>
                <a:gd name="connsiteY0" fmla="*/ 175938 h 175938"/>
                <a:gd name="connsiteX1" fmla="*/ 92858 w 800080"/>
                <a:gd name="connsiteY1" fmla="*/ 3810 h 175938"/>
                <a:gd name="connsiteX2" fmla="*/ 791042 w 800080"/>
                <a:gd name="connsiteY2" fmla="*/ 0 h 175938"/>
                <a:gd name="connsiteX3" fmla="*/ 800080 w 800080"/>
                <a:gd name="connsiteY3" fmla="*/ 175938 h 175938"/>
                <a:gd name="connsiteX4" fmla="*/ 0 w 800080"/>
                <a:gd name="connsiteY4" fmla="*/ 175938 h 175938"/>
                <a:gd name="connsiteX0" fmla="*/ 0 w 802472"/>
                <a:gd name="connsiteY0" fmla="*/ 175938 h 175938"/>
                <a:gd name="connsiteX1" fmla="*/ 92858 w 802472"/>
                <a:gd name="connsiteY1" fmla="*/ 3810 h 175938"/>
                <a:gd name="connsiteX2" fmla="*/ 802472 w 802472"/>
                <a:gd name="connsiteY2" fmla="*/ 0 h 175938"/>
                <a:gd name="connsiteX3" fmla="*/ 800080 w 802472"/>
                <a:gd name="connsiteY3" fmla="*/ 175938 h 175938"/>
                <a:gd name="connsiteX4" fmla="*/ 0 w 802472"/>
                <a:gd name="connsiteY4" fmla="*/ 175938 h 17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2472" h="175938">
                  <a:moveTo>
                    <a:pt x="0" y="175938"/>
                  </a:moveTo>
                  <a:lnTo>
                    <a:pt x="92858" y="3810"/>
                  </a:lnTo>
                  <a:lnTo>
                    <a:pt x="802472" y="0"/>
                  </a:lnTo>
                  <a:cubicBezTo>
                    <a:pt x="801675" y="58646"/>
                    <a:pt x="800877" y="117292"/>
                    <a:pt x="800080" y="175938"/>
                  </a:cubicBezTo>
                  <a:lnTo>
                    <a:pt x="0" y="17593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</p:grpSp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CBB82F32-84B6-4FCF-9D92-967D5612AD34}"/>
              </a:ext>
            </a:extLst>
          </p:cNvPr>
          <p:cNvGrpSpPr/>
          <p:nvPr/>
        </p:nvGrpSpPr>
        <p:grpSpPr>
          <a:xfrm flipH="1">
            <a:off x="4579709" y="1757679"/>
            <a:ext cx="3353763" cy="344254"/>
            <a:chOff x="3650759" y="1693374"/>
            <a:chExt cx="791703" cy="386078"/>
          </a:xfrm>
        </p:grpSpPr>
        <p:sp>
          <p:nvSpPr>
            <p:cNvPr id="27" name="Трапеция 23">
              <a:extLst>
                <a:ext uri="{FF2B5EF4-FFF2-40B4-BE49-F238E27FC236}">
                  <a16:creationId xmlns:a16="http://schemas.microsoft.com/office/drawing/2014/main" id="{FDB0D31C-1390-47D3-B193-4C0154CA61E9}"/>
                </a:ext>
              </a:extLst>
            </p:cNvPr>
            <p:cNvSpPr/>
            <p:nvPr/>
          </p:nvSpPr>
          <p:spPr>
            <a:xfrm>
              <a:off x="3652520" y="1693374"/>
              <a:ext cx="789940" cy="201586"/>
            </a:xfrm>
            <a:custGeom>
              <a:avLst/>
              <a:gdLst>
                <a:gd name="connsiteX0" fmla="*/ 0 w 800080"/>
                <a:gd name="connsiteY0" fmla="*/ 172129 h 172129"/>
                <a:gd name="connsiteX1" fmla="*/ 92858 w 800080"/>
                <a:gd name="connsiteY1" fmla="*/ 0 h 172129"/>
                <a:gd name="connsiteX2" fmla="*/ 707222 w 800080"/>
                <a:gd name="connsiteY2" fmla="*/ 0 h 172129"/>
                <a:gd name="connsiteX3" fmla="*/ 800080 w 800080"/>
                <a:gd name="connsiteY3" fmla="*/ 172129 h 172129"/>
                <a:gd name="connsiteX4" fmla="*/ 0 w 800080"/>
                <a:gd name="connsiteY4" fmla="*/ 172129 h 172129"/>
                <a:gd name="connsiteX0" fmla="*/ 0 w 800080"/>
                <a:gd name="connsiteY0" fmla="*/ 183559 h 183559"/>
                <a:gd name="connsiteX1" fmla="*/ 5228 w 800080"/>
                <a:gd name="connsiteY1" fmla="*/ 0 h 183559"/>
                <a:gd name="connsiteX2" fmla="*/ 707222 w 800080"/>
                <a:gd name="connsiteY2" fmla="*/ 11430 h 183559"/>
                <a:gd name="connsiteX3" fmla="*/ 800080 w 800080"/>
                <a:gd name="connsiteY3" fmla="*/ 183559 h 183559"/>
                <a:gd name="connsiteX4" fmla="*/ 0 w 800080"/>
                <a:gd name="connsiteY4" fmla="*/ 183559 h 183559"/>
                <a:gd name="connsiteX0" fmla="*/ 0 w 800080"/>
                <a:gd name="connsiteY0" fmla="*/ 179749 h 179749"/>
                <a:gd name="connsiteX1" fmla="*/ 1418 w 800080"/>
                <a:gd name="connsiteY1" fmla="*/ 0 h 179749"/>
                <a:gd name="connsiteX2" fmla="*/ 707222 w 800080"/>
                <a:gd name="connsiteY2" fmla="*/ 7620 h 179749"/>
                <a:gd name="connsiteX3" fmla="*/ 800080 w 800080"/>
                <a:gd name="connsiteY3" fmla="*/ 179749 h 179749"/>
                <a:gd name="connsiteX4" fmla="*/ 0 w 800080"/>
                <a:gd name="connsiteY4" fmla="*/ 179749 h 179749"/>
                <a:gd name="connsiteX0" fmla="*/ 0 w 800080"/>
                <a:gd name="connsiteY0" fmla="*/ 179749 h 179749"/>
                <a:gd name="connsiteX1" fmla="*/ 1418 w 800080"/>
                <a:gd name="connsiteY1" fmla="*/ 0 h 179749"/>
                <a:gd name="connsiteX2" fmla="*/ 761879 w 800080"/>
                <a:gd name="connsiteY2" fmla="*/ 10160 h 179749"/>
                <a:gd name="connsiteX3" fmla="*/ 800080 w 800080"/>
                <a:gd name="connsiteY3" fmla="*/ 179749 h 179749"/>
                <a:gd name="connsiteX4" fmla="*/ 0 w 800080"/>
                <a:gd name="connsiteY4" fmla="*/ 179749 h 179749"/>
                <a:gd name="connsiteX0" fmla="*/ 0 w 800080"/>
                <a:gd name="connsiteY0" fmla="*/ 179749 h 179749"/>
                <a:gd name="connsiteX1" fmla="*/ 1418 w 800080"/>
                <a:gd name="connsiteY1" fmla="*/ 0 h 179749"/>
                <a:gd name="connsiteX2" fmla="*/ 767345 w 800080"/>
                <a:gd name="connsiteY2" fmla="*/ 10160 h 179749"/>
                <a:gd name="connsiteX3" fmla="*/ 800080 w 800080"/>
                <a:gd name="connsiteY3" fmla="*/ 179749 h 179749"/>
                <a:gd name="connsiteX4" fmla="*/ 0 w 800080"/>
                <a:gd name="connsiteY4" fmla="*/ 179749 h 17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080" h="179749">
                  <a:moveTo>
                    <a:pt x="0" y="179749"/>
                  </a:moveTo>
                  <a:cubicBezTo>
                    <a:pt x="473" y="119833"/>
                    <a:pt x="945" y="59916"/>
                    <a:pt x="1418" y="0"/>
                  </a:cubicBezTo>
                  <a:lnTo>
                    <a:pt x="767345" y="10160"/>
                  </a:lnTo>
                  <a:lnTo>
                    <a:pt x="800080" y="179749"/>
                  </a:lnTo>
                  <a:lnTo>
                    <a:pt x="0" y="179749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8" name="Трапеция 24">
              <a:extLst>
                <a:ext uri="{FF2B5EF4-FFF2-40B4-BE49-F238E27FC236}">
                  <a16:creationId xmlns:a16="http://schemas.microsoft.com/office/drawing/2014/main" id="{E42E1250-5B81-4E69-AE12-F3A686985910}"/>
                </a:ext>
              </a:extLst>
            </p:cNvPr>
            <p:cNvSpPr/>
            <p:nvPr/>
          </p:nvSpPr>
          <p:spPr>
            <a:xfrm rot="10800000">
              <a:off x="3650759" y="1882138"/>
              <a:ext cx="791703" cy="197314"/>
            </a:xfrm>
            <a:custGeom>
              <a:avLst/>
              <a:gdLst>
                <a:gd name="connsiteX0" fmla="*/ 0 w 800080"/>
                <a:gd name="connsiteY0" fmla="*/ 172128 h 172128"/>
                <a:gd name="connsiteX1" fmla="*/ 92858 w 800080"/>
                <a:gd name="connsiteY1" fmla="*/ 0 h 172128"/>
                <a:gd name="connsiteX2" fmla="*/ 707222 w 800080"/>
                <a:gd name="connsiteY2" fmla="*/ 0 h 172128"/>
                <a:gd name="connsiteX3" fmla="*/ 800080 w 800080"/>
                <a:gd name="connsiteY3" fmla="*/ 172128 h 172128"/>
                <a:gd name="connsiteX4" fmla="*/ 0 w 800080"/>
                <a:gd name="connsiteY4" fmla="*/ 172128 h 172128"/>
                <a:gd name="connsiteX0" fmla="*/ 0 w 800080"/>
                <a:gd name="connsiteY0" fmla="*/ 175938 h 175938"/>
                <a:gd name="connsiteX1" fmla="*/ 92858 w 800080"/>
                <a:gd name="connsiteY1" fmla="*/ 3810 h 175938"/>
                <a:gd name="connsiteX2" fmla="*/ 791042 w 800080"/>
                <a:gd name="connsiteY2" fmla="*/ 0 h 175938"/>
                <a:gd name="connsiteX3" fmla="*/ 800080 w 800080"/>
                <a:gd name="connsiteY3" fmla="*/ 175938 h 175938"/>
                <a:gd name="connsiteX4" fmla="*/ 0 w 800080"/>
                <a:gd name="connsiteY4" fmla="*/ 175938 h 175938"/>
                <a:gd name="connsiteX0" fmla="*/ 0 w 802472"/>
                <a:gd name="connsiteY0" fmla="*/ 175938 h 175938"/>
                <a:gd name="connsiteX1" fmla="*/ 92858 w 802472"/>
                <a:gd name="connsiteY1" fmla="*/ 3810 h 175938"/>
                <a:gd name="connsiteX2" fmla="*/ 802472 w 802472"/>
                <a:gd name="connsiteY2" fmla="*/ 0 h 175938"/>
                <a:gd name="connsiteX3" fmla="*/ 800080 w 802472"/>
                <a:gd name="connsiteY3" fmla="*/ 175938 h 175938"/>
                <a:gd name="connsiteX4" fmla="*/ 0 w 802472"/>
                <a:gd name="connsiteY4" fmla="*/ 175938 h 175938"/>
                <a:gd name="connsiteX0" fmla="*/ 0 w 802472"/>
                <a:gd name="connsiteY0" fmla="*/ 175938 h 175938"/>
                <a:gd name="connsiteX1" fmla="*/ 36379 w 802472"/>
                <a:gd name="connsiteY1" fmla="*/ 8890 h 175938"/>
                <a:gd name="connsiteX2" fmla="*/ 802472 w 802472"/>
                <a:gd name="connsiteY2" fmla="*/ 0 h 175938"/>
                <a:gd name="connsiteX3" fmla="*/ 800080 w 802472"/>
                <a:gd name="connsiteY3" fmla="*/ 175938 h 175938"/>
                <a:gd name="connsiteX4" fmla="*/ 0 w 802472"/>
                <a:gd name="connsiteY4" fmla="*/ 175938 h 175938"/>
                <a:gd name="connsiteX0" fmla="*/ 0 w 802472"/>
                <a:gd name="connsiteY0" fmla="*/ 175938 h 175938"/>
                <a:gd name="connsiteX1" fmla="*/ 28484 w 802472"/>
                <a:gd name="connsiteY1" fmla="*/ 11430 h 175938"/>
                <a:gd name="connsiteX2" fmla="*/ 802472 w 802472"/>
                <a:gd name="connsiteY2" fmla="*/ 0 h 175938"/>
                <a:gd name="connsiteX3" fmla="*/ 800080 w 802472"/>
                <a:gd name="connsiteY3" fmla="*/ 175938 h 175938"/>
                <a:gd name="connsiteX4" fmla="*/ 0 w 802472"/>
                <a:gd name="connsiteY4" fmla="*/ 175938 h 175938"/>
                <a:gd name="connsiteX0" fmla="*/ 0 w 801865"/>
                <a:gd name="connsiteY0" fmla="*/ 175938 h 175938"/>
                <a:gd name="connsiteX1" fmla="*/ 28484 w 801865"/>
                <a:gd name="connsiteY1" fmla="*/ 11430 h 175938"/>
                <a:gd name="connsiteX2" fmla="*/ 801865 w 801865"/>
                <a:gd name="connsiteY2" fmla="*/ 0 h 175938"/>
                <a:gd name="connsiteX3" fmla="*/ 800080 w 801865"/>
                <a:gd name="connsiteY3" fmla="*/ 175938 h 175938"/>
                <a:gd name="connsiteX4" fmla="*/ 0 w 801865"/>
                <a:gd name="connsiteY4" fmla="*/ 175938 h 17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1865" h="175938">
                  <a:moveTo>
                    <a:pt x="0" y="175938"/>
                  </a:moveTo>
                  <a:lnTo>
                    <a:pt x="28484" y="11430"/>
                  </a:lnTo>
                  <a:lnTo>
                    <a:pt x="801865" y="0"/>
                  </a:lnTo>
                  <a:cubicBezTo>
                    <a:pt x="801068" y="58646"/>
                    <a:pt x="800877" y="117292"/>
                    <a:pt x="800080" y="175938"/>
                  </a:cubicBezTo>
                  <a:lnTo>
                    <a:pt x="0" y="17593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</p:grp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4A5188A6-4775-49D9-8426-D9169D0AF683}"/>
              </a:ext>
            </a:extLst>
          </p:cNvPr>
          <p:cNvGrpSpPr/>
          <p:nvPr/>
        </p:nvGrpSpPr>
        <p:grpSpPr>
          <a:xfrm>
            <a:off x="5294528" y="-2070052"/>
            <a:ext cx="220654" cy="3251516"/>
            <a:chOff x="5253787" y="-1188717"/>
            <a:chExt cx="193927" cy="2398392"/>
          </a:xfrm>
        </p:grpSpPr>
        <p:sp>
          <p:nvSpPr>
            <p:cNvPr id="30" name="Прямоугольник 13">
              <a:extLst>
                <a:ext uri="{FF2B5EF4-FFF2-40B4-BE49-F238E27FC236}">
                  <a16:creationId xmlns:a16="http://schemas.microsoft.com/office/drawing/2014/main" id="{1D67236A-2C74-4388-A0BE-E905DEC04491}"/>
                </a:ext>
              </a:extLst>
            </p:cNvPr>
            <p:cNvSpPr/>
            <p:nvPr/>
          </p:nvSpPr>
          <p:spPr>
            <a:xfrm>
              <a:off x="5253787" y="-1188717"/>
              <a:ext cx="193927" cy="2398392"/>
            </a:xfrm>
            <a:custGeom>
              <a:avLst/>
              <a:gdLst>
                <a:gd name="connsiteX0" fmla="*/ 0 w 254436"/>
                <a:gd name="connsiteY0" fmla="*/ 0 h 1958340"/>
                <a:gd name="connsiteX1" fmla="*/ 254436 w 254436"/>
                <a:gd name="connsiteY1" fmla="*/ 0 h 1958340"/>
                <a:gd name="connsiteX2" fmla="*/ 254436 w 254436"/>
                <a:gd name="connsiteY2" fmla="*/ 1958340 h 1958340"/>
                <a:gd name="connsiteX3" fmla="*/ 0 w 254436"/>
                <a:gd name="connsiteY3" fmla="*/ 1958340 h 1958340"/>
                <a:gd name="connsiteX4" fmla="*/ 0 w 254436"/>
                <a:gd name="connsiteY4" fmla="*/ 0 h 1958340"/>
                <a:gd name="connsiteX0" fmla="*/ 0 w 254436"/>
                <a:gd name="connsiteY0" fmla="*/ 0 h 2461269"/>
                <a:gd name="connsiteX1" fmla="*/ 254436 w 254436"/>
                <a:gd name="connsiteY1" fmla="*/ 0 h 2461269"/>
                <a:gd name="connsiteX2" fmla="*/ 254436 w 254436"/>
                <a:gd name="connsiteY2" fmla="*/ 1958340 h 2461269"/>
                <a:gd name="connsiteX3" fmla="*/ 119251 w 254436"/>
                <a:gd name="connsiteY3" fmla="*/ 2461260 h 2461269"/>
                <a:gd name="connsiteX4" fmla="*/ 0 w 254436"/>
                <a:gd name="connsiteY4" fmla="*/ 1958340 h 2461269"/>
                <a:gd name="connsiteX5" fmla="*/ 0 w 254436"/>
                <a:gd name="connsiteY5" fmla="*/ 0 h 2461269"/>
                <a:gd name="connsiteX0" fmla="*/ 0 w 254436"/>
                <a:gd name="connsiteY0" fmla="*/ 0 h 2499368"/>
                <a:gd name="connsiteX1" fmla="*/ 254436 w 254436"/>
                <a:gd name="connsiteY1" fmla="*/ 0 h 2499368"/>
                <a:gd name="connsiteX2" fmla="*/ 254436 w 254436"/>
                <a:gd name="connsiteY2" fmla="*/ 1958340 h 2499368"/>
                <a:gd name="connsiteX3" fmla="*/ 119251 w 254436"/>
                <a:gd name="connsiteY3" fmla="*/ 2499360 h 2499368"/>
                <a:gd name="connsiteX4" fmla="*/ 0 w 254436"/>
                <a:gd name="connsiteY4" fmla="*/ 1958340 h 2499368"/>
                <a:gd name="connsiteX5" fmla="*/ 0 w 254436"/>
                <a:gd name="connsiteY5" fmla="*/ 0 h 2499368"/>
                <a:gd name="connsiteX0" fmla="*/ 0 w 254436"/>
                <a:gd name="connsiteY0" fmla="*/ 0 h 2499360"/>
                <a:gd name="connsiteX1" fmla="*/ 254436 w 254436"/>
                <a:gd name="connsiteY1" fmla="*/ 0 h 2499360"/>
                <a:gd name="connsiteX2" fmla="*/ 254436 w 254436"/>
                <a:gd name="connsiteY2" fmla="*/ 1958340 h 2499360"/>
                <a:gd name="connsiteX3" fmla="*/ 119251 w 254436"/>
                <a:gd name="connsiteY3" fmla="*/ 2499360 h 2499360"/>
                <a:gd name="connsiteX4" fmla="*/ 0 w 254436"/>
                <a:gd name="connsiteY4" fmla="*/ 1958340 h 2499360"/>
                <a:gd name="connsiteX5" fmla="*/ 0 w 254436"/>
                <a:gd name="connsiteY5" fmla="*/ 0 h 2499360"/>
                <a:gd name="connsiteX0" fmla="*/ 0 w 254436"/>
                <a:gd name="connsiteY0" fmla="*/ 0 h 2499360"/>
                <a:gd name="connsiteX1" fmla="*/ 254436 w 254436"/>
                <a:gd name="connsiteY1" fmla="*/ 0 h 2499360"/>
                <a:gd name="connsiteX2" fmla="*/ 254436 w 254436"/>
                <a:gd name="connsiteY2" fmla="*/ 1958340 h 2499360"/>
                <a:gd name="connsiteX3" fmla="*/ 119251 w 254436"/>
                <a:gd name="connsiteY3" fmla="*/ 2499360 h 2499360"/>
                <a:gd name="connsiteX4" fmla="*/ 0 w 254436"/>
                <a:gd name="connsiteY4" fmla="*/ 1958340 h 2499360"/>
                <a:gd name="connsiteX5" fmla="*/ 0 w 254436"/>
                <a:gd name="connsiteY5" fmla="*/ 0 h 2499360"/>
                <a:gd name="connsiteX0" fmla="*/ 0 w 254436"/>
                <a:gd name="connsiteY0" fmla="*/ 0 h 2499360"/>
                <a:gd name="connsiteX1" fmla="*/ 254436 w 254436"/>
                <a:gd name="connsiteY1" fmla="*/ 0 h 2499360"/>
                <a:gd name="connsiteX2" fmla="*/ 254436 w 254436"/>
                <a:gd name="connsiteY2" fmla="*/ 1958340 h 2499360"/>
                <a:gd name="connsiteX3" fmla="*/ 119251 w 254436"/>
                <a:gd name="connsiteY3" fmla="*/ 2499360 h 2499360"/>
                <a:gd name="connsiteX4" fmla="*/ 0 w 254436"/>
                <a:gd name="connsiteY4" fmla="*/ 1958340 h 2499360"/>
                <a:gd name="connsiteX5" fmla="*/ 0 w 254436"/>
                <a:gd name="connsiteY5" fmla="*/ 0 h 2499360"/>
                <a:gd name="connsiteX0" fmla="*/ 0 w 254436"/>
                <a:gd name="connsiteY0" fmla="*/ 0 h 2499360"/>
                <a:gd name="connsiteX1" fmla="*/ 254436 w 254436"/>
                <a:gd name="connsiteY1" fmla="*/ 0 h 2499360"/>
                <a:gd name="connsiteX2" fmla="*/ 254436 w 254436"/>
                <a:gd name="connsiteY2" fmla="*/ 1958340 h 2499360"/>
                <a:gd name="connsiteX3" fmla="*/ 119251 w 254436"/>
                <a:gd name="connsiteY3" fmla="*/ 2499360 h 2499360"/>
                <a:gd name="connsiteX4" fmla="*/ 0 w 254436"/>
                <a:gd name="connsiteY4" fmla="*/ 1958340 h 2499360"/>
                <a:gd name="connsiteX5" fmla="*/ 0 w 254436"/>
                <a:gd name="connsiteY5" fmla="*/ 0 h 2499360"/>
                <a:gd name="connsiteX0" fmla="*/ 0 w 254436"/>
                <a:gd name="connsiteY0" fmla="*/ 0 h 2499360"/>
                <a:gd name="connsiteX1" fmla="*/ 254436 w 254436"/>
                <a:gd name="connsiteY1" fmla="*/ 0 h 2499360"/>
                <a:gd name="connsiteX2" fmla="*/ 254436 w 254436"/>
                <a:gd name="connsiteY2" fmla="*/ 1958340 h 2499360"/>
                <a:gd name="connsiteX3" fmla="*/ 119251 w 254436"/>
                <a:gd name="connsiteY3" fmla="*/ 2499360 h 2499360"/>
                <a:gd name="connsiteX4" fmla="*/ 0 w 254436"/>
                <a:gd name="connsiteY4" fmla="*/ 1958340 h 2499360"/>
                <a:gd name="connsiteX5" fmla="*/ 0 w 254436"/>
                <a:gd name="connsiteY5" fmla="*/ 0 h 2499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4436" h="2499360">
                  <a:moveTo>
                    <a:pt x="0" y="0"/>
                  </a:moveTo>
                  <a:lnTo>
                    <a:pt x="254436" y="0"/>
                  </a:lnTo>
                  <a:lnTo>
                    <a:pt x="254436" y="1958340"/>
                  </a:lnTo>
                  <a:cubicBezTo>
                    <a:pt x="231599" y="2037715"/>
                    <a:pt x="187808" y="2359025"/>
                    <a:pt x="119251" y="2499360"/>
                  </a:cubicBezTo>
                  <a:cubicBezTo>
                    <a:pt x="64261" y="2357120"/>
                    <a:pt x="39750" y="2138680"/>
                    <a:pt x="0" y="195834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lumMod val="50000"/>
                    <a:shade val="30000"/>
                    <a:satMod val="115000"/>
                  </a:schemeClr>
                </a:gs>
                <a:gs pos="61000">
                  <a:srgbClr val="FFFFFF">
                    <a:lumMod val="29000"/>
                    <a:lumOff val="71000"/>
                  </a:srgbClr>
                </a:gs>
                <a:gs pos="100000">
                  <a:srgbClr val="5F5F5F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1" name="Овал 30">
              <a:extLst>
                <a:ext uri="{FF2B5EF4-FFF2-40B4-BE49-F238E27FC236}">
                  <a16:creationId xmlns:a16="http://schemas.microsoft.com/office/drawing/2014/main" id="{FB20F838-1D86-4EE2-9C3A-6540B9CFA5A4}"/>
                </a:ext>
              </a:extLst>
            </p:cNvPr>
            <p:cNvSpPr/>
            <p:nvPr/>
          </p:nvSpPr>
          <p:spPr>
            <a:xfrm>
              <a:off x="5314218" y="714386"/>
              <a:ext cx="59787" cy="3797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783751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1.48148E-6 L -0.00066 0.2900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14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</Words>
  <Application>Microsoft Office PowerPoint</Application>
  <PresentationFormat>Широкоэкранный</PresentationFormat>
  <Paragraphs>1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Раковций</dc:creator>
  <cp:lastModifiedBy>Ольга Раковций</cp:lastModifiedBy>
  <cp:revision>10</cp:revision>
  <dcterms:created xsi:type="dcterms:W3CDTF">2024-02-22T15:10:49Z</dcterms:created>
  <dcterms:modified xsi:type="dcterms:W3CDTF">2024-02-22T16:12:32Z</dcterms:modified>
</cp:coreProperties>
</file>