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8234"/>
    <a:srgbClr val="A8D18D"/>
    <a:srgbClr val="6C6C6C"/>
    <a:srgbClr val="0000FE"/>
    <a:srgbClr val="909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67" autoAdjust="0"/>
  </p:normalViewPr>
  <p:slideViewPr>
    <p:cSldViewPr snapToGrid="0">
      <p:cViewPr>
        <p:scale>
          <a:sx n="50" d="100"/>
          <a:sy n="50" d="100"/>
        </p:scale>
        <p:origin x="1008" y="8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541F78-AC24-A420-14FB-33EF846CD7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049CEC8-7F41-5102-FAD2-BB834E810F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79F7A3-38D9-483F-2B9D-A15E18115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B17D93-1CF2-4F6F-C135-97A42C931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3F8FB8-145B-DE73-21F0-71615F2A9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822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77F6FF-A2CD-94B5-4869-077615012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EB922BA-B35E-DC87-7F31-393B1FA737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A25707-96AE-C7D1-AEA9-B7F76545E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89B7C6-5EC6-5CB9-2A6D-CE0434FAF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49A0BD-1471-B9AC-4C22-B2A009228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623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01E3DA5-369B-42ED-E51F-9F5E35639B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36E50E6-0A6F-A851-E215-EA6AE0B4E2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6CEB12-CFCF-D4BE-1AE9-8C277CBD6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ABDC52-B610-327D-10EB-55EF6330C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EF1908-DCFF-28F8-2CB6-B0FDAA956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378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E9B2CF-C1B0-E5D6-F6A7-2C798C7F9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CAA708-4EB3-F855-8E7A-019A6960F1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E944E0-43EC-6C3A-C05D-EDB4853E9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A69F1B-9C7B-547C-B674-F486272C3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4DC0FE-8D49-4D4F-C1C6-443A590C0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270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E282D7-AD33-58BE-72E3-C57E75DAA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8F8137-F90C-EFF7-817B-45CE61BF2D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502B5D-F3A1-1FED-5C21-81FD146C5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281016-6EC9-39B9-3CD8-61DA79574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0A4571-5347-CC2F-4CF8-5BD282632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299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146089-86E0-71F3-F774-6EAE1E7B0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659AED-3F36-A756-240D-C35AE4424D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0BA3DD5-9F34-4EEA-DCF8-CEF53B7DE0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DFDF4C3-DF5C-7A01-BD2F-6D5B25DE1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9DAB103-13F1-508B-4D71-9E230ED2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AD6C22D-D1B0-6CF7-7CF4-8E2367515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599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3411D-7C33-1348-65D5-8F6442F9C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9BCAE89-2B7E-68F1-A893-6103DA1F30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EEF0166-A133-FFA2-4DCF-02AB562EB7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0132DD3-8A2B-CCC4-BC14-7E75545BC2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C601285-5BDC-4DBD-3CCE-3806416F0B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BF73D0C-B5EC-0BD3-9E46-8DE5543E6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34F3B57-1EDA-A33B-D4D6-2EE83C2CF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D628F20-0CCE-0931-68A8-F9BF81929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62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0A9AC9-8AF5-2348-9F17-965356B36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D055415-9240-2EE6-01BC-F0B589350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6A04346-164A-F6D7-0476-AC74022D0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CF61E16-4D77-87B6-EDC5-212D8DE7B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445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B287377-D555-9204-50EF-22196AC69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F4444C8-9327-4084-9AFE-60506C447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7CB3C3F-7A73-DBE3-F7D2-22ABE2F71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710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4F351A-BC61-8B3C-A8B9-F9728B70E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CD7D36-2CEA-0C9C-C6F1-A46CB02EE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5844FAB-03AE-48AB-BFAD-D37A5E467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25F1D87-07AD-1D5A-6B03-5234D36AF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77DFDA-07C1-336C-A756-67C38E630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CDE4C1A-2E82-F8EA-0006-358DD00AF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938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1C5116-96C7-1BF3-0092-D130CD4DA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97EE9B4-FC65-AD1F-75A0-C2F5EE8AE6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6960519-FBDB-FCA2-8ABD-220444D495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9917C57-E497-BA6D-E0A3-7F07F89E9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80BF20-3F69-3C47-3BF5-FB6EC3939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8EE848F-EF02-3687-8752-9F8C8B4A1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98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480031-68FD-7EF1-4BF6-1880E3723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641942-0F3F-A676-C21D-964FB802C0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BFB0EE-03AF-4590-1D9F-2E06FEB59F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68D2F1-0A0A-E623-DF20-30A1F64449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2E34DB-34EF-EA0B-296B-A3664DDFF8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688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F461CD2-5923-6928-A7D3-0E72F28A7E94}"/>
              </a:ext>
            </a:extLst>
          </p:cNvPr>
          <p:cNvGrpSpPr/>
          <p:nvPr/>
        </p:nvGrpSpPr>
        <p:grpSpPr>
          <a:xfrm>
            <a:off x="4988213" y="3623873"/>
            <a:ext cx="1870710" cy="1866900"/>
            <a:chOff x="5011073" y="3618793"/>
            <a:chExt cx="1870710" cy="1866900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EA244A90-8600-AE78-27FF-D44314536155}"/>
                </a:ext>
              </a:extLst>
            </p:cNvPr>
            <p:cNvSpPr/>
            <p:nvPr/>
          </p:nvSpPr>
          <p:spPr>
            <a:xfrm>
              <a:off x="5830164" y="3776732"/>
              <a:ext cx="232528" cy="1611983"/>
            </a:xfrm>
            <a:prstGeom prst="rect">
              <a:avLst/>
            </a:prstGeom>
            <a:gradFill flip="none" rotWithShape="1">
              <a:gsLst>
                <a:gs pos="62000">
                  <a:srgbClr val="6C6C6C">
                    <a:tint val="66000"/>
                    <a:satMod val="160000"/>
                  </a:srgb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C54B7FA8-C4D6-1C78-94D0-9FAD8266AA8E}"/>
                </a:ext>
              </a:extLst>
            </p:cNvPr>
            <p:cNvSpPr/>
            <p:nvPr/>
          </p:nvSpPr>
          <p:spPr>
            <a:xfrm rot="16200000">
              <a:off x="5830164" y="3746252"/>
              <a:ext cx="232528" cy="1611983"/>
            </a:xfrm>
            <a:prstGeom prst="rect">
              <a:avLst/>
            </a:prstGeom>
            <a:gradFill flip="none" rotWithShape="1">
              <a:gsLst>
                <a:gs pos="62000">
                  <a:srgbClr val="6C6C6C">
                    <a:tint val="66000"/>
                    <a:satMod val="160000"/>
                  </a:srgb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Круг: прозрачная заливка 8">
              <a:extLst>
                <a:ext uri="{FF2B5EF4-FFF2-40B4-BE49-F238E27FC236}">
                  <a16:creationId xmlns:a16="http://schemas.microsoft.com/office/drawing/2014/main" id="{CD9A328E-60BE-94E5-3737-EA2C15B64CEC}"/>
                </a:ext>
              </a:extLst>
            </p:cNvPr>
            <p:cNvSpPr/>
            <p:nvPr/>
          </p:nvSpPr>
          <p:spPr>
            <a:xfrm>
              <a:off x="5011073" y="3618793"/>
              <a:ext cx="1870710" cy="1866900"/>
            </a:xfrm>
            <a:prstGeom prst="donut">
              <a:avLst>
                <a:gd name="adj" fmla="val 7448"/>
              </a:avLst>
            </a:prstGeom>
            <a:gradFill flip="none" rotWithShape="1">
              <a:gsLst>
                <a:gs pos="0">
                  <a:srgbClr val="6C6C6C"/>
                </a:gs>
                <a:gs pos="62000">
                  <a:schemeClr val="bg1">
                    <a:lumMod val="9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" name="Овал 5">
              <a:extLst>
                <a:ext uri="{FF2B5EF4-FFF2-40B4-BE49-F238E27FC236}">
                  <a16:creationId xmlns:a16="http://schemas.microsoft.com/office/drawing/2014/main" id="{7EB820FE-AFFF-0AEA-D2C1-94B68A68A131}"/>
                </a:ext>
              </a:extLst>
            </p:cNvPr>
            <p:cNvSpPr/>
            <p:nvPr/>
          </p:nvSpPr>
          <p:spPr>
            <a:xfrm>
              <a:off x="5267698" y="3899279"/>
              <a:ext cx="1357459" cy="1366887"/>
            </a:xfrm>
            <a:prstGeom prst="ellipse">
              <a:avLst/>
            </a:prstGeom>
            <a:solidFill>
              <a:srgbClr val="0000F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Полилиния: фигура 11">
            <a:extLst>
              <a:ext uri="{FF2B5EF4-FFF2-40B4-BE49-F238E27FC236}">
                <a16:creationId xmlns:a16="http://schemas.microsoft.com/office/drawing/2014/main" id="{903DE85A-CC9C-352B-8F00-3623E81A2C2D}"/>
              </a:ext>
            </a:extLst>
          </p:cNvPr>
          <p:cNvSpPr/>
          <p:nvPr/>
        </p:nvSpPr>
        <p:spPr>
          <a:xfrm>
            <a:off x="4182489" y="3085393"/>
            <a:ext cx="3178713" cy="2195088"/>
          </a:xfrm>
          <a:custGeom>
            <a:avLst/>
            <a:gdLst>
              <a:gd name="connsiteX0" fmla="*/ 3029713 w 3182395"/>
              <a:gd name="connsiteY0" fmla="*/ 1752189 h 2195088"/>
              <a:gd name="connsiteX1" fmla="*/ 3041143 w 3182395"/>
              <a:gd name="connsiteY1" fmla="*/ 1344519 h 2195088"/>
              <a:gd name="connsiteX2" fmla="*/ 2839213 w 3182395"/>
              <a:gd name="connsiteY2" fmla="*/ 818739 h 2195088"/>
              <a:gd name="connsiteX3" fmla="*/ 2435353 w 3182395"/>
              <a:gd name="connsiteY3" fmla="*/ 395829 h 2195088"/>
              <a:gd name="connsiteX4" fmla="*/ 1966723 w 3182395"/>
              <a:gd name="connsiteY4" fmla="*/ 235809 h 2195088"/>
              <a:gd name="connsiteX5" fmla="*/ 1490473 w 3182395"/>
              <a:gd name="connsiteY5" fmla="*/ 258669 h 2195088"/>
              <a:gd name="connsiteX6" fmla="*/ 1078993 w 3182395"/>
              <a:gd name="connsiteY6" fmla="*/ 433929 h 2195088"/>
              <a:gd name="connsiteX7" fmla="*/ 762763 w 3182395"/>
              <a:gd name="connsiteY7" fmla="*/ 719679 h 2195088"/>
              <a:gd name="connsiteX8" fmla="*/ 526543 w 3182395"/>
              <a:gd name="connsiteY8" fmla="*/ 1157829 h 2195088"/>
              <a:gd name="connsiteX9" fmla="*/ 526543 w 3182395"/>
              <a:gd name="connsiteY9" fmla="*/ 1698849 h 2195088"/>
              <a:gd name="connsiteX10" fmla="*/ 602743 w 3182395"/>
              <a:gd name="connsiteY10" fmla="*/ 1957929 h 2195088"/>
              <a:gd name="connsiteX11" fmla="*/ 736093 w 3182395"/>
              <a:gd name="connsiteY11" fmla="*/ 2182719 h 2195088"/>
              <a:gd name="connsiteX12" fmla="*/ 541783 w 3182395"/>
              <a:gd name="connsiteY12" fmla="*/ 2129379 h 2195088"/>
              <a:gd name="connsiteX13" fmla="*/ 389383 w 3182395"/>
              <a:gd name="connsiteY13" fmla="*/ 1824579 h 2195088"/>
              <a:gd name="connsiteX14" fmla="*/ 275083 w 3182395"/>
              <a:gd name="connsiteY14" fmla="*/ 1618839 h 2195088"/>
              <a:gd name="connsiteX15" fmla="*/ 191263 w 3182395"/>
              <a:gd name="connsiteY15" fmla="*/ 1611219 h 2195088"/>
              <a:gd name="connsiteX16" fmla="*/ 172213 w 3182395"/>
              <a:gd name="connsiteY16" fmla="*/ 1843629 h 2195088"/>
              <a:gd name="connsiteX17" fmla="*/ 153163 w 3182395"/>
              <a:gd name="connsiteY17" fmla="*/ 1820769 h 2195088"/>
              <a:gd name="connsiteX18" fmla="*/ 4573 w 3182395"/>
              <a:gd name="connsiteY18" fmla="*/ 1672179 h 2195088"/>
              <a:gd name="connsiteX19" fmla="*/ 57913 w 3182395"/>
              <a:gd name="connsiteY19" fmla="*/ 1176879 h 2195088"/>
              <a:gd name="connsiteX20" fmla="*/ 256033 w 3182395"/>
              <a:gd name="connsiteY20" fmla="*/ 704439 h 2195088"/>
              <a:gd name="connsiteX21" fmla="*/ 656083 w 3182395"/>
              <a:gd name="connsiteY21" fmla="*/ 292959 h 2195088"/>
              <a:gd name="connsiteX22" fmla="*/ 1204723 w 3182395"/>
              <a:gd name="connsiteY22" fmla="*/ 26259 h 2195088"/>
              <a:gd name="connsiteX23" fmla="*/ 2035303 w 3182395"/>
              <a:gd name="connsiteY23" fmla="*/ 49119 h 2195088"/>
              <a:gd name="connsiteX24" fmla="*/ 2648713 w 3182395"/>
              <a:gd name="connsiteY24" fmla="*/ 372969 h 2195088"/>
              <a:gd name="connsiteX25" fmla="*/ 2995423 w 3182395"/>
              <a:gd name="connsiteY25" fmla="*/ 792069 h 2195088"/>
              <a:gd name="connsiteX26" fmla="*/ 3174493 w 3182395"/>
              <a:gd name="connsiteY26" fmla="*/ 1283559 h 2195088"/>
              <a:gd name="connsiteX27" fmla="*/ 3140203 w 3182395"/>
              <a:gd name="connsiteY27" fmla="*/ 1714089 h 2195088"/>
              <a:gd name="connsiteX28" fmla="*/ 3029713 w 3182395"/>
              <a:gd name="connsiteY28" fmla="*/ 1752189 h 2195088"/>
              <a:gd name="connsiteX0" fmla="*/ 3026031 w 3178713"/>
              <a:gd name="connsiteY0" fmla="*/ 1752189 h 2195088"/>
              <a:gd name="connsiteX1" fmla="*/ 3037461 w 3178713"/>
              <a:gd name="connsiteY1" fmla="*/ 1344519 h 2195088"/>
              <a:gd name="connsiteX2" fmla="*/ 2835531 w 3178713"/>
              <a:gd name="connsiteY2" fmla="*/ 818739 h 2195088"/>
              <a:gd name="connsiteX3" fmla="*/ 2431671 w 3178713"/>
              <a:gd name="connsiteY3" fmla="*/ 395829 h 2195088"/>
              <a:gd name="connsiteX4" fmla="*/ 1963041 w 3178713"/>
              <a:gd name="connsiteY4" fmla="*/ 235809 h 2195088"/>
              <a:gd name="connsiteX5" fmla="*/ 1486791 w 3178713"/>
              <a:gd name="connsiteY5" fmla="*/ 258669 h 2195088"/>
              <a:gd name="connsiteX6" fmla="*/ 1075311 w 3178713"/>
              <a:gd name="connsiteY6" fmla="*/ 433929 h 2195088"/>
              <a:gd name="connsiteX7" fmla="*/ 759081 w 3178713"/>
              <a:gd name="connsiteY7" fmla="*/ 719679 h 2195088"/>
              <a:gd name="connsiteX8" fmla="*/ 522861 w 3178713"/>
              <a:gd name="connsiteY8" fmla="*/ 1157829 h 2195088"/>
              <a:gd name="connsiteX9" fmla="*/ 522861 w 3178713"/>
              <a:gd name="connsiteY9" fmla="*/ 1698849 h 2195088"/>
              <a:gd name="connsiteX10" fmla="*/ 599061 w 3178713"/>
              <a:gd name="connsiteY10" fmla="*/ 1957929 h 2195088"/>
              <a:gd name="connsiteX11" fmla="*/ 732411 w 3178713"/>
              <a:gd name="connsiteY11" fmla="*/ 2182719 h 2195088"/>
              <a:gd name="connsiteX12" fmla="*/ 538101 w 3178713"/>
              <a:gd name="connsiteY12" fmla="*/ 2129379 h 2195088"/>
              <a:gd name="connsiteX13" fmla="*/ 385701 w 3178713"/>
              <a:gd name="connsiteY13" fmla="*/ 1824579 h 2195088"/>
              <a:gd name="connsiteX14" fmla="*/ 271401 w 3178713"/>
              <a:gd name="connsiteY14" fmla="*/ 1618839 h 2195088"/>
              <a:gd name="connsiteX15" fmla="*/ 187581 w 3178713"/>
              <a:gd name="connsiteY15" fmla="*/ 1611219 h 2195088"/>
              <a:gd name="connsiteX16" fmla="*/ 168531 w 3178713"/>
              <a:gd name="connsiteY16" fmla="*/ 1843629 h 2195088"/>
              <a:gd name="connsiteX17" fmla="*/ 84711 w 3178713"/>
              <a:gd name="connsiteY17" fmla="*/ 1805529 h 2195088"/>
              <a:gd name="connsiteX18" fmla="*/ 891 w 3178713"/>
              <a:gd name="connsiteY18" fmla="*/ 1672179 h 2195088"/>
              <a:gd name="connsiteX19" fmla="*/ 54231 w 3178713"/>
              <a:gd name="connsiteY19" fmla="*/ 1176879 h 2195088"/>
              <a:gd name="connsiteX20" fmla="*/ 252351 w 3178713"/>
              <a:gd name="connsiteY20" fmla="*/ 704439 h 2195088"/>
              <a:gd name="connsiteX21" fmla="*/ 652401 w 3178713"/>
              <a:gd name="connsiteY21" fmla="*/ 292959 h 2195088"/>
              <a:gd name="connsiteX22" fmla="*/ 1201041 w 3178713"/>
              <a:gd name="connsiteY22" fmla="*/ 26259 h 2195088"/>
              <a:gd name="connsiteX23" fmla="*/ 2031621 w 3178713"/>
              <a:gd name="connsiteY23" fmla="*/ 49119 h 2195088"/>
              <a:gd name="connsiteX24" fmla="*/ 2645031 w 3178713"/>
              <a:gd name="connsiteY24" fmla="*/ 372969 h 2195088"/>
              <a:gd name="connsiteX25" fmla="*/ 2991741 w 3178713"/>
              <a:gd name="connsiteY25" fmla="*/ 792069 h 2195088"/>
              <a:gd name="connsiteX26" fmla="*/ 3170811 w 3178713"/>
              <a:gd name="connsiteY26" fmla="*/ 1283559 h 2195088"/>
              <a:gd name="connsiteX27" fmla="*/ 3136521 w 3178713"/>
              <a:gd name="connsiteY27" fmla="*/ 1714089 h 2195088"/>
              <a:gd name="connsiteX28" fmla="*/ 3026031 w 3178713"/>
              <a:gd name="connsiteY28" fmla="*/ 1752189 h 219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178713" h="2195088">
                <a:moveTo>
                  <a:pt x="3026031" y="1752189"/>
                </a:moveTo>
                <a:cubicBezTo>
                  <a:pt x="3009521" y="1690594"/>
                  <a:pt x="3069211" y="1500094"/>
                  <a:pt x="3037461" y="1344519"/>
                </a:cubicBezTo>
                <a:cubicBezTo>
                  <a:pt x="3005711" y="1188944"/>
                  <a:pt x="2936496" y="976854"/>
                  <a:pt x="2835531" y="818739"/>
                </a:cubicBezTo>
                <a:cubicBezTo>
                  <a:pt x="2734566" y="660624"/>
                  <a:pt x="2577086" y="492984"/>
                  <a:pt x="2431671" y="395829"/>
                </a:cubicBezTo>
                <a:cubicBezTo>
                  <a:pt x="2286256" y="298674"/>
                  <a:pt x="2120521" y="258669"/>
                  <a:pt x="1963041" y="235809"/>
                </a:cubicBezTo>
                <a:cubicBezTo>
                  <a:pt x="1805561" y="212949"/>
                  <a:pt x="1634746" y="225649"/>
                  <a:pt x="1486791" y="258669"/>
                </a:cubicBezTo>
                <a:cubicBezTo>
                  <a:pt x="1338836" y="291689"/>
                  <a:pt x="1196596" y="357094"/>
                  <a:pt x="1075311" y="433929"/>
                </a:cubicBezTo>
                <a:cubicBezTo>
                  <a:pt x="954026" y="510764"/>
                  <a:pt x="851156" y="599029"/>
                  <a:pt x="759081" y="719679"/>
                </a:cubicBezTo>
                <a:cubicBezTo>
                  <a:pt x="667006" y="840329"/>
                  <a:pt x="562231" y="994634"/>
                  <a:pt x="522861" y="1157829"/>
                </a:cubicBezTo>
                <a:cubicBezTo>
                  <a:pt x="483491" y="1321024"/>
                  <a:pt x="510161" y="1565499"/>
                  <a:pt x="522861" y="1698849"/>
                </a:cubicBezTo>
                <a:cubicBezTo>
                  <a:pt x="535561" y="1832199"/>
                  <a:pt x="564136" y="1877284"/>
                  <a:pt x="599061" y="1957929"/>
                </a:cubicBezTo>
                <a:cubicBezTo>
                  <a:pt x="633986" y="2038574"/>
                  <a:pt x="742571" y="2154144"/>
                  <a:pt x="732411" y="2182719"/>
                </a:cubicBezTo>
                <a:cubicBezTo>
                  <a:pt x="722251" y="2211294"/>
                  <a:pt x="595886" y="2189069"/>
                  <a:pt x="538101" y="2129379"/>
                </a:cubicBezTo>
                <a:cubicBezTo>
                  <a:pt x="480316" y="2069689"/>
                  <a:pt x="430151" y="1909669"/>
                  <a:pt x="385701" y="1824579"/>
                </a:cubicBezTo>
                <a:cubicBezTo>
                  <a:pt x="341251" y="1739489"/>
                  <a:pt x="304421" y="1654399"/>
                  <a:pt x="271401" y="1618839"/>
                </a:cubicBezTo>
                <a:cubicBezTo>
                  <a:pt x="238381" y="1583279"/>
                  <a:pt x="204726" y="1573754"/>
                  <a:pt x="187581" y="1611219"/>
                </a:cubicBezTo>
                <a:cubicBezTo>
                  <a:pt x="170436" y="1648684"/>
                  <a:pt x="185676" y="1811244"/>
                  <a:pt x="168531" y="1843629"/>
                </a:cubicBezTo>
                <a:cubicBezTo>
                  <a:pt x="151386" y="1876014"/>
                  <a:pt x="112651" y="1834104"/>
                  <a:pt x="84711" y="1805529"/>
                </a:cubicBezTo>
                <a:cubicBezTo>
                  <a:pt x="56771" y="1776954"/>
                  <a:pt x="5971" y="1776954"/>
                  <a:pt x="891" y="1672179"/>
                </a:cubicBezTo>
                <a:cubicBezTo>
                  <a:pt x="-4189" y="1567404"/>
                  <a:pt x="12321" y="1338169"/>
                  <a:pt x="54231" y="1176879"/>
                </a:cubicBezTo>
                <a:cubicBezTo>
                  <a:pt x="96141" y="1015589"/>
                  <a:pt x="152656" y="851759"/>
                  <a:pt x="252351" y="704439"/>
                </a:cubicBezTo>
                <a:cubicBezTo>
                  <a:pt x="352046" y="557119"/>
                  <a:pt x="494286" y="405989"/>
                  <a:pt x="652401" y="292959"/>
                </a:cubicBezTo>
                <a:cubicBezTo>
                  <a:pt x="810516" y="179929"/>
                  <a:pt x="971171" y="66899"/>
                  <a:pt x="1201041" y="26259"/>
                </a:cubicBezTo>
                <a:cubicBezTo>
                  <a:pt x="1430911" y="-14381"/>
                  <a:pt x="1790956" y="-8666"/>
                  <a:pt x="2031621" y="49119"/>
                </a:cubicBezTo>
                <a:cubicBezTo>
                  <a:pt x="2272286" y="106904"/>
                  <a:pt x="2485011" y="249144"/>
                  <a:pt x="2645031" y="372969"/>
                </a:cubicBezTo>
                <a:cubicBezTo>
                  <a:pt x="2805051" y="496794"/>
                  <a:pt x="2904111" y="640304"/>
                  <a:pt x="2991741" y="792069"/>
                </a:cubicBezTo>
                <a:cubicBezTo>
                  <a:pt x="3079371" y="943834"/>
                  <a:pt x="3146681" y="1129889"/>
                  <a:pt x="3170811" y="1283559"/>
                </a:cubicBezTo>
                <a:cubicBezTo>
                  <a:pt x="3194941" y="1437229"/>
                  <a:pt x="3158111" y="1634714"/>
                  <a:pt x="3136521" y="1714089"/>
                </a:cubicBezTo>
                <a:cubicBezTo>
                  <a:pt x="3114931" y="1793464"/>
                  <a:pt x="3042541" y="1813784"/>
                  <a:pt x="3026031" y="1752189"/>
                </a:cubicBezTo>
                <a:close/>
              </a:path>
            </a:pathLst>
          </a:custGeom>
          <a:gradFill>
            <a:gsLst>
              <a:gs pos="0">
                <a:srgbClr val="6C6C6C"/>
              </a:gs>
              <a:gs pos="62000">
                <a:schemeClr val="bg1">
                  <a:lumMod val="9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FEFD771-0463-637B-8849-7FF16B919EE3}"/>
              </a:ext>
            </a:extLst>
          </p:cNvPr>
          <p:cNvSpPr/>
          <p:nvPr/>
        </p:nvSpPr>
        <p:spPr>
          <a:xfrm flipH="1">
            <a:off x="3474720" y="2134525"/>
            <a:ext cx="2123440" cy="202275"/>
          </a:xfrm>
          <a:prstGeom prst="rect">
            <a:avLst/>
          </a:prstGeom>
          <a:gradFill flip="none" rotWithShape="1">
            <a:gsLst>
              <a:gs pos="0">
                <a:srgbClr val="6C6C6C"/>
              </a:gs>
              <a:gs pos="62000">
                <a:schemeClr val="bg1">
                  <a:lumMod val="9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A4D4239-E0E2-CD20-CD2C-5765FA871A8C}"/>
              </a:ext>
            </a:extLst>
          </p:cNvPr>
          <p:cNvSpPr/>
          <p:nvPr/>
        </p:nvSpPr>
        <p:spPr>
          <a:xfrm flipH="1">
            <a:off x="6329962" y="2120411"/>
            <a:ext cx="2359378" cy="202275"/>
          </a:xfrm>
          <a:prstGeom prst="rect">
            <a:avLst/>
          </a:prstGeom>
          <a:gradFill flip="none" rotWithShape="1">
            <a:gsLst>
              <a:gs pos="0">
                <a:srgbClr val="6C6C6C"/>
              </a:gs>
              <a:gs pos="62000">
                <a:schemeClr val="bg1">
                  <a:lumMod val="9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7050DEE7-9615-483B-6C96-E436D7223C6F}"/>
              </a:ext>
            </a:extLst>
          </p:cNvPr>
          <p:cNvGrpSpPr/>
          <p:nvPr/>
        </p:nvGrpSpPr>
        <p:grpSpPr>
          <a:xfrm>
            <a:off x="5174726" y="1704312"/>
            <a:ext cx="3522234" cy="322904"/>
            <a:chOff x="5174726" y="1704312"/>
            <a:chExt cx="3522234" cy="322904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1BBE6456-A500-A17E-1993-328900356FFB}"/>
                </a:ext>
              </a:extLst>
            </p:cNvPr>
            <p:cNvSpPr/>
            <p:nvPr/>
          </p:nvSpPr>
          <p:spPr>
            <a:xfrm>
              <a:off x="5174726" y="1850045"/>
              <a:ext cx="3522234" cy="177171"/>
            </a:xfrm>
            <a:custGeom>
              <a:avLst/>
              <a:gdLst>
                <a:gd name="connsiteX0" fmla="*/ 0 w 3571764"/>
                <a:gd name="connsiteY0" fmla="*/ 0 h 177171"/>
                <a:gd name="connsiteX1" fmla="*/ 3571764 w 3571764"/>
                <a:gd name="connsiteY1" fmla="*/ 0 h 177171"/>
                <a:gd name="connsiteX2" fmla="*/ 3571764 w 3571764"/>
                <a:gd name="connsiteY2" fmla="*/ 177171 h 177171"/>
                <a:gd name="connsiteX3" fmla="*/ 0 w 3571764"/>
                <a:gd name="connsiteY3" fmla="*/ 177171 h 177171"/>
                <a:gd name="connsiteX4" fmla="*/ 0 w 3571764"/>
                <a:gd name="connsiteY4" fmla="*/ 0 h 177171"/>
                <a:gd name="connsiteX0" fmla="*/ 0 w 3571764"/>
                <a:gd name="connsiteY0" fmla="*/ 0 h 192411"/>
                <a:gd name="connsiteX1" fmla="*/ 3571764 w 3571764"/>
                <a:gd name="connsiteY1" fmla="*/ 0 h 192411"/>
                <a:gd name="connsiteX2" fmla="*/ 3571764 w 3571764"/>
                <a:gd name="connsiteY2" fmla="*/ 177171 h 192411"/>
                <a:gd name="connsiteX3" fmla="*/ 106680 w 3571764"/>
                <a:gd name="connsiteY3" fmla="*/ 192411 h 192411"/>
                <a:gd name="connsiteX4" fmla="*/ 0 w 3571764"/>
                <a:gd name="connsiteY4" fmla="*/ 0 h 192411"/>
                <a:gd name="connsiteX0" fmla="*/ 0 w 3526044"/>
                <a:gd name="connsiteY0" fmla="*/ 38100 h 192411"/>
                <a:gd name="connsiteX1" fmla="*/ 3526044 w 3526044"/>
                <a:gd name="connsiteY1" fmla="*/ 0 h 192411"/>
                <a:gd name="connsiteX2" fmla="*/ 3526044 w 3526044"/>
                <a:gd name="connsiteY2" fmla="*/ 177171 h 192411"/>
                <a:gd name="connsiteX3" fmla="*/ 60960 w 3526044"/>
                <a:gd name="connsiteY3" fmla="*/ 192411 h 192411"/>
                <a:gd name="connsiteX4" fmla="*/ 0 w 3526044"/>
                <a:gd name="connsiteY4" fmla="*/ 38100 h 192411"/>
                <a:gd name="connsiteX0" fmla="*/ 0 w 3526044"/>
                <a:gd name="connsiteY0" fmla="*/ 0 h 211461"/>
                <a:gd name="connsiteX1" fmla="*/ 3526044 w 3526044"/>
                <a:gd name="connsiteY1" fmla="*/ 19050 h 211461"/>
                <a:gd name="connsiteX2" fmla="*/ 3526044 w 3526044"/>
                <a:gd name="connsiteY2" fmla="*/ 196221 h 211461"/>
                <a:gd name="connsiteX3" fmla="*/ 60960 w 3526044"/>
                <a:gd name="connsiteY3" fmla="*/ 211461 h 211461"/>
                <a:gd name="connsiteX4" fmla="*/ 0 w 3526044"/>
                <a:gd name="connsiteY4" fmla="*/ 0 h 211461"/>
                <a:gd name="connsiteX0" fmla="*/ 0 w 3514614"/>
                <a:gd name="connsiteY0" fmla="*/ 15240 h 192411"/>
                <a:gd name="connsiteX1" fmla="*/ 3514614 w 3514614"/>
                <a:gd name="connsiteY1" fmla="*/ 0 h 192411"/>
                <a:gd name="connsiteX2" fmla="*/ 3514614 w 3514614"/>
                <a:gd name="connsiteY2" fmla="*/ 177171 h 192411"/>
                <a:gd name="connsiteX3" fmla="*/ 49530 w 3514614"/>
                <a:gd name="connsiteY3" fmla="*/ 192411 h 192411"/>
                <a:gd name="connsiteX4" fmla="*/ 0 w 3514614"/>
                <a:gd name="connsiteY4" fmla="*/ 15240 h 192411"/>
                <a:gd name="connsiteX0" fmla="*/ 0 w 3522234"/>
                <a:gd name="connsiteY0" fmla="*/ 0 h 177171"/>
                <a:gd name="connsiteX1" fmla="*/ 3522234 w 3522234"/>
                <a:gd name="connsiteY1" fmla="*/ 3810 h 177171"/>
                <a:gd name="connsiteX2" fmla="*/ 3514614 w 3522234"/>
                <a:gd name="connsiteY2" fmla="*/ 161931 h 177171"/>
                <a:gd name="connsiteX3" fmla="*/ 49530 w 3522234"/>
                <a:gd name="connsiteY3" fmla="*/ 177171 h 177171"/>
                <a:gd name="connsiteX4" fmla="*/ 0 w 3522234"/>
                <a:gd name="connsiteY4" fmla="*/ 0 h 177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2234" h="177171">
                  <a:moveTo>
                    <a:pt x="0" y="0"/>
                  </a:moveTo>
                  <a:lnTo>
                    <a:pt x="3522234" y="3810"/>
                  </a:lnTo>
                  <a:lnTo>
                    <a:pt x="3514614" y="161931"/>
                  </a:lnTo>
                  <a:lnTo>
                    <a:pt x="49530" y="1771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82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4">
              <a:extLst>
                <a:ext uri="{FF2B5EF4-FFF2-40B4-BE49-F238E27FC236}">
                  <a16:creationId xmlns:a16="http://schemas.microsoft.com/office/drawing/2014/main" id="{65FDB795-C2C1-0C9E-0E3B-FEA3B8A31950}"/>
                </a:ext>
              </a:extLst>
            </p:cNvPr>
            <p:cNvSpPr/>
            <p:nvPr/>
          </p:nvSpPr>
          <p:spPr>
            <a:xfrm flipV="1">
              <a:off x="5174726" y="1704312"/>
              <a:ext cx="3522234" cy="177171"/>
            </a:xfrm>
            <a:custGeom>
              <a:avLst/>
              <a:gdLst>
                <a:gd name="connsiteX0" fmla="*/ 0 w 3571764"/>
                <a:gd name="connsiteY0" fmla="*/ 0 h 177171"/>
                <a:gd name="connsiteX1" fmla="*/ 3571764 w 3571764"/>
                <a:gd name="connsiteY1" fmla="*/ 0 h 177171"/>
                <a:gd name="connsiteX2" fmla="*/ 3571764 w 3571764"/>
                <a:gd name="connsiteY2" fmla="*/ 177171 h 177171"/>
                <a:gd name="connsiteX3" fmla="*/ 0 w 3571764"/>
                <a:gd name="connsiteY3" fmla="*/ 177171 h 177171"/>
                <a:gd name="connsiteX4" fmla="*/ 0 w 3571764"/>
                <a:gd name="connsiteY4" fmla="*/ 0 h 177171"/>
                <a:gd name="connsiteX0" fmla="*/ 0 w 3571764"/>
                <a:gd name="connsiteY0" fmla="*/ 0 h 192411"/>
                <a:gd name="connsiteX1" fmla="*/ 3571764 w 3571764"/>
                <a:gd name="connsiteY1" fmla="*/ 0 h 192411"/>
                <a:gd name="connsiteX2" fmla="*/ 3571764 w 3571764"/>
                <a:gd name="connsiteY2" fmla="*/ 177171 h 192411"/>
                <a:gd name="connsiteX3" fmla="*/ 106680 w 3571764"/>
                <a:gd name="connsiteY3" fmla="*/ 192411 h 192411"/>
                <a:gd name="connsiteX4" fmla="*/ 0 w 3571764"/>
                <a:gd name="connsiteY4" fmla="*/ 0 h 192411"/>
                <a:gd name="connsiteX0" fmla="*/ 0 w 3526044"/>
                <a:gd name="connsiteY0" fmla="*/ 38100 h 192411"/>
                <a:gd name="connsiteX1" fmla="*/ 3526044 w 3526044"/>
                <a:gd name="connsiteY1" fmla="*/ 0 h 192411"/>
                <a:gd name="connsiteX2" fmla="*/ 3526044 w 3526044"/>
                <a:gd name="connsiteY2" fmla="*/ 177171 h 192411"/>
                <a:gd name="connsiteX3" fmla="*/ 60960 w 3526044"/>
                <a:gd name="connsiteY3" fmla="*/ 192411 h 192411"/>
                <a:gd name="connsiteX4" fmla="*/ 0 w 3526044"/>
                <a:gd name="connsiteY4" fmla="*/ 38100 h 192411"/>
                <a:gd name="connsiteX0" fmla="*/ 0 w 3526044"/>
                <a:gd name="connsiteY0" fmla="*/ 0 h 211461"/>
                <a:gd name="connsiteX1" fmla="*/ 3526044 w 3526044"/>
                <a:gd name="connsiteY1" fmla="*/ 19050 h 211461"/>
                <a:gd name="connsiteX2" fmla="*/ 3526044 w 3526044"/>
                <a:gd name="connsiteY2" fmla="*/ 196221 h 211461"/>
                <a:gd name="connsiteX3" fmla="*/ 60960 w 3526044"/>
                <a:gd name="connsiteY3" fmla="*/ 211461 h 211461"/>
                <a:gd name="connsiteX4" fmla="*/ 0 w 3526044"/>
                <a:gd name="connsiteY4" fmla="*/ 0 h 211461"/>
                <a:gd name="connsiteX0" fmla="*/ 0 w 3514614"/>
                <a:gd name="connsiteY0" fmla="*/ 15240 h 192411"/>
                <a:gd name="connsiteX1" fmla="*/ 3514614 w 3514614"/>
                <a:gd name="connsiteY1" fmla="*/ 0 h 192411"/>
                <a:gd name="connsiteX2" fmla="*/ 3514614 w 3514614"/>
                <a:gd name="connsiteY2" fmla="*/ 177171 h 192411"/>
                <a:gd name="connsiteX3" fmla="*/ 49530 w 3514614"/>
                <a:gd name="connsiteY3" fmla="*/ 192411 h 192411"/>
                <a:gd name="connsiteX4" fmla="*/ 0 w 3514614"/>
                <a:gd name="connsiteY4" fmla="*/ 15240 h 192411"/>
                <a:gd name="connsiteX0" fmla="*/ 0 w 3522234"/>
                <a:gd name="connsiteY0" fmla="*/ 0 h 177171"/>
                <a:gd name="connsiteX1" fmla="*/ 3522234 w 3522234"/>
                <a:gd name="connsiteY1" fmla="*/ 3810 h 177171"/>
                <a:gd name="connsiteX2" fmla="*/ 3514614 w 3522234"/>
                <a:gd name="connsiteY2" fmla="*/ 161931 h 177171"/>
                <a:gd name="connsiteX3" fmla="*/ 49530 w 3522234"/>
                <a:gd name="connsiteY3" fmla="*/ 177171 h 177171"/>
                <a:gd name="connsiteX4" fmla="*/ 0 w 3522234"/>
                <a:gd name="connsiteY4" fmla="*/ 0 h 177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2234" h="177171">
                  <a:moveTo>
                    <a:pt x="0" y="0"/>
                  </a:moveTo>
                  <a:lnTo>
                    <a:pt x="3522234" y="3810"/>
                  </a:lnTo>
                  <a:lnTo>
                    <a:pt x="3514614" y="161931"/>
                  </a:lnTo>
                  <a:lnTo>
                    <a:pt x="49530" y="1771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D18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146F7697-2FF3-9241-E3E7-CC7352227035}"/>
              </a:ext>
            </a:extLst>
          </p:cNvPr>
          <p:cNvGrpSpPr/>
          <p:nvPr/>
        </p:nvGrpSpPr>
        <p:grpSpPr>
          <a:xfrm>
            <a:off x="4277351" y="1733474"/>
            <a:ext cx="710862" cy="287737"/>
            <a:chOff x="4272999" y="1743809"/>
            <a:chExt cx="710862" cy="287737"/>
          </a:xfrm>
        </p:grpSpPr>
        <p:sp>
          <p:nvSpPr>
            <p:cNvPr id="19" name="Прямоугольник 14">
              <a:extLst>
                <a:ext uri="{FF2B5EF4-FFF2-40B4-BE49-F238E27FC236}">
                  <a16:creationId xmlns:a16="http://schemas.microsoft.com/office/drawing/2014/main" id="{A64542A7-5140-6E49-0D81-9E57E3C75449}"/>
                </a:ext>
              </a:extLst>
            </p:cNvPr>
            <p:cNvSpPr/>
            <p:nvPr/>
          </p:nvSpPr>
          <p:spPr>
            <a:xfrm>
              <a:off x="4273000" y="1882950"/>
              <a:ext cx="710861" cy="148596"/>
            </a:xfrm>
            <a:custGeom>
              <a:avLst/>
              <a:gdLst>
                <a:gd name="connsiteX0" fmla="*/ 0 w 3571764"/>
                <a:gd name="connsiteY0" fmla="*/ 0 h 177171"/>
                <a:gd name="connsiteX1" fmla="*/ 3571764 w 3571764"/>
                <a:gd name="connsiteY1" fmla="*/ 0 h 177171"/>
                <a:gd name="connsiteX2" fmla="*/ 3571764 w 3571764"/>
                <a:gd name="connsiteY2" fmla="*/ 177171 h 177171"/>
                <a:gd name="connsiteX3" fmla="*/ 0 w 3571764"/>
                <a:gd name="connsiteY3" fmla="*/ 177171 h 177171"/>
                <a:gd name="connsiteX4" fmla="*/ 0 w 3571764"/>
                <a:gd name="connsiteY4" fmla="*/ 0 h 177171"/>
                <a:gd name="connsiteX0" fmla="*/ 0 w 3571764"/>
                <a:gd name="connsiteY0" fmla="*/ 0 h 192411"/>
                <a:gd name="connsiteX1" fmla="*/ 3571764 w 3571764"/>
                <a:gd name="connsiteY1" fmla="*/ 0 h 192411"/>
                <a:gd name="connsiteX2" fmla="*/ 3571764 w 3571764"/>
                <a:gd name="connsiteY2" fmla="*/ 177171 h 192411"/>
                <a:gd name="connsiteX3" fmla="*/ 106680 w 3571764"/>
                <a:gd name="connsiteY3" fmla="*/ 192411 h 192411"/>
                <a:gd name="connsiteX4" fmla="*/ 0 w 3571764"/>
                <a:gd name="connsiteY4" fmla="*/ 0 h 192411"/>
                <a:gd name="connsiteX0" fmla="*/ 0 w 3526044"/>
                <a:gd name="connsiteY0" fmla="*/ 38100 h 192411"/>
                <a:gd name="connsiteX1" fmla="*/ 3526044 w 3526044"/>
                <a:gd name="connsiteY1" fmla="*/ 0 h 192411"/>
                <a:gd name="connsiteX2" fmla="*/ 3526044 w 3526044"/>
                <a:gd name="connsiteY2" fmla="*/ 177171 h 192411"/>
                <a:gd name="connsiteX3" fmla="*/ 60960 w 3526044"/>
                <a:gd name="connsiteY3" fmla="*/ 192411 h 192411"/>
                <a:gd name="connsiteX4" fmla="*/ 0 w 3526044"/>
                <a:gd name="connsiteY4" fmla="*/ 38100 h 192411"/>
                <a:gd name="connsiteX0" fmla="*/ 0 w 3526044"/>
                <a:gd name="connsiteY0" fmla="*/ 0 h 211461"/>
                <a:gd name="connsiteX1" fmla="*/ 3526044 w 3526044"/>
                <a:gd name="connsiteY1" fmla="*/ 19050 h 211461"/>
                <a:gd name="connsiteX2" fmla="*/ 3526044 w 3526044"/>
                <a:gd name="connsiteY2" fmla="*/ 196221 h 211461"/>
                <a:gd name="connsiteX3" fmla="*/ 60960 w 3526044"/>
                <a:gd name="connsiteY3" fmla="*/ 211461 h 211461"/>
                <a:gd name="connsiteX4" fmla="*/ 0 w 3526044"/>
                <a:gd name="connsiteY4" fmla="*/ 0 h 211461"/>
                <a:gd name="connsiteX0" fmla="*/ 0 w 3514614"/>
                <a:gd name="connsiteY0" fmla="*/ 15240 h 192411"/>
                <a:gd name="connsiteX1" fmla="*/ 3514614 w 3514614"/>
                <a:gd name="connsiteY1" fmla="*/ 0 h 192411"/>
                <a:gd name="connsiteX2" fmla="*/ 3514614 w 3514614"/>
                <a:gd name="connsiteY2" fmla="*/ 177171 h 192411"/>
                <a:gd name="connsiteX3" fmla="*/ 49530 w 3514614"/>
                <a:gd name="connsiteY3" fmla="*/ 192411 h 192411"/>
                <a:gd name="connsiteX4" fmla="*/ 0 w 3514614"/>
                <a:gd name="connsiteY4" fmla="*/ 15240 h 192411"/>
                <a:gd name="connsiteX0" fmla="*/ 0 w 3522234"/>
                <a:gd name="connsiteY0" fmla="*/ 0 h 177171"/>
                <a:gd name="connsiteX1" fmla="*/ 3522234 w 3522234"/>
                <a:gd name="connsiteY1" fmla="*/ 3810 h 177171"/>
                <a:gd name="connsiteX2" fmla="*/ 3514614 w 3522234"/>
                <a:gd name="connsiteY2" fmla="*/ 161931 h 177171"/>
                <a:gd name="connsiteX3" fmla="*/ 49530 w 3522234"/>
                <a:gd name="connsiteY3" fmla="*/ 177171 h 177171"/>
                <a:gd name="connsiteX4" fmla="*/ 0 w 3522234"/>
                <a:gd name="connsiteY4" fmla="*/ 0 h 177171"/>
                <a:gd name="connsiteX0" fmla="*/ 0 w 3522234"/>
                <a:gd name="connsiteY0" fmla="*/ 0 h 161931"/>
                <a:gd name="connsiteX1" fmla="*/ 3522234 w 3522234"/>
                <a:gd name="connsiteY1" fmla="*/ 3810 h 161931"/>
                <a:gd name="connsiteX2" fmla="*/ 3514614 w 3522234"/>
                <a:gd name="connsiteY2" fmla="*/ 161931 h 161931"/>
                <a:gd name="connsiteX3" fmla="*/ 382428 w 3522234"/>
                <a:gd name="connsiteY3" fmla="*/ 137166 h 161931"/>
                <a:gd name="connsiteX4" fmla="*/ 0 w 3522234"/>
                <a:gd name="connsiteY4" fmla="*/ 0 h 161931"/>
                <a:gd name="connsiteX0" fmla="*/ 0 w 3734079"/>
                <a:gd name="connsiteY0" fmla="*/ 0 h 161931"/>
                <a:gd name="connsiteX1" fmla="*/ 3734079 w 3734079"/>
                <a:gd name="connsiteY1" fmla="*/ 19050 h 161931"/>
                <a:gd name="connsiteX2" fmla="*/ 3514614 w 3734079"/>
                <a:gd name="connsiteY2" fmla="*/ 161931 h 161931"/>
                <a:gd name="connsiteX3" fmla="*/ 382428 w 3734079"/>
                <a:gd name="connsiteY3" fmla="*/ 137166 h 161931"/>
                <a:gd name="connsiteX4" fmla="*/ 0 w 3734079"/>
                <a:gd name="connsiteY4" fmla="*/ 0 h 161931"/>
                <a:gd name="connsiteX0" fmla="*/ 0 w 3734079"/>
                <a:gd name="connsiteY0" fmla="*/ 0 h 167646"/>
                <a:gd name="connsiteX1" fmla="*/ 3734079 w 3734079"/>
                <a:gd name="connsiteY1" fmla="*/ 19050 h 167646"/>
                <a:gd name="connsiteX2" fmla="*/ 3413735 w 3734079"/>
                <a:gd name="connsiteY2" fmla="*/ 167646 h 167646"/>
                <a:gd name="connsiteX3" fmla="*/ 382428 w 3734079"/>
                <a:gd name="connsiteY3" fmla="*/ 137166 h 167646"/>
                <a:gd name="connsiteX4" fmla="*/ 0 w 3734079"/>
                <a:gd name="connsiteY4" fmla="*/ 0 h 167646"/>
                <a:gd name="connsiteX0" fmla="*/ 0 w 3734079"/>
                <a:gd name="connsiteY0" fmla="*/ 0 h 167646"/>
                <a:gd name="connsiteX1" fmla="*/ 3734079 w 3734079"/>
                <a:gd name="connsiteY1" fmla="*/ 19050 h 167646"/>
                <a:gd name="connsiteX2" fmla="*/ 3413735 w 3734079"/>
                <a:gd name="connsiteY2" fmla="*/ 167646 h 167646"/>
                <a:gd name="connsiteX3" fmla="*/ 342077 w 3734079"/>
                <a:gd name="connsiteY3" fmla="*/ 167646 h 167646"/>
                <a:gd name="connsiteX4" fmla="*/ 0 w 3734079"/>
                <a:gd name="connsiteY4" fmla="*/ 0 h 167646"/>
                <a:gd name="connsiteX0" fmla="*/ 0 w 3764343"/>
                <a:gd name="connsiteY0" fmla="*/ 0 h 148596"/>
                <a:gd name="connsiteX1" fmla="*/ 3764343 w 3764343"/>
                <a:gd name="connsiteY1" fmla="*/ 0 h 148596"/>
                <a:gd name="connsiteX2" fmla="*/ 3443999 w 3764343"/>
                <a:gd name="connsiteY2" fmla="*/ 148596 h 148596"/>
                <a:gd name="connsiteX3" fmla="*/ 372341 w 3764343"/>
                <a:gd name="connsiteY3" fmla="*/ 148596 h 148596"/>
                <a:gd name="connsiteX4" fmla="*/ 0 w 3764343"/>
                <a:gd name="connsiteY4" fmla="*/ 0 h 148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4343" h="148596">
                  <a:moveTo>
                    <a:pt x="0" y="0"/>
                  </a:moveTo>
                  <a:lnTo>
                    <a:pt x="3764343" y="0"/>
                  </a:lnTo>
                  <a:lnTo>
                    <a:pt x="3443999" y="148596"/>
                  </a:lnTo>
                  <a:lnTo>
                    <a:pt x="372341" y="1485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82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4">
              <a:extLst>
                <a:ext uri="{FF2B5EF4-FFF2-40B4-BE49-F238E27FC236}">
                  <a16:creationId xmlns:a16="http://schemas.microsoft.com/office/drawing/2014/main" id="{8B59E8F0-ADCD-2DAD-D5CA-A90D6D094E2F}"/>
                </a:ext>
              </a:extLst>
            </p:cNvPr>
            <p:cNvSpPr/>
            <p:nvPr/>
          </p:nvSpPr>
          <p:spPr>
            <a:xfrm flipV="1">
              <a:off x="4272999" y="1743809"/>
              <a:ext cx="710861" cy="154311"/>
            </a:xfrm>
            <a:custGeom>
              <a:avLst/>
              <a:gdLst>
                <a:gd name="connsiteX0" fmla="*/ 0 w 3571764"/>
                <a:gd name="connsiteY0" fmla="*/ 0 h 177171"/>
                <a:gd name="connsiteX1" fmla="*/ 3571764 w 3571764"/>
                <a:gd name="connsiteY1" fmla="*/ 0 h 177171"/>
                <a:gd name="connsiteX2" fmla="*/ 3571764 w 3571764"/>
                <a:gd name="connsiteY2" fmla="*/ 177171 h 177171"/>
                <a:gd name="connsiteX3" fmla="*/ 0 w 3571764"/>
                <a:gd name="connsiteY3" fmla="*/ 177171 h 177171"/>
                <a:gd name="connsiteX4" fmla="*/ 0 w 3571764"/>
                <a:gd name="connsiteY4" fmla="*/ 0 h 177171"/>
                <a:gd name="connsiteX0" fmla="*/ 0 w 3571764"/>
                <a:gd name="connsiteY0" fmla="*/ 0 h 192411"/>
                <a:gd name="connsiteX1" fmla="*/ 3571764 w 3571764"/>
                <a:gd name="connsiteY1" fmla="*/ 0 h 192411"/>
                <a:gd name="connsiteX2" fmla="*/ 3571764 w 3571764"/>
                <a:gd name="connsiteY2" fmla="*/ 177171 h 192411"/>
                <a:gd name="connsiteX3" fmla="*/ 106680 w 3571764"/>
                <a:gd name="connsiteY3" fmla="*/ 192411 h 192411"/>
                <a:gd name="connsiteX4" fmla="*/ 0 w 3571764"/>
                <a:gd name="connsiteY4" fmla="*/ 0 h 192411"/>
                <a:gd name="connsiteX0" fmla="*/ 0 w 3526044"/>
                <a:gd name="connsiteY0" fmla="*/ 38100 h 192411"/>
                <a:gd name="connsiteX1" fmla="*/ 3526044 w 3526044"/>
                <a:gd name="connsiteY1" fmla="*/ 0 h 192411"/>
                <a:gd name="connsiteX2" fmla="*/ 3526044 w 3526044"/>
                <a:gd name="connsiteY2" fmla="*/ 177171 h 192411"/>
                <a:gd name="connsiteX3" fmla="*/ 60960 w 3526044"/>
                <a:gd name="connsiteY3" fmla="*/ 192411 h 192411"/>
                <a:gd name="connsiteX4" fmla="*/ 0 w 3526044"/>
                <a:gd name="connsiteY4" fmla="*/ 38100 h 192411"/>
                <a:gd name="connsiteX0" fmla="*/ 0 w 3526044"/>
                <a:gd name="connsiteY0" fmla="*/ 0 h 211461"/>
                <a:gd name="connsiteX1" fmla="*/ 3526044 w 3526044"/>
                <a:gd name="connsiteY1" fmla="*/ 19050 h 211461"/>
                <a:gd name="connsiteX2" fmla="*/ 3526044 w 3526044"/>
                <a:gd name="connsiteY2" fmla="*/ 196221 h 211461"/>
                <a:gd name="connsiteX3" fmla="*/ 60960 w 3526044"/>
                <a:gd name="connsiteY3" fmla="*/ 211461 h 211461"/>
                <a:gd name="connsiteX4" fmla="*/ 0 w 3526044"/>
                <a:gd name="connsiteY4" fmla="*/ 0 h 211461"/>
                <a:gd name="connsiteX0" fmla="*/ 0 w 3514614"/>
                <a:gd name="connsiteY0" fmla="*/ 15240 h 192411"/>
                <a:gd name="connsiteX1" fmla="*/ 3514614 w 3514614"/>
                <a:gd name="connsiteY1" fmla="*/ 0 h 192411"/>
                <a:gd name="connsiteX2" fmla="*/ 3514614 w 3514614"/>
                <a:gd name="connsiteY2" fmla="*/ 177171 h 192411"/>
                <a:gd name="connsiteX3" fmla="*/ 49530 w 3514614"/>
                <a:gd name="connsiteY3" fmla="*/ 192411 h 192411"/>
                <a:gd name="connsiteX4" fmla="*/ 0 w 3514614"/>
                <a:gd name="connsiteY4" fmla="*/ 15240 h 192411"/>
                <a:gd name="connsiteX0" fmla="*/ 0 w 3522234"/>
                <a:gd name="connsiteY0" fmla="*/ 0 h 177171"/>
                <a:gd name="connsiteX1" fmla="*/ 3522234 w 3522234"/>
                <a:gd name="connsiteY1" fmla="*/ 3810 h 177171"/>
                <a:gd name="connsiteX2" fmla="*/ 3514614 w 3522234"/>
                <a:gd name="connsiteY2" fmla="*/ 161931 h 177171"/>
                <a:gd name="connsiteX3" fmla="*/ 49530 w 3522234"/>
                <a:gd name="connsiteY3" fmla="*/ 177171 h 177171"/>
                <a:gd name="connsiteX4" fmla="*/ 0 w 3522234"/>
                <a:gd name="connsiteY4" fmla="*/ 0 h 177171"/>
                <a:gd name="connsiteX0" fmla="*/ 0 w 3522234"/>
                <a:gd name="connsiteY0" fmla="*/ 0 h 165741"/>
                <a:gd name="connsiteX1" fmla="*/ 3522234 w 3522234"/>
                <a:gd name="connsiteY1" fmla="*/ 3810 h 165741"/>
                <a:gd name="connsiteX2" fmla="*/ 3514614 w 3522234"/>
                <a:gd name="connsiteY2" fmla="*/ 161931 h 165741"/>
                <a:gd name="connsiteX3" fmla="*/ 402604 w 3522234"/>
                <a:gd name="connsiteY3" fmla="*/ 165741 h 165741"/>
                <a:gd name="connsiteX4" fmla="*/ 0 w 3522234"/>
                <a:gd name="connsiteY4" fmla="*/ 0 h 165741"/>
                <a:gd name="connsiteX0" fmla="*/ 0 w 3522234"/>
                <a:gd name="connsiteY0" fmla="*/ 0 h 171456"/>
                <a:gd name="connsiteX1" fmla="*/ 3522234 w 3522234"/>
                <a:gd name="connsiteY1" fmla="*/ 3810 h 171456"/>
                <a:gd name="connsiteX2" fmla="*/ 3413735 w 3522234"/>
                <a:gd name="connsiteY2" fmla="*/ 171456 h 171456"/>
                <a:gd name="connsiteX3" fmla="*/ 402604 w 3522234"/>
                <a:gd name="connsiteY3" fmla="*/ 165741 h 171456"/>
                <a:gd name="connsiteX4" fmla="*/ 0 w 3522234"/>
                <a:gd name="connsiteY4" fmla="*/ 0 h 171456"/>
                <a:gd name="connsiteX0" fmla="*/ 0 w 3713904"/>
                <a:gd name="connsiteY0" fmla="*/ 0 h 171456"/>
                <a:gd name="connsiteX1" fmla="*/ 3713904 w 3713904"/>
                <a:gd name="connsiteY1" fmla="*/ 11430 h 171456"/>
                <a:gd name="connsiteX2" fmla="*/ 3413735 w 3713904"/>
                <a:gd name="connsiteY2" fmla="*/ 171456 h 171456"/>
                <a:gd name="connsiteX3" fmla="*/ 402604 w 3713904"/>
                <a:gd name="connsiteY3" fmla="*/ 165741 h 171456"/>
                <a:gd name="connsiteX4" fmla="*/ 0 w 3713904"/>
                <a:gd name="connsiteY4" fmla="*/ 0 h 171456"/>
                <a:gd name="connsiteX0" fmla="*/ 0 w 3744168"/>
                <a:gd name="connsiteY0" fmla="*/ 5715 h 160026"/>
                <a:gd name="connsiteX1" fmla="*/ 3744168 w 3744168"/>
                <a:gd name="connsiteY1" fmla="*/ 0 h 160026"/>
                <a:gd name="connsiteX2" fmla="*/ 3443999 w 3744168"/>
                <a:gd name="connsiteY2" fmla="*/ 160026 h 160026"/>
                <a:gd name="connsiteX3" fmla="*/ 432868 w 3744168"/>
                <a:gd name="connsiteY3" fmla="*/ 154311 h 160026"/>
                <a:gd name="connsiteX4" fmla="*/ 0 w 3744168"/>
                <a:gd name="connsiteY4" fmla="*/ 5715 h 160026"/>
                <a:gd name="connsiteX0" fmla="*/ 0 w 3744168"/>
                <a:gd name="connsiteY0" fmla="*/ 5715 h 160026"/>
                <a:gd name="connsiteX1" fmla="*/ 3744168 w 3744168"/>
                <a:gd name="connsiteY1" fmla="*/ 0 h 160026"/>
                <a:gd name="connsiteX2" fmla="*/ 3443999 w 3744168"/>
                <a:gd name="connsiteY2" fmla="*/ 160026 h 160026"/>
                <a:gd name="connsiteX3" fmla="*/ 372340 w 3744168"/>
                <a:gd name="connsiteY3" fmla="*/ 160026 h 160026"/>
                <a:gd name="connsiteX4" fmla="*/ 0 w 3744168"/>
                <a:gd name="connsiteY4" fmla="*/ 5715 h 160026"/>
                <a:gd name="connsiteX0" fmla="*/ 0 w 3764344"/>
                <a:gd name="connsiteY0" fmla="*/ 0 h 154311"/>
                <a:gd name="connsiteX1" fmla="*/ 3764344 w 3764344"/>
                <a:gd name="connsiteY1" fmla="*/ 1905 h 154311"/>
                <a:gd name="connsiteX2" fmla="*/ 3443999 w 3764344"/>
                <a:gd name="connsiteY2" fmla="*/ 154311 h 154311"/>
                <a:gd name="connsiteX3" fmla="*/ 372340 w 3764344"/>
                <a:gd name="connsiteY3" fmla="*/ 154311 h 154311"/>
                <a:gd name="connsiteX4" fmla="*/ 0 w 3764344"/>
                <a:gd name="connsiteY4" fmla="*/ 0 h 154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4344" h="154311">
                  <a:moveTo>
                    <a:pt x="0" y="0"/>
                  </a:moveTo>
                  <a:lnTo>
                    <a:pt x="3764344" y="1905"/>
                  </a:lnTo>
                  <a:lnTo>
                    <a:pt x="3443999" y="154311"/>
                  </a:lnTo>
                  <a:lnTo>
                    <a:pt x="372340" y="154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D18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7" name="Прямоугольник 14">
            <a:extLst>
              <a:ext uri="{FF2B5EF4-FFF2-40B4-BE49-F238E27FC236}">
                <a16:creationId xmlns:a16="http://schemas.microsoft.com/office/drawing/2014/main" id="{A0B85187-A224-9383-0B18-8D598471663F}"/>
              </a:ext>
            </a:extLst>
          </p:cNvPr>
          <p:cNvSpPr/>
          <p:nvPr/>
        </p:nvSpPr>
        <p:spPr>
          <a:xfrm>
            <a:off x="3496010" y="1876755"/>
            <a:ext cx="594828" cy="154311"/>
          </a:xfrm>
          <a:custGeom>
            <a:avLst/>
            <a:gdLst>
              <a:gd name="connsiteX0" fmla="*/ 0 w 3571764"/>
              <a:gd name="connsiteY0" fmla="*/ 0 h 177171"/>
              <a:gd name="connsiteX1" fmla="*/ 3571764 w 3571764"/>
              <a:gd name="connsiteY1" fmla="*/ 0 h 177171"/>
              <a:gd name="connsiteX2" fmla="*/ 3571764 w 3571764"/>
              <a:gd name="connsiteY2" fmla="*/ 177171 h 177171"/>
              <a:gd name="connsiteX3" fmla="*/ 0 w 3571764"/>
              <a:gd name="connsiteY3" fmla="*/ 177171 h 177171"/>
              <a:gd name="connsiteX4" fmla="*/ 0 w 3571764"/>
              <a:gd name="connsiteY4" fmla="*/ 0 h 177171"/>
              <a:gd name="connsiteX0" fmla="*/ 0 w 3571764"/>
              <a:gd name="connsiteY0" fmla="*/ 0 h 192411"/>
              <a:gd name="connsiteX1" fmla="*/ 3571764 w 3571764"/>
              <a:gd name="connsiteY1" fmla="*/ 0 h 192411"/>
              <a:gd name="connsiteX2" fmla="*/ 3571764 w 3571764"/>
              <a:gd name="connsiteY2" fmla="*/ 177171 h 192411"/>
              <a:gd name="connsiteX3" fmla="*/ 106680 w 3571764"/>
              <a:gd name="connsiteY3" fmla="*/ 192411 h 192411"/>
              <a:gd name="connsiteX4" fmla="*/ 0 w 3571764"/>
              <a:gd name="connsiteY4" fmla="*/ 0 h 192411"/>
              <a:gd name="connsiteX0" fmla="*/ 0 w 3526044"/>
              <a:gd name="connsiteY0" fmla="*/ 38100 h 192411"/>
              <a:gd name="connsiteX1" fmla="*/ 3526044 w 3526044"/>
              <a:gd name="connsiteY1" fmla="*/ 0 h 192411"/>
              <a:gd name="connsiteX2" fmla="*/ 3526044 w 3526044"/>
              <a:gd name="connsiteY2" fmla="*/ 177171 h 192411"/>
              <a:gd name="connsiteX3" fmla="*/ 60960 w 3526044"/>
              <a:gd name="connsiteY3" fmla="*/ 192411 h 192411"/>
              <a:gd name="connsiteX4" fmla="*/ 0 w 3526044"/>
              <a:gd name="connsiteY4" fmla="*/ 38100 h 192411"/>
              <a:gd name="connsiteX0" fmla="*/ 0 w 3526044"/>
              <a:gd name="connsiteY0" fmla="*/ 0 h 211461"/>
              <a:gd name="connsiteX1" fmla="*/ 3526044 w 3526044"/>
              <a:gd name="connsiteY1" fmla="*/ 19050 h 211461"/>
              <a:gd name="connsiteX2" fmla="*/ 3526044 w 3526044"/>
              <a:gd name="connsiteY2" fmla="*/ 196221 h 211461"/>
              <a:gd name="connsiteX3" fmla="*/ 60960 w 3526044"/>
              <a:gd name="connsiteY3" fmla="*/ 211461 h 211461"/>
              <a:gd name="connsiteX4" fmla="*/ 0 w 3526044"/>
              <a:gd name="connsiteY4" fmla="*/ 0 h 211461"/>
              <a:gd name="connsiteX0" fmla="*/ 0 w 3514614"/>
              <a:gd name="connsiteY0" fmla="*/ 15240 h 192411"/>
              <a:gd name="connsiteX1" fmla="*/ 3514614 w 3514614"/>
              <a:gd name="connsiteY1" fmla="*/ 0 h 192411"/>
              <a:gd name="connsiteX2" fmla="*/ 3514614 w 3514614"/>
              <a:gd name="connsiteY2" fmla="*/ 177171 h 192411"/>
              <a:gd name="connsiteX3" fmla="*/ 49530 w 3514614"/>
              <a:gd name="connsiteY3" fmla="*/ 192411 h 192411"/>
              <a:gd name="connsiteX4" fmla="*/ 0 w 3514614"/>
              <a:gd name="connsiteY4" fmla="*/ 15240 h 192411"/>
              <a:gd name="connsiteX0" fmla="*/ 0 w 3522234"/>
              <a:gd name="connsiteY0" fmla="*/ 0 h 177171"/>
              <a:gd name="connsiteX1" fmla="*/ 3522234 w 3522234"/>
              <a:gd name="connsiteY1" fmla="*/ 3810 h 177171"/>
              <a:gd name="connsiteX2" fmla="*/ 3514614 w 3522234"/>
              <a:gd name="connsiteY2" fmla="*/ 161931 h 177171"/>
              <a:gd name="connsiteX3" fmla="*/ 49530 w 3522234"/>
              <a:gd name="connsiteY3" fmla="*/ 177171 h 177171"/>
              <a:gd name="connsiteX4" fmla="*/ 0 w 3522234"/>
              <a:gd name="connsiteY4" fmla="*/ 0 h 177171"/>
              <a:gd name="connsiteX0" fmla="*/ 0 w 3522234"/>
              <a:gd name="connsiteY0" fmla="*/ 0 h 161931"/>
              <a:gd name="connsiteX1" fmla="*/ 3522234 w 3522234"/>
              <a:gd name="connsiteY1" fmla="*/ 3810 h 161931"/>
              <a:gd name="connsiteX2" fmla="*/ 3514614 w 3522234"/>
              <a:gd name="connsiteY2" fmla="*/ 161931 h 161931"/>
              <a:gd name="connsiteX3" fmla="*/ 382428 w 3522234"/>
              <a:gd name="connsiteY3" fmla="*/ 137166 h 161931"/>
              <a:gd name="connsiteX4" fmla="*/ 0 w 3522234"/>
              <a:gd name="connsiteY4" fmla="*/ 0 h 161931"/>
              <a:gd name="connsiteX0" fmla="*/ 0 w 3734079"/>
              <a:gd name="connsiteY0" fmla="*/ 0 h 161931"/>
              <a:gd name="connsiteX1" fmla="*/ 3734079 w 3734079"/>
              <a:gd name="connsiteY1" fmla="*/ 19050 h 161931"/>
              <a:gd name="connsiteX2" fmla="*/ 3514614 w 3734079"/>
              <a:gd name="connsiteY2" fmla="*/ 161931 h 161931"/>
              <a:gd name="connsiteX3" fmla="*/ 382428 w 3734079"/>
              <a:gd name="connsiteY3" fmla="*/ 137166 h 161931"/>
              <a:gd name="connsiteX4" fmla="*/ 0 w 3734079"/>
              <a:gd name="connsiteY4" fmla="*/ 0 h 161931"/>
              <a:gd name="connsiteX0" fmla="*/ 0 w 3734079"/>
              <a:gd name="connsiteY0" fmla="*/ 0 h 167646"/>
              <a:gd name="connsiteX1" fmla="*/ 3734079 w 3734079"/>
              <a:gd name="connsiteY1" fmla="*/ 19050 h 167646"/>
              <a:gd name="connsiteX2" fmla="*/ 3413735 w 3734079"/>
              <a:gd name="connsiteY2" fmla="*/ 167646 h 167646"/>
              <a:gd name="connsiteX3" fmla="*/ 382428 w 3734079"/>
              <a:gd name="connsiteY3" fmla="*/ 137166 h 167646"/>
              <a:gd name="connsiteX4" fmla="*/ 0 w 3734079"/>
              <a:gd name="connsiteY4" fmla="*/ 0 h 167646"/>
              <a:gd name="connsiteX0" fmla="*/ 0 w 3734079"/>
              <a:gd name="connsiteY0" fmla="*/ 0 h 167646"/>
              <a:gd name="connsiteX1" fmla="*/ 3734079 w 3734079"/>
              <a:gd name="connsiteY1" fmla="*/ 19050 h 167646"/>
              <a:gd name="connsiteX2" fmla="*/ 3413735 w 3734079"/>
              <a:gd name="connsiteY2" fmla="*/ 167646 h 167646"/>
              <a:gd name="connsiteX3" fmla="*/ 342077 w 3734079"/>
              <a:gd name="connsiteY3" fmla="*/ 167646 h 167646"/>
              <a:gd name="connsiteX4" fmla="*/ 0 w 3734079"/>
              <a:gd name="connsiteY4" fmla="*/ 0 h 167646"/>
              <a:gd name="connsiteX0" fmla="*/ 0 w 3764343"/>
              <a:gd name="connsiteY0" fmla="*/ 0 h 148596"/>
              <a:gd name="connsiteX1" fmla="*/ 3764343 w 3764343"/>
              <a:gd name="connsiteY1" fmla="*/ 0 h 148596"/>
              <a:gd name="connsiteX2" fmla="*/ 3443999 w 3764343"/>
              <a:gd name="connsiteY2" fmla="*/ 148596 h 148596"/>
              <a:gd name="connsiteX3" fmla="*/ 372341 w 3764343"/>
              <a:gd name="connsiteY3" fmla="*/ 148596 h 148596"/>
              <a:gd name="connsiteX4" fmla="*/ 0 w 3764343"/>
              <a:gd name="connsiteY4" fmla="*/ 0 h 148596"/>
              <a:gd name="connsiteX0" fmla="*/ 0 w 3764343"/>
              <a:gd name="connsiteY0" fmla="*/ 0 h 154311"/>
              <a:gd name="connsiteX1" fmla="*/ 3764343 w 3764343"/>
              <a:gd name="connsiteY1" fmla="*/ 0 h 154311"/>
              <a:gd name="connsiteX2" fmla="*/ 3443999 w 3764343"/>
              <a:gd name="connsiteY2" fmla="*/ 148596 h 154311"/>
              <a:gd name="connsiteX3" fmla="*/ 614449 w 3764343"/>
              <a:gd name="connsiteY3" fmla="*/ 154311 h 154311"/>
              <a:gd name="connsiteX4" fmla="*/ 0 w 3764343"/>
              <a:gd name="connsiteY4" fmla="*/ 0 h 154311"/>
              <a:gd name="connsiteX0" fmla="*/ 0 w 3300301"/>
              <a:gd name="connsiteY0" fmla="*/ 11430 h 154311"/>
              <a:gd name="connsiteX1" fmla="*/ 3300301 w 3300301"/>
              <a:gd name="connsiteY1" fmla="*/ 0 h 154311"/>
              <a:gd name="connsiteX2" fmla="*/ 2979957 w 3300301"/>
              <a:gd name="connsiteY2" fmla="*/ 148596 h 154311"/>
              <a:gd name="connsiteX3" fmla="*/ 150407 w 3300301"/>
              <a:gd name="connsiteY3" fmla="*/ 154311 h 154311"/>
              <a:gd name="connsiteX4" fmla="*/ 0 w 3300301"/>
              <a:gd name="connsiteY4" fmla="*/ 11430 h 154311"/>
              <a:gd name="connsiteX0" fmla="*/ 10999 w 3149894"/>
              <a:gd name="connsiteY0" fmla="*/ 7620 h 154311"/>
              <a:gd name="connsiteX1" fmla="*/ 3149894 w 3149894"/>
              <a:gd name="connsiteY1" fmla="*/ 0 h 154311"/>
              <a:gd name="connsiteX2" fmla="*/ 2829550 w 3149894"/>
              <a:gd name="connsiteY2" fmla="*/ 148596 h 154311"/>
              <a:gd name="connsiteX3" fmla="*/ 0 w 3149894"/>
              <a:gd name="connsiteY3" fmla="*/ 154311 h 154311"/>
              <a:gd name="connsiteX4" fmla="*/ 10999 w 3149894"/>
              <a:gd name="connsiteY4" fmla="*/ 7620 h 154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9894" h="154311">
                <a:moveTo>
                  <a:pt x="10999" y="7620"/>
                </a:moveTo>
                <a:lnTo>
                  <a:pt x="3149894" y="0"/>
                </a:lnTo>
                <a:lnTo>
                  <a:pt x="2829550" y="148596"/>
                </a:lnTo>
                <a:lnTo>
                  <a:pt x="0" y="154311"/>
                </a:lnTo>
                <a:lnTo>
                  <a:pt x="10999" y="7620"/>
                </a:lnTo>
                <a:close/>
              </a:path>
            </a:pathLst>
          </a:custGeom>
          <a:solidFill>
            <a:srgbClr val="5382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14">
            <a:extLst>
              <a:ext uri="{FF2B5EF4-FFF2-40B4-BE49-F238E27FC236}">
                <a16:creationId xmlns:a16="http://schemas.microsoft.com/office/drawing/2014/main" id="{E3B2F390-D208-9414-E728-41BF8F3115BE}"/>
              </a:ext>
            </a:extLst>
          </p:cNvPr>
          <p:cNvSpPr/>
          <p:nvPr/>
        </p:nvSpPr>
        <p:spPr>
          <a:xfrm flipV="1">
            <a:off x="3488390" y="1735708"/>
            <a:ext cx="602448" cy="154311"/>
          </a:xfrm>
          <a:custGeom>
            <a:avLst/>
            <a:gdLst>
              <a:gd name="connsiteX0" fmla="*/ 0 w 3571764"/>
              <a:gd name="connsiteY0" fmla="*/ 0 h 177171"/>
              <a:gd name="connsiteX1" fmla="*/ 3571764 w 3571764"/>
              <a:gd name="connsiteY1" fmla="*/ 0 h 177171"/>
              <a:gd name="connsiteX2" fmla="*/ 3571764 w 3571764"/>
              <a:gd name="connsiteY2" fmla="*/ 177171 h 177171"/>
              <a:gd name="connsiteX3" fmla="*/ 0 w 3571764"/>
              <a:gd name="connsiteY3" fmla="*/ 177171 h 177171"/>
              <a:gd name="connsiteX4" fmla="*/ 0 w 3571764"/>
              <a:gd name="connsiteY4" fmla="*/ 0 h 177171"/>
              <a:gd name="connsiteX0" fmla="*/ 0 w 3571764"/>
              <a:gd name="connsiteY0" fmla="*/ 0 h 192411"/>
              <a:gd name="connsiteX1" fmla="*/ 3571764 w 3571764"/>
              <a:gd name="connsiteY1" fmla="*/ 0 h 192411"/>
              <a:gd name="connsiteX2" fmla="*/ 3571764 w 3571764"/>
              <a:gd name="connsiteY2" fmla="*/ 177171 h 192411"/>
              <a:gd name="connsiteX3" fmla="*/ 106680 w 3571764"/>
              <a:gd name="connsiteY3" fmla="*/ 192411 h 192411"/>
              <a:gd name="connsiteX4" fmla="*/ 0 w 3571764"/>
              <a:gd name="connsiteY4" fmla="*/ 0 h 192411"/>
              <a:gd name="connsiteX0" fmla="*/ 0 w 3526044"/>
              <a:gd name="connsiteY0" fmla="*/ 38100 h 192411"/>
              <a:gd name="connsiteX1" fmla="*/ 3526044 w 3526044"/>
              <a:gd name="connsiteY1" fmla="*/ 0 h 192411"/>
              <a:gd name="connsiteX2" fmla="*/ 3526044 w 3526044"/>
              <a:gd name="connsiteY2" fmla="*/ 177171 h 192411"/>
              <a:gd name="connsiteX3" fmla="*/ 60960 w 3526044"/>
              <a:gd name="connsiteY3" fmla="*/ 192411 h 192411"/>
              <a:gd name="connsiteX4" fmla="*/ 0 w 3526044"/>
              <a:gd name="connsiteY4" fmla="*/ 38100 h 192411"/>
              <a:gd name="connsiteX0" fmla="*/ 0 w 3526044"/>
              <a:gd name="connsiteY0" fmla="*/ 0 h 211461"/>
              <a:gd name="connsiteX1" fmla="*/ 3526044 w 3526044"/>
              <a:gd name="connsiteY1" fmla="*/ 19050 h 211461"/>
              <a:gd name="connsiteX2" fmla="*/ 3526044 w 3526044"/>
              <a:gd name="connsiteY2" fmla="*/ 196221 h 211461"/>
              <a:gd name="connsiteX3" fmla="*/ 60960 w 3526044"/>
              <a:gd name="connsiteY3" fmla="*/ 211461 h 211461"/>
              <a:gd name="connsiteX4" fmla="*/ 0 w 3526044"/>
              <a:gd name="connsiteY4" fmla="*/ 0 h 211461"/>
              <a:gd name="connsiteX0" fmla="*/ 0 w 3514614"/>
              <a:gd name="connsiteY0" fmla="*/ 15240 h 192411"/>
              <a:gd name="connsiteX1" fmla="*/ 3514614 w 3514614"/>
              <a:gd name="connsiteY1" fmla="*/ 0 h 192411"/>
              <a:gd name="connsiteX2" fmla="*/ 3514614 w 3514614"/>
              <a:gd name="connsiteY2" fmla="*/ 177171 h 192411"/>
              <a:gd name="connsiteX3" fmla="*/ 49530 w 3514614"/>
              <a:gd name="connsiteY3" fmla="*/ 192411 h 192411"/>
              <a:gd name="connsiteX4" fmla="*/ 0 w 3514614"/>
              <a:gd name="connsiteY4" fmla="*/ 15240 h 192411"/>
              <a:gd name="connsiteX0" fmla="*/ 0 w 3522234"/>
              <a:gd name="connsiteY0" fmla="*/ 0 h 177171"/>
              <a:gd name="connsiteX1" fmla="*/ 3522234 w 3522234"/>
              <a:gd name="connsiteY1" fmla="*/ 3810 h 177171"/>
              <a:gd name="connsiteX2" fmla="*/ 3514614 w 3522234"/>
              <a:gd name="connsiteY2" fmla="*/ 161931 h 177171"/>
              <a:gd name="connsiteX3" fmla="*/ 49530 w 3522234"/>
              <a:gd name="connsiteY3" fmla="*/ 177171 h 177171"/>
              <a:gd name="connsiteX4" fmla="*/ 0 w 3522234"/>
              <a:gd name="connsiteY4" fmla="*/ 0 h 177171"/>
              <a:gd name="connsiteX0" fmla="*/ 0 w 3522234"/>
              <a:gd name="connsiteY0" fmla="*/ 0 h 165741"/>
              <a:gd name="connsiteX1" fmla="*/ 3522234 w 3522234"/>
              <a:gd name="connsiteY1" fmla="*/ 3810 h 165741"/>
              <a:gd name="connsiteX2" fmla="*/ 3514614 w 3522234"/>
              <a:gd name="connsiteY2" fmla="*/ 161931 h 165741"/>
              <a:gd name="connsiteX3" fmla="*/ 402604 w 3522234"/>
              <a:gd name="connsiteY3" fmla="*/ 165741 h 165741"/>
              <a:gd name="connsiteX4" fmla="*/ 0 w 3522234"/>
              <a:gd name="connsiteY4" fmla="*/ 0 h 165741"/>
              <a:gd name="connsiteX0" fmla="*/ 0 w 3522234"/>
              <a:gd name="connsiteY0" fmla="*/ 0 h 171456"/>
              <a:gd name="connsiteX1" fmla="*/ 3522234 w 3522234"/>
              <a:gd name="connsiteY1" fmla="*/ 3810 h 171456"/>
              <a:gd name="connsiteX2" fmla="*/ 3413735 w 3522234"/>
              <a:gd name="connsiteY2" fmla="*/ 171456 h 171456"/>
              <a:gd name="connsiteX3" fmla="*/ 402604 w 3522234"/>
              <a:gd name="connsiteY3" fmla="*/ 165741 h 171456"/>
              <a:gd name="connsiteX4" fmla="*/ 0 w 3522234"/>
              <a:gd name="connsiteY4" fmla="*/ 0 h 171456"/>
              <a:gd name="connsiteX0" fmla="*/ 0 w 3713904"/>
              <a:gd name="connsiteY0" fmla="*/ 0 h 171456"/>
              <a:gd name="connsiteX1" fmla="*/ 3713904 w 3713904"/>
              <a:gd name="connsiteY1" fmla="*/ 11430 h 171456"/>
              <a:gd name="connsiteX2" fmla="*/ 3413735 w 3713904"/>
              <a:gd name="connsiteY2" fmla="*/ 171456 h 171456"/>
              <a:gd name="connsiteX3" fmla="*/ 402604 w 3713904"/>
              <a:gd name="connsiteY3" fmla="*/ 165741 h 171456"/>
              <a:gd name="connsiteX4" fmla="*/ 0 w 3713904"/>
              <a:gd name="connsiteY4" fmla="*/ 0 h 171456"/>
              <a:gd name="connsiteX0" fmla="*/ 0 w 3744168"/>
              <a:gd name="connsiteY0" fmla="*/ 5715 h 160026"/>
              <a:gd name="connsiteX1" fmla="*/ 3744168 w 3744168"/>
              <a:gd name="connsiteY1" fmla="*/ 0 h 160026"/>
              <a:gd name="connsiteX2" fmla="*/ 3443999 w 3744168"/>
              <a:gd name="connsiteY2" fmla="*/ 160026 h 160026"/>
              <a:gd name="connsiteX3" fmla="*/ 432868 w 3744168"/>
              <a:gd name="connsiteY3" fmla="*/ 154311 h 160026"/>
              <a:gd name="connsiteX4" fmla="*/ 0 w 3744168"/>
              <a:gd name="connsiteY4" fmla="*/ 5715 h 160026"/>
              <a:gd name="connsiteX0" fmla="*/ 0 w 3744168"/>
              <a:gd name="connsiteY0" fmla="*/ 5715 h 160026"/>
              <a:gd name="connsiteX1" fmla="*/ 3744168 w 3744168"/>
              <a:gd name="connsiteY1" fmla="*/ 0 h 160026"/>
              <a:gd name="connsiteX2" fmla="*/ 3443999 w 3744168"/>
              <a:gd name="connsiteY2" fmla="*/ 160026 h 160026"/>
              <a:gd name="connsiteX3" fmla="*/ 372340 w 3744168"/>
              <a:gd name="connsiteY3" fmla="*/ 160026 h 160026"/>
              <a:gd name="connsiteX4" fmla="*/ 0 w 3744168"/>
              <a:gd name="connsiteY4" fmla="*/ 5715 h 160026"/>
              <a:gd name="connsiteX0" fmla="*/ 0 w 3764344"/>
              <a:gd name="connsiteY0" fmla="*/ 0 h 154311"/>
              <a:gd name="connsiteX1" fmla="*/ 3764344 w 3764344"/>
              <a:gd name="connsiteY1" fmla="*/ 1905 h 154311"/>
              <a:gd name="connsiteX2" fmla="*/ 3443999 w 3764344"/>
              <a:gd name="connsiteY2" fmla="*/ 154311 h 154311"/>
              <a:gd name="connsiteX3" fmla="*/ 372340 w 3764344"/>
              <a:gd name="connsiteY3" fmla="*/ 154311 h 154311"/>
              <a:gd name="connsiteX4" fmla="*/ 0 w 3764344"/>
              <a:gd name="connsiteY4" fmla="*/ 0 h 154311"/>
              <a:gd name="connsiteX0" fmla="*/ 202669 w 3392004"/>
              <a:gd name="connsiteY0" fmla="*/ 0 h 152406"/>
              <a:gd name="connsiteX1" fmla="*/ 3392004 w 3392004"/>
              <a:gd name="connsiteY1" fmla="*/ 0 h 152406"/>
              <a:gd name="connsiteX2" fmla="*/ 3071659 w 3392004"/>
              <a:gd name="connsiteY2" fmla="*/ 152406 h 152406"/>
              <a:gd name="connsiteX3" fmla="*/ 0 w 3392004"/>
              <a:gd name="connsiteY3" fmla="*/ 152406 h 152406"/>
              <a:gd name="connsiteX4" fmla="*/ 202669 w 3392004"/>
              <a:gd name="connsiteY4" fmla="*/ 0 h 152406"/>
              <a:gd name="connsiteX0" fmla="*/ 31175 w 3220510"/>
              <a:gd name="connsiteY0" fmla="*/ 0 h 154311"/>
              <a:gd name="connsiteX1" fmla="*/ 3220510 w 3220510"/>
              <a:gd name="connsiteY1" fmla="*/ 0 h 154311"/>
              <a:gd name="connsiteX2" fmla="*/ 2900165 w 3220510"/>
              <a:gd name="connsiteY2" fmla="*/ 152406 h 154311"/>
              <a:gd name="connsiteX3" fmla="*/ 0 w 3220510"/>
              <a:gd name="connsiteY3" fmla="*/ 154311 h 154311"/>
              <a:gd name="connsiteX4" fmla="*/ 31175 w 3220510"/>
              <a:gd name="connsiteY4" fmla="*/ 0 h 154311"/>
              <a:gd name="connsiteX0" fmla="*/ 911 w 3190246"/>
              <a:gd name="connsiteY0" fmla="*/ 0 h 154311"/>
              <a:gd name="connsiteX1" fmla="*/ 3190246 w 3190246"/>
              <a:gd name="connsiteY1" fmla="*/ 0 h 154311"/>
              <a:gd name="connsiteX2" fmla="*/ 2869901 w 3190246"/>
              <a:gd name="connsiteY2" fmla="*/ 152406 h 154311"/>
              <a:gd name="connsiteX3" fmla="*/ 0 w 3190246"/>
              <a:gd name="connsiteY3" fmla="*/ 154311 h 154311"/>
              <a:gd name="connsiteX4" fmla="*/ 911 w 3190246"/>
              <a:gd name="connsiteY4" fmla="*/ 0 h 154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0246" h="154311">
                <a:moveTo>
                  <a:pt x="911" y="0"/>
                </a:moveTo>
                <a:lnTo>
                  <a:pt x="3190246" y="0"/>
                </a:lnTo>
                <a:lnTo>
                  <a:pt x="2869901" y="152406"/>
                </a:lnTo>
                <a:lnTo>
                  <a:pt x="0" y="154311"/>
                </a:lnTo>
                <a:cubicBezTo>
                  <a:pt x="304" y="102874"/>
                  <a:pt x="607" y="51437"/>
                  <a:pt x="911" y="0"/>
                </a:cubicBezTo>
                <a:close/>
              </a:path>
            </a:pathLst>
          </a:custGeom>
          <a:solidFill>
            <a:srgbClr val="A8D1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Круг: прозрачная заливка 28">
            <a:extLst>
              <a:ext uri="{FF2B5EF4-FFF2-40B4-BE49-F238E27FC236}">
                <a16:creationId xmlns:a16="http://schemas.microsoft.com/office/drawing/2014/main" id="{941FF9ED-D1F7-7337-AE11-168F029E90E6}"/>
              </a:ext>
            </a:extLst>
          </p:cNvPr>
          <p:cNvSpPr/>
          <p:nvPr/>
        </p:nvSpPr>
        <p:spPr>
          <a:xfrm>
            <a:off x="5811807" y="-2593324"/>
            <a:ext cx="284193" cy="3979394"/>
          </a:xfrm>
          <a:custGeom>
            <a:avLst/>
            <a:gdLst>
              <a:gd name="connsiteX0" fmla="*/ 0 w 406395"/>
              <a:gd name="connsiteY0" fmla="*/ 252385 h 504770"/>
              <a:gd name="connsiteX1" fmla="*/ 203198 w 406395"/>
              <a:gd name="connsiteY1" fmla="*/ 0 h 504770"/>
              <a:gd name="connsiteX2" fmla="*/ 406396 w 406395"/>
              <a:gd name="connsiteY2" fmla="*/ 252385 h 504770"/>
              <a:gd name="connsiteX3" fmla="*/ 203198 w 406395"/>
              <a:gd name="connsiteY3" fmla="*/ 504770 h 504770"/>
              <a:gd name="connsiteX4" fmla="*/ 0 w 406395"/>
              <a:gd name="connsiteY4" fmla="*/ 252385 h 504770"/>
              <a:gd name="connsiteX5" fmla="*/ 101599 w 406395"/>
              <a:gd name="connsiteY5" fmla="*/ 252385 h 504770"/>
              <a:gd name="connsiteX6" fmla="*/ 203198 w 406395"/>
              <a:gd name="connsiteY6" fmla="*/ 403171 h 504770"/>
              <a:gd name="connsiteX7" fmla="*/ 304797 w 406395"/>
              <a:gd name="connsiteY7" fmla="*/ 252385 h 504770"/>
              <a:gd name="connsiteX8" fmla="*/ 203198 w 406395"/>
              <a:gd name="connsiteY8" fmla="*/ 101599 h 504770"/>
              <a:gd name="connsiteX9" fmla="*/ 101599 w 406395"/>
              <a:gd name="connsiteY9" fmla="*/ 252385 h 504770"/>
              <a:gd name="connsiteX0" fmla="*/ 0 w 480691"/>
              <a:gd name="connsiteY0" fmla="*/ 139800 h 514204"/>
              <a:gd name="connsiteX1" fmla="*/ 277493 w 480691"/>
              <a:gd name="connsiteY1" fmla="*/ 7430 h 514204"/>
              <a:gd name="connsiteX2" fmla="*/ 480691 w 480691"/>
              <a:gd name="connsiteY2" fmla="*/ 259815 h 514204"/>
              <a:gd name="connsiteX3" fmla="*/ 277493 w 480691"/>
              <a:gd name="connsiteY3" fmla="*/ 512200 h 514204"/>
              <a:gd name="connsiteX4" fmla="*/ 0 w 480691"/>
              <a:gd name="connsiteY4" fmla="*/ 139800 h 514204"/>
              <a:gd name="connsiteX5" fmla="*/ 175894 w 480691"/>
              <a:gd name="connsiteY5" fmla="*/ 259815 h 514204"/>
              <a:gd name="connsiteX6" fmla="*/ 277493 w 480691"/>
              <a:gd name="connsiteY6" fmla="*/ 410601 h 514204"/>
              <a:gd name="connsiteX7" fmla="*/ 379092 w 480691"/>
              <a:gd name="connsiteY7" fmla="*/ 259815 h 514204"/>
              <a:gd name="connsiteX8" fmla="*/ 277493 w 480691"/>
              <a:gd name="connsiteY8" fmla="*/ 109029 h 514204"/>
              <a:gd name="connsiteX9" fmla="*/ 175894 w 480691"/>
              <a:gd name="connsiteY9" fmla="*/ 259815 h 514204"/>
              <a:gd name="connsiteX0" fmla="*/ 3549 w 486524"/>
              <a:gd name="connsiteY0" fmla="*/ 531238 h 905793"/>
              <a:gd name="connsiteX1" fmla="*/ 147692 w 486524"/>
              <a:gd name="connsiteY1" fmla="*/ 723 h 905793"/>
              <a:gd name="connsiteX2" fmla="*/ 484240 w 486524"/>
              <a:gd name="connsiteY2" fmla="*/ 651253 h 905793"/>
              <a:gd name="connsiteX3" fmla="*/ 281042 w 486524"/>
              <a:gd name="connsiteY3" fmla="*/ 903638 h 905793"/>
              <a:gd name="connsiteX4" fmla="*/ 3549 w 486524"/>
              <a:gd name="connsiteY4" fmla="*/ 531238 h 905793"/>
              <a:gd name="connsiteX5" fmla="*/ 179443 w 486524"/>
              <a:gd name="connsiteY5" fmla="*/ 651253 h 905793"/>
              <a:gd name="connsiteX6" fmla="*/ 281042 w 486524"/>
              <a:gd name="connsiteY6" fmla="*/ 802039 h 905793"/>
              <a:gd name="connsiteX7" fmla="*/ 382641 w 486524"/>
              <a:gd name="connsiteY7" fmla="*/ 651253 h 905793"/>
              <a:gd name="connsiteX8" fmla="*/ 281042 w 486524"/>
              <a:gd name="connsiteY8" fmla="*/ 500467 h 905793"/>
              <a:gd name="connsiteX9" fmla="*/ 179443 w 486524"/>
              <a:gd name="connsiteY9" fmla="*/ 651253 h 905793"/>
              <a:gd name="connsiteX0" fmla="*/ 444 w 481207"/>
              <a:gd name="connsiteY0" fmla="*/ 531314 h 1144633"/>
              <a:gd name="connsiteX1" fmla="*/ 144587 w 481207"/>
              <a:gd name="connsiteY1" fmla="*/ 799 h 1144633"/>
              <a:gd name="connsiteX2" fmla="*/ 481135 w 481207"/>
              <a:gd name="connsiteY2" fmla="*/ 651329 h 1144633"/>
              <a:gd name="connsiteX3" fmla="*/ 114107 w 481207"/>
              <a:gd name="connsiteY3" fmla="*/ 1143744 h 1144633"/>
              <a:gd name="connsiteX4" fmla="*/ 444 w 481207"/>
              <a:gd name="connsiteY4" fmla="*/ 531314 h 1144633"/>
              <a:gd name="connsiteX5" fmla="*/ 176338 w 481207"/>
              <a:gd name="connsiteY5" fmla="*/ 651329 h 1144633"/>
              <a:gd name="connsiteX6" fmla="*/ 277937 w 481207"/>
              <a:gd name="connsiteY6" fmla="*/ 802115 h 1144633"/>
              <a:gd name="connsiteX7" fmla="*/ 379536 w 481207"/>
              <a:gd name="connsiteY7" fmla="*/ 651329 h 1144633"/>
              <a:gd name="connsiteX8" fmla="*/ 277937 w 481207"/>
              <a:gd name="connsiteY8" fmla="*/ 500543 h 1144633"/>
              <a:gd name="connsiteX9" fmla="*/ 176338 w 481207"/>
              <a:gd name="connsiteY9" fmla="*/ 651329 h 1144633"/>
              <a:gd name="connsiteX0" fmla="*/ 235 w 379327"/>
              <a:gd name="connsiteY0" fmla="*/ 530571 h 1143049"/>
              <a:gd name="connsiteX1" fmla="*/ 144378 w 379327"/>
              <a:gd name="connsiteY1" fmla="*/ 56 h 1143049"/>
              <a:gd name="connsiteX2" fmla="*/ 240896 w 379327"/>
              <a:gd name="connsiteY2" fmla="*/ 561051 h 1143049"/>
              <a:gd name="connsiteX3" fmla="*/ 113898 w 379327"/>
              <a:gd name="connsiteY3" fmla="*/ 1143001 h 1143049"/>
              <a:gd name="connsiteX4" fmla="*/ 235 w 379327"/>
              <a:gd name="connsiteY4" fmla="*/ 530571 h 1143049"/>
              <a:gd name="connsiteX5" fmla="*/ 176129 w 379327"/>
              <a:gd name="connsiteY5" fmla="*/ 650586 h 1143049"/>
              <a:gd name="connsiteX6" fmla="*/ 277728 w 379327"/>
              <a:gd name="connsiteY6" fmla="*/ 801372 h 1143049"/>
              <a:gd name="connsiteX7" fmla="*/ 379327 w 379327"/>
              <a:gd name="connsiteY7" fmla="*/ 650586 h 1143049"/>
              <a:gd name="connsiteX8" fmla="*/ 277728 w 379327"/>
              <a:gd name="connsiteY8" fmla="*/ 499800 h 1143049"/>
              <a:gd name="connsiteX9" fmla="*/ 176129 w 379327"/>
              <a:gd name="connsiteY9" fmla="*/ 650586 h 1143049"/>
              <a:gd name="connsiteX0" fmla="*/ 222 w 379314"/>
              <a:gd name="connsiteY0" fmla="*/ 530547 h 1143003"/>
              <a:gd name="connsiteX1" fmla="*/ 144365 w 379314"/>
              <a:gd name="connsiteY1" fmla="*/ 32 h 1143003"/>
              <a:gd name="connsiteX2" fmla="*/ 210403 w 379314"/>
              <a:gd name="connsiteY2" fmla="*/ 553407 h 1143003"/>
              <a:gd name="connsiteX3" fmla="*/ 113885 w 379314"/>
              <a:gd name="connsiteY3" fmla="*/ 1142977 h 1143003"/>
              <a:gd name="connsiteX4" fmla="*/ 222 w 379314"/>
              <a:gd name="connsiteY4" fmla="*/ 530547 h 1143003"/>
              <a:gd name="connsiteX5" fmla="*/ 176116 w 379314"/>
              <a:gd name="connsiteY5" fmla="*/ 650562 h 1143003"/>
              <a:gd name="connsiteX6" fmla="*/ 277715 w 379314"/>
              <a:gd name="connsiteY6" fmla="*/ 801348 h 1143003"/>
              <a:gd name="connsiteX7" fmla="*/ 379314 w 379314"/>
              <a:gd name="connsiteY7" fmla="*/ 650562 h 1143003"/>
              <a:gd name="connsiteX8" fmla="*/ 277715 w 379314"/>
              <a:gd name="connsiteY8" fmla="*/ 499776 h 1143003"/>
              <a:gd name="connsiteX9" fmla="*/ 176116 w 379314"/>
              <a:gd name="connsiteY9" fmla="*/ 650562 h 1143003"/>
              <a:gd name="connsiteX0" fmla="*/ 222 w 379314"/>
              <a:gd name="connsiteY0" fmla="*/ 530547 h 1143003"/>
              <a:gd name="connsiteX1" fmla="*/ 144365 w 379314"/>
              <a:gd name="connsiteY1" fmla="*/ 32 h 1143003"/>
              <a:gd name="connsiteX2" fmla="*/ 210403 w 379314"/>
              <a:gd name="connsiteY2" fmla="*/ 553407 h 1143003"/>
              <a:gd name="connsiteX3" fmla="*/ 113885 w 379314"/>
              <a:gd name="connsiteY3" fmla="*/ 1142977 h 1143003"/>
              <a:gd name="connsiteX4" fmla="*/ 222 w 379314"/>
              <a:gd name="connsiteY4" fmla="*/ 530547 h 1143003"/>
              <a:gd name="connsiteX5" fmla="*/ 176116 w 379314"/>
              <a:gd name="connsiteY5" fmla="*/ 650562 h 1143003"/>
              <a:gd name="connsiteX6" fmla="*/ 277715 w 379314"/>
              <a:gd name="connsiteY6" fmla="*/ 801348 h 1143003"/>
              <a:gd name="connsiteX7" fmla="*/ 379314 w 379314"/>
              <a:gd name="connsiteY7" fmla="*/ 650562 h 1143003"/>
              <a:gd name="connsiteX8" fmla="*/ 110075 w 379314"/>
              <a:gd name="connsiteY8" fmla="*/ 480726 h 1143003"/>
              <a:gd name="connsiteX9" fmla="*/ 176116 w 379314"/>
              <a:gd name="connsiteY9" fmla="*/ 650562 h 1143003"/>
              <a:gd name="connsiteX0" fmla="*/ 222 w 379314"/>
              <a:gd name="connsiteY0" fmla="*/ 530547 h 1143003"/>
              <a:gd name="connsiteX1" fmla="*/ 144365 w 379314"/>
              <a:gd name="connsiteY1" fmla="*/ 32 h 1143003"/>
              <a:gd name="connsiteX2" fmla="*/ 210403 w 379314"/>
              <a:gd name="connsiteY2" fmla="*/ 553407 h 1143003"/>
              <a:gd name="connsiteX3" fmla="*/ 113885 w 379314"/>
              <a:gd name="connsiteY3" fmla="*/ 1142977 h 1143003"/>
              <a:gd name="connsiteX4" fmla="*/ 222 w 379314"/>
              <a:gd name="connsiteY4" fmla="*/ 530547 h 1143003"/>
              <a:gd name="connsiteX5" fmla="*/ 99916 w 379314"/>
              <a:gd name="connsiteY5" fmla="*/ 633417 h 1143003"/>
              <a:gd name="connsiteX6" fmla="*/ 277715 w 379314"/>
              <a:gd name="connsiteY6" fmla="*/ 801348 h 1143003"/>
              <a:gd name="connsiteX7" fmla="*/ 379314 w 379314"/>
              <a:gd name="connsiteY7" fmla="*/ 650562 h 1143003"/>
              <a:gd name="connsiteX8" fmla="*/ 110075 w 379314"/>
              <a:gd name="connsiteY8" fmla="*/ 480726 h 1143003"/>
              <a:gd name="connsiteX9" fmla="*/ 99916 w 379314"/>
              <a:gd name="connsiteY9" fmla="*/ 633417 h 1143003"/>
              <a:gd name="connsiteX0" fmla="*/ 222 w 278621"/>
              <a:gd name="connsiteY0" fmla="*/ 530547 h 1143003"/>
              <a:gd name="connsiteX1" fmla="*/ 144365 w 278621"/>
              <a:gd name="connsiteY1" fmla="*/ 32 h 1143003"/>
              <a:gd name="connsiteX2" fmla="*/ 210403 w 278621"/>
              <a:gd name="connsiteY2" fmla="*/ 553407 h 1143003"/>
              <a:gd name="connsiteX3" fmla="*/ 113885 w 278621"/>
              <a:gd name="connsiteY3" fmla="*/ 1142977 h 1143003"/>
              <a:gd name="connsiteX4" fmla="*/ 222 w 278621"/>
              <a:gd name="connsiteY4" fmla="*/ 530547 h 1143003"/>
              <a:gd name="connsiteX5" fmla="*/ 99916 w 278621"/>
              <a:gd name="connsiteY5" fmla="*/ 633417 h 1143003"/>
              <a:gd name="connsiteX6" fmla="*/ 277715 w 278621"/>
              <a:gd name="connsiteY6" fmla="*/ 801348 h 1143003"/>
              <a:gd name="connsiteX7" fmla="*/ 173574 w 278621"/>
              <a:gd name="connsiteY7" fmla="*/ 581982 h 1143003"/>
              <a:gd name="connsiteX8" fmla="*/ 110075 w 278621"/>
              <a:gd name="connsiteY8" fmla="*/ 480726 h 1143003"/>
              <a:gd name="connsiteX9" fmla="*/ 99916 w 278621"/>
              <a:gd name="connsiteY9" fmla="*/ 633417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99916 w 210883"/>
              <a:gd name="connsiteY5" fmla="*/ 633417 h 1143003"/>
              <a:gd name="connsiteX6" fmla="*/ 153890 w 210883"/>
              <a:gd name="connsiteY6" fmla="*/ 709908 h 1143003"/>
              <a:gd name="connsiteX7" fmla="*/ 173574 w 210883"/>
              <a:gd name="connsiteY7" fmla="*/ 581982 h 1143003"/>
              <a:gd name="connsiteX8" fmla="*/ 110075 w 210883"/>
              <a:gd name="connsiteY8" fmla="*/ 480726 h 1143003"/>
              <a:gd name="connsiteX9" fmla="*/ 99916 w 210883"/>
              <a:gd name="connsiteY9" fmla="*/ 633417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25621 w 210883"/>
              <a:gd name="connsiteY5" fmla="*/ 589602 h 1143003"/>
              <a:gd name="connsiteX6" fmla="*/ 153890 w 210883"/>
              <a:gd name="connsiteY6" fmla="*/ 709908 h 1143003"/>
              <a:gd name="connsiteX7" fmla="*/ 173574 w 210883"/>
              <a:gd name="connsiteY7" fmla="*/ 581982 h 1143003"/>
              <a:gd name="connsiteX8" fmla="*/ 110075 w 210883"/>
              <a:gd name="connsiteY8" fmla="*/ 480726 h 1143003"/>
              <a:gd name="connsiteX9" fmla="*/ 2562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25621 w 210883"/>
              <a:gd name="connsiteY5" fmla="*/ 589602 h 1143003"/>
              <a:gd name="connsiteX6" fmla="*/ 153890 w 210883"/>
              <a:gd name="connsiteY6" fmla="*/ 709908 h 1143003"/>
              <a:gd name="connsiteX7" fmla="*/ 173574 w 210883"/>
              <a:gd name="connsiteY7" fmla="*/ 581982 h 1143003"/>
              <a:gd name="connsiteX8" fmla="*/ 123410 w 210883"/>
              <a:gd name="connsiteY8" fmla="*/ 410241 h 1143003"/>
              <a:gd name="connsiteX9" fmla="*/ 2562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25621 w 210883"/>
              <a:gd name="connsiteY5" fmla="*/ 589602 h 1143003"/>
              <a:gd name="connsiteX6" fmla="*/ 153890 w 210883"/>
              <a:gd name="connsiteY6" fmla="*/ 709908 h 1143003"/>
              <a:gd name="connsiteX7" fmla="*/ 173574 w 210883"/>
              <a:gd name="connsiteY7" fmla="*/ 581982 h 1143003"/>
              <a:gd name="connsiteX8" fmla="*/ 115790 w 210883"/>
              <a:gd name="connsiteY8" fmla="*/ 467391 h 1143003"/>
              <a:gd name="connsiteX9" fmla="*/ 2562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53890 w 210883"/>
              <a:gd name="connsiteY6" fmla="*/ 709908 h 1143003"/>
              <a:gd name="connsiteX7" fmla="*/ 173574 w 210883"/>
              <a:gd name="connsiteY7" fmla="*/ 581982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11980 w 210883"/>
              <a:gd name="connsiteY6" fmla="*/ 728958 h 1143003"/>
              <a:gd name="connsiteX7" fmla="*/ 173574 w 210883"/>
              <a:gd name="connsiteY7" fmla="*/ 581982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11980 w 210883"/>
              <a:gd name="connsiteY6" fmla="*/ 728958 h 1143003"/>
              <a:gd name="connsiteX7" fmla="*/ 160239 w 210883"/>
              <a:gd name="connsiteY7" fmla="*/ 583887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9294"/>
              <a:gd name="connsiteY0" fmla="*/ 530547 h 1143003"/>
              <a:gd name="connsiteX1" fmla="*/ 144365 w 219294"/>
              <a:gd name="connsiteY1" fmla="*/ 32 h 1143003"/>
              <a:gd name="connsiteX2" fmla="*/ 210403 w 219294"/>
              <a:gd name="connsiteY2" fmla="*/ 553407 h 1143003"/>
              <a:gd name="connsiteX3" fmla="*/ 113885 w 219294"/>
              <a:gd name="connsiteY3" fmla="*/ 1142977 h 1143003"/>
              <a:gd name="connsiteX4" fmla="*/ 222 w 219294"/>
              <a:gd name="connsiteY4" fmla="*/ 530547 h 1143003"/>
              <a:gd name="connsiteX5" fmla="*/ 59911 w 219294"/>
              <a:gd name="connsiteY5" fmla="*/ 589602 h 1143003"/>
              <a:gd name="connsiteX6" fmla="*/ 111980 w 219294"/>
              <a:gd name="connsiteY6" fmla="*/ 728958 h 1143003"/>
              <a:gd name="connsiteX7" fmla="*/ 219294 w 219294"/>
              <a:gd name="connsiteY7" fmla="*/ 587697 h 1143003"/>
              <a:gd name="connsiteX8" fmla="*/ 115790 w 219294"/>
              <a:gd name="connsiteY8" fmla="*/ 467391 h 1143003"/>
              <a:gd name="connsiteX9" fmla="*/ 59911 w 219294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11980 w 210883"/>
              <a:gd name="connsiteY6" fmla="*/ 728958 h 1143003"/>
              <a:gd name="connsiteX7" fmla="*/ 183099 w 210883"/>
              <a:gd name="connsiteY7" fmla="*/ 585792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11980 w 210883"/>
              <a:gd name="connsiteY6" fmla="*/ 728958 h 1143003"/>
              <a:gd name="connsiteX7" fmla="*/ 183099 w 210883"/>
              <a:gd name="connsiteY7" fmla="*/ 585792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11980 w 210883"/>
              <a:gd name="connsiteY6" fmla="*/ 728958 h 1143003"/>
              <a:gd name="connsiteX7" fmla="*/ 165954 w 210883"/>
              <a:gd name="connsiteY7" fmla="*/ 591507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11980 w 210883"/>
              <a:gd name="connsiteY6" fmla="*/ 728958 h 1143003"/>
              <a:gd name="connsiteX7" fmla="*/ 165954 w 210883"/>
              <a:gd name="connsiteY7" fmla="*/ 591507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11980 w 210883"/>
              <a:gd name="connsiteY6" fmla="*/ 728958 h 1143003"/>
              <a:gd name="connsiteX7" fmla="*/ 165954 w 210883"/>
              <a:gd name="connsiteY7" fmla="*/ 591507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06265 w 210883"/>
              <a:gd name="connsiteY6" fmla="*/ 988038 h 1143003"/>
              <a:gd name="connsiteX7" fmla="*/ 165954 w 210883"/>
              <a:gd name="connsiteY7" fmla="*/ 591507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65626 w 210883"/>
              <a:gd name="connsiteY5" fmla="*/ 705807 h 1143003"/>
              <a:gd name="connsiteX6" fmla="*/ 106265 w 210883"/>
              <a:gd name="connsiteY6" fmla="*/ 988038 h 1143003"/>
              <a:gd name="connsiteX7" fmla="*/ 165954 w 210883"/>
              <a:gd name="connsiteY7" fmla="*/ 591507 h 1143003"/>
              <a:gd name="connsiteX8" fmla="*/ 115790 w 210883"/>
              <a:gd name="connsiteY8" fmla="*/ 467391 h 1143003"/>
              <a:gd name="connsiteX9" fmla="*/ 65626 w 210883"/>
              <a:gd name="connsiteY9" fmla="*/ 705807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65626 w 210883"/>
              <a:gd name="connsiteY5" fmla="*/ 705807 h 1143003"/>
              <a:gd name="connsiteX6" fmla="*/ 106265 w 210883"/>
              <a:gd name="connsiteY6" fmla="*/ 988038 h 1143003"/>
              <a:gd name="connsiteX7" fmla="*/ 167859 w 210883"/>
              <a:gd name="connsiteY7" fmla="*/ 705807 h 1143003"/>
              <a:gd name="connsiteX8" fmla="*/ 115790 w 210883"/>
              <a:gd name="connsiteY8" fmla="*/ 467391 h 1143003"/>
              <a:gd name="connsiteX9" fmla="*/ 65626 w 210883"/>
              <a:gd name="connsiteY9" fmla="*/ 705807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65626 w 210883"/>
              <a:gd name="connsiteY5" fmla="*/ 705807 h 1143003"/>
              <a:gd name="connsiteX6" fmla="*/ 106265 w 210883"/>
              <a:gd name="connsiteY6" fmla="*/ 988038 h 1143003"/>
              <a:gd name="connsiteX7" fmla="*/ 158334 w 210883"/>
              <a:gd name="connsiteY7" fmla="*/ 682947 h 1143003"/>
              <a:gd name="connsiteX8" fmla="*/ 115790 w 210883"/>
              <a:gd name="connsiteY8" fmla="*/ 467391 h 1143003"/>
              <a:gd name="connsiteX9" fmla="*/ 65626 w 210883"/>
              <a:gd name="connsiteY9" fmla="*/ 705807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65626 w 210883"/>
              <a:gd name="connsiteY5" fmla="*/ 705807 h 1143003"/>
              <a:gd name="connsiteX6" fmla="*/ 106265 w 210883"/>
              <a:gd name="connsiteY6" fmla="*/ 988038 h 1143003"/>
              <a:gd name="connsiteX7" fmla="*/ 158334 w 210883"/>
              <a:gd name="connsiteY7" fmla="*/ 682947 h 1143003"/>
              <a:gd name="connsiteX8" fmla="*/ 115790 w 210883"/>
              <a:gd name="connsiteY8" fmla="*/ 467391 h 1143003"/>
              <a:gd name="connsiteX9" fmla="*/ 65626 w 210883"/>
              <a:gd name="connsiteY9" fmla="*/ 705807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65626 w 210883"/>
              <a:gd name="connsiteY5" fmla="*/ 705807 h 1143003"/>
              <a:gd name="connsiteX6" fmla="*/ 106265 w 210883"/>
              <a:gd name="connsiteY6" fmla="*/ 988038 h 1143003"/>
              <a:gd name="connsiteX7" fmla="*/ 158334 w 210883"/>
              <a:gd name="connsiteY7" fmla="*/ 682947 h 1143003"/>
              <a:gd name="connsiteX8" fmla="*/ 115790 w 210883"/>
              <a:gd name="connsiteY8" fmla="*/ 467391 h 1143003"/>
              <a:gd name="connsiteX9" fmla="*/ 65626 w 210883"/>
              <a:gd name="connsiteY9" fmla="*/ 705807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65626 w 210883"/>
              <a:gd name="connsiteY5" fmla="*/ 705807 h 1143003"/>
              <a:gd name="connsiteX6" fmla="*/ 106265 w 210883"/>
              <a:gd name="connsiteY6" fmla="*/ 988038 h 1143003"/>
              <a:gd name="connsiteX7" fmla="*/ 158334 w 210883"/>
              <a:gd name="connsiteY7" fmla="*/ 682947 h 1143003"/>
              <a:gd name="connsiteX8" fmla="*/ 115790 w 210883"/>
              <a:gd name="connsiteY8" fmla="*/ 467391 h 1143003"/>
              <a:gd name="connsiteX9" fmla="*/ 65626 w 210883"/>
              <a:gd name="connsiteY9" fmla="*/ 705807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65626 w 210883"/>
              <a:gd name="connsiteY5" fmla="*/ 705807 h 1143003"/>
              <a:gd name="connsiteX6" fmla="*/ 106265 w 210883"/>
              <a:gd name="connsiteY6" fmla="*/ 988038 h 1143003"/>
              <a:gd name="connsiteX7" fmla="*/ 158334 w 210883"/>
              <a:gd name="connsiteY7" fmla="*/ 682947 h 1143003"/>
              <a:gd name="connsiteX8" fmla="*/ 115790 w 210883"/>
              <a:gd name="connsiteY8" fmla="*/ 467391 h 1143003"/>
              <a:gd name="connsiteX9" fmla="*/ 65626 w 210883"/>
              <a:gd name="connsiteY9" fmla="*/ 705807 h 1143003"/>
              <a:gd name="connsiteX0" fmla="*/ 225 w 220333"/>
              <a:gd name="connsiteY0" fmla="*/ 530530 h 1142971"/>
              <a:gd name="connsiteX1" fmla="*/ 144368 w 220333"/>
              <a:gd name="connsiteY1" fmla="*/ 15 h 1142971"/>
              <a:gd name="connsiteX2" fmla="*/ 219931 w 220333"/>
              <a:gd name="connsiteY2" fmla="*/ 545770 h 1142971"/>
              <a:gd name="connsiteX3" fmla="*/ 113888 w 220333"/>
              <a:gd name="connsiteY3" fmla="*/ 1142960 h 1142971"/>
              <a:gd name="connsiteX4" fmla="*/ 225 w 220333"/>
              <a:gd name="connsiteY4" fmla="*/ 530530 h 1142971"/>
              <a:gd name="connsiteX5" fmla="*/ 65629 w 220333"/>
              <a:gd name="connsiteY5" fmla="*/ 705790 h 1142971"/>
              <a:gd name="connsiteX6" fmla="*/ 106268 w 220333"/>
              <a:gd name="connsiteY6" fmla="*/ 988021 h 1142971"/>
              <a:gd name="connsiteX7" fmla="*/ 158337 w 220333"/>
              <a:gd name="connsiteY7" fmla="*/ 682930 h 1142971"/>
              <a:gd name="connsiteX8" fmla="*/ 115793 w 220333"/>
              <a:gd name="connsiteY8" fmla="*/ 467374 h 1142971"/>
              <a:gd name="connsiteX9" fmla="*/ 65629 w 220333"/>
              <a:gd name="connsiteY9" fmla="*/ 705790 h 1142971"/>
              <a:gd name="connsiteX0" fmla="*/ 225 w 221460"/>
              <a:gd name="connsiteY0" fmla="*/ 573277 h 1185718"/>
              <a:gd name="connsiteX1" fmla="*/ 144368 w 221460"/>
              <a:gd name="connsiteY1" fmla="*/ 42762 h 1185718"/>
              <a:gd name="connsiteX2" fmla="*/ 174563 w 221460"/>
              <a:gd name="connsiteY2" fmla="*/ 94293 h 1185718"/>
              <a:gd name="connsiteX3" fmla="*/ 219931 w 221460"/>
              <a:gd name="connsiteY3" fmla="*/ 588517 h 1185718"/>
              <a:gd name="connsiteX4" fmla="*/ 113888 w 221460"/>
              <a:gd name="connsiteY4" fmla="*/ 1185707 h 1185718"/>
              <a:gd name="connsiteX5" fmla="*/ 225 w 221460"/>
              <a:gd name="connsiteY5" fmla="*/ 573277 h 1185718"/>
              <a:gd name="connsiteX6" fmla="*/ 65629 w 221460"/>
              <a:gd name="connsiteY6" fmla="*/ 748537 h 1185718"/>
              <a:gd name="connsiteX7" fmla="*/ 106268 w 221460"/>
              <a:gd name="connsiteY7" fmla="*/ 1030768 h 1185718"/>
              <a:gd name="connsiteX8" fmla="*/ 158337 w 221460"/>
              <a:gd name="connsiteY8" fmla="*/ 725677 h 1185718"/>
              <a:gd name="connsiteX9" fmla="*/ 115793 w 221460"/>
              <a:gd name="connsiteY9" fmla="*/ 510121 h 1185718"/>
              <a:gd name="connsiteX10" fmla="*/ 65629 w 221460"/>
              <a:gd name="connsiteY10" fmla="*/ 748537 h 1185718"/>
              <a:gd name="connsiteX0" fmla="*/ 16948 w 238183"/>
              <a:gd name="connsiteY0" fmla="*/ 839805 h 1452246"/>
              <a:gd name="connsiteX1" fmla="*/ 23931 w 238183"/>
              <a:gd name="connsiteY1" fmla="*/ 12110 h 1452246"/>
              <a:gd name="connsiteX2" fmla="*/ 191286 w 238183"/>
              <a:gd name="connsiteY2" fmla="*/ 360821 h 1452246"/>
              <a:gd name="connsiteX3" fmla="*/ 236654 w 238183"/>
              <a:gd name="connsiteY3" fmla="*/ 855045 h 1452246"/>
              <a:gd name="connsiteX4" fmla="*/ 130611 w 238183"/>
              <a:gd name="connsiteY4" fmla="*/ 1452235 h 1452246"/>
              <a:gd name="connsiteX5" fmla="*/ 16948 w 238183"/>
              <a:gd name="connsiteY5" fmla="*/ 839805 h 1452246"/>
              <a:gd name="connsiteX6" fmla="*/ 82352 w 238183"/>
              <a:gd name="connsiteY6" fmla="*/ 1015065 h 1452246"/>
              <a:gd name="connsiteX7" fmla="*/ 122991 w 238183"/>
              <a:gd name="connsiteY7" fmla="*/ 1297296 h 1452246"/>
              <a:gd name="connsiteX8" fmla="*/ 175060 w 238183"/>
              <a:gd name="connsiteY8" fmla="*/ 992205 h 1452246"/>
              <a:gd name="connsiteX9" fmla="*/ 132516 w 238183"/>
              <a:gd name="connsiteY9" fmla="*/ 776649 h 1452246"/>
              <a:gd name="connsiteX10" fmla="*/ 82352 w 238183"/>
              <a:gd name="connsiteY10" fmla="*/ 1015065 h 1452246"/>
              <a:gd name="connsiteX0" fmla="*/ 17846 w 257736"/>
              <a:gd name="connsiteY0" fmla="*/ 992049 h 1604493"/>
              <a:gd name="connsiteX1" fmla="*/ 24829 w 257736"/>
              <a:gd name="connsiteY1" fmla="*/ 164354 h 1604493"/>
              <a:gd name="connsiteX2" fmla="*/ 251239 w 257736"/>
              <a:gd name="connsiteY2" fmla="*/ 44435 h 1604493"/>
              <a:gd name="connsiteX3" fmla="*/ 237552 w 257736"/>
              <a:gd name="connsiteY3" fmla="*/ 1007289 h 1604493"/>
              <a:gd name="connsiteX4" fmla="*/ 131509 w 257736"/>
              <a:gd name="connsiteY4" fmla="*/ 1604479 h 1604493"/>
              <a:gd name="connsiteX5" fmla="*/ 17846 w 257736"/>
              <a:gd name="connsiteY5" fmla="*/ 992049 h 1604493"/>
              <a:gd name="connsiteX6" fmla="*/ 83250 w 257736"/>
              <a:gd name="connsiteY6" fmla="*/ 1167309 h 1604493"/>
              <a:gd name="connsiteX7" fmla="*/ 123889 w 257736"/>
              <a:gd name="connsiteY7" fmla="*/ 1449540 h 1604493"/>
              <a:gd name="connsiteX8" fmla="*/ 175958 w 257736"/>
              <a:gd name="connsiteY8" fmla="*/ 1144449 h 1604493"/>
              <a:gd name="connsiteX9" fmla="*/ 133414 w 257736"/>
              <a:gd name="connsiteY9" fmla="*/ 928893 h 1604493"/>
              <a:gd name="connsiteX10" fmla="*/ 83250 w 257736"/>
              <a:gd name="connsiteY10" fmla="*/ 1167309 h 1604493"/>
              <a:gd name="connsiteX0" fmla="*/ 17846 w 257736"/>
              <a:gd name="connsiteY0" fmla="*/ 1494601 h 2107045"/>
              <a:gd name="connsiteX1" fmla="*/ 24829 w 257736"/>
              <a:gd name="connsiteY1" fmla="*/ 26826 h 2107045"/>
              <a:gd name="connsiteX2" fmla="*/ 251239 w 257736"/>
              <a:gd name="connsiteY2" fmla="*/ 546987 h 2107045"/>
              <a:gd name="connsiteX3" fmla="*/ 237552 w 257736"/>
              <a:gd name="connsiteY3" fmla="*/ 1509841 h 2107045"/>
              <a:gd name="connsiteX4" fmla="*/ 131509 w 257736"/>
              <a:gd name="connsiteY4" fmla="*/ 2107031 h 2107045"/>
              <a:gd name="connsiteX5" fmla="*/ 17846 w 257736"/>
              <a:gd name="connsiteY5" fmla="*/ 1494601 h 2107045"/>
              <a:gd name="connsiteX6" fmla="*/ 83250 w 257736"/>
              <a:gd name="connsiteY6" fmla="*/ 1669861 h 2107045"/>
              <a:gd name="connsiteX7" fmla="*/ 123889 w 257736"/>
              <a:gd name="connsiteY7" fmla="*/ 1952092 h 2107045"/>
              <a:gd name="connsiteX8" fmla="*/ 175958 w 257736"/>
              <a:gd name="connsiteY8" fmla="*/ 1647001 h 2107045"/>
              <a:gd name="connsiteX9" fmla="*/ 133414 w 257736"/>
              <a:gd name="connsiteY9" fmla="*/ 1431445 h 2107045"/>
              <a:gd name="connsiteX10" fmla="*/ 83250 w 257736"/>
              <a:gd name="connsiteY10" fmla="*/ 1669861 h 2107045"/>
              <a:gd name="connsiteX0" fmla="*/ 20795 w 300266"/>
              <a:gd name="connsiteY0" fmla="*/ 1611435 h 2223884"/>
              <a:gd name="connsiteX1" fmla="*/ 27778 w 300266"/>
              <a:gd name="connsiteY1" fmla="*/ 143660 h 2223884"/>
              <a:gd name="connsiteX2" fmla="*/ 298003 w 300266"/>
              <a:gd name="connsiteY2" fmla="*/ 117086 h 2223884"/>
              <a:gd name="connsiteX3" fmla="*/ 240501 w 300266"/>
              <a:gd name="connsiteY3" fmla="*/ 1626675 h 2223884"/>
              <a:gd name="connsiteX4" fmla="*/ 134458 w 300266"/>
              <a:gd name="connsiteY4" fmla="*/ 2223865 h 2223884"/>
              <a:gd name="connsiteX5" fmla="*/ 20795 w 300266"/>
              <a:gd name="connsiteY5" fmla="*/ 1611435 h 2223884"/>
              <a:gd name="connsiteX6" fmla="*/ 86199 w 300266"/>
              <a:gd name="connsiteY6" fmla="*/ 1786695 h 2223884"/>
              <a:gd name="connsiteX7" fmla="*/ 126838 w 300266"/>
              <a:gd name="connsiteY7" fmla="*/ 2068926 h 2223884"/>
              <a:gd name="connsiteX8" fmla="*/ 178907 w 300266"/>
              <a:gd name="connsiteY8" fmla="*/ 1763835 h 2223884"/>
              <a:gd name="connsiteX9" fmla="*/ 136363 w 300266"/>
              <a:gd name="connsiteY9" fmla="*/ 1548279 h 2223884"/>
              <a:gd name="connsiteX10" fmla="*/ 86199 w 300266"/>
              <a:gd name="connsiteY10" fmla="*/ 1786695 h 2223884"/>
              <a:gd name="connsiteX0" fmla="*/ 18099 w 260972"/>
              <a:gd name="connsiteY0" fmla="*/ 1636482 h 2248931"/>
              <a:gd name="connsiteX1" fmla="*/ 25082 w 260972"/>
              <a:gd name="connsiteY1" fmla="*/ 168707 h 2248931"/>
              <a:gd name="connsiteX2" fmla="*/ 255302 w 260972"/>
              <a:gd name="connsiteY2" fmla="*/ 92603 h 2248931"/>
              <a:gd name="connsiteX3" fmla="*/ 237805 w 260972"/>
              <a:gd name="connsiteY3" fmla="*/ 1651722 h 2248931"/>
              <a:gd name="connsiteX4" fmla="*/ 131762 w 260972"/>
              <a:gd name="connsiteY4" fmla="*/ 2248912 h 2248931"/>
              <a:gd name="connsiteX5" fmla="*/ 18099 w 260972"/>
              <a:gd name="connsiteY5" fmla="*/ 1636482 h 2248931"/>
              <a:gd name="connsiteX6" fmla="*/ 83503 w 260972"/>
              <a:gd name="connsiteY6" fmla="*/ 1811742 h 2248931"/>
              <a:gd name="connsiteX7" fmla="*/ 124142 w 260972"/>
              <a:gd name="connsiteY7" fmla="*/ 2093973 h 2248931"/>
              <a:gd name="connsiteX8" fmla="*/ 176211 w 260972"/>
              <a:gd name="connsiteY8" fmla="*/ 1788882 h 2248931"/>
              <a:gd name="connsiteX9" fmla="*/ 133667 w 260972"/>
              <a:gd name="connsiteY9" fmla="*/ 1573326 h 2248931"/>
              <a:gd name="connsiteX10" fmla="*/ 83503 w 260972"/>
              <a:gd name="connsiteY10" fmla="*/ 1811742 h 2248931"/>
              <a:gd name="connsiteX0" fmla="*/ 18099 w 260972"/>
              <a:gd name="connsiteY0" fmla="*/ 1636482 h 2248931"/>
              <a:gd name="connsiteX1" fmla="*/ 25082 w 260972"/>
              <a:gd name="connsiteY1" fmla="*/ 168707 h 2248931"/>
              <a:gd name="connsiteX2" fmla="*/ 255302 w 260972"/>
              <a:gd name="connsiteY2" fmla="*/ 92603 h 2248931"/>
              <a:gd name="connsiteX3" fmla="*/ 237805 w 260972"/>
              <a:gd name="connsiteY3" fmla="*/ 1651722 h 2248931"/>
              <a:gd name="connsiteX4" fmla="*/ 131762 w 260972"/>
              <a:gd name="connsiteY4" fmla="*/ 2248912 h 2248931"/>
              <a:gd name="connsiteX5" fmla="*/ 18099 w 260972"/>
              <a:gd name="connsiteY5" fmla="*/ 1636482 h 2248931"/>
              <a:gd name="connsiteX6" fmla="*/ 83503 w 260972"/>
              <a:gd name="connsiteY6" fmla="*/ 1811742 h 2248931"/>
              <a:gd name="connsiteX7" fmla="*/ 133667 w 260972"/>
              <a:gd name="connsiteY7" fmla="*/ 2095878 h 2248931"/>
              <a:gd name="connsiteX8" fmla="*/ 176211 w 260972"/>
              <a:gd name="connsiteY8" fmla="*/ 1788882 h 2248931"/>
              <a:gd name="connsiteX9" fmla="*/ 133667 w 260972"/>
              <a:gd name="connsiteY9" fmla="*/ 1573326 h 2248931"/>
              <a:gd name="connsiteX10" fmla="*/ 83503 w 260972"/>
              <a:gd name="connsiteY10" fmla="*/ 1811742 h 2248931"/>
              <a:gd name="connsiteX0" fmla="*/ 18099 w 260972"/>
              <a:gd name="connsiteY0" fmla="*/ 1636482 h 2248931"/>
              <a:gd name="connsiteX1" fmla="*/ 25082 w 260972"/>
              <a:gd name="connsiteY1" fmla="*/ 168707 h 2248931"/>
              <a:gd name="connsiteX2" fmla="*/ 255302 w 260972"/>
              <a:gd name="connsiteY2" fmla="*/ 92603 h 2248931"/>
              <a:gd name="connsiteX3" fmla="*/ 237805 w 260972"/>
              <a:gd name="connsiteY3" fmla="*/ 1651722 h 2248931"/>
              <a:gd name="connsiteX4" fmla="*/ 131762 w 260972"/>
              <a:gd name="connsiteY4" fmla="*/ 2248912 h 2248931"/>
              <a:gd name="connsiteX5" fmla="*/ 18099 w 260972"/>
              <a:gd name="connsiteY5" fmla="*/ 1636482 h 2248931"/>
              <a:gd name="connsiteX6" fmla="*/ 83503 w 260972"/>
              <a:gd name="connsiteY6" fmla="*/ 1811742 h 2248931"/>
              <a:gd name="connsiteX7" fmla="*/ 133667 w 260972"/>
              <a:gd name="connsiteY7" fmla="*/ 2095878 h 2248931"/>
              <a:gd name="connsiteX8" fmla="*/ 178116 w 260972"/>
              <a:gd name="connsiteY8" fmla="*/ 1804122 h 2248931"/>
              <a:gd name="connsiteX9" fmla="*/ 133667 w 260972"/>
              <a:gd name="connsiteY9" fmla="*/ 1573326 h 2248931"/>
              <a:gd name="connsiteX10" fmla="*/ 83503 w 260972"/>
              <a:gd name="connsiteY10" fmla="*/ 1811742 h 2248931"/>
              <a:gd name="connsiteX0" fmla="*/ 52942 w 295815"/>
              <a:gd name="connsiteY0" fmla="*/ 2557007 h 3169456"/>
              <a:gd name="connsiteX1" fmla="*/ 14205 w 295815"/>
              <a:gd name="connsiteY1" fmla="*/ 37672 h 3169456"/>
              <a:gd name="connsiteX2" fmla="*/ 290145 w 295815"/>
              <a:gd name="connsiteY2" fmla="*/ 1013128 h 3169456"/>
              <a:gd name="connsiteX3" fmla="*/ 272648 w 295815"/>
              <a:gd name="connsiteY3" fmla="*/ 2572247 h 3169456"/>
              <a:gd name="connsiteX4" fmla="*/ 166605 w 295815"/>
              <a:gd name="connsiteY4" fmla="*/ 3169437 h 3169456"/>
              <a:gd name="connsiteX5" fmla="*/ 52942 w 295815"/>
              <a:gd name="connsiteY5" fmla="*/ 2557007 h 3169456"/>
              <a:gd name="connsiteX6" fmla="*/ 118346 w 295815"/>
              <a:gd name="connsiteY6" fmla="*/ 2732267 h 3169456"/>
              <a:gd name="connsiteX7" fmla="*/ 168510 w 295815"/>
              <a:gd name="connsiteY7" fmla="*/ 3016403 h 3169456"/>
              <a:gd name="connsiteX8" fmla="*/ 212959 w 295815"/>
              <a:gd name="connsiteY8" fmla="*/ 2724647 h 3169456"/>
              <a:gd name="connsiteX9" fmla="*/ 168510 w 295815"/>
              <a:gd name="connsiteY9" fmla="*/ 2493851 h 3169456"/>
              <a:gd name="connsiteX10" fmla="*/ 118346 w 295815"/>
              <a:gd name="connsiteY10" fmla="*/ 2732267 h 3169456"/>
              <a:gd name="connsiteX0" fmla="*/ 51865 w 284193"/>
              <a:gd name="connsiteY0" fmla="*/ 3187453 h 3800810"/>
              <a:gd name="connsiteX1" fmla="*/ 13128 w 284193"/>
              <a:gd name="connsiteY1" fmla="*/ 668118 h 3800810"/>
              <a:gd name="connsiteX2" fmla="*/ 273828 w 284193"/>
              <a:gd name="connsiteY2" fmla="*/ 20514 h 3800810"/>
              <a:gd name="connsiteX3" fmla="*/ 271571 w 284193"/>
              <a:gd name="connsiteY3" fmla="*/ 3202693 h 3800810"/>
              <a:gd name="connsiteX4" fmla="*/ 165528 w 284193"/>
              <a:gd name="connsiteY4" fmla="*/ 3799883 h 3800810"/>
              <a:gd name="connsiteX5" fmla="*/ 51865 w 284193"/>
              <a:gd name="connsiteY5" fmla="*/ 3187453 h 3800810"/>
              <a:gd name="connsiteX6" fmla="*/ 117269 w 284193"/>
              <a:gd name="connsiteY6" fmla="*/ 3362713 h 3800810"/>
              <a:gd name="connsiteX7" fmla="*/ 167433 w 284193"/>
              <a:gd name="connsiteY7" fmla="*/ 3646849 h 3800810"/>
              <a:gd name="connsiteX8" fmla="*/ 211882 w 284193"/>
              <a:gd name="connsiteY8" fmla="*/ 3355093 h 3800810"/>
              <a:gd name="connsiteX9" fmla="*/ 167433 w 284193"/>
              <a:gd name="connsiteY9" fmla="*/ 3124297 h 3800810"/>
              <a:gd name="connsiteX10" fmla="*/ 117269 w 284193"/>
              <a:gd name="connsiteY10" fmla="*/ 3362713 h 3800810"/>
              <a:gd name="connsiteX0" fmla="*/ 51865 w 284193"/>
              <a:gd name="connsiteY0" fmla="*/ 3366964 h 3980321"/>
              <a:gd name="connsiteX1" fmla="*/ 13128 w 284193"/>
              <a:gd name="connsiteY1" fmla="*/ 283749 h 3980321"/>
              <a:gd name="connsiteX2" fmla="*/ 273828 w 284193"/>
              <a:gd name="connsiteY2" fmla="*/ 200025 h 3980321"/>
              <a:gd name="connsiteX3" fmla="*/ 271571 w 284193"/>
              <a:gd name="connsiteY3" fmla="*/ 3382204 h 3980321"/>
              <a:gd name="connsiteX4" fmla="*/ 165528 w 284193"/>
              <a:gd name="connsiteY4" fmla="*/ 3979394 h 3980321"/>
              <a:gd name="connsiteX5" fmla="*/ 51865 w 284193"/>
              <a:gd name="connsiteY5" fmla="*/ 3366964 h 3980321"/>
              <a:gd name="connsiteX6" fmla="*/ 117269 w 284193"/>
              <a:gd name="connsiteY6" fmla="*/ 3542224 h 3980321"/>
              <a:gd name="connsiteX7" fmla="*/ 167433 w 284193"/>
              <a:gd name="connsiteY7" fmla="*/ 3826360 h 3980321"/>
              <a:gd name="connsiteX8" fmla="*/ 211882 w 284193"/>
              <a:gd name="connsiteY8" fmla="*/ 3534604 h 3980321"/>
              <a:gd name="connsiteX9" fmla="*/ 167433 w 284193"/>
              <a:gd name="connsiteY9" fmla="*/ 3303808 h 3980321"/>
              <a:gd name="connsiteX10" fmla="*/ 117269 w 284193"/>
              <a:gd name="connsiteY10" fmla="*/ 3542224 h 3980321"/>
              <a:gd name="connsiteX0" fmla="*/ 51865 w 284193"/>
              <a:gd name="connsiteY0" fmla="*/ 3366964 h 3980321"/>
              <a:gd name="connsiteX1" fmla="*/ 13128 w 284193"/>
              <a:gd name="connsiteY1" fmla="*/ 283749 h 3980321"/>
              <a:gd name="connsiteX2" fmla="*/ 273828 w 284193"/>
              <a:gd name="connsiteY2" fmla="*/ 200025 h 3980321"/>
              <a:gd name="connsiteX3" fmla="*/ 271571 w 284193"/>
              <a:gd name="connsiteY3" fmla="*/ 3382204 h 3980321"/>
              <a:gd name="connsiteX4" fmla="*/ 165528 w 284193"/>
              <a:gd name="connsiteY4" fmla="*/ 3979394 h 3980321"/>
              <a:gd name="connsiteX5" fmla="*/ 51865 w 284193"/>
              <a:gd name="connsiteY5" fmla="*/ 3366964 h 3980321"/>
              <a:gd name="connsiteX6" fmla="*/ 117269 w 284193"/>
              <a:gd name="connsiteY6" fmla="*/ 3542224 h 3980321"/>
              <a:gd name="connsiteX7" fmla="*/ 167433 w 284193"/>
              <a:gd name="connsiteY7" fmla="*/ 3826360 h 3980321"/>
              <a:gd name="connsiteX8" fmla="*/ 211882 w 284193"/>
              <a:gd name="connsiteY8" fmla="*/ 3534604 h 3980321"/>
              <a:gd name="connsiteX9" fmla="*/ 167433 w 284193"/>
              <a:gd name="connsiteY9" fmla="*/ 3303808 h 3980321"/>
              <a:gd name="connsiteX10" fmla="*/ 117269 w 284193"/>
              <a:gd name="connsiteY10" fmla="*/ 3542224 h 3980321"/>
              <a:gd name="connsiteX0" fmla="*/ 51865 w 284193"/>
              <a:gd name="connsiteY0" fmla="*/ 3366964 h 3980321"/>
              <a:gd name="connsiteX1" fmla="*/ 13128 w 284193"/>
              <a:gd name="connsiteY1" fmla="*/ 283749 h 3980321"/>
              <a:gd name="connsiteX2" fmla="*/ 273828 w 284193"/>
              <a:gd name="connsiteY2" fmla="*/ 200025 h 3980321"/>
              <a:gd name="connsiteX3" fmla="*/ 271571 w 284193"/>
              <a:gd name="connsiteY3" fmla="*/ 3382204 h 3980321"/>
              <a:gd name="connsiteX4" fmla="*/ 165528 w 284193"/>
              <a:gd name="connsiteY4" fmla="*/ 3979394 h 3980321"/>
              <a:gd name="connsiteX5" fmla="*/ 51865 w 284193"/>
              <a:gd name="connsiteY5" fmla="*/ 3366964 h 3980321"/>
              <a:gd name="connsiteX6" fmla="*/ 117269 w 284193"/>
              <a:gd name="connsiteY6" fmla="*/ 3542224 h 3980321"/>
              <a:gd name="connsiteX7" fmla="*/ 167433 w 284193"/>
              <a:gd name="connsiteY7" fmla="*/ 3826360 h 3980321"/>
              <a:gd name="connsiteX8" fmla="*/ 211882 w 284193"/>
              <a:gd name="connsiteY8" fmla="*/ 3534604 h 3980321"/>
              <a:gd name="connsiteX9" fmla="*/ 167433 w 284193"/>
              <a:gd name="connsiteY9" fmla="*/ 3303808 h 3980321"/>
              <a:gd name="connsiteX10" fmla="*/ 117269 w 284193"/>
              <a:gd name="connsiteY10" fmla="*/ 3542224 h 3980321"/>
              <a:gd name="connsiteX0" fmla="*/ 51865 w 284193"/>
              <a:gd name="connsiteY0" fmla="*/ 3366964 h 3979394"/>
              <a:gd name="connsiteX1" fmla="*/ 13128 w 284193"/>
              <a:gd name="connsiteY1" fmla="*/ 283749 h 3979394"/>
              <a:gd name="connsiteX2" fmla="*/ 273828 w 284193"/>
              <a:gd name="connsiteY2" fmla="*/ 200025 h 3979394"/>
              <a:gd name="connsiteX3" fmla="*/ 271571 w 284193"/>
              <a:gd name="connsiteY3" fmla="*/ 3382204 h 3979394"/>
              <a:gd name="connsiteX4" fmla="*/ 165528 w 284193"/>
              <a:gd name="connsiteY4" fmla="*/ 3979394 h 3979394"/>
              <a:gd name="connsiteX5" fmla="*/ 51865 w 284193"/>
              <a:gd name="connsiteY5" fmla="*/ 3366964 h 3979394"/>
              <a:gd name="connsiteX6" fmla="*/ 117269 w 284193"/>
              <a:gd name="connsiteY6" fmla="*/ 3542224 h 3979394"/>
              <a:gd name="connsiteX7" fmla="*/ 167433 w 284193"/>
              <a:gd name="connsiteY7" fmla="*/ 3826360 h 3979394"/>
              <a:gd name="connsiteX8" fmla="*/ 211882 w 284193"/>
              <a:gd name="connsiteY8" fmla="*/ 3534604 h 3979394"/>
              <a:gd name="connsiteX9" fmla="*/ 167433 w 284193"/>
              <a:gd name="connsiteY9" fmla="*/ 3303808 h 3979394"/>
              <a:gd name="connsiteX10" fmla="*/ 117269 w 284193"/>
              <a:gd name="connsiteY10" fmla="*/ 3542224 h 3979394"/>
              <a:gd name="connsiteX0" fmla="*/ 51865 w 284193"/>
              <a:gd name="connsiteY0" fmla="*/ 3366964 h 3979394"/>
              <a:gd name="connsiteX1" fmla="*/ 13128 w 284193"/>
              <a:gd name="connsiteY1" fmla="*/ 283749 h 3979394"/>
              <a:gd name="connsiteX2" fmla="*/ 273828 w 284193"/>
              <a:gd name="connsiteY2" fmla="*/ 200025 h 3979394"/>
              <a:gd name="connsiteX3" fmla="*/ 271571 w 284193"/>
              <a:gd name="connsiteY3" fmla="*/ 3382204 h 3979394"/>
              <a:gd name="connsiteX4" fmla="*/ 165528 w 284193"/>
              <a:gd name="connsiteY4" fmla="*/ 3979394 h 3979394"/>
              <a:gd name="connsiteX5" fmla="*/ 51865 w 284193"/>
              <a:gd name="connsiteY5" fmla="*/ 3366964 h 3979394"/>
              <a:gd name="connsiteX6" fmla="*/ 117269 w 284193"/>
              <a:gd name="connsiteY6" fmla="*/ 3542224 h 3979394"/>
              <a:gd name="connsiteX7" fmla="*/ 167433 w 284193"/>
              <a:gd name="connsiteY7" fmla="*/ 3826360 h 3979394"/>
              <a:gd name="connsiteX8" fmla="*/ 211882 w 284193"/>
              <a:gd name="connsiteY8" fmla="*/ 3534604 h 3979394"/>
              <a:gd name="connsiteX9" fmla="*/ 167433 w 284193"/>
              <a:gd name="connsiteY9" fmla="*/ 3303808 h 3979394"/>
              <a:gd name="connsiteX10" fmla="*/ 117269 w 284193"/>
              <a:gd name="connsiteY10" fmla="*/ 3542224 h 3979394"/>
              <a:gd name="connsiteX0" fmla="*/ 51865 w 284193"/>
              <a:gd name="connsiteY0" fmla="*/ 3366964 h 3979394"/>
              <a:gd name="connsiteX1" fmla="*/ 13128 w 284193"/>
              <a:gd name="connsiteY1" fmla="*/ 283749 h 3979394"/>
              <a:gd name="connsiteX2" fmla="*/ 273828 w 284193"/>
              <a:gd name="connsiteY2" fmla="*/ 200025 h 3979394"/>
              <a:gd name="connsiteX3" fmla="*/ 271571 w 284193"/>
              <a:gd name="connsiteY3" fmla="*/ 3382204 h 3979394"/>
              <a:gd name="connsiteX4" fmla="*/ 165528 w 284193"/>
              <a:gd name="connsiteY4" fmla="*/ 3979394 h 3979394"/>
              <a:gd name="connsiteX5" fmla="*/ 51865 w 284193"/>
              <a:gd name="connsiteY5" fmla="*/ 3366964 h 3979394"/>
              <a:gd name="connsiteX6" fmla="*/ 117269 w 284193"/>
              <a:gd name="connsiteY6" fmla="*/ 3542224 h 3979394"/>
              <a:gd name="connsiteX7" fmla="*/ 167433 w 284193"/>
              <a:gd name="connsiteY7" fmla="*/ 3826360 h 3979394"/>
              <a:gd name="connsiteX8" fmla="*/ 211882 w 284193"/>
              <a:gd name="connsiteY8" fmla="*/ 3534604 h 3979394"/>
              <a:gd name="connsiteX9" fmla="*/ 167433 w 284193"/>
              <a:gd name="connsiteY9" fmla="*/ 3303808 h 3979394"/>
              <a:gd name="connsiteX10" fmla="*/ 117269 w 284193"/>
              <a:gd name="connsiteY10" fmla="*/ 3542224 h 3979394"/>
              <a:gd name="connsiteX0" fmla="*/ 51865 w 284193"/>
              <a:gd name="connsiteY0" fmla="*/ 3366964 h 3979394"/>
              <a:gd name="connsiteX1" fmla="*/ 13128 w 284193"/>
              <a:gd name="connsiteY1" fmla="*/ 283749 h 3979394"/>
              <a:gd name="connsiteX2" fmla="*/ 273828 w 284193"/>
              <a:gd name="connsiteY2" fmla="*/ 200025 h 3979394"/>
              <a:gd name="connsiteX3" fmla="*/ 271571 w 284193"/>
              <a:gd name="connsiteY3" fmla="*/ 3382204 h 3979394"/>
              <a:gd name="connsiteX4" fmla="*/ 165528 w 284193"/>
              <a:gd name="connsiteY4" fmla="*/ 3979394 h 3979394"/>
              <a:gd name="connsiteX5" fmla="*/ 51865 w 284193"/>
              <a:gd name="connsiteY5" fmla="*/ 3366964 h 3979394"/>
              <a:gd name="connsiteX6" fmla="*/ 117269 w 284193"/>
              <a:gd name="connsiteY6" fmla="*/ 3542224 h 3979394"/>
              <a:gd name="connsiteX7" fmla="*/ 167433 w 284193"/>
              <a:gd name="connsiteY7" fmla="*/ 3826360 h 3979394"/>
              <a:gd name="connsiteX8" fmla="*/ 211882 w 284193"/>
              <a:gd name="connsiteY8" fmla="*/ 3534604 h 3979394"/>
              <a:gd name="connsiteX9" fmla="*/ 167433 w 284193"/>
              <a:gd name="connsiteY9" fmla="*/ 3303808 h 3979394"/>
              <a:gd name="connsiteX10" fmla="*/ 117269 w 284193"/>
              <a:gd name="connsiteY10" fmla="*/ 3542224 h 3979394"/>
              <a:gd name="connsiteX0" fmla="*/ 51865 w 284193"/>
              <a:gd name="connsiteY0" fmla="*/ 3366964 h 3979394"/>
              <a:gd name="connsiteX1" fmla="*/ 13128 w 284193"/>
              <a:gd name="connsiteY1" fmla="*/ 283749 h 3979394"/>
              <a:gd name="connsiteX2" fmla="*/ 273828 w 284193"/>
              <a:gd name="connsiteY2" fmla="*/ 200025 h 3979394"/>
              <a:gd name="connsiteX3" fmla="*/ 271571 w 284193"/>
              <a:gd name="connsiteY3" fmla="*/ 3382204 h 3979394"/>
              <a:gd name="connsiteX4" fmla="*/ 165528 w 284193"/>
              <a:gd name="connsiteY4" fmla="*/ 3979394 h 3979394"/>
              <a:gd name="connsiteX5" fmla="*/ 51865 w 284193"/>
              <a:gd name="connsiteY5" fmla="*/ 3366964 h 3979394"/>
              <a:gd name="connsiteX6" fmla="*/ 117269 w 284193"/>
              <a:gd name="connsiteY6" fmla="*/ 3542224 h 3979394"/>
              <a:gd name="connsiteX7" fmla="*/ 167433 w 284193"/>
              <a:gd name="connsiteY7" fmla="*/ 3826360 h 3979394"/>
              <a:gd name="connsiteX8" fmla="*/ 211882 w 284193"/>
              <a:gd name="connsiteY8" fmla="*/ 3534604 h 3979394"/>
              <a:gd name="connsiteX9" fmla="*/ 167433 w 284193"/>
              <a:gd name="connsiteY9" fmla="*/ 3303808 h 3979394"/>
              <a:gd name="connsiteX10" fmla="*/ 117269 w 284193"/>
              <a:gd name="connsiteY10" fmla="*/ 3542224 h 3979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4193" h="3979394">
                <a:moveTo>
                  <a:pt x="51865" y="3366964"/>
                </a:moveTo>
                <a:cubicBezTo>
                  <a:pt x="26465" y="2751023"/>
                  <a:pt x="-23866" y="811572"/>
                  <a:pt x="13128" y="283749"/>
                </a:cubicBezTo>
                <a:cubicBezTo>
                  <a:pt x="50122" y="-244074"/>
                  <a:pt x="261234" y="109066"/>
                  <a:pt x="273828" y="200025"/>
                </a:cubicBezTo>
                <a:cubicBezTo>
                  <a:pt x="286422" y="290984"/>
                  <a:pt x="289621" y="2752309"/>
                  <a:pt x="271571" y="3382204"/>
                </a:cubicBezTo>
                <a:cubicBezTo>
                  <a:pt x="253521" y="4012099"/>
                  <a:pt x="198336" y="3936214"/>
                  <a:pt x="165528" y="3979394"/>
                </a:cubicBezTo>
                <a:cubicBezTo>
                  <a:pt x="125100" y="3934944"/>
                  <a:pt x="77265" y="3982905"/>
                  <a:pt x="51865" y="3366964"/>
                </a:cubicBezTo>
                <a:close/>
                <a:moveTo>
                  <a:pt x="117269" y="3542224"/>
                </a:moveTo>
                <a:cubicBezTo>
                  <a:pt x="117269" y="3629316"/>
                  <a:pt x="151664" y="3827630"/>
                  <a:pt x="167433" y="3826360"/>
                </a:cubicBezTo>
                <a:cubicBezTo>
                  <a:pt x="183202" y="3825090"/>
                  <a:pt x="221407" y="3662782"/>
                  <a:pt x="211882" y="3534604"/>
                </a:cubicBezTo>
                <a:cubicBezTo>
                  <a:pt x="208072" y="3406426"/>
                  <a:pt x="183202" y="3302538"/>
                  <a:pt x="167433" y="3303808"/>
                </a:cubicBezTo>
                <a:cubicBezTo>
                  <a:pt x="151664" y="3305078"/>
                  <a:pt x="117269" y="3455132"/>
                  <a:pt x="117269" y="3542224"/>
                </a:cubicBezTo>
                <a:close/>
              </a:path>
            </a:pathLst>
          </a:custGeom>
          <a:gradFill flip="none" rotWithShape="1">
            <a:gsLst>
              <a:gs pos="0">
                <a:srgbClr val="6C6C6C"/>
              </a:gs>
              <a:gs pos="62000">
                <a:schemeClr val="bg1">
                  <a:lumMod val="9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5104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 Русских</dc:creator>
  <cp:lastModifiedBy>Владимир Русских</cp:lastModifiedBy>
  <cp:revision>1</cp:revision>
  <dcterms:created xsi:type="dcterms:W3CDTF">2024-02-22T13:42:34Z</dcterms:created>
  <dcterms:modified xsi:type="dcterms:W3CDTF">2024-02-22T13:58:57Z</dcterms:modified>
</cp:coreProperties>
</file>