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 showGuides="1">
      <p:cViewPr varScale="1">
        <p:scale>
          <a:sx n="121" d="100"/>
          <a:sy n="121" d="100"/>
        </p:scale>
        <p:origin x="384" y="1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38F586-7336-4320-D996-93933A0DE8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0D92DBE-4907-EF55-9FE8-58D439FB61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7A888E-B892-F83F-45C4-FF52E073A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F168-2537-408F-9D95-F7E3A73F706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F2ACBD-972B-9D86-67FB-5AC7923E2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3322FE-6797-A0A7-0F9F-05F20EF87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A8A1-B093-4675-A1B4-45503334A57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5784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2C3A06-F0E5-0DC4-CA4B-FE8F87261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E2C3CAD-94CE-BDCA-7AA6-1806AA6FB5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A8BD44-EB88-26D5-89CA-0D7CA071F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F168-2537-408F-9D95-F7E3A73F706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A9788A-A8AC-4B3E-C827-8CF06A128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10B8BD-1430-2A79-5D75-50CACA9E9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A8A1-B093-4675-A1B4-45503334A57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9996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06C4CD6-1994-668A-DD4D-932CD649B0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C348E29-212A-E879-04E4-BEBE064744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2EFD94-44E6-5AD2-69EF-81F49C8D9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F168-2537-408F-9D95-F7E3A73F706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EAE08F-DBC8-A6AE-63B5-CAEC99D8F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06DB3C-8E84-2408-5C0C-39B0D3B81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A8A1-B093-4675-A1B4-45503334A57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521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4A7EC4-76C5-0F85-ADD3-13C514A2D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E01B34-3AE0-C29D-4CCD-7DF2960EB5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B404D29-5CF4-53A8-1DCF-F90C3355B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F168-2537-408F-9D95-F7E3A73F706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2A3D6A-C4D4-1A96-0F9E-E97F6A064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45E72B-49CD-719B-F4D2-B1228EABD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A8A1-B093-4675-A1B4-45503334A57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1272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C80E63-CF70-B0C8-BB9B-518F7FEBC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4B211CD-6F02-2BE2-2E8E-2E6F64713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322479-E767-2A66-5540-93F8176D5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F168-2537-408F-9D95-F7E3A73F706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FEFAC0-BA8E-7FE1-4654-59BB350BF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55AE6F-F2FE-0FB7-66B3-E036CA924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A8A1-B093-4675-A1B4-45503334A57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93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AA7D1D-1D04-1549-41BA-A953BDCD3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B2FE67-1DE4-72FC-0EF6-C1B116410A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3A61764-C899-27FA-8DCB-FDB2A84BBB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54F1676-66BB-3D30-98E3-FC0376083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F168-2537-408F-9D95-F7E3A73F706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3E9EB93-4E50-710E-3345-B88943D0C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84C2982-8CC5-CDE3-705D-7825C4619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A8A1-B093-4675-A1B4-45503334A57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7094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112501-4462-593F-F5A0-74D02F336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DAE5FC9-C6CD-78CA-AFC4-E5E0A79881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9F2CB70-8855-0DE4-733E-FB6F7AA0B2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F9E4256-FA9F-D581-9CDD-2EE8F2577D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E178EF9-F853-1586-A474-C62E22894A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1C2FC72-9186-D8C3-D3A8-399D119EB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F168-2537-408F-9D95-F7E3A73F706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AF708DB-5E00-0CAF-1058-67BB58DB8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15AE3AF-D8E0-26FA-4093-F29EA37B4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A8A1-B093-4675-A1B4-45503334A57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6941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D5563C-0A26-2C53-314E-BE49C28CC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DC511D9-D757-BDCA-2895-C08FB53F6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F168-2537-408F-9D95-F7E3A73F706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803E5E6-3AC3-7DBB-1A84-EBE27F460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D154818-5E9C-F5BE-CA22-95C36A521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A8A1-B093-4675-A1B4-45503334A57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009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482C0C4-88A7-9E1C-9688-E8106003E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F168-2537-408F-9D95-F7E3A73F706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76F45D2-F358-DAD1-D74A-D8E77EE84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3FC453F-E309-3107-CF5C-BC503FBFF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A8A1-B093-4675-A1B4-45503334A57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0226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D89E97-814D-2AC0-940F-3D56E304E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F914B4-B270-8CCF-3E60-BF43924AEC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818CE17-876C-A434-B4C4-54C02E4C0B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DE38D2B-E17E-8FA8-7BD8-9BFB7CCF0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F168-2537-408F-9D95-F7E3A73F706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5F14EB9-21C9-3F27-5B97-6E399479C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3F5D168-E508-6471-EA13-5EC6D7C2F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A8A1-B093-4675-A1B4-45503334A57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37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CC4A23-6659-DC4A-3F7C-60BCEAAAF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9E9726C-1E24-4A3E-D8CC-63E9C4D0F2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C739821-680E-9FA3-1FB2-7A9640FFD0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646D03C-8808-F87D-E46D-401F35418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DF168-2537-408F-9D95-F7E3A73F706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6206FAC-8B07-84EF-FB7D-47F0CA31F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47E527D-5D59-E8F7-1A1A-76727E6CA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A8A1-B093-4675-A1B4-45503334A57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97911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A3CCE2-F114-DCC9-E7CC-214016B89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973BAB2-43DC-79DB-F775-DA19DF67B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44F4785-3430-096A-8591-1FD95E079F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00DF168-2537-408F-9D95-F7E3A73F7066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745A12-5271-BB8A-BBAC-A9A2318930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9561258-45BE-5D42-36D1-DD1B494934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3F6A8A1-B093-4675-A1B4-45503334A57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7117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Группа 75">
            <a:extLst>
              <a:ext uri="{FF2B5EF4-FFF2-40B4-BE49-F238E27FC236}">
                <a16:creationId xmlns:a16="http://schemas.microsoft.com/office/drawing/2014/main" id="{B6D893EC-17DD-CEAD-11B8-5F9AF2877BF1}"/>
              </a:ext>
            </a:extLst>
          </p:cNvPr>
          <p:cNvGrpSpPr/>
          <p:nvPr/>
        </p:nvGrpSpPr>
        <p:grpSpPr>
          <a:xfrm rot="1508403">
            <a:off x="4059212" y="2768398"/>
            <a:ext cx="3916537" cy="4072798"/>
            <a:chOff x="7398969" y="2957586"/>
            <a:chExt cx="3916537" cy="4072798"/>
          </a:xfrm>
        </p:grpSpPr>
        <p:sp>
          <p:nvSpPr>
            <p:cNvPr id="75" name="Овал 74">
              <a:extLst>
                <a:ext uri="{FF2B5EF4-FFF2-40B4-BE49-F238E27FC236}">
                  <a16:creationId xmlns:a16="http://schemas.microsoft.com/office/drawing/2014/main" id="{2563BBCE-284C-C76F-4BF0-8D1B9190A68B}"/>
                </a:ext>
              </a:extLst>
            </p:cNvPr>
            <p:cNvSpPr/>
            <p:nvPr/>
          </p:nvSpPr>
          <p:spPr>
            <a:xfrm>
              <a:off x="7398969" y="3113847"/>
              <a:ext cx="3916537" cy="39165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69" name="Полилиния: фигура 68">
              <a:extLst>
                <a:ext uri="{FF2B5EF4-FFF2-40B4-BE49-F238E27FC236}">
                  <a16:creationId xmlns:a16="http://schemas.microsoft.com/office/drawing/2014/main" id="{AB9A343E-A9F8-21A9-E5B1-630C28D84C01}"/>
                </a:ext>
              </a:extLst>
            </p:cNvPr>
            <p:cNvSpPr/>
            <p:nvPr/>
          </p:nvSpPr>
          <p:spPr>
            <a:xfrm rot="4931758">
              <a:off x="8029106" y="3551594"/>
              <a:ext cx="3808357" cy="2620342"/>
            </a:xfrm>
            <a:custGeom>
              <a:avLst/>
              <a:gdLst>
                <a:gd name="connsiteX0" fmla="*/ 1996500 w 3808357"/>
                <a:gd name="connsiteY0" fmla="*/ 539 h 2620342"/>
                <a:gd name="connsiteX1" fmla="*/ 3751307 w 3808357"/>
                <a:gd name="connsiteY1" fmla="*/ 1388686 h 2620342"/>
                <a:gd name="connsiteX2" fmla="*/ 3796140 w 3808357"/>
                <a:gd name="connsiteY2" fmla="*/ 1945023 h 2620342"/>
                <a:gd name="connsiteX3" fmla="*/ 3612596 w 3808357"/>
                <a:gd name="connsiteY3" fmla="*/ 1936977 h 2620342"/>
                <a:gd name="connsiteX4" fmla="*/ 3603089 w 3808357"/>
                <a:gd name="connsiteY4" fmla="*/ 1922636 h 2620342"/>
                <a:gd name="connsiteX5" fmla="*/ 3609778 w 3808357"/>
                <a:gd name="connsiteY5" fmla="*/ 1790174 h 2620342"/>
                <a:gd name="connsiteX6" fmla="*/ 2104647 w 3808357"/>
                <a:gd name="connsiteY6" fmla="*/ 285043 h 2620342"/>
                <a:gd name="connsiteX7" fmla="*/ 599516 w 3808357"/>
                <a:gd name="connsiteY7" fmla="*/ 1790174 h 2620342"/>
                <a:gd name="connsiteX8" fmla="*/ 781177 w 3808357"/>
                <a:gd name="connsiteY8" fmla="*/ 2507609 h 2620342"/>
                <a:gd name="connsiteX9" fmla="*/ 849664 w 3808357"/>
                <a:gd name="connsiteY9" fmla="*/ 2620342 h 2620342"/>
                <a:gd name="connsiteX10" fmla="*/ 729614 w 3808357"/>
                <a:gd name="connsiteY10" fmla="*/ 2560898 h 2620342"/>
                <a:gd name="connsiteX11" fmla="*/ 273159 w 3808357"/>
                <a:gd name="connsiteY11" fmla="*/ 2073927 h 2620342"/>
                <a:gd name="connsiteX12" fmla="*/ 0 w 3808357"/>
                <a:gd name="connsiteY12" fmla="*/ 2287938 h 2620342"/>
                <a:gd name="connsiteX13" fmla="*/ 1996500 w 3808357"/>
                <a:gd name="connsiteY13" fmla="*/ 539 h 2620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808357" h="2620342">
                  <a:moveTo>
                    <a:pt x="1996500" y="539"/>
                  </a:moveTo>
                  <a:cubicBezTo>
                    <a:pt x="2933982" y="23686"/>
                    <a:pt x="3816540" y="787096"/>
                    <a:pt x="3751307" y="1388686"/>
                  </a:cubicBezTo>
                  <a:cubicBezTo>
                    <a:pt x="3764135" y="1514018"/>
                    <a:pt x="3836765" y="1897519"/>
                    <a:pt x="3796140" y="1945023"/>
                  </a:cubicBezTo>
                  <a:cubicBezTo>
                    <a:pt x="3768210" y="1977682"/>
                    <a:pt x="3691659" y="2040687"/>
                    <a:pt x="3612596" y="1936977"/>
                  </a:cubicBezTo>
                  <a:lnTo>
                    <a:pt x="3603089" y="1922636"/>
                  </a:lnTo>
                  <a:lnTo>
                    <a:pt x="3609778" y="1790174"/>
                  </a:lnTo>
                  <a:cubicBezTo>
                    <a:pt x="3609778" y="958913"/>
                    <a:pt x="2935908" y="285043"/>
                    <a:pt x="2104647" y="285043"/>
                  </a:cubicBezTo>
                  <a:cubicBezTo>
                    <a:pt x="1273386" y="285043"/>
                    <a:pt x="599516" y="958913"/>
                    <a:pt x="599516" y="1790174"/>
                  </a:cubicBezTo>
                  <a:cubicBezTo>
                    <a:pt x="599516" y="2049943"/>
                    <a:pt x="665324" y="2294342"/>
                    <a:pt x="781177" y="2507609"/>
                  </a:cubicBezTo>
                  <a:lnTo>
                    <a:pt x="849664" y="2620342"/>
                  </a:lnTo>
                  <a:lnTo>
                    <a:pt x="729614" y="2560898"/>
                  </a:lnTo>
                  <a:cubicBezTo>
                    <a:pt x="636729" y="2513298"/>
                    <a:pt x="287377" y="1656515"/>
                    <a:pt x="273159" y="2073927"/>
                  </a:cubicBezTo>
                  <a:cubicBezTo>
                    <a:pt x="258941" y="2491339"/>
                    <a:pt x="157093" y="2341061"/>
                    <a:pt x="0" y="2287938"/>
                  </a:cubicBezTo>
                  <a:cubicBezTo>
                    <a:pt x="299358" y="536018"/>
                    <a:pt x="1169309" y="-19886"/>
                    <a:pt x="1996500" y="539"/>
                  </a:cubicBezTo>
                  <a:close/>
                </a:path>
              </a:pathLst>
            </a:custGeom>
            <a:gradFill flip="none" rotWithShape="1">
              <a:gsLst>
                <a:gs pos="4000">
                  <a:schemeClr val="tx1">
                    <a:lumMod val="50000"/>
                    <a:lumOff val="50000"/>
                  </a:schemeClr>
                </a:gs>
                <a:gs pos="49000">
                  <a:schemeClr val="bg1"/>
                </a:gs>
                <a:gs pos="68000">
                  <a:srgbClr val="BFBFBF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uk-UA" dirty="0"/>
            </a:p>
          </p:txBody>
        </p:sp>
      </p:grpSp>
      <p:sp>
        <p:nvSpPr>
          <p:cNvPr id="61" name="Полилиния: фигура 60">
            <a:extLst>
              <a:ext uri="{FF2B5EF4-FFF2-40B4-BE49-F238E27FC236}">
                <a16:creationId xmlns:a16="http://schemas.microsoft.com/office/drawing/2014/main" id="{FF0A69CC-1009-1296-5498-A49570C451E9}"/>
              </a:ext>
            </a:extLst>
          </p:cNvPr>
          <p:cNvSpPr/>
          <p:nvPr/>
        </p:nvSpPr>
        <p:spPr>
          <a:xfrm>
            <a:off x="1261293" y="2484901"/>
            <a:ext cx="3891278" cy="312420"/>
          </a:xfrm>
          <a:custGeom>
            <a:avLst/>
            <a:gdLst>
              <a:gd name="connsiteX0" fmla="*/ 0 w 3344453"/>
              <a:gd name="connsiteY0" fmla="*/ 0 h 312420"/>
              <a:gd name="connsiteX1" fmla="*/ 3344453 w 3344453"/>
              <a:gd name="connsiteY1" fmla="*/ 0 h 312420"/>
              <a:gd name="connsiteX2" fmla="*/ 3344453 w 3344453"/>
              <a:gd name="connsiteY2" fmla="*/ 312420 h 312420"/>
              <a:gd name="connsiteX3" fmla="*/ 0 w 3344453"/>
              <a:gd name="connsiteY3" fmla="*/ 312420 h 3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4453" h="312420">
                <a:moveTo>
                  <a:pt x="0" y="0"/>
                </a:moveTo>
                <a:lnTo>
                  <a:pt x="3344453" y="0"/>
                </a:lnTo>
                <a:lnTo>
                  <a:pt x="3344453" y="312420"/>
                </a:lnTo>
                <a:lnTo>
                  <a:pt x="0" y="312420"/>
                </a:lnTo>
                <a:close/>
              </a:path>
            </a:pathLst>
          </a:custGeom>
          <a:gradFill flip="none" rotWithShape="1">
            <a:gsLst>
              <a:gs pos="4000">
                <a:schemeClr val="tx1">
                  <a:lumMod val="50000"/>
                  <a:lumOff val="50000"/>
                </a:schemeClr>
              </a:gs>
              <a:gs pos="24000">
                <a:schemeClr val="bg1"/>
              </a:gs>
              <a:gs pos="53000">
                <a:srgbClr val="BFBFBF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uk-UA"/>
          </a:p>
        </p:txBody>
      </p:sp>
      <p:sp>
        <p:nvSpPr>
          <p:cNvPr id="62" name="Стрелка: пятиугольник 61">
            <a:extLst>
              <a:ext uri="{FF2B5EF4-FFF2-40B4-BE49-F238E27FC236}">
                <a16:creationId xmlns:a16="http://schemas.microsoft.com/office/drawing/2014/main" id="{9C6B9EC7-DDEF-FC7F-E574-ADF7A6639F38}"/>
              </a:ext>
            </a:extLst>
          </p:cNvPr>
          <p:cNvSpPr/>
          <p:nvPr/>
        </p:nvSpPr>
        <p:spPr>
          <a:xfrm>
            <a:off x="1264919" y="1811159"/>
            <a:ext cx="1124858" cy="451576"/>
          </a:xfrm>
          <a:prstGeom prst="homePlate">
            <a:avLst>
              <a:gd name="adj" fmla="val 25894"/>
            </a:avLst>
          </a:prstGeom>
          <a:gradFill flip="none" rotWithShape="1">
            <a:gsLst>
              <a:gs pos="52000">
                <a:schemeClr val="accent6">
                  <a:lumMod val="60000"/>
                  <a:lumOff val="40000"/>
                </a:schemeClr>
              </a:gs>
              <a:gs pos="52000">
                <a:schemeClr val="accent6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63" name="Группа 62">
            <a:extLst>
              <a:ext uri="{FF2B5EF4-FFF2-40B4-BE49-F238E27FC236}">
                <a16:creationId xmlns:a16="http://schemas.microsoft.com/office/drawing/2014/main" id="{08B25CA6-AA7B-4BB7-EA56-57CDAFCBAE1C}"/>
              </a:ext>
            </a:extLst>
          </p:cNvPr>
          <p:cNvGrpSpPr/>
          <p:nvPr/>
        </p:nvGrpSpPr>
        <p:grpSpPr>
          <a:xfrm>
            <a:off x="2689859" y="1810524"/>
            <a:ext cx="1480458" cy="452211"/>
            <a:chOff x="2778323" y="2494552"/>
            <a:chExt cx="1480458" cy="452211"/>
          </a:xfrm>
        </p:grpSpPr>
        <p:sp>
          <p:nvSpPr>
            <p:cNvPr id="64" name="Стрелка: пятиугольник 63">
              <a:extLst>
                <a:ext uri="{FF2B5EF4-FFF2-40B4-BE49-F238E27FC236}">
                  <a16:creationId xmlns:a16="http://schemas.microsoft.com/office/drawing/2014/main" id="{ACCF53E2-B8FD-2CCD-BCD8-7F2456A73CE4}"/>
                </a:ext>
              </a:extLst>
            </p:cNvPr>
            <p:cNvSpPr/>
            <p:nvPr/>
          </p:nvSpPr>
          <p:spPr>
            <a:xfrm>
              <a:off x="3133923" y="2495187"/>
              <a:ext cx="1124858" cy="451576"/>
            </a:xfrm>
            <a:prstGeom prst="homePlate">
              <a:avLst>
                <a:gd name="adj" fmla="val 25894"/>
              </a:avLst>
            </a:prstGeom>
            <a:gradFill flip="none" rotWithShape="1">
              <a:gsLst>
                <a:gs pos="52000">
                  <a:schemeClr val="accent6">
                    <a:lumMod val="60000"/>
                    <a:lumOff val="40000"/>
                  </a:schemeClr>
                </a:gs>
                <a:gs pos="52000">
                  <a:schemeClr val="accent6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5" name="Стрелка: пятиугольник 64">
              <a:extLst>
                <a:ext uri="{FF2B5EF4-FFF2-40B4-BE49-F238E27FC236}">
                  <a16:creationId xmlns:a16="http://schemas.microsoft.com/office/drawing/2014/main" id="{AD34874C-6C5F-4DBF-149F-867399BE3935}"/>
                </a:ext>
              </a:extLst>
            </p:cNvPr>
            <p:cNvSpPr/>
            <p:nvPr/>
          </p:nvSpPr>
          <p:spPr>
            <a:xfrm flipH="1">
              <a:off x="2778323" y="2494552"/>
              <a:ext cx="1124858" cy="451576"/>
            </a:xfrm>
            <a:prstGeom prst="homePlate">
              <a:avLst>
                <a:gd name="adj" fmla="val 25894"/>
              </a:avLst>
            </a:prstGeom>
            <a:gradFill flip="none" rotWithShape="1">
              <a:gsLst>
                <a:gs pos="52000">
                  <a:schemeClr val="accent6">
                    <a:lumMod val="60000"/>
                    <a:lumOff val="40000"/>
                  </a:schemeClr>
                </a:gs>
                <a:gs pos="52000">
                  <a:schemeClr val="accent6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66" name="Стрелка: пятиугольник 65">
            <a:extLst>
              <a:ext uri="{FF2B5EF4-FFF2-40B4-BE49-F238E27FC236}">
                <a16:creationId xmlns:a16="http://schemas.microsoft.com/office/drawing/2014/main" id="{D5A9926F-085B-033D-D26E-CB9FB03A568E}"/>
              </a:ext>
            </a:extLst>
          </p:cNvPr>
          <p:cNvSpPr/>
          <p:nvPr/>
        </p:nvSpPr>
        <p:spPr>
          <a:xfrm flipH="1">
            <a:off x="4470400" y="1810524"/>
            <a:ext cx="6456678" cy="451576"/>
          </a:xfrm>
          <a:prstGeom prst="homePlate">
            <a:avLst>
              <a:gd name="adj" fmla="val 25894"/>
            </a:avLst>
          </a:prstGeom>
          <a:gradFill flip="none" rotWithShape="1">
            <a:gsLst>
              <a:gs pos="52000">
                <a:schemeClr val="accent6">
                  <a:lumMod val="60000"/>
                  <a:lumOff val="40000"/>
                </a:schemeClr>
              </a:gs>
              <a:gs pos="52000">
                <a:schemeClr val="accent6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68" name="Группа 67">
            <a:extLst>
              <a:ext uri="{FF2B5EF4-FFF2-40B4-BE49-F238E27FC236}">
                <a16:creationId xmlns:a16="http://schemas.microsoft.com/office/drawing/2014/main" id="{A1F1242B-919E-8421-B795-C9FC57251AEC}"/>
              </a:ext>
            </a:extLst>
          </p:cNvPr>
          <p:cNvGrpSpPr/>
          <p:nvPr/>
        </p:nvGrpSpPr>
        <p:grpSpPr>
          <a:xfrm>
            <a:off x="4972451" y="3680559"/>
            <a:ext cx="2434772" cy="2434772"/>
            <a:chOff x="4876800" y="3873788"/>
            <a:chExt cx="2434772" cy="2434772"/>
          </a:xfrm>
        </p:grpSpPr>
        <p:sp>
          <p:nvSpPr>
            <p:cNvPr id="70" name="Прямоугольник 69">
              <a:extLst>
                <a:ext uri="{FF2B5EF4-FFF2-40B4-BE49-F238E27FC236}">
                  <a16:creationId xmlns:a16="http://schemas.microsoft.com/office/drawing/2014/main" id="{D3C46549-7257-A883-FE9D-5E2A4EDFC1C7}"/>
                </a:ext>
              </a:extLst>
            </p:cNvPr>
            <p:cNvSpPr/>
            <p:nvPr/>
          </p:nvSpPr>
          <p:spPr>
            <a:xfrm rot="5400000">
              <a:off x="4989286" y="4917003"/>
              <a:ext cx="2213428" cy="34834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71" name="Прямоугольник 70">
              <a:extLst>
                <a:ext uri="{FF2B5EF4-FFF2-40B4-BE49-F238E27FC236}">
                  <a16:creationId xmlns:a16="http://schemas.microsoft.com/office/drawing/2014/main" id="{CA148A77-7D4D-08A8-FF10-B48622BCE44B}"/>
                </a:ext>
              </a:extLst>
            </p:cNvPr>
            <p:cNvSpPr/>
            <p:nvPr/>
          </p:nvSpPr>
          <p:spPr>
            <a:xfrm>
              <a:off x="4987472" y="4917003"/>
              <a:ext cx="2213428" cy="34834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72" name="Овал 71">
              <a:extLst>
                <a:ext uri="{FF2B5EF4-FFF2-40B4-BE49-F238E27FC236}">
                  <a16:creationId xmlns:a16="http://schemas.microsoft.com/office/drawing/2014/main" id="{0B2AC2A7-3EAF-A8B9-B357-583C4844C056}"/>
                </a:ext>
              </a:extLst>
            </p:cNvPr>
            <p:cNvSpPr/>
            <p:nvPr/>
          </p:nvSpPr>
          <p:spPr>
            <a:xfrm>
              <a:off x="5266508" y="4261682"/>
              <a:ext cx="1658983" cy="1658983"/>
            </a:xfrm>
            <a:prstGeom prst="ellipse">
              <a:avLst/>
            </a:prstGeom>
            <a:solidFill>
              <a:srgbClr val="1301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3" name="Полилиния: фигура 72">
              <a:extLst>
                <a:ext uri="{FF2B5EF4-FFF2-40B4-BE49-F238E27FC236}">
                  <a16:creationId xmlns:a16="http://schemas.microsoft.com/office/drawing/2014/main" id="{AADE91BB-5417-EA67-DF30-17D1C905C71E}"/>
                </a:ext>
              </a:extLst>
            </p:cNvPr>
            <p:cNvSpPr/>
            <p:nvPr/>
          </p:nvSpPr>
          <p:spPr>
            <a:xfrm>
              <a:off x="4876800" y="3873788"/>
              <a:ext cx="2434772" cy="2434772"/>
            </a:xfrm>
            <a:custGeom>
              <a:avLst/>
              <a:gdLst>
                <a:gd name="connsiteX0" fmla="*/ 1217386 w 2434772"/>
                <a:gd name="connsiteY0" fmla="*/ 251823 h 2434772"/>
                <a:gd name="connsiteX1" fmla="*/ 251823 w 2434772"/>
                <a:gd name="connsiteY1" fmla="*/ 1217386 h 2434772"/>
                <a:gd name="connsiteX2" fmla="*/ 1217386 w 2434772"/>
                <a:gd name="connsiteY2" fmla="*/ 2182949 h 2434772"/>
                <a:gd name="connsiteX3" fmla="*/ 2182949 w 2434772"/>
                <a:gd name="connsiteY3" fmla="*/ 1217386 h 2434772"/>
                <a:gd name="connsiteX4" fmla="*/ 1217386 w 2434772"/>
                <a:gd name="connsiteY4" fmla="*/ 251823 h 2434772"/>
                <a:gd name="connsiteX5" fmla="*/ 1217386 w 2434772"/>
                <a:gd name="connsiteY5" fmla="*/ 0 h 2434772"/>
                <a:gd name="connsiteX6" fmla="*/ 2434772 w 2434772"/>
                <a:gd name="connsiteY6" fmla="*/ 1217386 h 2434772"/>
                <a:gd name="connsiteX7" fmla="*/ 1217386 w 2434772"/>
                <a:gd name="connsiteY7" fmla="*/ 2434772 h 2434772"/>
                <a:gd name="connsiteX8" fmla="*/ 0 w 2434772"/>
                <a:gd name="connsiteY8" fmla="*/ 1217386 h 2434772"/>
                <a:gd name="connsiteX9" fmla="*/ 1217386 w 2434772"/>
                <a:gd name="connsiteY9" fmla="*/ 0 h 2434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4772" h="2434772">
                  <a:moveTo>
                    <a:pt x="1217386" y="251823"/>
                  </a:moveTo>
                  <a:cubicBezTo>
                    <a:pt x="684120" y="251823"/>
                    <a:pt x="251823" y="684120"/>
                    <a:pt x="251823" y="1217386"/>
                  </a:cubicBezTo>
                  <a:cubicBezTo>
                    <a:pt x="251823" y="1750652"/>
                    <a:pt x="684120" y="2182949"/>
                    <a:pt x="1217386" y="2182949"/>
                  </a:cubicBezTo>
                  <a:cubicBezTo>
                    <a:pt x="1750652" y="2182949"/>
                    <a:pt x="2182949" y="1750652"/>
                    <a:pt x="2182949" y="1217386"/>
                  </a:cubicBezTo>
                  <a:cubicBezTo>
                    <a:pt x="2182949" y="684120"/>
                    <a:pt x="1750652" y="251823"/>
                    <a:pt x="1217386" y="251823"/>
                  </a:cubicBezTo>
                  <a:close/>
                  <a:moveTo>
                    <a:pt x="1217386" y="0"/>
                  </a:moveTo>
                  <a:cubicBezTo>
                    <a:pt x="1889730" y="0"/>
                    <a:pt x="2434772" y="545042"/>
                    <a:pt x="2434772" y="1217386"/>
                  </a:cubicBezTo>
                  <a:cubicBezTo>
                    <a:pt x="2434772" y="1889730"/>
                    <a:pt x="1889730" y="2434772"/>
                    <a:pt x="1217386" y="2434772"/>
                  </a:cubicBezTo>
                  <a:cubicBezTo>
                    <a:pt x="545042" y="2434772"/>
                    <a:pt x="0" y="1889730"/>
                    <a:pt x="0" y="1217386"/>
                  </a:cubicBezTo>
                  <a:cubicBezTo>
                    <a:pt x="0" y="545042"/>
                    <a:pt x="545042" y="0"/>
                    <a:pt x="1217386" y="0"/>
                  </a:cubicBez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71000">
                  <a:schemeClr val="bg1"/>
                </a:gs>
                <a:gs pos="1000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uk-UA"/>
            </a:p>
          </p:txBody>
        </p:sp>
      </p:grpSp>
      <p:sp>
        <p:nvSpPr>
          <p:cNvPr id="74" name="Полилиния: фигура 73">
            <a:extLst>
              <a:ext uri="{FF2B5EF4-FFF2-40B4-BE49-F238E27FC236}">
                <a16:creationId xmlns:a16="http://schemas.microsoft.com/office/drawing/2014/main" id="{7448960C-B781-895F-526A-7F4573E3784B}"/>
              </a:ext>
            </a:extLst>
          </p:cNvPr>
          <p:cNvSpPr/>
          <p:nvPr/>
        </p:nvSpPr>
        <p:spPr>
          <a:xfrm>
            <a:off x="7021142" y="2484901"/>
            <a:ext cx="3891278" cy="312420"/>
          </a:xfrm>
          <a:custGeom>
            <a:avLst/>
            <a:gdLst>
              <a:gd name="connsiteX0" fmla="*/ 0 w 3344453"/>
              <a:gd name="connsiteY0" fmla="*/ 0 h 312420"/>
              <a:gd name="connsiteX1" fmla="*/ 3344453 w 3344453"/>
              <a:gd name="connsiteY1" fmla="*/ 0 h 312420"/>
              <a:gd name="connsiteX2" fmla="*/ 3344453 w 3344453"/>
              <a:gd name="connsiteY2" fmla="*/ 312420 h 312420"/>
              <a:gd name="connsiteX3" fmla="*/ 0 w 3344453"/>
              <a:gd name="connsiteY3" fmla="*/ 312420 h 3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4453" h="312420">
                <a:moveTo>
                  <a:pt x="0" y="0"/>
                </a:moveTo>
                <a:lnTo>
                  <a:pt x="3344453" y="0"/>
                </a:lnTo>
                <a:lnTo>
                  <a:pt x="3344453" y="312420"/>
                </a:lnTo>
                <a:lnTo>
                  <a:pt x="0" y="312420"/>
                </a:lnTo>
                <a:close/>
              </a:path>
            </a:pathLst>
          </a:custGeom>
          <a:gradFill flip="none" rotWithShape="1">
            <a:gsLst>
              <a:gs pos="4000">
                <a:schemeClr val="tx1">
                  <a:lumMod val="50000"/>
                  <a:lumOff val="50000"/>
                </a:schemeClr>
              </a:gs>
              <a:gs pos="24000">
                <a:schemeClr val="bg1"/>
              </a:gs>
              <a:gs pos="53000">
                <a:srgbClr val="BFBFBF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uk-UA"/>
          </a:p>
        </p:txBody>
      </p:sp>
      <p:grpSp>
        <p:nvGrpSpPr>
          <p:cNvPr id="56" name="Группа 55">
            <a:extLst>
              <a:ext uri="{FF2B5EF4-FFF2-40B4-BE49-F238E27FC236}">
                <a16:creationId xmlns:a16="http://schemas.microsoft.com/office/drawing/2014/main" id="{62AC2090-61F9-EF5F-37B2-42EAF1B62509}"/>
              </a:ext>
            </a:extLst>
          </p:cNvPr>
          <p:cNvGrpSpPr/>
          <p:nvPr/>
        </p:nvGrpSpPr>
        <p:grpSpPr>
          <a:xfrm>
            <a:off x="5943074" y="-1431514"/>
            <a:ext cx="305851" cy="2863027"/>
            <a:chOff x="5790149" y="-88287"/>
            <a:chExt cx="305851" cy="2863027"/>
          </a:xfrm>
        </p:grpSpPr>
        <p:grpSp>
          <p:nvGrpSpPr>
            <p:cNvPr id="57" name="Группа 56">
              <a:extLst>
                <a:ext uri="{FF2B5EF4-FFF2-40B4-BE49-F238E27FC236}">
                  <a16:creationId xmlns:a16="http://schemas.microsoft.com/office/drawing/2014/main" id="{D1523F1C-6F2B-6725-93F2-D70207C06EB8}"/>
                </a:ext>
              </a:extLst>
            </p:cNvPr>
            <p:cNvGrpSpPr/>
            <p:nvPr/>
          </p:nvGrpSpPr>
          <p:grpSpPr>
            <a:xfrm>
              <a:off x="5790149" y="-88287"/>
              <a:ext cx="305851" cy="2863027"/>
              <a:chOff x="5790149" y="-88287"/>
              <a:chExt cx="305851" cy="2863027"/>
            </a:xfrm>
            <a:gradFill>
              <a:gsLst>
                <a:gs pos="4000">
                  <a:schemeClr val="tx1">
                    <a:lumMod val="50000"/>
                    <a:lumOff val="50000"/>
                  </a:schemeClr>
                </a:gs>
                <a:gs pos="24000">
                  <a:schemeClr val="bg1"/>
                </a:gs>
                <a:gs pos="53000">
                  <a:srgbClr val="BFBFBF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0" scaled="0"/>
            </a:gradFill>
          </p:grpSpPr>
          <p:sp>
            <p:nvSpPr>
              <p:cNvPr id="59" name="Прямоугольник 58">
                <a:extLst>
                  <a:ext uri="{FF2B5EF4-FFF2-40B4-BE49-F238E27FC236}">
                    <a16:creationId xmlns:a16="http://schemas.microsoft.com/office/drawing/2014/main" id="{341740C9-5920-B2F0-19C5-2411FF629E5C}"/>
                  </a:ext>
                </a:extLst>
              </p:cNvPr>
              <p:cNvSpPr/>
              <p:nvPr/>
            </p:nvSpPr>
            <p:spPr>
              <a:xfrm>
                <a:off x="5790149" y="-88287"/>
                <a:ext cx="305851" cy="231437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60" name="Блок-схема: объединение 6">
                <a:extLst>
                  <a:ext uri="{FF2B5EF4-FFF2-40B4-BE49-F238E27FC236}">
                    <a16:creationId xmlns:a16="http://schemas.microsoft.com/office/drawing/2014/main" id="{D5A69AAF-FAC2-B3B8-10E9-17B8BECBBC7F}"/>
                  </a:ext>
                </a:extLst>
              </p:cNvPr>
              <p:cNvSpPr/>
              <p:nvPr/>
            </p:nvSpPr>
            <p:spPr>
              <a:xfrm>
                <a:off x="5790149" y="2226091"/>
                <a:ext cx="305851" cy="548649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5000 w 10000"/>
                  <a:gd name="connsiteY2" fmla="*/ 10000 h 10000"/>
                  <a:gd name="connsiteX3" fmla="*/ 0 w 10000"/>
                  <a:gd name="connsiteY3" fmla="*/ 0 h 10000"/>
                  <a:gd name="connsiteX0" fmla="*/ 0 w 10000"/>
                  <a:gd name="connsiteY0" fmla="*/ 0 h 10035"/>
                  <a:gd name="connsiteX1" fmla="*/ 10000 w 10000"/>
                  <a:gd name="connsiteY1" fmla="*/ 0 h 10035"/>
                  <a:gd name="connsiteX2" fmla="*/ 5000 w 10000"/>
                  <a:gd name="connsiteY2" fmla="*/ 10035 h 10035"/>
                  <a:gd name="connsiteX3" fmla="*/ 0 w 10000"/>
                  <a:gd name="connsiteY3" fmla="*/ 0 h 10035"/>
                  <a:gd name="connsiteX0" fmla="*/ 0 w 10000"/>
                  <a:gd name="connsiteY0" fmla="*/ 0 h 10035"/>
                  <a:gd name="connsiteX1" fmla="*/ 10000 w 10000"/>
                  <a:gd name="connsiteY1" fmla="*/ 0 h 10035"/>
                  <a:gd name="connsiteX2" fmla="*/ 5000 w 10000"/>
                  <a:gd name="connsiteY2" fmla="*/ 10035 h 10035"/>
                  <a:gd name="connsiteX3" fmla="*/ 0 w 10000"/>
                  <a:gd name="connsiteY3" fmla="*/ 0 h 10035"/>
                  <a:gd name="connsiteX0" fmla="*/ 0 w 10000"/>
                  <a:gd name="connsiteY0" fmla="*/ 0 h 10035"/>
                  <a:gd name="connsiteX1" fmla="*/ 10000 w 10000"/>
                  <a:gd name="connsiteY1" fmla="*/ 0 h 10035"/>
                  <a:gd name="connsiteX2" fmla="*/ 5000 w 10000"/>
                  <a:gd name="connsiteY2" fmla="*/ 10035 h 10035"/>
                  <a:gd name="connsiteX3" fmla="*/ 0 w 10000"/>
                  <a:gd name="connsiteY3" fmla="*/ 0 h 10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35">
                    <a:moveTo>
                      <a:pt x="0" y="0"/>
                    </a:moveTo>
                    <a:lnTo>
                      <a:pt x="10000" y="0"/>
                    </a:lnTo>
                    <a:cubicBezTo>
                      <a:pt x="8333" y="3345"/>
                      <a:pt x="9345" y="7387"/>
                      <a:pt x="5000" y="10035"/>
                    </a:cubicBezTo>
                    <a:cubicBezTo>
                      <a:pt x="842" y="7457"/>
                      <a:pt x="1667" y="334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sp>
          <p:nvSpPr>
            <p:cNvPr id="58" name="Овал 57">
              <a:extLst>
                <a:ext uri="{FF2B5EF4-FFF2-40B4-BE49-F238E27FC236}">
                  <a16:creationId xmlns:a16="http://schemas.microsoft.com/office/drawing/2014/main" id="{1F8D5D0B-585F-FE9D-68A4-562C6F3CC2F7}"/>
                </a:ext>
              </a:extLst>
            </p:cNvPr>
            <p:cNvSpPr/>
            <p:nvPr/>
          </p:nvSpPr>
          <p:spPr>
            <a:xfrm>
              <a:off x="5892537" y="2110537"/>
              <a:ext cx="101074" cy="529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1767949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Rot by="-10800000">
                                      <p:cBhvr>
                                        <p:cTn id="6" dur="27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032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16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Rot by="5400000">
                                      <p:cBhvr>
                                        <p:cTn id="1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8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3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20324 L 0 0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Всеволод Всеволод</dc:creator>
  <cp:lastModifiedBy>Всеволод Всеволод</cp:lastModifiedBy>
  <cp:revision>5</cp:revision>
  <dcterms:created xsi:type="dcterms:W3CDTF">2024-02-22T15:17:07Z</dcterms:created>
  <dcterms:modified xsi:type="dcterms:W3CDTF">2024-02-22T15:55:59Z</dcterms:modified>
</cp:coreProperties>
</file>