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C5C5C"/>
    <a:srgbClr val="424242"/>
    <a:srgbClr val="3C02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202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7BB99-D2FC-497F-A0F5-A8752B6A31D0}" type="datetimeFigureOut">
              <a:rPr lang="en-US" smtClean="0"/>
              <a:t>2/22/2024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FE1B-39A5-4AF9-9369-2CAD3D198E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37337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7BB99-D2FC-497F-A0F5-A8752B6A31D0}" type="datetimeFigureOut">
              <a:rPr lang="en-US" smtClean="0"/>
              <a:t>2/22/2024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FE1B-39A5-4AF9-9369-2CAD3D198E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0688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7BB99-D2FC-497F-A0F5-A8752B6A31D0}" type="datetimeFigureOut">
              <a:rPr lang="en-US" smtClean="0"/>
              <a:t>2/22/2024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FE1B-39A5-4AF9-9369-2CAD3D198E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52256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7BB99-D2FC-497F-A0F5-A8752B6A31D0}" type="datetimeFigureOut">
              <a:rPr lang="en-US" smtClean="0"/>
              <a:t>2/22/2024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FE1B-39A5-4AF9-9369-2CAD3D198E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47939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7BB99-D2FC-497F-A0F5-A8752B6A31D0}" type="datetimeFigureOut">
              <a:rPr lang="en-US" smtClean="0"/>
              <a:t>2/22/2024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FE1B-39A5-4AF9-9369-2CAD3D198E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28840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7BB99-D2FC-497F-A0F5-A8752B6A31D0}" type="datetimeFigureOut">
              <a:rPr lang="en-US" smtClean="0"/>
              <a:t>2/22/2024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FE1B-39A5-4AF9-9369-2CAD3D198E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1933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7BB99-D2FC-497F-A0F5-A8752B6A31D0}" type="datetimeFigureOut">
              <a:rPr lang="en-US" smtClean="0"/>
              <a:t>2/22/2024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FE1B-39A5-4AF9-9369-2CAD3D198E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376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7BB99-D2FC-497F-A0F5-A8752B6A31D0}" type="datetimeFigureOut">
              <a:rPr lang="en-US" smtClean="0"/>
              <a:t>2/22/2024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FE1B-39A5-4AF9-9369-2CAD3D198E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5923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7BB99-D2FC-497F-A0F5-A8752B6A31D0}" type="datetimeFigureOut">
              <a:rPr lang="en-US" smtClean="0"/>
              <a:t>2/22/2024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FE1B-39A5-4AF9-9369-2CAD3D198E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2112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7BB99-D2FC-497F-A0F5-A8752B6A31D0}" type="datetimeFigureOut">
              <a:rPr lang="en-US" smtClean="0"/>
              <a:t>2/22/2024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FE1B-39A5-4AF9-9369-2CAD3D198E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75458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7BB99-D2FC-497F-A0F5-A8752B6A31D0}" type="datetimeFigureOut">
              <a:rPr lang="en-US" smtClean="0"/>
              <a:t>2/22/2024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FE1B-39A5-4AF9-9369-2CAD3D198E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870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D7BB99-D2FC-497F-A0F5-A8752B6A31D0}" type="datetimeFigureOut">
              <a:rPr lang="en-US" smtClean="0"/>
              <a:t>2/22/2024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27FE1B-39A5-4AF9-9369-2CAD3D198E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0680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15934" y="2229472"/>
            <a:ext cx="650810" cy="20993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" name="Прямоугольный треугольник 3"/>
          <p:cNvSpPr/>
          <p:nvPr/>
        </p:nvSpPr>
        <p:spPr>
          <a:xfrm>
            <a:off x="1866745" y="2229472"/>
            <a:ext cx="122990" cy="209939"/>
          </a:xfrm>
          <a:prstGeom prst="rtTriangl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5" name="Прямоугольник 4"/>
          <p:cNvSpPr/>
          <p:nvPr/>
        </p:nvSpPr>
        <p:spPr>
          <a:xfrm rot="10800000">
            <a:off x="1215934" y="2439412"/>
            <a:ext cx="650810" cy="209939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" name="Прямоугольный треугольник 5"/>
          <p:cNvSpPr/>
          <p:nvPr/>
        </p:nvSpPr>
        <p:spPr>
          <a:xfrm flipV="1">
            <a:off x="1866745" y="2439410"/>
            <a:ext cx="122990" cy="209939"/>
          </a:xfrm>
          <a:prstGeom prst="rtTriangl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7" name="Прямоугольник 6"/>
          <p:cNvSpPr/>
          <p:nvPr/>
        </p:nvSpPr>
        <p:spPr>
          <a:xfrm>
            <a:off x="2372289" y="2229472"/>
            <a:ext cx="650810" cy="20993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8" name="Прямоугольный треугольник 7"/>
          <p:cNvSpPr/>
          <p:nvPr/>
        </p:nvSpPr>
        <p:spPr>
          <a:xfrm>
            <a:off x="3023099" y="2229472"/>
            <a:ext cx="122990" cy="209939"/>
          </a:xfrm>
          <a:prstGeom prst="rtTriangl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9" name="Прямоугольник 8"/>
          <p:cNvSpPr/>
          <p:nvPr/>
        </p:nvSpPr>
        <p:spPr>
          <a:xfrm rot="10800000">
            <a:off x="2372289" y="2439412"/>
            <a:ext cx="650810" cy="209939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0" name="Прямоугольный треугольник 9"/>
          <p:cNvSpPr/>
          <p:nvPr/>
        </p:nvSpPr>
        <p:spPr>
          <a:xfrm flipV="1">
            <a:off x="3023099" y="2439410"/>
            <a:ext cx="122990" cy="209939"/>
          </a:xfrm>
          <a:prstGeom prst="rtTriangl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1" name="Прямоугольный треугольник 10"/>
          <p:cNvSpPr/>
          <p:nvPr/>
        </p:nvSpPr>
        <p:spPr>
          <a:xfrm flipH="1">
            <a:off x="2249299" y="2229472"/>
            <a:ext cx="122990" cy="209939"/>
          </a:xfrm>
          <a:prstGeom prst="rtTriangl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2" name="Прямоугольный треугольник 11"/>
          <p:cNvSpPr/>
          <p:nvPr/>
        </p:nvSpPr>
        <p:spPr>
          <a:xfrm flipH="1" flipV="1">
            <a:off x="2249298" y="2439410"/>
            <a:ext cx="122990" cy="209939"/>
          </a:xfrm>
          <a:prstGeom prst="rtTriangl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3" name="Прямоугольник 12"/>
          <p:cNvSpPr/>
          <p:nvPr/>
        </p:nvSpPr>
        <p:spPr>
          <a:xfrm>
            <a:off x="4678020" y="2229472"/>
            <a:ext cx="4001781" cy="20993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4" name="Прямоугольник 13"/>
          <p:cNvSpPr/>
          <p:nvPr/>
        </p:nvSpPr>
        <p:spPr>
          <a:xfrm rot="10800000">
            <a:off x="4678020" y="2439411"/>
            <a:ext cx="4001781" cy="209939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5" name="Прямоугольный треугольник 14"/>
          <p:cNvSpPr/>
          <p:nvPr/>
        </p:nvSpPr>
        <p:spPr>
          <a:xfrm flipH="1">
            <a:off x="4555030" y="2229472"/>
            <a:ext cx="122990" cy="209939"/>
          </a:xfrm>
          <a:prstGeom prst="rtTriangl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6" name="Прямоугольный треугольник 15"/>
          <p:cNvSpPr/>
          <p:nvPr/>
        </p:nvSpPr>
        <p:spPr>
          <a:xfrm flipH="1" flipV="1">
            <a:off x="4555029" y="2439410"/>
            <a:ext cx="122990" cy="209939"/>
          </a:xfrm>
          <a:prstGeom prst="rtTriangl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7" name="Прямоугольник 16"/>
          <p:cNvSpPr/>
          <p:nvPr/>
        </p:nvSpPr>
        <p:spPr>
          <a:xfrm>
            <a:off x="1215934" y="2840157"/>
            <a:ext cx="2816912" cy="26685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scene3d>
            <a:camera prst="orthographicFront">
              <a:rot lat="0" lon="600000" rev="0"/>
            </a:camera>
            <a:lightRig rig="brightRoom" dir="t">
              <a:rot lat="0" lon="0" rev="3000000"/>
            </a:lightRig>
          </a:scene3d>
          <a:sp3d prstMaterial="metal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8" name="Прямоугольник 17"/>
          <p:cNvSpPr/>
          <p:nvPr/>
        </p:nvSpPr>
        <p:spPr>
          <a:xfrm>
            <a:off x="4713514" y="2840157"/>
            <a:ext cx="2816912" cy="26685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scene3d>
            <a:camera prst="orthographicFront">
              <a:rot lat="0" lon="600000" rev="0"/>
            </a:camera>
            <a:lightRig rig="brightRoom" dir="t">
              <a:rot lat="0" lon="0" rev="3000000"/>
            </a:lightRig>
          </a:scene3d>
          <a:sp3d prstMaterial="metal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grpSp>
        <p:nvGrpSpPr>
          <p:cNvPr id="43" name="Группа 42"/>
          <p:cNvGrpSpPr/>
          <p:nvPr/>
        </p:nvGrpSpPr>
        <p:grpSpPr>
          <a:xfrm>
            <a:off x="3405653" y="4197920"/>
            <a:ext cx="2042160" cy="2042160"/>
            <a:chOff x="3405653" y="4197920"/>
            <a:chExt cx="2042160" cy="2042160"/>
          </a:xfrm>
        </p:grpSpPr>
        <p:sp>
          <p:nvSpPr>
            <p:cNvPr id="24" name="Прямоугольник 23"/>
            <p:cNvSpPr/>
            <p:nvPr/>
          </p:nvSpPr>
          <p:spPr>
            <a:xfrm>
              <a:off x="4288329" y="4280496"/>
              <a:ext cx="266700" cy="1866900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350"/>
            </a:p>
          </p:txBody>
        </p:sp>
        <p:sp>
          <p:nvSpPr>
            <p:cNvPr id="25" name="Прямоугольник 24"/>
            <p:cNvSpPr/>
            <p:nvPr/>
          </p:nvSpPr>
          <p:spPr>
            <a:xfrm rot="5400000">
              <a:off x="4270736" y="4280496"/>
              <a:ext cx="266700" cy="1866900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350"/>
            </a:p>
          </p:txBody>
        </p:sp>
        <p:sp>
          <p:nvSpPr>
            <p:cNvPr id="23" name="Полилиния 22"/>
            <p:cNvSpPr/>
            <p:nvPr/>
          </p:nvSpPr>
          <p:spPr>
            <a:xfrm>
              <a:off x="3405653" y="4197920"/>
              <a:ext cx="2042160" cy="2042160"/>
            </a:xfrm>
            <a:custGeom>
              <a:avLst/>
              <a:gdLst>
                <a:gd name="connsiteX0" fmla="*/ 1361440 w 2722880"/>
                <a:gd name="connsiteY0" fmla="*/ 203848 h 2722880"/>
                <a:gd name="connsiteX1" fmla="*/ 203848 w 2722880"/>
                <a:gd name="connsiteY1" fmla="*/ 1361440 h 2722880"/>
                <a:gd name="connsiteX2" fmla="*/ 1361440 w 2722880"/>
                <a:gd name="connsiteY2" fmla="*/ 2519032 h 2722880"/>
                <a:gd name="connsiteX3" fmla="*/ 2519032 w 2722880"/>
                <a:gd name="connsiteY3" fmla="*/ 1361440 h 2722880"/>
                <a:gd name="connsiteX4" fmla="*/ 1361440 w 2722880"/>
                <a:gd name="connsiteY4" fmla="*/ 203848 h 2722880"/>
                <a:gd name="connsiteX5" fmla="*/ 1361440 w 2722880"/>
                <a:gd name="connsiteY5" fmla="*/ 0 h 2722880"/>
                <a:gd name="connsiteX6" fmla="*/ 2722880 w 2722880"/>
                <a:gd name="connsiteY6" fmla="*/ 1361440 h 2722880"/>
                <a:gd name="connsiteX7" fmla="*/ 1361440 w 2722880"/>
                <a:gd name="connsiteY7" fmla="*/ 2722880 h 2722880"/>
                <a:gd name="connsiteX8" fmla="*/ 0 w 2722880"/>
                <a:gd name="connsiteY8" fmla="*/ 1361440 h 2722880"/>
                <a:gd name="connsiteX9" fmla="*/ 1361440 w 2722880"/>
                <a:gd name="connsiteY9" fmla="*/ 0 h 272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722880" h="2722880">
                  <a:moveTo>
                    <a:pt x="1361440" y="203848"/>
                  </a:moveTo>
                  <a:cubicBezTo>
                    <a:pt x="722120" y="203848"/>
                    <a:pt x="203848" y="722120"/>
                    <a:pt x="203848" y="1361440"/>
                  </a:cubicBezTo>
                  <a:cubicBezTo>
                    <a:pt x="203848" y="2000760"/>
                    <a:pt x="722120" y="2519032"/>
                    <a:pt x="1361440" y="2519032"/>
                  </a:cubicBezTo>
                  <a:cubicBezTo>
                    <a:pt x="2000760" y="2519032"/>
                    <a:pt x="2519032" y="2000760"/>
                    <a:pt x="2519032" y="1361440"/>
                  </a:cubicBezTo>
                  <a:cubicBezTo>
                    <a:pt x="2519032" y="722120"/>
                    <a:pt x="2000760" y="203848"/>
                    <a:pt x="1361440" y="203848"/>
                  </a:cubicBezTo>
                  <a:close/>
                  <a:moveTo>
                    <a:pt x="1361440" y="0"/>
                  </a:moveTo>
                  <a:cubicBezTo>
                    <a:pt x="2113343" y="0"/>
                    <a:pt x="2722880" y="609537"/>
                    <a:pt x="2722880" y="1361440"/>
                  </a:cubicBezTo>
                  <a:cubicBezTo>
                    <a:pt x="2722880" y="2113343"/>
                    <a:pt x="2113343" y="2722880"/>
                    <a:pt x="1361440" y="2722880"/>
                  </a:cubicBezTo>
                  <a:cubicBezTo>
                    <a:pt x="609537" y="2722880"/>
                    <a:pt x="0" y="2113343"/>
                    <a:pt x="0" y="1361440"/>
                  </a:cubicBezTo>
                  <a:cubicBezTo>
                    <a:pt x="0" y="609537"/>
                    <a:pt x="609537" y="0"/>
                    <a:pt x="1361440" y="0"/>
                  </a:cubicBezTo>
                  <a:close/>
                </a:path>
              </a:pathLst>
            </a:custGeom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56000">
                  <a:schemeClr val="bg1">
                    <a:lumMod val="85000"/>
                  </a:schemeClr>
                </a:gs>
                <a:gs pos="99000">
                  <a:schemeClr val="tx1">
                    <a:lumMod val="75000"/>
                    <a:lumOff val="25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350"/>
            </a:p>
          </p:txBody>
        </p:sp>
        <p:sp>
          <p:nvSpPr>
            <p:cNvPr id="19" name="Овал 18"/>
            <p:cNvSpPr/>
            <p:nvPr/>
          </p:nvSpPr>
          <p:spPr>
            <a:xfrm>
              <a:off x="3732069" y="4524336"/>
              <a:ext cx="1389329" cy="1389329"/>
            </a:xfrm>
            <a:prstGeom prst="ellipse">
              <a:avLst/>
            </a:prstGeom>
            <a:solidFill>
              <a:srgbClr val="3C02E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350"/>
            </a:p>
          </p:txBody>
        </p:sp>
      </p:grpSp>
      <p:sp>
        <p:nvSpPr>
          <p:cNvPr id="42" name="Полилиния 41"/>
          <p:cNvSpPr/>
          <p:nvPr/>
        </p:nvSpPr>
        <p:spPr>
          <a:xfrm>
            <a:off x="2676485" y="3605263"/>
            <a:ext cx="3196746" cy="2394521"/>
          </a:xfrm>
          <a:custGeom>
            <a:avLst/>
            <a:gdLst>
              <a:gd name="connsiteX0" fmla="*/ 1541592 w 3196746"/>
              <a:gd name="connsiteY0" fmla="*/ 274 h 2394521"/>
              <a:gd name="connsiteX1" fmla="*/ 1968574 w 3196746"/>
              <a:gd name="connsiteY1" fmla="*/ 46273 h 2394521"/>
              <a:gd name="connsiteX2" fmla="*/ 3196746 w 3196746"/>
              <a:gd name="connsiteY2" fmla="*/ 1602664 h 2394521"/>
              <a:gd name="connsiteX3" fmla="*/ 3191899 w 3196746"/>
              <a:gd name="connsiteY3" fmla="*/ 1698646 h 2394521"/>
              <a:gd name="connsiteX4" fmla="*/ 3196746 w 3196746"/>
              <a:gd name="connsiteY4" fmla="*/ 1722653 h 2394521"/>
              <a:gd name="connsiteX5" fmla="*/ 3087830 w 3196746"/>
              <a:gd name="connsiteY5" fmla="*/ 1831569 h 2394521"/>
              <a:gd name="connsiteX6" fmla="*/ 2987473 w 3196746"/>
              <a:gd name="connsiteY6" fmla="*/ 1765048 h 2394521"/>
              <a:gd name="connsiteX7" fmla="*/ 2980689 w 3196746"/>
              <a:gd name="connsiteY7" fmla="*/ 1731445 h 2394521"/>
              <a:gd name="connsiteX8" fmla="*/ 2977259 w 3196746"/>
              <a:gd name="connsiteY8" fmla="*/ 1731445 h 2394521"/>
              <a:gd name="connsiteX9" fmla="*/ 2978089 w 3196746"/>
              <a:gd name="connsiteY9" fmla="*/ 1726004 h 2394521"/>
              <a:gd name="connsiteX10" fmla="*/ 2984317 w 3196746"/>
              <a:gd name="connsiteY10" fmla="*/ 1602664 h 2394521"/>
              <a:gd name="connsiteX11" fmla="*/ 1777995 w 3196746"/>
              <a:gd name="connsiteY11" fmla="*/ 396343 h 2394521"/>
              <a:gd name="connsiteX12" fmla="*/ 571674 w 3196746"/>
              <a:gd name="connsiteY12" fmla="*/ 1602664 h 2394521"/>
              <a:gd name="connsiteX13" fmla="*/ 577880 w 3196746"/>
              <a:gd name="connsiteY13" fmla="*/ 1725552 h 2394521"/>
              <a:gd name="connsiteX14" fmla="*/ 748665 w 3196746"/>
              <a:gd name="connsiteY14" fmla="*/ 2385923 h 2394521"/>
              <a:gd name="connsiteX15" fmla="*/ 588645 w 3196746"/>
              <a:gd name="connsiteY15" fmla="*/ 2294483 h 2394521"/>
              <a:gd name="connsiteX16" fmla="*/ 360045 w 3196746"/>
              <a:gd name="connsiteY16" fmla="*/ 1831568 h 2394521"/>
              <a:gd name="connsiteX17" fmla="*/ 205740 w 3196746"/>
              <a:gd name="connsiteY17" fmla="*/ 1825853 h 2394521"/>
              <a:gd name="connsiteX18" fmla="*/ 200025 w 3196746"/>
              <a:gd name="connsiteY18" fmla="*/ 2065883 h 2394521"/>
              <a:gd name="connsiteX19" fmla="*/ 0 w 3196746"/>
              <a:gd name="connsiteY19" fmla="*/ 1951583 h 2394521"/>
              <a:gd name="connsiteX20" fmla="*/ 32254 w 3196746"/>
              <a:gd name="connsiteY20" fmla="*/ 1741931 h 2394521"/>
              <a:gd name="connsiteX21" fmla="*/ 26941 w 3196746"/>
              <a:gd name="connsiteY21" fmla="*/ 1742033 h 2394521"/>
              <a:gd name="connsiteX22" fmla="*/ 83965 w 3196746"/>
              <a:gd name="connsiteY22" fmla="*/ 1200332 h 2394521"/>
              <a:gd name="connsiteX23" fmla="*/ 1541592 w 3196746"/>
              <a:gd name="connsiteY23" fmla="*/ 274 h 2394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3196746" h="2394521">
                <a:moveTo>
                  <a:pt x="1541592" y="274"/>
                </a:moveTo>
                <a:cubicBezTo>
                  <a:pt x="1702558" y="-2699"/>
                  <a:pt x="1849463" y="18922"/>
                  <a:pt x="1968574" y="46273"/>
                </a:cubicBezTo>
                <a:cubicBezTo>
                  <a:pt x="2445020" y="155680"/>
                  <a:pt x="3196746" y="819109"/>
                  <a:pt x="3196746" y="1602664"/>
                </a:cubicBezTo>
                <a:lnTo>
                  <a:pt x="3191899" y="1698646"/>
                </a:lnTo>
                <a:lnTo>
                  <a:pt x="3196746" y="1722653"/>
                </a:lnTo>
                <a:cubicBezTo>
                  <a:pt x="3196746" y="1782806"/>
                  <a:pt x="3147983" y="1831569"/>
                  <a:pt x="3087830" y="1831569"/>
                </a:cubicBezTo>
                <a:cubicBezTo>
                  <a:pt x="3042716" y="1831569"/>
                  <a:pt x="3004008" y="1804140"/>
                  <a:pt x="2987473" y="1765048"/>
                </a:cubicBezTo>
                <a:lnTo>
                  <a:pt x="2980689" y="1731445"/>
                </a:lnTo>
                <a:lnTo>
                  <a:pt x="2977259" y="1731445"/>
                </a:lnTo>
                <a:lnTo>
                  <a:pt x="2978089" y="1726004"/>
                </a:lnTo>
                <a:cubicBezTo>
                  <a:pt x="2982208" y="1685451"/>
                  <a:pt x="2984317" y="1644304"/>
                  <a:pt x="2984317" y="1602664"/>
                </a:cubicBezTo>
                <a:cubicBezTo>
                  <a:pt x="2984317" y="936432"/>
                  <a:pt x="2444228" y="396343"/>
                  <a:pt x="1777995" y="396343"/>
                </a:cubicBezTo>
                <a:cubicBezTo>
                  <a:pt x="1111763" y="396343"/>
                  <a:pt x="571674" y="936432"/>
                  <a:pt x="571674" y="1602664"/>
                </a:cubicBezTo>
                <a:lnTo>
                  <a:pt x="577880" y="1725552"/>
                </a:lnTo>
                <a:lnTo>
                  <a:pt x="748665" y="2385923"/>
                </a:lnTo>
                <a:cubicBezTo>
                  <a:pt x="638175" y="2424023"/>
                  <a:pt x="641985" y="2324963"/>
                  <a:pt x="588645" y="2294483"/>
                </a:cubicBezTo>
                <a:lnTo>
                  <a:pt x="360045" y="1831568"/>
                </a:lnTo>
                <a:lnTo>
                  <a:pt x="205740" y="1825853"/>
                </a:lnTo>
                <a:lnTo>
                  <a:pt x="200025" y="2065883"/>
                </a:lnTo>
                <a:lnTo>
                  <a:pt x="0" y="1951583"/>
                </a:lnTo>
                <a:lnTo>
                  <a:pt x="32254" y="1741931"/>
                </a:lnTo>
                <a:lnTo>
                  <a:pt x="26941" y="1742033"/>
                </a:lnTo>
                <a:lnTo>
                  <a:pt x="83965" y="1200332"/>
                </a:lnTo>
                <a:cubicBezTo>
                  <a:pt x="449240" y="239450"/>
                  <a:pt x="1058694" y="9192"/>
                  <a:pt x="1541592" y="274"/>
                </a:cubicBezTo>
                <a:close/>
              </a:path>
            </a:pathLst>
          </a:custGeom>
          <a:gradFill>
            <a:gsLst>
              <a:gs pos="0">
                <a:schemeClr val="tx1">
                  <a:lumMod val="75000"/>
                  <a:lumOff val="25000"/>
                </a:schemeClr>
              </a:gs>
              <a:gs pos="56000">
                <a:schemeClr val="bg1">
                  <a:lumMod val="85000"/>
                </a:schemeClr>
              </a:gs>
              <a:gs pos="99000">
                <a:schemeClr val="tx1">
                  <a:lumMod val="75000"/>
                  <a:lumOff val="2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1" name="Полилиния 40"/>
          <p:cNvSpPr/>
          <p:nvPr/>
        </p:nvSpPr>
        <p:spPr>
          <a:xfrm>
            <a:off x="4288329" y="139959"/>
            <a:ext cx="270588" cy="1733083"/>
          </a:xfrm>
          <a:custGeom>
            <a:avLst/>
            <a:gdLst>
              <a:gd name="connsiteX0" fmla="*/ 133350 w 270588"/>
              <a:gd name="connsiteY0" fmla="*/ 1067787 h 1733083"/>
              <a:gd name="connsiteX1" fmla="*/ 84826 w 270588"/>
              <a:gd name="connsiteY1" fmla="*/ 1279604 h 1733083"/>
              <a:gd name="connsiteX2" fmla="*/ 133350 w 270588"/>
              <a:gd name="connsiteY2" fmla="*/ 1491421 h 1733083"/>
              <a:gd name="connsiteX3" fmla="*/ 181874 w 270588"/>
              <a:gd name="connsiteY3" fmla="*/ 1279604 h 1733083"/>
              <a:gd name="connsiteX4" fmla="*/ 133350 w 270588"/>
              <a:gd name="connsiteY4" fmla="*/ 1067787 h 1733083"/>
              <a:gd name="connsiteX5" fmla="*/ 0 w 270588"/>
              <a:gd name="connsiteY5" fmla="*/ 0 h 1733083"/>
              <a:gd name="connsiteX6" fmla="*/ 270588 w 270588"/>
              <a:gd name="connsiteY6" fmla="*/ 0 h 1733083"/>
              <a:gd name="connsiteX7" fmla="*/ 270588 w 270588"/>
              <a:gd name="connsiteY7" fmla="*/ 1045029 h 1733083"/>
              <a:gd name="connsiteX8" fmla="*/ 266700 w 270588"/>
              <a:gd name="connsiteY8" fmla="*/ 1045029 h 1733083"/>
              <a:gd name="connsiteX9" fmla="*/ 133350 w 270588"/>
              <a:gd name="connsiteY9" fmla="*/ 1733083 h 1733083"/>
              <a:gd name="connsiteX10" fmla="*/ 0 w 270588"/>
              <a:gd name="connsiteY10" fmla="*/ 1045029 h 1733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70588" h="1733083">
                <a:moveTo>
                  <a:pt x="133350" y="1067787"/>
                </a:moveTo>
                <a:cubicBezTo>
                  <a:pt x="106551" y="1067787"/>
                  <a:pt x="84826" y="1162621"/>
                  <a:pt x="84826" y="1279604"/>
                </a:cubicBezTo>
                <a:cubicBezTo>
                  <a:pt x="84826" y="1396587"/>
                  <a:pt x="106551" y="1491421"/>
                  <a:pt x="133350" y="1491421"/>
                </a:cubicBezTo>
                <a:cubicBezTo>
                  <a:pt x="160149" y="1491421"/>
                  <a:pt x="181874" y="1396587"/>
                  <a:pt x="181874" y="1279604"/>
                </a:cubicBezTo>
                <a:cubicBezTo>
                  <a:pt x="181874" y="1162621"/>
                  <a:pt x="160149" y="1067787"/>
                  <a:pt x="133350" y="1067787"/>
                </a:cubicBezTo>
                <a:close/>
                <a:moveTo>
                  <a:pt x="0" y="0"/>
                </a:moveTo>
                <a:lnTo>
                  <a:pt x="270588" y="0"/>
                </a:lnTo>
                <a:lnTo>
                  <a:pt x="270588" y="1045029"/>
                </a:lnTo>
                <a:lnTo>
                  <a:pt x="266700" y="1045029"/>
                </a:lnTo>
                <a:cubicBezTo>
                  <a:pt x="222250" y="1274380"/>
                  <a:pt x="220472" y="1522020"/>
                  <a:pt x="133350" y="1733083"/>
                </a:cubicBezTo>
                <a:cubicBezTo>
                  <a:pt x="58420" y="1509828"/>
                  <a:pt x="44450" y="1274380"/>
                  <a:pt x="0" y="1045029"/>
                </a:cubicBezTo>
                <a:close/>
              </a:path>
            </a:pathLst>
          </a:custGeom>
          <a:gradFill>
            <a:gsLst>
              <a:gs pos="0">
                <a:schemeClr val="tx1">
                  <a:lumMod val="50000"/>
                  <a:lumOff val="50000"/>
                </a:schemeClr>
              </a:gs>
              <a:gs pos="39000">
                <a:schemeClr val="bg1">
                  <a:lumMod val="85000"/>
                </a:schemeClr>
              </a:gs>
              <a:gs pos="99000">
                <a:schemeClr val="tx1">
                  <a:lumMod val="50000"/>
                  <a:lumOff val="5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0" name="Группа 49"/>
          <p:cNvGrpSpPr/>
          <p:nvPr/>
        </p:nvGrpSpPr>
        <p:grpSpPr>
          <a:xfrm>
            <a:off x="3368640" y="2226121"/>
            <a:ext cx="896791" cy="419879"/>
            <a:chOff x="3368640" y="2226121"/>
            <a:chExt cx="896791" cy="419879"/>
          </a:xfrm>
        </p:grpSpPr>
        <p:sp>
          <p:nvSpPr>
            <p:cNvPr id="44" name="Прямоугольник 43"/>
            <p:cNvSpPr/>
            <p:nvPr/>
          </p:nvSpPr>
          <p:spPr>
            <a:xfrm>
              <a:off x="3491631" y="2226121"/>
              <a:ext cx="650810" cy="209939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350"/>
            </a:p>
          </p:txBody>
        </p:sp>
        <p:sp>
          <p:nvSpPr>
            <p:cNvPr id="45" name="Прямоугольный треугольник 44"/>
            <p:cNvSpPr/>
            <p:nvPr/>
          </p:nvSpPr>
          <p:spPr>
            <a:xfrm>
              <a:off x="4142441" y="2226121"/>
              <a:ext cx="122990" cy="209939"/>
            </a:xfrm>
            <a:prstGeom prst="rtTriangl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350"/>
            </a:p>
          </p:txBody>
        </p:sp>
        <p:sp>
          <p:nvSpPr>
            <p:cNvPr id="46" name="Прямоугольник 45"/>
            <p:cNvSpPr/>
            <p:nvPr/>
          </p:nvSpPr>
          <p:spPr>
            <a:xfrm rot="10800000">
              <a:off x="3491631" y="2436061"/>
              <a:ext cx="650810" cy="209939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350"/>
            </a:p>
          </p:txBody>
        </p:sp>
        <p:sp>
          <p:nvSpPr>
            <p:cNvPr id="47" name="Прямоугольный треугольник 46"/>
            <p:cNvSpPr/>
            <p:nvPr/>
          </p:nvSpPr>
          <p:spPr>
            <a:xfrm flipV="1">
              <a:off x="4142441" y="2436059"/>
              <a:ext cx="122990" cy="209939"/>
            </a:xfrm>
            <a:prstGeom prst="rtTriangl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350"/>
            </a:p>
          </p:txBody>
        </p:sp>
        <p:sp>
          <p:nvSpPr>
            <p:cNvPr id="48" name="Прямоугольный треугольник 47"/>
            <p:cNvSpPr/>
            <p:nvPr/>
          </p:nvSpPr>
          <p:spPr>
            <a:xfrm flipH="1">
              <a:off x="3368641" y="2226121"/>
              <a:ext cx="122990" cy="209939"/>
            </a:xfrm>
            <a:prstGeom prst="rtTriangl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350"/>
            </a:p>
          </p:txBody>
        </p:sp>
        <p:sp>
          <p:nvSpPr>
            <p:cNvPr id="49" name="Прямоугольный треугольник 48"/>
            <p:cNvSpPr/>
            <p:nvPr/>
          </p:nvSpPr>
          <p:spPr>
            <a:xfrm flipH="1" flipV="1">
              <a:off x="3368640" y="2436059"/>
              <a:ext cx="122990" cy="209939"/>
            </a:xfrm>
            <a:prstGeom prst="rtTriangl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350"/>
            </a:p>
          </p:txBody>
        </p:sp>
      </p:grpSp>
      <p:grpSp>
        <p:nvGrpSpPr>
          <p:cNvPr id="51" name="Группа 50"/>
          <p:cNvGrpSpPr/>
          <p:nvPr/>
        </p:nvGrpSpPr>
        <p:grpSpPr>
          <a:xfrm>
            <a:off x="3973283" y="2227368"/>
            <a:ext cx="896791" cy="419879"/>
            <a:chOff x="3368640" y="2226121"/>
            <a:chExt cx="896791" cy="419879"/>
          </a:xfrm>
        </p:grpSpPr>
        <p:sp>
          <p:nvSpPr>
            <p:cNvPr id="52" name="Прямоугольник 51"/>
            <p:cNvSpPr/>
            <p:nvPr/>
          </p:nvSpPr>
          <p:spPr>
            <a:xfrm>
              <a:off x="3491631" y="2226121"/>
              <a:ext cx="650810" cy="209939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350"/>
            </a:p>
          </p:txBody>
        </p:sp>
        <p:sp>
          <p:nvSpPr>
            <p:cNvPr id="53" name="Прямоугольный треугольник 52"/>
            <p:cNvSpPr/>
            <p:nvPr/>
          </p:nvSpPr>
          <p:spPr>
            <a:xfrm>
              <a:off x="4142441" y="2226121"/>
              <a:ext cx="122990" cy="209939"/>
            </a:xfrm>
            <a:prstGeom prst="rtTriangl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350"/>
            </a:p>
          </p:txBody>
        </p:sp>
        <p:sp>
          <p:nvSpPr>
            <p:cNvPr id="54" name="Прямоугольник 53"/>
            <p:cNvSpPr/>
            <p:nvPr/>
          </p:nvSpPr>
          <p:spPr>
            <a:xfrm rot="10800000">
              <a:off x="3491631" y="2436061"/>
              <a:ext cx="650810" cy="209939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350"/>
            </a:p>
          </p:txBody>
        </p:sp>
        <p:sp>
          <p:nvSpPr>
            <p:cNvPr id="55" name="Прямоугольный треугольник 54"/>
            <p:cNvSpPr/>
            <p:nvPr/>
          </p:nvSpPr>
          <p:spPr>
            <a:xfrm flipV="1">
              <a:off x="4142441" y="2436059"/>
              <a:ext cx="122990" cy="209939"/>
            </a:xfrm>
            <a:prstGeom prst="rtTriangl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350"/>
            </a:p>
          </p:txBody>
        </p:sp>
        <p:sp>
          <p:nvSpPr>
            <p:cNvPr id="56" name="Прямоугольный треугольник 55"/>
            <p:cNvSpPr/>
            <p:nvPr/>
          </p:nvSpPr>
          <p:spPr>
            <a:xfrm flipH="1">
              <a:off x="3368641" y="2226121"/>
              <a:ext cx="122990" cy="209939"/>
            </a:xfrm>
            <a:prstGeom prst="rtTriangl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350"/>
            </a:p>
          </p:txBody>
        </p:sp>
        <p:sp>
          <p:nvSpPr>
            <p:cNvPr id="57" name="Прямоугольный треугольник 56"/>
            <p:cNvSpPr/>
            <p:nvPr/>
          </p:nvSpPr>
          <p:spPr>
            <a:xfrm flipH="1" flipV="1">
              <a:off x="3368640" y="2436059"/>
              <a:ext cx="122990" cy="209939"/>
            </a:xfrm>
            <a:prstGeom prst="rtTriangl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3457542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6600000">
                                      <p:cBhvr>
                                        <p:cTn id="6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42" presetClass="pat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1.48148E-6 L 0.05469 0.05764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26" y="287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7.40741E-7 L -0.00087 0.2838 " pathEditMode="relative" rAng="0" ptsTypes="AA">
                                      <p:cBhvr>
                                        <p:cTn id="10" dur="3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" y="1419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22" presetClass="exit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2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8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10800000">
                                      <p:cBhvr>
                                        <p:cTn id="16" dur="3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42" presetClass="path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469 0.05764 L -0.02656 0.06574 " pathEditMode="relative" rAng="0" ptsTypes="AA">
                                      <p:cBhvr>
                                        <p:cTn id="18" dur="3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62" y="394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8" presetClass="emph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Rot by="5400000">
                                      <p:cBhvr>
                                        <p:cTn id="2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0"/>
                            </p:stCondLst>
                            <p:childTnLst>
                              <p:par>
                                <p:cTn id="22" presetID="42" presetClass="pat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87 0.2838 L -5.55556E-7 7.40741E-7 " pathEditMode="relative" rAng="0" ptsTypes="AA">
                                      <p:cBhvr>
                                        <p:cTn id="23" dur="3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" y="-14190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8" presetClass="emph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25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6" presetID="42" presetClass="path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656 0.06574 L 0.05469 0.05764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15" y="-6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2" grpId="1" animBg="1"/>
      <p:bldP spid="42" grpId="2" animBg="1"/>
      <p:bldP spid="42" grpId="3" animBg="1"/>
      <p:bldP spid="42" grpId="4" animBg="1"/>
      <p:bldP spid="42" grpId="5" animBg="1"/>
      <p:bldP spid="41" grpId="0" animBg="1"/>
      <p:bldP spid="41" grpId="1" animBg="1"/>
    </p:bld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51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VoTheHandsome</dc:creator>
  <cp:lastModifiedBy>VoTheHandsome</cp:lastModifiedBy>
  <cp:revision>19</cp:revision>
  <dcterms:created xsi:type="dcterms:W3CDTF">2024-02-22T13:44:59Z</dcterms:created>
  <dcterms:modified xsi:type="dcterms:W3CDTF">2024-02-22T14:36:46Z</dcterms:modified>
</cp:coreProperties>
</file>