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6713" autoAdjust="0"/>
  </p:normalViewPr>
  <p:slideViewPr>
    <p:cSldViewPr snapToGrid="0" showGuides="1">
      <p:cViewPr>
        <p:scale>
          <a:sx n="75" d="100"/>
          <a:sy n="75" d="100"/>
        </p:scale>
        <p:origin x="1248" y="9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AA04E-C4ED-583A-7C0F-3F383B837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76CB74-754F-A5E1-6F0C-42CB67B5BC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38D743-58D6-FB40-4F8C-4114DC493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EC80F7-900D-BB4B-FD2F-50A930736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E026CB-0A63-0684-5773-D759DEF3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326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AD80D-2280-26DD-2A0E-686B26AA8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46D220F-0B1B-D6EB-1FE9-7F61AA269F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6B7A11-5442-A5F4-9415-958134C46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896168-9184-018E-E60F-61B7823D7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1B23F5-3847-2CF2-25DC-EE87C4995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7174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BE911DA-0B68-C180-068D-CF8A983783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2F4362A-5B17-6E18-F8E6-E7A393F8E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5D65D9-D8A8-73D1-30D9-0F809ADE4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AE5A1C-B907-6214-3611-CA9A7EAA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54D209-1A58-DDA8-95AA-154EDFB38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068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D9B8F-34C9-B9F8-705B-A41C08F35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904643-89E5-6599-ACCA-480909A1D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7B04D6-5A0E-9C65-5EE8-FAAB3BEF2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AA4E80-6448-50C6-F801-6AC79A24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B274FD-FE41-43FA-66C5-F223A792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2789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C2974-2F68-8367-2717-1665065F0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B0559-6239-3CFA-8501-023C9F047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4FC7EE-FE94-924E-B705-348E2B12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6147DE-70EA-DAA6-1EE2-99A9FDDFC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C23D5F-7865-ECA0-D04F-9EA1B18C6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438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889758-6313-5E53-325F-357512633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2114C8-F04D-9C2F-3044-E8A31C3D77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BBF528-43E6-DC1E-3C72-CB2806629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F1AEDE-9681-E342-2A24-5C451921C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0330A3-55FB-2C69-69D3-B56B79370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6147E1-806A-A0A9-B569-4DFA25860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68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F9697-A4FF-9DF0-F4A2-0EC5C9221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F7C49A-4236-A1A6-9062-E31B7A2627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A8A6044-4834-AA82-ED7D-9AD9CE314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DA7DDF3-4135-114C-D5B5-D2398F3B3B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FC4101-18EC-259E-C30D-BE0A8D56C9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B9D15A1-D09D-9CD7-9280-B0B04E3A6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20511C-73DD-EB1A-6EF4-06F560002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81CE5AF-AB3D-9868-C27F-7B860AE02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060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6EDEB-B9CA-C9B6-EB2B-EF7D638D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483667-47BF-B760-603F-A90C74450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BE7DA04-F6BC-07FC-09E7-B2DF8B666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6A7DF90-3FF9-93E5-C9FA-1C1086D45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9933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F8B40B4-5FA8-BF99-8AEE-80691D4E1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37878A-259D-5CAF-FFAC-61D0435E6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7ECC576-8F39-758A-74FC-F5AAC3BB6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783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FD6B3-9096-9295-E309-B9669C19E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DDBDAD-6B0B-6E82-EF61-5843606A6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173BCD-2E74-8E7F-E43F-4B1300F4A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F96509-8642-0337-B0E1-0DA72C67B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4462FC-E675-CED1-BC7F-10C6E315E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9CFEC6-9F26-213E-3049-E77ED019F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970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A75AB-E41A-2EE5-75B6-D3362A6B9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390C2E-50A3-CCB1-99F8-48D11ADB63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E50620-8F69-CCD8-25B2-558B239AC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46176D-76A0-FE06-83D4-596B51F81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8EA7C39-57C6-8D98-B722-8A46F029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E2453E-6194-A211-30D1-48FFB9196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8262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7F04A1-20FD-AD89-AA54-62AFED5DC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A44FA0-65C0-E997-EF26-28E3583BC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16657A-CE46-A53D-F06F-3220924DF3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6AF2C4-2E05-4BFC-8843-62D2A7A9E883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F31B23-94A1-E5A8-4F71-831A6F8A3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F0E04B-F968-3333-01FA-F7576E8F27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FA479C-1C44-4DBE-A043-2D279D0E8D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116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1FC759FD-6E91-CBC4-751B-4F59A4021EB5}"/>
              </a:ext>
            </a:extLst>
          </p:cNvPr>
          <p:cNvGrpSpPr/>
          <p:nvPr/>
        </p:nvGrpSpPr>
        <p:grpSpPr>
          <a:xfrm>
            <a:off x="5943074" y="-1431514"/>
            <a:ext cx="305851" cy="2863027"/>
            <a:chOff x="5790149" y="-88287"/>
            <a:chExt cx="305851" cy="2863027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D15603A3-ED2F-9BE3-E181-6623DF2BFD10}"/>
                </a:ext>
              </a:extLst>
            </p:cNvPr>
            <p:cNvGrpSpPr/>
            <p:nvPr/>
          </p:nvGrpSpPr>
          <p:grpSpPr>
            <a:xfrm>
              <a:off x="5790149" y="-88287"/>
              <a:ext cx="305851" cy="2863027"/>
              <a:chOff x="5790149" y="-88287"/>
              <a:chExt cx="305851" cy="2863027"/>
            </a:xfrm>
            <a:gradFill>
              <a:gsLst>
                <a:gs pos="4000">
                  <a:schemeClr val="tx1">
                    <a:lumMod val="50000"/>
                    <a:lumOff val="50000"/>
                  </a:schemeClr>
                </a:gs>
                <a:gs pos="24000">
                  <a:schemeClr val="bg1"/>
                </a:gs>
                <a:gs pos="53000">
                  <a:srgbClr val="BFBFBF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0"/>
            </a:gradFill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06130083-84AE-C0CE-5A30-BB4DD85BD867}"/>
                  </a:ext>
                </a:extLst>
              </p:cNvPr>
              <p:cNvSpPr/>
              <p:nvPr/>
            </p:nvSpPr>
            <p:spPr>
              <a:xfrm>
                <a:off x="5790149" y="-88287"/>
                <a:ext cx="305851" cy="23143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7" name="Блок-схема: объединение 6">
                <a:extLst>
                  <a:ext uri="{FF2B5EF4-FFF2-40B4-BE49-F238E27FC236}">
                    <a16:creationId xmlns:a16="http://schemas.microsoft.com/office/drawing/2014/main" id="{F22B411F-2834-E44A-0FCC-79F8B8FA5BDB}"/>
                  </a:ext>
                </a:extLst>
              </p:cNvPr>
              <p:cNvSpPr/>
              <p:nvPr/>
            </p:nvSpPr>
            <p:spPr>
              <a:xfrm>
                <a:off x="5790149" y="2226091"/>
                <a:ext cx="305851" cy="548649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5000 w 10000"/>
                  <a:gd name="connsiteY2" fmla="*/ 10000 h 10000"/>
                  <a:gd name="connsiteX3" fmla="*/ 0 w 10000"/>
                  <a:gd name="connsiteY3" fmla="*/ 0 h 10000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  <a:gd name="connsiteX0" fmla="*/ 0 w 10000"/>
                  <a:gd name="connsiteY0" fmla="*/ 0 h 10035"/>
                  <a:gd name="connsiteX1" fmla="*/ 10000 w 10000"/>
                  <a:gd name="connsiteY1" fmla="*/ 0 h 10035"/>
                  <a:gd name="connsiteX2" fmla="*/ 5000 w 10000"/>
                  <a:gd name="connsiteY2" fmla="*/ 10035 h 10035"/>
                  <a:gd name="connsiteX3" fmla="*/ 0 w 10000"/>
                  <a:gd name="connsiteY3" fmla="*/ 0 h 10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0" h="10035">
                    <a:moveTo>
                      <a:pt x="0" y="0"/>
                    </a:moveTo>
                    <a:lnTo>
                      <a:pt x="10000" y="0"/>
                    </a:lnTo>
                    <a:cubicBezTo>
                      <a:pt x="8333" y="3345"/>
                      <a:pt x="9345" y="7387"/>
                      <a:pt x="5000" y="10035"/>
                    </a:cubicBezTo>
                    <a:cubicBezTo>
                      <a:pt x="842" y="7457"/>
                      <a:pt x="1667" y="3345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DCEC2F1F-B1B1-7505-25D6-0EE1772A6A02}"/>
                </a:ext>
              </a:extLst>
            </p:cNvPr>
            <p:cNvSpPr/>
            <p:nvPr/>
          </p:nvSpPr>
          <p:spPr>
            <a:xfrm>
              <a:off x="5892537" y="2110537"/>
              <a:ext cx="101074" cy="52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id="{28E8E7A8-CEF4-5391-C509-2DB8E3A18000}"/>
              </a:ext>
            </a:extLst>
          </p:cNvPr>
          <p:cNvSpPr/>
          <p:nvPr/>
        </p:nvSpPr>
        <p:spPr>
          <a:xfrm>
            <a:off x="1261293" y="2484901"/>
            <a:ext cx="3891278" cy="312420"/>
          </a:xfrm>
          <a:custGeom>
            <a:avLst/>
            <a:gdLst>
              <a:gd name="connsiteX0" fmla="*/ 0 w 3344453"/>
              <a:gd name="connsiteY0" fmla="*/ 0 h 312420"/>
              <a:gd name="connsiteX1" fmla="*/ 3344453 w 3344453"/>
              <a:gd name="connsiteY1" fmla="*/ 0 h 312420"/>
              <a:gd name="connsiteX2" fmla="*/ 3344453 w 3344453"/>
              <a:gd name="connsiteY2" fmla="*/ 312420 h 312420"/>
              <a:gd name="connsiteX3" fmla="*/ 0 w 3344453"/>
              <a:gd name="connsiteY3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453" h="312420">
                <a:moveTo>
                  <a:pt x="0" y="0"/>
                </a:moveTo>
                <a:lnTo>
                  <a:pt x="3344453" y="0"/>
                </a:lnTo>
                <a:lnTo>
                  <a:pt x="3344453" y="312420"/>
                </a:lnTo>
                <a:lnTo>
                  <a:pt x="0" y="312420"/>
                </a:lnTo>
                <a:close/>
              </a:path>
            </a:pathLst>
          </a:custGeom>
          <a:gradFill flip="none" rotWithShape="1">
            <a:gsLst>
              <a:gs pos="4000">
                <a:schemeClr val="tx1">
                  <a:lumMod val="50000"/>
                  <a:lumOff val="50000"/>
                </a:schemeClr>
              </a:gs>
              <a:gs pos="24000">
                <a:schemeClr val="bg1"/>
              </a:gs>
              <a:gs pos="53000">
                <a:srgbClr val="BFBFBF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uk-UA"/>
          </a:p>
        </p:txBody>
      </p:sp>
      <p:sp>
        <p:nvSpPr>
          <p:cNvPr id="19" name="Стрелка: пятиугольник 18">
            <a:extLst>
              <a:ext uri="{FF2B5EF4-FFF2-40B4-BE49-F238E27FC236}">
                <a16:creationId xmlns:a16="http://schemas.microsoft.com/office/drawing/2014/main" id="{E4052CE7-45DB-B1E8-64FB-EA67C3A1AD1D}"/>
              </a:ext>
            </a:extLst>
          </p:cNvPr>
          <p:cNvSpPr/>
          <p:nvPr/>
        </p:nvSpPr>
        <p:spPr>
          <a:xfrm>
            <a:off x="1264919" y="1811159"/>
            <a:ext cx="1124858" cy="451576"/>
          </a:xfrm>
          <a:prstGeom prst="homePlate">
            <a:avLst>
              <a:gd name="adj" fmla="val 25894"/>
            </a:avLst>
          </a:prstGeom>
          <a:gradFill flip="none" rotWithShape="1">
            <a:gsLst>
              <a:gs pos="52000">
                <a:schemeClr val="accent6">
                  <a:lumMod val="60000"/>
                  <a:lumOff val="40000"/>
                </a:schemeClr>
              </a:gs>
              <a:gs pos="52000">
                <a:schemeClr val="accent6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30984A80-ECD9-5203-FF0F-D0CB8A61953E}"/>
              </a:ext>
            </a:extLst>
          </p:cNvPr>
          <p:cNvGrpSpPr/>
          <p:nvPr/>
        </p:nvGrpSpPr>
        <p:grpSpPr>
          <a:xfrm>
            <a:off x="2689859" y="1810524"/>
            <a:ext cx="1480458" cy="452211"/>
            <a:chOff x="2778323" y="2494552"/>
            <a:chExt cx="1480458" cy="452211"/>
          </a:xfrm>
        </p:grpSpPr>
        <p:sp>
          <p:nvSpPr>
            <p:cNvPr id="20" name="Стрелка: пятиугольник 19">
              <a:extLst>
                <a:ext uri="{FF2B5EF4-FFF2-40B4-BE49-F238E27FC236}">
                  <a16:creationId xmlns:a16="http://schemas.microsoft.com/office/drawing/2014/main" id="{EFBCAAE2-A64C-08C8-9E74-5D60A9936255}"/>
                </a:ext>
              </a:extLst>
            </p:cNvPr>
            <p:cNvSpPr/>
            <p:nvPr/>
          </p:nvSpPr>
          <p:spPr>
            <a:xfrm>
              <a:off x="3133923" y="2495187"/>
              <a:ext cx="1124858" cy="451576"/>
            </a:xfrm>
            <a:prstGeom prst="homePlate">
              <a:avLst>
                <a:gd name="adj" fmla="val 25894"/>
              </a:avLst>
            </a:prstGeom>
            <a:gradFill flip="none" rotWithShape="1">
              <a:gsLst>
                <a:gs pos="52000">
                  <a:schemeClr val="accent6">
                    <a:lumMod val="60000"/>
                    <a:lumOff val="40000"/>
                  </a:schemeClr>
                </a:gs>
                <a:gs pos="52000">
                  <a:schemeClr val="accent6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2" name="Стрелка: пятиугольник 21">
              <a:extLst>
                <a:ext uri="{FF2B5EF4-FFF2-40B4-BE49-F238E27FC236}">
                  <a16:creationId xmlns:a16="http://schemas.microsoft.com/office/drawing/2014/main" id="{911CFC95-D0C6-B1D7-1762-CA4239D35D6D}"/>
                </a:ext>
              </a:extLst>
            </p:cNvPr>
            <p:cNvSpPr/>
            <p:nvPr/>
          </p:nvSpPr>
          <p:spPr>
            <a:xfrm flipH="1">
              <a:off x="2778323" y="2494552"/>
              <a:ext cx="1124858" cy="451576"/>
            </a:xfrm>
            <a:prstGeom prst="homePlate">
              <a:avLst>
                <a:gd name="adj" fmla="val 25894"/>
              </a:avLst>
            </a:prstGeom>
            <a:gradFill flip="none" rotWithShape="1">
              <a:gsLst>
                <a:gs pos="52000">
                  <a:schemeClr val="accent6">
                    <a:lumMod val="60000"/>
                    <a:lumOff val="40000"/>
                  </a:schemeClr>
                </a:gs>
                <a:gs pos="52000">
                  <a:schemeClr val="accent6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23" name="Стрелка: пятиугольник 22">
            <a:extLst>
              <a:ext uri="{FF2B5EF4-FFF2-40B4-BE49-F238E27FC236}">
                <a16:creationId xmlns:a16="http://schemas.microsoft.com/office/drawing/2014/main" id="{5C6B048E-0462-F285-6344-2F865E8C1E5F}"/>
              </a:ext>
            </a:extLst>
          </p:cNvPr>
          <p:cNvSpPr/>
          <p:nvPr/>
        </p:nvSpPr>
        <p:spPr>
          <a:xfrm flipH="1">
            <a:off x="4470400" y="1810524"/>
            <a:ext cx="6456678" cy="451576"/>
          </a:xfrm>
          <a:prstGeom prst="homePlate">
            <a:avLst>
              <a:gd name="adj" fmla="val 25894"/>
            </a:avLst>
          </a:prstGeom>
          <a:gradFill flip="none" rotWithShape="1">
            <a:gsLst>
              <a:gs pos="52000">
                <a:schemeClr val="accent6">
                  <a:lumMod val="60000"/>
                  <a:lumOff val="40000"/>
                </a:schemeClr>
              </a:gs>
              <a:gs pos="52000">
                <a:schemeClr val="accent6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75502C17-28FB-0F33-8B51-8F851DE50A7F}"/>
              </a:ext>
            </a:extLst>
          </p:cNvPr>
          <p:cNvGrpSpPr/>
          <p:nvPr/>
        </p:nvGrpSpPr>
        <p:grpSpPr>
          <a:xfrm>
            <a:off x="4113301" y="3189760"/>
            <a:ext cx="3808357" cy="2925571"/>
            <a:chOff x="4017650" y="3382989"/>
            <a:chExt cx="3808357" cy="2925571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06B1B284-39B3-7998-A83E-7EDDC70972E4}"/>
                </a:ext>
              </a:extLst>
            </p:cNvPr>
            <p:cNvGrpSpPr/>
            <p:nvPr/>
          </p:nvGrpSpPr>
          <p:grpSpPr>
            <a:xfrm>
              <a:off x="4876800" y="3873788"/>
              <a:ext cx="2434772" cy="2434772"/>
              <a:chOff x="4876800" y="3873788"/>
              <a:chExt cx="2434772" cy="2434772"/>
            </a:xfrm>
          </p:grpSpPr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3DE08911-7135-2AC6-9B15-BF5BE66750EF}"/>
                  </a:ext>
                </a:extLst>
              </p:cNvPr>
              <p:cNvSpPr/>
              <p:nvPr/>
            </p:nvSpPr>
            <p:spPr>
              <a:xfrm rot="5400000">
                <a:off x="4989286" y="4917003"/>
                <a:ext cx="2213428" cy="34834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0167A871-6136-E7C5-A80A-8131E1D11B5F}"/>
                  </a:ext>
                </a:extLst>
              </p:cNvPr>
              <p:cNvSpPr/>
              <p:nvPr/>
            </p:nvSpPr>
            <p:spPr>
              <a:xfrm>
                <a:off x="4987472" y="4917003"/>
                <a:ext cx="2213428" cy="34834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5" name="Овал 24">
                <a:extLst>
                  <a:ext uri="{FF2B5EF4-FFF2-40B4-BE49-F238E27FC236}">
                    <a16:creationId xmlns:a16="http://schemas.microsoft.com/office/drawing/2014/main" id="{7A523D51-C944-1538-DD7C-65FAE9FBC0CF}"/>
                  </a:ext>
                </a:extLst>
              </p:cNvPr>
              <p:cNvSpPr/>
              <p:nvPr/>
            </p:nvSpPr>
            <p:spPr>
              <a:xfrm>
                <a:off x="5266508" y="4261682"/>
                <a:ext cx="1658983" cy="1658983"/>
              </a:xfrm>
              <a:prstGeom prst="ellipse">
                <a:avLst/>
              </a:prstGeom>
              <a:solidFill>
                <a:srgbClr val="1301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8" name="Полилиния: фигура 27">
                <a:extLst>
                  <a:ext uri="{FF2B5EF4-FFF2-40B4-BE49-F238E27FC236}">
                    <a16:creationId xmlns:a16="http://schemas.microsoft.com/office/drawing/2014/main" id="{BF081E4F-4CB0-561C-CCDB-E9C3F769A91C}"/>
                  </a:ext>
                </a:extLst>
              </p:cNvPr>
              <p:cNvSpPr/>
              <p:nvPr/>
            </p:nvSpPr>
            <p:spPr>
              <a:xfrm>
                <a:off x="4876800" y="3873788"/>
                <a:ext cx="2434772" cy="2434772"/>
              </a:xfrm>
              <a:custGeom>
                <a:avLst/>
                <a:gdLst>
                  <a:gd name="connsiteX0" fmla="*/ 1217386 w 2434772"/>
                  <a:gd name="connsiteY0" fmla="*/ 251823 h 2434772"/>
                  <a:gd name="connsiteX1" fmla="*/ 251823 w 2434772"/>
                  <a:gd name="connsiteY1" fmla="*/ 1217386 h 2434772"/>
                  <a:gd name="connsiteX2" fmla="*/ 1217386 w 2434772"/>
                  <a:gd name="connsiteY2" fmla="*/ 2182949 h 2434772"/>
                  <a:gd name="connsiteX3" fmla="*/ 2182949 w 2434772"/>
                  <a:gd name="connsiteY3" fmla="*/ 1217386 h 2434772"/>
                  <a:gd name="connsiteX4" fmla="*/ 1217386 w 2434772"/>
                  <a:gd name="connsiteY4" fmla="*/ 251823 h 2434772"/>
                  <a:gd name="connsiteX5" fmla="*/ 1217386 w 2434772"/>
                  <a:gd name="connsiteY5" fmla="*/ 0 h 2434772"/>
                  <a:gd name="connsiteX6" fmla="*/ 2434772 w 2434772"/>
                  <a:gd name="connsiteY6" fmla="*/ 1217386 h 2434772"/>
                  <a:gd name="connsiteX7" fmla="*/ 1217386 w 2434772"/>
                  <a:gd name="connsiteY7" fmla="*/ 2434772 h 2434772"/>
                  <a:gd name="connsiteX8" fmla="*/ 0 w 2434772"/>
                  <a:gd name="connsiteY8" fmla="*/ 1217386 h 2434772"/>
                  <a:gd name="connsiteX9" fmla="*/ 1217386 w 2434772"/>
                  <a:gd name="connsiteY9" fmla="*/ 0 h 2434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34772" h="2434772">
                    <a:moveTo>
                      <a:pt x="1217386" y="251823"/>
                    </a:moveTo>
                    <a:cubicBezTo>
                      <a:pt x="684120" y="251823"/>
                      <a:pt x="251823" y="684120"/>
                      <a:pt x="251823" y="1217386"/>
                    </a:cubicBezTo>
                    <a:cubicBezTo>
                      <a:pt x="251823" y="1750652"/>
                      <a:pt x="684120" y="2182949"/>
                      <a:pt x="1217386" y="2182949"/>
                    </a:cubicBezTo>
                    <a:cubicBezTo>
                      <a:pt x="1750652" y="2182949"/>
                      <a:pt x="2182949" y="1750652"/>
                      <a:pt x="2182949" y="1217386"/>
                    </a:cubicBezTo>
                    <a:cubicBezTo>
                      <a:pt x="2182949" y="684120"/>
                      <a:pt x="1750652" y="251823"/>
                      <a:pt x="1217386" y="251823"/>
                    </a:cubicBezTo>
                    <a:close/>
                    <a:moveTo>
                      <a:pt x="1217386" y="0"/>
                    </a:moveTo>
                    <a:cubicBezTo>
                      <a:pt x="1889730" y="0"/>
                      <a:pt x="2434772" y="545042"/>
                      <a:pt x="2434772" y="1217386"/>
                    </a:cubicBezTo>
                    <a:cubicBezTo>
                      <a:pt x="2434772" y="1889730"/>
                      <a:pt x="1889730" y="2434772"/>
                      <a:pt x="1217386" y="2434772"/>
                    </a:cubicBezTo>
                    <a:cubicBezTo>
                      <a:pt x="545042" y="2434772"/>
                      <a:pt x="0" y="1889730"/>
                      <a:pt x="0" y="1217386"/>
                    </a:cubicBezTo>
                    <a:cubicBezTo>
                      <a:pt x="0" y="545042"/>
                      <a:pt x="545042" y="0"/>
                      <a:pt x="1217386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71000">
                    <a:schemeClr val="bg1"/>
                  </a:gs>
                  <a:gs pos="10000">
                    <a:schemeClr val="tx1">
                      <a:lumMod val="50000"/>
                      <a:lumOff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uk-UA"/>
              </a:p>
            </p:txBody>
          </p:sp>
        </p:grpSp>
        <p:sp>
          <p:nvSpPr>
            <p:cNvPr id="37" name="Полилиния: фигура 36">
              <a:extLst>
                <a:ext uri="{FF2B5EF4-FFF2-40B4-BE49-F238E27FC236}">
                  <a16:creationId xmlns:a16="http://schemas.microsoft.com/office/drawing/2014/main" id="{A057A6F6-FE30-15E6-6D1D-06CD4399A922}"/>
                </a:ext>
              </a:extLst>
            </p:cNvPr>
            <p:cNvSpPr/>
            <p:nvPr/>
          </p:nvSpPr>
          <p:spPr>
            <a:xfrm>
              <a:off x="4017650" y="3382989"/>
              <a:ext cx="3808357" cy="2620342"/>
            </a:xfrm>
            <a:custGeom>
              <a:avLst/>
              <a:gdLst>
                <a:gd name="connsiteX0" fmla="*/ 1996500 w 3808357"/>
                <a:gd name="connsiteY0" fmla="*/ 539 h 2620342"/>
                <a:gd name="connsiteX1" fmla="*/ 3751307 w 3808357"/>
                <a:gd name="connsiteY1" fmla="*/ 1388686 h 2620342"/>
                <a:gd name="connsiteX2" fmla="*/ 3796140 w 3808357"/>
                <a:gd name="connsiteY2" fmla="*/ 1945023 h 2620342"/>
                <a:gd name="connsiteX3" fmla="*/ 3612596 w 3808357"/>
                <a:gd name="connsiteY3" fmla="*/ 1936977 h 2620342"/>
                <a:gd name="connsiteX4" fmla="*/ 3603089 w 3808357"/>
                <a:gd name="connsiteY4" fmla="*/ 1922636 h 2620342"/>
                <a:gd name="connsiteX5" fmla="*/ 3609778 w 3808357"/>
                <a:gd name="connsiteY5" fmla="*/ 1790174 h 2620342"/>
                <a:gd name="connsiteX6" fmla="*/ 2104647 w 3808357"/>
                <a:gd name="connsiteY6" fmla="*/ 285043 h 2620342"/>
                <a:gd name="connsiteX7" fmla="*/ 599516 w 3808357"/>
                <a:gd name="connsiteY7" fmla="*/ 1790174 h 2620342"/>
                <a:gd name="connsiteX8" fmla="*/ 781177 w 3808357"/>
                <a:gd name="connsiteY8" fmla="*/ 2507609 h 2620342"/>
                <a:gd name="connsiteX9" fmla="*/ 849664 w 3808357"/>
                <a:gd name="connsiteY9" fmla="*/ 2620342 h 2620342"/>
                <a:gd name="connsiteX10" fmla="*/ 729614 w 3808357"/>
                <a:gd name="connsiteY10" fmla="*/ 2560898 h 2620342"/>
                <a:gd name="connsiteX11" fmla="*/ 273159 w 3808357"/>
                <a:gd name="connsiteY11" fmla="*/ 2073927 h 2620342"/>
                <a:gd name="connsiteX12" fmla="*/ 0 w 3808357"/>
                <a:gd name="connsiteY12" fmla="*/ 2287938 h 2620342"/>
                <a:gd name="connsiteX13" fmla="*/ 1996500 w 3808357"/>
                <a:gd name="connsiteY13" fmla="*/ 539 h 262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08357" h="2620342">
                  <a:moveTo>
                    <a:pt x="1996500" y="539"/>
                  </a:moveTo>
                  <a:cubicBezTo>
                    <a:pt x="2933982" y="23686"/>
                    <a:pt x="3816540" y="787096"/>
                    <a:pt x="3751307" y="1388686"/>
                  </a:cubicBezTo>
                  <a:cubicBezTo>
                    <a:pt x="3764135" y="1514018"/>
                    <a:pt x="3836765" y="1897519"/>
                    <a:pt x="3796140" y="1945023"/>
                  </a:cubicBezTo>
                  <a:cubicBezTo>
                    <a:pt x="3768210" y="1977682"/>
                    <a:pt x="3691659" y="2040687"/>
                    <a:pt x="3612596" y="1936977"/>
                  </a:cubicBezTo>
                  <a:lnTo>
                    <a:pt x="3603089" y="1922636"/>
                  </a:lnTo>
                  <a:lnTo>
                    <a:pt x="3609778" y="1790174"/>
                  </a:lnTo>
                  <a:cubicBezTo>
                    <a:pt x="3609778" y="958913"/>
                    <a:pt x="2935908" y="285043"/>
                    <a:pt x="2104647" y="285043"/>
                  </a:cubicBezTo>
                  <a:cubicBezTo>
                    <a:pt x="1273386" y="285043"/>
                    <a:pt x="599516" y="958913"/>
                    <a:pt x="599516" y="1790174"/>
                  </a:cubicBezTo>
                  <a:cubicBezTo>
                    <a:pt x="599516" y="2049943"/>
                    <a:pt x="665324" y="2294342"/>
                    <a:pt x="781177" y="2507609"/>
                  </a:cubicBezTo>
                  <a:lnTo>
                    <a:pt x="849664" y="2620342"/>
                  </a:lnTo>
                  <a:lnTo>
                    <a:pt x="729614" y="2560898"/>
                  </a:lnTo>
                  <a:cubicBezTo>
                    <a:pt x="636729" y="2513298"/>
                    <a:pt x="287377" y="1656515"/>
                    <a:pt x="273159" y="2073927"/>
                  </a:cubicBezTo>
                  <a:cubicBezTo>
                    <a:pt x="258941" y="2491339"/>
                    <a:pt x="157093" y="2341061"/>
                    <a:pt x="0" y="2287938"/>
                  </a:cubicBezTo>
                  <a:cubicBezTo>
                    <a:pt x="299358" y="536018"/>
                    <a:pt x="1169309" y="-19886"/>
                    <a:pt x="1996500" y="539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tx1">
                    <a:lumMod val="50000"/>
                    <a:lumOff val="50000"/>
                  </a:schemeClr>
                </a:gs>
                <a:gs pos="49000">
                  <a:schemeClr val="bg1"/>
                </a:gs>
                <a:gs pos="68000">
                  <a:srgbClr val="BFBFBF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uk-UA" dirty="0"/>
            </a:p>
          </p:txBody>
        </p:sp>
      </p:grp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2823C012-45F3-9224-9E78-D0225ABCA230}"/>
              </a:ext>
            </a:extLst>
          </p:cNvPr>
          <p:cNvSpPr/>
          <p:nvPr/>
        </p:nvSpPr>
        <p:spPr>
          <a:xfrm>
            <a:off x="7021142" y="2484901"/>
            <a:ext cx="3891278" cy="312420"/>
          </a:xfrm>
          <a:custGeom>
            <a:avLst/>
            <a:gdLst>
              <a:gd name="connsiteX0" fmla="*/ 0 w 3344453"/>
              <a:gd name="connsiteY0" fmla="*/ 0 h 312420"/>
              <a:gd name="connsiteX1" fmla="*/ 3344453 w 3344453"/>
              <a:gd name="connsiteY1" fmla="*/ 0 h 312420"/>
              <a:gd name="connsiteX2" fmla="*/ 3344453 w 3344453"/>
              <a:gd name="connsiteY2" fmla="*/ 312420 h 312420"/>
              <a:gd name="connsiteX3" fmla="*/ 0 w 3344453"/>
              <a:gd name="connsiteY3" fmla="*/ 31242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4453" h="312420">
                <a:moveTo>
                  <a:pt x="0" y="0"/>
                </a:moveTo>
                <a:lnTo>
                  <a:pt x="3344453" y="0"/>
                </a:lnTo>
                <a:lnTo>
                  <a:pt x="3344453" y="312420"/>
                </a:lnTo>
                <a:lnTo>
                  <a:pt x="0" y="312420"/>
                </a:lnTo>
                <a:close/>
              </a:path>
            </a:pathLst>
          </a:custGeom>
          <a:gradFill flip="none" rotWithShape="1">
            <a:gsLst>
              <a:gs pos="4000">
                <a:schemeClr val="tx1">
                  <a:lumMod val="50000"/>
                  <a:lumOff val="50000"/>
                </a:schemeClr>
              </a:gs>
              <a:gs pos="24000">
                <a:schemeClr val="bg1"/>
              </a:gs>
              <a:gs pos="53000">
                <a:srgbClr val="BFBFBF"/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217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Всеволод Всеволод</dc:creator>
  <cp:lastModifiedBy>Всеволод Всеволод</cp:lastModifiedBy>
  <cp:revision>5</cp:revision>
  <dcterms:created xsi:type="dcterms:W3CDTF">2024-02-22T14:12:06Z</dcterms:created>
  <dcterms:modified xsi:type="dcterms:W3CDTF">2024-02-22T15:47:42Z</dcterms:modified>
</cp:coreProperties>
</file>