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8234"/>
    <a:srgbClr val="A8D18D"/>
    <a:srgbClr val="0000FE"/>
    <a:srgbClr val="757378"/>
    <a:srgbClr val="5E5E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31" autoAdjust="0"/>
  </p:normalViewPr>
  <p:slideViewPr>
    <p:cSldViewPr snapToGrid="0">
      <p:cViewPr varScale="1">
        <p:scale>
          <a:sx n="63" d="100"/>
          <a:sy n="63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AC304-E6BA-4E87-9584-7443A189410A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FC661-B4CB-40F3-8E6C-C824DABB9F5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874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BFC661-B4CB-40F3-8E6C-C824DABB9F5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235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C13F3-DEAA-6C54-D696-BF77EC2163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BBD0C7-98B1-B06C-4291-2363AFFDA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94110A-EE91-826B-915D-AD83B23D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33244D-C16D-EBF4-96B9-A48D49943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AF1763-8515-5C5C-F25A-F5B33EEB7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837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2801C-FF69-7D1F-F18C-1FA3AC01A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0E97C6-EF63-60E9-8095-5824E6913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B34227-CD0D-DCB9-BFDD-5BFFEFAE0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0DA6BD-44B5-82F1-B82F-507460BD2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907F9-0274-B548-2596-6EF6D20C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352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A3A887-3409-09C3-DC6C-0DF9AC169D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ACD492-E459-E4B1-84EB-CE3DBCE2A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B086B7-0B03-575C-55C3-90A969D44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65AB20-D2EF-8FE2-C9FD-4572B0B9F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9EF2F0-8F52-FDCF-7A21-B9E5410F7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68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CCF97F-1315-701A-B44A-F7BF2AF7F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6994E7-E663-9A29-3CEB-444868182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9521A8-B631-76A5-D841-F6B82C620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6D742F-5AB0-D12A-6599-609F500B0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C62E68-5347-E73E-1C77-CE0740385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385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90FABB-7D75-FD2D-5CCC-A36220584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C5A5D4-4BDF-D5C4-7DAE-159F4732F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FD18DD-50AF-706F-BF48-6C1120533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95893F-54B1-2249-2835-5EA67462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0A6B61-F13D-87AE-DE0B-7C17D906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882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9BAB7-5F57-7252-6085-C7C1481DD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C9CD56-B5C3-EF0A-F89B-3297B5BD50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A3733B0-F5AB-8902-52BA-EDD8F6E88E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ABE894-3559-6533-8585-5C48DC0E9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16F0E0-2928-643E-DD5F-3AC8FA41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227CF4-A83F-2639-1399-043376378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1015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32F51-B17D-B39E-9E90-771F3181B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5DC619-4BC9-29FA-A823-ACE86D39C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6A46AD-638F-E658-8A40-E919832D6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259C811-48A1-0360-88DD-5A72C1559C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F7F4F8-A972-F228-B2E5-32452A35D8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4589A7F-C33F-88C9-8860-6F81DC5E6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FE73FF2-5A08-3841-755A-3F908B6C0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92EE9EB-4583-1668-B9F5-D6FF4E370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646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55874-76E0-7D04-7BF6-99C3F2EA8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6560278-4E98-99B3-DCB7-51F872CF7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BD629D6-8DAA-62A1-0A7E-6B9645DE1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BA2DF8-0AFD-18FA-8231-35EDDA30D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1508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002035D-DB55-49F7-1498-99683FAE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8C088D-64C4-C3C0-AC2C-1A360699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10156F1-388D-4678-8527-D5046F589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1992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E2397-A14F-ADE7-87B5-D743A52F9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93663F-90D4-4B45-491A-6D687AD4F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D97EC8-7281-3328-F42F-2C5B0810F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C90BB0-F932-8C67-BFFD-9D39B29F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8E0D9F-5DB4-69B0-AADB-6A221CD8A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518FE9-297B-4B77-FEBE-6BDED7CD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030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F22B5-C2D6-0CF1-E9C2-944C10B04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0A5F7B8-0547-1CAD-656B-EB203E86D0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55FBCE-431D-CEBD-EF63-FA49EB3B4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4B5D76-D7BE-B084-B1BC-A9F24A0FB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090655-DF7D-7152-B0A8-5AEF478C0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63AC8A-F834-3D87-423E-BB4E16EAA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07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5CF63-BCCD-75D9-34D8-73865C52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B807FB-6848-84F7-52A1-E02971F94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B3CAD6-0166-96C6-EB41-E19DC193C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301B3-D5E3-48C9-B093-222262D82EE1}" type="datetimeFigureOut">
              <a:rPr lang="uk-UA" smtClean="0"/>
              <a:t>22.02.2024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0423FE-9DB6-E1A3-A632-918D52CA2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8B8E80-AF59-517D-56B3-BA8DE43ACF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D6D84-AA27-4B3F-BD73-8F8F5AEC04D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471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93C14596-C1E3-D8DA-D6AD-F8EA31BB03A2}"/>
              </a:ext>
            </a:extLst>
          </p:cNvPr>
          <p:cNvGrpSpPr/>
          <p:nvPr/>
        </p:nvGrpSpPr>
        <p:grpSpPr>
          <a:xfrm>
            <a:off x="5013960" y="3619500"/>
            <a:ext cx="1851660" cy="1851660"/>
            <a:chOff x="5013960" y="3619500"/>
            <a:chExt cx="1851660" cy="1851660"/>
          </a:xfrm>
        </p:grpSpPr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9C0D449C-AFF8-D635-998E-F48F976422F9}"/>
                </a:ext>
              </a:extLst>
            </p:cNvPr>
            <p:cNvSpPr/>
            <p:nvPr/>
          </p:nvSpPr>
          <p:spPr>
            <a:xfrm>
              <a:off x="5821680" y="3733800"/>
              <a:ext cx="243840" cy="1676400"/>
            </a:xfrm>
            <a:prstGeom prst="rect">
              <a:avLst/>
            </a:prstGeom>
            <a:solidFill>
              <a:srgbClr val="75737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C5233796-8FBC-59E6-3ACC-D0ABBD2A161B}"/>
                </a:ext>
              </a:extLst>
            </p:cNvPr>
            <p:cNvSpPr/>
            <p:nvPr/>
          </p:nvSpPr>
          <p:spPr>
            <a:xfrm rot="16200000">
              <a:off x="5817870" y="3707130"/>
              <a:ext cx="243840" cy="1676400"/>
            </a:xfrm>
            <a:prstGeom prst="rect">
              <a:avLst/>
            </a:prstGeom>
            <a:solidFill>
              <a:srgbClr val="75737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3CB82633-98BD-7E88-234B-C2101E4E9F41}"/>
                </a:ext>
              </a:extLst>
            </p:cNvPr>
            <p:cNvSpPr/>
            <p:nvPr/>
          </p:nvSpPr>
          <p:spPr>
            <a:xfrm>
              <a:off x="5273040" y="3905250"/>
              <a:ext cx="1333500" cy="1333500"/>
            </a:xfrm>
            <a:prstGeom prst="ellipse">
              <a:avLst/>
            </a:prstGeom>
            <a:solidFill>
              <a:srgbClr val="0000FE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8" name="Круг: прозрачная заливка 7">
              <a:extLst>
                <a:ext uri="{FF2B5EF4-FFF2-40B4-BE49-F238E27FC236}">
                  <a16:creationId xmlns:a16="http://schemas.microsoft.com/office/drawing/2014/main" id="{E06843AF-0E37-9A3F-AA8B-6085B03DFDCE}"/>
                </a:ext>
              </a:extLst>
            </p:cNvPr>
            <p:cNvSpPr/>
            <p:nvPr/>
          </p:nvSpPr>
          <p:spPr>
            <a:xfrm>
              <a:off x="5013960" y="3619500"/>
              <a:ext cx="1851660" cy="1851660"/>
            </a:xfrm>
            <a:prstGeom prst="donut">
              <a:avLst>
                <a:gd name="adj" fmla="val 8055"/>
              </a:avLst>
            </a:prstGeom>
            <a:gradFill>
              <a:gsLst>
                <a:gs pos="62000">
                  <a:schemeClr val="bg1">
                    <a:lumMod val="92000"/>
                  </a:schemeClr>
                </a:gs>
                <a:gs pos="0">
                  <a:srgbClr val="5E5E5E"/>
                </a:gs>
                <a:gs pos="100000">
                  <a:srgbClr val="5E5E5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27B21802-D32F-975B-EA33-24B2514ACD7C}"/>
              </a:ext>
            </a:extLst>
          </p:cNvPr>
          <p:cNvGrpSpPr/>
          <p:nvPr/>
        </p:nvGrpSpPr>
        <p:grpSpPr>
          <a:xfrm>
            <a:off x="3477099" y="2160812"/>
            <a:ext cx="5202556" cy="216624"/>
            <a:chOff x="3477099" y="2160812"/>
            <a:chExt cx="5202556" cy="216624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5A3A77FB-BE92-F7F6-2056-81471930AA51}"/>
                </a:ext>
              </a:extLst>
            </p:cNvPr>
            <p:cNvSpPr/>
            <p:nvPr/>
          </p:nvSpPr>
          <p:spPr>
            <a:xfrm>
              <a:off x="6309835" y="2164076"/>
              <a:ext cx="2369820" cy="213360"/>
            </a:xfrm>
            <a:prstGeom prst="rect">
              <a:avLst/>
            </a:prstGeom>
            <a:gradFill flip="none" rotWithShape="1">
              <a:gsLst>
                <a:gs pos="58000">
                  <a:schemeClr val="bg1">
                    <a:lumMod val="98000"/>
                    <a:lumOff val="2000"/>
                  </a:schemeClr>
                </a:gs>
                <a:gs pos="0">
                  <a:srgbClr val="5E5E5E"/>
                </a:gs>
                <a:gs pos="77000">
                  <a:srgbClr val="878787"/>
                </a:gs>
                <a:gs pos="30000">
                  <a:srgbClr val="AFAFAF"/>
                </a:gs>
                <a:gs pos="100000">
                  <a:srgbClr val="5E5E5E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6CB2DA3B-B427-0BE5-E7ED-8524302D4E94}"/>
                </a:ext>
              </a:extLst>
            </p:cNvPr>
            <p:cNvSpPr/>
            <p:nvPr/>
          </p:nvSpPr>
          <p:spPr>
            <a:xfrm>
              <a:off x="3477099" y="2160812"/>
              <a:ext cx="2080260" cy="213360"/>
            </a:xfrm>
            <a:prstGeom prst="rect">
              <a:avLst/>
            </a:prstGeom>
            <a:gradFill flip="none" rotWithShape="1">
              <a:gsLst>
                <a:gs pos="58000">
                  <a:schemeClr val="bg1">
                    <a:lumMod val="98000"/>
                    <a:lumOff val="2000"/>
                  </a:schemeClr>
                </a:gs>
                <a:gs pos="0">
                  <a:srgbClr val="5E5E5E"/>
                </a:gs>
                <a:gs pos="80000">
                  <a:srgbClr val="878787"/>
                </a:gs>
                <a:gs pos="26000">
                  <a:srgbClr val="AFAFAF"/>
                </a:gs>
                <a:gs pos="100000">
                  <a:srgbClr val="5E5E5E"/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53" name="Группа 52">
            <a:extLst>
              <a:ext uri="{FF2B5EF4-FFF2-40B4-BE49-F238E27FC236}">
                <a16:creationId xmlns:a16="http://schemas.microsoft.com/office/drawing/2014/main" id="{B68F7493-9C7E-872E-C214-665E9882A846}"/>
              </a:ext>
            </a:extLst>
          </p:cNvPr>
          <p:cNvGrpSpPr/>
          <p:nvPr/>
        </p:nvGrpSpPr>
        <p:grpSpPr>
          <a:xfrm>
            <a:off x="5830459" y="-98604"/>
            <a:ext cx="246489" cy="3138965"/>
            <a:chOff x="5830459" y="-98604"/>
            <a:chExt cx="246489" cy="3138965"/>
          </a:xfrm>
        </p:grpSpPr>
        <p:sp>
          <p:nvSpPr>
            <p:cNvPr id="32" name="Полилиния: фигура 31">
              <a:extLst>
                <a:ext uri="{FF2B5EF4-FFF2-40B4-BE49-F238E27FC236}">
                  <a16:creationId xmlns:a16="http://schemas.microsoft.com/office/drawing/2014/main" id="{E22DAADD-6725-6C71-ADF1-FDDFF16EB59F}"/>
                </a:ext>
              </a:extLst>
            </p:cNvPr>
            <p:cNvSpPr/>
            <p:nvPr/>
          </p:nvSpPr>
          <p:spPr>
            <a:xfrm>
              <a:off x="5830459" y="-98604"/>
              <a:ext cx="246489" cy="3138965"/>
            </a:xfrm>
            <a:custGeom>
              <a:avLst/>
              <a:gdLst>
                <a:gd name="connsiteX0" fmla="*/ 19522 w 301422"/>
                <a:gd name="connsiteY0" fmla="*/ 76517 h 1410137"/>
                <a:gd name="connsiteX1" fmla="*/ 19522 w 301422"/>
                <a:gd name="connsiteY1" fmla="*/ 419417 h 1410137"/>
                <a:gd name="connsiteX2" fmla="*/ 25872 w 301422"/>
                <a:gd name="connsiteY2" fmla="*/ 705167 h 1410137"/>
                <a:gd name="connsiteX3" fmla="*/ 146522 w 301422"/>
                <a:gd name="connsiteY3" fmla="*/ 1410017 h 1410137"/>
                <a:gd name="connsiteX4" fmla="*/ 273522 w 301422"/>
                <a:gd name="connsiteY4" fmla="*/ 755967 h 1410137"/>
                <a:gd name="connsiteX5" fmla="*/ 279872 w 301422"/>
                <a:gd name="connsiteY5" fmla="*/ 63817 h 1410137"/>
                <a:gd name="connsiteX6" fmla="*/ 19522 w 301422"/>
                <a:gd name="connsiteY6" fmla="*/ 76517 h 1410137"/>
                <a:gd name="connsiteX0" fmla="*/ 28741 w 310641"/>
                <a:gd name="connsiteY0" fmla="*/ 76741 h 1410361"/>
                <a:gd name="connsiteX1" fmla="*/ 7310 w 310641"/>
                <a:gd name="connsiteY1" fmla="*/ 424404 h 1410361"/>
                <a:gd name="connsiteX2" fmla="*/ 35091 w 310641"/>
                <a:gd name="connsiteY2" fmla="*/ 705391 h 1410361"/>
                <a:gd name="connsiteX3" fmla="*/ 155741 w 310641"/>
                <a:gd name="connsiteY3" fmla="*/ 1410241 h 1410361"/>
                <a:gd name="connsiteX4" fmla="*/ 282741 w 310641"/>
                <a:gd name="connsiteY4" fmla="*/ 756191 h 1410361"/>
                <a:gd name="connsiteX5" fmla="*/ 289091 w 310641"/>
                <a:gd name="connsiteY5" fmla="*/ 64041 h 1410361"/>
                <a:gd name="connsiteX6" fmla="*/ 28741 w 310641"/>
                <a:gd name="connsiteY6" fmla="*/ 76741 h 1410361"/>
                <a:gd name="connsiteX0" fmla="*/ 21461 w 303361"/>
                <a:gd name="connsiteY0" fmla="*/ 76741 h 1410361"/>
                <a:gd name="connsiteX1" fmla="*/ 30 w 303361"/>
                <a:gd name="connsiteY1" fmla="*/ 424404 h 1410361"/>
                <a:gd name="connsiteX2" fmla="*/ 27811 w 303361"/>
                <a:gd name="connsiteY2" fmla="*/ 705391 h 1410361"/>
                <a:gd name="connsiteX3" fmla="*/ 148461 w 303361"/>
                <a:gd name="connsiteY3" fmla="*/ 1410241 h 1410361"/>
                <a:gd name="connsiteX4" fmla="*/ 275461 w 303361"/>
                <a:gd name="connsiteY4" fmla="*/ 756191 h 1410361"/>
                <a:gd name="connsiteX5" fmla="*/ 281811 w 303361"/>
                <a:gd name="connsiteY5" fmla="*/ 64041 h 1410361"/>
                <a:gd name="connsiteX6" fmla="*/ 21461 w 303361"/>
                <a:gd name="connsiteY6" fmla="*/ 76741 h 1410361"/>
                <a:gd name="connsiteX0" fmla="*/ 2887 w 284787"/>
                <a:gd name="connsiteY0" fmla="*/ 76741 h 1410361"/>
                <a:gd name="connsiteX1" fmla="*/ 7649 w 284787"/>
                <a:gd name="connsiteY1" fmla="*/ 426786 h 1410361"/>
                <a:gd name="connsiteX2" fmla="*/ 9237 w 284787"/>
                <a:gd name="connsiteY2" fmla="*/ 705391 h 1410361"/>
                <a:gd name="connsiteX3" fmla="*/ 129887 w 284787"/>
                <a:gd name="connsiteY3" fmla="*/ 1410241 h 1410361"/>
                <a:gd name="connsiteX4" fmla="*/ 256887 w 284787"/>
                <a:gd name="connsiteY4" fmla="*/ 756191 h 1410361"/>
                <a:gd name="connsiteX5" fmla="*/ 263237 w 284787"/>
                <a:gd name="connsiteY5" fmla="*/ 64041 h 1410361"/>
                <a:gd name="connsiteX6" fmla="*/ 2887 w 284787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1900"/>
                <a:gd name="connsiteY0" fmla="*/ 76741 h 1410361"/>
                <a:gd name="connsiteX1" fmla="*/ 4762 w 281900"/>
                <a:gd name="connsiteY1" fmla="*/ 426786 h 1410361"/>
                <a:gd name="connsiteX2" fmla="*/ 6350 w 281900"/>
                <a:gd name="connsiteY2" fmla="*/ 705391 h 1410361"/>
                <a:gd name="connsiteX3" fmla="*/ 127000 w 281900"/>
                <a:gd name="connsiteY3" fmla="*/ 1410241 h 1410361"/>
                <a:gd name="connsiteX4" fmla="*/ 254000 w 281900"/>
                <a:gd name="connsiteY4" fmla="*/ 756191 h 1410361"/>
                <a:gd name="connsiteX5" fmla="*/ 260350 w 281900"/>
                <a:gd name="connsiteY5" fmla="*/ 64041 h 1410361"/>
                <a:gd name="connsiteX6" fmla="*/ 0 w 281900"/>
                <a:gd name="connsiteY6" fmla="*/ 76741 h 1410361"/>
                <a:gd name="connsiteX0" fmla="*/ 0 w 288247"/>
                <a:gd name="connsiteY0" fmla="*/ 70849 h 1404349"/>
                <a:gd name="connsiteX1" fmla="*/ 4762 w 288247"/>
                <a:gd name="connsiteY1" fmla="*/ 420894 h 1404349"/>
                <a:gd name="connsiteX2" fmla="*/ 6350 w 288247"/>
                <a:gd name="connsiteY2" fmla="*/ 699499 h 1404349"/>
                <a:gd name="connsiteX3" fmla="*/ 127000 w 288247"/>
                <a:gd name="connsiteY3" fmla="*/ 1404349 h 1404349"/>
                <a:gd name="connsiteX4" fmla="*/ 265906 w 288247"/>
                <a:gd name="connsiteY4" fmla="*/ 700293 h 1404349"/>
                <a:gd name="connsiteX5" fmla="*/ 260350 w 288247"/>
                <a:gd name="connsiteY5" fmla="*/ 58149 h 1404349"/>
                <a:gd name="connsiteX6" fmla="*/ 0 w 288247"/>
                <a:gd name="connsiteY6" fmla="*/ 70849 h 1404349"/>
                <a:gd name="connsiteX0" fmla="*/ 0 w 280972"/>
                <a:gd name="connsiteY0" fmla="*/ 70849 h 1404349"/>
                <a:gd name="connsiteX1" fmla="*/ 4762 w 280972"/>
                <a:gd name="connsiteY1" fmla="*/ 420894 h 1404349"/>
                <a:gd name="connsiteX2" fmla="*/ 6350 w 280972"/>
                <a:gd name="connsiteY2" fmla="*/ 699499 h 1404349"/>
                <a:gd name="connsiteX3" fmla="*/ 127000 w 280972"/>
                <a:gd name="connsiteY3" fmla="*/ 1404349 h 1404349"/>
                <a:gd name="connsiteX4" fmla="*/ 249237 w 280972"/>
                <a:gd name="connsiteY4" fmla="*/ 700293 h 1404349"/>
                <a:gd name="connsiteX5" fmla="*/ 260350 w 280972"/>
                <a:gd name="connsiteY5" fmla="*/ 58149 h 1404349"/>
                <a:gd name="connsiteX6" fmla="*/ 0 w 280972"/>
                <a:gd name="connsiteY6" fmla="*/ 70849 h 1404349"/>
                <a:gd name="connsiteX0" fmla="*/ 0 w 280972"/>
                <a:gd name="connsiteY0" fmla="*/ 70849 h 1404349"/>
                <a:gd name="connsiteX1" fmla="*/ 4762 w 280972"/>
                <a:gd name="connsiteY1" fmla="*/ 420894 h 1404349"/>
                <a:gd name="connsiteX2" fmla="*/ 6350 w 280972"/>
                <a:gd name="connsiteY2" fmla="*/ 699499 h 1404349"/>
                <a:gd name="connsiteX3" fmla="*/ 127000 w 280972"/>
                <a:gd name="connsiteY3" fmla="*/ 1404349 h 1404349"/>
                <a:gd name="connsiteX4" fmla="*/ 249237 w 280972"/>
                <a:gd name="connsiteY4" fmla="*/ 700293 h 1404349"/>
                <a:gd name="connsiteX5" fmla="*/ 260350 w 280972"/>
                <a:gd name="connsiteY5" fmla="*/ 58149 h 1404349"/>
                <a:gd name="connsiteX6" fmla="*/ 0 w 280972"/>
                <a:gd name="connsiteY6" fmla="*/ 70849 h 1404349"/>
                <a:gd name="connsiteX0" fmla="*/ 0 w 276044"/>
                <a:gd name="connsiteY0" fmla="*/ 70849 h 1404349"/>
                <a:gd name="connsiteX1" fmla="*/ 4762 w 276044"/>
                <a:gd name="connsiteY1" fmla="*/ 420894 h 1404349"/>
                <a:gd name="connsiteX2" fmla="*/ 6350 w 276044"/>
                <a:gd name="connsiteY2" fmla="*/ 699499 h 1404349"/>
                <a:gd name="connsiteX3" fmla="*/ 127000 w 276044"/>
                <a:gd name="connsiteY3" fmla="*/ 1404349 h 1404349"/>
                <a:gd name="connsiteX4" fmla="*/ 249237 w 276044"/>
                <a:gd name="connsiteY4" fmla="*/ 700293 h 1404349"/>
                <a:gd name="connsiteX5" fmla="*/ 260350 w 276044"/>
                <a:gd name="connsiteY5" fmla="*/ 58149 h 1404349"/>
                <a:gd name="connsiteX6" fmla="*/ 0 w 276044"/>
                <a:gd name="connsiteY6" fmla="*/ 70849 h 1404349"/>
                <a:gd name="connsiteX0" fmla="*/ 0 w 260408"/>
                <a:gd name="connsiteY0" fmla="*/ 70849 h 1404349"/>
                <a:gd name="connsiteX1" fmla="*/ 4762 w 260408"/>
                <a:gd name="connsiteY1" fmla="*/ 420894 h 1404349"/>
                <a:gd name="connsiteX2" fmla="*/ 6350 w 260408"/>
                <a:gd name="connsiteY2" fmla="*/ 699499 h 1404349"/>
                <a:gd name="connsiteX3" fmla="*/ 127000 w 260408"/>
                <a:gd name="connsiteY3" fmla="*/ 1404349 h 1404349"/>
                <a:gd name="connsiteX4" fmla="*/ 249237 w 260408"/>
                <a:gd name="connsiteY4" fmla="*/ 700293 h 1404349"/>
                <a:gd name="connsiteX5" fmla="*/ 260350 w 260408"/>
                <a:gd name="connsiteY5" fmla="*/ 58149 h 1404349"/>
                <a:gd name="connsiteX6" fmla="*/ 0 w 260408"/>
                <a:gd name="connsiteY6" fmla="*/ 70849 h 1404349"/>
                <a:gd name="connsiteX0" fmla="*/ 0 w 260408"/>
                <a:gd name="connsiteY0" fmla="*/ 27410 h 1360910"/>
                <a:gd name="connsiteX1" fmla="*/ 4762 w 260408"/>
                <a:gd name="connsiteY1" fmla="*/ 377455 h 1360910"/>
                <a:gd name="connsiteX2" fmla="*/ 6350 w 260408"/>
                <a:gd name="connsiteY2" fmla="*/ 656060 h 1360910"/>
                <a:gd name="connsiteX3" fmla="*/ 127000 w 260408"/>
                <a:gd name="connsiteY3" fmla="*/ 1360910 h 1360910"/>
                <a:gd name="connsiteX4" fmla="*/ 249237 w 260408"/>
                <a:gd name="connsiteY4" fmla="*/ 656854 h 1360910"/>
                <a:gd name="connsiteX5" fmla="*/ 260350 w 260408"/>
                <a:gd name="connsiteY5" fmla="*/ 14710 h 1360910"/>
                <a:gd name="connsiteX6" fmla="*/ 0 w 260408"/>
                <a:gd name="connsiteY6" fmla="*/ 27410 h 1360910"/>
                <a:gd name="connsiteX0" fmla="*/ 0 w 260408"/>
                <a:gd name="connsiteY0" fmla="*/ 12700 h 1346200"/>
                <a:gd name="connsiteX1" fmla="*/ 4762 w 260408"/>
                <a:gd name="connsiteY1" fmla="*/ 362745 h 1346200"/>
                <a:gd name="connsiteX2" fmla="*/ 6350 w 260408"/>
                <a:gd name="connsiteY2" fmla="*/ 641350 h 1346200"/>
                <a:gd name="connsiteX3" fmla="*/ 127000 w 260408"/>
                <a:gd name="connsiteY3" fmla="*/ 1346200 h 1346200"/>
                <a:gd name="connsiteX4" fmla="*/ 249237 w 260408"/>
                <a:gd name="connsiteY4" fmla="*/ 642144 h 1346200"/>
                <a:gd name="connsiteX5" fmla="*/ 260350 w 260408"/>
                <a:gd name="connsiteY5" fmla="*/ 0 h 1346200"/>
                <a:gd name="connsiteX6" fmla="*/ 0 w 260408"/>
                <a:gd name="connsiteY6" fmla="*/ 12700 h 1346200"/>
                <a:gd name="connsiteX0" fmla="*/ 0 w 260408"/>
                <a:gd name="connsiteY0" fmla="*/ 12700 h 1346200"/>
                <a:gd name="connsiteX1" fmla="*/ 4762 w 260408"/>
                <a:gd name="connsiteY1" fmla="*/ 362745 h 1346200"/>
                <a:gd name="connsiteX2" fmla="*/ 6350 w 260408"/>
                <a:gd name="connsiteY2" fmla="*/ 641350 h 1346200"/>
                <a:gd name="connsiteX3" fmla="*/ 127000 w 260408"/>
                <a:gd name="connsiteY3" fmla="*/ 1346200 h 1346200"/>
                <a:gd name="connsiteX4" fmla="*/ 249237 w 260408"/>
                <a:gd name="connsiteY4" fmla="*/ 642144 h 1346200"/>
                <a:gd name="connsiteX5" fmla="*/ 260350 w 260408"/>
                <a:gd name="connsiteY5" fmla="*/ 0 h 1346200"/>
                <a:gd name="connsiteX6" fmla="*/ 0 w 260408"/>
                <a:gd name="connsiteY6" fmla="*/ 12700 h 1346200"/>
                <a:gd name="connsiteX0" fmla="*/ 0 w 262790"/>
                <a:gd name="connsiteY0" fmla="*/ 7937 h 1346200"/>
                <a:gd name="connsiteX1" fmla="*/ 7144 w 262790"/>
                <a:gd name="connsiteY1" fmla="*/ 362745 h 1346200"/>
                <a:gd name="connsiteX2" fmla="*/ 8732 w 262790"/>
                <a:gd name="connsiteY2" fmla="*/ 641350 h 1346200"/>
                <a:gd name="connsiteX3" fmla="*/ 129382 w 262790"/>
                <a:gd name="connsiteY3" fmla="*/ 1346200 h 1346200"/>
                <a:gd name="connsiteX4" fmla="*/ 251619 w 262790"/>
                <a:gd name="connsiteY4" fmla="*/ 642144 h 1346200"/>
                <a:gd name="connsiteX5" fmla="*/ 262732 w 262790"/>
                <a:gd name="connsiteY5" fmla="*/ 0 h 1346200"/>
                <a:gd name="connsiteX6" fmla="*/ 0 w 262790"/>
                <a:gd name="connsiteY6" fmla="*/ 7937 h 1346200"/>
                <a:gd name="connsiteX0" fmla="*/ 4021 w 257286"/>
                <a:gd name="connsiteY0" fmla="*/ 5555 h 1346200"/>
                <a:gd name="connsiteX1" fmla="*/ 1640 w 257286"/>
                <a:gd name="connsiteY1" fmla="*/ 362745 h 1346200"/>
                <a:gd name="connsiteX2" fmla="*/ 3228 w 257286"/>
                <a:gd name="connsiteY2" fmla="*/ 641350 h 1346200"/>
                <a:gd name="connsiteX3" fmla="*/ 123878 w 257286"/>
                <a:gd name="connsiteY3" fmla="*/ 1346200 h 1346200"/>
                <a:gd name="connsiteX4" fmla="*/ 246115 w 257286"/>
                <a:gd name="connsiteY4" fmla="*/ 642144 h 1346200"/>
                <a:gd name="connsiteX5" fmla="*/ 257228 w 257286"/>
                <a:gd name="connsiteY5" fmla="*/ 0 h 1346200"/>
                <a:gd name="connsiteX6" fmla="*/ 4021 w 257286"/>
                <a:gd name="connsiteY6" fmla="*/ 5555 h 1346200"/>
                <a:gd name="connsiteX0" fmla="*/ 4021 w 257286"/>
                <a:gd name="connsiteY0" fmla="*/ 70 h 2948535"/>
                <a:gd name="connsiteX1" fmla="*/ 1640 w 257286"/>
                <a:gd name="connsiteY1" fmla="*/ 1965080 h 2948535"/>
                <a:gd name="connsiteX2" fmla="*/ 3228 w 257286"/>
                <a:gd name="connsiteY2" fmla="*/ 2243685 h 2948535"/>
                <a:gd name="connsiteX3" fmla="*/ 123878 w 257286"/>
                <a:gd name="connsiteY3" fmla="*/ 2948535 h 2948535"/>
                <a:gd name="connsiteX4" fmla="*/ 246115 w 257286"/>
                <a:gd name="connsiteY4" fmla="*/ 2244479 h 2948535"/>
                <a:gd name="connsiteX5" fmla="*/ 257228 w 257286"/>
                <a:gd name="connsiteY5" fmla="*/ 1602335 h 2948535"/>
                <a:gd name="connsiteX6" fmla="*/ 4021 w 257286"/>
                <a:gd name="connsiteY6" fmla="*/ 70 h 2948535"/>
                <a:gd name="connsiteX0" fmla="*/ 4021 w 257286"/>
                <a:gd name="connsiteY0" fmla="*/ 188435 h 3136900"/>
                <a:gd name="connsiteX1" fmla="*/ 1640 w 257286"/>
                <a:gd name="connsiteY1" fmla="*/ 2153445 h 3136900"/>
                <a:gd name="connsiteX2" fmla="*/ 3228 w 257286"/>
                <a:gd name="connsiteY2" fmla="*/ 2432050 h 3136900"/>
                <a:gd name="connsiteX3" fmla="*/ 123878 w 257286"/>
                <a:gd name="connsiteY3" fmla="*/ 3136900 h 3136900"/>
                <a:gd name="connsiteX4" fmla="*/ 246115 w 257286"/>
                <a:gd name="connsiteY4" fmla="*/ 2432844 h 3136900"/>
                <a:gd name="connsiteX5" fmla="*/ 257228 w 257286"/>
                <a:gd name="connsiteY5" fmla="*/ 0 h 3136900"/>
                <a:gd name="connsiteX6" fmla="*/ 4021 w 257286"/>
                <a:gd name="connsiteY6" fmla="*/ 188435 h 3136900"/>
                <a:gd name="connsiteX0" fmla="*/ 4021 w 246115"/>
                <a:gd name="connsiteY0" fmla="*/ 188435 h 3136900"/>
                <a:gd name="connsiteX1" fmla="*/ 1640 w 246115"/>
                <a:gd name="connsiteY1" fmla="*/ 2153445 h 3136900"/>
                <a:gd name="connsiteX2" fmla="*/ 3228 w 246115"/>
                <a:gd name="connsiteY2" fmla="*/ 2432050 h 3136900"/>
                <a:gd name="connsiteX3" fmla="*/ 123878 w 246115"/>
                <a:gd name="connsiteY3" fmla="*/ 3136900 h 3136900"/>
                <a:gd name="connsiteX4" fmla="*/ 246115 w 246115"/>
                <a:gd name="connsiteY4" fmla="*/ 2432844 h 3136900"/>
                <a:gd name="connsiteX5" fmla="*/ 245321 w 246115"/>
                <a:gd name="connsiteY5" fmla="*/ 0 h 3136900"/>
                <a:gd name="connsiteX6" fmla="*/ 4021 w 246115"/>
                <a:gd name="connsiteY6" fmla="*/ 188435 h 3136900"/>
                <a:gd name="connsiteX0" fmla="*/ 11539 w 246489"/>
                <a:gd name="connsiteY0" fmla="*/ 3430 h 3142395"/>
                <a:gd name="connsiteX1" fmla="*/ 2014 w 246489"/>
                <a:gd name="connsiteY1" fmla="*/ 2158940 h 3142395"/>
                <a:gd name="connsiteX2" fmla="*/ 3602 w 246489"/>
                <a:gd name="connsiteY2" fmla="*/ 2437545 h 3142395"/>
                <a:gd name="connsiteX3" fmla="*/ 124252 w 246489"/>
                <a:gd name="connsiteY3" fmla="*/ 3142395 h 3142395"/>
                <a:gd name="connsiteX4" fmla="*/ 246489 w 246489"/>
                <a:gd name="connsiteY4" fmla="*/ 2438339 h 3142395"/>
                <a:gd name="connsiteX5" fmla="*/ 245695 w 246489"/>
                <a:gd name="connsiteY5" fmla="*/ 5495 h 3142395"/>
                <a:gd name="connsiteX6" fmla="*/ 11539 w 246489"/>
                <a:gd name="connsiteY6" fmla="*/ 3430 h 3142395"/>
                <a:gd name="connsiteX0" fmla="*/ 11539 w 246489"/>
                <a:gd name="connsiteY0" fmla="*/ 0 h 3138965"/>
                <a:gd name="connsiteX1" fmla="*/ 2014 w 246489"/>
                <a:gd name="connsiteY1" fmla="*/ 2155510 h 3138965"/>
                <a:gd name="connsiteX2" fmla="*/ 3602 w 246489"/>
                <a:gd name="connsiteY2" fmla="*/ 2434115 h 3138965"/>
                <a:gd name="connsiteX3" fmla="*/ 124252 w 246489"/>
                <a:gd name="connsiteY3" fmla="*/ 3138965 h 3138965"/>
                <a:gd name="connsiteX4" fmla="*/ 246489 w 246489"/>
                <a:gd name="connsiteY4" fmla="*/ 2434909 h 3138965"/>
                <a:gd name="connsiteX5" fmla="*/ 245695 w 246489"/>
                <a:gd name="connsiteY5" fmla="*/ 2065 h 3138965"/>
                <a:gd name="connsiteX6" fmla="*/ 11539 w 246489"/>
                <a:gd name="connsiteY6" fmla="*/ 0 h 313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489" h="3138965">
                  <a:moveTo>
                    <a:pt x="11539" y="0"/>
                  </a:moveTo>
                  <a:cubicBezTo>
                    <a:pt x="16963" y="129116"/>
                    <a:pt x="3337" y="1749824"/>
                    <a:pt x="2014" y="2155510"/>
                  </a:cubicBezTo>
                  <a:cubicBezTo>
                    <a:pt x="691" y="2561196"/>
                    <a:pt x="-2484" y="2324974"/>
                    <a:pt x="3602" y="2434115"/>
                  </a:cubicBezTo>
                  <a:cubicBezTo>
                    <a:pt x="54931" y="2862343"/>
                    <a:pt x="83771" y="3138833"/>
                    <a:pt x="124252" y="3138965"/>
                  </a:cubicBezTo>
                  <a:cubicBezTo>
                    <a:pt x="164733" y="3139097"/>
                    <a:pt x="231408" y="2783101"/>
                    <a:pt x="246489" y="2434909"/>
                  </a:cubicBezTo>
                  <a:cubicBezTo>
                    <a:pt x="244902" y="2417711"/>
                    <a:pt x="246754" y="121260"/>
                    <a:pt x="245695" y="2065"/>
                  </a:cubicBezTo>
                  <a:cubicBezTo>
                    <a:pt x="182725" y="13839"/>
                    <a:pt x="82315" y="4233"/>
                    <a:pt x="11539" y="0"/>
                  </a:cubicBezTo>
                  <a:close/>
                </a:path>
              </a:pathLst>
            </a:custGeom>
            <a:gradFill flip="none" rotWithShape="1">
              <a:gsLst>
                <a:gs pos="37000">
                  <a:schemeClr val="bg1">
                    <a:lumMod val="98000"/>
                    <a:lumOff val="2000"/>
                  </a:schemeClr>
                </a:gs>
                <a:gs pos="0">
                  <a:srgbClr val="5E5E5E"/>
                </a:gs>
                <a:gs pos="19000">
                  <a:srgbClr val="878787"/>
                </a:gs>
                <a:gs pos="54000">
                  <a:srgbClr val="AFAFAF"/>
                </a:gs>
                <a:gs pos="100000">
                  <a:srgbClr val="5E5E5E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3" name="Овал 32">
              <a:extLst>
                <a:ext uri="{FF2B5EF4-FFF2-40B4-BE49-F238E27FC236}">
                  <a16:creationId xmlns:a16="http://schemas.microsoft.com/office/drawing/2014/main" id="{00BD12D0-6A32-B62C-C2CF-87810E6BA170}"/>
                </a:ext>
              </a:extLst>
            </p:cNvPr>
            <p:cNvSpPr/>
            <p:nvPr/>
          </p:nvSpPr>
          <p:spPr>
            <a:xfrm>
              <a:off x="5912112" y="2243770"/>
              <a:ext cx="98220" cy="5416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CD30DF58-B8EB-CA60-2209-9D54DF806702}"/>
              </a:ext>
            </a:extLst>
          </p:cNvPr>
          <p:cNvGrpSpPr/>
          <p:nvPr/>
        </p:nvGrpSpPr>
        <p:grpSpPr>
          <a:xfrm>
            <a:off x="-2" y="1719263"/>
            <a:ext cx="6750844" cy="326695"/>
            <a:chOff x="-2" y="1719263"/>
            <a:chExt cx="6750844" cy="326695"/>
          </a:xfrm>
        </p:grpSpPr>
        <p:sp>
          <p:nvSpPr>
            <p:cNvPr id="17" name="Трапеция 16">
              <a:extLst>
                <a:ext uri="{FF2B5EF4-FFF2-40B4-BE49-F238E27FC236}">
                  <a16:creationId xmlns:a16="http://schemas.microsoft.com/office/drawing/2014/main" id="{D2EA0746-65BD-766E-38D4-16536181EFB9}"/>
                </a:ext>
              </a:extLst>
            </p:cNvPr>
            <p:cNvSpPr/>
            <p:nvPr/>
          </p:nvSpPr>
          <p:spPr>
            <a:xfrm>
              <a:off x="4274344" y="1719263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" name="Трапеция 17">
              <a:extLst>
                <a:ext uri="{FF2B5EF4-FFF2-40B4-BE49-F238E27FC236}">
                  <a16:creationId xmlns:a16="http://schemas.microsoft.com/office/drawing/2014/main" id="{54E5BD6F-DB5B-E341-EAF5-39725F87F297}"/>
                </a:ext>
              </a:extLst>
            </p:cNvPr>
            <p:cNvSpPr/>
            <p:nvPr/>
          </p:nvSpPr>
          <p:spPr>
            <a:xfrm rot="10800000">
              <a:off x="4274344" y="1881188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" name="Трапеция 19">
              <a:extLst>
                <a:ext uri="{FF2B5EF4-FFF2-40B4-BE49-F238E27FC236}">
                  <a16:creationId xmlns:a16="http://schemas.microsoft.com/office/drawing/2014/main" id="{1727837D-A77C-81A4-66E6-704BD368C1B0}"/>
                </a:ext>
              </a:extLst>
            </p:cNvPr>
            <p:cNvSpPr/>
            <p:nvPr/>
          </p:nvSpPr>
          <p:spPr>
            <a:xfrm>
              <a:off x="0" y="1721167"/>
              <a:ext cx="4100513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" name="Трапеция 20">
              <a:extLst>
                <a:ext uri="{FF2B5EF4-FFF2-40B4-BE49-F238E27FC236}">
                  <a16:creationId xmlns:a16="http://schemas.microsoft.com/office/drawing/2014/main" id="{3E3FC116-2B06-2EF0-9AC3-FD6BF8E475D0}"/>
                </a:ext>
              </a:extLst>
            </p:cNvPr>
            <p:cNvSpPr/>
            <p:nvPr/>
          </p:nvSpPr>
          <p:spPr>
            <a:xfrm rot="10800000">
              <a:off x="-2" y="1884033"/>
              <a:ext cx="4100513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" name="Трапеция 1">
              <a:extLst>
                <a:ext uri="{FF2B5EF4-FFF2-40B4-BE49-F238E27FC236}">
                  <a16:creationId xmlns:a16="http://schemas.microsoft.com/office/drawing/2014/main" id="{FC92C904-5B24-FC9D-C05B-C9D7334475F8}"/>
                </a:ext>
              </a:extLst>
            </p:cNvPr>
            <p:cNvSpPr/>
            <p:nvPr/>
          </p:nvSpPr>
          <p:spPr>
            <a:xfrm>
              <a:off x="5157787" y="1719264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" name="Трапеция 2">
              <a:extLst>
                <a:ext uri="{FF2B5EF4-FFF2-40B4-BE49-F238E27FC236}">
                  <a16:creationId xmlns:a16="http://schemas.microsoft.com/office/drawing/2014/main" id="{B9A76403-C035-199D-954A-1282F66B6C04}"/>
                </a:ext>
              </a:extLst>
            </p:cNvPr>
            <p:cNvSpPr/>
            <p:nvPr/>
          </p:nvSpPr>
          <p:spPr>
            <a:xfrm rot="10800000">
              <a:off x="5157787" y="1881189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" name="Трапеция 3">
              <a:extLst>
                <a:ext uri="{FF2B5EF4-FFF2-40B4-BE49-F238E27FC236}">
                  <a16:creationId xmlns:a16="http://schemas.microsoft.com/office/drawing/2014/main" id="{ADFF99E1-88DA-535A-ECD1-60531E706130}"/>
                </a:ext>
              </a:extLst>
            </p:cNvPr>
            <p:cNvSpPr/>
            <p:nvPr/>
          </p:nvSpPr>
          <p:spPr>
            <a:xfrm>
              <a:off x="6041230" y="1719265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Трапеция 4">
              <a:extLst>
                <a:ext uri="{FF2B5EF4-FFF2-40B4-BE49-F238E27FC236}">
                  <a16:creationId xmlns:a16="http://schemas.microsoft.com/office/drawing/2014/main" id="{A6F9A12C-1117-AF20-5F2D-2CF35C4E8A36}"/>
                </a:ext>
              </a:extLst>
            </p:cNvPr>
            <p:cNvSpPr/>
            <p:nvPr/>
          </p:nvSpPr>
          <p:spPr>
            <a:xfrm rot="10800000">
              <a:off x="6041230" y="1881190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56" name="Группа 55">
            <a:extLst>
              <a:ext uri="{FF2B5EF4-FFF2-40B4-BE49-F238E27FC236}">
                <a16:creationId xmlns:a16="http://schemas.microsoft.com/office/drawing/2014/main" id="{EB16D2BC-D6CD-7492-B265-525DE204378F}"/>
              </a:ext>
            </a:extLst>
          </p:cNvPr>
          <p:cNvGrpSpPr/>
          <p:nvPr/>
        </p:nvGrpSpPr>
        <p:grpSpPr>
          <a:xfrm>
            <a:off x="6625118" y="1719728"/>
            <a:ext cx="4796828" cy="331853"/>
            <a:chOff x="6625118" y="1719728"/>
            <a:chExt cx="4796828" cy="331853"/>
          </a:xfrm>
        </p:grpSpPr>
        <p:sp>
          <p:nvSpPr>
            <p:cNvPr id="24" name="Трапеция 23">
              <a:extLst>
                <a:ext uri="{FF2B5EF4-FFF2-40B4-BE49-F238E27FC236}">
                  <a16:creationId xmlns:a16="http://schemas.microsoft.com/office/drawing/2014/main" id="{B1A04633-7468-393A-90FE-726BC5974DA7}"/>
                </a:ext>
              </a:extLst>
            </p:cNvPr>
            <p:cNvSpPr/>
            <p:nvPr/>
          </p:nvSpPr>
          <p:spPr>
            <a:xfrm>
              <a:off x="6625118" y="1719728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" name="Трапеция 26">
              <a:extLst>
                <a:ext uri="{FF2B5EF4-FFF2-40B4-BE49-F238E27FC236}">
                  <a16:creationId xmlns:a16="http://schemas.microsoft.com/office/drawing/2014/main" id="{15E0F0B8-2EE0-84DB-5D58-05EBD3308B09}"/>
                </a:ext>
              </a:extLst>
            </p:cNvPr>
            <p:cNvSpPr/>
            <p:nvPr/>
          </p:nvSpPr>
          <p:spPr>
            <a:xfrm rot="10800000">
              <a:off x="6625118" y="1881653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" name="Трапеция 27">
              <a:extLst>
                <a:ext uri="{FF2B5EF4-FFF2-40B4-BE49-F238E27FC236}">
                  <a16:creationId xmlns:a16="http://schemas.microsoft.com/office/drawing/2014/main" id="{ADE7E8AE-4EE3-FF26-02F3-BD2E1EA1C186}"/>
                </a:ext>
              </a:extLst>
            </p:cNvPr>
            <p:cNvSpPr/>
            <p:nvPr/>
          </p:nvSpPr>
          <p:spPr>
            <a:xfrm>
              <a:off x="7209006" y="1720191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" name="Трапеция 28">
              <a:extLst>
                <a:ext uri="{FF2B5EF4-FFF2-40B4-BE49-F238E27FC236}">
                  <a16:creationId xmlns:a16="http://schemas.microsoft.com/office/drawing/2014/main" id="{2131C993-6CD9-C0B6-F9B3-94CEB5C7B318}"/>
                </a:ext>
              </a:extLst>
            </p:cNvPr>
            <p:cNvSpPr/>
            <p:nvPr/>
          </p:nvSpPr>
          <p:spPr>
            <a:xfrm rot="10800000">
              <a:off x="7209006" y="1882116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Трапеция 29">
              <a:extLst>
                <a:ext uri="{FF2B5EF4-FFF2-40B4-BE49-F238E27FC236}">
                  <a16:creationId xmlns:a16="http://schemas.microsoft.com/office/drawing/2014/main" id="{8839A1BB-6577-2425-B6DB-414273C5E939}"/>
                </a:ext>
              </a:extLst>
            </p:cNvPr>
            <p:cNvSpPr/>
            <p:nvPr/>
          </p:nvSpPr>
          <p:spPr>
            <a:xfrm>
              <a:off x="7792894" y="1720654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1" name="Трапеция 30">
              <a:extLst>
                <a:ext uri="{FF2B5EF4-FFF2-40B4-BE49-F238E27FC236}">
                  <a16:creationId xmlns:a16="http://schemas.microsoft.com/office/drawing/2014/main" id="{CA9927A5-BAA1-459F-F280-3A66BBD1F1BC}"/>
                </a:ext>
              </a:extLst>
            </p:cNvPr>
            <p:cNvSpPr/>
            <p:nvPr/>
          </p:nvSpPr>
          <p:spPr>
            <a:xfrm rot="10800000">
              <a:off x="7792894" y="1882579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Трапеция 37">
              <a:extLst>
                <a:ext uri="{FF2B5EF4-FFF2-40B4-BE49-F238E27FC236}">
                  <a16:creationId xmlns:a16="http://schemas.microsoft.com/office/drawing/2014/main" id="{10E74D99-9F52-CE83-9251-9688370400EF}"/>
                </a:ext>
              </a:extLst>
            </p:cNvPr>
            <p:cNvSpPr/>
            <p:nvPr/>
          </p:nvSpPr>
          <p:spPr>
            <a:xfrm>
              <a:off x="8376782" y="1721117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Трапеция 38">
              <a:extLst>
                <a:ext uri="{FF2B5EF4-FFF2-40B4-BE49-F238E27FC236}">
                  <a16:creationId xmlns:a16="http://schemas.microsoft.com/office/drawing/2014/main" id="{6B5B6391-81F1-D286-BCDF-2E9AFA738F09}"/>
                </a:ext>
              </a:extLst>
            </p:cNvPr>
            <p:cNvSpPr/>
            <p:nvPr/>
          </p:nvSpPr>
          <p:spPr>
            <a:xfrm rot="10800000">
              <a:off x="8376782" y="1883042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Трапеция 39">
              <a:extLst>
                <a:ext uri="{FF2B5EF4-FFF2-40B4-BE49-F238E27FC236}">
                  <a16:creationId xmlns:a16="http://schemas.microsoft.com/office/drawing/2014/main" id="{A75601C8-196B-353E-7865-8C92618065AB}"/>
                </a:ext>
              </a:extLst>
            </p:cNvPr>
            <p:cNvSpPr/>
            <p:nvPr/>
          </p:nvSpPr>
          <p:spPr>
            <a:xfrm>
              <a:off x="8960670" y="1721580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" name="Трапеция 40">
              <a:extLst>
                <a:ext uri="{FF2B5EF4-FFF2-40B4-BE49-F238E27FC236}">
                  <a16:creationId xmlns:a16="http://schemas.microsoft.com/office/drawing/2014/main" id="{EE5F876C-A8F4-4F84-54CF-50BF1D7B24CD}"/>
                </a:ext>
              </a:extLst>
            </p:cNvPr>
            <p:cNvSpPr/>
            <p:nvPr/>
          </p:nvSpPr>
          <p:spPr>
            <a:xfrm rot="10800000">
              <a:off x="8960670" y="1883505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Трапеция 41">
              <a:extLst>
                <a:ext uri="{FF2B5EF4-FFF2-40B4-BE49-F238E27FC236}">
                  <a16:creationId xmlns:a16="http://schemas.microsoft.com/office/drawing/2014/main" id="{406FA9C9-4F6D-3D7E-24DF-A0F518121055}"/>
                </a:ext>
              </a:extLst>
            </p:cNvPr>
            <p:cNvSpPr/>
            <p:nvPr/>
          </p:nvSpPr>
          <p:spPr>
            <a:xfrm>
              <a:off x="9544558" y="1726805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3" name="Трапеция 42">
              <a:extLst>
                <a:ext uri="{FF2B5EF4-FFF2-40B4-BE49-F238E27FC236}">
                  <a16:creationId xmlns:a16="http://schemas.microsoft.com/office/drawing/2014/main" id="{1FBF7050-A150-E38F-CD66-BD51CD8DF0FE}"/>
                </a:ext>
              </a:extLst>
            </p:cNvPr>
            <p:cNvSpPr/>
            <p:nvPr/>
          </p:nvSpPr>
          <p:spPr>
            <a:xfrm rot="10800000">
              <a:off x="9544558" y="1888730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Трапеция 43">
              <a:extLst>
                <a:ext uri="{FF2B5EF4-FFF2-40B4-BE49-F238E27FC236}">
                  <a16:creationId xmlns:a16="http://schemas.microsoft.com/office/drawing/2014/main" id="{D5EE3A38-88C5-6F77-E8F1-7F48A141811E}"/>
                </a:ext>
              </a:extLst>
            </p:cNvPr>
            <p:cNvSpPr/>
            <p:nvPr/>
          </p:nvSpPr>
          <p:spPr>
            <a:xfrm>
              <a:off x="10128446" y="1727268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5" name="Трапеция 44">
              <a:extLst>
                <a:ext uri="{FF2B5EF4-FFF2-40B4-BE49-F238E27FC236}">
                  <a16:creationId xmlns:a16="http://schemas.microsoft.com/office/drawing/2014/main" id="{448BCCBC-2DAC-C0DE-3357-8DD295705F3E}"/>
                </a:ext>
              </a:extLst>
            </p:cNvPr>
            <p:cNvSpPr/>
            <p:nvPr/>
          </p:nvSpPr>
          <p:spPr>
            <a:xfrm rot="10800000">
              <a:off x="10128446" y="1889193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6" name="Трапеция 45">
              <a:extLst>
                <a:ext uri="{FF2B5EF4-FFF2-40B4-BE49-F238E27FC236}">
                  <a16:creationId xmlns:a16="http://schemas.microsoft.com/office/drawing/2014/main" id="{61DC1834-0F3D-C82B-9959-F3415C9CADAD}"/>
                </a:ext>
              </a:extLst>
            </p:cNvPr>
            <p:cNvSpPr/>
            <p:nvPr/>
          </p:nvSpPr>
          <p:spPr>
            <a:xfrm>
              <a:off x="10712334" y="1727731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A8D18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Трапеция 46">
              <a:extLst>
                <a:ext uri="{FF2B5EF4-FFF2-40B4-BE49-F238E27FC236}">
                  <a16:creationId xmlns:a16="http://schemas.microsoft.com/office/drawing/2014/main" id="{5F7C091E-3AC4-6652-FEB9-79D3A2A01EC9}"/>
                </a:ext>
              </a:extLst>
            </p:cNvPr>
            <p:cNvSpPr/>
            <p:nvPr/>
          </p:nvSpPr>
          <p:spPr>
            <a:xfrm rot="10800000">
              <a:off x="10712334" y="1889656"/>
              <a:ext cx="709612" cy="161925"/>
            </a:xfrm>
            <a:prstGeom prst="trapezoid">
              <a:avLst>
                <a:gd name="adj" fmla="val 38235"/>
              </a:avLst>
            </a:prstGeom>
            <a:solidFill>
              <a:srgbClr val="53823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48" name="Трапеция 47">
            <a:extLst>
              <a:ext uri="{FF2B5EF4-FFF2-40B4-BE49-F238E27FC236}">
                <a16:creationId xmlns:a16="http://schemas.microsoft.com/office/drawing/2014/main" id="{04766246-CE89-F9A8-F801-DA7D8E3ED460}"/>
              </a:ext>
            </a:extLst>
          </p:cNvPr>
          <p:cNvSpPr/>
          <p:nvPr/>
        </p:nvSpPr>
        <p:spPr>
          <a:xfrm>
            <a:off x="11296222" y="1718669"/>
            <a:ext cx="709612" cy="161925"/>
          </a:xfrm>
          <a:prstGeom prst="trapezoid">
            <a:avLst>
              <a:gd name="adj" fmla="val 38235"/>
            </a:avLst>
          </a:prstGeom>
          <a:solidFill>
            <a:srgbClr val="A8D1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9" name="Трапеция 48">
            <a:extLst>
              <a:ext uri="{FF2B5EF4-FFF2-40B4-BE49-F238E27FC236}">
                <a16:creationId xmlns:a16="http://schemas.microsoft.com/office/drawing/2014/main" id="{2966268B-5823-FE3B-B52E-EF21C311C5D8}"/>
              </a:ext>
            </a:extLst>
          </p:cNvPr>
          <p:cNvSpPr/>
          <p:nvPr/>
        </p:nvSpPr>
        <p:spPr>
          <a:xfrm rot="10800000">
            <a:off x="11296222" y="1880594"/>
            <a:ext cx="709612" cy="161925"/>
          </a:xfrm>
          <a:prstGeom prst="trapezoid">
            <a:avLst>
              <a:gd name="adj" fmla="val 3823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0" name="Трапеция 49">
            <a:extLst>
              <a:ext uri="{FF2B5EF4-FFF2-40B4-BE49-F238E27FC236}">
                <a16:creationId xmlns:a16="http://schemas.microsoft.com/office/drawing/2014/main" id="{7236662D-CFE5-0D22-5BEA-E7492131F154}"/>
              </a:ext>
            </a:extLst>
          </p:cNvPr>
          <p:cNvSpPr/>
          <p:nvPr/>
        </p:nvSpPr>
        <p:spPr>
          <a:xfrm>
            <a:off x="11880110" y="1719132"/>
            <a:ext cx="709612" cy="161925"/>
          </a:xfrm>
          <a:prstGeom prst="trapezoid">
            <a:avLst>
              <a:gd name="adj" fmla="val 38235"/>
            </a:avLst>
          </a:prstGeom>
          <a:solidFill>
            <a:srgbClr val="A8D1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1" name="Трапеция 50">
            <a:extLst>
              <a:ext uri="{FF2B5EF4-FFF2-40B4-BE49-F238E27FC236}">
                <a16:creationId xmlns:a16="http://schemas.microsoft.com/office/drawing/2014/main" id="{2A63C70E-BFA5-5A65-0BC5-D3CBA14F8D60}"/>
              </a:ext>
            </a:extLst>
          </p:cNvPr>
          <p:cNvSpPr/>
          <p:nvPr/>
        </p:nvSpPr>
        <p:spPr>
          <a:xfrm rot="10800000">
            <a:off x="11880110" y="1881057"/>
            <a:ext cx="709612" cy="161925"/>
          </a:xfrm>
          <a:prstGeom prst="trapezoid">
            <a:avLst>
              <a:gd name="adj" fmla="val 38235"/>
            </a:avLst>
          </a:prstGeom>
          <a:solidFill>
            <a:srgbClr val="53823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C40DB014-858D-D099-2DBE-A996EAF05BF8}"/>
              </a:ext>
            </a:extLst>
          </p:cNvPr>
          <p:cNvSpPr/>
          <p:nvPr/>
        </p:nvSpPr>
        <p:spPr>
          <a:xfrm>
            <a:off x="8679655" y="0"/>
            <a:ext cx="351234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59" name="Полилиния: фигура 58">
            <a:extLst>
              <a:ext uri="{FF2B5EF4-FFF2-40B4-BE49-F238E27FC236}">
                <a16:creationId xmlns:a16="http://schemas.microsoft.com/office/drawing/2014/main" id="{4768CB7B-C343-C8EC-AA3C-E058E634BF54}"/>
              </a:ext>
            </a:extLst>
          </p:cNvPr>
          <p:cNvSpPr/>
          <p:nvPr/>
        </p:nvSpPr>
        <p:spPr>
          <a:xfrm rot="8145884">
            <a:off x="4465420" y="2853926"/>
            <a:ext cx="3200199" cy="3138965"/>
          </a:xfrm>
          <a:custGeom>
            <a:avLst/>
            <a:gdLst>
              <a:gd name="connsiteX0" fmla="*/ 3338526 w 3635542"/>
              <a:gd name="connsiteY0" fmla="*/ 134132 h 641491"/>
              <a:gd name="connsiteX1" fmla="*/ 182576 w 3635542"/>
              <a:gd name="connsiteY1" fmla="*/ 45232 h 641491"/>
              <a:gd name="connsiteX2" fmla="*/ 385776 w 3635542"/>
              <a:gd name="connsiteY2" fmla="*/ 229382 h 641491"/>
              <a:gd name="connsiteX3" fmla="*/ 430226 w 3635542"/>
              <a:gd name="connsiteY3" fmla="*/ 7132 h 641491"/>
              <a:gd name="connsiteX4" fmla="*/ 754076 w 3635542"/>
              <a:gd name="connsiteY4" fmla="*/ 553232 h 641491"/>
              <a:gd name="connsiteX5" fmla="*/ 925526 w 3635542"/>
              <a:gd name="connsiteY5" fmla="*/ 597682 h 641491"/>
              <a:gd name="connsiteX6" fmla="*/ 3230576 w 3635542"/>
              <a:gd name="connsiteY6" fmla="*/ 121432 h 641491"/>
              <a:gd name="connsiteX7" fmla="*/ 3338526 w 3635542"/>
              <a:gd name="connsiteY7" fmla="*/ 134132 h 641491"/>
              <a:gd name="connsiteX0" fmla="*/ 3338526 w 3518133"/>
              <a:gd name="connsiteY0" fmla="*/ 236247 h 743606"/>
              <a:gd name="connsiteX1" fmla="*/ 182576 w 3518133"/>
              <a:gd name="connsiteY1" fmla="*/ 147347 h 743606"/>
              <a:gd name="connsiteX2" fmla="*/ 385776 w 3518133"/>
              <a:gd name="connsiteY2" fmla="*/ 331497 h 743606"/>
              <a:gd name="connsiteX3" fmla="*/ 430226 w 3518133"/>
              <a:gd name="connsiteY3" fmla="*/ 109247 h 743606"/>
              <a:gd name="connsiteX4" fmla="*/ 754076 w 3518133"/>
              <a:gd name="connsiteY4" fmla="*/ 655347 h 743606"/>
              <a:gd name="connsiteX5" fmla="*/ 925526 w 3518133"/>
              <a:gd name="connsiteY5" fmla="*/ 699797 h 743606"/>
              <a:gd name="connsiteX6" fmla="*/ 3230576 w 3518133"/>
              <a:gd name="connsiteY6" fmla="*/ 223547 h 743606"/>
              <a:gd name="connsiteX7" fmla="*/ 3338526 w 3518133"/>
              <a:gd name="connsiteY7" fmla="*/ 236247 h 743606"/>
              <a:gd name="connsiteX0" fmla="*/ 3338526 w 3524306"/>
              <a:gd name="connsiteY0" fmla="*/ 277897 h 785256"/>
              <a:gd name="connsiteX1" fmla="*/ 182576 w 3524306"/>
              <a:gd name="connsiteY1" fmla="*/ 188997 h 785256"/>
              <a:gd name="connsiteX2" fmla="*/ 385776 w 3524306"/>
              <a:gd name="connsiteY2" fmla="*/ 373147 h 785256"/>
              <a:gd name="connsiteX3" fmla="*/ 430226 w 3524306"/>
              <a:gd name="connsiteY3" fmla="*/ 150897 h 785256"/>
              <a:gd name="connsiteX4" fmla="*/ 754076 w 3524306"/>
              <a:gd name="connsiteY4" fmla="*/ 696997 h 785256"/>
              <a:gd name="connsiteX5" fmla="*/ 925526 w 3524306"/>
              <a:gd name="connsiteY5" fmla="*/ 741447 h 785256"/>
              <a:gd name="connsiteX6" fmla="*/ 3230576 w 3524306"/>
              <a:gd name="connsiteY6" fmla="*/ 265197 h 785256"/>
              <a:gd name="connsiteX7" fmla="*/ 3338526 w 3524306"/>
              <a:gd name="connsiteY7" fmla="*/ 277897 h 785256"/>
              <a:gd name="connsiteX0" fmla="*/ 3173859 w 3359639"/>
              <a:gd name="connsiteY0" fmla="*/ 548446 h 1055805"/>
              <a:gd name="connsiteX1" fmla="*/ 17909 w 3359639"/>
              <a:gd name="connsiteY1" fmla="*/ 459546 h 1055805"/>
              <a:gd name="connsiteX2" fmla="*/ 221109 w 3359639"/>
              <a:gd name="connsiteY2" fmla="*/ 643696 h 1055805"/>
              <a:gd name="connsiteX3" fmla="*/ 265559 w 3359639"/>
              <a:gd name="connsiteY3" fmla="*/ 421446 h 1055805"/>
              <a:gd name="connsiteX4" fmla="*/ 589409 w 3359639"/>
              <a:gd name="connsiteY4" fmla="*/ 967546 h 1055805"/>
              <a:gd name="connsiteX5" fmla="*/ 760859 w 3359639"/>
              <a:gd name="connsiteY5" fmla="*/ 1011996 h 1055805"/>
              <a:gd name="connsiteX6" fmla="*/ 3065909 w 3359639"/>
              <a:gd name="connsiteY6" fmla="*/ 535746 h 1055805"/>
              <a:gd name="connsiteX7" fmla="*/ 3173859 w 3359639"/>
              <a:gd name="connsiteY7" fmla="*/ 548446 h 1055805"/>
              <a:gd name="connsiteX0" fmla="*/ 3157804 w 3343584"/>
              <a:gd name="connsiteY0" fmla="*/ 540250 h 1047609"/>
              <a:gd name="connsiteX1" fmla="*/ 1854 w 3343584"/>
              <a:gd name="connsiteY1" fmla="*/ 451350 h 1047609"/>
              <a:gd name="connsiteX2" fmla="*/ 205054 w 3343584"/>
              <a:gd name="connsiteY2" fmla="*/ 635500 h 1047609"/>
              <a:gd name="connsiteX3" fmla="*/ 249504 w 3343584"/>
              <a:gd name="connsiteY3" fmla="*/ 413250 h 1047609"/>
              <a:gd name="connsiteX4" fmla="*/ 573354 w 3343584"/>
              <a:gd name="connsiteY4" fmla="*/ 959350 h 1047609"/>
              <a:gd name="connsiteX5" fmla="*/ 744804 w 3343584"/>
              <a:gd name="connsiteY5" fmla="*/ 1003800 h 1047609"/>
              <a:gd name="connsiteX6" fmla="*/ 3049854 w 3343584"/>
              <a:gd name="connsiteY6" fmla="*/ 527550 h 1047609"/>
              <a:gd name="connsiteX7" fmla="*/ 3157804 w 3343584"/>
              <a:gd name="connsiteY7" fmla="*/ 540250 h 1047609"/>
              <a:gd name="connsiteX0" fmla="*/ 3156696 w 3342476"/>
              <a:gd name="connsiteY0" fmla="*/ 895924 h 1403283"/>
              <a:gd name="connsiteX1" fmla="*/ 746 w 3342476"/>
              <a:gd name="connsiteY1" fmla="*/ 807024 h 1403283"/>
              <a:gd name="connsiteX2" fmla="*/ 203946 w 3342476"/>
              <a:gd name="connsiteY2" fmla="*/ 991174 h 1403283"/>
              <a:gd name="connsiteX3" fmla="*/ 248396 w 3342476"/>
              <a:gd name="connsiteY3" fmla="*/ 768924 h 1403283"/>
              <a:gd name="connsiteX4" fmla="*/ 572246 w 3342476"/>
              <a:gd name="connsiteY4" fmla="*/ 1315024 h 1403283"/>
              <a:gd name="connsiteX5" fmla="*/ 743696 w 3342476"/>
              <a:gd name="connsiteY5" fmla="*/ 1359474 h 1403283"/>
              <a:gd name="connsiteX6" fmla="*/ 3048746 w 3342476"/>
              <a:gd name="connsiteY6" fmla="*/ 883224 h 1403283"/>
              <a:gd name="connsiteX7" fmla="*/ 3156696 w 3342476"/>
              <a:gd name="connsiteY7" fmla="*/ 895924 h 1403283"/>
              <a:gd name="connsiteX0" fmla="*/ 3156696 w 3264344"/>
              <a:gd name="connsiteY0" fmla="*/ 914544 h 1421903"/>
              <a:gd name="connsiteX1" fmla="*/ 746 w 3264344"/>
              <a:gd name="connsiteY1" fmla="*/ 825644 h 1421903"/>
              <a:gd name="connsiteX2" fmla="*/ 203946 w 3264344"/>
              <a:gd name="connsiteY2" fmla="*/ 1009794 h 1421903"/>
              <a:gd name="connsiteX3" fmla="*/ 248396 w 3264344"/>
              <a:gd name="connsiteY3" fmla="*/ 787544 h 1421903"/>
              <a:gd name="connsiteX4" fmla="*/ 572246 w 3264344"/>
              <a:gd name="connsiteY4" fmla="*/ 1333644 h 1421903"/>
              <a:gd name="connsiteX5" fmla="*/ 743696 w 3264344"/>
              <a:gd name="connsiteY5" fmla="*/ 1378094 h 1421903"/>
              <a:gd name="connsiteX6" fmla="*/ 3048746 w 3264344"/>
              <a:gd name="connsiteY6" fmla="*/ 901844 h 1421903"/>
              <a:gd name="connsiteX7" fmla="*/ 3156696 w 3264344"/>
              <a:gd name="connsiteY7" fmla="*/ 914544 h 1421903"/>
              <a:gd name="connsiteX0" fmla="*/ 3156696 w 3254395"/>
              <a:gd name="connsiteY0" fmla="*/ 1340711 h 1848070"/>
              <a:gd name="connsiteX1" fmla="*/ 746 w 3254395"/>
              <a:gd name="connsiteY1" fmla="*/ 1251811 h 1848070"/>
              <a:gd name="connsiteX2" fmla="*/ 203946 w 3254395"/>
              <a:gd name="connsiteY2" fmla="*/ 1435961 h 1848070"/>
              <a:gd name="connsiteX3" fmla="*/ 248396 w 3254395"/>
              <a:gd name="connsiteY3" fmla="*/ 1213711 h 1848070"/>
              <a:gd name="connsiteX4" fmla="*/ 572246 w 3254395"/>
              <a:gd name="connsiteY4" fmla="*/ 1759811 h 1848070"/>
              <a:gd name="connsiteX5" fmla="*/ 743696 w 3254395"/>
              <a:gd name="connsiteY5" fmla="*/ 1804261 h 1848070"/>
              <a:gd name="connsiteX6" fmla="*/ 3048746 w 3254395"/>
              <a:gd name="connsiteY6" fmla="*/ 1328011 h 1848070"/>
              <a:gd name="connsiteX7" fmla="*/ 3156696 w 3254395"/>
              <a:gd name="connsiteY7" fmla="*/ 1340711 h 1848070"/>
              <a:gd name="connsiteX0" fmla="*/ 3156696 w 3254395"/>
              <a:gd name="connsiteY0" fmla="*/ 1333659 h 1841018"/>
              <a:gd name="connsiteX1" fmla="*/ 1632696 w 3254395"/>
              <a:gd name="connsiteY1" fmla="*/ 160 h 1841018"/>
              <a:gd name="connsiteX2" fmla="*/ 746 w 3254395"/>
              <a:gd name="connsiteY2" fmla="*/ 1244759 h 1841018"/>
              <a:gd name="connsiteX3" fmla="*/ 203946 w 3254395"/>
              <a:gd name="connsiteY3" fmla="*/ 1428909 h 1841018"/>
              <a:gd name="connsiteX4" fmla="*/ 248396 w 3254395"/>
              <a:gd name="connsiteY4" fmla="*/ 1206659 h 1841018"/>
              <a:gd name="connsiteX5" fmla="*/ 572246 w 3254395"/>
              <a:gd name="connsiteY5" fmla="*/ 1752759 h 1841018"/>
              <a:gd name="connsiteX6" fmla="*/ 743696 w 3254395"/>
              <a:gd name="connsiteY6" fmla="*/ 1797209 h 1841018"/>
              <a:gd name="connsiteX7" fmla="*/ 3048746 w 3254395"/>
              <a:gd name="connsiteY7" fmla="*/ 1320959 h 1841018"/>
              <a:gd name="connsiteX8" fmla="*/ 3156696 w 3254395"/>
              <a:gd name="connsiteY8" fmla="*/ 1333659 h 1841018"/>
              <a:gd name="connsiteX0" fmla="*/ 3231551 w 3416084"/>
              <a:gd name="connsiteY0" fmla="*/ 1733669 h 2241028"/>
              <a:gd name="connsiteX1" fmla="*/ 1713901 w 3416084"/>
              <a:gd name="connsiteY1" fmla="*/ 120 h 2241028"/>
              <a:gd name="connsiteX2" fmla="*/ 75601 w 3416084"/>
              <a:gd name="connsiteY2" fmla="*/ 1644769 h 2241028"/>
              <a:gd name="connsiteX3" fmla="*/ 278801 w 3416084"/>
              <a:gd name="connsiteY3" fmla="*/ 1828919 h 2241028"/>
              <a:gd name="connsiteX4" fmla="*/ 323251 w 3416084"/>
              <a:gd name="connsiteY4" fmla="*/ 1606669 h 2241028"/>
              <a:gd name="connsiteX5" fmla="*/ 647101 w 3416084"/>
              <a:gd name="connsiteY5" fmla="*/ 2152769 h 2241028"/>
              <a:gd name="connsiteX6" fmla="*/ 818551 w 3416084"/>
              <a:gd name="connsiteY6" fmla="*/ 2197219 h 2241028"/>
              <a:gd name="connsiteX7" fmla="*/ 3123601 w 3416084"/>
              <a:gd name="connsiteY7" fmla="*/ 1720969 h 2241028"/>
              <a:gd name="connsiteX8" fmla="*/ 3231551 w 3416084"/>
              <a:gd name="connsiteY8" fmla="*/ 1733669 h 2241028"/>
              <a:gd name="connsiteX0" fmla="*/ 3231551 w 3416084"/>
              <a:gd name="connsiteY0" fmla="*/ 1733743 h 2241102"/>
              <a:gd name="connsiteX1" fmla="*/ 1713901 w 3416084"/>
              <a:gd name="connsiteY1" fmla="*/ 194 h 2241102"/>
              <a:gd name="connsiteX2" fmla="*/ 75601 w 3416084"/>
              <a:gd name="connsiteY2" fmla="*/ 1644843 h 2241102"/>
              <a:gd name="connsiteX3" fmla="*/ 278801 w 3416084"/>
              <a:gd name="connsiteY3" fmla="*/ 1828993 h 2241102"/>
              <a:gd name="connsiteX4" fmla="*/ 323251 w 3416084"/>
              <a:gd name="connsiteY4" fmla="*/ 1606743 h 2241102"/>
              <a:gd name="connsiteX5" fmla="*/ 647101 w 3416084"/>
              <a:gd name="connsiteY5" fmla="*/ 2152843 h 2241102"/>
              <a:gd name="connsiteX6" fmla="*/ 818551 w 3416084"/>
              <a:gd name="connsiteY6" fmla="*/ 2197293 h 2241102"/>
              <a:gd name="connsiteX7" fmla="*/ 3123601 w 3416084"/>
              <a:gd name="connsiteY7" fmla="*/ 1721043 h 2241102"/>
              <a:gd name="connsiteX8" fmla="*/ 3231551 w 3416084"/>
              <a:gd name="connsiteY8" fmla="*/ 1733743 h 2241102"/>
              <a:gd name="connsiteX0" fmla="*/ 3155998 w 3340531"/>
              <a:gd name="connsiteY0" fmla="*/ 1733743 h 2241102"/>
              <a:gd name="connsiteX1" fmla="*/ 1638348 w 3340531"/>
              <a:gd name="connsiteY1" fmla="*/ 194 h 2241102"/>
              <a:gd name="connsiteX2" fmla="*/ 48 w 3340531"/>
              <a:gd name="connsiteY2" fmla="*/ 1644843 h 2241102"/>
              <a:gd name="connsiteX3" fmla="*/ 203248 w 3340531"/>
              <a:gd name="connsiteY3" fmla="*/ 1828993 h 2241102"/>
              <a:gd name="connsiteX4" fmla="*/ 247698 w 3340531"/>
              <a:gd name="connsiteY4" fmla="*/ 1606743 h 2241102"/>
              <a:gd name="connsiteX5" fmla="*/ 571548 w 3340531"/>
              <a:gd name="connsiteY5" fmla="*/ 2152843 h 2241102"/>
              <a:gd name="connsiteX6" fmla="*/ 742998 w 3340531"/>
              <a:gd name="connsiteY6" fmla="*/ 2197293 h 2241102"/>
              <a:gd name="connsiteX7" fmla="*/ 3048048 w 3340531"/>
              <a:gd name="connsiteY7" fmla="*/ 1721043 h 2241102"/>
              <a:gd name="connsiteX8" fmla="*/ 3155998 w 3340531"/>
              <a:gd name="connsiteY8" fmla="*/ 1733743 h 2241102"/>
              <a:gd name="connsiteX0" fmla="*/ 3155950 w 3340483"/>
              <a:gd name="connsiteY0" fmla="*/ 1733743 h 2241102"/>
              <a:gd name="connsiteX1" fmla="*/ 1638300 w 3340483"/>
              <a:gd name="connsiteY1" fmla="*/ 194 h 2241102"/>
              <a:gd name="connsiteX2" fmla="*/ 0 w 3340483"/>
              <a:gd name="connsiteY2" fmla="*/ 1644843 h 2241102"/>
              <a:gd name="connsiteX3" fmla="*/ 203200 w 3340483"/>
              <a:gd name="connsiteY3" fmla="*/ 1828993 h 2241102"/>
              <a:gd name="connsiteX4" fmla="*/ 247650 w 3340483"/>
              <a:gd name="connsiteY4" fmla="*/ 1606743 h 2241102"/>
              <a:gd name="connsiteX5" fmla="*/ 571500 w 3340483"/>
              <a:gd name="connsiteY5" fmla="*/ 2152843 h 2241102"/>
              <a:gd name="connsiteX6" fmla="*/ 742950 w 3340483"/>
              <a:gd name="connsiteY6" fmla="*/ 2197293 h 2241102"/>
              <a:gd name="connsiteX7" fmla="*/ 3048000 w 3340483"/>
              <a:gd name="connsiteY7" fmla="*/ 1721043 h 2241102"/>
              <a:gd name="connsiteX8" fmla="*/ 3155950 w 3340483"/>
              <a:gd name="connsiteY8" fmla="*/ 1733743 h 2241102"/>
              <a:gd name="connsiteX0" fmla="*/ 3155950 w 3340483"/>
              <a:gd name="connsiteY0" fmla="*/ 1733743 h 2241102"/>
              <a:gd name="connsiteX1" fmla="*/ 1638300 w 3340483"/>
              <a:gd name="connsiteY1" fmla="*/ 194 h 2241102"/>
              <a:gd name="connsiteX2" fmla="*/ 0 w 3340483"/>
              <a:gd name="connsiteY2" fmla="*/ 1644843 h 2241102"/>
              <a:gd name="connsiteX3" fmla="*/ 203200 w 3340483"/>
              <a:gd name="connsiteY3" fmla="*/ 1828993 h 2241102"/>
              <a:gd name="connsiteX4" fmla="*/ 247650 w 3340483"/>
              <a:gd name="connsiteY4" fmla="*/ 1606743 h 2241102"/>
              <a:gd name="connsiteX5" fmla="*/ 571500 w 3340483"/>
              <a:gd name="connsiteY5" fmla="*/ 2152843 h 2241102"/>
              <a:gd name="connsiteX6" fmla="*/ 742950 w 3340483"/>
              <a:gd name="connsiteY6" fmla="*/ 2197293 h 2241102"/>
              <a:gd name="connsiteX7" fmla="*/ 3048000 w 3340483"/>
              <a:gd name="connsiteY7" fmla="*/ 1721043 h 2241102"/>
              <a:gd name="connsiteX8" fmla="*/ 3155950 w 3340483"/>
              <a:gd name="connsiteY8" fmla="*/ 1733743 h 2241102"/>
              <a:gd name="connsiteX0" fmla="*/ 3155950 w 3340483"/>
              <a:gd name="connsiteY0" fmla="*/ 1733743 h 2241102"/>
              <a:gd name="connsiteX1" fmla="*/ 1638300 w 3340483"/>
              <a:gd name="connsiteY1" fmla="*/ 194 h 2241102"/>
              <a:gd name="connsiteX2" fmla="*/ 0 w 3340483"/>
              <a:gd name="connsiteY2" fmla="*/ 1644843 h 2241102"/>
              <a:gd name="connsiteX3" fmla="*/ 203200 w 3340483"/>
              <a:gd name="connsiteY3" fmla="*/ 1828993 h 2241102"/>
              <a:gd name="connsiteX4" fmla="*/ 247650 w 3340483"/>
              <a:gd name="connsiteY4" fmla="*/ 1606743 h 2241102"/>
              <a:gd name="connsiteX5" fmla="*/ 571500 w 3340483"/>
              <a:gd name="connsiteY5" fmla="*/ 2152843 h 2241102"/>
              <a:gd name="connsiteX6" fmla="*/ 742950 w 3340483"/>
              <a:gd name="connsiteY6" fmla="*/ 2197293 h 2241102"/>
              <a:gd name="connsiteX7" fmla="*/ 3048000 w 3340483"/>
              <a:gd name="connsiteY7" fmla="*/ 1721043 h 2241102"/>
              <a:gd name="connsiteX8" fmla="*/ 3155950 w 3340483"/>
              <a:gd name="connsiteY8" fmla="*/ 1733743 h 2241102"/>
              <a:gd name="connsiteX0" fmla="*/ 3155950 w 3340483"/>
              <a:gd name="connsiteY0" fmla="*/ 1733743 h 2241102"/>
              <a:gd name="connsiteX1" fmla="*/ 1638300 w 3340483"/>
              <a:gd name="connsiteY1" fmla="*/ 194 h 2241102"/>
              <a:gd name="connsiteX2" fmla="*/ 0 w 3340483"/>
              <a:gd name="connsiteY2" fmla="*/ 1644843 h 2241102"/>
              <a:gd name="connsiteX3" fmla="*/ 203200 w 3340483"/>
              <a:gd name="connsiteY3" fmla="*/ 1828993 h 2241102"/>
              <a:gd name="connsiteX4" fmla="*/ 247650 w 3340483"/>
              <a:gd name="connsiteY4" fmla="*/ 1606743 h 2241102"/>
              <a:gd name="connsiteX5" fmla="*/ 571500 w 3340483"/>
              <a:gd name="connsiteY5" fmla="*/ 2152843 h 2241102"/>
              <a:gd name="connsiteX6" fmla="*/ 742950 w 3340483"/>
              <a:gd name="connsiteY6" fmla="*/ 2197293 h 2241102"/>
              <a:gd name="connsiteX7" fmla="*/ 3048000 w 3340483"/>
              <a:gd name="connsiteY7" fmla="*/ 1721043 h 2241102"/>
              <a:gd name="connsiteX8" fmla="*/ 3155950 w 3340483"/>
              <a:gd name="connsiteY8" fmla="*/ 1733743 h 2241102"/>
              <a:gd name="connsiteX0" fmla="*/ 3155950 w 3340483"/>
              <a:gd name="connsiteY0" fmla="*/ 1733743 h 2220375"/>
              <a:gd name="connsiteX1" fmla="*/ 1638300 w 3340483"/>
              <a:gd name="connsiteY1" fmla="*/ 194 h 2220375"/>
              <a:gd name="connsiteX2" fmla="*/ 0 w 3340483"/>
              <a:gd name="connsiteY2" fmla="*/ 1644843 h 2220375"/>
              <a:gd name="connsiteX3" fmla="*/ 203200 w 3340483"/>
              <a:gd name="connsiteY3" fmla="*/ 1828993 h 2220375"/>
              <a:gd name="connsiteX4" fmla="*/ 247650 w 3340483"/>
              <a:gd name="connsiteY4" fmla="*/ 1606743 h 2220375"/>
              <a:gd name="connsiteX5" fmla="*/ 571500 w 3340483"/>
              <a:gd name="connsiteY5" fmla="*/ 2152843 h 2220375"/>
              <a:gd name="connsiteX6" fmla="*/ 742950 w 3340483"/>
              <a:gd name="connsiteY6" fmla="*/ 2197293 h 2220375"/>
              <a:gd name="connsiteX7" fmla="*/ 3048000 w 3340483"/>
              <a:gd name="connsiteY7" fmla="*/ 1721043 h 2220375"/>
              <a:gd name="connsiteX8" fmla="*/ 3155950 w 3340483"/>
              <a:gd name="connsiteY8" fmla="*/ 1733743 h 2220375"/>
              <a:gd name="connsiteX0" fmla="*/ 3155950 w 3340483"/>
              <a:gd name="connsiteY0" fmla="*/ 1733743 h 2197358"/>
              <a:gd name="connsiteX1" fmla="*/ 1638300 w 3340483"/>
              <a:gd name="connsiteY1" fmla="*/ 194 h 2197358"/>
              <a:gd name="connsiteX2" fmla="*/ 0 w 3340483"/>
              <a:gd name="connsiteY2" fmla="*/ 1644843 h 2197358"/>
              <a:gd name="connsiteX3" fmla="*/ 203200 w 3340483"/>
              <a:gd name="connsiteY3" fmla="*/ 1828993 h 2197358"/>
              <a:gd name="connsiteX4" fmla="*/ 247650 w 3340483"/>
              <a:gd name="connsiteY4" fmla="*/ 1606743 h 2197358"/>
              <a:gd name="connsiteX5" fmla="*/ 571500 w 3340483"/>
              <a:gd name="connsiteY5" fmla="*/ 2152843 h 2197358"/>
              <a:gd name="connsiteX6" fmla="*/ 742950 w 3340483"/>
              <a:gd name="connsiteY6" fmla="*/ 2197293 h 2197358"/>
              <a:gd name="connsiteX7" fmla="*/ 3048000 w 3340483"/>
              <a:gd name="connsiteY7" fmla="*/ 1721043 h 2197358"/>
              <a:gd name="connsiteX8" fmla="*/ 3155950 w 3340483"/>
              <a:gd name="connsiteY8" fmla="*/ 1733743 h 2197358"/>
              <a:gd name="connsiteX0" fmla="*/ 3155950 w 3340483"/>
              <a:gd name="connsiteY0" fmla="*/ 1733743 h 2197358"/>
              <a:gd name="connsiteX1" fmla="*/ 1638300 w 3340483"/>
              <a:gd name="connsiteY1" fmla="*/ 194 h 2197358"/>
              <a:gd name="connsiteX2" fmla="*/ 0 w 3340483"/>
              <a:gd name="connsiteY2" fmla="*/ 1644843 h 2197358"/>
              <a:gd name="connsiteX3" fmla="*/ 203200 w 3340483"/>
              <a:gd name="connsiteY3" fmla="*/ 1828993 h 2197358"/>
              <a:gd name="connsiteX4" fmla="*/ 247650 w 3340483"/>
              <a:gd name="connsiteY4" fmla="*/ 1606743 h 2197358"/>
              <a:gd name="connsiteX5" fmla="*/ 571500 w 3340483"/>
              <a:gd name="connsiteY5" fmla="*/ 2152843 h 2197358"/>
              <a:gd name="connsiteX6" fmla="*/ 742950 w 3340483"/>
              <a:gd name="connsiteY6" fmla="*/ 2197293 h 2197358"/>
              <a:gd name="connsiteX7" fmla="*/ 3048000 w 3340483"/>
              <a:gd name="connsiteY7" fmla="*/ 1721043 h 2197358"/>
              <a:gd name="connsiteX8" fmla="*/ 3155950 w 3340483"/>
              <a:gd name="connsiteY8" fmla="*/ 1733743 h 2197358"/>
              <a:gd name="connsiteX0" fmla="*/ 3155950 w 3291687"/>
              <a:gd name="connsiteY0" fmla="*/ 1733743 h 2197358"/>
              <a:gd name="connsiteX1" fmla="*/ 1638300 w 3291687"/>
              <a:gd name="connsiteY1" fmla="*/ 194 h 2197358"/>
              <a:gd name="connsiteX2" fmla="*/ 0 w 3291687"/>
              <a:gd name="connsiteY2" fmla="*/ 1644843 h 2197358"/>
              <a:gd name="connsiteX3" fmla="*/ 203200 w 3291687"/>
              <a:gd name="connsiteY3" fmla="*/ 1828993 h 2197358"/>
              <a:gd name="connsiteX4" fmla="*/ 247650 w 3291687"/>
              <a:gd name="connsiteY4" fmla="*/ 1606743 h 2197358"/>
              <a:gd name="connsiteX5" fmla="*/ 571500 w 3291687"/>
              <a:gd name="connsiteY5" fmla="*/ 2152843 h 2197358"/>
              <a:gd name="connsiteX6" fmla="*/ 742950 w 3291687"/>
              <a:gd name="connsiteY6" fmla="*/ 2197293 h 2197358"/>
              <a:gd name="connsiteX7" fmla="*/ 1651000 w 3291687"/>
              <a:gd name="connsiteY7" fmla="*/ 241495 h 2197358"/>
              <a:gd name="connsiteX8" fmla="*/ 3048000 w 3291687"/>
              <a:gd name="connsiteY8" fmla="*/ 1721043 h 2197358"/>
              <a:gd name="connsiteX9" fmla="*/ 3155950 w 3291687"/>
              <a:gd name="connsiteY9" fmla="*/ 1733743 h 2197358"/>
              <a:gd name="connsiteX0" fmla="*/ 3155950 w 3291687"/>
              <a:gd name="connsiteY0" fmla="*/ 1733743 h 2197358"/>
              <a:gd name="connsiteX1" fmla="*/ 1638300 w 3291687"/>
              <a:gd name="connsiteY1" fmla="*/ 194 h 2197358"/>
              <a:gd name="connsiteX2" fmla="*/ 0 w 3291687"/>
              <a:gd name="connsiteY2" fmla="*/ 1644843 h 2197358"/>
              <a:gd name="connsiteX3" fmla="*/ 203200 w 3291687"/>
              <a:gd name="connsiteY3" fmla="*/ 1828993 h 2197358"/>
              <a:gd name="connsiteX4" fmla="*/ 247650 w 3291687"/>
              <a:gd name="connsiteY4" fmla="*/ 1606743 h 2197358"/>
              <a:gd name="connsiteX5" fmla="*/ 571500 w 3291687"/>
              <a:gd name="connsiteY5" fmla="*/ 2152843 h 2197358"/>
              <a:gd name="connsiteX6" fmla="*/ 742950 w 3291687"/>
              <a:gd name="connsiteY6" fmla="*/ 2197293 h 2197358"/>
              <a:gd name="connsiteX7" fmla="*/ 1651000 w 3291687"/>
              <a:gd name="connsiteY7" fmla="*/ 241495 h 2197358"/>
              <a:gd name="connsiteX8" fmla="*/ 3048000 w 3291687"/>
              <a:gd name="connsiteY8" fmla="*/ 1721043 h 2197358"/>
              <a:gd name="connsiteX9" fmla="*/ 3155950 w 3291687"/>
              <a:gd name="connsiteY9" fmla="*/ 1733743 h 2197358"/>
              <a:gd name="connsiteX0" fmla="*/ 3155950 w 3291687"/>
              <a:gd name="connsiteY0" fmla="*/ 1733743 h 2197358"/>
              <a:gd name="connsiteX1" fmla="*/ 1638300 w 3291687"/>
              <a:gd name="connsiteY1" fmla="*/ 194 h 2197358"/>
              <a:gd name="connsiteX2" fmla="*/ 0 w 3291687"/>
              <a:gd name="connsiteY2" fmla="*/ 1644843 h 2197358"/>
              <a:gd name="connsiteX3" fmla="*/ 203200 w 3291687"/>
              <a:gd name="connsiteY3" fmla="*/ 1828993 h 2197358"/>
              <a:gd name="connsiteX4" fmla="*/ 247650 w 3291687"/>
              <a:gd name="connsiteY4" fmla="*/ 1606743 h 2197358"/>
              <a:gd name="connsiteX5" fmla="*/ 571500 w 3291687"/>
              <a:gd name="connsiteY5" fmla="*/ 2152843 h 2197358"/>
              <a:gd name="connsiteX6" fmla="*/ 742950 w 3291687"/>
              <a:gd name="connsiteY6" fmla="*/ 2197293 h 2197358"/>
              <a:gd name="connsiteX7" fmla="*/ 1651000 w 3291687"/>
              <a:gd name="connsiteY7" fmla="*/ 241495 h 2197358"/>
              <a:gd name="connsiteX8" fmla="*/ 3048000 w 3291687"/>
              <a:gd name="connsiteY8" fmla="*/ 1721043 h 2197358"/>
              <a:gd name="connsiteX9" fmla="*/ 3155950 w 3291687"/>
              <a:gd name="connsiteY9" fmla="*/ 1733743 h 2197358"/>
              <a:gd name="connsiteX0" fmla="*/ 3155950 w 3291687"/>
              <a:gd name="connsiteY0" fmla="*/ 1734080 h 2197695"/>
              <a:gd name="connsiteX1" fmla="*/ 1638300 w 3291687"/>
              <a:gd name="connsiteY1" fmla="*/ 531 h 2197695"/>
              <a:gd name="connsiteX2" fmla="*/ 0 w 3291687"/>
              <a:gd name="connsiteY2" fmla="*/ 1645180 h 2197695"/>
              <a:gd name="connsiteX3" fmla="*/ 203200 w 3291687"/>
              <a:gd name="connsiteY3" fmla="*/ 1829330 h 2197695"/>
              <a:gd name="connsiteX4" fmla="*/ 247650 w 3291687"/>
              <a:gd name="connsiteY4" fmla="*/ 1607080 h 2197695"/>
              <a:gd name="connsiteX5" fmla="*/ 571500 w 3291687"/>
              <a:gd name="connsiteY5" fmla="*/ 2153180 h 2197695"/>
              <a:gd name="connsiteX6" fmla="*/ 742950 w 3291687"/>
              <a:gd name="connsiteY6" fmla="*/ 2197630 h 2197695"/>
              <a:gd name="connsiteX7" fmla="*/ 1651000 w 3291687"/>
              <a:gd name="connsiteY7" fmla="*/ 241832 h 2197695"/>
              <a:gd name="connsiteX8" fmla="*/ 3048000 w 3291687"/>
              <a:gd name="connsiteY8" fmla="*/ 1721380 h 2197695"/>
              <a:gd name="connsiteX9" fmla="*/ 3155950 w 3291687"/>
              <a:gd name="connsiteY9" fmla="*/ 1734080 h 2197695"/>
              <a:gd name="connsiteX0" fmla="*/ 3155950 w 3291687"/>
              <a:gd name="connsiteY0" fmla="*/ 1735482 h 2199097"/>
              <a:gd name="connsiteX1" fmla="*/ 1638300 w 3291687"/>
              <a:gd name="connsiteY1" fmla="*/ 1933 h 2199097"/>
              <a:gd name="connsiteX2" fmla="*/ 0 w 3291687"/>
              <a:gd name="connsiteY2" fmla="*/ 1646582 h 2199097"/>
              <a:gd name="connsiteX3" fmla="*/ 203200 w 3291687"/>
              <a:gd name="connsiteY3" fmla="*/ 1830732 h 2199097"/>
              <a:gd name="connsiteX4" fmla="*/ 247650 w 3291687"/>
              <a:gd name="connsiteY4" fmla="*/ 1608482 h 2199097"/>
              <a:gd name="connsiteX5" fmla="*/ 571500 w 3291687"/>
              <a:gd name="connsiteY5" fmla="*/ 2154582 h 2199097"/>
              <a:gd name="connsiteX6" fmla="*/ 742950 w 3291687"/>
              <a:gd name="connsiteY6" fmla="*/ 2199032 h 2199097"/>
              <a:gd name="connsiteX7" fmla="*/ 1651000 w 3291687"/>
              <a:gd name="connsiteY7" fmla="*/ 243234 h 2199097"/>
              <a:gd name="connsiteX8" fmla="*/ 3048000 w 3291687"/>
              <a:gd name="connsiteY8" fmla="*/ 1722782 h 2199097"/>
              <a:gd name="connsiteX9" fmla="*/ 3155950 w 3291687"/>
              <a:gd name="connsiteY9" fmla="*/ 1735482 h 2199097"/>
              <a:gd name="connsiteX0" fmla="*/ 3155950 w 3291687"/>
              <a:gd name="connsiteY0" fmla="*/ 1734774 h 2198389"/>
              <a:gd name="connsiteX1" fmla="*/ 1638300 w 3291687"/>
              <a:gd name="connsiteY1" fmla="*/ 1225 h 2198389"/>
              <a:gd name="connsiteX2" fmla="*/ 0 w 3291687"/>
              <a:gd name="connsiteY2" fmla="*/ 1645874 h 2198389"/>
              <a:gd name="connsiteX3" fmla="*/ 203200 w 3291687"/>
              <a:gd name="connsiteY3" fmla="*/ 1830024 h 2198389"/>
              <a:gd name="connsiteX4" fmla="*/ 247650 w 3291687"/>
              <a:gd name="connsiteY4" fmla="*/ 1607774 h 2198389"/>
              <a:gd name="connsiteX5" fmla="*/ 571500 w 3291687"/>
              <a:gd name="connsiteY5" fmla="*/ 2153874 h 2198389"/>
              <a:gd name="connsiteX6" fmla="*/ 742950 w 3291687"/>
              <a:gd name="connsiteY6" fmla="*/ 2198324 h 2198389"/>
              <a:gd name="connsiteX7" fmla="*/ 1651000 w 3291687"/>
              <a:gd name="connsiteY7" fmla="*/ 242526 h 2198389"/>
              <a:gd name="connsiteX8" fmla="*/ 3048000 w 3291687"/>
              <a:gd name="connsiteY8" fmla="*/ 1722074 h 2198389"/>
              <a:gd name="connsiteX9" fmla="*/ 3155950 w 3291687"/>
              <a:gd name="connsiteY9" fmla="*/ 1734774 h 2198389"/>
              <a:gd name="connsiteX0" fmla="*/ 3155950 w 3200199"/>
              <a:gd name="connsiteY0" fmla="*/ 1734774 h 2198389"/>
              <a:gd name="connsiteX1" fmla="*/ 1638300 w 3200199"/>
              <a:gd name="connsiteY1" fmla="*/ 1225 h 2198389"/>
              <a:gd name="connsiteX2" fmla="*/ 0 w 3200199"/>
              <a:gd name="connsiteY2" fmla="*/ 1645874 h 2198389"/>
              <a:gd name="connsiteX3" fmla="*/ 203200 w 3200199"/>
              <a:gd name="connsiteY3" fmla="*/ 1830024 h 2198389"/>
              <a:gd name="connsiteX4" fmla="*/ 247650 w 3200199"/>
              <a:gd name="connsiteY4" fmla="*/ 1607774 h 2198389"/>
              <a:gd name="connsiteX5" fmla="*/ 571500 w 3200199"/>
              <a:gd name="connsiteY5" fmla="*/ 2153874 h 2198389"/>
              <a:gd name="connsiteX6" fmla="*/ 742950 w 3200199"/>
              <a:gd name="connsiteY6" fmla="*/ 2198324 h 2198389"/>
              <a:gd name="connsiteX7" fmla="*/ 1651000 w 3200199"/>
              <a:gd name="connsiteY7" fmla="*/ 242526 h 2198389"/>
              <a:gd name="connsiteX8" fmla="*/ 3048000 w 3200199"/>
              <a:gd name="connsiteY8" fmla="*/ 1722074 h 2198389"/>
              <a:gd name="connsiteX9" fmla="*/ 3155950 w 3200199"/>
              <a:gd name="connsiteY9" fmla="*/ 1734774 h 2198389"/>
              <a:gd name="connsiteX0" fmla="*/ 3155950 w 3200199"/>
              <a:gd name="connsiteY0" fmla="*/ 1734774 h 2198389"/>
              <a:gd name="connsiteX1" fmla="*/ 1638300 w 3200199"/>
              <a:gd name="connsiteY1" fmla="*/ 1225 h 2198389"/>
              <a:gd name="connsiteX2" fmla="*/ 0 w 3200199"/>
              <a:gd name="connsiteY2" fmla="*/ 1645874 h 2198389"/>
              <a:gd name="connsiteX3" fmla="*/ 203200 w 3200199"/>
              <a:gd name="connsiteY3" fmla="*/ 1830024 h 2198389"/>
              <a:gd name="connsiteX4" fmla="*/ 247650 w 3200199"/>
              <a:gd name="connsiteY4" fmla="*/ 1607774 h 2198389"/>
              <a:gd name="connsiteX5" fmla="*/ 571500 w 3200199"/>
              <a:gd name="connsiteY5" fmla="*/ 2153874 h 2198389"/>
              <a:gd name="connsiteX6" fmla="*/ 742950 w 3200199"/>
              <a:gd name="connsiteY6" fmla="*/ 2198324 h 2198389"/>
              <a:gd name="connsiteX7" fmla="*/ 1651000 w 3200199"/>
              <a:gd name="connsiteY7" fmla="*/ 242526 h 2198389"/>
              <a:gd name="connsiteX8" fmla="*/ 3048000 w 3200199"/>
              <a:gd name="connsiteY8" fmla="*/ 1722074 h 2198389"/>
              <a:gd name="connsiteX9" fmla="*/ 3155950 w 3200199"/>
              <a:gd name="connsiteY9" fmla="*/ 1734774 h 2198389"/>
              <a:gd name="connsiteX0" fmla="*/ 3155950 w 3200199"/>
              <a:gd name="connsiteY0" fmla="*/ 1734774 h 2198389"/>
              <a:gd name="connsiteX1" fmla="*/ 1638300 w 3200199"/>
              <a:gd name="connsiteY1" fmla="*/ 1225 h 2198389"/>
              <a:gd name="connsiteX2" fmla="*/ 0 w 3200199"/>
              <a:gd name="connsiteY2" fmla="*/ 1645874 h 2198389"/>
              <a:gd name="connsiteX3" fmla="*/ 203200 w 3200199"/>
              <a:gd name="connsiteY3" fmla="*/ 1830024 h 2198389"/>
              <a:gd name="connsiteX4" fmla="*/ 247650 w 3200199"/>
              <a:gd name="connsiteY4" fmla="*/ 1607774 h 2198389"/>
              <a:gd name="connsiteX5" fmla="*/ 571500 w 3200199"/>
              <a:gd name="connsiteY5" fmla="*/ 2153874 h 2198389"/>
              <a:gd name="connsiteX6" fmla="*/ 742950 w 3200199"/>
              <a:gd name="connsiteY6" fmla="*/ 2198324 h 2198389"/>
              <a:gd name="connsiteX7" fmla="*/ 1651000 w 3200199"/>
              <a:gd name="connsiteY7" fmla="*/ 242526 h 2198389"/>
              <a:gd name="connsiteX8" fmla="*/ 3048000 w 3200199"/>
              <a:gd name="connsiteY8" fmla="*/ 1722074 h 2198389"/>
              <a:gd name="connsiteX9" fmla="*/ 3155950 w 3200199"/>
              <a:gd name="connsiteY9" fmla="*/ 1734774 h 2198389"/>
              <a:gd name="connsiteX0" fmla="*/ 3155950 w 3200199"/>
              <a:gd name="connsiteY0" fmla="*/ 1734774 h 2198389"/>
              <a:gd name="connsiteX1" fmla="*/ 1638300 w 3200199"/>
              <a:gd name="connsiteY1" fmla="*/ 1225 h 2198389"/>
              <a:gd name="connsiteX2" fmla="*/ 0 w 3200199"/>
              <a:gd name="connsiteY2" fmla="*/ 1645874 h 2198389"/>
              <a:gd name="connsiteX3" fmla="*/ 203200 w 3200199"/>
              <a:gd name="connsiteY3" fmla="*/ 1830024 h 2198389"/>
              <a:gd name="connsiteX4" fmla="*/ 247650 w 3200199"/>
              <a:gd name="connsiteY4" fmla="*/ 1607774 h 2198389"/>
              <a:gd name="connsiteX5" fmla="*/ 571500 w 3200199"/>
              <a:gd name="connsiteY5" fmla="*/ 2153874 h 2198389"/>
              <a:gd name="connsiteX6" fmla="*/ 742950 w 3200199"/>
              <a:gd name="connsiteY6" fmla="*/ 2198324 h 2198389"/>
              <a:gd name="connsiteX7" fmla="*/ 1651000 w 3200199"/>
              <a:gd name="connsiteY7" fmla="*/ 242526 h 2198389"/>
              <a:gd name="connsiteX8" fmla="*/ 3048000 w 3200199"/>
              <a:gd name="connsiteY8" fmla="*/ 1722074 h 2198389"/>
              <a:gd name="connsiteX9" fmla="*/ 3155950 w 3200199"/>
              <a:gd name="connsiteY9" fmla="*/ 1734774 h 2198389"/>
              <a:gd name="connsiteX0" fmla="*/ 3155950 w 3200199"/>
              <a:gd name="connsiteY0" fmla="*/ 1734774 h 2198389"/>
              <a:gd name="connsiteX1" fmla="*/ 1638300 w 3200199"/>
              <a:gd name="connsiteY1" fmla="*/ 1225 h 2198389"/>
              <a:gd name="connsiteX2" fmla="*/ 0 w 3200199"/>
              <a:gd name="connsiteY2" fmla="*/ 1645874 h 2198389"/>
              <a:gd name="connsiteX3" fmla="*/ 203200 w 3200199"/>
              <a:gd name="connsiteY3" fmla="*/ 1830024 h 2198389"/>
              <a:gd name="connsiteX4" fmla="*/ 247650 w 3200199"/>
              <a:gd name="connsiteY4" fmla="*/ 1607774 h 2198389"/>
              <a:gd name="connsiteX5" fmla="*/ 571500 w 3200199"/>
              <a:gd name="connsiteY5" fmla="*/ 2153874 h 2198389"/>
              <a:gd name="connsiteX6" fmla="*/ 742950 w 3200199"/>
              <a:gd name="connsiteY6" fmla="*/ 2198324 h 2198389"/>
              <a:gd name="connsiteX7" fmla="*/ 1651000 w 3200199"/>
              <a:gd name="connsiteY7" fmla="*/ 242526 h 2198389"/>
              <a:gd name="connsiteX8" fmla="*/ 3048000 w 3200199"/>
              <a:gd name="connsiteY8" fmla="*/ 1722074 h 2198389"/>
              <a:gd name="connsiteX9" fmla="*/ 3155950 w 3200199"/>
              <a:gd name="connsiteY9" fmla="*/ 1734774 h 2198389"/>
              <a:gd name="connsiteX0" fmla="*/ 3155950 w 3200199"/>
              <a:gd name="connsiteY0" fmla="*/ 1734774 h 2198389"/>
              <a:gd name="connsiteX1" fmla="*/ 1638300 w 3200199"/>
              <a:gd name="connsiteY1" fmla="*/ 1225 h 2198389"/>
              <a:gd name="connsiteX2" fmla="*/ 0 w 3200199"/>
              <a:gd name="connsiteY2" fmla="*/ 1645874 h 2198389"/>
              <a:gd name="connsiteX3" fmla="*/ 203200 w 3200199"/>
              <a:gd name="connsiteY3" fmla="*/ 1830024 h 2198389"/>
              <a:gd name="connsiteX4" fmla="*/ 247650 w 3200199"/>
              <a:gd name="connsiteY4" fmla="*/ 1607774 h 2198389"/>
              <a:gd name="connsiteX5" fmla="*/ 571500 w 3200199"/>
              <a:gd name="connsiteY5" fmla="*/ 2153874 h 2198389"/>
              <a:gd name="connsiteX6" fmla="*/ 742950 w 3200199"/>
              <a:gd name="connsiteY6" fmla="*/ 2198324 h 2198389"/>
              <a:gd name="connsiteX7" fmla="*/ 1651000 w 3200199"/>
              <a:gd name="connsiteY7" fmla="*/ 242526 h 2198389"/>
              <a:gd name="connsiteX8" fmla="*/ 3048000 w 3200199"/>
              <a:gd name="connsiteY8" fmla="*/ 1722074 h 2198389"/>
              <a:gd name="connsiteX9" fmla="*/ 3155950 w 3200199"/>
              <a:gd name="connsiteY9" fmla="*/ 1734774 h 219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00199" h="2198389">
                <a:moveTo>
                  <a:pt x="3155950" y="1734774"/>
                </a:moveTo>
                <a:cubicBezTo>
                  <a:pt x="3409950" y="844716"/>
                  <a:pt x="2526086" y="-37411"/>
                  <a:pt x="1638300" y="1225"/>
                </a:cubicBezTo>
                <a:cubicBezTo>
                  <a:pt x="331258" y="49908"/>
                  <a:pt x="4233" y="1144224"/>
                  <a:pt x="0" y="1645874"/>
                </a:cubicBezTo>
                <a:cubicBezTo>
                  <a:pt x="60231" y="1684053"/>
                  <a:pt x="161925" y="1836374"/>
                  <a:pt x="203200" y="1830024"/>
                </a:cubicBezTo>
                <a:cubicBezTo>
                  <a:pt x="161925" y="1766524"/>
                  <a:pt x="186267" y="1553799"/>
                  <a:pt x="247650" y="1607774"/>
                </a:cubicBezTo>
                <a:cubicBezTo>
                  <a:pt x="378883" y="1636349"/>
                  <a:pt x="508000" y="2157049"/>
                  <a:pt x="571500" y="2153874"/>
                </a:cubicBezTo>
                <a:cubicBezTo>
                  <a:pt x="596900" y="2150699"/>
                  <a:pt x="666750" y="2200441"/>
                  <a:pt x="742950" y="2198324"/>
                </a:cubicBezTo>
                <a:cubicBezTo>
                  <a:pt x="627592" y="2112599"/>
                  <a:pt x="-53975" y="563201"/>
                  <a:pt x="1651000" y="242526"/>
                </a:cubicBezTo>
                <a:cubicBezTo>
                  <a:pt x="2257425" y="93301"/>
                  <a:pt x="3184525" y="717716"/>
                  <a:pt x="3048000" y="1722074"/>
                </a:cubicBezTo>
                <a:cubicBezTo>
                  <a:pt x="3053556" y="1757263"/>
                  <a:pt x="3082925" y="1829495"/>
                  <a:pt x="3155950" y="1734774"/>
                </a:cubicBezTo>
                <a:close/>
              </a:path>
            </a:pathLst>
          </a:custGeom>
          <a:gradFill>
            <a:gsLst>
              <a:gs pos="79000">
                <a:srgbClr val="848484"/>
              </a:gs>
              <a:gs pos="27000">
                <a:srgbClr val="AAAAAA"/>
              </a:gs>
              <a:gs pos="58000">
                <a:schemeClr val="bg1">
                  <a:lumMod val="96000"/>
                </a:schemeClr>
              </a:gs>
              <a:gs pos="0">
                <a:srgbClr val="5E5E5E"/>
              </a:gs>
              <a:gs pos="100000">
                <a:srgbClr val="5E5E5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4DFDA738-CED3-B39E-D2BE-4BD943FBCAF0}"/>
              </a:ext>
            </a:extLst>
          </p:cNvPr>
          <p:cNvSpPr/>
          <p:nvPr/>
        </p:nvSpPr>
        <p:spPr>
          <a:xfrm>
            <a:off x="0" y="0"/>
            <a:ext cx="347424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001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5400000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85185E-6 L 0.00078 -0.2143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-0.07239 0.0009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0" y="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-0.04843 1.48148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</Words>
  <Application>Microsoft Office PowerPoint</Application>
  <PresentationFormat>Широкоэкранный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 Mukomel</dc:creator>
  <cp:lastModifiedBy>Vlad Mukomel</cp:lastModifiedBy>
  <cp:revision>3</cp:revision>
  <dcterms:created xsi:type="dcterms:W3CDTF">2024-02-22T14:37:58Z</dcterms:created>
  <dcterms:modified xsi:type="dcterms:W3CDTF">2024-02-22T15:55:35Z</dcterms:modified>
</cp:coreProperties>
</file>