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EE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668" autoAdjust="0"/>
    <p:restoredTop sz="93731" autoAdjust="0"/>
  </p:normalViewPr>
  <p:slideViewPr>
    <p:cSldViewPr snapToGrid="0" showGuides="1">
      <p:cViewPr>
        <p:scale>
          <a:sx n="66" d="100"/>
          <a:sy n="66" d="100"/>
        </p:scale>
        <p:origin x="-90" y="1188"/>
      </p:cViewPr>
      <p:guideLst>
        <p:guide orient="horz" pos="2160"/>
        <p:guide pos="3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4B00-6821-49F6-89A3-CA6DA85B9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331FCC-18D1-409A-B9EE-2A6B6F4C4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917A8-E285-4EA7-AC06-57DBF101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FB1B8-0808-4FC0-AF9C-CBEDEDC1C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9D074-9A06-434F-92BB-5A82CA728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0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59412-A2AA-463D-B988-D69982B7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376E5B-8359-4B3E-8E1E-350CC29E2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DE9AF-2727-4DE3-B1A1-62BA78E78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B355D-69B4-49BB-89B0-2372FC4E8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C5859-28E3-4813-A169-DBFB4C68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6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D6569F-E69B-4B50-B4CE-FFE435B95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5A8AE6-CFA0-4E04-9A5C-50D426A04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0E57A-EF74-49F2-BCFB-3BB289F27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84F6B-3B74-47AA-883C-A435F11A2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CECB9-0701-4521-84C4-D9D70ADED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2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F3894-7FC9-46D1-A0C3-86962C67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AA524-EF0D-49E2-97AC-B08DFFEB2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549AD-E3DF-415D-91B0-2029B039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256B1-12E5-44BD-A736-BA2F3929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0100-9781-44B3-B53A-E8925860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0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3B048-4FF3-42F0-B1E4-64D13E04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8A909-68EB-4DE2-A482-C321E02C6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1DE3D-5E56-49A8-9BB7-D7100EE18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BB99F-8AC6-4E8A-B3F9-F8196C9C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C6201-69C6-4AEF-98B8-7F38BD22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2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44365-3B84-49D3-8642-2B76A157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1F80C-53C0-4C9E-89FF-F916F30A7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6F0C0-853D-4721-96B2-79EC22F49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C7497-2F83-494C-9E81-0FEAD83C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F9D7A-95B2-445F-B6E2-C8FE7DCD8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3D40F-F621-43E7-A06E-1A281AA8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4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8CF8C-13A7-40D0-8939-F74E95A07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C31E1-2569-470A-9127-047E358F9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439A5-BADA-4827-B1F2-314950633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396E5A-A886-4E57-BF62-5244CC108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CA888-0EF7-48FB-9A7A-C3E25DD51D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908C0-5645-4128-9C79-5BF8BB33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F337A2-AA52-425A-A71E-50DF7D7BD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B6EC85-C8FE-4C4A-8878-6D4E030E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6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96DA-207F-43A5-BD7C-856A8A71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6E796-1A2D-4165-B45C-43419583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E7146-BAE6-4BB5-A297-AF15D94E4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A5EAF-8E6C-4A1B-B391-0E69D61D8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7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118E2E-6308-4DAC-9DF2-3A0CAA1D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38C19D-8802-42AE-A120-5736C695C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851F61-531D-41B1-81D1-619786D65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6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85E4D-B0D4-42B6-A5FA-D73BF66C8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92A2-93DC-4F3E-9285-3D44594B7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23A04A-C020-4540-AD0B-05DB4A0FBF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1FC2C-B4C4-4260-BCED-EE7CFB10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E6A42-515A-4E9D-95E2-0B93EA71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CCBD6-EFFB-4E3E-B7D2-16172A23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9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92B97-6C5D-4EFA-9239-17EA9BF1E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FE4866-2B87-48E3-B310-09ED78500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74925-4229-4DA3-A382-C3660E5DE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089A8-54DF-4BEB-984E-FC661C4C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F2723-F5C4-4B91-8065-16CA86AA8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3B516-2706-438D-8421-A108552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3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248F70-8B72-4323-B53A-5542F359D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E6D56-9A22-41AD-9530-DA4080B7C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A64BE-B655-4F27-A9B4-B32BE2E0F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71C5E-F688-4BC7-B603-E8168825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38385-785A-43EA-BE6D-956362769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2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>
            <a:extLst>
              <a:ext uri="{FF2B5EF4-FFF2-40B4-BE49-F238E27FC236}">
                <a16:creationId xmlns:a16="http://schemas.microsoft.com/office/drawing/2014/main" id="{0428CB06-B47A-4907-9E1B-E3685D724028}"/>
              </a:ext>
            </a:extLst>
          </p:cNvPr>
          <p:cNvSpPr/>
          <p:nvPr/>
        </p:nvSpPr>
        <p:spPr>
          <a:xfrm>
            <a:off x="4400052" y="1840855"/>
            <a:ext cx="3194548" cy="31945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37000">
                <a:schemeClr val="bg1"/>
              </a:gs>
              <a:gs pos="93000">
                <a:schemeClr val="tx1">
                  <a:lumMod val="95000"/>
                  <a:lumOff val="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97F9197-EE09-4221-9050-C92CCA41805B}"/>
              </a:ext>
            </a:extLst>
          </p:cNvPr>
          <p:cNvSpPr/>
          <p:nvPr/>
        </p:nvSpPr>
        <p:spPr>
          <a:xfrm rot="7193685">
            <a:off x="4125120" y="1606550"/>
            <a:ext cx="3644900" cy="3644900"/>
          </a:xfrm>
          <a:custGeom>
            <a:avLst/>
            <a:gdLst>
              <a:gd name="connsiteX0" fmla="*/ 1730770 w 3644900"/>
              <a:gd name="connsiteY0" fmla="*/ 506006 h 3644900"/>
              <a:gd name="connsiteX1" fmla="*/ 1353044 w 3644900"/>
              <a:gd name="connsiteY1" fmla="*/ 567323 h 3644900"/>
              <a:gd name="connsiteX2" fmla="*/ 805357 w 3644900"/>
              <a:gd name="connsiteY2" fmla="*/ 943561 h 3644900"/>
              <a:gd name="connsiteX3" fmla="*/ 494206 w 3644900"/>
              <a:gd name="connsiteY3" fmla="*/ 1548399 h 3644900"/>
              <a:gd name="connsiteX4" fmla="*/ 451344 w 3644900"/>
              <a:gd name="connsiteY4" fmla="*/ 2275475 h 3644900"/>
              <a:gd name="connsiteX5" fmla="*/ 571994 w 3644900"/>
              <a:gd name="connsiteY5" fmla="*/ 2359612 h 3644900"/>
              <a:gd name="connsiteX6" fmla="*/ 587869 w 3644900"/>
              <a:gd name="connsiteY6" fmla="*/ 2192924 h 3644900"/>
              <a:gd name="connsiteX7" fmla="*/ 691057 w 3644900"/>
              <a:gd name="connsiteY7" fmla="*/ 2264362 h 3644900"/>
              <a:gd name="connsiteX8" fmla="*/ 865682 w 3644900"/>
              <a:gd name="connsiteY8" fmla="*/ 2553286 h 3644900"/>
              <a:gd name="connsiteX9" fmla="*/ 1016495 w 3644900"/>
              <a:gd name="connsiteY9" fmla="*/ 2585037 h 3644900"/>
              <a:gd name="connsiteX10" fmla="*/ 797419 w 3644900"/>
              <a:gd name="connsiteY10" fmla="*/ 2075449 h 3644900"/>
              <a:gd name="connsiteX11" fmla="*/ 856157 w 3644900"/>
              <a:gd name="connsiteY11" fmla="*/ 1499187 h 3644900"/>
              <a:gd name="connsiteX12" fmla="*/ 1221282 w 3644900"/>
              <a:gd name="connsiteY12" fmla="*/ 953088 h 3644900"/>
              <a:gd name="connsiteX13" fmla="*/ 1891207 w 3644900"/>
              <a:gd name="connsiteY13" fmla="*/ 740362 h 3644900"/>
              <a:gd name="connsiteX14" fmla="*/ 2478582 w 3644900"/>
              <a:gd name="connsiteY14" fmla="*/ 883236 h 3644900"/>
              <a:gd name="connsiteX15" fmla="*/ 2845295 w 3644900"/>
              <a:gd name="connsiteY15" fmla="*/ 1234073 h 3644900"/>
              <a:gd name="connsiteX16" fmla="*/ 3007220 w 3644900"/>
              <a:gd name="connsiteY16" fmla="*/ 1797636 h 3644900"/>
              <a:gd name="connsiteX17" fmla="*/ 2951656 w 3644900"/>
              <a:gd name="connsiteY17" fmla="*/ 2231024 h 3644900"/>
              <a:gd name="connsiteX18" fmla="*/ 2965943 w 3644900"/>
              <a:gd name="connsiteY18" fmla="*/ 2226262 h 3644900"/>
              <a:gd name="connsiteX19" fmla="*/ 3046906 w 3644900"/>
              <a:gd name="connsiteY19" fmla="*/ 2207213 h 3644900"/>
              <a:gd name="connsiteX20" fmla="*/ 3159620 w 3644900"/>
              <a:gd name="connsiteY20" fmla="*/ 1615073 h 3644900"/>
              <a:gd name="connsiteX21" fmla="*/ 2900857 w 3644900"/>
              <a:gd name="connsiteY21" fmla="*/ 914986 h 3644900"/>
              <a:gd name="connsiteX22" fmla="*/ 2135682 w 3644900"/>
              <a:gd name="connsiteY22" fmla="*/ 538749 h 3644900"/>
              <a:gd name="connsiteX23" fmla="*/ 1730770 w 3644900"/>
              <a:gd name="connsiteY23" fmla="*/ 506006 h 3644900"/>
              <a:gd name="connsiteX24" fmla="*/ 1822450 w 3644900"/>
              <a:gd name="connsiteY24" fmla="*/ 0 h 3644900"/>
              <a:gd name="connsiteX25" fmla="*/ 3644900 w 3644900"/>
              <a:gd name="connsiteY25" fmla="*/ 1822450 h 3644900"/>
              <a:gd name="connsiteX26" fmla="*/ 1822450 w 3644900"/>
              <a:gd name="connsiteY26" fmla="*/ 3644900 h 3644900"/>
              <a:gd name="connsiteX27" fmla="*/ 0 w 3644900"/>
              <a:gd name="connsiteY27" fmla="*/ 1822450 h 3644900"/>
              <a:gd name="connsiteX28" fmla="*/ 1822450 w 3644900"/>
              <a:gd name="connsiteY28" fmla="*/ 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644900" h="3644900">
                <a:moveTo>
                  <a:pt x="1730770" y="506006"/>
                </a:moveTo>
                <a:cubicBezTo>
                  <a:pt x="1595072" y="511959"/>
                  <a:pt x="1463905" y="533589"/>
                  <a:pt x="1353044" y="567323"/>
                </a:cubicBezTo>
                <a:cubicBezTo>
                  <a:pt x="1131323" y="634792"/>
                  <a:pt x="948497" y="780048"/>
                  <a:pt x="805357" y="943561"/>
                </a:cubicBezTo>
                <a:cubicBezTo>
                  <a:pt x="662217" y="1107074"/>
                  <a:pt x="553208" y="1326413"/>
                  <a:pt x="494206" y="1548399"/>
                </a:cubicBezTo>
                <a:cubicBezTo>
                  <a:pt x="435204" y="1770385"/>
                  <a:pt x="430441" y="2133923"/>
                  <a:pt x="451344" y="2275475"/>
                </a:cubicBezTo>
                <a:cubicBezTo>
                  <a:pt x="521724" y="2336329"/>
                  <a:pt x="515901" y="2367020"/>
                  <a:pt x="571994" y="2359612"/>
                </a:cubicBezTo>
                <a:cubicBezTo>
                  <a:pt x="561411" y="2252191"/>
                  <a:pt x="568025" y="2208799"/>
                  <a:pt x="587869" y="2192924"/>
                </a:cubicBezTo>
                <a:cubicBezTo>
                  <a:pt x="607713" y="2177049"/>
                  <a:pt x="644755" y="2204302"/>
                  <a:pt x="691057" y="2264362"/>
                </a:cubicBezTo>
                <a:cubicBezTo>
                  <a:pt x="737359" y="2324422"/>
                  <a:pt x="747942" y="2386334"/>
                  <a:pt x="865682" y="2553286"/>
                </a:cubicBezTo>
                <a:cubicBezTo>
                  <a:pt x="950084" y="2591650"/>
                  <a:pt x="953260" y="2644833"/>
                  <a:pt x="1016495" y="2585037"/>
                </a:cubicBezTo>
                <a:cubicBezTo>
                  <a:pt x="970193" y="2482379"/>
                  <a:pt x="824142" y="2256424"/>
                  <a:pt x="797419" y="2075449"/>
                </a:cubicBezTo>
                <a:cubicBezTo>
                  <a:pt x="770696" y="1894474"/>
                  <a:pt x="785513" y="1686247"/>
                  <a:pt x="856157" y="1499187"/>
                </a:cubicBezTo>
                <a:cubicBezTo>
                  <a:pt x="926801" y="1312127"/>
                  <a:pt x="1048774" y="1079559"/>
                  <a:pt x="1221282" y="953088"/>
                </a:cubicBezTo>
                <a:cubicBezTo>
                  <a:pt x="1393790" y="826617"/>
                  <a:pt x="1681657" y="752004"/>
                  <a:pt x="1891207" y="740362"/>
                </a:cubicBezTo>
                <a:cubicBezTo>
                  <a:pt x="2100757" y="728720"/>
                  <a:pt x="2319567" y="800951"/>
                  <a:pt x="2478582" y="883236"/>
                </a:cubicBezTo>
                <a:cubicBezTo>
                  <a:pt x="2637597" y="965521"/>
                  <a:pt x="2757189" y="1081673"/>
                  <a:pt x="2845295" y="1234073"/>
                </a:cubicBezTo>
                <a:cubicBezTo>
                  <a:pt x="2933401" y="1386473"/>
                  <a:pt x="2989493" y="1631478"/>
                  <a:pt x="3007220" y="1797636"/>
                </a:cubicBezTo>
                <a:cubicBezTo>
                  <a:pt x="3024947" y="1963794"/>
                  <a:pt x="2947952" y="2149003"/>
                  <a:pt x="2951656" y="2231024"/>
                </a:cubicBezTo>
                <a:lnTo>
                  <a:pt x="2965943" y="2226262"/>
                </a:lnTo>
                <a:cubicBezTo>
                  <a:pt x="2965943" y="2225270"/>
                  <a:pt x="3045583" y="2208272"/>
                  <a:pt x="3046906" y="2207213"/>
                </a:cubicBezTo>
                <a:cubicBezTo>
                  <a:pt x="3048560" y="2206882"/>
                  <a:pt x="3171261" y="1870926"/>
                  <a:pt x="3159620" y="1615073"/>
                </a:cubicBezTo>
                <a:cubicBezTo>
                  <a:pt x="3143216" y="1383033"/>
                  <a:pt x="3071513" y="1094373"/>
                  <a:pt x="2900857" y="914986"/>
                </a:cubicBezTo>
                <a:cubicBezTo>
                  <a:pt x="2730201" y="735599"/>
                  <a:pt x="2393651" y="596693"/>
                  <a:pt x="2135682" y="538749"/>
                </a:cubicBezTo>
                <a:cubicBezTo>
                  <a:pt x="2006698" y="509777"/>
                  <a:pt x="1866469" y="500053"/>
                  <a:pt x="1730770" y="506006"/>
                </a:cubicBezTo>
                <a:close/>
                <a:moveTo>
                  <a:pt x="1822450" y="0"/>
                </a:moveTo>
                <a:cubicBezTo>
                  <a:pt x="2828961" y="0"/>
                  <a:pt x="3644900" y="815939"/>
                  <a:pt x="3644900" y="1822450"/>
                </a:cubicBezTo>
                <a:cubicBezTo>
                  <a:pt x="3644900" y="2828961"/>
                  <a:pt x="2828961" y="3644900"/>
                  <a:pt x="1822450" y="3644900"/>
                </a:cubicBezTo>
                <a:cubicBezTo>
                  <a:pt x="815939" y="3644900"/>
                  <a:pt x="0" y="2828961"/>
                  <a:pt x="0" y="1822450"/>
                </a:cubicBezTo>
                <a:cubicBezTo>
                  <a:pt x="0" y="815939"/>
                  <a:pt x="815939" y="0"/>
                  <a:pt x="18224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2325D940-0ECF-4F20-A537-7E4C40207BA4}"/>
              </a:ext>
            </a:extLst>
          </p:cNvPr>
          <p:cNvSpPr/>
          <p:nvPr/>
        </p:nvSpPr>
        <p:spPr>
          <a:xfrm>
            <a:off x="5238749" y="2647950"/>
            <a:ext cx="1562100" cy="1562100"/>
          </a:xfrm>
          <a:prstGeom prst="plus">
            <a:avLst>
              <a:gd name="adj" fmla="val 43025"/>
            </a:avLst>
          </a:prstGeom>
          <a:gradFill flip="none" rotWithShape="1">
            <a:gsLst>
              <a:gs pos="38000">
                <a:schemeClr val="bg1">
                  <a:lumMod val="7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7AACBF3-7335-4258-B975-47C05EAC189A}"/>
              </a:ext>
            </a:extLst>
          </p:cNvPr>
          <p:cNvSpPr/>
          <p:nvPr/>
        </p:nvSpPr>
        <p:spPr>
          <a:xfrm>
            <a:off x="5172074" y="2581275"/>
            <a:ext cx="1695450" cy="1695450"/>
          </a:xfrm>
          <a:custGeom>
            <a:avLst/>
            <a:gdLst>
              <a:gd name="connsiteX0" fmla="*/ 847725 w 1695450"/>
              <a:gd name="connsiteY0" fmla="*/ 104775 h 1695450"/>
              <a:gd name="connsiteX1" fmla="*/ 104775 w 1695450"/>
              <a:gd name="connsiteY1" fmla="*/ 847725 h 1695450"/>
              <a:gd name="connsiteX2" fmla="*/ 847725 w 1695450"/>
              <a:gd name="connsiteY2" fmla="*/ 1590675 h 1695450"/>
              <a:gd name="connsiteX3" fmla="*/ 1590675 w 1695450"/>
              <a:gd name="connsiteY3" fmla="*/ 847725 h 1695450"/>
              <a:gd name="connsiteX4" fmla="*/ 847725 w 1695450"/>
              <a:gd name="connsiteY4" fmla="*/ 104775 h 1695450"/>
              <a:gd name="connsiteX5" fmla="*/ 847725 w 1695450"/>
              <a:gd name="connsiteY5" fmla="*/ 0 h 1695450"/>
              <a:gd name="connsiteX6" fmla="*/ 1695450 w 1695450"/>
              <a:gd name="connsiteY6" fmla="*/ 847725 h 1695450"/>
              <a:gd name="connsiteX7" fmla="*/ 847725 w 1695450"/>
              <a:gd name="connsiteY7" fmla="*/ 1695450 h 1695450"/>
              <a:gd name="connsiteX8" fmla="*/ 0 w 1695450"/>
              <a:gd name="connsiteY8" fmla="*/ 847725 h 1695450"/>
              <a:gd name="connsiteX9" fmla="*/ 847725 w 1695450"/>
              <a:gd name="connsiteY9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5450" h="1695450">
                <a:moveTo>
                  <a:pt x="847725" y="104775"/>
                </a:moveTo>
                <a:cubicBezTo>
                  <a:pt x="437405" y="104775"/>
                  <a:pt x="104775" y="437405"/>
                  <a:pt x="104775" y="847725"/>
                </a:cubicBezTo>
                <a:cubicBezTo>
                  <a:pt x="104775" y="1258046"/>
                  <a:pt x="437405" y="1590675"/>
                  <a:pt x="847725" y="1590675"/>
                </a:cubicBezTo>
                <a:cubicBezTo>
                  <a:pt x="1258046" y="1590675"/>
                  <a:pt x="1590675" y="1258046"/>
                  <a:pt x="1590675" y="847725"/>
                </a:cubicBezTo>
                <a:cubicBezTo>
                  <a:pt x="1590675" y="437405"/>
                  <a:pt x="1258046" y="104775"/>
                  <a:pt x="847725" y="104775"/>
                </a:cubicBezTo>
                <a:close/>
                <a:moveTo>
                  <a:pt x="847725" y="0"/>
                </a:moveTo>
                <a:cubicBezTo>
                  <a:pt x="1315911" y="0"/>
                  <a:pt x="1695450" y="379539"/>
                  <a:pt x="1695450" y="847725"/>
                </a:cubicBezTo>
                <a:cubicBezTo>
                  <a:pt x="1695450" y="1315911"/>
                  <a:pt x="1315911" y="1695450"/>
                  <a:pt x="847725" y="1695450"/>
                </a:cubicBezTo>
                <a:cubicBezTo>
                  <a:pt x="379539" y="1695450"/>
                  <a:pt x="0" y="1315911"/>
                  <a:pt x="0" y="847725"/>
                </a:cubicBezTo>
                <a:cubicBezTo>
                  <a:pt x="0" y="379539"/>
                  <a:pt x="379539" y="0"/>
                  <a:pt x="847725" y="0"/>
                </a:cubicBez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65000"/>
                  <a:lumOff val="35000"/>
                </a:schemeClr>
              </a:gs>
              <a:gs pos="49000">
                <a:schemeClr val="bg1">
                  <a:lumMod val="85000"/>
                </a:schemeClr>
              </a:gs>
              <a:gs pos="83000">
                <a:srgbClr val="ACACAC"/>
              </a:gs>
              <a:gs pos="67000">
                <a:srgbClr val="FFFFFF">
                  <a:lumMod val="91000"/>
                  <a:lumOff val="9000"/>
                </a:srgb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A31D71E-9D5A-41BD-8C6D-9DD14CA7C5A4}"/>
              </a:ext>
            </a:extLst>
          </p:cNvPr>
          <p:cNvSpPr/>
          <p:nvPr/>
        </p:nvSpPr>
        <p:spPr>
          <a:xfrm>
            <a:off x="5419724" y="2828925"/>
            <a:ext cx="1200150" cy="1200150"/>
          </a:xfrm>
          <a:prstGeom prst="ellipse">
            <a:avLst/>
          </a:prstGeom>
          <a:solidFill>
            <a:srgbClr val="1A2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5FD84E-9D57-4568-8FBF-10A0A470F725}"/>
              </a:ext>
            </a:extLst>
          </p:cNvPr>
          <p:cNvSpPr/>
          <p:nvPr/>
        </p:nvSpPr>
        <p:spPr>
          <a:xfrm>
            <a:off x="3924301" y="1743076"/>
            <a:ext cx="1762124" cy="18097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583651-3B9A-43F6-BD3B-916B3327D14F}"/>
              </a:ext>
            </a:extLst>
          </p:cNvPr>
          <p:cNvSpPr/>
          <p:nvPr/>
        </p:nvSpPr>
        <p:spPr>
          <a:xfrm>
            <a:off x="6381751" y="1743076"/>
            <a:ext cx="1762124" cy="18097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C4507D-F3C1-4CB1-97FD-0843FDFC1154}"/>
              </a:ext>
            </a:extLst>
          </p:cNvPr>
          <p:cNvGrpSpPr/>
          <p:nvPr/>
        </p:nvGrpSpPr>
        <p:grpSpPr>
          <a:xfrm>
            <a:off x="2957512" y="1470495"/>
            <a:ext cx="6834188" cy="214314"/>
            <a:chOff x="3133725" y="1350964"/>
            <a:chExt cx="5672687" cy="254000"/>
          </a:xfrm>
        </p:grpSpPr>
        <p:sp>
          <p:nvSpPr>
            <p:cNvPr id="25" name="Trapezoid 24">
              <a:extLst>
                <a:ext uri="{FF2B5EF4-FFF2-40B4-BE49-F238E27FC236}">
                  <a16:creationId xmlns:a16="http://schemas.microsoft.com/office/drawing/2014/main" id="{5120DF06-7781-47C0-8886-70537AFC76A9}"/>
                </a:ext>
              </a:extLst>
            </p:cNvPr>
            <p:cNvSpPr/>
            <p:nvPr/>
          </p:nvSpPr>
          <p:spPr>
            <a:xfrm>
              <a:off x="5210173" y="1350964"/>
              <a:ext cx="419101" cy="127000"/>
            </a:xfrm>
            <a:prstGeom prst="trapezoid">
              <a:avLst>
                <a:gd name="adj" fmla="val 49376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oid 25">
              <a:extLst>
                <a:ext uri="{FF2B5EF4-FFF2-40B4-BE49-F238E27FC236}">
                  <a16:creationId xmlns:a16="http://schemas.microsoft.com/office/drawing/2014/main" id="{5279C906-DA69-46D4-BFCF-246B225F7D4D}"/>
                </a:ext>
              </a:extLst>
            </p:cNvPr>
            <p:cNvSpPr/>
            <p:nvPr/>
          </p:nvSpPr>
          <p:spPr>
            <a:xfrm>
              <a:off x="4645023" y="1350964"/>
              <a:ext cx="419101" cy="127000"/>
            </a:xfrm>
            <a:prstGeom prst="trapezoid">
              <a:avLst>
                <a:gd name="adj" fmla="val 5312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apezoid 26">
              <a:extLst>
                <a:ext uri="{FF2B5EF4-FFF2-40B4-BE49-F238E27FC236}">
                  <a16:creationId xmlns:a16="http://schemas.microsoft.com/office/drawing/2014/main" id="{B0DDAF06-D0A0-4550-9BC6-2EB8F082FD58}"/>
                </a:ext>
              </a:extLst>
            </p:cNvPr>
            <p:cNvSpPr/>
            <p:nvPr/>
          </p:nvSpPr>
          <p:spPr>
            <a:xfrm>
              <a:off x="3133725" y="1350964"/>
              <a:ext cx="1365249" cy="127000"/>
            </a:xfrm>
            <a:prstGeom prst="trapezoid">
              <a:avLst>
                <a:gd name="adj" fmla="val 5125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apezoid 27">
              <a:extLst>
                <a:ext uri="{FF2B5EF4-FFF2-40B4-BE49-F238E27FC236}">
                  <a16:creationId xmlns:a16="http://schemas.microsoft.com/office/drawing/2014/main" id="{76B2D6FD-6120-49BC-BCAB-2B295837B51A}"/>
                </a:ext>
              </a:extLst>
            </p:cNvPr>
            <p:cNvSpPr/>
            <p:nvPr/>
          </p:nvSpPr>
          <p:spPr>
            <a:xfrm>
              <a:off x="5775323" y="1350964"/>
              <a:ext cx="3031089" cy="127000"/>
            </a:xfrm>
            <a:prstGeom prst="trapezoid">
              <a:avLst>
                <a:gd name="adj" fmla="val 41875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oid 28">
              <a:extLst>
                <a:ext uri="{FF2B5EF4-FFF2-40B4-BE49-F238E27FC236}">
                  <a16:creationId xmlns:a16="http://schemas.microsoft.com/office/drawing/2014/main" id="{09075386-3A92-46E8-AC95-30DCB844253A}"/>
                </a:ext>
              </a:extLst>
            </p:cNvPr>
            <p:cNvSpPr/>
            <p:nvPr/>
          </p:nvSpPr>
          <p:spPr>
            <a:xfrm flipV="1">
              <a:off x="5210173" y="1477964"/>
              <a:ext cx="419101" cy="127000"/>
            </a:xfrm>
            <a:prstGeom prst="trapezoid">
              <a:avLst>
                <a:gd name="adj" fmla="val 55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44B219F3-2606-408D-90C2-8B28996B50A5}"/>
                </a:ext>
              </a:extLst>
            </p:cNvPr>
            <p:cNvSpPr/>
            <p:nvPr/>
          </p:nvSpPr>
          <p:spPr>
            <a:xfrm flipV="1">
              <a:off x="4645023" y="1477964"/>
              <a:ext cx="419101" cy="127000"/>
            </a:xfrm>
            <a:prstGeom prst="trapezoid">
              <a:avLst>
                <a:gd name="adj" fmla="val 5687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>
              <a:extLst>
                <a:ext uri="{FF2B5EF4-FFF2-40B4-BE49-F238E27FC236}">
                  <a16:creationId xmlns:a16="http://schemas.microsoft.com/office/drawing/2014/main" id="{F3791D2A-15C4-4D52-8793-6A872082B10B}"/>
                </a:ext>
              </a:extLst>
            </p:cNvPr>
            <p:cNvSpPr/>
            <p:nvPr/>
          </p:nvSpPr>
          <p:spPr>
            <a:xfrm flipV="1">
              <a:off x="3133725" y="1477964"/>
              <a:ext cx="1365249" cy="127000"/>
            </a:xfrm>
            <a:prstGeom prst="trapezoid">
              <a:avLst>
                <a:gd name="adj" fmla="val 4937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04364224-84FC-45F5-B5D2-2FCCC5C16511}"/>
                </a:ext>
              </a:extLst>
            </p:cNvPr>
            <p:cNvSpPr/>
            <p:nvPr/>
          </p:nvSpPr>
          <p:spPr>
            <a:xfrm flipV="1">
              <a:off x="5775323" y="1477963"/>
              <a:ext cx="3031089" cy="127000"/>
            </a:xfrm>
            <a:prstGeom prst="trapezoid">
              <a:avLst>
                <a:gd name="adj" fmla="val 45624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A37A993-057B-4516-9847-8157E933864F}"/>
              </a:ext>
            </a:extLst>
          </p:cNvPr>
          <p:cNvSpPr/>
          <p:nvPr/>
        </p:nvSpPr>
        <p:spPr>
          <a:xfrm>
            <a:off x="5951391" y="-1166811"/>
            <a:ext cx="195263" cy="3419474"/>
          </a:xfrm>
          <a:custGeom>
            <a:avLst/>
            <a:gdLst>
              <a:gd name="connsiteX0" fmla="*/ 97632 w 195263"/>
              <a:gd name="connsiteY0" fmla="*/ 2871784 h 3419474"/>
              <a:gd name="connsiteX1" fmla="*/ 68342 w 195263"/>
              <a:gd name="connsiteY1" fmla="*/ 3078953 h 3419474"/>
              <a:gd name="connsiteX2" fmla="*/ 97632 w 195263"/>
              <a:gd name="connsiteY2" fmla="*/ 3286122 h 3419474"/>
              <a:gd name="connsiteX3" fmla="*/ 126922 w 195263"/>
              <a:gd name="connsiteY3" fmla="*/ 3078953 h 3419474"/>
              <a:gd name="connsiteX4" fmla="*/ 97632 w 195263"/>
              <a:gd name="connsiteY4" fmla="*/ 2871784 h 3419474"/>
              <a:gd name="connsiteX5" fmla="*/ 0 w 195263"/>
              <a:gd name="connsiteY5" fmla="*/ 0 h 3419474"/>
              <a:gd name="connsiteX6" fmla="*/ 195263 w 195263"/>
              <a:gd name="connsiteY6" fmla="*/ 0 h 3419474"/>
              <a:gd name="connsiteX7" fmla="*/ 195263 w 195263"/>
              <a:gd name="connsiteY7" fmla="*/ 2767010 h 3419474"/>
              <a:gd name="connsiteX8" fmla="*/ 195263 w 195263"/>
              <a:gd name="connsiteY8" fmla="*/ 2776538 h 3419474"/>
              <a:gd name="connsiteX9" fmla="*/ 194636 w 195263"/>
              <a:gd name="connsiteY9" fmla="*/ 2776538 h 3419474"/>
              <a:gd name="connsiteX10" fmla="*/ 184957 w 195263"/>
              <a:gd name="connsiteY10" fmla="*/ 2923499 h 3419474"/>
              <a:gd name="connsiteX11" fmla="*/ 100013 w 195263"/>
              <a:gd name="connsiteY11" fmla="*/ 3419473 h 3419474"/>
              <a:gd name="connsiteX12" fmla="*/ 50453 w 195263"/>
              <a:gd name="connsiteY12" fmla="*/ 3217787 h 3419474"/>
              <a:gd name="connsiteX13" fmla="*/ 464 w 195263"/>
              <a:gd name="connsiteY13" fmla="*/ 2776538 h 3419474"/>
              <a:gd name="connsiteX14" fmla="*/ 0 w 195263"/>
              <a:gd name="connsiteY14" fmla="*/ 2776538 h 3419474"/>
              <a:gd name="connsiteX15" fmla="*/ 0 w 195263"/>
              <a:gd name="connsiteY15" fmla="*/ 2772447 h 341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5263" h="3419474">
                <a:moveTo>
                  <a:pt x="97632" y="2871784"/>
                </a:moveTo>
                <a:cubicBezTo>
                  <a:pt x="81455" y="2871784"/>
                  <a:pt x="68342" y="2964537"/>
                  <a:pt x="68342" y="3078953"/>
                </a:cubicBezTo>
                <a:cubicBezTo>
                  <a:pt x="68342" y="3193369"/>
                  <a:pt x="81455" y="3286122"/>
                  <a:pt x="97632" y="3286122"/>
                </a:cubicBezTo>
                <a:cubicBezTo>
                  <a:pt x="113809" y="3286122"/>
                  <a:pt x="126922" y="3193369"/>
                  <a:pt x="126922" y="3078953"/>
                </a:cubicBezTo>
                <a:cubicBezTo>
                  <a:pt x="126922" y="2964537"/>
                  <a:pt x="113809" y="2871784"/>
                  <a:pt x="97632" y="2871784"/>
                </a:cubicBezTo>
                <a:close/>
                <a:moveTo>
                  <a:pt x="0" y="0"/>
                </a:moveTo>
                <a:lnTo>
                  <a:pt x="195263" y="0"/>
                </a:lnTo>
                <a:lnTo>
                  <a:pt x="195263" y="2767010"/>
                </a:lnTo>
                <a:lnTo>
                  <a:pt x="195263" y="2776538"/>
                </a:lnTo>
                <a:lnTo>
                  <a:pt x="194636" y="2776538"/>
                </a:lnTo>
                <a:lnTo>
                  <a:pt x="184957" y="2923499"/>
                </a:lnTo>
                <a:cubicBezTo>
                  <a:pt x="165795" y="3125015"/>
                  <a:pt x="124421" y="3418793"/>
                  <a:pt x="100013" y="3419473"/>
                </a:cubicBezTo>
                <a:cubicBezTo>
                  <a:pt x="83741" y="3419926"/>
                  <a:pt x="67172" y="3339161"/>
                  <a:pt x="50453" y="3217787"/>
                </a:cubicBezTo>
                <a:lnTo>
                  <a:pt x="464" y="2776538"/>
                </a:lnTo>
                <a:lnTo>
                  <a:pt x="0" y="2776538"/>
                </a:lnTo>
                <a:lnTo>
                  <a:pt x="0" y="2772447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A8744F-8F25-4341-802D-411983C7B88A}"/>
              </a:ext>
            </a:extLst>
          </p:cNvPr>
          <p:cNvSpPr/>
          <p:nvPr/>
        </p:nvSpPr>
        <p:spPr>
          <a:xfrm>
            <a:off x="964400" y="101600"/>
            <a:ext cx="2959901" cy="2727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993C63-8492-413E-BD49-55544AFE82D4}"/>
              </a:ext>
            </a:extLst>
          </p:cNvPr>
          <p:cNvSpPr/>
          <p:nvPr/>
        </p:nvSpPr>
        <p:spPr>
          <a:xfrm>
            <a:off x="8139766" y="213988"/>
            <a:ext cx="3194548" cy="2727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3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5400000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75E-6 3.33333E-6 L 0.00039 -0.184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919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Rot by="10800000">
                                      <p:cBhvr>
                                        <p:cTn id="12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1.11111E-6 L -0.05638 0.0002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00039 -0.18403 L -3.75E-6 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9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7" grpId="0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makar</dc:creator>
  <cp:lastModifiedBy>makar</cp:lastModifiedBy>
  <cp:revision>7</cp:revision>
  <dcterms:created xsi:type="dcterms:W3CDTF">2024-02-22T13:52:43Z</dcterms:created>
  <dcterms:modified xsi:type="dcterms:W3CDTF">2024-02-22T14:49:02Z</dcterms:modified>
</cp:coreProperties>
</file>