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5C5C"/>
    <a:srgbClr val="424242"/>
    <a:srgbClr val="3C0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73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8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22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79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8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9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37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92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1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45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BB99-D2FC-497F-A0F5-A8752B6A31D0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7FE1B-39A5-4AF9-9369-2CAD3D198E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80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4288329" y="4280496"/>
            <a:ext cx="266700" cy="18669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Прямоугольник 24"/>
          <p:cNvSpPr/>
          <p:nvPr/>
        </p:nvSpPr>
        <p:spPr>
          <a:xfrm rot="5400000">
            <a:off x="4270736" y="4280496"/>
            <a:ext cx="266700" cy="18669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3" name="Полилиния 22"/>
          <p:cNvSpPr/>
          <p:nvPr/>
        </p:nvSpPr>
        <p:spPr>
          <a:xfrm>
            <a:off x="3405653" y="4197920"/>
            <a:ext cx="2042160" cy="2042160"/>
          </a:xfrm>
          <a:custGeom>
            <a:avLst/>
            <a:gdLst>
              <a:gd name="connsiteX0" fmla="*/ 1361440 w 2722880"/>
              <a:gd name="connsiteY0" fmla="*/ 203848 h 2722880"/>
              <a:gd name="connsiteX1" fmla="*/ 203848 w 2722880"/>
              <a:gd name="connsiteY1" fmla="*/ 1361440 h 2722880"/>
              <a:gd name="connsiteX2" fmla="*/ 1361440 w 2722880"/>
              <a:gd name="connsiteY2" fmla="*/ 2519032 h 2722880"/>
              <a:gd name="connsiteX3" fmla="*/ 2519032 w 2722880"/>
              <a:gd name="connsiteY3" fmla="*/ 1361440 h 2722880"/>
              <a:gd name="connsiteX4" fmla="*/ 1361440 w 2722880"/>
              <a:gd name="connsiteY4" fmla="*/ 203848 h 2722880"/>
              <a:gd name="connsiteX5" fmla="*/ 1361440 w 2722880"/>
              <a:gd name="connsiteY5" fmla="*/ 0 h 2722880"/>
              <a:gd name="connsiteX6" fmla="*/ 2722880 w 2722880"/>
              <a:gd name="connsiteY6" fmla="*/ 1361440 h 2722880"/>
              <a:gd name="connsiteX7" fmla="*/ 1361440 w 2722880"/>
              <a:gd name="connsiteY7" fmla="*/ 2722880 h 2722880"/>
              <a:gd name="connsiteX8" fmla="*/ 0 w 2722880"/>
              <a:gd name="connsiteY8" fmla="*/ 1361440 h 2722880"/>
              <a:gd name="connsiteX9" fmla="*/ 1361440 w 2722880"/>
              <a:gd name="connsiteY9" fmla="*/ 0 h 272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2880" h="2722880">
                <a:moveTo>
                  <a:pt x="1361440" y="203848"/>
                </a:moveTo>
                <a:cubicBezTo>
                  <a:pt x="722120" y="203848"/>
                  <a:pt x="203848" y="722120"/>
                  <a:pt x="203848" y="1361440"/>
                </a:cubicBezTo>
                <a:cubicBezTo>
                  <a:pt x="203848" y="2000760"/>
                  <a:pt x="722120" y="2519032"/>
                  <a:pt x="1361440" y="2519032"/>
                </a:cubicBezTo>
                <a:cubicBezTo>
                  <a:pt x="2000760" y="2519032"/>
                  <a:pt x="2519032" y="2000760"/>
                  <a:pt x="2519032" y="1361440"/>
                </a:cubicBezTo>
                <a:cubicBezTo>
                  <a:pt x="2519032" y="722120"/>
                  <a:pt x="2000760" y="203848"/>
                  <a:pt x="1361440" y="203848"/>
                </a:cubicBezTo>
                <a:close/>
                <a:moveTo>
                  <a:pt x="1361440" y="0"/>
                </a:moveTo>
                <a:cubicBezTo>
                  <a:pt x="2113343" y="0"/>
                  <a:pt x="2722880" y="609537"/>
                  <a:pt x="2722880" y="1361440"/>
                </a:cubicBezTo>
                <a:cubicBezTo>
                  <a:pt x="2722880" y="2113343"/>
                  <a:pt x="2113343" y="2722880"/>
                  <a:pt x="1361440" y="2722880"/>
                </a:cubicBezTo>
                <a:cubicBezTo>
                  <a:pt x="609537" y="2722880"/>
                  <a:pt x="0" y="2113343"/>
                  <a:pt x="0" y="1361440"/>
                </a:cubicBezTo>
                <a:cubicBezTo>
                  <a:pt x="0" y="609537"/>
                  <a:pt x="609537" y="0"/>
                  <a:pt x="1361440" y="0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56000">
                <a:schemeClr val="bg1">
                  <a:lumMod val="85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Прямоугольник 2"/>
          <p:cNvSpPr/>
          <p:nvPr/>
        </p:nvSpPr>
        <p:spPr>
          <a:xfrm>
            <a:off x="1215934" y="2229472"/>
            <a:ext cx="650810" cy="209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866745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5" name="Прямоугольник 4"/>
          <p:cNvSpPr/>
          <p:nvPr/>
        </p:nvSpPr>
        <p:spPr>
          <a:xfrm rot="10800000">
            <a:off x="1215934" y="2439412"/>
            <a:ext cx="650810" cy="20993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Прямоугольный треугольник 5"/>
          <p:cNvSpPr/>
          <p:nvPr/>
        </p:nvSpPr>
        <p:spPr>
          <a:xfrm flipV="1">
            <a:off x="1866745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Прямоугольник 6"/>
          <p:cNvSpPr/>
          <p:nvPr/>
        </p:nvSpPr>
        <p:spPr>
          <a:xfrm>
            <a:off x="2372289" y="2229472"/>
            <a:ext cx="650810" cy="209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3023099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Прямоугольник 8"/>
          <p:cNvSpPr/>
          <p:nvPr/>
        </p:nvSpPr>
        <p:spPr>
          <a:xfrm rot="10800000">
            <a:off x="2372289" y="2439412"/>
            <a:ext cx="650810" cy="20993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Прямоугольный треугольник 9"/>
          <p:cNvSpPr/>
          <p:nvPr/>
        </p:nvSpPr>
        <p:spPr>
          <a:xfrm flipV="1">
            <a:off x="3023099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Прямоугольный треугольник 10"/>
          <p:cNvSpPr/>
          <p:nvPr/>
        </p:nvSpPr>
        <p:spPr>
          <a:xfrm flipH="1">
            <a:off x="2249299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 flipV="1">
            <a:off x="2249298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Прямоугольник 12"/>
          <p:cNvSpPr/>
          <p:nvPr/>
        </p:nvSpPr>
        <p:spPr>
          <a:xfrm>
            <a:off x="3528645" y="2229472"/>
            <a:ext cx="4001781" cy="20993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Прямоугольник 13"/>
          <p:cNvSpPr/>
          <p:nvPr/>
        </p:nvSpPr>
        <p:spPr>
          <a:xfrm rot="10800000">
            <a:off x="3528645" y="2439411"/>
            <a:ext cx="4001781" cy="20993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Прямоугольный треугольник 14"/>
          <p:cNvSpPr/>
          <p:nvPr/>
        </p:nvSpPr>
        <p:spPr>
          <a:xfrm flipH="1">
            <a:off x="3405655" y="2229472"/>
            <a:ext cx="122990" cy="209939"/>
          </a:xfrm>
          <a:prstGeom prst="rt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Прямоугольный треугольник 15"/>
          <p:cNvSpPr/>
          <p:nvPr/>
        </p:nvSpPr>
        <p:spPr>
          <a:xfrm flipH="1" flipV="1">
            <a:off x="3405654" y="2439410"/>
            <a:ext cx="122990" cy="209939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7" name="Прямоугольник 16"/>
          <p:cNvSpPr/>
          <p:nvPr/>
        </p:nvSpPr>
        <p:spPr>
          <a:xfrm>
            <a:off x="1215934" y="2840157"/>
            <a:ext cx="2816912" cy="2668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scene3d>
            <a:camera prst="orthographicFront">
              <a:rot lat="0" lon="600000" rev="0"/>
            </a:camera>
            <a:lightRig rig="brightRoom" dir="t">
              <a:rot lat="0" lon="0" rev="3000000"/>
            </a:lightRig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Прямоугольник 17"/>
          <p:cNvSpPr/>
          <p:nvPr/>
        </p:nvSpPr>
        <p:spPr>
          <a:xfrm>
            <a:off x="4713514" y="2840157"/>
            <a:ext cx="2816912" cy="26685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scene3d>
            <a:camera prst="orthographicFront">
              <a:rot lat="0" lon="600000" rev="0"/>
            </a:camera>
            <a:lightRig rig="brightRoom" dir="t">
              <a:rot lat="0" lon="0" rev="3000000"/>
            </a:lightRig>
          </a:scene3d>
          <a:sp3d prstMaterial="metal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Овал 18"/>
          <p:cNvSpPr/>
          <p:nvPr/>
        </p:nvSpPr>
        <p:spPr>
          <a:xfrm>
            <a:off x="3732069" y="4524336"/>
            <a:ext cx="1389329" cy="1389329"/>
          </a:xfrm>
          <a:prstGeom prst="ellipse">
            <a:avLst/>
          </a:prstGeom>
          <a:solidFill>
            <a:srgbClr val="3C02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Полилиния 32"/>
          <p:cNvSpPr/>
          <p:nvPr/>
        </p:nvSpPr>
        <p:spPr>
          <a:xfrm>
            <a:off x="2703427" y="3605263"/>
            <a:ext cx="3169805" cy="1742033"/>
          </a:xfrm>
          <a:custGeom>
            <a:avLst/>
            <a:gdLst>
              <a:gd name="connsiteX0" fmla="*/ 1361440 w 2722880"/>
              <a:gd name="connsiteY0" fmla="*/ 0 h 1485019"/>
              <a:gd name="connsiteX1" fmla="*/ 2722880 w 2722880"/>
              <a:gd name="connsiteY1" fmla="*/ 1361440 h 1485019"/>
              <a:gd name="connsiteX2" fmla="*/ 2716640 w 2722880"/>
              <a:gd name="connsiteY2" fmla="*/ 1485019 h 1485019"/>
              <a:gd name="connsiteX3" fmla="*/ 2512259 w 2722880"/>
              <a:gd name="connsiteY3" fmla="*/ 1485019 h 1485019"/>
              <a:gd name="connsiteX4" fmla="*/ 2513056 w 2722880"/>
              <a:gd name="connsiteY4" fmla="*/ 1479797 h 1485019"/>
              <a:gd name="connsiteX5" fmla="*/ 2519032 w 2722880"/>
              <a:gd name="connsiteY5" fmla="*/ 1361440 h 1485019"/>
              <a:gd name="connsiteX6" fmla="*/ 1361440 w 2722880"/>
              <a:gd name="connsiteY6" fmla="*/ 203848 h 1485019"/>
              <a:gd name="connsiteX7" fmla="*/ 203848 w 2722880"/>
              <a:gd name="connsiteY7" fmla="*/ 1361440 h 1485019"/>
              <a:gd name="connsiteX8" fmla="*/ 209825 w 2722880"/>
              <a:gd name="connsiteY8" fmla="*/ 1479797 h 1485019"/>
              <a:gd name="connsiteX9" fmla="*/ 210622 w 2722880"/>
              <a:gd name="connsiteY9" fmla="*/ 1485019 h 1485019"/>
              <a:gd name="connsiteX10" fmla="*/ 6240 w 2722880"/>
              <a:gd name="connsiteY10" fmla="*/ 1485019 h 1485019"/>
              <a:gd name="connsiteX11" fmla="*/ 0 w 2722880"/>
              <a:gd name="connsiteY11" fmla="*/ 1361440 h 1485019"/>
              <a:gd name="connsiteX12" fmla="*/ 1361440 w 2722880"/>
              <a:gd name="connsiteY12" fmla="*/ 0 h 1485019"/>
              <a:gd name="connsiteX0" fmla="*/ 1351280 w 2722880"/>
              <a:gd name="connsiteY0" fmla="*/ 0 h 1617099"/>
              <a:gd name="connsiteX1" fmla="*/ 2722880 w 2722880"/>
              <a:gd name="connsiteY1" fmla="*/ 1493520 h 1617099"/>
              <a:gd name="connsiteX2" fmla="*/ 2716640 w 2722880"/>
              <a:gd name="connsiteY2" fmla="*/ 1617099 h 1617099"/>
              <a:gd name="connsiteX3" fmla="*/ 2512259 w 2722880"/>
              <a:gd name="connsiteY3" fmla="*/ 1617099 h 1617099"/>
              <a:gd name="connsiteX4" fmla="*/ 2513056 w 2722880"/>
              <a:gd name="connsiteY4" fmla="*/ 1611877 h 1617099"/>
              <a:gd name="connsiteX5" fmla="*/ 2519032 w 2722880"/>
              <a:gd name="connsiteY5" fmla="*/ 1493520 h 1617099"/>
              <a:gd name="connsiteX6" fmla="*/ 1361440 w 2722880"/>
              <a:gd name="connsiteY6" fmla="*/ 335928 h 1617099"/>
              <a:gd name="connsiteX7" fmla="*/ 203848 w 2722880"/>
              <a:gd name="connsiteY7" fmla="*/ 1493520 h 1617099"/>
              <a:gd name="connsiteX8" fmla="*/ 209825 w 2722880"/>
              <a:gd name="connsiteY8" fmla="*/ 1611877 h 1617099"/>
              <a:gd name="connsiteX9" fmla="*/ 210622 w 2722880"/>
              <a:gd name="connsiteY9" fmla="*/ 1617099 h 1617099"/>
              <a:gd name="connsiteX10" fmla="*/ 6240 w 2722880"/>
              <a:gd name="connsiteY10" fmla="*/ 1617099 h 1617099"/>
              <a:gd name="connsiteX11" fmla="*/ 0 w 2722880"/>
              <a:gd name="connsiteY11" fmla="*/ 1493520 h 1617099"/>
              <a:gd name="connsiteX12" fmla="*/ 1351280 w 2722880"/>
              <a:gd name="connsiteY12" fmla="*/ 0 h 1617099"/>
              <a:gd name="connsiteX0" fmla="*/ 1666240 w 3037840"/>
              <a:gd name="connsiteY0" fmla="*/ 11 h 1617110"/>
              <a:gd name="connsiteX1" fmla="*/ 3037840 w 3037840"/>
              <a:gd name="connsiteY1" fmla="*/ 1493531 h 1617110"/>
              <a:gd name="connsiteX2" fmla="*/ 3031600 w 3037840"/>
              <a:gd name="connsiteY2" fmla="*/ 1617110 h 1617110"/>
              <a:gd name="connsiteX3" fmla="*/ 2827219 w 3037840"/>
              <a:gd name="connsiteY3" fmla="*/ 1617110 h 1617110"/>
              <a:gd name="connsiteX4" fmla="*/ 2828016 w 3037840"/>
              <a:gd name="connsiteY4" fmla="*/ 1611888 h 1617110"/>
              <a:gd name="connsiteX5" fmla="*/ 2833992 w 3037840"/>
              <a:gd name="connsiteY5" fmla="*/ 1493531 h 1617110"/>
              <a:gd name="connsiteX6" fmla="*/ 1676400 w 3037840"/>
              <a:gd name="connsiteY6" fmla="*/ 335939 h 1617110"/>
              <a:gd name="connsiteX7" fmla="*/ 518808 w 3037840"/>
              <a:gd name="connsiteY7" fmla="*/ 1493531 h 1617110"/>
              <a:gd name="connsiteX8" fmla="*/ 524785 w 3037840"/>
              <a:gd name="connsiteY8" fmla="*/ 1611888 h 1617110"/>
              <a:gd name="connsiteX9" fmla="*/ 525582 w 3037840"/>
              <a:gd name="connsiteY9" fmla="*/ 1617110 h 1617110"/>
              <a:gd name="connsiteX10" fmla="*/ 321200 w 3037840"/>
              <a:gd name="connsiteY10" fmla="*/ 1617110 h 1617110"/>
              <a:gd name="connsiteX11" fmla="*/ 0 w 3037840"/>
              <a:gd name="connsiteY11" fmla="*/ 1513851 h 1617110"/>
              <a:gd name="connsiteX12" fmla="*/ 1666240 w 3037840"/>
              <a:gd name="connsiteY12" fmla="*/ 11 h 1617110"/>
              <a:gd name="connsiteX0" fmla="*/ 1670160 w 3041760"/>
              <a:gd name="connsiteY0" fmla="*/ 11 h 1627270"/>
              <a:gd name="connsiteX1" fmla="*/ 3041760 w 3041760"/>
              <a:gd name="connsiteY1" fmla="*/ 1493531 h 1627270"/>
              <a:gd name="connsiteX2" fmla="*/ 3035520 w 3041760"/>
              <a:gd name="connsiteY2" fmla="*/ 1617110 h 1627270"/>
              <a:gd name="connsiteX3" fmla="*/ 2831139 w 3041760"/>
              <a:gd name="connsiteY3" fmla="*/ 1617110 h 1627270"/>
              <a:gd name="connsiteX4" fmla="*/ 2831936 w 3041760"/>
              <a:gd name="connsiteY4" fmla="*/ 1611888 h 1627270"/>
              <a:gd name="connsiteX5" fmla="*/ 2837912 w 3041760"/>
              <a:gd name="connsiteY5" fmla="*/ 1493531 h 1627270"/>
              <a:gd name="connsiteX6" fmla="*/ 1680320 w 3041760"/>
              <a:gd name="connsiteY6" fmla="*/ 335939 h 1627270"/>
              <a:gd name="connsiteX7" fmla="*/ 522728 w 3041760"/>
              <a:gd name="connsiteY7" fmla="*/ 1493531 h 1627270"/>
              <a:gd name="connsiteX8" fmla="*/ 528705 w 3041760"/>
              <a:gd name="connsiteY8" fmla="*/ 1611888 h 1627270"/>
              <a:gd name="connsiteX9" fmla="*/ 529502 w 3041760"/>
              <a:gd name="connsiteY9" fmla="*/ 1617110 h 1627270"/>
              <a:gd name="connsiteX10" fmla="*/ 0 w 3041760"/>
              <a:gd name="connsiteY10" fmla="*/ 1627270 h 1627270"/>
              <a:gd name="connsiteX11" fmla="*/ 3920 w 3041760"/>
              <a:gd name="connsiteY11" fmla="*/ 1513851 h 1627270"/>
              <a:gd name="connsiteX12" fmla="*/ 1670160 w 3041760"/>
              <a:gd name="connsiteY12" fmla="*/ 11 h 1627270"/>
              <a:gd name="connsiteX0" fmla="*/ 1670160 w 3041760"/>
              <a:gd name="connsiteY0" fmla="*/ 6458 h 1633717"/>
              <a:gd name="connsiteX1" fmla="*/ 3041760 w 3041760"/>
              <a:gd name="connsiteY1" fmla="*/ 1499978 h 1633717"/>
              <a:gd name="connsiteX2" fmla="*/ 3035520 w 3041760"/>
              <a:gd name="connsiteY2" fmla="*/ 1623557 h 1633717"/>
              <a:gd name="connsiteX3" fmla="*/ 2831139 w 3041760"/>
              <a:gd name="connsiteY3" fmla="*/ 1623557 h 1633717"/>
              <a:gd name="connsiteX4" fmla="*/ 2831936 w 3041760"/>
              <a:gd name="connsiteY4" fmla="*/ 1618335 h 1633717"/>
              <a:gd name="connsiteX5" fmla="*/ 2837912 w 3041760"/>
              <a:gd name="connsiteY5" fmla="*/ 1499978 h 1633717"/>
              <a:gd name="connsiteX6" fmla="*/ 1680320 w 3041760"/>
              <a:gd name="connsiteY6" fmla="*/ 342386 h 1633717"/>
              <a:gd name="connsiteX7" fmla="*/ 522728 w 3041760"/>
              <a:gd name="connsiteY7" fmla="*/ 1499978 h 1633717"/>
              <a:gd name="connsiteX8" fmla="*/ 528705 w 3041760"/>
              <a:gd name="connsiteY8" fmla="*/ 1618335 h 1633717"/>
              <a:gd name="connsiteX9" fmla="*/ 529502 w 3041760"/>
              <a:gd name="connsiteY9" fmla="*/ 1623557 h 1633717"/>
              <a:gd name="connsiteX10" fmla="*/ 0 w 3041760"/>
              <a:gd name="connsiteY10" fmla="*/ 1633717 h 1633717"/>
              <a:gd name="connsiteX11" fmla="*/ 54720 w 3041760"/>
              <a:gd name="connsiteY11" fmla="*/ 1113898 h 1633717"/>
              <a:gd name="connsiteX12" fmla="*/ 1670160 w 3041760"/>
              <a:gd name="connsiteY12" fmla="*/ 6458 h 1633717"/>
              <a:gd name="connsiteX0" fmla="*/ 1670160 w 3041760"/>
              <a:gd name="connsiteY0" fmla="*/ 2037 h 1629296"/>
              <a:gd name="connsiteX1" fmla="*/ 3041760 w 3041760"/>
              <a:gd name="connsiteY1" fmla="*/ 1495557 h 1629296"/>
              <a:gd name="connsiteX2" fmla="*/ 3035520 w 3041760"/>
              <a:gd name="connsiteY2" fmla="*/ 1619136 h 1629296"/>
              <a:gd name="connsiteX3" fmla="*/ 2831139 w 3041760"/>
              <a:gd name="connsiteY3" fmla="*/ 1619136 h 1629296"/>
              <a:gd name="connsiteX4" fmla="*/ 2831936 w 3041760"/>
              <a:gd name="connsiteY4" fmla="*/ 1613914 h 1629296"/>
              <a:gd name="connsiteX5" fmla="*/ 2837912 w 3041760"/>
              <a:gd name="connsiteY5" fmla="*/ 1495557 h 1629296"/>
              <a:gd name="connsiteX6" fmla="*/ 1680320 w 3041760"/>
              <a:gd name="connsiteY6" fmla="*/ 337965 h 1629296"/>
              <a:gd name="connsiteX7" fmla="*/ 522728 w 3041760"/>
              <a:gd name="connsiteY7" fmla="*/ 1495557 h 1629296"/>
              <a:gd name="connsiteX8" fmla="*/ 528705 w 3041760"/>
              <a:gd name="connsiteY8" fmla="*/ 1613914 h 1629296"/>
              <a:gd name="connsiteX9" fmla="*/ 529502 w 3041760"/>
              <a:gd name="connsiteY9" fmla="*/ 1619136 h 1629296"/>
              <a:gd name="connsiteX10" fmla="*/ 0 w 3041760"/>
              <a:gd name="connsiteY10" fmla="*/ 1629296 h 1629296"/>
              <a:gd name="connsiteX11" fmla="*/ 54720 w 3041760"/>
              <a:gd name="connsiteY11" fmla="*/ 1109477 h 1629296"/>
              <a:gd name="connsiteX12" fmla="*/ 1670160 w 3041760"/>
              <a:gd name="connsiteY12" fmla="*/ 2037 h 1629296"/>
              <a:gd name="connsiteX0" fmla="*/ 1670160 w 3041760"/>
              <a:gd name="connsiteY0" fmla="*/ 2037 h 1629296"/>
              <a:gd name="connsiteX1" fmla="*/ 3041760 w 3041760"/>
              <a:gd name="connsiteY1" fmla="*/ 1495557 h 1629296"/>
              <a:gd name="connsiteX2" fmla="*/ 3035520 w 3041760"/>
              <a:gd name="connsiteY2" fmla="*/ 1619136 h 1629296"/>
              <a:gd name="connsiteX3" fmla="*/ 2831139 w 3041760"/>
              <a:gd name="connsiteY3" fmla="*/ 1619136 h 1629296"/>
              <a:gd name="connsiteX4" fmla="*/ 2831936 w 3041760"/>
              <a:gd name="connsiteY4" fmla="*/ 1613914 h 1629296"/>
              <a:gd name="connsiteX5" fmla="*/ 2837912 w 3041760"/>
              <a:gd name="connsiteY5" fmla="*/ 1495557 h 1629296"/>
              <a:gd name="connsiteX6" fmla="*/ 1680320 w 3041760"/>
              <a:gd name="connsiteY6" fmla="*/ 337965 h 1629296"/>
              <a:gd name="connsiteX7" fmla="*/ 522728 w 3041760"/>
              <a:gd name="connsiteY7" fmla="*/ 1495557 h 1629296"/>
              <a:gd name="connsiteX8" fmla="*/ 528705 w 3041760"/>
              <a:gd name="connsiteY8" fmla="*/ 1613914 h 1629296"/>
              <a:gd name="connsiteX9" fmla="*/ 529502 w 3041760"/>
              <a:gd name="connsiteY9" fmla="*/ 1619136 h 1629296"/>
              <a:gd name="connsiteX10" fmla="*/ 0 w 3041760"/>
              <a:gd name="connsiteY10" fmla="*/ 1629296 h 1629296"/>
              <a:gd name="connsiteX11" fmla="*/ 54720 w 3041760"/>
              <a:gd name="connsiteY11" fmla="*/ 1109477 h 1629296"/>
              <a:gd name="connsiteX12" fmla="*/ 1670160 w 3041760"/>
              <a:gd name="connsiteY12" fmla="*/ 2037 h 1629296"/>
              <a:gd name="connsiteX0" fmla="*/ 1863200 w 3041760"/>
              <a:gd name="connsiteY0" fmla="*/ 2037 h 1629296"/>
              <a:gd name="connsiteX1" fmla="*/ 3041760 w 3041760"/>
              <a:gd name="connsiteY1" fmla="*/ 1495557 h 1629296"/>
              <a:gd name="connsiteX2" fmla="*/ 3035520 w 3041760"/>
              <a:gd name="connsiteY2" fmla="*/ 1619136 h 1629296"/>
              <a:gd name="connsiteX3" fmla="*/ 2831139 w 3041760"/>
              <a:gd name="connsiteY3" fmla="*/ 1619136 h 1629296"/>
              <a:gd name="connsiteX4" fmla="*/ 2831936 w 3041760"/>
              <a:gd name="connsiteY4" fmla="*/ 1613914 h 1629296"/>
              <a:gd name="connsiteX5" fmla="*/ 2837912 w 3041760"/>
              <a:gd name="connsiteY5" fmla="*/ 1495557 h 1629296"/>
              <a:gd name="connsiteX6" fmla="*/ 1680320 w 3041760"/>
              <a:gd name="connsiteY6" fmla="*/ 337965 h 1629296"/>
              <a:gd name="connsiteX7" fmla="*/ 522728 w 3041760"/>
              <a:gd name="connsiteY7" fmla="*/ 1495557 h 1629296"/>
              <a:gd name="connsiteX8" fmla="*/ 528705 w 3041760"/>
              <a:gd name="connsiteY8" fmla="*/ 1613914 h 1629296"/>
              <a:gd name="connsiteX9" fmla="*/ 529502 w 3041760"/>
              <a:gd name="connsiteY9" fmla="*/ 1619136 h 1629296"/>
              <a:gd name="connsiteX10" fmla="*/ 0 w 3041760"/>
              <a:gd name="connsiteY10" fmla="*/ 1629296 h 1629296"/>
              <a:gd name="connsiteX11" fmla="*/ 54720 w 3041760"/>
              <a:gd name="connsiteY11" fmla="*/ 1109477 h 1629296"/>
              <a:gd name="connsiteX12" fmla="*/ 1863200 w 3041760"/>
              <a:gd name="connsiteY12" fmla="*/ 2037 h 1629296"/>
              <a:gd name="connsiteX0" fmla="*/ 1863200 w 3041760"/>
              <a:gd name="connsiteY0" fmla="*/ 14845 h 1642104"/>
              <a:gd name="connsiteX1" fmla="*/ 3041760 w 3041760"/>
              <a:gd name="connsiteY1" fmla="*/ 1508365 h 1642104"/>
              <a:gd name="connsiteX2" fmla="*/ 3035520 w 3041760"/>
              <a:gd name="connsiteY2" fmla="*/ 1631944 h 1642104"/>
              <a:gd name="connsiteX3" fmla="*/ 2831139 w 3041760"/>
              <a:gd name="connsiteY3" fmla="*/ 1631944 h 1642104"/>
              <a:gd name="connsiteX4" fmla="*/ 2831936 w 3041760"/>
              <a:gd name="connsiteY4" fmla="*/ 1626722 h 1642104"/>
              <a:gd name="connsiteX5" fmla="*/ 2837912 w 3041760"/>
              <a:gd name="connsiteY5" fmla="*/ 1508365 h 1642104"/>
              <a:gd name="connsiteX6" fmla="*/ 1680320 w 3041760"/>
              <a:gd name="connsiteY6" fmla="*/ 350773 h 1642104"/>
              <a:gd name="connsiteX7" fmla="*/ 522728 w 3041760"/>
              <a:gd name="connsiteY7" fmla="*/ 1508365 h 1642104"/>
              <a:gd name="connsiteX8" fmla="*/ 528705 w 3041760"/>
              <a:gd name="connsiteY8" fmla="*/ 1626722 h 1642104"/>
              <a:gd name="connsiteX9" fmla="*/ 529502 w 3041760"/>
              <a:gd name="connsiteY9" fmla="*/ 1631944 h 1642104"/>
              <a:gd name="connsiteX10" fmla="*/ 0 w 3041760"/>
              <a:gd name="connsiteY10" fmla="*/ 1642104 h 1642104"/>
              <a:gd name="connsiteX11" fmla="*/ 54720 w 3041760"/>
              <a:gd name="connsiteY11" fmla="*/ 1122285 h 1642104"/>
              <a:gd name="connsiteX12" fmla="*/ 1863200 w 3041760"/>
              <a:gd name="connsiteY12" fmla="*/ 14845 h 1642104"/>
              <a:gd name="connsiteX0" fmla="*/ 1863200 w 3041760"/>
              <a:gd name="connsiteY0" fmla="*/ 44404 h 1671663"/>
              <a:gd name="connsiteX1" fmla="*/ 3041760 w 3041760"/>
              <a:gd name="connsiteY1" fmla="*/ 1537924 h 1671663"/>
              <a:gd name="connsiteX2" fmla="*/ 3035520 w 3041760"/>
              <a:gd name="connsiteY2" fmla="*/ 1661503 h 1671663"/>
              <a:gd name="connsiteX3" fmla="*/ 2831139 w 3041760"/>
              <a:gd name="connsiteY3" fmla="*/ 1661503 h 1671663"/>
              <a:gd name="connsiteX4" fmla="*/ 2831936 w 3041760"/>
              <a:gd name="connsiteY4" fmla="*/ 1656281 h 1671663"/>
              <a:gd name="connsiteX5" fmla="*/ 2837912 w 3041760"/>
              <a:gd name="connsiteY5" fmla="*/ 1537924 h 1671663"/>
              <a:gd name="connsiteX6" fmla="*/ 1680320 w 3041760"/>
              <a:gd name="connsiteY6" fmla="*/ 380332 h 1671663"/>
              <a:gd name="connsiteX7" fmla="*/ 522728 w 3041760"/>
              <a:gd name="connsiteY7" fmla="*/ 1537924 h 1671663"/>
              <a:gd name="connsiteX8" fmla="*/ 528705 w 3041760"/>
              <a:gd name="connsiteY8" fmla="*/ 1656281 h 1671663"/>
              <a:gd name="connsiteX9" fmla="*/ 529502 w 3041760"/>
              <a:gd name="connsiteY9" fmla="*/ 1661503 h 1671663"/>
              <a:gd name="connsiteX10" fmla="*/ 0 w 3041760"/>
              <a:gd name="connsiteY10" fmla="*/ 1671663 h 1671663"/>
              <a:gd name="connsiteX11" fmla="*/ 54720 w 3041760"/>
              <a:gd name="connsiteY11" fmla="*/ 1151844 h 1671663"/>
              <a:gd name="connsiteX12" fmla="*/ 1863200 w 3041760"/>
              <a:gd name="connsiteY12" fmla="*/ 44404 h 1671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041760" h="1671663">
                <a:moveTo>
                  <a:pt x="1863200" y="44404"/>
                </a:moveTo>
                <a:cubicBezTo>
                  <a:pt x="2320400" y="149391"/>
                  <a:pt x="3041760" y="786021"/>
                  <a:pt x="3041760" y="1537924"/>
                </a:cubicBezTo>
                <a:lnTo>
                  <a:pt x="3035520" y="1661503"/>
                </a:lnTo>
                <a:lnTo>
                  <a:pt x="2831139" y="1661503"/>
                </a:lnTo>
                <a:lnTo>
                  <a:pt x="2831936" y="1656281"/>
                </a:lnTo>
                <a:cubicBezTo>
                  <a:pt x="2835888" y="1617366"/>
                  <a:pt x="2837912" y="1577882"/>
                  <a:pt x="2837912" y="1537924"/>
                </a:cubicBezTo>
                <a:cubicBezTo>
                  <a:pt x="2837912" y="898604"/>
                  <a:pt x="2319640" y="380332"/>
                  <a:pt x="1680320" y="380332"/>
                </a:cubicBezTo>
                <a:cubicBezTo>
                  <a:pt x="1041000" y="380332"/>
                  <a:pt x="522728" y="898604"/>
                  <a:pt x="522728" y="1537924"/>
                </a:cubicBezTo>
                <a:cubicBezTo>
                  <a:pt x="522728" y="1577882"/>
                  <a:pt x="524753" y="1617366"/>
                  <a:pt x="528705" y="1656281"/>
                </a:cubicBezTo>
                <a:lnTo>
                  <a:pt x="529502" y="1661503"/>
                </a:lnTo>
                <a:lnTo>
                  <a:pt x="0" y="1671663"/>
                </a:lnTo>
                <a:lnTo>
                  <a:pt x="54720" y="1151844"/>
                </a:lnTo>
                <a:cubicBezTo>
                  <a:pt x="522080" y="-77579"/>
                  <a:pt x="1406000" y="-60583"/>
                  <a:pt x="1863200" y="44404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75000"/>
                  <a:lumOff val="25000"/>
                </a:schemeClr>
              </a:gs>
              <a:gs pos="56000">
                <a:schemeClr val="bg1">
                  <a:lumMod val="85000"/>
                </a:schemeClr>
              </a:gs>
              <a:gs pos="99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4" name="Овал 33"/>
          <p:cNvSpPr/>
          <p:nvPr/>
        </p:nvSpPr>
        <p:spPr>
          <a:xfrm>
            <a:off x="5655400" y="5219000"/>
            <a:ext cx="217832" cy="217832"/>
          </a:xfrm>
          <a:prstGeom prst="ellipse">
            <a:avLst/>
          </a:prstGeom>
          <a:solidFill>
            <a:srgbClr val="5C5C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5" name="Полилиния 34"/>
          <p:cNvSpPr/>
          <p:nvPr/>
        </p:nvSpPr>
        <p:spPr>
          <a:xfrm>
            <a:off x="2676486" y="5328246"/>
            <a:ext cx="748665" cy="671539"/>
          </a:xfrm>
          <a:custGeom>
            <a:avLst/>
            <a:gdLst>
              <a:gd name="connsiteX0" fmla="*/ 45720 w 998220"/>
              <a:gd name="connsiteY0" fmla="*/ 7620 h 883920"/>
              <a:gd name="connsiteX1" fmla="*/ 0 w 998220"/>
              <a:gd name="connsiteY1" fmla="*/ 304800 h 883920"/>
              <a:gd name="connsiteX2" fmla="*/ 266700 w 998220"/>
              <a:gd name="connsiteY2" fmla="*/ 457200 h 883920"/>
              <a:gd name="connsiteX3" fmla="*/ 274320 w 998220"/>
              <a:gd name="connsiteY3" fmla="*/ 137160 h 883920"/>
              <a:gd name="connsiteX4" fmla="*/ 480060 w 998220"/>
              <a:gd name="connsiteY4" fmla="*/ 144780 h 883920"/>
              <a:gd name="connsiteX5" fmla="*/ 754380 w 998220"/>
              <a:gd name="connsiteY5" fmla="*/ 784860 h 883920"/>
              <a:gd name="connsiteX6" fmla="*/ 998220 w 998220"/>
              <a:gd name="connsiteY6" fmla="*/ 883920 h 883920"/>
              <a:gd name="connsiteX7" fmla="*/ 769620 w 998220"/>
              <a:gd name="connsiteY7" fmla="*/ 0 h 883920"/>
              <a:gd name="connsiteX8" fmla="*/ 45720 w 998220"/>
              <a:gd name="connsiteY8" fmla="*/ 7620 h 883920"/>
              <a:gd name="connsiteX0" fmla="*/ 45720 w 998220"/>
              <a:gd name="connsiteY0" fmla="*/ 7620 h 883920"/>
              <a:gd name="connsiteX1" fmla="*/ 0 w 998220"/>
              <a:gd name="connsiteY1" fmla="*/ 304800 h 883920"/>
              <a:gd name="connsiteX2" fmla="*/ 266700 w 998220"/>
              <a:gd name="connsiteY2" fmla="*/ 457200 h 883920"/>
              <a:gd name="connsiteX3" fmla="*/ 274320 w 998220"/>
              <a:gd name="connsiteY3" fmla="*/ 137160 h 883920"/>
              <a:gd name="connsiteX4" fmla="*/ 480060 w 998220"/>
              <a:gd name="connsiteY4" fmla="*/ 144780 h 883920"/>
              <a:gd name="connsiteX5" fmla="*/ 784860 w 998220"/>
              <a:gd name="connsiteY5" fmla="*/ 762000 h 883920"/>
              <a:gd name="connsiteX6" fmla="*/ 998220 w 998220"/>
              <a:gd name="connsiteY6" fmla="*/ 883920 h 883920"/>
              <a:gd name="connsiteX7" fmla="*/ 769620 w 998220"/>
              <a:gd name="connsiteY7" fmla="*/ 0 h 883920"/>
              <a:gd name="connsiteX8" fmla="*/ 45720 w 998220"/>
              <a:gd name="connsiteY8" fmla="*/ 7620 h 883920"/>
              <a:gd name="connsiteX0" fmla="*/ 45720 w 998220"/>
              <a:gd name="connsiteY0" fmla="*/ 7620 h 895385"/>
              <a:gd name="connsiteX1" fmla="*/ 0 w 998220"/>
              <a:gd name="connsiteY1" fmla="*/ 304800 h 895385"/>
              <a:gd name="connsiteX2" fmla="*/ 266700 w 998220"/>
              <a:gd name="connsiteY2" fmla="*/ 457200 h 895385"/>
              <a:gd name="connsiteX3" fmla="*/ 274320 w 998220"/>
              <a:gd name="connsiteY3" fmla="*/ 137160 h 895385"/>
              <a:gd name="connsiteX4" fmla="*/ 480060 w 998220"/>
              <a:gd name="connsiteY4" fmla="*/ 144780 h 895385"/>
              <a:gd name="connsiteX5" fmla="*/ 784860 w 998220"/>
              <a:gd name="connsiteY5" fmla="*/ 762000 h 895385"/>
              <a:gd name="connsiteX6" fmla="*/ 998220 w 998220"/>
              <a:gd name="connsiteY6" fmla="*/ 883920 h 895385"/>
              <a:gd name="connsiteX7" fmla="*/ 769620 w 998220"/>
              <a:gd name="connsiteY7" fmla="*/ 0 h 895385"/>
              <a:gd name="connsiteX8" fmla="*/ 45720 w 998220"/>
              <a:gd name="connsiteY8" fmla="*/ 7620 h 895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8220" h="895385">
                <a:moveTo>
                  <a:pt x="45720" y="7620"/>
                </a:moveTo>
                <a:lnTo>
                  <a:pt x="0" y="304800"/>
                </a:lnTo>
                <a:lnTo>
                  <a:pt x="266700" y="457200"/>
                </a:lnTo>
                <a:lnTo>
                  <a:pt x="274320" y="137160"/>
                </a:lnTo>
                <a:lnTo>
                  <a:pt x="480060" y="144780"/>
                </a:lnTo>
                <a:lnTo>
                  <a:pt x="784860" y="762000"/>
                </a:lnTo>
                <a:cubicBezTo>
                  <a:pt x="855980" y="802640"/>
                  <a:pt x="850900" y="934720"/>
                  <a:pt x="998220" y="883920"/>
                </a:cubicBezTo>
                <a:lnTo>
                  <a:pt x="769620" y="0"/>
                </a:lnTo>
                <a:lnTo>
                  <a:pt x="45720" y="7620"/>
                </a:lnTo>
                <a:close/>
              </a:path>
            </a:pathLst>
          </a:cu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1" name="Полилиния 40"/>
          <p:cNvSpPr/>
          <p:nvPr/>
        </p:nvSpPr>
        <p:spPr>
          <a:xfrm>
            <a:off x="4288329" y="139959"/>
            <a:ext cx="270588" cy="1733083"/>
          </a:xfrm>
          <a:custGeom>
            <a:avLst/>
            <a:gdLst>
              <a:gd name="connsiteX0" fmla="*/ 133350 w 270588"/>
              <a:gd name="connsiteY0" fmla="*/ 1067787 h 1733083"/>
              <a:gd name="connsiteX1" fmla="*/ 84826 w 270588"/>
              <a:gd name="connsiteY1" fmla="*/ 1279604 h 1733083"/>
              <a:gd name="connsiteX2" fmla="*/ 133350 w 270588"/>
              <a:gd name="connsiteY2" fmla="*/ 1491421 h 1733083"/>
              <a:gd name="connsiteX3" fmla="*/ 181874 w 270588"/>
              <a:gd name="connsiteY3" fmla="*/ 1279604 h 1733083"/>
              <a:gd name="connsiteX4" fmla="*/ 133350 w 270588"/>
              <a:gd name="connsiteY4" fmla="*/ 1067787 h 1733083"/>
              <a:gd name="connsiteX5" fmla="*/ 0 w 270588"/>
              <a:gd name="connsiteY5" fmla="*/ 0 h 1733083"/>
              <a:gd name="connsiteX6" fmla="*/ 270588 w 270588"/>
              <a:gd name="connsiteY6" fmla="*/ 0 h 1733083"/>
              <a:gd name="connsiteX7" fmla="*/ 270588 w 270588"/>
              <a:gd name="connsiteY7" fmla="*/ 1045029 h 1733083"/>
              <a:gd name="connsiteX8" fmla="*/ 266700 w 270588"/>
              <a:gd name="connsiteY8" fmla="*/ 1045029 h 1733083"/>
              <a:gd name="connsiteX9" fmla="*/ 133350 w 270588"/>
              <a:gd name="connsiteY9" fmla="*/ 1733083 h 1733083"/>
              <a:gd name="connsiteX10" fmla="*/ 0 w 270588"/>
              <a:gd name="connsiteY10" fmla="*/ 1045029 h 173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0588" h="1733083">
                <a:moveTo>
                  <a:pt x="133350" y="1067787"/>
                </a:moveTo>
                <a:cubicBezTo>
                  <a:pt x="106551" y="1067787"/>
                  <a:pt x="84826" y="1162621"/>
                  <a:pt x="84826" y="1279604"/>
                </a:cubicBezTo>
                <a:cubicBezTo>
                  <a:pt x="84826" y="1396587"/>
                  <a:pt x="106551" y="1491421"/>
                  <a:pt x="133350" y="1491421"/>
                </a:cubicBezTo>
                <a:cubicBezTo>
                  <a:pt x="160149" y="1491421"/>
                  <a:pt x="181874" y="1396587"/>
                  <a:pt x="181874" y="1279604"/>
                </a:cubicBezTo>
                <a:cubicBezTo>
                  <a:pt x="181874" y="1162621"/>
                  <a:pt x="160149" y="1067787"/>
                  <a:pt x="133350" y="1067787"/>
                </a:cubicBezTo>
                <a:close/>
                <a:moveTo>
                  <a:pt x="0" y="0"/>
                </a:moveTo>
                <a:lnTo>
                  <a:pt x="270588" y="0"/>
                </a:lnTo>
                <a:lnTo>
                  <a:pt x="270588" y="1045029"/>
                </a:lnTo>
                <a:lnTo>
                  <a:pt x="266700" y="1045029"/>
                </a:lnTo>
                <a:cubicBezTo>
                  <a:pt x="222250" y="1274380"/>
                  <a:pt x="220472" y="1522020"/>
                  <a:pt x="133350" y="1733083"/>
                </a:cubicBezTo>
                <a:cubicBezTo>
                  <a:pt x="58420" y="1509828"/>
                  <a:pt x="44450" y="1274380"/>
                  <a:pt x="0" y="1045029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39000">
                <a:schemeClr val="bg1">
                  <a:lumMod val="85000"/>
                </a:schemeClr>
              </a:gs>
              <a:gs pos="99000">
                <a:schemeClr val="tx1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427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VoTheHandsome</dc:creator>
  <cp:lastModifiedBy>VoTheHandsome</cp:lastModifiedBy>
  <cp:revision>14</cp:revision>
  <dcterms:created xsi:type="dcterms:W3CDTF">2024-02-22T13:44:59Z</dcterms:created>
  <dcterms:modified xsi:type="dcterms:W3CDTF">2024-02-22T14:13:55Z</dcterms:modified>
</cp:coreProperties>
</file>