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34"/>
    <a:srgbClr val="A8D18D"/>
    <a:srgbClr val="6C6C6C"/>
    <a:srgbClr val="0000FE"/>
    <a:srgbClr val="909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7" autoAdjust="0"/>
  </p:normalViewPr>
  <p:slideViewPr>
    <p:cSldViewPr snapToGrid="0">
      <p:cViewPr>
        <p:scale>
          <a:sx n="66" d="100"/>
          <a:sy n="66" d="100"/>
        </p:scale>
        <p:origin x="413" y="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41F78-AC24-A420-14FB-33EF846CD7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49CEC8-7F41-5102-FAD2-BB834E810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79F7A3-38D9-483F-2B9D-A15E18115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B17D93-1CF2-4F6F-C135-97A42C931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3F8FB8-145B-DE73-21F0-71615F2A9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2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7F6FF-A2CD-94B5-4869-077615012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B922BA-B35E-DC87-7F31-393B1FA73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A25707-96AE-C7D1-AEA9-B7F76545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89B7C6-5EC6-5CB9-2A6D-CE0434FA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49A0BD-1471-B9AC-4C22-B2A00922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62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01E3DA5-369B-42ED-E51F-9F5E35639B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6E50E6-0A6F-A851-E215-EA6AE0B4E2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6CEB12-CFCF-D4BE-1AE9-8C277CBD6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BDC52-B610-327D-10EB-55EF6330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EF1908-DCFF-28F8-2CB6-B0FDAA95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37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E9B2CF-C1B0-E5D6-F6A7-2C798C7F9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CAA708-4EB3-F855-8E7A-019A6960F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E944E0-43EC-6C3A-C05D-EDB4853E9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A69F1B-9C7B-547C-B674-F486272C3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4DC0FE-8D49-4D4F-C1C6-443A590C0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70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282D7-AD33-58BE-72E3-C57E75DAA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8F8137-F90C-EFF7-817B-45CE61BF2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502B5D-F3A1-1FED-5C21-81FD146C5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281016-6EC9-39B9-3CD8-61DA79574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0A4571-5347-CC2F-4CF8-5BD282632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9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46089-86E0-71F3-F774-6EAE1E7B0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659AED-3F36-A756-240D-C35AE4424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0BA3DD5-9F34-4EEA-DCF8-CEF53B7DE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FDF4C3-DF5C-7A01-BD2F-6D5B25DE1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DAB103-13F1-508B-4D71-9E230ED27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D6C22D-D1B0-6CF7-7CF4-8E236751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599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3411D-7C33-1348-65D5-8F6442F9C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BCAE89-2B7E-68F1-A893-6103DA1F3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EF0166-A133-FFA2-4DCF-02AB562EB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0132DD3-8A2B-CCC4-BC14-7E75545BC2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C601285-5BDC-4DBD-3CCE-3806416F0B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BF73D0C-B5EC-0BD3-9E46-8DE5543E6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4F3B57-1EDA-A33B-D4D6-2EE83C2CF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628F20-0CCE-0931-68A8-F9BF8192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20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A9AC9-8AF5-2348-9F17-965356B36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055415-9240-2EE6-01BC-F0B589350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6A04346-164A-F6D7-0476-AC74022D0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F61E16-4D77-87B6-EDC5-212D8DE7B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4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B287377-D555-9204-50EF-22196AC6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F4444C8-9327-4084-9AFE-60506C447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CB3C3F-7A73-DBE3-F7D2-22ABE2F7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71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F351A-BC61-8B3C-A8B9-F9728B70E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D7D36-2CEA-0C9C-C6F1-A46CB02EE0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844FAB-03AE-48AB-BFAD-D37A5E467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5F1D87-07AD-1D5A-6B03-5234D36A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77DFDA-07C1-336C-A756-67C38E630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DE4C1A-2E82-F8EA-0006-358DD00AF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3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C5116-96C7-1BF3-0092-D130CD4D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7EE9B4-FC65-AD1F-75A0-C2F5EE8AE6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960519-FBDB-FCA2-8ABD-220444D49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917C57-E497-BA6D-E0A3-7F07F89E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80BF20-3F69-3C47-3BF5-FB6EC3939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EE848F-EF02-3687-8752-9F8C8B4A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8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80031-68FD-7EF1-4BF6-1880E3723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641942-0F3F-A676-C21D-964FB802C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BFB0EE-03AF-4590-1D9F-2E06FEB59F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431FEB-AF2B-406E-AD83-E2DD5CBC981C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68D2F1-0A0A-E623-DF20-30A1F6444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2E34DB-34EF-EA0B-296B-A3664DDFF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619912-2900-4FA2-8613-52A4BDFF90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8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DDF554C5-59E7-B85B-15E8-815541A4D918}"/>
              </a:ext>
            </a:extLst>
          </p:cNvPr>
          <p:cNvGrpSpPr/>
          <p:nvPr/>
        </p:nvGrpSpPr>
        <p:grpSpPr>
          <a:xfrm>
            <a:off x="6495793" y="1722887"/>
            <a:ext cx="710862" cy="287737"/>
            <a:chOff x="6485157" y="1722887"/>
            <a:chExt cx="710862" cy="287737"/>
          </a:xfrm>
        </p:grpSpPr>
        <p:sp>
          <p:nvSpPr>
            <p:cNvPr id="49" name="Прямоугольник 14">
              <a:extLst>
                <a:ext uri="{FF2B5EF4-FFF2-40B4-BE49-F238E27FC236}">
                  <a16:creationId xmlns:a16="http://schemas.microsoft.com/office/drawing/2014/main" id="{0CAD7C8B-49BA-B27A-D83F-257F8D93F53C}"/>
                </a:ext>
              </a:extLst>
            </p:cNvPr>
            <p:cNvSpPr/>
            <p:nvPr/>
          </p:nvSpPr>
          <p:spPr>
            <a:xfrm>
              <a:off x="6485158" y="1862028"/>
              <a:ext cx="710861" cy="148596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  <a:gd name="connsiteX0" fmla="*/ 0 w 3522234"/>
                <a:gd name="connsiteY0" fmla="*/ 0 h 161931"/>
                <a:gd name="connsiteX1" fmla="*/ 3522234 w 3522234"/>
                <a:gd name="connsiteY1" fmla="*/ 3810 h 161931"/>
                <a:gd name="connsiteX2" fmla="*/ 3514614 w 3522234"/>
                <a:gd name="connsiteY2" fmla="*/ 161931 h 161931"/>
                <a:gd name="connsiteX3" fmla="*/ 382428 w 3522234"/>
                <a:gd name="connsiteY3" fmla="*/ 137166 h 161931"/>
                <a:gd name="connsiteX4" fmla="*/ 0 w 3522234"/>
                <a:gd name="connsiteY4" fmla="*/ 0 h 161931"/>
                <a:gd name="connsiteX0" fmla="*/ 0 w 3734079"/>
                <a:gd name="connsiteY0" fmla="*/ 0 h 161931"/>
                <a:gd name="connsiteX1" fmla="*/ 3734079 w 3734079"/>
                <a:gd name="connsiteY1" fmla="*/ 19050 h 161931"/>
                <a:gd name="connsiteX2" fmla="*/ 3514614 w 3734079"/>
                <a:gd name="connsiteY2" fmla="*/ 161931 h 161931"/>
                <a:gd name="connsiteX3" fmla="*/ 382428 w 3734079"/>
                <a:gd name="connsiteY3" fmla="*/ 137166 h 161931"/>
                <a:gd name="connsiteX4" fmla="*/ 0 w 3734079"/>
                <a:gd name="connsiteY4" fmla="*/ 0 h 161931"/>
                <a:gd name="connsiteX0" fmla="*/ 0 w 3734079"/>
                <a:gd name="connsiteY0" fmla="*/ 0 h 167646"/>
                <a:gd name="connsiteX1" fmla="*/ 3734079 w 3734079"/>
                <a:gd name="connsiteY1" fmla="*/ 19050 h 167646"/>
                <a:gd name="connsiteX2" fmla="*/ 3413735 w 3734079"/>
                <a:gd name="connsiteY2" fmla="*/ 167646 h 167646"/>
                <a:gd name="connsiteX3" fmla="*/ 382428 w 3734079"/>
                <a:gd name="connsiteY3" fmla="*/ 137166 h 167646"/>
                <a:gd name="connsiteX4" fmla="*/ 0 w 3734079"/>
                <a:gd name="connsiteY4" fmla="*/ 0 h 167646"/>
                <a:gd name="connsiteX0" fmla="*/ 0 w 3734079"/>
                <a:gd name="connsiteY0" fmla="*/ 0 h 167646"/>
                <a:gd name="connsiteX1" fmla="*/ 3734079 w 3734079"/>
                <a:gd name="connsiteY1" fmla="*/ 19050 h 167646"/>
                <a:gd name="connsiteX2" fmla="*/ 3413735 w 3734079"/>
                <a:gd name="connsiteY2" fmla="*/ 167646 h 167646"/>
                <a:gd name="connsiteX3" fmla="*/ 342077 w 3734079"/>
                <a:gd name="connsiteY3" fmla="*/ 167646 h 167646"/>
                <a:gd name="connsiteX4" fmla="*/ 0 w 3734079"/>
                <a:gd name="connsiteY4" fmla="*/ 0 h 167646"/>
                <a:gd name="connsiteX0" fmla="*/ 0 w 3764343"/>
                <a:gd name="connsiteY0" fmla="*/ 0 h 148596"/>
                <a:gd name="connsiteX1" fmla="*/ 3764343 w 3764343"/>
                <a:gd name="connsiteY1" fmla="*/ 0 h 148596"/>
                <a:gd name="connsiteX2" fmla="*/ 3443999 w 3764343"/>
                <a:gd name="connsiteY2" fmla="*/ 148596 h 148596"/>
                <a:gd name="connsiteX3" fmla="*/ 372341 w 3764343"/>
                <a:gd name="connsiteY3" fmla="*/ 148596 h 148596"/>
                <a:gd name="connsiteX4" fmla="*/ 0 w 3764343"/>
                <a:gd name="connsiteY4" fmla="*/ 0 h 14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343" h="148596">
                  <a:moveTo>
                    <a:pt x="0" y="0"/>
                  </a:moveTo>
                  <a:lnTo>
                    <a:pt x="3764343" y="0"/>
                  </a:lnTo>
                  <a:lnTo>
                    <a:pt x="3443999" y="148596"/>
                  </a:lnTo>
                  <a:lnTo>
                    <a:pt x="372341" y="1485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14">
              <a:extLst>
                <a:ext uri="{FF2B5EF4-FFF2-40B4-BE49-F238E27FC236}">
                  <a16:creationId xmlns:a16="http://schemas.microsoft.com/office/drawing/2014/main" id="{A68666DB-502B-1AF2-BB44-5F51E8CC198A}"/>
                </a:ext>
              </a:extLst>
            </p:cNvPr>
            <p:cNvSpPr/>
            <p:nvPr/>
          </p:nvSpPr>
          <p:spPr>
            <a:xfrm flipV="1">
              <a:off x="6485157" y="1722887"/>
              <a:ext cx="710861" cy="154311"/>
            </a:xfrm>
            <a:custGeom>
              <a:avLst/>
              <a:gdLst>
                <a:gd name="connsiteX0" fmla="*/ 0 w 3571764"/>
                <a:gd name="connsiteY0" fmla="*/ 0 h 177171"/>
                <a:gd name="connsiteX1" fmla="*/ 3571764 w 3571764"/>
                <a:gd name="connsiteY1" fmla="*/ 0 h 177171"/>
                <a:gd name="connsiteX2" fmla="*/ 3571764 w 3571764"/>
                <a:gd name="connsiteY2" fmla="*/ 177171 h 177171"/>
                <a:gd name="connsiteX3" fmla="*/ 0 w 3571764"/>
                <a:gd name="connsiteY3" fmla="*/ 177171 h 177171"/>
                <a:gd name="connsiteX4" fmla="*/ 0 w 3571764"/>
                <a:gd name="connsiteY4" fmla="*/ 0 h 177171"/>
                <a:gd name="connsiteX0" fmla="*/ 0 w 3571764"/>
                <a:gd name="connsiteY0" fmla="*/ 0 h 192411"/>
                <a:gd name="connsiteX1" fmla="*/ 3571764 w 3571764"/>
                <a:gd name="connsiteY1" fmla="*/ 0 h 192411"/>
                <a:gd name="connsiteX2" fmla="*/ 3571764 w 3571764"/>
                <a:gd name="connsiteY2" fmla="*/ 177171 h 192411"/>
                <a:gd name="connsiteX3" fmla="*/ 106680 w 3571764"/>
                <a:gd name="connsiteY3" fmla="*/ 192411 h 192411"/>
                <a:gd name="connsiteX4" fmla="*/ 0 w 3571764"/>
                <a:gd name="connsiteY4" fmla="*/ 0 h 192411"/>
                <a:gd name="connsiteX0" fmla="*/ 0 w 3526044"/>
                <a:gd name="connsiteY0" fmla="*/ 38100 h 192411"/>
                <a:gd name="connsiteX1" fmla="*/ 3526044 w 3526044"/>
                <a:gd name="connsiteY1" fmla="*/ 0 h 192411"/>
                <a:gd name="connsiteX2" fmla="*/ 3526044 w 3526044"/>
                <a:gd name="connsiteY2" fmla="*/ 177171 h 192411"/>
                <a:gd name="connsiteX3" fmla="*/ 60960 w 3526044"/>
                <a:gd name="connsiteY3" fmla="*/ 192411 h 192411"/>
                <a:gd name="connsiteX4" fmla="*/ 0 w 3526044"/>
                <a:gd name="connsiteY4" fmla="*/ 38100 h 192411"/>
                <a:gd name="connsiteX0" fmla="*/ 0 w 3526044"/>
                <a:gd name="connsiteY0" fmla="*/ 0 h 211461"/>
                <a:gd name="connsiteX1" fmla="*/ 3526044 w 3526044"/>
                <a:gd name="connsiteY1" fmla="*/ 19050 h 211461"/>
                <a:gd name="connsiteX2" fmla="*/ 3526044 w 3526044"/>
                <a:gd name="connsiteY2" fmla="*/ 196221 h 211461"/>
                <a:gd name="connsiteX3" fmla="*/ 60960 w 3526044"/>
                <a:gd name="connsiteY3" fmla="*/ 211461 h 211461"/>
                <a:gd name="connsiteX4" fmla="*/ 0 w 3526044"/>
                <a:gd name="connsiteY4" fmla="*/ 0 h 211461"/>
                <a:gd name="connsiteX0" fmla="*/ 0 w 3514614"/>
                <a:gd name="connsiteY0" fmla="*/ 15240 h 192411"/>
                <a:gd name="connsiteX1" fmla="*/ 3514614 w 3514614"/>
                <a:gd name="connsiteY1" fmla="*/ 0 h 192411"/>
                <a:gd name="connsiteX2" fmla="*/ 3514614 w 3514614"/>
                <a:gd name="connsiteY2" fmla="*/ 177171 h 192411"/>
                <a:gd name="connsiteX3" fmla="*/ 49530 w 3514614"/>
                <a:gd name="connsiteY3" fmla="*/ 192411 h 192411"/>
                <a:gd name="connsiteX4" fmla="*/ 0 w 3514614"/>
                <a:gd name="connsiteY4" fmla="*/ 15240 h 192411"/>
                <a:gd name="connsiteX0" fmla="*/ 0 w 3522234"/>
                <a:gd name="connsiteY0" fmla="*/ 0 h 177171"/>
                <a:gd name="connsiteX1" fmla="*/ 3522234 w 3522234"/>
                <a:gd name="connsiteY1" fmla="*/ 3810 h 177171"/>
                <a:gd name="connsiteX2" fmla="*/ 3514614 w 3522234"/>
                <a:gd name="connsiteY2" fmla="*/ 161931 h 177171"/>
                <a:gd name="connsiteX3" fmla="*/ 49530 w 3522234"/>
                <a:gd name="connsiteY3" fmla="*/ 177171 h 177171"/>
                <a:gd name="connsiteX4" fmla="*/ 0 w 3522234"/>
                <a:gd name="connsiteY4" fmla="*/ 0 h 177171"/>
                <a:gd name="connsiteX0" fmla="*/ 0 w 3522234"/>
                <a:gd name="connsiteY0" fmla="*/ 0 h 165741"/>
                <a:gd name="connsiteX1" fmla="*/ 3522234 w 3522234"/>
                <a:gd name="connsiteY1" fmla="*/ 3810 h 165741"/>
                <a:gd name="connsiteX2" fmla="*/ 3514614 w 3522234"/>
                <a:gd name="connsiteY2" fmla="*/ 161931 h 165741"/>
                <a:gd name="connsiteX3" fmla="*/ 402604 w 3522234"/>
                <a:gd name="connsiteY3" fmla="*/ 165741 h 165741"/>
                <a:gd name="connsiteX4" fmla="*/ 0 w 3522234"/>
                <a:gd name="connsiteY4" fmla="*/ 0 h 165741"/>
                <a:gd name="connsiteX0" fmla="*/ 0 w 3522234"/>
                <a:gd name="connsiteY0" fmla="*/ 0 h 171456"/>
                <a:gd name="connsiteX1" fmla="*/ 3522234 w 3522234"/>
                <a:gd name="connsiteY1" fmla="*/ 3810 h 171456"/>
                <a:gd name="connsiteX2" fmla="*/ 3413735 w 3522234"/>
                <a:gd name="connsiteY2" fmla="*/ 171456 h 171456"/>
                <a:gd name="connsiteX3" fmla="*/ 402604 w 3522234"/>
                <a:gd name="connsiteY3" fmla="*/ 165741 h 171456"/>
                <a:gd name="connsiteX4" fmla="*/ 0 w 3522234"/>
                <a:gd name="connsiteY4" fmla="*/ 0 h 171456"/>
                <a:gd name="connsiteX0" fmla="*/ 0 w 3713904"/>
                <a:gd name="connsiteY0" fmla="*/ 0 h 171456"/>
                <a:gd name="connsiteX1" fmla="*/ 3713904 w 3713904"/>
                <a:gd name="connsiteY1" fmla="*/ 11430 h 171456"/>
                <a:gd name="connsiteX2" fmla="*/ 3413735 w 3713904"/>
                <a:gd name="connsiteY2" fmla="*/ 171456 h 171456"/>
                <a:gd name="connsiteX3" fmla="*/ 402604 w 3713904"/>
                <a:gd name="connsiteY3" fmla="*/ 165741 h 171456"/>
                <a:gd name="connsiteX4" fmla="*/ 0 w 3713904"/>
                <a:gd name="connsiteY4" fmla="*/ 0 h 171456"/>
                <a:gd name="connsiteX0" fmla="*/ 0 w 3744168"/>
                <a:gd name="connsiteY0" fmla="*/ 5715 h 160026"/>
                <a:gd name="connsiteX1" fmla="*/ 3744168 w 3744168"/>
                <a:gd name="connsiteY1" fmla="*/ 0 h 160026"/>
                <a:gd name="connsiteX2" fmla="*/ 3443999 w 3744168"/>
                <a:gd name="connsiteY2" fmla="*/ 160026 h 160026"/>
                <a:gd name="connsiteX3" fmla="*/ 432868 w 3744168"/>
                <a:gd name="connsiteY3" fmla="*/ 154311 h 160026"/>
                <a:gd name="connsiteX4" fmla="*/ 0 w 3744168"/>
                <a:gd name="connsiteY4" fmla="*/ 5715 h 160026"/>
                <a:gd name="connsiteX0" fmla="*/ 0 w 3744168"/>
                <a:gd name="connsiteY0" fmla="*/ 5715 h 160026"/>
                <a:gd name="connsiteX1" fmla="*/ 3744168 w 3744168"/>
                <a:gd name="connsiteY1" fmla="*/ 0 h 160026"/>
                <a:gd name="connsiteX2" fmla="*/ 3443999 w 3744168"/>
                <a:gd name="connsiteY2" fmla="*/ 160026 h 160026"/>
                <a:gd name="connsiteX3" fmla="*/ 372340 w 3744168"/>
                <a:gd name="connsiteY3" fmla="*/ 160026 h 160026"/>
                <a:gd name="connsiteX4" fmla="*/ 0 w 3744168"/>
                <a:gd name="connsiteY4" fmla="*/ 5715 h 160026"/>
                <a:gd name="connsiteX0" fmla="*/ 0 w 3764344"/>
                <a:gd name="connsiteY0" fmla="*/ 0 h 154311"/>
                <a:gd name="connsiteX1" fmla="*/ 3764344 w 3764344"/>
                <a:gd name="connsiteY1" fmla="*/ 1905 h 154311"/>
                <a:gd name="connsiteX2" fmla="*/ 3443999 w 3764344"/>
                <a:gd name="connsiteY2" fmla="*/ 154311 h 154311"/>
                <a:gd name="connsiteX3" fmla="*/ 372340 w 3764344"/>
                <a:gd name="connsiteY3" fmla="*/ 154311 h 154311"/>
                <a:gd name="connsiteX4" fmla="*/ 0 w 3764344"/>
                <a:gd name="connsiteY4" fmla="*/ 0 h 154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344" h="154311">
                  <a:moveTo>
                    <a:pt x="0" y="0"/>
                  </a:moveTo>
                  <a:lnTo>
                    <a:pt x="3764344" y="1905"/>
                  </a:lnTo>
                  <a:lnTo>
                    <a:pt x="3443999" y="154311"/>
                  </a:lnTo>
                  <a:lnTo>
                    <a:pt x="372340" y="1543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F461CD2-5923-6928-A7D3-0E72F28A7E94}"/>
              </a:ext>
            </a:extLst>
          </p:cNvPr>
          <p:cNvGrpSpPr/>
          <p:nvPr/>
        </p:nvGrpSpPr>
        <p:grpSpPr>
          <a:xfrm>
            <a:off x="4988213" y="3623873"/>
            <a:ext cx="1870710" cy="1866900"/>
            <a:chOff x="5011073" y="3618793"/>
            <a:chExt cx="1870710" cy="1866900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A244A90-8600-AE78-27FF-D44314536155}"/>
                </a:ext>
              </a:extLst>
            </p:cNvPr>
            <p:cNvSpPr/>
            <p:nvPr/>
          </p:nvSpPr>
          <p:spPr>
            <a:xfrm>
              <a:off x="5830164" y="3776732"/>
              <a:ext cx="232528" cy="1611983"/>
            </a:xfrm>
            <a:prstGeom prst="rect">
              <a:avLst/>
            </a:prstGeom>
            <a:gradFill flip="none" rotWithShape="1">
              <a:gsLst>
                <a:gs pos="62000">
                  <a:srgbClr val="6C6C6C">
                    <a:tint val="66000"/>
                    <a:satMod val="160000"/>
                  </a:srgb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C54B7FA8-C4D6-1C78-94D0-9FAD8266AA8E}"/>
                </a:ext>
              </a:extLst>
            </p:cNvPr>
            <p:cNvSpPr/>
            <p:nvPr/>
          </p:nvSpPr>
          <p:spPr>
            <a:xfrm rot="16200000">
              <a:off x="5830164" y="3746252"/>
              <a:ext cx="232528" cy="1611983"/>
            </a:xfrm>
            <a:prstGeom prst="rect">
              <a:avLst/>
            </a:prstGeom>
            <a:gradFill flip="none" rotWithShape="1">
              <a:gsLst>
                <a:gs pos="62000">
                  <a:srgbClr val="6C6C6C">
                    <a:tint val="66000"/>
                    <a:satMod val="160000"/>
                  </a:srgb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Круг: прозрачная заливка 8">
              <a:extLst>
                <a:ext uri="{FF2B5EF4-FFF2-40B4-BE49-F238E27FC236}">
                  <a16:creationId xmlns:a16="http://schemas.microsoft.com/office/drawing/2014/main" id="{CD9A328E-60BE-94E5-3737-EA2C15B64CEC}"/>
                </a:ext>
              </a:extLst>
            </p:cNvPr>
            <p:cNvSpPr/>
            <p:nvPr/>
          </p:nvSpPr>
          <p:spPr>
            <a:xfrm>
              <a:off x="5011073" y="3618793"/>
              <a:ext cx="1870710" cy="1866900"/>
            </a:xfrm>
            <a:prstGeom prst="donut">
              <a:avLst>
                <a:gd name="adj" fmla="val 7448"/>
              </a:avLst>
            </a:prstGeom>
            <a:gradFill flip="none" rotWithShape="1">
              <a:gsLst>
                <a:gs pos="0">
                  <a:srgbClr val="6C6C6C"/>
                </a:gs>
                <a:gs pos="62000">
                  <a:schemeClr val="bg1">
                    <a:lumMod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7EB820FE-AFFF-0AEA-D2C1-94B68A68A131}"/>
                </a:ext>
              </a:extLst>
            </p:cNvPr>
            <p:cNvSpPr/>
            <p:nvPr/>
          </p:nvSpPr>
          <p:spPr>
            <a:xfrm>
              <a:off x="5267698" y="3899279"/>
              <a:ext cx="1357459" cy="1366887"/>
            </a:xfrm>
            <a:prstGeom prst="ellipse">
              <a:avLst/>
            </a:prstGeom>
            <a:solidFill>
              <a:srgbClr val="0000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FEFD771-0463-637B-8849-7FF16B919EE3}"/>
              </a:ext>
            </a:extLst>
          </p:cNvPr>
          <p:cNvSpPr/>
          <p:nvPr/>
        </p:nvSpPr>
        <p:spPr>
          <a:xfrm flipH="1">
            <a:off x="3474720" y="2134525"/>
            <a:ext cx="2123440" cy="202275"/>
          </a:xfrm>
          <a:prstGeom prst="rect">
            <a:avLst/>
          </a:pr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A4D4239-E0E2-CD20-CD2C-5765FA871A8C}"/>
              </a:ext>
            </a:extLst>
          </p:cNvPr>
          <p:cNvSpPr/>
          <p:nvPr/>
        </p:nvSpPr>
        <p:spPr>
          <a:xfrm flipH="1">
            <a:off x="6329962" y="2120411"/>
            <a:ext cx="2359378" cy="202275"/>
          </a:xfrm>
          <a:prstGeom prst="rect">
            <a:avLst/>
          </a:pr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B5571597-EB8F-A090-613E-5E8A7D5D24D0}"/>
              </a:ext>
            </a:extLst>
          </p:cNvPr>
          <p:cNvGrpSpPr/>
          <p:nvPr/>
        </p:nvGrpSpPr>
        <p:grpSpPr>
          <a:xfrm rot="6610743">
            <a:off x="4182488" y="2875280"/>
            <a:ext cx="3430583" cy="3392170"/>
            <a:chOff x="4182488" y="2875280"/>
            <a:chExt cx="3430583" cy="3392170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903DE85A-CC9C-352B-8F00-3623E81A2C2D}"/>
                </a:ext>
              </a:extLst>
            </p:cNvPr>
            <p:cNvSpPr/>
            <p:nvPr/>
          </p:nvSpPr>
          <p:spPr>
            <a:xfrm>
              <a:off x="4182489" y="3085393"/>
              <a:ext cx="3178713" cy="2195088"/>
            </a:xfrm>
            <a:custGeom>
              <a:avLst/>
              <a:gdLst>
                <a:gd name="connsiteX0" fmla="*/ 3029713 w 3182395"/>
                <a:gd name="connsiteY0" fmla="*/ 1752189 h 2195088"/>
                <a:gd name="connsiteX1" fmla="*/ 3041143 w 3182395"/>
                <a:gd name="connsiteY1" fmla="*/ 1344519 h 2195088"/>
                <a:gd name="connsiteX2" fmla="*/ 2839213 w 3182395"/>
                <a:gd name="connsiteY2" fmla="*/ 818739 h 2195088"/>
                <a:gd name="connsiteX3" fmla="*/ 2435353 w 3182395"/>
                <a:gd name="connsiteY3" fmla="*/ 395829 h 2195088"/>
                <a:gd name="connsiteX4" fmla="*/ 1966723 w 3182395"/>
                <a:gd name="connsiteY4" fmla="*/ 235809 h 2195088"/>
                <a:gd name="connsiteX5" fmla="*/ 1490473 w 3182395"/>
                <a:gd name="connsiteY5" fmla="*/ 258669 h 2195088"/>
                <a:gd name="connsiteX6" fmla="*/ 1078993 w 3182395"/>
                <a:gd name="connsiteY6" fmla="*/ 433929 h 2195088"/>
                <a:gd name="connsiteX7" fmla="*/ 762763 w 3182395"/>
                <a:gd name="connsiteY7" fmla="*/ 719679 h 2195088"/>
                <a:gd name="connsiteX8" fmla="*/ 526543 w 3182395"/>
                <a:gd name="connsiteY8" fmla="*/ 1157829 h 2195088"/>
                <a:gd name="connsiteX9" fmla="*/ 526543 w 3182395"/>
                <a:gd name="connsiteY9" fmla="*/ 1698849 h 2195088"/>
                <a:gd name="connsiteX10" fmla="*/ 602743 w 3182395"/>
                <a:gd name="connsiteY10" fmla="*/ 1957929 h 2195088"/>
                <a:gd name="connsiteX11" fmla="*/ 736093 w 3182395"/>
                <a:gd name="connsiteY11" fmla="*/ 2182719 h 2195088"/>
                <a:gd name="connsiteX12" fmla="*/ 541783 w 3182395"/>
                <a:gd name="connsiteY12" fmla="*/ 2129379 h 2195088"/>
                <a:gd name="connsiteX13" fmla="*/ 389383 w 3182395"/>
                <a:gd name="connsiteY13" fmla="*/ 1824579 h 2195088"/>
                <a:gd name="connsiteX14" fmla="*/ 275083 w 3182395"/>
                <a:gd name="connsiteY14" fmla="*/ 1618839 h 2195088"/>
                <a:gd name="connsiteX15" fmla="*/ 191263 w 3182395"/>
                <a:gd name="connsiteY15" fmla="*/ 1611219 h 2195088"/>
                <a:gd name="connsiteX16" fmla="*/ 172213 w 3182395"/>
                <a:gd name="connsiteY16" fmla="*/ 1843629 h 2195088"/>
                <a:gd name="connsiteX17" fmla="*/ 153163 w 3182395"/>
                <a:gd name="connsiteY17" fmla="*/ 1820769 h 2195088"/>
                <a:gd name="connsiteX18" fmla="*/ 4573 w 3182395"/>
                <a:gd name="connsiteY18" fmla="*/ 1672179 h 2195088"/>
                <a:gd name="connsiteX19" fmla="*/ 57913 w 3182395"/>
                <a:gd name="connsiteY19" fmla="*/ 1176879 h 2195088"/>
                <a:gd name="connsiteX20" fmla="*/ 256033 w 3182395"/>
                <a:gd name="connsiteY20" fmla="*/ 704439 h 2195088"/>
                <a:gd name="connsiteX21" fmla="*/ 656083 w 3182395"/>
                <a:gd name="connsiteY21" fmla="*/ 292959 h 2195088"/>
                <a:gd name="connsiteX22" fmla="*/ 1204723 w 3182395"/>
                <a:gd name="connsiteY22" fmla="*/ 26259 h 2195088"/>
                <a:gd name="connsiteX23" fmla="*/ 2035303 w 3182395"/>
                <a:gd name="connsiteY23" fmla="*/ 49119 h 2195088"/>
                <a:gd name="connsiteX24" fmla="*/ 2648713 w 3182395"/>
                <a:gd name="connsiteY24" fmla="*/ 372969 h 2195088"/>
                <a:gd name="connsiteX25" fmla="*/ 2995423 w 3182395"/>
                <a:gd name="connsiteY25" fmla="*/ 792069 h 2195088"/>
                <a:gd name="connsiteX26" fmla="*/ 3174493 w 3182395"/>
                <a:gd name="connsiteY26" fmla="*/ 1283559 h 2195088"/>
                <a:gd name="connsiteX27" fmla="*/ 3140203 w 3182395"/>
                <a:gd name="connsiteY27" fmla="*/ 1714089 h 2195088"/>
                <a:gd name="connsiteX28" fmla="*/ 3029713 w 3182395"/>
                <a:gd name="connsiteY28" fmla="*/ 1752189 h 2195088"/>
                <a:gd name="connsiteX0" fmla="*/ 3026031 w 3178713"/>
                <a:gd name="connsiteY0" fmla="*/ 1752189 h 2195088"/>
                <a:gd name="connsiteX1" fmla="*/ 3037461 w 3178713"/>
                <a:gd name="connsiteY1" fmla="*/ 1344519 h 2195088"/>
                <a:gd name="connsiteX2" fmla="*/ 2835531 w 3178713"/>
                <a:gd name="connsiteY2" fmla="*/ 818739 h 2195088"/>
                <a:gd name="connsiteX3" fmla="*/ 2431671 w 3178713"/>
                <a:gd name="connsiteY3" fmla="*/ 395829 h 2195088"/>
                <a:gd name="connsiteX4" fmla="*/ 1963041 w 3178713"/>
                <a:gd name="connsiteY4" fmla="*/ 235809 h 2195088"/>
                <a:gd name="connsiteX5" fmla="*/ 1486791 w 3178713"/>
                <a:gd name="connsiteY5" fmla="*/ 258669 h 2195088"/>
                <a:gd name="connsiteX6" fmla="*/ 1075311 w 3178713"/>
                <a:gd name="connsiteY6" fmla="*/ 433929 h 2195088"/>
                <a:gd name="connsiteX7" fmla="*/ 759081 w 3178713"/>
                <a:gd name="connsiteY7" fmla="*/ 719679 h 2195088"/>
                <a:gd name="connsiteX8" fmla="*/ 522861 w 3178713"/>
                <a:gd name="connsiteY8" fmla="*/ 1157829 h 2195088"/>
                <a:gd name="connsiteX9" fmla="*/ 522861 w 3178713"/>
                <a:gd name="connsiteY9" fmla="*/ 1698849 h 2195088"/>
                <a:gd name="connsiteX10" fmla="*/ 599061 w 3178713"/>
                <a:gd name="connsiteY10" fmla="*/ 1957929 h 2195088"/>
                <a:gd name="connsiteX11" fmla="*/ 732411 w 3178713"/>
                <a:gd name="connsiteY11" fmla="*/ 2182719 h 2195088"/>
                <a:gd name="connsiteX12" fmla="*/ 538101 w 3178713"/>
                <a:gd name="connsiteY12" fmla="*/ 2129379 h 2195088"/>
                <a:gd name="connsiteX13" fmla="*/ 385701 w 3178713"/>
                <a:gd name="connsiteY13" fmla="*/ 1824579 h 2195088"/>
                <a:gd name="connsiteX14" fmla="*/ 271401 w 3178713"/>
                <a:gd name="connsiteY14" fmla="*/ 1618839 h 2195088"/>
                <a:gd name="connsiteX15" fmla="*/ 187581 w 3178713"/>
                <a:gd name="connsiteY15" fmla="*/ 1611219 h 2195088"/>
                <a:gd name="connsiteX16" fmla="*/ 168531 w 3178713"/>
                <a:gd name="connsiteY16" fmla="*/ 1843629 h 2195088"/>
                <a:gd name="connsiteX17" fmla="*/ 84711 w 3178713"/>
                <a:gd name="connsiteY17" fmla="*/ 1805529 h 2195088"/>
                <a:gd name="connsiteX18" fmla="*/ 891 w 3178713"/>
                <a:gd name="connsiteY18" fmla="*/ 1672179 h 2195088"/>
                <a:gd name="connsiteX19" fmla="*/ 54231 w 3178713"/>
                <a:gd name="connsiteY19" fmla="*/ 1176879 h 2195088"/>
                <a:gd name="connsiteX20" fmla="*/ 252351 w 3178713"/>
                <a:gd name="connsiteY20" fmla="*/ 704439 h 2195088"/>
                <a:gd name="connsiteX21" fmla="*/ 652401 w 3178713"/>
                <a:gd name="connsiteY21" fmla="*/ 292959 h 2195088"/>
                <a:gd name="connsiteX22" fmla="*/ 1201041 w 3178713"/>
                <a:gd name="connsiteY22" fmla="*/ 26259 h 2195088"/>
                <a:gd name="connsiteX23" fmla="*/ 2031621 w 3178713"/>
                <a:gd name="connsiteY23" fmla="*/ 49119 h 2195088"/>
                <a:gd name="connsiteX24" fmla="*/ 2645031 w 3178713"/>
                <a:gd name="connsiteY24" fmla="*/ 372969 h 2195088"/>
                <a:gd name="connsiteX25" fmla="*/ 2991741 w 3178713"/>
                <a:gd name="connsiteY25" fmla="*/ 792069 h 2195088"/>
                <a:gd name="connsiteX26" fmla="*/ 3170811 w 3178713"/>
                <a:gd name="connsiteY26" fmla="*/ 1283559 h 2195088"/>
                <a:gd name="connsiteX27" fmla="*/ 3136521 w 3178713"/>
                <a:gd name="connsiteY27" fmla="*/ 1714089 h 2195088"/>
                <a:gd name="connsiteX28" fmla="*/ 3026031 w 3178713"/>
                <a:gd name="connsiteY28" fmla="*/ 1752189 h 219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78713" h="2195088">
                  <a:moveTo>
                    <a:pt x="3026031" y="1752189"/>
                  </a:moveTo>
                  <a:cubicBezTo>
                    <a:pt x="3009521" y="1690594"/>
                    <a:pt x="3069211" y="1500094"/>
                    <a:pt x="3037461" y="1344519"/>
                  </a:cubicBezTo>
                  <a:cubicBezTo>
                    <a:pt x="3005711" y="1188944"/>
                    <a:pt x="2936496" y="976854"/>
                    <a:pt x="2835531" y="818739"/>
                  </a:cubicBezTo>
                  <a:cubicBezTo>
                    <a:pt x="2734566" y="660624"/>
                    <a:pt x="2577086" y="492984"/>
                    <a:pt x="2431671" y="395829"/>
                  </a:cubicBezTo>
                  <a:cubicBezTo>
                    <a:pt x="2286256" y="298674"/>
                    <a:pt x="2120521" y="258669"/>
                    <a:pt x="1963041" y="235809"/>
                  </a:cubicBezTo>
                  <a:cubicBezTo>
                    <a:pt x="1805561" y="212949"/>
                    <a:pt x="1634746" y="225649"/>
                    <a:pt x="1486791" y="258669"/>
                  </a:cubicBezTo>
                  <a:cubicBezTo>
                    <a:pt x="1338836" y="291689"/>
                    <a:pt x="1196596" y="357094"/>
                    <a:pt x="1075311" y="433929"/>
                  </a:cubicBezTo>
                  <a:cubicBezTo>
                    <a:pt x="954026" y="510764"/>
                    <a:pt x="851156" y="599029"/>
                    <a:pt x="759081" y="719679"/>
                  </a:cubicBezTo>
                  <a:cubicBezTo>
                    <a:pt x="667006" y="840329"/>
                    <a:pt x="562231" y="994634"/>
                    <a:pt x="522861" y="1157829"/>
                  </a:cubicBezTo>
                  <a:cubicBezTo>
                    <a:pt x="483491" y="1321024"/>
                    <a:pt x="510161" y="1565499"/>
                    <a:pt x="522861" y="1698849"/>
                  </a:cubicBezTo>
                  <a:cubicBezTo>
                    <a:pt x="535561" y="1832199"/>
                    <a:pt x="564136" y="1877284"/>
                    <a:pt x="599061" y="1957929"/>
                  </a:cubicBezTo>
                  <a:cubicBezTo>
                    <a:pt x="633986" y="2038574"/>
                    <a:pt x="742571" y="2154144"/>
                    <a:pt x="732411" y="2182719"/>
                  </a:cubicBezTo>
                  <a:cubicBezTo>
                    <a:pt x="722251" y="2211294"/>
                    <a:pt x="595886" y="2189069"/>
                    <a:pt x="538101" y="2129379"/>
                  </a:cubicBezTo>
                  <a:cubicBezTo>
                    <a:pt x="480316" y="2069689"/>
                    <a:pt x="430151" y="1909669"/>
                    <a:pt x="385701" y="1824579"/>
                  </a:cubicBezTo>
                  <a:cubicBezTo>
                    <a:pt x="341251" y="1739489"/>
                    <a:pt x="304421" y="1654399"/>
                    <a:pt x="271401" y="1618839"/>
                  </a:cubicBezTo>
                  <a:cubicBezTo>
                    <a:pt x="238381" y="1583279"/>
                    <a:pt x="204726" y="1573754"/>
                    <a:pt x="187581" y="1611219"/>
                  </a:cubicBezTo>
                  <a:cubicBezTo>
                    <a:pt x="170436" y="1648684"/>
                    <a:pt x="185676" y="1811244"/>
                    <a:pt x="168531" y="1843629"/>
                  </a:cubicBezTo>
                  <a:cubicBezTo>
                    <a:pt x="151386" y="1876014"/>
                    <a:pt x="112651" y="1834104"/>
                    <a:pt x="84711" y="1805529"/>
                  </a:cubicBezTo>
                  <a:cubicBezTo>
                    <a:pt x="56771" y="1776954"/>
                    <a:pt x="5971" y="1776954"/>
                    <a:pt x="891" y="1672179"/>
                  </a:cubicBezTo>
                  <a:cubicBezTo>
                    <a:pt x="-4189" y="1567404"/>
                    <a:pt x="12321" y="1338169"/>
                    <a:pt x="54231" y="1176879"/>
                  </a:cubicBezTo>
                  <a:cubicBezTo>
                    <a:pt x="96141" y="1015589"/>
                    <a:pt x="152656" y="851759"/>
                    <a:pt x="252351" y="704439"/>
                  </a:cubicBezTo>
                  <a:cubicBezTo>
                    <a:pt x="352046" y="557119"/>
                    <a:pt x="494286" y="405989"/>
                    <a:pt x="652401" y="292959"/>
                  </a:cubicBezTo>
                  <a:cubicBezTo>
                    <a:pt x="810516" y="179929"/>
                    <a:pt x="971171" y="66899"/>
                    <a:pt x="1201041" y="26259"/>
                  </a:cubicBezTo>
                  <a:cubicBezTo>
                    <a:pt x="1430911" y="-14381"/>
                    <a:pt x="1790956" y="-8666"/>
                    <a:pt x="2031621" y="49119"/>
                  </a:cubicBezTo>
                  <a:cubicBezTo>
                    <a:pt x="2272286" y="106904"/>
                    <a:pt x="2485011" y="249144"/>
                    <a:pt x="2645031" y="372969"/>
                  </a:cubicBezTo>
                  <a:cubicBezTo>
                    <a:pt x="2805051" y="496794"/>
                    <a:pt x="2904111" y="640304"/>
                    <a:pt x="2991741" y="792069"/>
                  </a:cubicBezTo>
                  <a:cubicBezTo>
                    <a:pt x="3079371" y="943834"/>
                    <a:pt x="3146681" y="1129889"/>
                    <a:pt x="3170811" y="1283559"/>
                  </a:cubicBezTo>
                  <a:cubicBezTo>
                    <a:pt x="3194941" y="1437229"/>
                    <a:pt x="3158111" y="1634714"/>
                    <a:pt x="3136521" y="1714089"/>
                  </a:cubicBezTo>
                  <a:cubicBezTo>
                    <a:pt x="3114931" y="1793464"/>
                    <a:pt x="3042541" y="1813784"/>
                    <a:pt x="3026031" y="1752189"/>
                  </a:cubicBezTo>
                  <a:close/>
                </a:path>
              </a:pathLst>
            </a:custGeom>
            <a:gradFill>
              <a:gsLst>
                <a:gs pos="0">
                  <a:srgbClr val="6C6C6C"/>
                </a:gs>
                <a:gs pos="62000">
                  <a:schemeClr val="bg1">
                    <a:lumMod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Овал 1">
              <a:extLst>
                <a:ext uri="{FF2B5EF4-FFF2-40B4-BE49-F238E27FC236}">
                  <a16:creationId xmlns:a16="http://schemas.microsoft.com/office/drawing/2014/main" id="{FE01FFE7-5369-F393-448A-87CD6E667992}"/>
                </a:ext>
              </a:extLst>
            </p:cNvPr>
            <p:cNvSpPr/>
            <p:nvPr/>
          </p:nvSpPr>
          <p:spPr>
            <a:xfrm>
              <a:off x="4182488" y="2875280"/>
              <a:ext cx="3430583" cy="339217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BB6247F8-069A-2CE9-4BAA-827F0B105C3B}"/>
              </a:ext>
            </a:extLst>
          </p:cNvPr>
          <p:cNvGrpSpPr/>
          <p:nvPr/>
        </p:nvGrpSpPr>
        <p:grpSpPr>
          <a:xfrm>
            <a:off x="3471616" y="1722887"/>
            <a:ext cx="5962708" cy="298324"/>
            <a:chOff x="3471616" y="1722887"/>
            <a:chExt cx="5962708" cy="298324"/>
          </a:xfrm>
        </p:grpSpPr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id="{146F7697-2FF3-9241-E3E7-CC7352227035}"/>
                </a:ext>
              </a:extLst>
            </p:cNvPr>
            <p:cNvGrpSpPr/>
            <p:nvPr/>
          </p:nvGrpSpPr>
          <p:grpSpPr>
            <a:xfrm>
              <a:off x="4277351" y="1733474"/>
              <a:ext cx="710862" cy="287737"/>
              <a:chOff x="4272999" y="1743809"/>
              <a:chExt cx="710862" cy="287737"/>
            </a:xfrm>
          </p:grpSpPr>
          <p:sp>
            <p:nvSpPr>
              <p:cNvPr id="19" name="Прямоугольник 14">
                <a:extLst>
                  <a:ext uri="{FF2B5EF4-FFF2-40B4-BE49-F238E27FC236}">
                    <a16:creationId xmlns:a16="http://schemas.microsoft.com/office/drawing/2014/main" id="{A64542A7-5140-6E49-0D81-9E57E3C75449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4">
                <a:extLst>
                  <a:ext uri="{FF2B5EF4-FFF2-40B4-BE49-F238E27FC236}">
                    <a16:creationId xmlns:a16="http://schemas.microsoft.com/office/drawing/2014/main" id="{8B59E8F0-ADCD-2DAD-D5CA-A90D6D094E2F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" name="Группа 3">
              <a:extLst>
                <a:ext uri="{FF2B5EF4-FFF2-40B4-BE49-F238E27FC236}">
                  <a16:creationId xmlns:a16="http://schemas.microsoft.com/office/drawing/2014/main" id="{2306A463-F3CF-682C-C4C6-B8CB6C29DFD0}"/>
                </a:ext>
              </a:extLst>
            </p:cNvPr>
            <p:cNvGrpSpPr/>
            <p:nvPr/>
          </p:nvGrpSpPr>
          <p:grpSpPr>
            <a:xfrm>
              <a:off x="3471616" y="1733474"/>
              <a:ext cx="710862" cy="287737"/>
              <a:chOff x="4272999" y="1743809"/>
              <a:chExt cx="710862" cy="287737"/>
            </a:xfrm>
          </p:grpSpPr>
          <p:sp>
            <p:nvSpPr>
              <p:cNvPr id="5" name="Прямоугольник 14">
                <a:extLst>
                  <a:ext uri="{FF2B5EF4-FFF2-40B4-BE49-F238E27FC236}">
                    <a16:creationId xmlns:a16="http://schemas.microsoft.com/office/drawing/2014/main" id="{E10B71AE-C4F6-AAB9-F8C7-772E4066C8D1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4">
                <a:extLst>
                  <a:ext uri="{FF2B5EF4-FFF2-40B4-BE49-F238E27FC236}">
                    <a16:creationId xmlns:a16="http://schemas.microsoft.com/office/drawing/2014/main" id="{B257AED7-170A-ABE3-C01D-52E067CD13CD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A5D906C2-9371-76F7-8517-154D97910C45}"/>
                </a:ext>
              </a:extLst>
            </p:cNvPr>
            <p:cNvGrpSpPr/>
            <p:nvPr/>
          </p:nvGrpSpPr>
          <p:grpSpPr>
            <a:xfrm>
              <a:off x="5083085" y="1733474"/>
              <a:ext cx="710862" cy="287737"/>
              <a:chOff x="4272999" y="1743809"/>
              <a:chExt cx="710862" cy="287737"/>
            </a:xfrm>
          </p:grpSpPr>
          <p:sp>
            <p:nvSpPr>
              <p:cNvPr id="21" name="Прямоугольник 14">
                <a:extLst>
                  <a:ext uri="{FF2B5EF4-FFF2-40B4-BE49-F238E27FC236}">
                    <a16:creationId xmlns:a16="http://schemas.microsoft.com/office/drawing/2014/main" id="{5B5245D3-190D-6BDA-B407-788B131B5024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14">
                <a:extLst>
                  <a:ext uri="{FF2B5EF4-FFF2-40B4-BE49-F238E27FC236}">
                    <a16:creationId xmlns:a16="http://schemas.microsoft.com/office/drawing/2014/main" id="{158866D0-D20D-2EA4-DBAB-53A350A6E43A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BB4A5D2B-1400-2F18-6CB0-7462BF5C81DF}"/>
                </a:ext>
              </a:extLst>
            </p:cNvPr>
            <p:cNvGrpSpPr/>
            <p:nvPr/>
          </p:nvGrpSpPr>
          <p:grpSpPr>
            <a:xfrm>
              <a:off x="6010485" y="1723418"/>
              <a:ext cx="710862" cy="287737"/>
              <a:chOff x="4272999" y="1743809"/>
              <a:chExt cx="710862" cy="287737"/>
            </a:xfrm>
          </p:grpSpPr>
          <p:sp>
            <p:nvSpPr>
              <p:cNvPr id="25" name="Прямоугольник 14">
                <a:extLst>
                  <a:ext uri="{FF2B5EF4-FFF2-40B4-BE49-F238E27FC236}">
                    <a16:creationId xmlns:a16="http://schemas.microsoft.com/office/drawing/2014/main" id="{C85A49A6-3D77-5A3A-780C-AEFDA7469876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14">
                <a:extLst>
                  <a:ext uri="{FF2B5EF4-FFF2-40B4-BE49-F238E27FC236}">
                    <a16:creationId xmlns:a16="http://schemas.microsoft.com/office/drawing/2014/main" id="{9261858C-90A4-E896-E7A2-2644E33A3D72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36" name="Группа 35">
              <a:extLst>
                <a:ext uri="{FF2B5EF4-FFF2-40B4-BE49-F238E27FC236}">
                  <a16:creationId xmlns:a16="http://schemas.microsoft.com/office/drawing/2014/main" id="{357CB4CF-D580-C725-1609-CF26DE7668C8}"/>
                </a:ext>
              </a:extLst>
            </p:cNvPr>
            <p:cNvGrpSpPr/>
            <p:nvPr/>
          </p:nvGrpSpPr>
          <p:grpSpPr>
            <a:xfrm>
              <a:off x="7024763" y="1723418"/>
              <a:ext cx="710862" cy="287737"/>
              <a:chOff x="4272999" y="1743809"/>
              <a:chExt cx="710862" cy="287737"/>
            </a:xfrm>
          </p:grpSpPr>
          <p:sp>
            <p:nvSpPr>
              <p:cNvPr id="37" name="Прямоугольник 14">
                <a:extLst>
                  <a:ext uri="{FF2B5EF4-FFF2-40B4-BE49-F238E27FC236}">
                    <a16:creationId xmlns:a16="http://schemas.microsoft.com/office/drawing/2014/main" id="{B2D06D80-71C1-FB4A-1308-0A8F942EF220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14">
                <a:extLst>
                  <a:ext uri="{FF2B5EF4-FFF2-40B4-BE49-F238E27FC236}">
                    <a16:creationId xmlns:a16="http://schemas.microsoft.com/office/drawing/2014/main" id="{44954E96-6E94-3230-4439-1DDE8563F3EA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1C776CFD-0B63-A911-26A5-3911DBBBCD1F}"/>
                </a:ext>
              </a:extLst>
            </p:cNvPr>
            <p:cNvGrpSpPr/>
            <p:nvPr/>
          </p:nvGrpSpPr>
          <p:grpSpPr>
            <a:xfrm>
              <a:off x="7602322" y="1723418"/>
              <a:ext cx="710862" cy="287737"/>
              <a:chOff x="4272999" y="1743809"/>
              <a:chExt cx="710862" cy="287737"/>
            </a:xfrm>
          </p:grpSpPr>
          <p:sp>
            <p:nvSpPr>
              <p:cNvPr id="40" name="Прямоугольник 14">
                <a:extLst>
                  <a:ext uri="{FF2B5EF4-FFF2-40B4-BE49-F238E27FC236}">
                    <a16:creationId xmlns:a16="http://schemas.microsoft.com/office/drawing/2014/main" id="{0F52B4AE-C7DF-2DCE-BDF8-F07D4D3F876B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14">
                <a:extLst>
                  <a:ext uri="{FF2B5EF4-FFF2-40B4-BE49-F238E27FC236}">
                    <a16:creationId xmlns:a16="http://schemas.microsoft.com/office/drawing/2014/main" id="{EA62066B-69A6-B884-6E97-3B36C64769BB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2" name="Группа 41">
              <a:extLst>
                <a:ext uri="{FF2B5EF4-FFF2-40B4-BE49-F238E27FC236}">
                  <a16:creationId xmlns:a16="http://schemas.microsoft.com/office/drawing/2014/main" id="{0759904F-62DC-EA91-B870-48D350675E32}"/>
                </a:ext>
              </a:extLst>
            </p:cNvPr>
            <p:cNvGrpSpPr/>
            <p:nvPr/>
          </p:nvGrpSpPr>
          <p:grpSpPr>
            <a:xfrm>
              <a:off x="8145904" y="1723418"/>
              <a:ext cx="710862" cy="287737"/>
              <a:chOff x="4272999" y="1743809"/>
              <a:chExt cx="710862" cy="287737"/>
            </a:xfrm>
          </p:grpSpPr>
          <p:sp>
            <p:nvSpPr>
              <p:cNvPr id="43" name="Прямоугольник 14">
                <a:extLst>
                  <a:ext uri="{FF2B5EF4-FFF2-40B4-BE49-F238E27FC236}">
                    <a16:creationId xmlns:a16="http://schemas.microsoft.com/office/drawing/2014/main" id="{D916828C-F2E0-3378-CF71-FBB6BF35A56E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14">
                <a:extLst>
                  <a:ext uri="{FF2B5EF4-FFF2-40B4-BE49-F238E27FC236}">
                    <a16:creationId xmlns:a16="http://schemas.microsoft.com/office/drawing/2014/main" id="{F03BE59F-4A6C-CC54-D682-04945880EB93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45" name="Группа 44">
              <a:extLst>
                <a:ext uri="{FF2B5EF4-FFF2-40B4-BE49-F238E27FC236}">
                  <a16:creationId xmlns:a16="http://schemas.microsoft.com/office/drawing/2014/main" id="{14CA4EB2-A68D-94E3-0E3F-F2E3BB243A06}"/>
                </a:ext>
              </a:extLst>
            </p:cNvPr>
            <p:cNvGrpSpPr/>
            <p:nvPr/>
          </p:nvGrpSpPr>
          <p:grpSpPr>
            <a:xfrm>
              <a:off x="8723462" y="1722887"/>
              <a:ext cx="710862" cy="287737"/>
              <a:chOff x="4272999" y="1743809"/>
              <a:chExt cx="710862" cy="287737"/>
            </a:xfrm>
          </p:grpSpPr>
          <p:sp>
            <p:nvSpPr>
              <p:cNvPr id="46" name="Прямоугольник 14">
                <a:extLst>
                  <a:ext uri="{FF2B5EF4-FFF2-40B4-BE49-F238E27FC236}">
                    <a16:creationId xmlns:a16="http://schemas.microsoft.com/office/drawing/2014/main" id="{6834B48C-6625-0910-BE00-E85B1F45D353}"/>
                  </a:ext>
                </a:extLst>
              </p:cNvPr>
              <p:cNvSpPr/>
              <p:nvPr/>
            </p:nvSpPr>
            <p:spPr>
              <a:xfrm>
                <a:off x="4273000" y="1882950"/>
                <a:ext cx="710861" cy="148596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1931"/>
                  <a:gd name="connsiteX1" fmla="*/ 3522234 w 3522234"/>
                  <a:gd name="connsiteY1" fmla="*/ 3810 h 161931"/>
                  <a:gd name="connsiteX2" fmla="*/ 3514614 w 3522234"/>
                  <a:gd name="connsiteY2" fmla="*/ 161931 h 161931"/>
                  <a:gd name="connsiteX3" fmla="*/ 382428 w 3522234"/>
                  <a:gd name="connsiteY3" fmla="*/ 137166 h 161931"/>
                  <a:gd name="connsiteX4" fmla="*/ 0 w 3522234"/>
                  <a:gd name="connsiteY4" fmla="*/ 0 h 161931"/>
                  <a:gd name="connsiteX0" fmla="*/ 0 w 3734079"/>
                  <a:gd name="connsiteY0" fmla="*/ 0 h 161931"/>
                  <a:gd name="connsiteX1" fmla="*/ 3734079 w 3734079"/>
                  <a:gd name="connsiteY1" fmla="*/ 19050 h 161931"/>
                  <a:gd name="connsiteX2" fmla="*/ 3514614 w 3734079"/>
                  <a:gd name="connsiteY2" fmla="*/ 161931 h 161931"/>
                  <a:gd name="connsiteX3" fmla="*/ 382428 w 3734079"/>
                  <a:gd name="connsiteY3" fmla="*/ 137166 h 161931"/>
                  <a:gd name="connsiteX4" fmla="*/ 0 w 3734079"/>
                  <a:gd name="connsiteY4" fmla="*/ 0 h 161931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82428 w 3734079"/>
                  <a:gd name="connsiteY3" fmla="*/ 137166 h 167646"/>
                  <a:gd name="connsiteX4" fmla="*/ 0 w 3734079"/>
                  <a:gd name="connsiteY4" fmla="*/ 0 h 167646"/>
                  <a:gd name="connsiteX0" fmla="*/ 0 w 3734079"/>
                  <a:gd name="connsiteY0" fmla="*/ 0 h 167646"/>
                  <a:gd name="connsiteX1" fmla="*/ 3734079 w 3734079"/>
                  <a:gd name="connsiteY1" fmla="*/ 19050 h 167646"/>
                  <a:gd name="connsiteX2" fmla="*/ 3413735 w 3734079"/>
                  <a:gd name="connsiteY2" fmla="*/ 167646 h 167646"/>
                  <a:gd name="connsiteX3" fmla="*/ 342077 w 3734079"/>
                  <a:gd name="connsiteY3" fmla="*/ 167646 h 167646"/>
                  <a:gd name="connsiteX4" fmla="*/ 0 w 3734079"/>
                  <a:gd name="connsiteY4" fmla="*/ 0 h 167646"/>
                  <a:gd name="connsiteX0" fmla="*/ 0 w 3764343"/>
                  <a:gd name="connsiteY0" fmla="*/ 0 h 148596"/>
                  <a:gd name="connsiteX1" fmla="*/ 3764343 w 3764343"/>
                  <a:gd name="connsiteY1" fmla="*/ 0 h 148596"/>
                  <a:gd name="connsiteX2" fmla="*/ 3443999 w 3764343"/>
                  <a:gd name="connsiteY2" fmla="*/ 148596 h 148596"/>
                  <a:gd name="connsiteX3" fmla="*/ 372341 w 3764343"/>
                  <a:gd name="connsiteY3" fmla="*/ 148596 h 148596"/>
                  <a:gd name="connsiteX4" fmla="*/ 0 w 3764343"/>
                  <a:gd name="connsiteY4" fmla="*/ 0 h 148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3" h="148596">
                    <a:moveTo>
                      <a:pt x="0" y="0"/>
                    </a:moveTo>
                    <a:lnTo>
                      <a:pt x="3764343" y="0"/>
                    </a:lnTo>
                    <a:lnTo>
                      <a:pt x="3443999" y="148596"/>
                    </a:lnTo>
                    <a:lnTo>
                      <a:pt x="372341" y="1485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3823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Прямоугольник 14">
                <a:extLst>
                  <a:ext uri="{FF2B5EF4-FFF2-40B4-BE49-F238E27FC236}">
                    <a16:creationId xmlns:a16="http://schemas.microsoft.com/office/drawing/2014/main" id="{D8FA3E7E-2758-C93B-01D9-588190979861}"/>
                  </a:ext>
                </a:extLst>
              </p:cNvPr>
              <p:cNvSpPr/>
              <p:nvPr/>
            </p:nvSpPr>
            <p:spPr>
              <a:xfrm flipV="1">
                <a:off x="4272999" y="1743809"/>
                <a:ext cx="710861" cy="154311"/>
              </a:xfrm>
              <a:custGeom>
                <a:avLst/>
                <a:gdLst>
                  <a:gd name="connsiteX0" fmla="*/ 0 w 3571764"/>
                  <a:gd name="connsiteY0" fmla="*/ 0 h 177171"/>
                  <a:gd name="connsiteX1" fmla="*/ 3571764 w 3571764"/>
                  <a:gd name="connsiteY1" fmla="*/ 0 h 177171"/>
                  <a:gd name="connsiteX2" fmla="*/ 3571764 w 3571764"/>
                  <a:gd name="connsiteY2" fmla="*/ 177171 h 177171"/>
                  <a:gd name="connsiteX3" fmla="*/ 0 w 3571764"/>
                  <a:gd name="connsiteY3" fmla="*/ 177171 h 177171"/>
                  <a:gd name="connsiteX4" fmla="*/ 0 w 3571764"/>
                  <a:gd name="connsiteY4" fmla="*/ 0 h 177171"/>
                  <a:gd name="connsiteX0" fmla="*/ 0 w 3571764"/>
                  <a:gd name="connsiteY0" fmla="*/ 0 h 192411"/>
                  <a:gd name="connsiteX1" fmla="*/ 3571764 w 3571764"/>
                  <a:gd name="connsiteY1" fmla="*/ 0 h 192411"/>
                  <a:gd name="connsiteX2" fmla="*/ 3571764 w 3571764"/>
                  <a:gd name="connsiteY2" fmla="*/ 177171 h 192411"/>
                  <a:gd name="connsiteX3" fmla="*/ 106680 w 3571764"/>
                  <a:gd name="connsiteY3" fmla="*/ 192411 h 192411"/>
                  <a:gd name="connsiteX4" fmla="*/ 0 w 3571764"/>
                  <a:gd name="connsiteY4" fmla="*/ 0 h 192411"/>
                  <a:gd name="connsiteX0" fmla="*/ 0 w 3526044"/>
                  <a:gd name="connsiteY0" fmla="*/ 38100 h 192411"/>
                  <a:gd name="connsiteX1" fmla="*/ 3526044 w 3526044"/>
                  <a:gd name="connsiteY1" fmla="*/ 0 h 192411"/>
                  <a:gd name="connsiteX2" fmla="*/ 3526044 w 3526044"/>
                  <a:gd name="connsiteY2" fmla="*/ 177171 h 192411"/>
                  <a:gd name="connsiteX3" fmla="*/ 60960 w 3526044"/>
                  <a:gd name="connsiteY3" fmla="*/ 192411 h 192411"/>
                  <a:gd name="connsiteX4" fmla="*/ 0 w 3526044"/>
                  <a:gd name="connsiteY4" fmla="*/ 38100 h 192411"/>
                  <a:gd name="connsiteX0" fmla="*/ 0 w 3526044"/>
                  <a:gd name="connsiteY0" fmla="*/ 0 h 211461"/>
                  <a:gd name="connsiteX1" fmla="*/ 3526044 w 3526044"/>
                  <a:gd name="connsiteY1" fmla="*/ 19050 h 211461"/>
                  <a:gd name="connsiteX2" fmla="*/ 3526044 w 3526044"/>
                  <a:gd name="connsiteY2" fmla="*/ 196221 h 211461"/>
                  <a:gd name="connsiteX3" fmla="*/ 60960 w 3526044"/>
                  <a:gd name="connsiteY3" fmla="*/ 211461 h 211461"/>
                  <a:gd name="connsiteX4" fmla="*/ 0 w 3526044"/>
                  <a:gd name="connsiteY4" fmla="*/ 0 h 211461"/>
                  <a:gd name="connsiteX0" fmla="*/ 0 w 3514614"/>
                  <a:gd name="connsiteY0" fmla="*/ 15240 h 192411"/>
                  <a:gd name="connsiteX1" fmla="*/ 3514614 w 3514614"/>
                  <a:gd name="connsiteY1" fmla="*/ 0 h 192411"/>
                  <a:gd name="connsiteX2" fmla="*/ 3514614 w 3514614"/>
                  <a:gd name="connsiteY2" fmla="*/ 177171 h 192411"/>
                  <a:gd name="connsiteX3" fmla="*/ 49530 w 3514614"/>
                  <a:gd name="connsiteY3" fmla="*/ 192411 h 192411"/>
                  <a:gd name="connsiteX4" fmla="*/ 0 w 3514614"/>
                  <a:gd name="connsiteY4" fmla="*/ 15240 h 192411"/>
                  <a:gd name="connsiteX0" fmla="*/ 0 w 3522234"/>
                  <a:gd name="connsiteY0" fmla="*/ 0 h 177171"/>
                  <a:gd name="connsiteX1" fmla="*/ 3522234 w 3522234"/>
                  <a:gd name="connsiteY1" fmla="*/ 3810 h 177171"/>
                  <a:gd name="connsiteX2" fmla="*/ 3514614 w 3522234"/>
                  <a:gd name="connsiteY2" fmla="*/ 161931 h 177171"/>
                  <a:gd name="connsiteX3" fmla="*/ 49530 w 3522234"/>
                  <a:gd name="connsiteY3" fmla="*/ 177171 h 177171"/>
                  <a:gd name="connsiteX4" fmla="*/ 0 w 3522234"/>
                  <a:gd name="connsiteY4" fmla="*/ 0 h 177171"/>
                  <a:gd name="connsiteX0" fmla="*/ 0 w 3522234"/>
                  <a:gd name="connsiteY0" fmla="*/ 0 h 165741"/>
                  <a:gd name="connsiteX1" fmla="*/ 3522234 w 3522234"/>
                  <a:gd name="connsiteY1" fmla="*/ 3810 h 165741"/>
                  <a:gd name="connsiteX2" fmla="*/ 3514614 w 3522234"/>
                  <a:gd name="connsiteY2" fmla="*/ 161931 h 165741"/>
                  <a:gd name="connsiteX3" fmla="*/ 402604 w 3522234"/>
                  <a:gd name="connsiteY3" fmla="*/ 165741 h 165741"/>
                  <a:gd name="connsiteX4" fmla="*/ 0 w 3522234"/>
                  <a:gd name="connsiteY4" fmla="*/ 0 h 165741"/>
                  <a:gd name="connsiteX0" fmla="*/ 0 w 3522234"/>
                  <a:gd name="connsiteY0" fmla="*/ 0 h 171456"/>
                  <a:gd name="connsiteX1" fmla="*/ 3522234 w 3522234"/>
                  <a:gd name="connsiteY1" fmla="*/ 3810 h 171456"/>
                  <a:gd name="connsiteX2" fmla="*/ 3413735 w 3522234"/>
                  <a:gd name="connsiteY2" fmla="*/ 171456 h 171456"/>
                  <a:gd name="connsiteX3" fmla="*/ 402604 w 3522234"/>
                  <a:gd name="connsiteY3" fmla="*/ 165741 h 171456"/>
                  <a:gd name="connsiteX4" fmla="*/ 0 w 3522234"/>
                  <a:gd name="connsiteY4" fmla="*/ 0 h 171456"/>
                  <a:gd name="connsiteX0" fmla="*/ 0 w 3713904"/>
                  <a:gd name="connsiteY0" fmla="*/ 0 h 171456"/>
                  <a:gd name="connsiteX1" fmla="*/ 3713904 w 3713904"/>
                  <a:gd name="connsiteY1" fmla="*/ 11430 h 171456"/>
                  <a:gd name="connsiteX2" fmla="*/ 3413735 w 3713904"/>
                  <a:gd name="connsiteY2" fmla="*/ 171456 h 171456"/>
                  <a:gd name="connsiteX3" fmla="*/ 402604 w 3713904"/>
                  <a:gd name="connsiteY3" fmla="*/ 165741 h 171456"/>
                  <a:gd name="connsiteX4" fmla="*/ 0 w 3713904"/>
                  <a:gd name="connsiteY4" fmla="*/ 0 h 17145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432868 w 3744168"/>
                  <a:gd name="connsiteY3" fmla="*/ 154311 h 160026"/>
                  <a:gd name="connsiteX4" fmla="*/ 0 w 3744168"/>
                  <a:gd name="connsiteY4" fmla="*/ 5715 h 160026"/>
                  <a:gd name="connsiteX0" fmla="*/ 0 w 3744168"/>
                  <a:gd name="connsiteY0" fmla="*/ 5715 h 160026"/>
                  <a:gd name="connsiteX1" fmla="*/ 3744168 w 3744168"/>
                  <a:gd name="connsiteY1" fmla="*/ 0 h 160026"/>
                  <a:gd name="connsiteX2" fmla="*/ 3443999 w 3744168"/>
                  <a:gd name="connsiteY2" fmla="*/ 160026 h 160026"/>
                  <a:gd name="connsiteX3" fmla="*/ 372340 w 3744168"/>
                  <a:gd name="connsiteY3" fmla="*/ 160026 h 160026"/>
                  <a:gd name="connsiteX4" fmla="*/ 0 w 3744168"/>
                  <a:gd name="connsiteY4" fmla="*/ 5715 h 160026"/>
                  <a:gd name="connsiteX0" fmla="*/ 0 w 3764344"/>
                  <a:gd name="connsiteY0" fmla="*/ 0 h 154311"/>
                  <a:gd name="connsiteX1" fmla="*/ 3764344 w 3764344"/>
                  <a:gd name="connsiteY1" fmla="*/ 1905 h 154311"/>
                  <a:gd name="connsiteX2" fmla="*/ 3443999 w 3764344"/>
                  <a:gd name="connsiteY2" fmla="*/ 154311 h 154311"/>
                  <a:gd name="connsiteX3" fmla="*/ 372340 w 3764344"/>
                  <a:gd name="connsiteY3" fmla="*/ 154311 h 154311"/>
                  <a:gd name="connsiteX4" fmla="*/ 0 w 3764344"/>
                  <a:gd name="connsiteY4" fmla="*/ 0 h 154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4344" h="154311">
                    <a:moveTo>
                      <a:pt x="0" y="0"/>
                    </a:moveTo>
                    <a:lnTo>
                      <a:pt x="3764344" y="1905"/>
                    </a:lnTo>
                    <a:lnTo>
                      <a:pt x="3443999" y="154311"/>
                    </a:lnTo>
                    <a:lnTo>
                      <a:pt x="372340" y="154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D18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</p:grpSp>
      <p:sp>
        <p:nvSpPr>
          <p:cNvPr id="29" name="Круг: прозрачная заливка 28">
            <a:extLst>
              <a:ext uri="{FF2B5EF4-FFF2-40B4-BE49-F238E27FC236}">
                <a16:creationId xmlns:a16="http://schemas.microsoft.com/office/drawing/2014/main" id="{941FF9ED-D1F7-7337-AE11-168F029E90E6}"/>
              </a:ext>
            </a:extLst>
          </p:cNvPr>
          <p:cNvSpPr/>
          <p:nvPr/>
        </p:nvSpPr>
        <p:spPr>
          <a:xfrm>
            <a:off x="5787907" y="-1072709"/>
            <a:ext cx="284193" cy="3979394"/>
          </a:xfrm>
          <a:custGeom>
            <a:avLst/>
            <a:gdLst>
              <a:gd name="connsiteX0" fmla="*/ 0 w 406395"/>
              <a:gd name="connsiteY0" fmla="*/ 252385 h 504770"/>
              <a:gd name="connsiteX1" fmla="*/ 203198 w 406395"/>
              <a:gd name="connsiteY1" fmla="*/ 0 h 504770"/>
              <a:gd name="connsiteX2" fmla="*/ 406396 w 406395"/>
              <a:gd name="connsiteY2" fmla="*/ 252385 h 504770"/>
              <a:gd name="connsiteX3" fmla="*/ 203198 w 406395"/>
              <a:gd name="connsiteY3" fmla="*/ 504770 h 504770"/>
              <a:gd name="connsiteX4" fmla="*/ 0 w 406395"/>
              <a:gd name="connsiteY4" fmla="*/ 252385 h 504770"/>
              <a:gd name="connsiteX5" fmla="*/ 101599 w 406395"/>
              <a:gd name="connsiteY5" fmla="*/ 252385 h 504770"/>
              <a:gd name="connsiteX6" fmla="*/ 203198 w 406395"/>
              <a:gd name="connsiteY6" fmla="*/ 403171 h 504770"/>
              <a:gd name="connsiteX7" fmla="*/ 304797 w 406395"/>
              <a:gd name="connsiteY7" fmla="*/ 252385 h 504770"/>
              <a:gd name="connsiteX8" fmla="*/ 203198 w 406395"/>
              <a:gd name="connsiteY8" fmla="*/ 101599 h 504770"/>
              <a:gd name="connsiteX9" fmla="*/ 101599 w 406395"/>
              <a:gd name="connsiteY9" fmla="*/ 252385 h 504770"/>
              <a:gd name="connsiteX0" fmla="*/ 0 w 480691"/>
              <a:gd name="connsiteY0" fmla="*/ 139800 h 514204"/>
              <a:gd name="connsiteX1" fmla="*/ 277493 w 480691"/>
              <a:gd name="connsiteY1" fmla="*/ 7430 h 514204"/>
              <a:gd name="connsiteX2" fmla="*/ 480691 w 480691"/>
              <a:gd name="connsiteY2" fmla="*/ 259815 h 514204"/>
              <a:gd name="connsiteX3" fmla="*/ 277493 w 480691"/>
              <a:gd name="connsiteY3" fmla="*/ 512200 h 514204"/>
              <a:gd name="connsiteX4" fmla="*/ 0 w 480691"/>
              <a:gd name="connsiteY4" fmla="*/ 139800 h 514204"/>
              <a:gd name="connsiteX5" fmla="*/ 175894 w 480691"/>
              <a:gd name="connsiteY5" fmla="*/ 259815 h 514204"/>
              <a:gd name="connsiteX6" fmla="*/ 277493 w 480691"/>
              <a:gd name="connsiteY6" fmla="*/ 410601 h 514204"/>
              <a:gd name="connsiteX7" fmla="*/ 379092 w 480691"/>
              <a:gd name="connsiteY7" fmla="*/ 259815 h 514204"/>
              <a:gd name="connsiteX8" fmla="*/ 277493 w 480691"/>
              <a:gd name="connsiteY8" fmla="*/ 109029 h 514204"/>
              <a:gd name="connsiteX9" fmla="*/ 175894 w 480691"/>
              <a:gd name="connsiteY9" fmla="*/ 259815 h 514204"/>
              <a:gd name="connsiteX0" fmla="*/ 3549 w 486524"/>
              <a:gd name="connsiteY0" fmla="*/ 531238 h 905793"/>
              <a:gd name="connsiteX1" fmla="*/ 147692 w 486524"/>
              <a:gd name="connsiteY1" fmla="*/ 723 h 905793"/>
              <a:gd name="connsiteX2" fmla="*/ 484240 w 486524"/>
              <a:gd name="connsiteY2" fmla="*/ 651253 h 905793"/>
              <a:gd name="connsiteX3" fmla="*/ 281042 w 486524"/>
              <a:gd name="connsiteY3" fmla="*/ 903638 h 905793"/>
              <a:gd name="connsiteX4" fmla="*/ 3549 w 486524"/>
              <a:gd name="connsiteY4" fmla="*/ 531238 h 905793"/>
              <a:gd name="connsiteX5" fmla="*/ 179443 w 486524"/>
              <a:gd name="connsiteY5" fmla="*/ 651253 h 905793"/>
              <a:gd name="connsiteX6" fmla="*/ 281042 w 486524"/>
              <a:gd name="connsiteY6" fmla="*/ 802039 h 905793"/>
              <a:gd name="connsiteX7" fmla="*/ 382641 w 486524"/>
              <a:gd name="connsiteY7" fmla="*/ 651253 h 905793"/>
              <a:gd name="connsiteX8" fmla="*/ 281042 w 486524"/>
              <a:gd name="connsiteY8" fmla="*/ 500467 h 905793"/>
              <a:gd name="connsiteX9" fmla="*/ 179443 w 486524"/>
              <a:gd name="connsiteY9" fmla="*/ 651253 h 905793"/>
              <a:gd name="connsiteX0" fmla="*/ 444 w 481207"/>
              <a:gd name="connsiteY0" fmla="*/ 531314 h 1144633"/>
              <a:gd name="connsiteX1" fmla="*/ 144587 w 481207"/>
              <a:gd name="connsiteY1" fmla="*/ 799 h 1144633"/>
              <a:gd name="connsiteX2" fmla="*/ 481135 w 481207"/>
              <a:gd name="connsiteY2" fmla="*/ 651329 h 1144633"/>
              <a:gd name="connsiteX3" fmla="*/ 114107 w 481207"/>
              <a:gd name="connsiteY3" fmla="*/ 1143744 h 1144633"/>
              <a:gd name="connsiteX4" fmla="*/ 444 w 481207"/>
              <a:gd name="connsiteY4" fmla="*/ 531314 h 1144633"/>
              <a:gd name="connsiteX5" fmla="*/ 176338 w 481207"/>
              <a:gd name="connsiteY5" fmla="*/ 651329 h 1144633"/>
              <a:gd name="connsiteX6" fmla="*/ 277937 w 481207"/>
              <a:gd name="connsiteY6" fmla="*/ 802115 h 1144633"/>
              <a:gd name="connsiteX7" fmla="*/ 379536 w 481207"/>
              <a:gd name="connsiteY7" fmla="*/ 651329 h 1144633"/>
              <a:gd name="connsiteX8" fmla="*/ 277937 w 481207"/>
              <a:gd name="connsiteY8" fmla="*/ 500543 h 1144633"/>
              <a:gd name="connsiteX9" fmla="*/ 176338 w 481207"/>
              <a:gd name="connsiteY9" fmla="*/ 651329 h 1144633"/>
              <a:gd name="connsiteX0" fmla="*/ 235 w 379327"/>
              <a:gd name="connsiteY0" fmla="*/ 530571 h 1143049"/>
              <a:gd name="connsiteX1" fmla="*/ 144378 w 379327"/>
              <a:gd name="connsiteY1" fmla="*/ 56 h 1143049"/>
              <a:gd name="connsiteX2" fmla="*/ 240896 w 379327"/>
              <a:gd name="connsiteY2" fmla="*/ 561051 h 1143049"/>
              <a:gd name="connsiteX3" fmla="*/ 113898 w 379327"/>
              <a:gd name="connsiteY3" fmla="*/ 1143001 h 1143049"/>
              <a:gd name="connsiteX4" fmla="*/ 235 w 379327"/>
              <a:gd name="connsiteY4" fmla="*/ 530571 h 1143049"/>
              <a:gd name="connsiteX5" fmla="*/ 176129 w 379327"/>
              <a:gd name="connsiteY5" fmla="*/ 650586 h 1143049"/>
              <a:gd name="connsiteX6" fmla="*/ 277728 w 379327"/>
              <a:gd name="connsiteY6" fmla="*/ 801372 h 1143049"/>
              <a:gd name="connsiteX7" fmla="*/ 379327 w 379327"/>
              <a:gd name="connsiteY7" fmla="*/ 650586 h 1143049"/>
              <a:gd name="connsiteX8" fmla="*/ 277728 w 379327"/>
              <a:gd name="connsiteY8" fmla="*/ 499800 h 1143049"/>
              <a:gd name="connsiteX9" fmla="*/ 176129 w 379327"/>
              <a:gd name="connsiteY9" fmla="*/ 650586 h 1143049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176116 w 379314"/>
              <a:gd name="connsiteY5" fmla="*/ 650562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277715 w 379314"/>
              <a:gd name="connsiteY8" fmla="*/ 499776 h 1143003"/>
              <a:gd name="connsiteX9" fmla="*/ 176116 w 379314"/>
              <a:gd name="connsiteY9" fmla="*/ 650562 h 1143003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176116 w 379314"/>
              <a:gd name="connsiteY5" fmla="*/ 650562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110075 w 379314"/>
              <a:gd name="connsiteY8" fmla="*/ 480726 h 1143003"/>
              <a:gd name="connsiteX9" fmla="*/ 176116 w 379314"/>
              <a:gd name="connsiteY9" fmla="*/ 650562 h 1143003"/>
              <a:gd name="connsiteX0" fmla="*/ 222 w 379314"/>
              <a:gd name="connsiteY0" fmla="*/ 530547 h 1143003"/>
              <a:gd name="connsiteX1" fmla="*/ 144365 w 379314"/>
              <a:gd name="connsiteY1" fmla="*/ 32 h 1143003"/>
              <a:gd name="connsiteX2" fmla="*/ 210403 w 379314"/>
              <a:gd name="connsiteY2" fmla="*/ 553407 h 1143003"/>
              <a:gd name="connsiteX3" fmla="*/ 113885 w 379314"/>
              <a:gd name="connsiteY3" fmla="*/ 1142977 h 1143003"/>
              <a:gd name="connsiteX4" fmla="*/ 222 w 379314"/>
              <a:gd name="connsiteY4" fmla="*/ 530547 h 1143003"/>
              <a:gd name="connsiteX5" fmla="*/ 99916 w 379314"/>
              <a:gd name="connsiteY5" fmla="*/ 633417 h 1143003"/>
              <a:gd name="connsiteX6" fmla="*/ 277715 w 379314"/>
              <a:gd name="connsiteY6" fmla="*/ 801348 h 1143003"/>
              <a:gd name="connsiteX7" fmla="*/ 379314 w 379314"/>
              <a:gd name="connsiteY7" fmla="*/ 650562 h 1143003"/>
              <a:gd name="connsiteX8" fmla="*/ 110075 w 379314"/>
              <a:gd name="connsiteY8" fmla="*/ 480726 h 1143003"/>
              <a:gd name="connsiteX9" fmla="*/ 99916 w 379314"/>
              <a:gd name="connsiteY9" fmla="*/ 633417 h 1143003"/>
              <a:gd name="connsiteX0" fmla="*/ 222 w 278621"/>
              <a:gd name="connsiteY0" fmla="*/ 530547 h 1143003"/>
              <a:gd name="connsiteX1" fmla="*/ 144365 w 278621"/>
              <a:gd name="connsiteY1" fmla="*/ 32 h 1143003"/>
              <a:gd name="connsiteX2" fmla="*/ 210403 w 278621"/>
              <a:gd name="connsiteY2" fmla="*/ 553407 h 1143003"/>
              <a:gd name="connsiteX3" fmla="*/ 113885 w 278621"/>
              <a:gd name="connsiteY3" fmla="*/ 1142977 h 1143003"/>
              <a:gd name="connsiteX4" fmla="*/ 222 w 278621"/>
              <a:gd name="connsiteY4" fmla="*/ 530547 h 1143003"/>
              <a:gd name="connsiteX5" fmla="*/ 99916 w 278621"/>
              <a:gd name="connsiteY5" fmla="*/ 633417 h 1143003"/>
              <a:gd name="connsiteX6" fmla="*/ 277715 w 278621"/>
              <a:gd name="connsiteY6" fmla="*/ 801348 h 1143003"/>
              <a:gd name="connsiteX7" fmla="*/ 173574 w 278621"/>
              <a:gd name="connsiteY7" fmla="*/ 581982 h 1143003"/>
              <a:gd name="connsiteX8" fmla="*/ 110075 w 278621"/>
              <a:gd name="connsiteY8" fmla="*/ 480726 h 1143003"/>
              <a:gd name="connsiteX9" fmla="*/ 99916 w 278621"/>
              <a:gd name="connsiteY9" fmla="*/ 63341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99916 w 210883"/>
              <a:gd name="connsiteY5" fmla="*/ 633417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0075 w 210883"/>
              <a:gd name="connsiteY8" fmla="*/ 480726 h 1143003"/>
              <a:gd name="connsiteX9" fmla="*/ 99916 w 210883"/>
              <a:gd name="connsiteY9" fmla="*/ 63341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0075 w 210883"/>
              <a:gd name="connsiteY8" fmla="*/ 480726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23410 w 210883"/>
              <a:gd name="connsiteY8" fmla="*/ 410241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2562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2562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53890 w 210883"/>
              <a:gd name="connsiteY6" fmla="*/ 70990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73574 w 210883"/>
              <a:gd name="connsiteY7" fmla="*/ 58198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0239 w 210883"/>
              <a:gd name="connsiteY7" fmla="*/ 58388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9294"/>
              <a:gd name="connsiteY0" fmla="*/ 530547 h 1143003"/>
              <a:gd name="connsiteX1" fmla="*/ 144365 w 219294"/>
              <a:gd name="connsiteY1" fmla="*/ 32 h 1143003"/>
              <a:gd name="connsiteX2" fmla="*/ 210403 w 219294"/>
              <a:gd name="connsiteY2" fmla="*/ 553407 h 1143003"/>
              <a:gd name="connsiteX3" fmla="*/ 113885 w 219294"/>
              <a:gd name="connsiteY3" fmla="*/ 1142977 h 1143003"/>
              <a:gd name="connsiteX4" fmla="*/ 222 w 219294"/>
              <a:gd name="connsiteY4" fmla="*/ 530547 h 1143003"/>
              <a:gd name="connsiteX5" fmla="*/ 59911 w 219294"/>
              <a:gd name="connsiteY5" fmla="*/ 589602 h 1143003"/>
              <a:gd name="connsiteX6" fmla="*/ 111980 w 219294"/>
              <a:gd name="connsiteY6" fmla="*/ 728958 h 1143003"/>
              <a:gd name="connsiteX7" fmla="*/ 219294 w 219294"/>
              <a:gd name="connsiteY7" fmla="*/ 587697 h 1143003"/>
              <a:gd name="connsiteX8" fmla="*/ 115790 w 219294"/>
              <a:gd name="connsiteY8" fmla="*/ 467391 h 1143003"/>
              <a:gd name="connsiteX9" fmla="*/ 59911 w 219294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83099 w 210883"/>
              <a:gd name="connsiteY7" fmla="*/ 58579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83099 w 210883"/>
              <a:gd name="connsiteY7" fmla="*/ 585792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11980 w 210883"/>
              <a:gd name="connsiteY6" fmla="*/ 72895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59911 w 210883"/>
              <a:gd name="connsiteY5" fmla="*/ 589602 h 1143003"/>
              <a:gd name="connsiteX6" fmla="*/ 106265 w 210883"/>
              <a:gd name="connsiteY6" fmla="*/ 98803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59911 w 210883"/>
              <a:gd name="connsiteY9" fmla="*/ 589602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65954 w 210883"/>
              <a:gd name="connsiteY7" fmla="*/ 59150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67859 w 210883"/>
              <a:gd name="connsiteY7" fmla="*/ 70580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2 w 210883"/>
              <a:gd name="connsiteY0" fmla="*/ 530547 h 1143003"/>
              <a:gd name="connsiteX1" fmla="*/ 144365 w 210883"/>
              <a:gd name="connsiteY1" fmla="*/ 32 h 1143003"/>
              <a:gd name="connsiteX2" fmla="*/ 210403 w 210883"/>
              <a:gd name="connsiteY2" fmla="*/ 553407 h 1143003"/>
              <a:gd name="connsiteX3" fmla="*/ 113885 w 210883"/>
              <a:gd name="connsiteY3" fmla="*/ 1142977 h 1143003"/>
              <a:gd name="connsiteX4" fmla="*/ 222 w 210883"/>
              <a:gd name="connsiteY4" fmla="*/ 530547 h 1143003"/>
              <a:gd name="connsiteX5" fmla="*/ 65626 w 210883"/>
              <a:gd name="connsiteY5" fmla="*/ 705807 h 1143003"/>
              <a:gd name="connsiteX6" fmla="*/ 106265 w 210883"/>
              <a:gd name="connsiteY6" fmla="*/ 988038 h 1143003"/>
              <a:gd name="connsiteX7" fmla="*/ 158334 w 210883"/>
              <a:gd name="connsiteY7" fmla="*/ 682947 h 1143003"/>
              <a:gd name="connsiteX8" fmla="*/ 115790 w 210883"/>
              <a:gd name="connsiteY8" fmla="*/ 467391 h 1143003"/>
              <a:gd name="connsiteX9" fmla="*/ 65626 w 210883"/>
              <a:gd name="connsiteY9" fmla="*/ 705807 h 1143003"/>
              <a:gd name="connsiteX0" fmla="*/ 225 w 220333"/>
              <a:gd name="connsiteY0" fmla="*/ 530530 h 1142971"/>
              <a:gd name="connsiteX1" fmla="*/ 144368 w 220333"/>
              <a:gd name="connsiteY1" fmla="*/ 15 h 1142971"/>
              <a:gd name="connsiteX2" fmla="*/ 219931 w 220333"/>
              <a:gd name="connsiteY2" fmla="*/ 545770 h 1142971"/>
              <a:gd name="connsiteX3" fmla="*/ 113888 w 220333"/>
              <a:gd name="connsiteY3" fmla="*/ 1142960 h 1142971"/>
              <a:gd name="connsiteX4" fmla="*/ 225 w 220333"/>
              <a:gd name="connsiteY4" fmla="*/ 530530 h 1142971"/>
              <a:gd name="connsiteX5" fmla="*/ 65629 w 220333"/>
              <a:gd name="connsiteY5" fmla="*/ 705790 h 1142971"/>
              <a:gd name="connsiteX6" fmla="*/ 106268 w 220333"/>
              <a:gd name="connsiteY6" fmla="*/ 988021 h 1142971"/>
              <a:gd name="connsiteX7" fmla="*/ 158337 w 220333"/>
              <a:gd name="connsiteY7" fmla="*/ 682930 h 1142971"/>
              <a:gd name="connsiteX8" fmla="*/ 115793 w 220333"/>
              <a:gd name="connsiteY8" fmla="*/ 467374 h 1142971"/>
              <a:gd name="connsiteX9" fmla="*/ 65629 w 220333"/>
              <a:gd name="connsiteY9" fmla="*/ 705790 h 1142971"/>
              <a:gd name="connsiteX0" fmla="*/ 225 w 221460"/>
              <a:gd name="connsiteY0" fmla="*/ 573277 h 1185718"/>
              <a:gd name="connsiteX1" fmla="*/ 144368 w 221460"/>
              <a:gd name="connsiteY1" fmla="*/ 42762 h 1185718"/>
              <a:gd name="connsiteX2" fmla="*/ 174563 w 221460"/>
              <a:gd name="connsiteY2" fmla="*/ 94293 h 1185718"/>
              <a:gd name="connsiteX3" fmla="*/ 219931 w 221460"/>
              <a:gd name="connsiteY3" fmla="*/ 588517 h 1185718"/>
              <a:gd name="connsiteX4" fmla="*/ 113888 w 221460"/>
              <a:gd name="connsiteY4" fmla="*/ 1185707 h 1185718"/>
              <a:gd name="connsiteX5" fmla="*/ 225 w 221460"/>
              <a:gd name="connsiteY5" fmla="*/ 573277 h 1185718"/>
              <a:gd name="connsiteX6" fmla="*/ 65629 w 221460"/>
              <a:gd name="connsiteY6" fmla="*/ 748537 h 1185718"/>
              <a:gd name="connsiteX7" fmla="*/ 106268 w 221460"/>
              <a:gd name="connsiteY7" fmla="*/ 1030768 h 1185718"/>
              <a:gd name="connsiteX8" fmla="*/ 158337 w 221460"/>
              <a:gd name="connsiteY8" fmla="*/ 725677 h 1185718"/>
              <a:gd name="connsiteX9" fmla="*/ 115793 w 221460"/>
              <a:gd name="connsiteY9" fmla="*/ 510121 h 1185718"/>
              <a:gd name="connsiteX10" fmla="*/ 65629 w 221460"/>
              <a:gd name="connsiteY10" fmla="*/ 748537 h 1185718"/>
              <a:gd name="connsiteX0" fmla="*/ 16948 w 238183"/>
              <a:gd name="connsiteY0" fmla="*/ 839805 h 1452246"/>
              <a:gd name="connsiteX1" fmla="*/ 23931 w 238183"/>
              <a:gd name="connsiteY1" fmla="*/ 12110 h 1452246"/>
              <a:gd name="connsiteX2" fmla="*/ 191286 w 238183"/>
              <a:gd name="connsiteY2" fmla="*/ 360821 h 1452246"/>
              <a:gd name="connsiteX3" fmla="*/ 236654 w 238183"/>
              <a:gd name="connsiteY3" fmla="*/ 855045 h 1452246"/>
              <a:gd name="connsiteX4" fmla="*/ 130611 w 238183"/>
              <a:gd name="connsiteY4" fmla="*/ 1452235 h 1452246"/>
              <a:gd name="connsiteX5" fmla="*/ 16948 w 238183"/>
              <a:gd name="connsiteY5" fmla="*/ 839805 h 1452246"/>
              <a:gd name="connsiteX6" fmla="*/ 82352 w 238183"/>
              <a:gd name="connsiteY6" fmla="*/ 1015065 h 1452246"/>
              <a:gd name="connsiteX7" fmla="*/ 122991 w 238183"/>
              <a:gd name="connsiteY7" fmla="*/ 1297296 h 1452246"/>
              <a:gd name="connsiteX8" fmla="*/ 175060 w 238183"/>
              <a:gd name="connsiteY8" fmla="*/ 992205 h 1452246"/>
              <a:gd name="connsiteX9" fmla="*/ 132516 w 238183"/>
              <a:gd name="connsiteY9" fmla="*/ 776649 h 1452246"/>
              <a:gd name="connsiteX10" fmla="*/ 82352 w 238183"/>
              <a:gd name="connsiteY10" fmla="*/ 1015065 h 1452246"/>
              <a:gd name="connsiteX0" fmla="*/ 17846 w 257736"/>
              <a:gd name="connsiteY0" fmla="*/ 992049 h 1604493"/>
              <a:gd name="connsiteX1" fmla="*/ 24829 w 257736"/>
              <a:gd name="connsiteY1" fmla="*/ 164354 h 1604493"/>
              <a:gd name="connsiteX2" fmla="*/ 251239 w 257736"/>
              <a:gd name="connsiteY2" fmla="*/ 44435 h 1604493"/>
              <a:gd name="connsiteX3" fmla="*/ 237552 w 257736"/>
              <a:gd name="connsiteY3" fmla="*/ 1007289 h 1604493"/>
              <a:gd name="connsiteX4" fmla="*/ 131509 w 257736"/>
              <a:gd name="connsiteY4" fmla="*/ 1604479 h 1604493"/>
              <a:gd name="connsiteX5" fmla="*/ 17846 w 257736"/>
              <a:gd name="connsiteY5" fmla="*/ 992049 h 1604493"/>
              <a:gd name="connsiteX6" fmla="*/ 83250 w 257736"/>
              <a:gd name="connsiteY6" fmla="*/ 1167309 h 1604493"/>
              <a:gd name="connsiteX7" fmla="*/ 123889 w 257736"/>
              <a:gd name="connsiteY7" fmla="*/ 1449540 h 1604493"/>
              <a:gd name="connsiteX8" fmla="*/ 175958 w 257736"/>
              <a:gd name="connsiteY8" fmla="*/ 1144449 h 1604493"/>
              <a:gd name="connsiteX9" fmla="*/ 133414 w 257736"/>
              <a:gd name="connsiteY9" fmla="*/ 928893 h 1604493"/>
              <a:gd name="connsiteX10" fmla="*/ 83250 w 257736"/>
              <a:gd name="connsiteY10" fmla="*/ 1167309 h 1604493"/>
              <a:gd name="connsiteX0" fmla="*/ 17846 w 257736"/>
              <a:gd name="connsiteY0" fmla="*/ 1494601 h 2107045"/>
              <a:gd name="connsiteX1" fmla="*/ 24829 w 257736"/>
              <a:gd name="connsiteY1" fmla="*/ 26826 h 2107045"/>
              <a:gd name="connsiteX2" fmla="*/ 251239 w 257736"/>
              <a:gd name="connsiteY2" fmla="*/ 546987 h 2107045"/>
              <a:gd name="connsiteX3" fmla="*/ 237552 w 257736"/>
              <a:gd name="connsiteY3" fmla="*/ 1509841 h 2107045"/>
              <a:gd name="connsiteX4" fmla="*/ 131509 w 257736"/>
              <a:gd name="connsiteY4" fmla="*/ 2107031 h 2107045"/>
              <a:gd name="connsiteX5" fmla="*/ 17846 w 257736"/>
              <a:gd name="connsiteY5" fmla="*/ 1494601 h 2107045"/>
              <a:gd name="connsiteX6" fmla="*/ 83250 w 257736"/>
              <a:gd name="connsiteY6" fmla="*/ 1669861 h 2107045"/>
              <a:gd name="connsiteX7" fmla="*/ 123889 w 257736"/>
              <a:gd name="connsiteY7" fmla="*/ 1952092 h 2107045"/>
              <a:gd name="connsiteX8" fmla="*/ 175958 w 257736"/>
              <a:gd name="connsiteY8" fmla="*/ 1647001 h 2107045"/>
              <a:gd name="connsiteX9" fmla="*/ 133414 w 257736"/>
              <a:gd name="connsiteY9" fmla="*/ 1431445 h 2107045"/>
              <a:gd name="connsiteX10" fmla="*/ 83250 w 257736"/>
              <a:gd name="connsiteY10" fmla="*/ 1669861 h 2107045"/>
              <a:gd name="connsiteX0" fmla="*/ 20795 w 300266"/>
              <a:gd name="connsiteY0" fmla="*/ 1611435 h 2223884"/>
              <a:gd name="connsiteX1" fmla="*/ 27778 w 300266"/>
              <a:gd name="connsiteY1" fmla="*/ 143660 h 2223884"/>
              <a:gd name="connsiteX2" fmla="*/ 298003 w 300266"/>
              <a:gd name="connsiteY2" fmla="*/ 117086 h 2223884"/>
              <a:gd name="connsiteX3" fmla="*/ 240501 w 300266"/>
              <a:gd name="connsiteY3" fmla="*/ 1626675 h 2223884"/>
              <a:gd name="connsiteX4" fmla="*/ 134458 w 300266"/>
              <a:gd name="connsiteY4" fmla="*/ 2223865 h 2223884"/>
              <a:gd name="connsiteX5" fmla="*/ 20795 w 300266"/>
              <a:gd name="connsiteY5" fmla="*/ 1611435 h 2223884"/>
              <a:gd name="connsiteX6" fmla="*/ 86199 w 300266"/>
              <a:gd name="connsiteY6" fmla="*/ 1786695 h 2223884"/>
              <a:gd name="connsiteX7" fmla="*/ 126838 w 300266"/>
              <a:gd name="connsiteY7" fmla="*/ 2068926 h 2223884"/>
              <a:gd name="connsiteX8" fmla="*/ 178907 w 300266"/>
              <a:gd name="connsiteY8" fmla="*/ 1763835 h 2223884"/>
              <a:gd name="connsiteX9" fmla="*/ 136363 w 300266"/>
              <a:gd name="connsiteY9" fmla="*/ 1548279 h 2223884"/>
              <a:gd name="connsiteX10" fmla="*/ 86199 w 300266"/>
              <a:gd name="connsiteY10" fmla="*/ 1786695 h 2223884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24142 w 260972"/>
              <a:gd name="connsiteY7" fmla="*/ 2093973 h 2248931"/>
              <a:gd name="connsiteX8" fmla="*/ 176211 w 260972"/>
              <a:gd name="connsiteY8" fmla="*/ 178888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33667 w 260972"/>
              <a:gd name="connsiteY7" fmla="*/ 2095878 h 2248931"/>
              <a:gd name="connsiteX8" fmla="*/ 176211 w 260972"/>
              <a:gd name="connsiteY8" fmla="*/ 178888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18099 w 260972"/>
              <a:gd name="connsiteY0" fmla="*/ 1636482 h 2248931"/>
              <a:gd name="connsiteX1" fmla="*/ 25082 w 260972"/>
              <a:gd name="connsiteY1" fmla="*/ 168707 h 2248931"/>
              <a:gd name="connsiteX2" fmla="*/ 255302 w 260972"/>
              <a:gd name="connsiteY2" fmla="*/ 92603 h 2248931"/>
              <a:gd name="connsiteX3" fmla="*/ 237805 w 260972"/>
              <a:gd name="connsiteY3" fmla="*/ 1651722 h 2248931"/>
              <a:gd name="connsiteX4" fmla="*/ 131762 w 260972"/>
              <a:gd name="connsiteY4" fmla="*/ 2248912 h 2248931"/>
              <a:gd name="connsiteX5" fmla="*/ 18099 w 260972"/>
              <a:gd name="connsiteY5" fmla="*/ 1636482 h 2248931"/>
              <a:gd name="connsiteX6" fmla="*/ 83503 w 260972"/>
              <a:gd name="connsiteY6" fmla="*/ 1811742 h 2248931"/>
              <a:gd name="connsiteX7" fmla="*/ 133667 w 260972"/>
              <a:gd name="connsiteY7" fmla="*/ 2095878 h 2248931"/>
              <a:gd name="connsiteX8" fmla="*/ 178116 w 260972"/>
              <a:gd name="connsiteY8" fmla="*/ 1804122 h 2248931"/>
              <a:gd name="connsiteX9" fmla="*/ 133667 w 260972"/>
              <a:gd name="connsiteY9" fmla="*/ 1573326 h 2248931"/>
              <a:gd name="connsiteX10" fmla="*/ 83503 w 260972"/>
              <a:gd name="connsiteY10" fmla="*/ 1811742 h 2248931"/>
              <a:gd name="connsiteX0" fmla="*/ 52942 w 295815"/>
              <a:gd name="connsiteY0" fmla="*/ 2557007 h 3169456"/>
              <a:gd name="connsiteX1" fmla="*/ 14205 w 295815"/>
              <a:gd name="connsiteY1" fmla="*/ 37672 h 3169456"/>
              <a:gd name="connsiteX2" fmla="*/ 290145 w 295815"/>
              <a:gd name="connsiteY2" fmla="*/ 1013128 h 3169456"/>
              <a:gd name="connsiteX3" fmla="*/ 272648 w 295815"/>
              <a:gd name="connsiteY3" fmla="*/ 2572247 h 3169456"/>
              <a:gd name="connsiteX4" fmla="*/ 166605 w 295815"/>
              <a:gd name="connsiteY4" fmla="*/ 3169437 h 3169456"/>
              <a:gd name="connsiteX5" fmla="*/ 52942 w 295815"/>
              <a:gd name="connsiteY5" fmla="*/ 2557007 h 3169456"/>
              <a:gd name="connsiteX6" fmla="*/ 118346 w 295815"/>
              <a:gd name="connsiteY6" fmla="*/ 2732267 h 3169456"/>
              <a:gd name="connsiteX7" fmla="*/ 168510 w 295815"/>
              <a:gd name="connsiteY7" fmla="*/ 3016403 h 3169456"/>
              <a:gd name="connsiteX8" fmla="*/ 212959 w 295815"/>
              <a:gd name="connsiteY8" fmla="*/ 2724647 h 3169456"/>
              <a:gd name="connsiteX9" fmla="*/ 168510 w 295815"/>
              <a:gd name="connsiteY9" fmla="*/ 2493851 h 3169456"/>
              <a:gd name="connsiteX10" fmla="*/ 118346 w 295815"/>
              <a:gd name="connsiteY10" fmla="*/ 2732267 h 3169456"/>
              <a:gd name="connsiteX0" fmla="*/ 51865 w 284193"/>
              <a:gd name="connsiteY0" fmla="*/ 3187453 h 3800810"/>
              <a:gd name="connsiteX1" fmla="*/ 13128 w 284193"/>
              <a:gd name="connsiteY1" fmla="*/ 668118 h 3800810"/>
              <a:gd name="connsiteX2" fmla="*/ 273828 w 284193"/>
              <a:gd name="connsiteY2" fmla="*/ 20514 h 3800810"/>
              <a:gd name="connsiteX3" fmla="*/ 271571 w 284193"/>
              <a:gd name="connsiteY3" fmla="*/ 3202693 h 3800810"/>
              <a:gd name="connsiteX4" fmla="*/ 165528 w 284193"/>
              <a:gd name="connsiteY4" fmla="*/ 3799883 h 3800810"/>
              <a:gd name="connsiteX5" fmla="*/ 51865 w 284193"/>
              <a:gd name="connsiteY5" fmla="*/ 3187453 h 3800810"/>
              <a:gd name="connsiteX6" fmla="*/ 117269 w 284193"/>
              <a:gd name="connsiteY6" fmla="*/ 3362713 h 3800810"/>
              <a:gd name="connsiteX7" fmla="*/ 167433 w 284193"/>
              <a:gd name="connsiteY7" fmla="*/ 3646849 h 3800810"/>
              <a:gd name="connsiteX8" fmla="*/ 211882 w 284193"/>
              <a:gd name="connsiteY8" fmla="*/ 3355093 h 3800810"/>
              <a:gd name="connsiteX9" fmla="*/ 167433 w 284193"/>
              <a:gd name="connsiteY9" fmla="*/ 3124297 h 3800810"/>
              <a:gd name="connsiteX10" fmla="*/ 117269 w 284193"/>
              <a:gd name="connsiteY10" fmla="*/ 3362713 h 3800810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80321"/>
              <a:gd name="connsiteX1" fmla="*/ 13128 w 284193"/>
              <a:gd name="connsiteY1" fmla="*/ 283749 h 3980321"/>
              <a:gd name="connsiteX2" fmla="*/ 273828 w 284193"/>
              <a:gd name="connsiteY2" fmla="*/ 200025 h 3980321"/>
              <a:gd name="connsiteX3" fmla="*/ 271571 w 284193"/>
              <a:gd name="connsiteY3" fmla="*/ 3382204 h 3980321"/>
              <a:gd name="connsiteX4" fmla="*/ 165528 w 284193"/>
              <a:gd name="connsiteY4" fmla="*/ 3979394 h 3980321"/>
              <a:gd name="connsiteX5" fmla="*/ 51865 w 284193"/>
              <a:gd name="connsiteY5" fmla="*/ 3366964 h 3980321"/>
              <a:gd name="connsiteX6" fmla="*/ 117269 w 284193"/>
              <a:gd name="connsiteY6" fmla="*/ 3542224 h 3980321"/>
              <a:gd name="connsiteX7" fmla="*/ 167433 w 284193"/>
              <a:gd name="connsiteY7" fmla="*/ 3826360 h 3980321"/>
              <a:gd name="connsiteX8" fmla="*/ 211882 w 284193"/>
              <a:gd name="connsiteY8" fmla="*/ 3534604 h 3980321"/>
              <a:gd name="connsiteX9" fmla="*/ 167433 w 284193"/>
              <a:gd name="connsiteY9" fmla="*/ 3303808 h 3980321"/>
              <a:gd name="connsiteX10" fmla="*/ 117269 w 284193"/>
              <a:gd name="connsiteY10" fmla="*/ 3542224 h 3980321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  <a:gd name="connsiteX0" fmla="*/ 51865 w 284193"/>
              <a:gd name="connsiteY0" fmla="*/ 3366964 h 3979394"/>
              <a:gd name="connsiteX1" fmla="*/ 13128 w 284193"/>
              <a:gd name="connsiteY1" fmla="*/ 283749 h 3979394"/>
              <a:gd name="connsiteX2" fmla="*/ 273828 w 284193"/>
              <a:gd name="connsiteY2" fmla="*/ 200025 h 3979394"/>
              <a:gd name="connsiteX3" fmla="*/ 271571 w 284193"/>
              <a:gd name="connsiteY3" fmla="*/ 3382204 h 3979394"/>
              <a:gd name="connsiteX4" fmla="*/ 165528 w 284193"/>
              <a:gd name="connsiteY4" fmla="*/ 3979394 h 3979394"/>
              <a:gd name="connsiteX5" fmla="*/ 51865 w 284193"/>
              <a:gd name="connsiteY5" fmla="*/ 3366964 h 3979394"/>
              <a:gd name="connsiteX6" fmla="*/ 117269 w 284193"/>
              <a:gd name="connsiteY6" fmla="*/ 3542224 h 3979394"/>
              <a:gd name="connsiteX7" fmla="*/ 167433 w 284193"/>
              <a:gd name="connsiteY7" fmla="*/ 3826360 h 3979394"/>
              <a:gd name="connsiteX8" fmla="*/ 211882 w 284193"/>
              <a:gd name="connsiteY8" fmla="*/ 3534604 h 3979394"/>
              <a:gd name="connsiteX9" fmla="*/ 167433 w 284193"/>
              <a:gd name="connsiteY9" fmla="*/ 3303808 h 3979394"/>
              <a:gd name="connsiteX10" fmla="*/ 117269 w 284193"/>
              <a:gd name="connsiteY10" fmla="*/ 3542224 h 3979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4193" h="3979394">
                <a:moveTo>
                  <a:pt x="51865" y="3366964"/>
                </a:moveTo>
                <a:cubicBezTo>
                  <a:pt x="26465" y="2751023"/>
                  <a:pt x="-23866" y="811572"/>
                  <a:pt x="13128" y="283749"/>
                </a:cubicBezTo>
                <a:cubicBezTo>
                  <a:pt x="50122" y="-244074"/>
                  <a:pt x="261234" y="109066"/>
                  <a:pt x="273828" y="200025"/>
                </a:cubicBezTo>
                <a:cubicBezTo>
                  <a:pt x="286422" y="290984"/>
                  <a:pt x="289621" y="2752309"/>
                  <a:pt x="271571" y="3382204"/>
                </a:cubicBezTo>
                <a:cubicBezTo>
                  <a:pt x="253521" y="4012099"/>
                  <a:pt x="198336" y="3936214"/>
                  <a:pt x="165528" y="3979394"/>
                </a:cubicBezTo>
                <a:cubicBezTo>
                  <a:pt x="125100" y="3934944"/>
                  <a:pt x="77265" y="3982905"/>
                  <a:pt x="51865" y="3366964"/>
                </a:cubicBezTo>
                <a:close/>
                <a:moveTo>
                  <a:pt x="117269" y="3542224"/>
                </a:moveTo>
                <a:cubicBezTo>
                  <a:pt x="117269" y="3629316"/>
                  <a:pt x="151664" y="3827630"/>
                  <a:pt x="167433" y="3826360"/>
                </a:cubicBezTo>
                <a:cubicBezTo>
                  <a:pt x="183202" y="3825090"/>
                  <a:pt x="221407" y="3662782"/>
                  <a:pt x="211882" y="3534604"/>
                </a:cubicBezTo>
                <a:cubicBezTo>
                  <a:pt x="208072" y="3406426"/>
                  <a:pt x="183202" y="3302538"/>
                  <a:pt x="167433" y="3303808"/>
                </a:cubicBezTo>
                <a:cubicBezTo>
                  <a:pt x="151664" y="3305078"/>
                  <a:pt x="117269" y="3455132"/>
                  <a:pt x="117269" y="3542224"/>
                </a:cubicBezTo>
                <a:close/>
              </a:path>
            </a:pathLst>
          </a:custGeom>
          <a:gradFill flip="none" rotWithShape="1">
            <a:gsLst>
              <a:gs pos="0">
                <a:srgbClr val="6C6C6C"/>
              </a:gs>
              <a:gs pos="62000">
                <a:schemeClr val="bg1">
                  <a:lumMod val="9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1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2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875E-6 -4.81481E-6 L 0.00117 -0.238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19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3.125E-6 3.33333E-6 L -0.07279 0.002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6" y="11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8.33333E-7 -2.22222E-6 L -0.07383 0.000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8" y="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Rot by="102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117 -0.23866 L 0.00039 0.065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Русских</dc:creator>
  <cp:lastModifiedBy>Владимир Русских</cp:lastModifiedBy>
  <cp:revision>2</cp:revision>
  <dcterms:created xsi:type="dcterms:W3CDTF">2024-02-22T13:42:34Z</dcterms:created>
  <dcterms:modified xsi:type="dcterms:W3CDTF">2024-02-22T14:19:14Z</dcterms:modified>
</cp:coreProperties>
</file>