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8234"/>
    <a:srgbClr val="A8D18D"/>
    <a:srgbClr val="0000FE"/>
    <a:srgbClr val="757378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1" autoAdjust="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AC304-E6BA-4E87-9584-7443A189410A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FC661-B4CB-40F3-8E6C-C824DABB9F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874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FC661-B4CB-40F3-8E6C-C824DABB9F5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235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EC13F3-DEAA-6C54-D696-BF77EC2163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BBD0C7-98B1-B06C-4291-2363AFFDA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94110A-EE91-826B-915D-AD83B23DA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33244D-C16D-EBF4-96B9-A48D49943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AF1763-8515-5C5C-F25A-F5B33EEB7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837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A2801C-FF69-7D1F-F18C-1FA3AC01A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0E97C6-EF63-60E9-8095-5824E6913C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B34227-CD0D-DCB9-BFDD-5BFFEFAE0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0DA6BD-44B5-82F1-B82F-507460BD2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3907F9-0274-B548-2596-6EF6D20CB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35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AA3A887-3409-09C3-DC6C-0DF9AC169D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ACD492-E459-E4B1-84EB-CE3DBCE2A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B086B7-0B03-575C-55C3-90A969D44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65AB20-D2EF-8FE2-C9FD-4572B0B9F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9EF2F0-8F52-FDCF-7A21-B9E5410F7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16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CCF97F-1315-701A-B44A-F7BF2AF7F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6994E7-E663-9A29-3CEB-444868182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9521A8-B631-76A5-D841-F6B82C620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6D742F-5AB0-D12A-6599-609F500B0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C62E68-5347-E73E-1C77-CE0740385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385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90FABB-7D75-FD2D-5CCC-A36220584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C5A5D4-4BDF-D5C4-7DAE-159F4732F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FD18DD-50AF-706F-BF48-6C1120533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95893F-54B1-2249-2835-5EA67462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0A6B61-F13D-87AE-DE0B-7C17D906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882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99BAB7-5F57-7252-6085-C7C1481DD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C9CD56-B5C3-EF0A-F89B-3297B5BD50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A3733B0-F5AB-8902-52BA-EDD8F6E88E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ABE894-3559-6533-8585-5C48DC0E9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16F0E0-2928-643E-DD5F-3AC8FA41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227CF4-A83F-2639-1399-043376378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101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F32F51-B17D-B39E-9E90-771F3181B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5DC619-4BC9-29FA-A823-ACE86D39C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6A46AD-638F-E658-8A40-E919832D6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259C811-48A1-0360-88DD-5A72C1559C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F7F4F8-A972-F228-B2E5-32452A35D8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4589A7F-C33F-88C9-8860-6F81DC5E6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FE73FF2-5A08-3841-755A-3F908B6C0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92EE9EB-4583-1668-B9F5-D6FF4E37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646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A55874-76E0-7D04-7BF6-99C3F2EA8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6560278-4E98-99B3-DCB7-51F872CF7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BD629D6-8DAA-62A1-0A7E-6B9645DE1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BA2DF8-0AFD-18FA-8231-35EDDA30D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1508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002035D-DB55-49F7-1498-99683FAE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C8C088D-64C4-C3C0-AC2C-1A360699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10156F1-388D-4678-8527-D5046F589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1992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8E2397-A14F-ADE7-87B5-D743A52F9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93663F-90D4-4B45-491A-6D687AD4F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D97EC8-7281-3328-F42F-2C5B0810FD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C90BB0-F932-8C67-BFFD-9D39B29F0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8E0D9F-5DB4-69B0-AADB-6A221CD8A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518FE9-297B-4B77-FEBE-6BDED7CD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030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6F22B5-C2D6-0CF1-E9C2-944C10B04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0A5F7B8-0547-1CAD-656B-EB203E86D0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55FBCE-431D-CEBD-EF63-FA49EB3B4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4B5D76-D7BE-B084-B1BC-A9F24A0FB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090655-DF7D-7152-B0A8-5AEF478C0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63AC8A-F834-3D87-423E-BB4E16EAA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07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A5CF63-BCCD-75D9-34D8-73865C523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B807FB-6848-84F7-52A1-E02971F94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B3CAD6-0166-96C6-EB41-E19DC193CC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0423FE-9DB6-E1A3-A632-918D52CA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8B8E80-AF59-517D-56B3-BA8DE43ACF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471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20F856A4-26BD-E1EC-D820-09FC4A7CDF8D}"/>
              </a:ext>
            </a:extLst>
          </p:cNvPr>
          <p:cNvGrpSpPr/>
          <p:nvPr/>
        </p:nvGrpSpPr>
        <p:grpSpPr>
          <a:xfrm>
            <a:off x="4156710" y="3086100"/>
            <a:ext cx="3200199" cy="2385060"/>
            <a:chOff x="4156710" y="3086100"/>
            <a:chExt cx="3200199" cy="2385060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9C0D449C-AFF8-D635-998E-F48F976422F9}"/>
                </a:ext>
              </a:extLst>
            </p:cNvPr>
            <p:cNvSpPr/>
            <p:nvPr/>
          </p:nvSpPr>
          <p:spPr>
            <a:xfrm>
              <a:off x="5821680" y="3733800"/>
              <a:ext cx="243840" cy="1676400"/>
            </a:xfrm>
            <a:prstGeom prst="rect">
              <a:avLst/>
            </a:prstGeom>
            <a:solidFill>
              <a:srgbClr val="75737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C5233796-8FBC-59E6-3ACC-D0ABBD2A161B}"/>
                </a:ext>
              </a:extLst>
            </p:cNvPr>
            <p:cNvSpPr/>
            <p:nvPr/>
          </p:nvSpPr>
          <p:spPr>
            <a:xfrm rot="16200000">
              <a:off x="5817870" y="3707130"/>
              <a:ext cx="243840" cy="1676400"/>
            </a:xfrm>
            <a:prstGeom prst="rect">
              <a:avLst/>
            </a:prstGeom>
            <a:solidFill>
              <a:srgbClr val="75737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3CB82633-98BD-7E88-234B-C2101E4E9F41}"/>
                </a:ext>
              </a:extLst>
            </p:cNvPr>
            <p:cNvSpPr/>
            <p:nvPr/>
          </p:nvSpPr>
          <p:spPr>
            <a:xfrm>
              <a:off x="5273040" y="3905250"/>
              <a:ext cx="1333500" cy="1333500"/>
            </a:xfrm>
            <a:prstGeom prst="ellipse">
              <a:avLst/>
            </a:prstGeom>
            <a:solidFill>
              <a:srgbClr val="0000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Круг: прозрачная заливка 7">
              <a:extLst>
                <a:ext uri="{FF2B5EF4-FFF2-40B4-BE49-F238E27FC236}">
                  <a16:creationId xmlns:a16="http://schemas.microsoft.com/office/drawing/2014/main" id="{E06843AF-0E37-9A3F-AA8B-6085B03DFDCE}"/>
                </a:ext>
              </a:extLst>
            </p:cNvPr>
            <p:cNvSpPr/>
            <p:nvPr/>
          </p:nvSpPr>
          <p:spPr>
            <a:xfrm>
              <a:off x="5013960" y="3619500"/>
              <a:ext cx="1851660" cy="1851660"/>
            </a:xfrm>
            <a:prstGeom prst="donut">
              <a:avLst>
                <a:gd name="adj" fmla="val 8055"/>
              </a:avLst>
            </a:prstGeom>
            <a:gradFill>
              <a:gsLst>
                <a:gs pos="62000">
                  <a:schemeClr val="bg1">
                    <a:lumMod val="92000"/>
                  </a:schemeClr>
                </a:gs>
                <a:gs pos="0">
                  <a:srgbClr val="5E5E5E"/>
                </a:gs>
                <a:gs pos="100000">
                  <a:srgbClr val="5E5E5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id="{EB9F463F-9246-AEE8-1DB5-1DA640612B0C}"/>
                </a:ext>
              </a:extLst>
            </p:cNvPr>
            <p:cNvSpPr/>
            <p:nvPr/>
          </p:nvSpPr>
          <p:spPr>
            <a:xfrm>
              <a:off x="4156710" y="3086100"/>
              <a:ext cx="3200199" cy="2198389"/>
            </a:xfrm>
            <a:custGeom>
              <a:avLst/>
              <a:gdLst>
                <a:gd name="connsiteX0" fmla="*/ 3338526 w 3635542"/>
                <a:gd name="connsiteY0" fmla="*/ 134132 h 641491"/>
                <a:gd name="connsiteX1" fmla="*/ 182576 w 3635542"/>
                <a:gd name="connsiteY1" fmla="*/ 45232 h 641491"/>
                <a:gd name="connsiteX2" fmla="*/ 385776 w 3635542"/>
                <a:gd name="connsiteY2" fmla="*/ 229382 h 641491"/>
                <a:gd name="connsiteX3" fmla="*/ 430226 w 3635542"/>
                <a:gd name="connsiteY3" fmla="*/ 7132 h 641491"/>
                <a:gd name="connsiteX4" fmla="*/ 754076 w 3635542"/>
                <a:gd name="connsiteY4" fmla="*/ 553232 h 641491"/>
                <a:gd name="connsiteX5" fmla="*/ 925526 w 3635542"/>
                <a:gd name="connsiteY5" fmla="*/ 597682 h 641491"/>
                <a:gd name="connsiteX6" fmla="*/ 3230576 w 3635542"/>
                <a:gd name="connsiteY6" fmla="*/ 121432 h 641491"/>
                <a:gd name="connsiteX7" fmla="*/ 3338526 w 3635542"/>
                <a:gd name="connsiteY7" fmla="*/ 134132 h 641491"/>
                <a:gd name="connsiteX0" fmla="*/ 3338526 w 3518133"/>
                <a:gd name="connsiteY0" fmla="*/ 236247 h 743606"/>
                <a:gd name="connsiteX1" fmla="*/ 182576 w 3518133"/>
                <a:gd name="connsiteY1" fmla="*/ 147347 h 743606"/>
                <a:gd name="connsiteX2" fmla="*/ 385776 w 3518133"/>
                <a:gd name="connsiteY2" fmla="*/ 331497 h 743606"/>
                <a:gd name="connsiteX3" fmla="*/ 430226 w 3518133"/>
                <a:gd name="connsiteY3" fmla="*/ 109247 h 743606"/>
                <a:gd name="connsiteX4" fmla="*/ 754076 w 3518133"/>
                <a:gd name="connsiteY4" fmla="*/ 655347 h 743606"/>
                <a:gd name="connsiteX5" fmla="*/ 925526 w 3518133"/>
                <a:gd name="connsiteY5" fmla="*/ 699797 h 743606"/>
                <a:gd name="connsiteX6" fmla="*/ 3230576 w 3518133"/>
                <a:gd name="connsiteY6" fmla="*/ 223547 h 743606"/>
                <a:gd name="connsiteX7" fmla="*/ 3338526 w 3518133"/>
                <a:gd name="connsiteY7" fmla="*/ 236247 h 743606"/>
                <a:gd name="connsiteX0" fmla="*/ 3338526 w 3524306"/>
                <a:gd name="connsiteY0" fmla="*/ 277897 h 785256"/>
                <a:gd name="connsiteX1" fmla="*/ 182576 w 3524306"/>
                <a:gd name="connsiteY1" fmla="*/ 188997 h 785256"/>
                <a:gd name="connsiteX2" fmla="*/ 385776 w 3524306"/>
                <a:gd name="connsiteY2" fmla="*/ 373147 h 785256"/>
                <a:gd name="connsiteX3" fmla="*/ 430226 w 3524306"/>
                <a:gd name="connsiteY3" fmla="*/ 150897 h 785256"/>
                <a:gd name="connsiteX4" fmla="*/ 754076 w 3524306"/>
                <a:gd name="connsiteY4" fmla="*/ 696997 h 785256"/>
                <a:gd name="connsiteX5" fmla="*/ 925526 w 3524306"/>
                <a:gd name="connsiteY5" fmla="*/ 741447 h 785256"/>
                <a:gd name="connsiteX6" fmla="*/ 3230576 w 3524306"/>
                <a:gd name="connsiteY6" fmla="*/ 265197 h 785256"/>
                <a:gd name="connsiteX7" fmla="*/ 3338526 w 3524306"/>
                <a:gd name="connsiteY7" fmla="*/ 277897 h 785256"/>
                <a:gd name="connsiteX0" fmla="*/ 3173859 w 3359639"/>
                <a:gd name="connsiteY0" fmla="*/ 548446 h 1055805"/>
                <a:gd name="connsiteX1" fmla="*/ 17909 w 3359639"/>
                <a:gd name="connsiteY1" fmla="*/ 459546 h 1055805"/>
                <a:gd name="connsiteX2" fmla="*/ 221109 w 3359639"/>
                <a:gd name="connsiteY2" fmla="*/ 643696 h 1055805"/>
                <a:gd name="connsiteX3" fmla="*/ 265559 w 3359639"/>
                <a:gd name="connsiteY3" fmla="*/ 421446 h 1055805"/>
                <a:gd name="connsiteX4" fmla="*/ 589409 w 3359639"/>
                <a:gd name="connsiteY4" fmla="*/ 967546 h 1055805"/>
                <a:gd name="connsiteX5" fmla="*/ 760859 w 3359639"/>
                <a:gd name="connsiteY5" fmla="*/ 1011996 h 1055805"/>
                <a:gd name="connsiteX6" fmla="*/ 3065909 w 3359639"/>
                <a:gd name="connsiteY6" fmla="*/ 535746 h 1055805"/>
                <a:gd name="connsiteX7" fmla="*/ 3173859 w 3359639"/>
                <a:gd name="connsiteY7" fmla="*/ 548446 h 1055805"/>
                <a:gd name="connsiteX0" fmla="*/ 3157804 w 3343584"/>
                <a:gd name="connsiteY0" fmla="*/ 540250 h 1047609"/>
                <a:gd name="connsiteX1" fmla="*/ 1854 w 3343584"/>
                <a:gd name="connsiteY1" fmla="*/ 451350 h 1047609"/>
                <a:gd name="connsiteX2" fmla="*/ 205054 w 3343584"/>
                <a:gd name="connsiteY2" fmla="*/ 635500 h 1047609"/>
                <a:gd name="connsiteX3" fmla="*/ 249504 w 3343584"/>
                <a:gd name="connsiteY3" fmla="*/ 413250 h 1047609"/>
                <a:gd name="connsiteX4" fmla="*/ 573354 w 3343584"/>
                <a:gd name="connsiteY4" fmla="*/ 959350 h 1047609"/>
                <a:gd name="connsiteX5" fmla="*/ 744804 w 3343584"/>
                <a:gd name="connsiteY5" fmla="*/ 1003800 h 1047609"/>
                <a:gd name="connsiteX6" fmla="*/ 3049854 w 3343584"/>
                <a:gd name="connsiteY6" fmla="*/ 527550 h 1047609"/>
                <a:gd name="connsiteX7" fmla="*/ 3157804 w 3343584"/>
                <a:gd name="connsiteY7" fmla="*/ 540250 h 1047609"/>
                <a:gd name="connsiteX0" fmla="*/ 3156696 w 3342476"/>
                <a:gd name="connsiteY0" fmla="*/ 895924 h 1403283"/>
                <a:gd name="connsiteX1" fmla="*/ 746 w 3342476"/>
                <a:gd name="connsiteY1" fmla="*/ 807024 h 1403283"/>
                <a:gd name="connsiteX2" fmla="*/ 203946 w 3342476"/>
                <a:gd name="connsiteY2" fmla="*/ 991174 h 1403283"/>
                <a:gd name="connsiteX3" fmla="*/ 248396 w 3342476"/>
                <a:gd name="connsiteY3" fmla="*/ 768924 h 1403283"/>
                <a:gd name="connsiteX4" fmla="*/ 572246 w 3342476"/>
                <a:gd name="connsiteY4" fmla="*/ 1315024 h 1403283"/>
                <a:gd name="connsiteX5" fmla="*/ 743696 w 3342476"/>
                <a:gd name="connsiteY5" fmla="*/ 1359474 h 1403283"/>
                <a:gd name="connsiteX6" fmla="*/ 3048746 w 3342476"/>
                <a:gd name="connsiteY6" fmla="*/ 883224 h 1403283"/>
                <a:gd name="connsiteX7" fmla="*/ 3156696 w 3342476"/>
                <a:gd name="connsiteY7" fmla="*/ 895924 h 1403283"/>
                <a:gd name="connsiteX0" fmla="*/ 3156696 w 3264344"/>
                <a:gd name="connsiteY0" fmla="*/ 914544 h 1421903"/>
                <a:gd name="connsiteX1" fmla="*/ 746 w 3264344"/>
                <a:gd name="connsiteY1" fmla="*/ 825644 h 1421903"/>
                <a:gd name="connsiteX2" fmla="*/ 203946 w 3264344"/>
                <a:gd name="connsiteY2" fmla="*/ 1009794 h 1421903"/>
                <a:gd name="connsiteX3" fmla="*/ 248396 w 3264344"/>
                <a:gd name="connsiteY3" fmla="*/ 787544 h 1421903"/>
                <a:gd name="connsiteX4" fmla="*/ 572246 w 3264344"/>
                <a:gd name="connsiteY4" fmla="*/ 1333644 h 1421903"/>
                <a:gd name="connsiteX5" fmla="*/ 743696 w 3264344"/>
                <a:gd name="connsiteY5" fmla="*/ 1378094 h 1421903"/>
                <a:gd name="connsiteX6" fmla="*/ 3048746 w 3264344"/>
                <a:gd name="connsiteY6" fmla="*/ 901844 h 1421903"/>
                <a:gd name="connsiteX7" fmla="*/ 3156696 w 3264344"/>
                <a:gd name="connsiteY7" fmla="*/ 914544 h 1421903"/>
                <a:gd name="connsiteX0" fmla="*/ 3156696 w 3254395"/>
                <a:gd name="connsiteY0" fmla="*/ 1340711 h 1848070"/>
                <a:gd name="connsiteX1" fmla="*/ 746 w 3254395"/>
                <a:gd name="connsiteY1" fmla="*/ 1251811 h 1848070"/>
                <a:gd name="connsiteX2" fmla="*/ 203946 w 3254395"/>
                <a:gd name="connsiteY2" fmla="*/ 1435961 h 1848070"/>
                <a:gd name="connsiteX3" fmla="*/ 248396 w 3254395"/>
                <a:gd name="connsiteY3" fmla="*/ 1213711 h 1848070"/>
                <a:gd name="connsiteX4" fmla="*/ 572246 w 3254395"/>
                <a:gd name="connsiteY4" fmla="*/ 1759811 h 1848070"/>
                <a:gd name="connsiteX5" fmla="*/ 743696 w 3254395"/>
                <a:gd name="connsiteY5" fmla="*/ 1804261 h 1848070"/>
                <a:gd name="connsiteX6" fmla="*/ 3048746 w 3254395"/>
                <a:gd name="connsiteY6" fmla="*/ 1328011 h 1848070"/>
                <a:gd name="connsiteX7" fmla="*/ 3156696 w 3254395"/>
                <a:gd name="connsiteY7" fmla="*/ 1340711 h 1848070"/>
                <a:gd name="connsiteX0" fmla="*/ 3156696 w 3254395"/>
                <a:gd name="connsiteY0" fmla="*/ 1333659 h 1841018"/>
                <a:gd name="connsiteX1" fmla="*/ 1632696 w 3254395"/>
                <a:gd name="connsiteY1" fmla="*/ 160 h 1841018"/>
                <a:gd name="connsiteX2" fmla="*/ 746 w 3254395"/>
                <a:gd name="connsiteY2" fmla="*/ 1244759 h 1841018"/>
                <a:gd name="connsiteX3" fmla="*/ 203946 w 3254395"/>
                <a:gd name="connsiteY3" fmla="*/ 1428909 h 1841018"/>
                <a:gd name="connsiteX4" fmla="*/ 248396 w 3254395"/>
                <a:gd name="connsiteY4" fmla="*/ 1206659 h 1841018"/>
                <a:gd name="connsiteX5" fmla="*/ 572246 w 3254395"/>
                <a:gd name="connsiteY5" fmla="*/ 1752759 h 1841018"/>
                <a:gd name="connsiteX6" fmla="*/ 743696 w 3254395"/>
                <a:gd name="connsiteY6" fmla="*/ 1797209 h 1841018"/>
                <a:gd name="connsiteX7" fmla="*/ 3048746 w 3254395"/>
                <a:gd name="connsiteY7" fmla="*/ 1320959 h 1841018"/>
                <a:gd name="connsiteX8" fmla="*/ 3156696 w 3254395"/>
                <a:gd name="connsiteY8" fmla="*/ 1333659 h 1841018"/>
                <a:gd name="connsiteX0" fmla="*/ 3231551 w 3416084"/>
                <a:gd name="connsiteY0" fmla="*/ 1733669 h 2241028"/>
                <a:gd name="connsiteX1" fmla="*/ 1713901 w 3416084"/>
                <a:gd name="connsiteY1" fmla="*/ 120 h 2241028"/>
                <a:gd name="connsiteX2" fmla="*/ 75601 w 3416084"/>
                <a:gd name="connsiteY2" fmla="*/ 1644769 h 2241028"/>
                <a:gd name="connsiteX3" fmla="*/ 278801 w 3416084"/>
                <a:gd name="connsiteY3" fmla="*/ 1828919 h 2241028"/>
                <a:gd name="connsiteX4" fmla="*/ 323251 w 3416084"/>
                <a:gd name="connsiteY4" fmla="*/ 1606669 h 2241028"/>
                <a:gd name="connsiteX5" fmla="*/ 647101 w 3416084"/>
                <a:gd name="connsiteY5" fmla="*/ 2152769 h 2241028"/>
                <a:gd name="connsiteX6" fmla="*/ 818551 w 3416084"/>
                <a:gd name="connsiteY6" fmla="*/ 2197219 h 2241028"/>
                <a:gd name="connsiteX7" fmla="*/ 3123601 w 3416084"/>
                <a:gd name="connsiteY7" fmla="*/ 1720969 h 2241028"/>
                <a:gd name="connsiteX8" fmla="*/ 3231551 w 3416084"/>
                <a:gd name="connsiteY8" fmla="*/ 1733669 h 2241028"/>
                <a:gd name="connsiteX0" fmla="*/ 3231551 w 3416084"/>
                <a:gd name="connsiteY0" fmla="*/ 1733743 h 2241102"/>
                <a:gd name="connsiteX1" fmla="*/ 1713901 w 3416084"/>
                <a:gd name="connsiteY1" fmla="*/ 194 h 2241102"/>
                <a:gd name="connsiteX2" fmla="*/ 75601 w 3416084"/>
                <a:gd name="connsiteY2" fmla="*/ 1644843 h 2241102"/>
                <a:gd name="connsiteX3" fmla="*/ 278801 w 3416084"/>
                <a:gd name="connsiteY3" fmla="*/ 1828993 h 2241102"/>
                <a:gd name="connsiteX4" fmla="*/ 323251 w 3416084"/>
                <a:gd name="connsiteY4" fmla="*/ 1606743 h 2241102"/>
                <a:gd name="connsiteX5" fmla="*/ 647101 w 3416084"/>
                <a:gd name="connsiteY5" fmla="*/ 2152843 h 2241102"/>
                <a:gd name="connsiteX6" fmla="*/ 818551 w 3416084"/>
                <a:gd name="connsiteY6" fmla="*/ 2197293 h 2241102"/>
                <a:gd name="connsiteX7" fmla="*/ 3123601 w 3416084"/>
                <a:gd name="connsiteY7" fmla="*/ 1721043 h 2241102"/>
                <a:gd name="connsiteX8" fmla="*/ 3231551 w 3416084"/>
                <a:gd name="connsiteY8" fmla="*/ 1733743 h 2241102"/>
                <a:gd name="connsiteX0" fmla="*/ 3155998 w 3340531"/>
                <a:gd name="connsiteY0" fmla="*/ 1733743 h 2241102"/>
                <a:gd name="connsiteX1" fmla="*/ 1638348 w 3340531"/>
                <a:gd name="connsiteY1" fmla="*/ 194 h 2241102"/>
                <a:gd name="connsiteX2" fmla="*/ 48 w 3340531"/>
                <a:gd name="connsiteY2" fmla="*/ 1644843 h 2241102"/>
                <a:gd name="connsiteX3" fmla="*/ 203248 w 3340531"/>
                <a:gd name="connsiteY3" fmla="*/ 1828993 h 2241102"/>
                <a:gd name="connsiteX4" fmla="*/ 247698 w 3340531"/>
                <a:gd name="connsiteY4" fmla="*/ 1606743 h 2241102"/>
                <a:gd name="connsiteX5" fmla="*/ 571548 w 3340531"/>
                <a:gd name="connsiteY5" fmla="*/ 2152843 h 2241102"/>
                <a:gd name="connsiteX6" fmla="*/ 742998 w 3340531"/>
                <a:gd name="connsiteY6" fmla="*/ 2197293 h 2241102"/>
                <a:gd name="connsiteX7" fmla="*/ 3048048 w 3340531"/>
                <a:gd name="connsiteY7" fmla="*/ 1721043 h 2241102"/>
                <a:gd name="connsiteX8" fmla="*/ 3155998 w 3340531"/>
                <a:gd name="connsiteY8" fmla="*/ 1733743 h 2241102"/>
                <a:gd name="connsiteX0" fmla="*/ 3155950 w 3340483"/>
                <a:gd name="connsiteY0" fmla="*/ 1733743 h 2241102"/>
                <a:gd name="connsiteX1" fmla="*/ 1638300 w 3340483"/>
                <a:gd name="connsiteY1" fmla="*/ 194 h 2241102"/>
                <a:gd name="connsiteX2" fmla="*/ 0 w 3340483"/>
                <a:gd name="connsiteY2" fmla="*/ 1644843 h 2241102"/>
                <a:gd name="connsiteX3" fmla="*/ 203200 w 3340483"/>
                <a:gd name="connsiteY3" fmla="*/ 1828993 h 2241102"/>
                <a:gd name="connsiteX4" fmla="*/ 247650 w 3340483"/>
                <a:gd name="connsiteY4" fmla="*/ 1606743 h 2241102"/>
                <a:gd name="connsiteX5" fmla="*/ 571500 w 3340483"/>
                <a:gd name="connsiteY5" fmla="*/ 2152843 h 2241102"/>
                <a:gd name="connsiteX6" fmla="*/ 742950 w 3340483"/>
                <a:gd name="connsiteY6" fmla="*/ 2197293 h 2241102"/>
                <a:gd name="connsiteX7" fmla="*/ 3048000 w 3340483"/>
                <a:gd name="connsiteY7" fmla="*/ 1721043 h 2241102"/>
                <a:gd name="connsiteX8" fmla="*/ 3155950 w 3340483"/>
                <a:gd name="connsiteY8" fmla="*/ 1733743 h 2241102"/>
                <a:gd name="connsiteX0" fmla="*/ 3155950 w 3340483"/>
                <a:gd name="connsiteY0" fmla="*/ 1733743 h 2241102"/>
                <a:gd name="connsiteX1" fmla="*/ 1638300 w 3340483"/>
                <a:gd name="connsiteY1" fmla="*/ 194 h 2241102"/>
                <a:gd name="connsiteX2" fmla="*/ 0 w 3340483"/>
                <a:gd name="connsiteY2" fmla="*/ 1644843 h 2241102"/>
                <a:gd name="connsiteX3" fmla="*/ 203200 w 3340483"/>
                <a:gd name="connsiteY3" fmla="*/ 1828993 h 2241102"/>
                <a:gd name="connsiteX4" fmla="*/ 247650 w 3340483"/>
                <a:gd name="connsiteY4" fmla="*/ 1606743 h 2241102"/>
                <a:gd name="connsiteX5" fmla="*/ 571500 w 3340483"/>
                <a:gd name="connsiteY5" fmla="*/ 2152843 h 2241102"/>
                <a:gd name="connsiteX6" fmla="*/ 742950 w 3340483"/>
                <a:gd name="connsiteY6" fmla="*/ 2197293 h 2241102"/>
                <a:gd name="connsiteX7" fmla="*/ 3048000 w 3340483"/>
                <a:gd name="connsiteY7" fmla="*/ 1721043 h 2241102"/>
                <a:gd name="connsiteX8" fmla="*/ 3155950 w 3340483"/>
                <a:gd name="connsiteY8" fmla="*/ 1733743 h 2241102"/>
                <a:gd name="connsiteX0" fmla="*/ 3155950 w 3340483"/>
                <a:gd name="connsiteY0" fmla="*/ 1733743 h 2241102"/>
                <a:gd name="connsiteX1" fmla="*/ 1638300 w 3340483"/>
                <a:gd name="connsiteY1" fmla="*/ 194 h 2241102"/>
                <a:gd name="connsiteX2" fmla="*/ 0 w 3340483"/>
                <a:gd name="connsiteY2" fmla="*/ 1644843 h 2241102"/>
                <a:gd name="connsiteX3" fmla="*/ 203200 w 3340483"/>
                <a:gd name="connsiteY3" fmla="*/ 1828993 h 2241102"/>
                <a:gd name="connsiteX4" fmla="*/ 247650 w 3340483"/>
                <a:gd name="connsiteY4" fmla="*/ 1606743 h 2241102"/>
                <a:gd name="connsiteX5" fmla="*/ 571500 w 3340483"/>
                <a:gd name="connsiteY5" fmla="*/ 2152843 h 2241102"/>
                <a:gd name="connsiteX6" fmla="*/ 742950 w 3340483"/>
                <a:gd name="connsiteY6" fmla="*/ 2197293 h 2241102"/>
                <a:gd name="connsiteX7" fmla="*/ 3048000 w 3340483"/>
                <a:gd name="connsiteY7" fmla="*/ 1721043 h 2241102"/>
                <a:gd name="connsiteX8" fmla="*/ 3155950 w 3340483"/>
                <a:gd name="connsiteY8" fmla="*/ 1733743 h 2241102"/>
                <a:gd name="connsiteX0" fmla="*/ 3155950 w 3340483"/>
                <a:gd name="connsiteY0" fmla="*/ 1733743 h 2241102"/>
                <a:gd name="connsiteX1" fmla="*/ 1638300 w 3340483"/>
                <a:gd name="connsiteY1" fmla="*/ 194 h 2241102"/>
                <a:gd name="connsiteX2" fmla="*/ 0 w 3340483"/>
                <a:gd name="connsiteY2" fmla="*/ 1644843 h 2241102"/>
                <a:gd name="connsiteX3" fmla="*/ 203200 w 3340483"/>
                <a:gd name="connsiteY3" fmla="*/ 1828993 h 2241102"/>
                <a:gd name="connsiteX4" fmla="*/ 247650 w 3340483"/>
                <a:gd name="connsiteY4" fmla="*/ 1606743 h 2241102"/>
                <a:gd name="connsiteX5" fmla="*/ 571500 w 3340483"/>
                <a:gd name="connsiteY5" fmla="*/ 2152843 h 2241102"/>
                <a:gd name="connsiteX6" fmla="*/ 742950 w 3340483"/>
                <a:gd name="connsiteY6" fmla="*/ 2197293 h 2241102"/>
                <a:gd name="connsiteX7" fmla="*/ 3048000 w 3340483"/>
                <a:gd name="connsiteY7" fmla="*/ 1721043 h 2241102"/>
                <a:gd name="connsiteX8" fmla="*/ 3155950 w 3340483"/>
                <a:gd name="connsiteY8" fmla="*/ 1733743 h 2241102"/>
                <a:gd name="connsiteX0" fmla="*/ 3155950 w 3340483"/>
                <a:gd name="connsiteY0" fmla="*/ 1733743 h 2220375"/>
                <a:gd name="connsiteX1" fmla="*/ 1638300 w 3340483"/>
                <a:gd name="connsiteY1" fmla="*/ 194 h 2220375"/>
                <a:gd name="connsiteX2" fmla="*/ 0 w 3340483"/>
                <a:gd name="connsiteY2" fmla="*/ 1644843 h 2220375"/>
                <a:gd name="connsiteX3" fmla="*/ 203200 w 3340483"/>
                <a:gd name="connsiteY3" fmla="*/ 1828993 h 2220375"/>
                <a:gd name="connsiteX4" fmla="*/ 247650 w 3340483"/>
                <a:gd name="connsiteY4" fmla="*/ 1606743 h 2220375"/>
                <a:gd name="connsiteX5" fmla="*/ 571500 w 3340483"/>
                <a:gd name="connsiteY5" fmla="*/ 2152843 h 2220375"/>
                <a:gd name="connsiteX6" fmla="*/ 742950 w 3340483"/>
                <a:gd name="connsiteY6" fmla="*/ 2197293 h 2220375"/>
                <a:gd name="connsiteX7" fmla="*/ 3048000 w 3340483"/>
                <a:gd name="connsiteY7" fmla="*/ 1721043 h 2220375"/>
                <a:gd name="connsiteX8" fmla="*/ 3155950 w 3340483"/>
                <a:gd name="connsiteY8" fmla="*/ 1733743 h 2220375"/>
                <a:gd name="connsiteX0" fmla="*/ 3155950 w 3340483"/>
                <a:gd name="connsiteY0" fmla="*/ 1733743 h 2197358"/>
                <a:gd name="connsiteX1" fmla="*/ 1638300 w 3340483"/>
                <a:gd name="connsiteY1" fmla="*/ 194 h 2197358"/>
                <a:gd name="connsiteX2" fmla="*/ 0 w 3340483"/>
                <a:gd name="connsiteY2" fmla="*/ 1644843 h 2197358"/>
                <a:gd name="connsiteX3" fmla="*/ 203200 w 3340483"/>
                <a:gd name="connsiteY3" fmla="*/ 1828993 h 2197358"/>
                <a:gd name="connsiteX4" fmla="*/ 247650 w 3340483"/>
                <a:gd name="connsiteY4" fmla="*/ 1606743 h 2197358"/>
                <a:gd name="connsiteX5" fmla="*/ 571500 w 3340483"/>
                <a:gd name="connsiteY5" fmla="*/ 2152843 h 2197358"/>
                <a:gd name="connsiteX6" fmla="*/ 742950 w 3340483"/>
                <a:gd name="connsiteY6" fmla="*/ 2197293 h 2197358"/>
                <a:gd name="connsiteX7" fmla="*/ 3048000 w 3340483"/>
                <a:gd name="connsiteY7" fmla="*/ 1721043 h 2197358"/>
                <a:gd name="connsiteX8" fmla="*/ 3155950 w 3340483"/>
                <a:gd name="connsiteY8" fmla="*/ 1733743 h 2197358"/>
                <a:gd name="connsiteX0" fmla="*/ 3155950 w 3340483"/>
                <a:gd name="connsiteY0" fmla="*/ 1733743 h 2197358"/>
                <a:gd name="connsiteX1" fmla="*/ 1638300 w 3340483"/>
                <a:gd name="connsiteY1" fmla="*/ 194 h 2197358"/>
                <a:gd name="connsiteX2" fmla="*/ 0 w 3340483"/>
                <a:gd name="connsiteY2" fmla="*/ 1644843 h 2197358"/>
                <a:gd name="connsiteX3" fmla="*/ 203200 w 3340483"/>
                <a:gd name="connsiteY3" fmla="*/ 1828993 h 2197358"/>
                <a:gd name="connsiteX4" fmla="*/ 247650 w 3340483"/>
                <a:gd name="connsiteY4" fmla="*/ 1606743 h 2197358"/>
                <a:gd name="connsiteX5" fmla="*/ 571500 w 3340483"/>
                <a:gd name="connsiteY5" fmla="*/ 2152843 h 2197358"/>
                <a:gd name="connsiteX6" fmla="*/ 742950 w 3340483"/>
                <a:gd name="connsiteY6" fmla="*/ 2197293 h 2197358"/>
                <a:gd name="connsiteX7" fmla="*/ 3048000 w 3340483"/>
                <a:gd name="connsiteY7" fmla="*/ 1721043 h 2197358"/>
                <a:gd name="connsiteX8" fmla="*/ 3155950 w 3340483"/>
                <a:gd name="connsiteY8" fmla="*/ 1733743 h 2197358"/>
                <a:gd name="connsiteX0" fmla="*/ 3155950 w 3291687"/>
                <a:gd name="connsiteY0" fmla="*/ 1733743 h 2197358"/>
                <a:gd name="connsiteX1" fmla="*/ 1638300 w 3291687"/>
                <a:gd name="connsiteY1" fmla="*/ 194 h 2197358"/>
                <a:gd name="connsiteX2" fmla="*/ 0 w 3291687"/>
                <a:gd name="connsiteY2" fmla="*/ 1644843 h 2197358"/>
                <a:gd name="connsiteX3" fmla="*/ 203200 w 3291687"/>
                <a:gd name="connsiteY3" fmla="*/ 1828993 h 2197358"/>
                <a:gd name="connsiteX4" fmla="*/ 247650 w 3291687"/>
                <a:gd name="connsiteY4" fmla="*/ 1606743 h 2197358"/>
                <a:gd name="connsiteX5" fmla="*/ 571500 w 3291687"/>
                <a:gd name="connsiteY5" fmla="*/ 2152843 h 2197358"/>
                <a:gd name="connsiteX6" fmla="*/ 742950 w 3291687"/>
                <a:gd name="connsiteY6" fmla="*/ 2197293 h 2197358"/>
                <a:gd name="connsiteX7" fmla="*/ 1651000 w 3291687"/>
                <a:gd name="connsiteY7" fmla="*/ 241495 h 2197358"/>
                <a:gd name="connsiteX8" fmla="*/ 3048000 w 3291687"/>
                <a:gd name="connsiteY8" fmla="*/ 1721043 h 2197358"/>
                <a:gd name="connsiteX9" fmla="*/ 3155950 w 3291687"/>
                <a:gd name="connsiteY9" fmla="*/ 1733743 h 2197358"/>
                <a:gd name="connsiteX0" fmla="*/ 3155950 w 3291687"/>
                <a:gd name="connsiteY0" fmla="*/ 1733743 h 2197358"/>
                <a:gd name="connsiteX1" fmla="*/ 1638300 w 3291687"/>
                <a:gd name="connsiteY1" fmla="*/ 194 h 2197358"/>
                <a:gd name="connsiteX2" fmla="*/ 0 w 3291687"/>
                <a:gd name="connsiteY2" fmla="*/ 1644843 h 2197358"/>
                <a:gd name="connsiteX3" fmla="*/ 203200 w 3291687"/>
                <a:gd name="connsiteY3" fmla="*/ 1828993 h 2197358"/>
                <a:gd name="connsiteX4" fmla="*/ 247650 w 3291687"/>
                <a:gd name="connsiteY4" fmla="*/ 1606743 h 2197358"/>
                <a:gd name="connsiteX5" fmla="*/ 571500 w 3291687"/>
                <a:gd name="connsiteY5" fmla="*/ 2152843 h 2197358"/>
                <a:gd name="connsiteX6" fmla="*/ 742950 w 3291687"/>
                <a:gd name="connsiteY6" fmla="*/ 2197293 h 2197358"/>
                <a:gd name="connsiteX7" fmla="*/ 1651000 w 3291687"/>
                <a:gd name="connsiteY7" fmla="*/ 241495 h 2197358"/>
                <a:gd name="connsiteX8" fmla="*/ 3048000 w 3291687"/>
                <a:gd name="connsiteY8" fmla="*/ 1721043 h 2197358"/>
                <a:gd name="connsiteX9" fmla="*/ 3155950 w 3291687"/>
                <a:gd name="connsiteY9" fmla="*/ 1733743 h 2197358"/>
                <a:gd name="connsiteX0" fmla="*/ 3155950 w 3291687"/>
                <a:gd name="connsiteY0" fmla="*/ 1733743 h 2197358"/>
                <a:gd name="connsiteX1" fmla="*/ 1638300 w 3291687"/>
                <a:gd name="connsiteY1" fmla="*/ 194 h 2197358"/>
                <a:gd name="connsiteX2" fmla="*/ 0 w 3291687"/>
                <a:gd name="connsiteY2" fmla="*/ 1644843 h 2197358"/>
                <a:gd name="connsiteX3" fmla="*/ 203200 w 3291687"/>
                <a:gd name="connsiteY3" fmla="*/ 1828993 h 2197358"/>
                <a:gd name="connsiteX4" fmla="*/ 247650 w 3291687"/>
                <a:gd name="connsiteY4" fmla="*/ 1606743 h 2197358"/>
                <a:gd name="connsiteX5" fmla="*/ 571500 w 3291687"/>
                <a:gd name="connsiteY5" fmla="*/ 2152843 h 2197358"/>
                <a:gd name="connsiteX6" fmla="*/ 742950 w 3291687"/>
                <a:gd name="connsiteY6" fmla="*/ 2197293 h 2197358"/>
                <a:gd name="connsiteX7" fmla="*/ 1651000 w 3291687"/>
                <a:gd name="connsiteY7" fmla="*/ 241495 h 2197358"/>
                <a:gd name="connsiteX8" fmla="*/ 3048000 w 3291687"/>
                <a:gd name="connsiteY8" fmla="*/ 1721043 h 2197358"/>
                <a:gd name="connsiteX9" fmla="*/ 3155950 w 3291687"/>
                <a:gd name="connsiteY9" fmla="*/ 1733743 h 2197358"/>
                <a:gd name="connsiteX0" fmla="*/ 3155950 w 3291687"/>
                <a:gd name="connsiteY0" fmla="*/ 1734080 h 2197695"/>
                <a:gd name="connsiteX1" fmla="*/ 1638300 w 3291687"/>
                <a:gd name="connsiteY1" fmla="*/ 531 h 2197695"/>
                <a:gd name="connsiteX2" fmla="*/ 0 w 3291687"/>
                <a:gd name="connsiteY2" fmla="*/ 1645180 h 2197695"/>
                <a:gd name="connsiteX3" fmla="*/ 203200 w 3291687"/>
                <a:gd name="connsiteY3" fmla="*/ 1829330 h 2197695"/>
                <a:gd name="connsiteX4" fmla="*/ 247650 w 3291687"/>
                <a:gd name="connsiteY4" fmla="*/ 1607080 h 2197695"/>
                <a:gd name="connsiteX5" fmla="*/ 571500 w 3291687"/>
                <a:gd name="connsiteY5" fmla="*/ 2153180 h 2197695"/>
                <a:gd name="connsiteX6" fmla="*/ 742950 w 3291687"/>
                <a:gd name="connsiteY6" fmla="*/ 2197630 h 2197695"/>
                <a:gd name="connsiteX7" fmla="*/ 1651000 w 3291687"/>
                <a:gd name="connsiteY7" fmla="*/ 241832 h 2197695"/>
                <a:gd name="connsiteX8" fmla="*/ 3048000 w 3291687"/>
                <a:gd name="connsiteY8" fmla="*/ 1721380 h 2197695"/>
                <a:gd name="connsiteX9" fmla="*/ 3155950 w 3291687"/>
                <a:gd name="connsiteY9" fmla="*/ 1734080 h 2197695"/>
                <a:gd name="connsiteX0" fmla="*/ 3155950 w 3291687"/>
                <a:gd name="connsiteY0" fmla="*/ 1735482 h 2199097"/>
                <a:gd name="connsiteX1" fmla="*/ 1638300 w 3291687"/>
                <a:gd name="connsiteY1" fmla="*/ 1933 h 2199097"/>
                <a:gd name="connsiteX2" fmla="*/ 0 w 3291687"/>
                <a:gd name="connsiteY2" fmla="*/ 1646582 h 2199097"/>
                <a:gd name="connsiteX3" fmla="*/ 203200 w 3291687"/>
                <a:gd name="connsiteY3" fmla="*/ 1830732 h 2199097"/>
                <a:gd name="connsiteX4" fmla="*/ 247650 w 3291687"/>
                <a:gd name="connsiteY4" fmla="*/ 1608482 h 2199097"/>
                <a:gd name="connsiteX5" fmla="*/ 571500 w 3291687"/>
                <a:gd name="connsiteY5" fmla="*/ 2154582 h 2199097"/>
                <a:gd name="connsiteX6" fmla="*/ 742950 w 3291687"/>
                <a:gd name="connsiteY6" fmla="*/ 2199032 h 2199097"/>
                <a:gd name="connsiteX7" fmla="*/ 1651000 w 3291687"/>
                <a:gd name="connsiteY7" fmla="*/ 243234 h 2199097"/>
                <a:gd name="connsiteX8" fmla="*/ 3048000 w 3291687"/>
                <a:gd name="connsiteY8" fmla="*/ 1722782 h 2199097"/>
                <a:gd name="connsiteX9" fmla="*/ 3155950 w 3291687"/>
                <a:gd name="connsiteY9" fmla="*/ 1735482 h 2199097"/>
                <a:gd name="connsiteX0" fmla="*/ 3155950 w 3291687"/>
                <a:gd name="connsiteY0" fmla="*/ 1734774 h 2198389"/>
                <a:gd name="connsiteX1" fmla="*/ 1638300 w 3291687"/>
                <a:gd name="connsiteY1" fmla="*/ 1225 h 2198389"/>
                <a:gd name="connsiteX2" fmla="*/ 0 w 3291687"/>
                <a:gd name="connsiteY2" fmla="*/ 1645874 h 2198389"/>
                <a:gd name="connsiteX3" fmla="*/ 203200 w 3291687"/>
                <a:gd name="connsiteY3" fmla="*/ 1830024 h 2198389"/>
                <a:gd name="connsiteX4" fmla="*/ 247650 w 3291687"/>
                <a:gd name="connsiteY4" fmla="*/ 1607774 h 2198389"/>
                <a:gd name="connsiteX5" fmla="*/ 571500 w 3291687"/>
                <a:gd name="connsiteY5" fmla="*/ 2153874 h 2198389"/>
                <a:gd name="connsiteX6" fmla="*/ 742950 w 3291687"/>
                <a:gd name="connsiteY6" fmla="*/ 2198324 h 2198389"/>
                <a:gd name="connsiteX7" fmla="*/ 1651000 w 3291687"/>
                <a:gd name="connsiteY7" fmla="*/ 242526 h 2198389"/>
                <a:gd name="connsiteX8" fmla="*/ 3048000 w 3291687"/>
                <a:gd name="connsiteY8" fmla="*/ 1722074 h 2198389"/>
                <a:gd name="connsiteX9" fmla="*/ 3155950 w 3291687"/>
                <a:gd name="connsiteY9" fmla="*/ 1734774 h 2198389"/>
                <a:gd name="connsiteX0" fmla="*/ 3155950 w 3200199"/>
                <a:gd name="connsiteY0" fmla="*/ 1734774 h 2198389"/>
                <a:gd name="connsiteX1" fmla="*/ 1638300 w 3200199"/>
                <a:gd name="connsiteY1" fmla="*/ 1225 h 2198389"/>
                <a:gd name="connsiteX2" fmla="*/ 0 w 3200199"/>
                <a:gd name="connsiteY2" fmla="*/ 1645874 h 2198389"/>
                <a:gd name="connsiteX3" fmla="*/ 203200 w 3200199"/>
                <a:gd name="connsiteY3" fmla="*/ 1830024 h 2198389"/>
                <a:gd name="connsiteX4" fmla="*/ 247650 w 3200199"/>
                <a:gd name="connsiteY4" fmla="*/ 1607774 h 2198389"/>
                <a:gd name="connsiteX5" fmla="*/ 571500 w 3200199"/>
                <a:gd name="connsiteY5" fmla="*/ 2153874 h 2198389"/>
                <a:gd name="connsiteX6" fmla="*/ 742950 w 3200199"/>
                <a:gd name="connsiteY6" fmla="*/ 2198324 h 2198389"/>
                <a:gd name="connsiteX7" fmla="*/ 1651000 w 3200199"/>
                <a:gd name="connsiteY7" fmla="*/ 242526 h 2198389"/>
                <a:gd name="connsiteX8" fmla="*/ 3048000 w 3200199"/>
                <a:gd name="connsiteY8" fmla="*/ 1722074 h 2198389"/>
                <a:gd name="connsiteX9" fmla="*/ 3155950 w 3200199"/>
                <a:gd name="connsiteY9" fmla="*/ 1734774 h 2198389"/>
                <a:gd name="connsiteX0" fmla="*/ 3155950 w 3200199"/>
                <a:gd name="connsiteY0" fmla="*/ 1734774 h 2198389"/>
                <a:gd name="connsiteX1" fmla="*/ 1638300 w 3200199"/>
                <a:gd name="connsiteY1" fmla="*/ 1225 h 2198389"/>
                <a:gd name="connsiteX2" fmla="*/ 0 w 3200199"/>
                <a:gd name="connsiteY2" fmla="*/ 1645874 h 2198389"/>
                <a:gd name="connsiteX3" fmla="*/ 203200 w 3200199"/>
                <a:gd name="connsiteY3" fmla="*/ 1830024 h 2198389"/>
                <a:gd name="connsiteX4" fmla="*/ 247650 w 3200199"/>
                <a:gd name="connsiteY4" fmla="*/ 1607774 h 2198389"/>
                <a:gd name="connsiteX5" fmla="*/ 571500 w 3200199"/>
                <a:gd name="connsiteY5" fmla="*/ 2153874 h 2198389"/>
                <a:gd name="connsiteX6" fmla="*/ 742950 w 3200199"/>
                <a:gd name="connsiteY6" fmla="*/ 2198324 h 2198389"/>
                <a:gd name="connsiteX7" fmla="*/ 1651000 w 3200199"/>
                <a:gd name="connsiteY7" fmla="*/ 242526 h 2198389"/>
                <a:gd name="connsiteX8" fmla="*/ 3048000 w 3200199"/>
                <a:gd name="connsiteY8" fmla="*/ 1722074 h 2198389"/>
                <a:gd name="connsiteX9" fmla="*/ 3155950 w 3200199"/>
                <a:gd name="connsiteY9" fmla="*/ 1734774 h 2198389"/>
                <a:gd name="connsiteX0" fmla="*/ 3155950 w 3200199"/>
                <a:gd name="connsiteY0" fmla="*/ 1734774 h 2198389"/>
                <a:gd name="connsiteX1" fmla="*/ 1638300 w 3200199"/>
                <a:gd name="connsiteY1" fmla="*/ 1225 h 2198389"/>
                <a:gd name="connsiteX2" fmla="*/ 0 w 3200199"/>
                <a:gd name="connsiteY2" fmla="*/ 1645874 h 2198389"/>
                <a:gd name="connsiteX3" fmla="*/ 203200 w 3200199"/>
                <a:gd name="connsiteY3" fmla="*/ 1830024 h 2198389"/>
                <a:gd name="connsiteX4" fmla="*/ 247650 w 3200199"/>
                <a:gd name="connsiteY4" fmla="*/ 1607774 h 2198389"/>
                <a:gd name="connsiteX5" fmla="*/ 571500 w 3200199"/>
                <a:gd name="connsiteY5" fmla="*/ 2153874 h 2198389"/>
                <a:gd name="connsiteX6" fmla="*/ 742950 w 3200199"/>
                <a:gd name="connsiteY6" fmla="*/ 2198324 h 2198389"/>
                <a:gd name="connsiteX7" fmla="*/ 1651000 w 3200199"/>
                <a:gd name="connsiteY7" fmla="*/ 242526 h 2198389"/>
                <a:gd name="connsiteX8" fmla="*/ 3048000 w 3200199"/>
                <a:gd name="connsiteY8" fmla="*/ 1722074 h 2198389"/>
                <a:gd name="connsiteX9" fmla="*/ 3155950 w 3200199"/>
                <a:gd name="connsiteY9" fmla="*/ 1734774 h 2198389"/>
                <a:gd name="connsiteX0" fmla="*/ 3155950 w 3200199"/>
                <a:gd name="connsiteY0" fmla="*/ 1734774 h 2198389"/>
                <a:gd name="connsiteX1" fmla="*/ 1638300 w 3200199"/>
                <a:gd name="connsiteY1" fmla="*/ 1225 h 2198389"/>
                <a:gd name="connsiteX2" fmla="*/ 0 w 3200199"/>
                <a:gd name="connsiteY2" fmla="*/ 1645874 h 2198389"/>
                <a:gd name="connsiteX3" fmla="*/ 203200 w 3200199"/>
                <a:gd name="connsiteY3" fmla="*/ 1830024 h 2198389"/>
                <a:gd name="connsiteX4" fmla="*/ 247650 w 3200199"/>
                <a:gd name="connsiteY4" fmla="*/ 1607774 h 2198389"/>
                <a:gd name="connsiteX5" fmla="*/ 571500 w 3200199"/>
                <a:gd name="connsiteY5" fmla="*/ 2153874 h 2198389"/>
                <a:gd name="connsiteX6" fmla="*/ 742950 w 3200199"/>
                <a:gd name="connsiteY6" fmla="*/ 2198324 h 2198389"/>
                <a:gd name="connsiteX7" fmla="*/ 1651000 w 3200199"/>
                <a:gd name="connsiteY7" fmla="*/ 242526 h 2198389"/>
                <a:gd name="connsiteX8" fmla="*/ 3048000 w 3200199"/>
                <a:gd name="connsiteY8" fmla="*/ 1722074 h 2198389"/>
                <a:gd name="connsiteX9" fmla="*/ 3155950 w 3200199"/>
                <a:gd name="connsiteY9" fmla="*/ 1734774 h 2198389"/>
                <a:gd name="connsiteX0" fmla="*/ 3155950 w 3200199"/>
                <a:gd name="connsiteY0" fmla="*/ 1734774 h 2198389"/>
                <a:gd name="connsiteX1" fmla="*/ 1638300 w 3200199"/>
                <a:gd name="connsiteY1" fmla="*/ 1225 h 2198389"/>
                <a:gd name="connsiteX2" fmla="*/ 0 w 3200199"/>
                <a:gd name="connsiteY2" fmla="*/ 1645874 h 2198389"/>
                <a:gd name="connsiteX3" fmla="*/ 203200 w 3200199"/>
                <a:gd name="connsiteY3" fmla="*/ 1830024 h 2198389"/>
                <a:gd name="connsiteX4" fmla="*/ 247650 w 3200199"/>
                <a:gd name="connsiteY4" fmla="*/ 1607774 h 2198389"/>
                <a:gd name="connsiteX5" fmla="*/ 571500 w 3200199"/>
                <a:gd name="connsiteY5" fmla="*/ 2153874 h 2198389"/>
                <a:gd name="connsiteX6" fmla="*/ 742950 w 3200199"/>
                <a:gd name="connsiteY6" fmla="*/ 2198324 h 2198389"/>
                <a:gd name="connsiteX7" fmla="*/ 1651000 w 3200199"/>
                <a:gd name="connsiteY7" fmla="*/ 242526 h 2198389"/>
                <a:gd name="connsiteX8" fmla="*/ 3048000 w 3200199"/>
                <a:gd name="connsiteY8" fmla="*/ 1722074 h 2198389"/>
                <a:gd name="connsiteX9" fmla="*/ 3155950 w 3200199"/>
                <a:gd name="connsiteY9" fmla="*/ 1734774 h 2198389"/>
                <a:gd name="connsiteX0" fmla="*/ 3155950 w 3200199"/>
                <a:gd name="connsiteY0" fmla="*/ 1734774 h 2198389"/>
                <a:gd name="connsiteX1" fmla="*/ 1638300 w 3200199"/>
                <a:gd name="connsiteY1" fmla="*/ 1225 h 2198389"/>
                <a:gd name="connsiteX2" fmla="*/ 0 w 3200199"/>
                <a:gd name="connsiteY2" fmla="*/ 1645874 h 2198389"/>
                <a:gd name="connsiteX3" fmla="*/ 203200 w 3200199"/>
                <a:gd name="connsiteY3" fmla="*/ 1830024 h 2198389"/>
                <a:gd name="connsiteX4" fmla="*/ 247650 w 3200199"/>
                <a:gd name="connsiteY4" fmla="*/ 1607774 h 2198389"/>
                <a:gd name="connsiteX5" fmla="*/ 571500 w 3200199"/>
                <a:gd name="connsiteY5" fmla="*/ 2153874 h 2198389"/>
                <a:gd name="connsiteX6" fmla="*/ 742950 w 3200199"/>
                <a:gd name="connsiteY6" fmla="*/ 2198324 h 2198389"/>
                <a:gd name="connsiteX7" fmla="*/ 1651000 w 3200199"/>
                <a:gd name="connsiteY7" fmla="*/ 242526 h 2198389"/>
                <a:gd name="connsiteX8" fmla="*/ 3048000 w 3200199"/>
                <a:gd name="connsiteY8" fmla="*/ 1722074 h 2198389"/>
                <a:gd name="connsiteX9" fmla="*/ 3155950 w 3200199"/>
                <a:gd name="connsiteY9" fmla="*/ 1734774 h 219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00199" h="2198389">
                  <a:moveTo>
                    <a:pt x="3155950" y="1734774"/>
                  </a:moveTo>
                  <a:cubicBezTo>
                    <a:pt x="3409950" y="844716"/>
                    <a:pt x="2526086" y="-37411"/>
                    <a:pt x="1638300" y="1225"/>
                  </a:cubicBezTo>
                  <a:cubicBezTo>
                    <a:pt x="331258" y="49908"/>
                    <a:pt x="4233" y="1144224"/>
                    <a:pt x="0" y="1645874"/>
                  </a:cubicBezTo>
                  <a:cubicBezTo>
                    <a:pt x="60231" y="1684053"/>
                    <a:pt x="161925" y="1836374"/>
                    <a:pt x="203200" y="1830024"/>
                  </a:cubicBezTo>
                  <a:cubicBezTo>
                    <a:pt x="161925" y="1766524"/>
                    <a:pt x="186267" y="1553799"/>
                    <a:pt x="247650" y="1607774"/>
                  </a:cubicBezTo>
                  <a:cubicBezTo>
                    <a:pt x="378883" y="1636349"/>
                    <a:pt x="508000" y="2157049"/>
                    <a:pt x="571500" y="2153874"/>
                  </a:cubicBezTo>
                  <a:cubicBezTo>
                    <a:pt x="596900" y="2150699"/>
                    <a:pt x="666750" y="2200441"/>
                    <a:pt x="742950" y="2198324"/>
                  </a:cubicBezTo>
                  <a:cubicBezTo>
                    <a:pt x="627592" y="2112599"/>
                    <a:pt x="-53975" y="563201"/>
                    <a:pt x="1651000" y="242526"/>
                  </a:cubicBezTo>
                  <a:cubicBezTo>
                    <a:pt x="2257425" y="93301"/>
                    <a:pt x="3184525" y="717716"/>
                    <a:pt x="3048000" y="1722074"/>
                  </a:cubicBezTo>
                  <a:cubicBezTo>
                    <a:pt x="3053556" y="1757263"/>
                    <a:pt x="3082925" y="1829495"/>
                    <a:pt x="3155950" y="1734774"/>
                  </a:cubicBezTo>
                  <a:close/>
                </a:path>
              </a:pathLst>
            </a:custGeom>
            <a:gradFill>
              <a:gsLst>
                <a:gs pos="79000">
                  <a:srgbClr val="848484"/>
                </a:gs>
                <a:gs pos="27000">
                  <a:srgbClr val="AAAAAA"/>
                </a:gs>
                <a:gs pos="58000">
                  <a:schemeClr val="bg1">
                    <a:lumMod val="96000"/>
                  </a:schemeClr>
                </a:gs>
                <a:gs pos="0">
                  <a:srgbClr val="5E5E5E"/>
                </a:gs>
                <a:gs pos="100000">
                  <a:srgbClr val="5E5E5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27B21802-D32F-975B-EA33-24B2514ACD7C}"/>
              </a:ext>
            </a:extLst>
          </p:cNvPr>
          <p:cNvGrpSpPr/>
          <p:nvPr/>
        </p:nvGrpSpPr>
        <p:grpSpPr>
          <a:xfrm>
            <a:off x="3477099" y="2160812"/>
            <a:ext cx="5202556" cy="216624"/>
            <a:chOff x="3477099" y="2160812"/>
            <a:chExt cx="5202556" cy="216624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5A3A77FB-BE92-F7F6-2056-81471930AA51}"/>
                </a:ext>
              </a:extLst>
            </p:cNvPr>
            <p:cNvSpPr/>
            <p:nvPr/>
          </p:nvSpPr>
          <p:spPr>
            <a:xfrm>
              <a:off x="6309835" y="2164076"/>
              <a:ext cx="2369820" cy="213360"/>
            </a:xfrm>
            <a:prstGeom prst="rect">
              <a:avLst/>
            </a:prstGeom>
            <a:gradFill flip="none" rotWithShape="1">
              <a:gsLst>
                <a:gs pos="58000">
                  <a:schemeClr val="bg1">
                    <a:lumMod val="98000"/>
                    <a:lumOff val="2000"/>
                  </a:schemeClr>
                </a:gs>
                <a:gs pos="0">
                  <a:srgbClr val="5E5E5E"/>
                </a:gs>
                <a:gs pos="77000">
                  <a:srgbClr val="878787"/>
                </a:gs>
                <a:gs pos="30000">
                  <a:srgbClr val="AFAFAF"/>
                </a:gs>
                <a:gs pos="100000">
                  <a:srgbClr val="5E5E5E"/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6CB2DA3B-B427-0BE5-E7ED-8524302D4E94}"/>
                </a:ext>
              </a:extLst>
            </p:cNvPr>
            <p:cNvSpPr/>
            <p:nvPr/>
          </p:nvSpPr>
          <p:spPr>
            <a:xfrm>
              <a:off x="3477099" y="2160812"/>
              <a:ext cx="2080260" cy="213360"/>
            </a:xfrm>
            <a:prstGeom prst="rect">
              <a:avLst/>
            </a:prstGeom>
            <a:gradFill flip="none" rotWithShape="1">
              <a:gsLst>
                <a:gs pos="58000">
                  <a:schemeClr val="bg1">
                    <a:lumMod val="98000"/>
                    <a:lumOff val="2000"/>
                  </a:schemeClr>
                </a:gs>
                <a:gs pos="0">
                  <a:srgbClr val="5E5E5E"/>
                </a:gs>
                <a:gs pos="80000">
                  <a:srgbClr val="878787"/>
                </a:gs>
                <a:gs pos="26000">
                  <a:srgbClr val="AFAFAF"/>
                </a:gs>
                <a:gs pos="100000">
                  <a:srgbClr val="5E5E5E"/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17" name="Трапеция 16">
            <a:extLst>
              <a:ext uri="{FF2B5EF4-FFF2-40B4-BE49-F238E27FC236}">
                <a16:creationId xmlns:a16="http://schemas.microsoft.com/office/drawing/2014/main" id="{D2EA0746-65BD-766E-38D4-16536181EFB9}"/>
              </a:ext>
            </a:extLst>
          </p:cNvPr>
          <p:cNvSpPr/>
          <p:nvPr/>
        </p:nvSpPr>
        <p:spPr>
          <a:xfrm>
            <a:off x="4274344" y="1719263"/>
            <a:ext cx="709612" cy="161925"/>
          </a:xfrm>
          <a:prstGeom prst="trapezoid">
            <a:avLst>
              <a:gd name="adj" fmla="val 38235"/>
            </a:avLst>
          </a:prstGeom>
          <a:solidFill>
            <a:srgbClr val="A8D1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Трапеция 17">
            <a:extLst>
              <a:ext uri="{FF2B5EF4-FFF2-40B4-BE49-F238E27FC236}">
                <a16:creationId xmlns:a16="http://schemas.microsoft.com/office/drawing/2014/main" id="{54E5BD6F-DB5B-E341-EAF5-39725F87F297}"/>
              </a:ext>
            </a:extLst>
          </p:cNvPr>
          <p:cNvSpPr/>
          <p:nvPr/>
        </p:nvSpPr>
        <p:spPr>
          <a:xfrm rot="10800000">
            <a:off x="4274344" y="1881188"/>
            <a:ext cx="709612" cy="161925"/>
          </a:xfrm>
          <a:prstGeom prst="trapezoid">
            <a:avLst>
              <a:gd name="adj" fmla="val 38235"/>
            </a:avLst>
          </a:prstGeom>
          <a:solidFill>
            <a:srgbClr val="5382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Трапеция 19">
            <a:extLst>
              <a:ext uri="{FF2B5EF4-FFF2-40B4-BE49-F238E27FC236}">
                <a16:creationId xmlns:a16="http://schemas.microsoft.com/office/drawing/2014/main" id="{1727837D-A77C-81A4-66E6-704BD368C1B0}"/>
              </a:ext>
            </a:extLst>
          </p:cNvPr>
          <p:cNvSpPr/>
          <p:nvPr/>
        </p:nvSpPr>
        <p:spPr>
          <a:xfrm>
            <a:off x="0" y="1721167"/>
            <a:ext cx="4100513" cy="161925"/>
          </a:xfrm>
          <a:prstGeom prst="trapezoid">
            <a:avLst>
              <a:gd name="adj" fmla="val 38235"/>
            </a:avLst>
          </a:prstGeom>
          <a:solidFill>
            <a:srgbClr val="A8D1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1" name="Трапеция 20">
            <a:extLst>
              <a:ext uri="{FF2B5EF4-FFF2-40B4-BE49-F238E27FC236}">
                <a16:creationId xmlns:a16="http://schemas.microsoft.com/office/drawing/2014/main" id="{3E3FC116-2B06-2EF0-9AC3-FD6BF8E475D0}"/>
              </a:ext>
            </a:extLst>
          </p:cNvPr>
          <p:cNvSpPr/>
          <p:nvPr/>
        </p:nvSpPr>
        <p:spPr>
          <a:xfrm rot="10800000">
            <a:off x="-2" y="1884033"/>
            <a:ext cx="4100513" cy="161925"/>
          </a:xfrm>
          <a:prstGeom prst="trapezoid">
            <a:avLst>
              <a:gd name="adj" fmla="val 38235"/>
            </a:avLst>
          </a:prstGeom>
          <a:solidFill>
            <a:srgbClr val="5382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Трапеция 24">
            <a:extLst>
              <a:ext uri="{FF2B5EF4-FFF2-40B4-BE49-F238E27FC236}">
                <a16:creationId xmlns:a16="http://schemas.microsoft.com/office/drawing/2014/main" id="{617DC30E-77E1-7464-033F-448229B30825}"/>
              </a:ext>
            </a:extLst>
          </p:cNvPr>
          <p:cNvSpPr/>
          <p:nvPr/>
        </p:nvSpPr>
        <p:spPr>
          <a:xfrm>
            <a:off x="5157785" y="1716406"/>
            <a:ext cx="7034215" cy="161925"/>
          </a:xfrm>
          <a:prstGeom prst="trapezoid">
            <a:avLst>
              <a:gd name="adj" fmla="val 38235"/>
            </a:avLst>
          </a:prstGeom>
          <a:solidFill>
            <a:srgbClr val="A8D1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Трапеция 25">
            <a:extLst>
              <a:ext uri="{FF2B5EF4-FFF2-40B4-BE49-F238E27FC236}">
                <a16:creationId xmlns:a16="http://schemas.microsoft.com/office/drawing/2014/main" id="{8171CB10-9287-C07E-1A6E-B26AD6B71DCB}"/>
              </a:ext>
            </a:extLst>
          </p:cNvPr>
          <p:cNvSpPr/>
          <p:nvPr/>
        </p:nvSpPr>
        <p:spPr>
          <a:xfrm rot="10800000">
            <a:off x="5157783" y="1878326"/>
            <a:ext cx="7034215" cy="161925"/>
          </a:xfrm>
          <a:prstGeom prst="trapezoid">
            <a:avLst>
              <a:gd name="adj" fmla="val 38235"/>
            </a:avLst>
          </a:prstGeom>
          <a:solidFill>
            <a:srgbClr val="5382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25EDB78B-A542-C50B-AE2F-8BAC31182B4C}"/>
              </a:ext>
            </a:extLst>
          </p:cNvPr>
          <p:cNvGrpSpPr/>
          <p:nvPr/>
        </p:nvGrpSpPr>
        <p:grpSpPr>
          <a:xfrm>
            <a:off x="5834904" y="-31748"/>
            <a:ext cx="257286" cy="1346200"/>
            <a:chOff x="6153991" y="-19684"/>
            <a:chExt cx="257286" cy="1346200"/>
          </a:xfrm>
        </p:grpSpPr>
        <p:sp>
          <p:nvSpPr>
            <p:cNvPr id="32" name="Полилиния: фигура 31">
              <a:extLst>
                <a:ext uri="{FF2B5EF4-FFF2-40B4-BE49-F238E27FC236}">
                  <a16:creationId xmlns:a16="http://schemas.microsoft.com/office/drawing/2014/main" id="{E22DAADD-6725-6C71-ADF1-FDDFF16EB59F}"/>
                </a:ext>
              </a:extLst>
            </p:cNvPr>
            <p:cNvSpPr/>
            <p:nvPr/>
          </p:nvSpPr>
          <p:spPr>
            <a:xfrm>
              <a:off x="6153991" y="-19684"/>
              <a:ext cx="257286" cy="1346200"/>
            </a:xfrm>
            <a:custGeom>
              <a:avLst/>
              <a:gdLst>
                <a:gd name="connsiteX0" fmla="*/ 19522 w 301422"/>
                <a:gd name="connsiteY0" fmla="*/ 76517 h 1410137"/>
                <a:gd name="connsiteX1" fmla="*/ 19522 w 301422"/>
                <a:gd name="connsiteY1" fmla="*/ 419417 h 1410137"/>
                <a:gd name="connsiteX2" fmla="*/ 25872 w 301422"/>
                <a:gd name="connsiteY2" fmla="*/ 705167 h 1410137"/>
                <a:gd name="connsiteX3" fmla="*/ 146522 w 301422"/>
                <a:gd name="connsiteY3" fmla="*/ 1410017 h 1410137"/>
                <a:gd name="connsiteX4" fmla="*/ 273522 w 301422"/>
                <a:gd name="connsiteY4" fmla="*/ 755967 h 1410137"/>
                <a:gd name="connsiteX5" fmla="*/ 279872 w 301422"/>
                <a:gd name="connsiteY5" fmla="*/ 63817 h 1410137"/>
                <a:gd name="connsiteX6" fmla="*/ 19522 w 301422"/>
                <a:gd name="connsiteY6" fmla="*/ 76517 h 1410137"/>
                <a:gd name="connsiteX0" fmla="*/ 28741 w 310641"/>
                <a:gd name="connsiteY0" fmla="*/ 76741 h 1410361"/>
                <a:gd name="connsiteX1" fmla="*/ 7310 w 310641"/>
                <a:gd name="connsiteY1" fmla="*/ 424404 h 1410361"/>
                <a:gd name="connsiteX2" fmla="*/ 35091 w 310641"/>
                <a:gd name="connsiteY2" fmla="*/ 705391 h 1410361"/>
                <a:gd name="connsiteX3" fmla="*/ 155741 w 310641"/>
                <a:gd name="connsiteY3" fmla="*/ 1410241 h 1410361"/>
                <a:gd name="connsiteX4" fmla="*/ 282741 w 310641"/>
                <a:gd name="connsiteY4" fmla="*/ 756191 h 1410361"/>
                <a:gd name="connsiteX5" fmla="*/ 289091 w 310641"/>
                <a:gd name="connsiteY5" fmla="*/ 64041 h 1410361"/>
                <a:gd name="connsiteX6" fmla="*/ 28741 w 310641"/>
                <a:gd name="connsiteY6" fmla="*/ 76741 h 1410361"/>
                <a:gd name="connsiteX0" fmla="*/ 21461 w 303361"/>
                <a:gd name="connsiteY0" fmla="*/ 76741 h 1410361"/>
                <a:gd name="connsiteX1" fmla="*/ 30 w 303361"/>
                <a:gd name="connsiteY1" fmla="*/ 424404 h 1410361"/>
                <a:gd name="connsiteX2" fmla="*/ 27811 w 303361"/>
                <a:gd name="connsiteY2" fmla="*/ 705391 h 1410361"/>
                <a:gd name="connsiteX3" fmla="*/ 148461 w 303361"/>
                <a:gd name="connsiteY3" fmla="*/ 1410241 h 1410361"/>
                <a:gd name="connsiteX4" fmla="*/ 275461 w 303361"/>
                <a:gd name="connsiteY4" fmla="*/ 756191 h 1410361"/>
                <a:gd name="connsiteX5" fmla="*/ 281811 w 303361"/>
                <a:gd name="connsiteY5" fmla="*/ 64041 h 1410361"/>
                <a:gd name="connsiteX6" fmla="*/ 21461 w 303361"/>
                <a:gd name="connsiteY6" fmla="*/ 76741 h 1410361"/>
                <a:gd name="connsiteX0" fmla="*/ 2887 w 284787"/>
                <a:gd name="connsiteY0" fmla="*/ 76741 h 1410361"/>
                <a:gd name="connsiteX1" fmla="*/ 7649 w 284787"/>
                <a:gd name="connsiteY1" fmla="*/ 426786 h 1410361"/>
                <a:gd name="connsiteX2" fmla="*/ 9237 w 284787"/>
                <a:gd name="connsiteY2" fmla="*/ 705391 h 1410361"/>
                <a:gd name="connsiteX3" fmla="*/ 129887 w 284787"/>
                <a:gd name="connsiteY3" fmla="*/ 1410241 h 1410361"/>
                <a:gd name="connsiteX4" fmla="*/ 256887 w 284787"/>
                <a:gd name="connsiteY4" fmla="*/ 756191 h 1410361"/>
                <a:gd name="connsiteX5" fmla="*/ 263237 w 284787"/>
                <a:gd name="connsiteY5" fmla="*/ 64041 h 1410361"/>
                <a:gd name="connsiteX6" fmla="*/ 2887 w 284787"/>
                <a:gd name="connsiteY6" fmla="*/ 76741 h 1410361"/>
                <a:gd name="connsiteX0" fmla="*/ 0 w 281900"/>
                <a:gd name="connsiteY0" fmla="*/ 76741 h 1410361"/>
                <a:gd name="connsiteX1" fmla="*/ 4762 w 281900"/>
                <a:gd name="connsiteY1" fmla="*/ 426786 h 1410361"/>
                <a:gd name="connsiteX2" fmla="*/ 6350 w 281900"/>
                <a:gd name="connsiteY2" fmla="*/ 705391 h 1410361"/>
                <a:gd name="connsiteX3" fmla="*/ 127000 w 281900"/>
                <a:gd name="connsiteY3" fmla="*/ 1410241 h 1410361"/>
                <a:gd name="connsiteX4" fmla="*/ 254000 w 281900"/>
                <a:gd name="connsiteY4" fmla="*/ 756191 h 1410361"/>
                <a:gd name="connsiteX5" fmla="*/ 260350 w 281900"/>
                <a:gd name="connsiteY5" fmla="*/ 64041 h 1410361"/>
                <a:gd name="connsiteX6" fmla="*/ 0 w 281900"/>
                <a:gd name="connsiteY6" fmla="*/ 76741 h 1410361"/>
                <a:gd name="connsiteX0" fmla="*/ 0 w 281900"/>
                <a:gd name="connsiteY0" fmla="*/ 76741 h 1410361"/>
                <a:gd name="connsiteX1" fmla="*/ 4762 w 281900"/>
                <a:gd name="connsiteY1" fmla="*/ 426786 h 1410361"/>
                <a:gd name="connsiteX2" fmla="*/ 6350 w 281900"/>
                <a:gd name="connsiteY2" fmla="*/ 705391 h 1410361"/>
                <a:gd name="connsiteX3" fmla="*/ 127000 w 281900"/>
                <a:gd name="connsiteY3" fmla="*/ 1410241 h 1410361"/>
                <a:gd name="connsiteX4" fmla="*/ 254000 w 281900"/>
                <a:gd name="connsiteY4" fmla="*/ 756191 h 1410361"/>
                <a:gd name="connsiteX5" fmla="*/ 260350 w 281900"/>
                <a:gd name="connsiteY5" fmla="*/ 64041 h 1410361"/>
                <a:gd name="connsiteX6" fmla="*/ 0 w 281900"/>
                <a:gd name="connsiteY6" fmla="*/ 76741 h 1410361"/>
                <a:gd name="connsiteX0" fmla="*/ 0 w 281900"/>
                <a:gd name="connsiteY0" fmla="*/ 76741 h 1410361"/>
                <a:gd name="connsiteX1" fmla="*/ 4762 w 281900"/>
                <a:gd name="connsiteY1" fmla="*/ 426786 h 1410361"/>
                <a:gd name="connsiteX2" fmla="*/ 6350 w 281900"/>
                <a:gd name="connsiteY2" fmla="*/ 705391 h 1410361"/>
                <a:gd name="connsiteX3" fmla="*/ 127000 w 281900"/>
                <a:gd name="connsiteY3" fmla="*/ 1410241 h 1410361"/>
                <a:gd name="connsiteX4" fmla="*/ 254000 w 281900"/>
                <a:gd name="connsiteY4" fmla="*/ 756191 h 1410361"/>
                <a:gd name="connsiteX5" fmla="*/ 260350 w 281900"/>
                <a:gd name="connsiteY5" fmla="*/ 64041 h 1410361"/>
                <a:gd name="connsiteX6" fmla="*/ 0 w 281900"/>
                <a:gd name="connsiteY6" fmla="*/ 76741 h 1410361"/>
                <a:gd name="connsiteX0" fmla="*/ 0 w 281900"/>
                <a:gd name="connsiteY0" fmla="*/ 76741 h 1410361"/>
                <a:gd name="connsiteX1" fmla="*/ 4762 w 281900"/>
                <a:gd name="connsiteY1" fmla="*/ 426786 h 1410361"/>
                <a:gd name="connsiteX2" fmla="*/ 6350 w 281900"/>
                <a:gd name="connsiteY2" fmla="*/ 705391 h 1410361"/>
                <a:gd name="connsiteX3" fmla="*/ 127000 w 281900"/>
                <a:gd name="connsiteY3" fmla="*/ 1410241 h 1410361"/>
                <a:gd name="connsiteX4" fmla="*/ 254000 w 281900"/>
                <a:gd name="connsiteY4" fmla="*/ 756191 h 1410361"/>
                <a:gd name="connsiteX5" fmla="*/ 260350 w 281900"/>
                <a:gd name="connsiteY5" fmla="*/ 64041 h 1410361"/>
                <a:gd name="connsiteX6" fmla="*/ 0 w 281900"/>
                <a:gd name="connsiteY6" fmla="*/ 76741 h 1410361"/>
                <a:gd name="connsiteX0" fmla="*/ 0 w 288247"/>
                <a:gd name="connsiteY0" fmla="*/ 70849 h 1404349"/>
                <a:gd name="connsiteX1" fmla="*/ 4762 w 288247"/>
                <a:gd name="connsiteY1" fmla="*/ 420894 h 1404349"/>
                <a:gd name="connsiteX2" fmla="*/ 6350 w 288247"/>
                <a:gd name="connsiteY2" fmla="*/ 699499 h 1404349"/>
                <a:gd name="connsiteX3" fmla="*/ 127000 w 288247"/>
                <a:gd name="connsiteY3" fmla="*/ 1404349 h 1404349"/>
                <a:gd name="connsiteX4" fmla="*/ 265906 w 288247"/>
                <a:gd name="connsiteY4" fmla="*/ 700293 h 1404349"/>
                <a:gd name="connsiteX5" fmla="*/ 260350 w 288247"/>
                <a:gd name="connsiteY5" fmla="*/ 58149 h 1404349"/>
                <a:gd name="connsiteX6" fmla="*/ 0 w 288247"/>
                <a:gd name="connsiteY6" fmla="*/ 70849 h 1404349"/>
                <a:gd name="connsiteX0" fmla="*/ 0 w 280972"/>
                <a:gd name="connsiteY0" fmla="*/ 70849 h 1404349"/>
                <a:gd name="connsiteX1" fmla="*/ 4762 w 280972"/>
                <a:gd name="connsiteY1" fmla="*/ 420894 h 1404349"/>
                <a:gd name="connsiteX2" fmla="*/ 6350 w 280972"/>
                <a:gd name="connsiteY2" fmla="*/ 699499 h 1404349"/>
                <a:gd name="connsiteX3" fmla="*/ 127000 w 280972"/>
                <a:gd name="connsiteY3" fmla="*/ 1404349 h 1404349"/>
                <a:gd name="connsiteX4" fmla="*/ 249237 w 280972"/>
                <a:gd name="connsiteY4" fmla="*/ 700293 h 1404349"/>
                <a:gd name="connsiteX5" fmla="*/ 260350 w 280972"/>
                <a:gd name="connsiteY5" fmla="*/ 58149 h 1404349"/>
                <a:gd name="connsiteX6" fmla="*/ 0 w 280972"/>
                <a:gd name="connsiteY6" fmla="*/ 70849 h 1404349"/>
                <a:gd name="connsiteX0" fmla="*/ 0 w 280972"/>
                <a:gd name="connsiteY0" fmla="*/ 70849 h 1404349"/>
                <a:gd name="connsiteX1" fmla="*/ 4762 w 280972"/>
                <a:gd name="connsiteY1" fmla="*/ 420894 h 1404349"/>
                <a:gd name="connsiteX2" fmla="*/ 6350 w 280972"/>
                <a:gd name="connsiteY2" fmla="*/ 699499 h 1404349"/>
                <a:gd name="connsiteX3" fmla="*/ 127000 w 280972"/>
                <a:gd name="connsiteY3" fmla="*/ 1404349 h 1404349"/>
                <a:gd name="connsiteX4" fmla="*/ 249237 w 280972"/>
                <a:gd name="connsiteY4" fmla="*/ 700293 h 1404349"/>
                <a:gd name="connsiteX5" fmla="*/ 260350 w 280972"/>
                <a:gd name="connsiteY5" fmla="*/ 58149 h 1404349"/>
                <a:gd name="connsiteX6" fmla="*/ 0 w 280972"/>
                <a:gd name="connsiteY6" fmla="*/ 70849 h 1404349"/>
                <a:gd name="connsiteX0" fmla="*/ 0 w 276044"/>
                <a:gd name="connsiteY0" fmla="*/ 70849 h 1404349"/>
                <a:gd name="connsiteX1" fmla="*/ 4762 w 276044"/>
                <a:gd name="connsiteY1" fmla="*/ 420894 h 1404349"/>
                <a:gd name="connsiteX2" fmla="*/ 6350 w 276044"/>
                <a:gd name="connsiteY2" fmla="*/ 699499 h 1404349"/>
                <a:gd name="connsiteX3" fmla="*/ 127000 w 276044"/>
                <a:gd name="connsiteY3" fmla="*/ 1404349 h 1404349"/>
                <a:gd name="connsiteX4" fmla="*/ 249237 w 276044"/>
                <a:gd name="connsiteY4" fmla="*/ 700293 h 1404349"/>
                <a:gd name="connsiteX5" fmla="*/ 260350 w 276044"/>
                <a:gd name="connsiteY5" fmla="*/ 58149 h 1404349"/>
                <a:gd name="connsiteX6" fmla="*/ 0 w 276044"/>
                <a:gd name="connsiteY6" fmla="*/ 70849 h 1404349"/>
                <a:gd name="connsiteX0" fmla="*/ 0 w 260408"/>
                <a:gd name="connsiteY0" fmla="*/ 70849 h 1404349"/>
                <a:gd name="connsiteX1" fmla="*/ 4762 w 260408"/>
                <a:gd name="connsiteY1" fmla="*/ 420894 h 1404349"/>
                <a:gd name="connsiteX2" fmla="*/ 6350 w 260408"/>
                <a:gd name="connsiteY2" fmla="*/ 699499 h 1404349"/>
                <a:gd name="connsiteX3" fmla="*/ 127000 w 260408"/>
                <a:gd name="connsiteY3" fmla="*/ 1404349 h 1404349"/>
                <a:gd name="connsiteX4" fmla="*/ 249237 w 260408"/>
                <a:gd name="connsiteY4" fmla="*/ 700293 h 1404349"/>
                <a:gd name="connsiteX5" fmla="*/ 260350 w 260408"/>
                <a:gd name="connsiteY5" fmla="*/ 58149 h 1404349"/>
                <a:gd name="connsiteX6" fmla="*/ 0 w 260408"/>
                <a:gd name="connsiteY6" fmla="*/ 70849 h 1404349"/>
                <a:gd name="connsiteX0" fmla="*/ 0 w 260408"/>
                <a:gd name="connsiteY0" fmla="*/ 27410 h 1360910"/>
                <a:gd name="connsiteX1" fmla="*/ 4762 w 260408"/>
                <a:gd name="connsiteY1" fmla="*/ 377455 h 1360910"/>
                <a:gd name="connsiteX2" fmla="*/ 6350 w 260408"/>
                <a:gd name="connsiteY2" fmla="*/ 656060 h 1360910"/>
                <a:gd name="connsiteX3" fmla="*/ 127000 w 260408"/>
                <a:gd name="connsiteY3" fmla="*/ 1360910 h 1360910"/>
                <a:gd name="connsiteX4" fmla="*/ 249237 w 260408"/>
                <a:gd name="connsiteY4" fmla="*/ 656854 h 1360910"/>
                <a:gd name="connsiteX5" fmla="*/ 260350 w 260408"/>
                <a:gd name="connsiteY5" fmla="*/ 14710 h 1360910"/>
                <a:gd name="connsiteX6" fmla="*/ 0 w 260408"/>
                <a:gd name="connsiteY6" fmla="*/ 27410 h 1360910"/>
                <a:gd name="connsiteX0" fmla="*/ 0 w 260408"/>
                <a:gd name="connsiteY0" fmla="*/ 12700 h 1346200"/>
                <a:gd name="connsiteX1" fmla="*/ 4762 w 260408"/>
                <a:gd name="connsiteY1" fmla="*/ 362745 h 1346200"/>
                <a:gd name="connsiteX2" fmla="*/ 6350 w 260408"/>
                <a:gd name="connsiteY2" fmla="*/ 641350 h 1346200"/>
                <a:gd name="connsiteX3" fmla="*/ 127000 w 260408"/>
                <a:gd name="connsiteY3" fmla="*/ 1346200 h 1346200"/>
                <a:gd name="connsiteX4" fmla="*/ 249237 w 260408"/>
                <a:gd name="connsiteY4" fmla="*/ 642144 h 1346200"/>
                <a:gd name="connsiteX5" fmla="*/ 260350 w 260408"/>
                <a:gd name="connsiteY5" fmla="*/ 0 h 1346200"/>
                <a:gd name="connsiteX6" fmla="*/ 0 w 260408"/>
                <a:gd name="connsiteY6" fmla="*/ 12700 h 1346200"/>
                <a:gd name="connsiteX0" fmla="*/ 0 w 260408"/>
                <a:gd name="connsiteY0" fmla="*/ 12700 h 1346200"/>
                <a:gd name="connsiteX1" fmla="*/ 4762 w 260408"/>
                <a:gd name="connsiteY1" fmla="*/ 362745 h 1346200"/>
                <a:gd name="connsiteX2" fmla="*/ 6350 w 260408"/>
                <a:gd name="connsiteY2" fmla="*/ 641350 h 1346200"/>
                <a:gd name="connsiteX3" fmla="*/ 127000 w 260408"/>
                <a:gd name="connsiteY3" fmla="*/ 1346200 h 1346200"/>
                <a:gd name="connsiteX4" fmla="*/ 249237 w 260408"/>
                <a:gd name="connsiteY4" fmla="*/ 642144 h 1346200"/>
                <a:gd name="connsiteX5" fmla="*/ 260350 w 260408"/>
                <a:gd name="connsiteY5" fmla="*/ 0 h 1346200"/>
                <a:gd name="connsiteX6" fmla="*/ 0 w 260408"/>
                <a:gd name="connsiteY6" fmla="*/ 12700 h 1346200"/>
                <a:gd name="connsiteX0" fmla="*/ 0 w 262790"/>
                <a:gd name="connsiteY0" fmla="*/ 7937 h 1346200"/>
                <a:gd name="connsiteX1" fmla="*/ 7144 w 262790"/>
                <a:gd name="connsiteY1" fmla="*/ 362745 h 1346200"/>
                <a:gd name="connsiteX2" fmla="*/ 8732 w 262790"/>
                <a:gd name="connsiteY2" fmla="*/ 641350 h 1346200"/>
                <a:gd name="connsiteX3" fmla="*/ 129382 w 262790"/>
                <a:gd name="connsiteY3" fmla="*/ 1346200 h 1346200"/>
                <a:gd name="connsiteX4" fmla="*/ 251619 w 262790"/>
                <a:gd name="connsiteY4" fmla="*/ 642144 h 1346200"/>
                <a:gd name="connsiteX5" fmla="*/ 262732 w 262790"/>
                <a:gd name="connsiteY5" fmla="*/ 0 h 1346200"/>
                <a:gd name="connsiteX6" fmla="*/ 0 w 262790"/>
                <a:gd name="connsiteY6" fmla="*/ 7937 h 1346200"/>
                <a:gd name="connsiteX0" fmla="*/ 4021 w 257286"/>
                <a:gd name="connsiteY0" fmla="*/ 5555 h 1346200"/>
                <a:gd name="connsiteX1" fmla="*/ 1640 w 257286"/>
                <a:gd name="connsiteY1" fmla="*/ 362745 h 1346200"/>
                <a:gd name="connsiteX2" fmla="*/ 3228 w 257286"/>
                <a:gd name="connsiteY2" fmla="*/ 641350 h 1346200"/>
                <a:gd name="connsiteX3" fmla="*/ 123878 w 257286"/>
                <a:gd name="connsiteY3" fmla="*/ 1346200 h 1346200"/>
                <a:gd name="connsiteX4" fmla="*/ 246115 w 257286"/>
                <a:gd name="connsiteY4" fmla="*/ 642144 h 1346200"/>
                <a:gd name="connsiteX5" fmla="*/ 257228 w 257286"/>
                <a:gd name="connsiteY5" fmla="*/ 0 h 1346200"/>
                <a:gd name="connsiteX6" fmla="*/ 4021 w 257286"/>
                <a:gd name="connsiteY6" fmla="*/ 5555 h 134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7286" h="1346200">
                  <a:moveTo>
                    <a:pt x="4021" y="5555"/>
                  </a:moveTo>
                  <a:cubicBezTo>
                    <a:pt x="9445" y="134671"/>
                    <a:pt x="1772" y="256779"/>
                    <a:pt x="1640" y="362745"/>
                  </a:cubicBezTo>
                  <a:cubicBezTo>
                    <a:pt x="1508" y="468711"/>
                    <a:pt x="-2858" y="532209"/>
                    <a:pt x="3228" y="641350"/>
                  </a:cubicBezTo>
                  <a:cubicBezTo>
                    <a:pt x="54557" y="1069578"/>
                    <a:pt x="83397" y="1346068"/>
                    <a:pt x="123878" y="1346200"/>
                  </a:cubicBezTo>
                  <a:cubicBezTo>
                    <a:pt x="164359" y="1346332"/>
                    <a:pt x="231034" y="990336"/>
                    <a:pt x="246115" y="642144"/>
                  </a:cubicBezTo>
                  <a:cubicBezTo>
                    <a:pt x="244528" y="624946"/>
                    <a:pt x="258287" y="119195"/>
                    <a:pt x="257228" y="0"/>
                  </a:cubicBezTo>
                  <a:cubicBezTo>
                    <a:pt x="194258" y="11774"/>
                    <a:pt x="74797" y="-6881"/>
                    <a:pt x="4021" y="5555"/>
                  </a:cubicBezTo>
                  <a:close/>
                </a:path>
              </a:pathLst>
            </a:custGeom>
            <a:gradFill flip="none" rotWithShape="1">
              <a:gsLst>
                <a:gs pos="37000">
                  <a:schemeClr val="bg1">
                    <a:lumMod val="98000"/>
                    <a:lumOff val="2000"/>
                  </a:schemeClr>
                </a:gs>
                <a:gs pos="0">
                  <a:srgbClr val="5E5E5E"/>
                </a:gs>
                <a:gs pos="19000">
                  <a:srgbClr val="878787"/>
                </a:gs>
                <a:gs pos="54000">
                  <a:srgbClr val="AFAFAF"/>
                </a:gs>
                <a:gs pos="100000">
                  <a:srgbClr val="5E5E5E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>
              <a:extLst>
                <a:ext uri="{FF2B5EF4-FFF2-40B4-BE49-F238E27FC236}">
                  <a16:creationId xmlns:a16="http://schemas.microsoft.com/office/drawing/2014/main" id="{00BD12D0-6A32-B62C-C2CF-87810E6BA170}"/>
                </a:ext>
              </a:extLst>
            </p:cNvPr>
            <p:cNvSpPr/>
            <p:nvPr/>
          </p:nvSpPr>
          <p:spPr>
            <a:xfrm>
              <a:off x="6234000" y="653416"/>
              <a:ext cx="98220" cy="5416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4DFDA738-CED3-B39E-D2BE-4BD943FBCAF0}"/>
              </a:ext>
            </a:extLst>
          </p:cNvPr>
          <p:cNvSpPr/>
          <p:nvPr/>
        </p:nvSpPr>
        <p:spPr>
          <a:xfrm>
            <a:off x="0" y="0"/>
            <a:ext cx="34742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C40DB014-858D-D099-2DBE-A996EAF05BF8}"/>
              </a:ext>
            </a:extLst>
          </p:cNvPr>
          <p:cNvSpPr/>
          <p:nvPr/>
        </p:nvSpPr>
        <p:spPr>
          <a:xfrm>
            <a:off x="8679654" y="-31748"/>
            <a:ext cx="351234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600183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</Words>
  <Application>Microsoft Office PowerPoint</Application>
  <PresentationFormat>Широкоэкранный</PresentationFormat>
  <Paragraphs>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 Mukomel</dc:creator>
  <cp:lastModifiedBy>Vlad Mukomel</cp:lastModifiedBy>
  <cp:revision>2</cp:revision>
  <dcterms:created xsi:type="dcterms:W3CDTF">2024-02-22T14:37:58Z</dcterms:created>
  <dcterms:modified xsi:type="dcterms:W3CDTF">2024-02-22T15:55:08Z</dcterms:modified>
</cp:coreProperties>
</file>