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83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7361F4-5CD0-1DDE-E976-A2A726A57E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5DC01C2-2095-16F2-78C7-426F1C447A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3B3CCC7-FCF8-D456-6A5F-359E3397E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B7340DB-9006-4060-7EC4-353D3861C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1F4F3AC-4BC5-7364-91FD-64D1D0E4F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1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FC4047-7A96-B697-BF79-9A9206F5A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34DC4EC6-03C6-47E7-5492-F2C3405BB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9EE1553-363C-3ABE-2BA0-35A8BD803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AE76A8F-FB2F-EE98-F201-740DD008C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6E27BC5-EBE6-3B42-6145-E0601138C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27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90DC7A74-CF13-13B1-9F55-FEA7E02BE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88537FB-49AD-D027-0DBC-AEF456CF4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C883E9E-2B9B-A46E-74E1-267020FB1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98F2300-6F93-8CD8-411F-228F0317D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3C81062-DE0F-CD84-9343-C61DC0351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56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DA6CE-2711-3CEF-312E-DE67D53D6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146D062-CEA2-10BA-0F95-81B3CC866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3196844-39DD-2C26-4987-E534BAE3B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A67EB61-20ED-2A3B-C193-D82E708BF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1D53175-1BC6-F350-34D7-486618239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786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60B3E7-9174-0FC1-DBF4-783F133ED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CEC6739-0459-7CE3-B297-1821DB973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90F1ED8-B1CB-D5CC-CD3B-9D6677CF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BEF986E-ED35-E340-7480-7708F4FFA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BB17083-A925-4FB5-938D-F5A893F7D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57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33732F-7D56-D5FF-E484-4B73F9E4F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5E85EDF-22EB-005E-CE83-EB9B43990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C052D46-F35B-3F40-EE8F-C4F7F354F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80B5F5C-0B2F-36B5-2F40-62EF4C7B0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418AC77-9557-563E-768E-7BBF843B3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51FF616-2896-55A0-74BA-A72DD76C0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1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231685-612E-A510-FD77-43E30974F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064AD92-C74D-EDE3-90E3-BF21E279A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6A9C604-3544-784C-E231-93A5A1C754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3F924B28-704F-5C05-6EFA-F6C7438D1F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232B6D98-1338-D411-70D5-CCBE22BAB8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8812A897-6AD5-D951-AE03-ECBC2A11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67D1C1EF-5321-A202-0922-DCFE08990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6CF552F6-5FEA-DD71-C628-AC3AFA66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4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FC1565-ABA0-4359-9F81-A8969D5E0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ACFC1C52-D46C-10B4-4582-78B34598E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B314E4C1-3D8D-ED6F-6E66-3589193DB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5ADF2EF1-C671-7EEE-9287-B9C8A1639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3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34366617-2069-44B8-E312-F4C6DFBA5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0BEDC19A-8DB4-5879-9544-DD3385892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10FBB259-F263-1153-4DFA-6B6D03A07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7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3D3F80-8B27-8BED-C076-54FFF8FB0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C8BC129-AC31-41CA-30E9-FC5868C9F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68AECBF-24D5-3C6C-2957-DDE8FCD4FC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677B049-F0F2-9087-39CB-CE2613E0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636DBDA-C588-C731-62AC-F899AD01C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3B43E4B-2330-C653-E82A-7D5900A9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93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A85BE8-B3AF-F226-0CE4-CA8CCB9A8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72BDD70F-40C0-C5E6-69AF-564A0386F1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E43F0DCD-067C-C75E-DC59-179C9EAF2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DD07BD7-9D00-A8D6-E364-0874EB5EE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CA4B16C-7736-1C70-9835-E60B75A89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7ABA80F-6935-2915-5350-B159BE64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30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E8DA81E6-B703-2A0E-81FC-0AC4580CC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A6FDAA8-EA70-5C49-6AA1-3FD4F3944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7EC641E-C940-AAA5-3560-9C4A9CCCB6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FE245-0C4D-4D13-9D31-DB52F1A7F4C8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A6B9D09-95AF-0300-38B0-742ED1F7F3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231248D-5EC1-4AF2-42C1-2B8AEC914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33407-C77D-44A0-9356-5FD01F26EE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3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увати 11">
            <a:extLst>
              <a:ext uri="{FF2B5EF4-FFF2-40B4-BE49-F238E27FC236}">
                <a16:creationId xmlns:a16="http://schemas.microsoft.com/office/drawing/2014/main" id="{BF26BD88-92B9-F38E-D78B-3BBBDEE88AE9}"/>
              </a:ext>
            </a:extLst>
          </p:cNvPr>
          <p:cNvGrpSpPr/>
          <p:nvPr/>
        </p:nvGrpSpPr>
        <p:grpSpPr>
          <a:xfrm>
            <a:off x="4289425" y="1720851"/>
            <a:ext cx="685047" cy="304800"/>
            <a:chOff x="4289425" y="1720851"/>
            <a:chExt cx="685047" cy="304800"/>
          </a:xfrm>
        </p:grpSpPr>
        <p:sp>
          <p:nvSpPr>
            <p:cNvPr id="6" name="Трапеція 5">
              <a:extLst>
                <a:ext uri="{FF2B5EF4-FFF2-40B4-BE49-F238E27FC236}">
                  <a16:creationId xmlns:a16="http://schemas.microsoft.com/office/drawing/2014/main" id="{EB0A5D56-0598-E856-711D-2152B1FBE9DF}"/>
                </a:ext>
              </a:extLst>
            </p:cNvPr>
            <p:cNvSpPr/>
            <p:nvPr/>
          </p:nvSpPr>
          <p:spPr>
            <a:xfrm>
              <a:off x="4289425" y="1720851"/>
              <a:ext cx="685047" cy="152400"/>
            </a:xfrm>
            <a:prstGeom prst="trapezoid">
              <a:avLst>
                <a:gd name="adj" fmla="val 4375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Трапеція 6">
              <a:extLst>
                <a:ext uri="{FF2B5EF4-FFF2-40B4-BE49-F238E27FC236}">
                  <a16:creationId xmlns:a16="http://schemas.microsoft.com/office/drawing/2014/main" id="{F3991343-62AD-12A7-52B9-772337D84D9C}"/>
                </a:ext>
              </a:extLst>
            </p:cNvPr>
            <p:cNvSpPr/>
            <p:nvPr/>
          </p:nvSpPr>
          <p:spPr>
            <a:xfrm flipV="1">
              <a:off x="4289425" y="1873251"/>
              <a:ext cx="685047" cy="152400"/>
            </a:xfrm>
            <a:prstGeom prst="trapezoid">
              <a:avLst>
                <a:gd name="adj" fmla="val 4375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Групувати 22">
            <a:extLst>
              <a:ext uri="{FF2B5EF4-FFF2-40B4-BE49-F238E27FC236}">
                <a16:creationId xmlns:a16="http://schemas.microsoft.com/office/drawing/2014/main" id="{CF41F2EA-8A24-07BD-7B6E-B7BF439FD914}"/>
              </a:ext>
            </a:extLst>
          </p:cNvPr>
          <p:cNvGrpSpPr/>
          <p:nvPr/>
        </p:nvGrpSpPr>
        <p:grpSpPr>
          <a:xfrm>
            <a:off x="3482975" y="1720851"/>
            <a:ext cx="619125" cy="304801"/>
            <a:chOff x="3482975" y="1720851"/>
            <a:chExt cx="619125" cy="304801"/>
          </a:xfrm>
        </p:grpSpPr>
        <p:grpSp>
          <p:nvGrpSpPr>
            <p:cNvPr id="11" name="Групувати 10">
              <a:extLst>
                <a:ext uri="{FF2B5EF4-FFF2-40B4-BE49-F238E27FC236}">
                  <a16:creationId xmlns:a16="http://schemas.microsoft.com/office/drawing/2014/main" id="{936E320D-6AA3-ECFC-ABB9-8249E4F8BF37}"/>
                </a:ext>
              </a:extLst>
            </p:cNvPr>
            <p:cNvGrpSpPr/>
            <p:nvPr/>
          </p:nvGrpSpPr>
          <p:grpSpPr>
            <a:xfrm>
              <a:off x="3482975" y="1720851"/>
              <a:ext cx="619125" cy="152401"/>
              <a:chOff x="3482975" y="1720851"/>
              <a:chExt cx="619125" cy="152401"/>
            </a:xfrm>
          </p:grpSpPr>
          <p:sp>
            <p:nvSpPr>
              <p:cNvPr id="9" name="Рівнобедрений трикутник 8">
                <a:extLst>
                  <a:ext uri="{FF2B5EF4-FFF2-40B4-BE49-F238E27FC236}">
                    <a16:creationId xmlns:a16="http://schemas.microsoft.com/office/drawing/2014/main" id="{68FEEC2E-BCA6-EBED-5334-DBB4D13F143E}"/>
                  </a:ext>
                </a:extLst>
              </p:cNvPr>
              <p:cNvSpPr/>
              <p:nvPr/>
            </p:nvSpPr>
            <p:spPr>
              <a:xfrm>
                <a:off x="3968750" y="1720852"/>
                <a:ext cx="133350" cy="152400"/>
              </a:xfrm>
              <a:prstGeom prst="triangle">
                <a:avLst>
                  <a:gd name="adj" fmla="val 4285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Прямокутник 9">
                <a:extLst>
                  <a:ext uri="{FF2B5EF4-FFF2-40B4-BE49-F238E27FC236}">
                    <a16:creationId xmlns:a16="http://schemas.microsoft.com/office/drawing/2014/main" id="{79BE3D83-5264-9B78-11AE-45AB6AD4AF37}"/>
                  </a:ext>
                </a:extLst>
              </p:cNvPr>
              <p:cNvSpPr/>
              <p:nvPr/>
            </p:nvSpPr>
            <p:spPr>
              <a:xfrm>
                <a:off x="3482975" y="1720851"/>
                <a:ext cx="546100" cy="1524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Групувати 12">
              <a:extLst>
                <a:ext uri="{FF2B5EF4-FFF2-40B4-BE49-F238E27FC236}">
                  <a16:creationId xmlns:a16="http://schemas.microsoft.com/office/drawing/2014/main" id="{70B086F0-EB0B-1641-E0C4-22B639270EF0}"/>
                </a:ext>
              </a:extLst>
            </p:cNvPr>
            <p:cNvGrpSpPr/>
            <p:nvPr/>
          </p:nvGrpSpPr>
          <p:grpSpPr>
            <a:xfrm flipV="1">
              <a:off x="3482975" y="1873251"/>
              <a:ext cx="619125" cy="152401"/>
              <a:chOff x="3482975" y="1720851"/>
              <a:chExt cx="619125" cy="152401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14" name="Рівнобедрений трикутник 13">
                <a:extLst>
                  <a:ext uri="{FF2B5EF4-FFF2-40B4-BE49-F238E27FC236}">
                    <a16:creationId xmlns:a16="http://schemas.microsoft.com/office/drawing/2014/main" id="{539ACC42-2C85-3F9D-3650-6DF65BFDC847}"/>
                  </a:ext>
                </a:extLst>
              </p:cNvPr>
              <p:cNvSpPr/>
              <p:nvPr/>
            </p:nvSpPr>
            <p:spPr>
              <a:xfrm>
                <a:off x="3968750" y="1720852"/>
                <a:ext cx="133350" cy="152400"/>
              </a:xfrm>
              <a:prstGeom prst="triangle">
                <a:avLst>
                  <a:gd name="adj" fmla="val 4285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кутник 14">
                <a:extLst>
                  <a:ext uri="{FF2B5EF4-FFF2-40B4-BE49-F238E27FC236}">
                    <a16:creationId xmlns:a16="http://schemas.microsoft.com/office/drawing/2014/main" id="{2E2D6021-BB0A-EE27-B2F4-FDA9AEFA6BE5}"/>
                  </a:ext>
                </a:extLst>
              </p:cNvPr>
              <p:cNvSpPr/>
              <p:nvPr/>
            </p:nvSpPr>
            <p:spPr>
              <a:xfrm>
                <a:off x="3482975" y="1720851"/>
                <a:ext cx="546100" cy="152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2" name="Групувати 21">
            <a:extLst>
              <a:ext uri="{FF2B5EF4-FFF2-40B4-BE49-F238E27FC236}">
                <a16:creationId xmlns:a16="http://schemas.microsoft.com/office/drawing/2014/main" id="{8A45E0FF-6779-849D-E2E5-7894C266B974}"/>
              </a:ext>
            </a:extLst>
          </p:cNvPr>
          <p:cNvGrpSpPr/>
          <p:nvPr/>
        </p:nvGrpSpPr>
        <p:grpSpPr>
          <a:xfrm>
            <a:off x="5161797" y="1720850"/>
            <a:ext cx="3520241" cy="304801"/>
            <a:chOff x="5161797" y="1720850"/>
            <a:chExt cx="3520241" cy="304801"/>
          </a:xfrm>
        </p:grpSpPr>
        <p:grpSp>
          <p:nvGrpSpPr>
            <p:cNvPr id="16" name="Групувати 15">
              <a:extLst>
                <a:ext uri="{FF2B5EF4-FFF2-40B4-BE49-F238E27FC236}">
                  <a16:creationId xmlns:a16="http://schemas.microsoft.com/office/drawing/2014/main" id="{71954C6B-A04B-BD9C-0172-FFDFDB461BEF}"/>
                </a:ext>
              </a:extLst>
            </p:cNvPr>
            <p:cNvGrpSpPr/>
            <p:nvPr/>
          </p:nvGrpSpPr>
          <p:grpSpPr>
            <a:xfrm flipH="1">
              <a:off x="5161797" y="1720850"/>
              <a:ext cx="3520241" cy="152401"/>
              <a:chOff x="581859" y="1720851"/>
              <a:chExt cx="3520241" cy="152401"/>
            </a:xfrm>
          </p:grpSpPr>
          <p:sp>
            <p:nvSpPr>
              <p:cNvPr id="17" name="Рівнобедрений трикутник 16">
                <a:extLst>
                  <a:ext uri="{FF2B5EF4-FFF2-40B4-BE49-F238E27FC236}">
                    <a16:creationId xmlns:a16="http://schemas.microsoft.com/office/drawing/2014/main" id="{D17A936A-C14A-5584-51B3-503639DF41A4}"/>
                  </a:ext>
                </a:extLst>
              </p:cNvPr>
              <p:cNvSpPr/>
              <p:nvPr/>
            </p:nvSpPr>
            <p:spPr>
              <a:xfrm>
                <a:off x="3968750" y="1720852"/>
                <a:ext cx="133350" cy="152400"/>
              </a:xfrm>
              <a:prstGeom prst="triangle">
                <a:avLst>
                  <a:gd name="adj" fmla="val 4285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кутник 17">
                <a:extLst>
                  <a:ext uri="{FF2B5EF4-FFF2-40B4-BE49-F238E27FC236}">
                    <a16:creationId xmlns:a16="http://schemas.microsoft.com/office/drawing/2014/main" id="{B9C504D3-104D-0FA3-53B3-FED0F83F6BC0}"/>
                  </a:ext>
                </a:extLst>
              </p:cNvPr>
              <p:cNvSpPr/>
              <p:nvPr/>
            </p:nvSpPr>
            <p:spPr>
              <a:xfrm>
                <a:off x="581859" y="1720851"/>
                <a:ext cx="3447216" cy="15240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увати 18">
              <a:extLst>
                <a:ext uri="{FF2B5EF4-FFF2-40B4-BE49-F238E27FC236}">
                  <a16:creationId xmlns:a16="http://schemas.microsoft.com/office/drawing/2014/main" id="{0C9AB400-540D-F527-0E6C-DE7AEAF26DF1}"/>
                </a:ext>
              </a:extLst>
            </p:cNvPr>
            <p:cNvGrpSpPr/>
            <p:nvPr/>
          </p:nvGrpSpPr>
          <p:grpSpPr>
            <a:xfrm flipH="1" flipV="1">
              <a:off x="5161797" y="1873250"/>
              <a:ext cx="3520241" cy="152401"/>
              <a:chOff x="581859" y="1720851"/>
              <a:chExt cx="3520241" cy="152401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20" name="Рівнобедрений трикутник 19">
                <a:extLst>
                  <a:ext uri="{FF2B5EF4-FFF2-40B4-BE49-F238E27FC236}">
                    <a16:creationId xmlns:a16="http://schemas.microsoft.com/office/drawing/2014/main" id="{1B5D0299-1EB1-1BB3-9033-E1D1025BCFF4}"/>
                  </a:ext>
                </a:extLst>
              </p:cNvPr>
              <p:cNvSpPr/>
              <p:nvPr/>
            </p:nvSpPr>
            <p:spPr>
              <a:xfrm>
                <a:off x="3968750" y="1720852"/>
                <a:ext cx="133350" cy="152400"/>
              </a:xfrm>
              <a:prstGeom prst="triangle">
                <a:avLst>
                  <a:gd name="adj" fmla="val 4285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кутник 20">
                <a:extLst>
                  <a:ext uri="{FF2B5EF4-FFF2-40B4-BE49-F238E27FC236}">
                    <a16:creationId xmlns:a16="http://schemas.microsoft.com/office/drawing/2014/main" id="{E7980C36-EE44-385A-45BC-033BB763F22D}"/>
                  </a:ext>
                </a:extLst>
              </p:cNvPr>
              <p:cNvSpPr/>
              <p:nvPr/>
            </p:nvSpPr>
            <p:spPr>
              <a:xfrm>
                <a:off x="581859" y="1720851"/>
                <a:ext cx="3447216" cy="152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0" name="Групувати 29">
            <a:extLst>
              <a:ext uri="{FF2B5EF4-FFF2-40B4-BE49-F238E27FC236}">
                <a16:creationId xmlns:a16="http://schemas.microsoft.com/office/drawing/2014/main" id="{5C8D9136-6528-93AD-B703-622E89D2C914}"/>
              </a:ext>
            </a:extLst>
          </p:cNvPr>
          <p:cNvGrpSpPr/>
          <p:nvPr/>
        </p:nvGrpSpPr>
        <p:grpSpPr>
          <a:xfrm>
            <a:off x="5838825" y="0"/>
            <a:ext cx="257175" cy="1371600"/>
            <a:chOff x="5457825" y="0"/>
            <a:chExt cx="257175" cy="1371600"/>
          </a:xfrm>
        </p:grpSpPr>
        <p:grpSp>
          <p:nvGrpSpPr>
            <p:cNvPr id="26" name="Групувати 25">
              <a:extLst>
                <a:ext uri="{FF2B5EF4-FFF2-40B4-BE49-F238E27FC236}">
                  <a16:creationId xmlns:a16="http://schemas.microsoft.com/office/drawing/2014/main" id="{B861F23D-89C9-87A5-867B-1B6A5EC25186}"/>
                </a:ext>
              </a:extLst>
            </p:cNvPr>
            <p:cNvGrpSpPr/>
            <p:nvPr/>
          </p:nvGrpSpPr>
          <p:grpSpPr>
            <a:xfrm>
              <a:off x="5457825" y="0"/>
              <a:ext cx="257175" cy="1371600"/>
              <a:chOff x="5838825" y="0"/>
              <a:chExt cx="257175" cy="1371600"/>
            </a:xfrm>
          </p:grpSpPr>
          <p:sp>
            <p:nvSpPr>
              <p:cNvPr id="24" name="Прямокутник 23">
                <a:extLst>
                  <a:ext uri="{FF2B5EF4-FFF2-40B4-BE49-F238E27FC236}">
                    <a16:creationId xmlns:a16="http://schemas.microsoft.com/office/drawing/2014/main" id="{3CFD9BE3-AE81-8A45-0BDA-1B440B361CC3}"/>
                  </a:ext>
                </a:extLst>
              </p:cNvPr>
              <p:cNvSpPr/>
              <p:nvPr/>
            </p:nvSpPr>
            <p:spPr>
              <a:xfrm>
                <a:off x="5838825" y="0"/>
                <a:ext cx="257175" cy="6858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44000">
                    <a:srgbClr val="B8B8B8"/>
                  </a:gs>
                  <a:gs pos="73000">
                    <a:schemeClr val="accent3">
                      <a:lumMod val="20000"/>
                      <a:lumOff val="8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Рівнобедрений трикутник 24">
                <a:extLst>
                  <a:ext uri="{FF2B5EF4-FFF2-40B4-BE49-F238E27FC236}">
                    <a16:creationId xmlns:a16="http://schemas.microsoft.com/office/drawing/2014/main" id="{31D00F6A-E852-32DA-11BB-10698E94550D}"/>
                  </a:ext>
                </a:extLst>
              </p:cNvPr>
              <p:cNvSpPr/>
              <p:nvPr/>
            </p:nvSpPr>
            <p:spPr>
              <a:xfrm flipV="1">
                <a:off x="5838825" y="685800"/>
                <a:ext cx="257175" cy="685800"/>
              </a:xfrm>
              <a:prstGeom prst="triangle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44000">
                    <a:srgbClr val="B8B8B8"/>
                  </a:gs>
                  <a:gs pos="73000">
                    <a:schemeClr val="accent3">
                      <a:lumMod val="20000"/>
                      <a:lumOff val="8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Овал 26">
              <a:extLst>
                <a:ext uri="{FF2B5EF4-FFF2-40B4-BE49-F238E27FC236}">
                  <a16:creationId xmlns:a16="http://schemas.microsoft.com/office/drawing/2014/main" id="{009FA3C2-C02B-7F1F-0EE0-0E37FF1F37DA}"/>
                </a:ext>
              </a:extLst>
            </p:cNvPr>
            <p:cNvSpPr/>
            <p:nvPr/>
          </p:nvSpPr>
          <p:spPr>
            <a:xfrm>
              <a:off x="5542121" y="661986"/>
              <a:ext cx="88582" cy="552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Прямокутник 30">
            <a:extLst>
              <a:ext uri="{FF2B5EF4-FFF2-40B4-BE49-F238E27FC236}">
                <a16:creationId xmlns:a16="http://schemas.microsoft.com/office/drawing/2014/main" id="{A08D6F2C-5C34-952B-768A-322396BC294B}"/>
              </a:ext>
            </a:extLst>
          </p:cNvPr>
          <p:cNvSpPr/>
          <p:nvPr/>
        </p:nvSpPr>
        <p:spPr>
          <a:xfrm>
            <a:off x="3482975" y="2119313"/>
            <a:ext cx="2132013" cy="20478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15000">
                <a:srgbClr val="B8B8B8"/>
              </a:gs>
              <a:gs pos="45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кутник 31">
            <a:extLst>
              <a:ext uri="{FF2B5EF4-FFF2-40B4-BE49-F238E27FC236}">
                <a16:creationId xmlns:a16="http://schemas.microsoft.com/office/drawing/2014/main" id="{668A0724-2F9E-C9E5-5278-4D34AB6C3D15}"/>
              </a:ext>
            </a:extLst>
          </p:cNvPr>
          <p:cNvSpPr/>
          <p:nvPr/>
        </p:nvSpPr>
        <p:spPr>
          <a:xfrm>
            <a:off x="6334126" y="2105025"/>
            <a:ext cx="2351924" cy="20478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15000">
                <a:srgbClr val="B8B8B8"/>
              </a:gs>
              <a:gs pos="45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5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Групувати 40">
            <a:extLst>
              <a:ext uri="{FF2B5EF4-FFF2-40B4-BE49-F238E27FC236}">
                <a16:creationId xmlns:a16="http://schemas.microsoft.com/office/drawing/2014/main" id="{57A2D574-4420-EF06-05B1-D915BEF85156}"/>
              </a:ext>
            </a:extLst>
          </p:cNvPr>
          <p:cNvGrpSpPr/>
          <p:nvPr/>
        </p:nvGrpSpPr>
        <p:grpSpPr>
          <a:xfrm>
            <a:off x="5037345" y="3647991"/>
            <a:ext cx="1860134" cy="1879182"/>
            <a:chOff x="5013534" y="3625265"/>
            <a:chExt cx="1860134" cy="1879182"/>
          </a:xfrm>
        </p:grpSpPr>
        <p:grpSp>
          <p:nvGrpSpPr>
            <p:cNvPr id="37" name="Групувати 36">
              <a:extLst>
                <a:ext uri="{FF2B5EF4-FFF2-40B4-BE49-F238E27FC236}">
                  <a16:creationId xmlns:a16="http://schemas.microsoft.com/office/drawing/2014/main" id="{FDE4FE6B-602C-9080-9726-1E1BCF8431BE}"/>
                </a:ext>
              </a:extLst>
            </p:cNvPr>
            <p:cNvGrpSpPr/>
            <p:nvPr/>
          </p:nvGrpSpPr>
          <p:grpSpPr>
            <a:xfrm>
              <a:off x="5070633" y="3712368"/>
              <a:ext cx="1704975" cy="1704975"/>
              <a:chOff x="5070633" y="3712368"/>
              <a:chExt cx="1704975" cy="1704975"/>
            </a:xfrm>
          </p:grpSpPr>
          <p:sp>
            <p:nvSpPr>
              <p:cNvPr id="34" name="Прямокутник 33">
                <a:extLst>
                  <a:ext uri="{FF2B5EF4-FFF2-40B4-BE49-F238E27FC236}">
                    <a16:creationId xmlns:a16="http://schemas.microsoft.com/office/drawing/2014/main" id="{D6118738-580E-CC28-46B3-33FC26651593}"/>
                  </a:ext>
                </a:extLst>
              </p:cNvPr>
              <p:cNvSpPr/>
              <p:nvPr/>
            </p:nvSpPr>
            <p:spPr>
              <a:xfrm>
                <a:off x="5070633" y="4421983"/>
                <a:ext cx="1704975" cy="25241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chemeClr val="accent3">
                      <a:lumMod val="20000"/>
                      <a:lumOff val="8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кутник 34">
                <a:extLst>
                  <a:ext uri="{FF2B5EF4-FFF2-40B4-BE49-F238E27FC236}">
                    <a16:creationId xmlns:a16="http://schemas.microsoft.com/office/drawing/2014/main" id="{768D8E9A-F1F1-9BA6-83A6-1219296A989D}"/>
                  </a:ext>
                </a:extLst>
              </p:cNvPr>
              <p:cNvSpPr/>
              <p:nvPr/>
            </p:nvSpPr>
            <p:spPr>
              <a:xfrm rot="16200000">
                <a:off x="5091114" y="4438650"/>
                <a:ext cx="1704975" cy="252412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50000"/>
                    </a:schemeClr>
                  </a:gs>
                  <a:gs pos="50000">
                    <a:schemeClr val="accent3">
                      <a:lumMod val="20000"/>
                      <a:lumOff val="8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Блок-схема: вузол 32">
                <a:extLst>
                  <a:ext uri="{FF2B5EF4-FFF2-40B4-BE49-F238E27FC236}">
                    <a16:creationId xmlns:a16="http://schemas.microsoft.com/office/drawing/2014/main" id="{EB48C87B-C6D3-3D2C-760F-EDE5B54B7639}"/>
                  </a:ext>
                </a:extLst>
              </p:cNvPr>
              <p:cNvSpPr/>
              <p:nvPr/>
            </p:nvSpPr>
            <p:spPr>
              <a:xfrm>
                <a:off x="5272089" y="3895726"/>
                <a:ext cx="1343024" cy="1338262"/>
              </a:xfrm>
              <a:prstGeom prst="flowChartConnector">
                <a:avLst/>
              </a:prstGeom>
              <a:solidFill>
                <a:srgbClr val="020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Полілінія: фігура 39">
              <a:extLst>
                <a:ext uri="{FF2B5EF4-FFF2-40B4-BE49-F238E27FC236}">
                  <a16:creationId xmlns:a16="http://schemas.microsoft.com/office/drawing/2014/main" id="{ECE13FB0-07CB-44E6-B2FB-4EAC4345DB13}"/>
                </a:ext>
              </a:extLst>
            </p:cNvPr>
            <p:cNvSpPr/>
            <p:nvPr/>
          </p:nvSpPr>
          <p:spPr>
            <a:xfrm>
              <a:off x="5013534" y="3625265"/>
              <a:ext cx="1860134" cy="1879182"/>
            </a:xfrm>
            <a:custGeom>
              <a:avLst/>
              <a:gdLst>
                <a:gd name="connsiteX0" fmla="*/ 929062 w 1860134"/>
                <a:gd name="connsiteY0" fmla="*/ 145352 h 1879182"/>
                <a:gd name="connsiteX1" fmla="*/ 142873 w 1860134"/>
                <a:gd name="connsiteY1" fmla="*/ 939591 h 1879182"/>
                <a:gd name="connsiteX2" fmla="*/ 929062 w 1860134"/>
                <a:gd name="connsiteY2" fmla="*/ 1733830 h 1879182"/>
                <a:gd name="connsiteX3" fmla="*/ 1715251 w 1860134"/>
                <a:gd name="connsiteY3" fmla="*/ 939591 h 1879182"/>
                <a:gd name="connsiteX4" fmla="*/ 929062 w 1860134"/>
                <a:gd name="connsiteY4" fmla="*/ 145352 h 1879182"/>
                <a:gd name="connsiteX5" fmla="*/ 930067 w 1860134"/>
                <a:gd name="connsiteY5" fmla="*/ 0 h 1879182"/>
                <a:gd name="connsiteX6" fmla="*/ 1860134 w 1860134"/>
                <a:gd name="connsiteY6" fmla="*/ 939591 h 1879182"/>
                <a:gd name="connsiteX7" fmla="*/ 930067 w 1860134"/>
                <a:gd name="connsiteY7" fmla="*/ 1879182 h 1879182"/>
                <a:gd name="connsiteX8" fmla="*/ 0 w 1860134"/>
                <a:gd name="connsiteY8" fmla="*/ 939591 h 1879182"/>
                <a:gd name="connsiteX9" fmla="*/ 930067 w 1860134"/>
                <a:gd name="connsiteY9" fmla="*/ 0 h 187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0134" h="1879182">
                  <a:moveTo>
                    <a:pt x="929062" y="145352"/>
                  </a:moveTo>
                  <a:cubicBezTo>
                    <a:pt x="494862" y="145352"/>
                    <a:pt x="142873" y="500945"/>
                    <a:pt x="142873" y="939591"/>
                  </a:cubicBezTo>
                  <a:cubicBezTo>
                    <a:pt x="142873" y="1378237"/>
                    <a:pt x="494862" y="1733830"/>
                    <a:pt x="929062" y="1733830"/>
                  </a:cubicBezTo>
                  <a:cubicBezTo>
                    <a:pt x="1363262" y="1733830"/>
                    <a:pt x="1715251" y="1378237"/>
                    <a:pt x="1715251" y="939591"/>
                  </a:cubicBezTo>
                  <a:cubicBezTo>
                    <a:pt x="1715251" y="500945"/>
                    <a:pt x="1363262" y="145352"/>
                    <a:pt x="929062" y="145352"/>
                  </a:cubicBezTo>
                  <a:close/>
                  <a:moveTo>
                    <a:pt x="930067" y="0"/>
                  </a:moveTo>
                  <a:cubicBezTo>
                    <a:pt x="1443729" y="0"/>
                    <a:pt x="1860134" y="420669"/>
                    <a:pt x="1860134" y="939591"/>
                  </a:cubicBezTo>
                  <a:cubicBezTo>
                    <a:pt x="1860134" y="1458513"/>
                    <a:pt x="1443729" y="1879182"/>
                    <a:pt x="930067" y="1879182"/>
                  </a:cubicBezTo>
                  <a:cubicBezTo>
                    <a:pt x="416405" y="1879182"/>
                    <a:pt x="0" y="1458513"/>
                    <a:pt x="0" y="939591"/>
                  </a:cubicBezTo>
                  <a:cubicBezTo>
                    <a:pt x="0" y="420669"/>
                    <a:pt x="416405" y="0"/>
                    <a:pt x="93006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>
                    <a:lumMod val="20000"/>
                    <a:lumOff val="80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Полілінія: фігура 4">
            <a:extLst>
              <a:ext uri="{FF2B5EF4-FFF2-40B4-BE49-F238E27FC236}">
                <a16:creationId xmlns:a16="http://schemas.microsoft.com/office/drawing/2014/main" id="{400C6568-3160-12E0-48DF-B594D9A39B67}"/>
              </a:ext>
            </a:extLst>
          </p:cNvPr>
          <p:cNvSpPr/>
          <p:nvPr/>
        </p:nvSpPr>
        <p:spPr>
          <a:xfrm>
            <a:off x="4129922" y="3024112"/>
            <a:ext cx="3229406" cy="2246464"/>
          </a:xfrm>
          <a:custGeom>
            <a:avLst/>
            <a:gdLst>
              <a:gd name="connsiteX0" fmla="*/ 748079 w 3220806"/>
              <a:gd name="connsiteY0" fmla="*/ 2216474 h 2227278"/>
              <a:gd name="connsiteX1" fmla="*/ 559543 w 3220806"/>
              <a:gd name="connsiteY1" fmla="*/ 1801695 h 2227278"/>
              <a:gd name="connsiteX2" fmla="*/ 540690 w 3220806"/>
              <a:gd name="connsiteY2" fmla="*/ 1132391 h 2227278"/>
              <a:gd name="connsiteX3" fmla="*/ 1068591 w 3220806"/>
              <a:gd name="connsiteY3" fmla="*/ 481942 h 2227278"/>
              <a:gd name="connsiteX4" fmla="*/ 1078017 w 3220806"/>
              <a:gd name="connsiteY4" fmla="*/ 481942 h 2227278"/>
              <a:gd name="connsiteX5" fmla="*/ 1436236 w 3220806"/>
              <a:gd name="connsiteY5" fmla="*/ 312259 h 2227278"/>
              <a:gd name="connsiteX6" fmla="*/ 2105539 w 3220806"/>
              <a:gd name="connsiteY6" fmla="*/ 283979 h 2227278"/>
              <a:gd name="connsiteX7" fmla="*/ 2690001 w 3220806"/>
              <a:gd name="connsiteY7" fmla="*/ 585637 h 2227278"/>
              <a:gd name="connsiteX8" fmla="*/ 3029366 w 3220806"/>
              <a:gd name="connsiteY8" fmla="*/ 1198379 h 2227278"/>
              <a:gd name="connsiteX9" fmla="*/ 3076500 w 3220806"/>
              <a:gd name="connsiteY9" fmla="*/ 1773414 h 2227278"/>
              <a:gd name="connsiteX10" fmla="*/ 3189622 w 3220806"/>
              <a:gd name="connsiteY10" fmla="*/ 1716853 h 2227278"/>
              <a:gd name="connsiteX11" fmla="*/ 3199048 w 3220806"/>
              <a:gd name="connsiteY11" fmla="*/ 1292647 h 2227278"/>
              <a:gd name="connsiteX12" fmla="*/ 2925671 w 3220806"/>
              <a:gd name="connsiteY12" fmla="*/ 670478 h 2227278"/>
              <a:gd name="connsiteX13" fmla="*/ 2407197 w 3220806"/>
              <a:gd name="connsiteY13" fmla="*/ 227418 h 2227278"/>
              <a:gd name="connsiteX14" fmla="*/ 1464516 w 3220806"/>
              <a:gd name="connsiteY14" fmla="*/ 10602 h 2227278"/>
              <a:gd name="connsiteX15" fmla="*/ 418141 w 3220806"/>
              <a:gd name="connsiteY15" fmla="*/ 547930 h 2227278"/>
              <a:gd name="connsiteX16" fmla="*/ 3362 w 3220806"/>
              <a:gd name="connsiteY16" fmla="*/ 1669719 h 2227278"/>
              <a:gd name="connsiteX17" fmla="*/ 220178 w 3220806"/>
              <a:gd name="connsiteY17" fmla="*/ 1858255 h 2227278"/>
              <a:gd name="connsiteX18" fmla="*/ 182471 w 3220806"/>
              <a:gd name="connsiteY18" fmla="*/ 1839402 h 2227278"/>
              <a:gd name="connsiteX19" fmla="*/ 229605 w 3220806"/>
              <a:gd name="connsiteY19" fmla="*/ 1641439 h 2227278"/>
              <a:gd name="connsiteX20" fmla="*/ 361580 w 3220806"/>
              <a:gd name="connsiteY20" fmla="*/ 1735707 h 2227278"/>
              <a:gd name="connsiteX21" fmla="*/ 512409 w 3220806"/>
              <a:gd name="connsiteY21" fmla="*/ 2075072 h 2227278"/>
              <a:gd name="connsiteX22" fmla="*/ 748079 w 3220806"/>
              <a:gd name="connsiteY22" fmla="*/ 2216474 h 2227278"/>
              <a:gd name="connsiteX0" fmla="*/ 748603 w 3221330"/>
              <a:gd name="connsiteY0" fmla="*/ 2216474 h 2227278"/>
              <a:gd name="connsiteX1" fmla="*/ 560067 w 3221330"/>
              <a:gd name="connsiteY1" fmla="*/ 1801695 h 2227278"/>
              <a:gd name="connsiteX2" fmla="*/ 541214 w 3221330"/>
              <a:gd name="connsiteY2" fmla="*/ 1132391 h 2227278"/>
              <a:gd name="connsiteX3" fmla="*/ 1069115 w 3221330"/>
              <a:gd name="connsiteY3" fmla="*/ 481942 h 2227278"/>
              <a:gd name="connsiteX4" fmla="*/ 1078541 w 3221330"/>
              <a:gd name="connsiteY4" fmla="*/ 481942 h 2227278"/>
              <a:gd name="connsiteX5" fmla="*/ 1436760 w 3221330"/>
              <a:gd name="connsiteY5" fmla="*/ 312259 h 2227278"/>
              <a:gd name="connsiteX6" fmla="*/ 2106063 w 3221330"/>
              <a:gd name="connsiteY6" fmla="*/ 283979 h 2227278"/>
              <a:gd name="connsiteX7" fmla="*/ 2690525 w 3221330"/>
              <a:gd name="connsiteY7" fmla="*/ 585637 h 2227278"/>
              <a:gd name="connsiteX8" fmla="*/ 3029890 w 3221330"/>
              <a:gd name="connsiteY8" fmla="*/ 1198379 h 2227278"/>
              <a:gd name="connsiteX9" fmla="*/ 3077024 w 3221330"/>
              <a:gd name="connsiteY9" fmla="*/ 1773414 h 2227278"/>
              <a:gd name="connsiteX10" fmla="*/ 3190146 w 3221330"/>
              <a:gd name="connsiteY10" fmla="*/ 1716853 h 2227278"/>
              <a:gd name="connsiteX11" fmla="*/ 3199572 w 3221330"/>
              <a:gd name="connsiteY11" fmla="*/ 1292647 h 2227278"/>
              <a:gd name="connsiteX12" fmla="*/ 2926195 w 3221330"/>
              <a:gd name="connsiteY12" fmla="*/ 670478 h 2227278"/>
              <a:gd name="connsiteX13" fmla="*/ 2407721 w 3221330"/>
              <a:gd name="connsiteY13" fmla="*/ 227418 h 2227278"/>
              <a:gd name="connsiteX14" fmla="*/ 1465040 w 3221330"/>
              <a:gd name="connsiteY14" fmla="*/ 10602 h 2227278"/>
              <a:gd name="connsiteX15" fmla="*/ 418665 w 3221330"/>
              <a:gd name="connsiteY15" fmla="*/ 547930 h 2227278"/>
              <a:gd name="connsiteX16" fmla="*/ 3886 w 3221330"/>
              <a:gd name="connsiteY16" fmla="*/ 1669719 h 2227278"/>
              <a:gd name="connsiteX17" fmla="*/ 220702 w 3221330"/>
              <a:gd name="connsiteY17" fmla="*/ 1858255 h 2227278"/>
              <a:gd name="connsiteX18" fmla="*/ 386195 w 3221330"/>
              <a:gd name="connsiteY18" fmla="*/ 2036252 h 2227278"/>
              <a:gd name="connsiteX19" fmla="*/ 230129 w 3221330"/>
              <a:gd name="connsiteY19" fmla="*/ 1641439 h 2227278"/>
              <a:gd name="connsiteX20" fmla="*/ 362104 w 3221330"/>
              <a:gd name="connsiteY20" fmla="*/ 1735707 h 2227278"/>
              <a:gd name="connsiteX21" fmla="*/ 512933 w 3221330"/>
              <a:gd name="connsiteY21" fmla="*/ 2075072 h 2227278"/>
              <a:gd name="connsiteX22" fmla="*/ 748603 w 3221330"/>
              <a:gd name="connsiteY22" fmla="*/ 2216474 h 2227278"/>
              <a:gd name="connsiteX0" fmla="*/ 748183 w 3220910"/>
              <a:gd name="connsiteY0" fmla="*/ 2216474 h 2227278"/>
              <a:gd name="connsiteX1" fmla="*/ 559647 w 3220910"/>
              <a:gd name="connsiteY1" fmla="*/ 1801695 h 2227278"/>
              <a:gd name="connsiteX2" fmla="*/ 540794 w 3220910"/>
              <a:gd name="connsiteY2" fmla="*/ 1132391 h 2227278"/>
              <a:gd name="connsiteX3" fmla="*/ 1068695 w 3220910"/>
              <a:gd name="connsiteY3" fmla="*/ 481942 h 2227278"/>
              <a:gd name="connsiteX4" fmla="*/ 1078121 w 3220910"/>
              <a:gd name="connsiteY4" fmla="*/ 481942 h 2227278"/>
              <a:gd name="connsiteX5" fmla="*/ 1436340 w 3220910"/>
              <a:gd name="connsiteY5" fmla="*/ 312259 h 2227278"/>
              <a:gd name="connsiteX6" fmla="*/ 2105643 w 3220910"/>
              <a:gd name="connsiteY6" fmla="*/ 283979 h 2227278"/>
              <a:gd name="connsiteX7" fmla="*/ 2690105 w 3220910"/>
              <a:gd name="connsiteY7" fmla="*/ 585637 h 2227278"/>
              <a:gd name="connsiteX8" fmla="*/ 3029470 w 3220910"/>
              <a:gd name="connsiteY8" fmla="*/ 1198379 h 2227278"/>
              <a:gd name="connsiteX9" fmla="*/ 3076604 w 3220910"/>
              <a:gd name="connsiteY9" fmla="*/ 1773414 h 2227278"/>
              <a:gd name="connsiteX10" fmla="*/ 3189726 w 3220910"/>
              <a:gd name="connsiteY10" fmla="*/ 1716853 h 2227278"/>
              <a:gd name="connsiteX11" fmla="*/ 3199152 w 3220910"/>
              <a:gd name="connsiteY11" fmla="*/ 1292647 h 2227278"/>
              <a:gd name="connsiteX12" fmla="*/ 2925775 w 3220910"/>
              <a:gd name="connsiteY12" fmla="*/ 670478 h 2227278"/>
              <a:gd name="connsiteX13" fmla="*/ 2407301 w 3220910"/>
              <a:gd name="connsiteY13" fmla="*/ 227418 h 2227278"/>
              <a:gd name="connsiteX14" fmla="*/ 1464620 w 3220910"/>
              <a:gd name="connsiteY14" fmla="*/ 10602 h 2227278"/>
              <a:gd name="connsiteX15" fmla="*/ 418245 w 3220910"/>
              <a:gd name="connsiteY15" fmla="*/ 547930 h 2227278"/>
              <a:gd name="connsiteX16" fmla="*/ 3466 w 3220910"/>
              <a:gd name="connsiteY16" fmla="*/ 1669719 h 2227278"/>
              <a:gd name="connsiteX17" fmla="*/ 220282 w 3220910"/>
              <a:gd name="connsiteY17" fmla="*/ 1858255 h 2227278"/>
              <a:gd name="connsiteX18" fmla="*/ 227025 w 3220910"/>
              <a:gd name="connsiteY18" fmla="*/ 1687002 h 2227278"/>
              <a:gd name="connsiteX19" fmla="*/ 229709 w 3220910"/>
              <a:gd name="connsiteY19" fmla="*/ 1641439 h 2227278"/>
              <a:gd name="connsiteX20" fmla="*/ 361684 w 3220910"/>
              <a:gd name="connsiteY20" fmla="*/ 1735707 h 2227278"/>
              <a:gd name="connsiteX21" fmla="*/ 512513 w 3220910"/>
              <a:gd name="connsiteY21" fmla="*/ 2075072 h 2227278"/>
              <a:gd name="connsiteX22" fmla="*/ 748183 w 3220910"/>
              <a:gd name="connsiteY22" fmla="*/ 2216474 h 2227278"/>
              <a:gd name="connsiteX0" fmla="*/ 757594 w 3230321"/>
              <a:gd name="connsiteY0" fmla="*/ 2216474 h 2227278"/>
              <a:gd name="connsiteX1" fmla="*/ 569058 w 3230321"/>
              <a:gd name="connsiteY1" fmla="*/ 1801695 h 2227278"/>
              <a:gd name="connsiteX2" fmla="*/ 550205 w 3230321"/>
              <a:gd name="connsiteY2" fmla="*/ 1132391 h 2227278"/>
              <a:gd name="connsiteX3" fmla="*/ 1078106 w 3230321"/>
              <a:gd name="connsiteY3" fmla="*/ 481942 h 2227278"/>
              <a:gd name="connsiteX4" fmla="*/ 1087532 w 3230321"/>
              <a:gd name="connsiteY4" fmla="*/ 481942 h 2227278"/>
              <a:gd name="connsiteX5" fmla="*/ 1445751 w 3230321"/>
              <a:gd name="connsiteY5" fmla="*/ 312259 h 2227278"/>
              <a:gd name="connsiteX6" fmla="*/ 2115054 w 3230321"/>
              <a:gd name="connsiteY6" fmla="*/ 283979 h 2227278"/>
              <a:gd name="connsiteX7" fmla="*/ 2699516 w 3230321"/>
              <a:gd name="connsiteY7" fmla="*/ 585637 h 2227278"/>
              <a:gd name="connsiteX8" fmla="*/ 3038881 w 3230321"/>
              <a:gd name="connsiteY8" fmla="*/ 1198379 h 2227278"/>
              <a:gd name="connsiteX9" fmla="*/ 3086015 w 3230321"/>
              <a:gd name="connsiteY9" fmla="*/ 1773414 h 2227278"/>
              <a:gd name="connsiteX10" fmla="*/ 3199137 w 3230321"/>
              <a:gd name="connsiteY10" fmla="*/ 1716853 h 2227278"/>
              <a:gd name="connsiteX11" fmla="*/ 3208563 w 3230321"/>
              <a:gd name="connsiteY11" fmla="*/ 1292647 h 2227278"/>
              <a:gd name="connsiteX12" fmla="*/ 2935186 w 3230321"/>
              <a:gd name="connsiteY12" fmla="*/ 670478 h 2227278"/>
              <a:gd name="connsiteX13" fmla="*/ 2416712 w 3230321"/>
              <a:gd name="connsiteY13" fmla="*/ 227418 h 2227278"/>
              <a:gd name="connsiteX14" fmla="*/ 1474031 w 3230321"/>
              <a:gd name="connsiteY14" fmla="*/ 10602 h 2227278"/>
              <a:gd name="connsiteX15" fmla="*/ 427656 w 3230321"/>
              <a:gd name="connsiteY15" fmla="*/ 547930 h 2227278"/>
              <a:gd name="connsiteX16" fmla="*/ 3352 w 3230321"/>
              <a:gd name="connsiteY16" fmla="*/ 1726869 h 2227278"/>
              <a:gd name="connsiteX17" fmla="*/ 229693 w 3230321"/>
              <a:gd name="connsiteY17" fmla="*/ 1858255 h 2227278"/>
              <a:gd name="connsiteX18" fmla="*/ 236436 w 3230321"/>
              <a:gd name="connsiteY18" fmla="*/ 1687002 h 2227278"/>
              <a:gd name="connsiteX19" fmla="*/ 239120 w 3230321"/>
              <a:gd name="connsiteY19" fmla="*/ 1641439 h 2227278"/>
              <a:gd name="connsiteX20" fmla="*/ 371095 w 3230321"/>
              <a:gd name="connsiteY20" fmla="*/ 1735707 h 2227278"/>
              <a:gd name="connsiteX21" fmla="*/ 521924 w 3230321"/>
              <a:gd name="connsiteY21" fmla="*/ 2075072 h 2227278"/>
              <a:gd name="connsiteX22" fmla="*/ 757594 w 3230321"/>
              <a:gd name="connsiteY22" fmla="*/ 2216474 h 2227278"/>
              <a:gd name="connsiteX0" fmla="*/ 756679 w 3229406"/>
              <a:gd name="connsiteY0" fmla="*/ 2216474 h 2227278"/>
              <a:gd name="connsiteX1" fmla="*/ 568143 w 3229406"/>
              <a:gd name="connsiteY1" fmla="*/ 1801695 h 2227278"/>
              <a:gd name="connsiteX2" fmla="*/ 549290 w 3229406"/>
              <a:gd name="connsiteY2" fmla="*/ 1132391 h 2227278"/>
              <a:gd name="connsiteX3" fmla="*/ 1077191 w 3229406"/>
              <a:gd name="connsiteY3" fmla="*/ 481942 h 2227278"/>
              <a:gd name="connsiteX4" fmla="*/ 1086617 w 3229406"/>
              <a:gd name="connsiteY4" fmla="*/ 481942 h 2227278"/>
              <a:gd name="connsiteX5" fmla="*/ 1444836 w 3229406"/>
              <a:gd name="connsiteY5" fmla="*/ 312259 h 2227278"/>
              <a:gd name="connsiteX6" fmla="*/ 2114139 w 3229406"/>
              <a:gd name="connsiteY6" fmla="*/ 283979 h 2227278"/>
              <a:gd name="connsiteX7" fmla="*/ 2698601 w 3229406"/>
              <a:gd name="connsiteY7" fmla="*/ 585637 h 2227278"/>
              <a:gd name="connsiteX8" fmla="*/ 3037966 w 3229406"/>
              <a:gd name="connsiteY8" fmla="*/ 1198379 h 2227278"/>
              <a:gd name="connsiteX9" fmla="*/ 3085100 w 3229406"/>
              <a:gd name="connsiteY9" fmla="*/ 1773414 h 2227278"/>
              <a:gd name="connsiteX10" fmla="*/ 3198222 w 3229406"/>
              <a:gd name="connsiteY10" fmla="*/ 1716853 h 2227278"/>
              <a:gd name="connsiteX11" fmla="*/ 3207648 w 3229406"/>
              <a:gd name="connsiteY11" fmla="*/ 1292647 h 2227278"/>
              <a:gd name="connsiteX12" fmla="*/ 2934271 w 3229406"/>
              <a:gd name="connsiteY12" fmla="*/ 670478 h 2227278"/>
              <a:gd name="connsiteX13" fmla="*/ 2415797 w 3229406"/>
              <a:gd name="connsiteY13" fmla="*/ 227418 h 2227278"/>
              <a:gd name="connsiteX14" fmla="*/ 1473116 w 3229406"/>
              <a:gd name="connsiteY14" fmla="*/ 10602 h 2227278"/>
              <a:gd name="connsiteX15" fmla="*/ 426741 w 3229406"/>
              <a:gd name="connsiteY15" fmla="*/ 547930 h 2227278"/>
              <a:gd name="connsiteX16" fmla="*/ 2437 w 3229406"/>
              <a:gd name="connsiteY16" fmla="*/ 1726869 h 2227278"/>
              <a:gd name="connsiteX17" fmla="*/ 228778 w 3229406"/>
              <a:gd name="connsiteY17" fmla="*/ 1858255 h 2227278"/>
              <a:gd name="connsiteX18" fmla="*/ 235521 w 3229406"/>
              <a:gd name="connsiteY18" fmla="*/ 1687002 h 2227278"/>
              <a:gd name="connsiteX19" fmla="*/ 238205 w 3229406"/>
              <a:gd name="connsiteY19" fmla="*/ 1641439 h 2227278"/>
              <a:gd name="connsiteX20" fmla="*/ 370180 w 3229406"/>
              <a:gd name="connsiteY20" fmla="*/ 1735707 h 2227278"/>
              <a:gd name="connsiteX21" fmla="*/ 521009 w 3229406"/>
              <a:gd name="connsiteY21" fmla="*/ 2075072 h 2227278"/>
              <a:gd name="connsiteX22" fmla="*/ 756679 w 3229406"/>
              <a:gd name="connsiteY22" fmla="*/ 2216474 h 2227278"/>
              <a:gd name="connsiteX0" fmla="*/ 756679 w 3229406"/>
              <a:gd name="connsiteY0" fmla="*/ 2216474 h 2228128"/>
              <a:gd name="connsiteX1" fmla="*/ 568143 w 3229406"/>
              <a:gd name="connsiteY1" fmla="*/ 1801695 h 2228128"/>
              <a:gd name="connsiteX2" fmla="*/ 549290 w 3229406"/>
              <a:gd name="connsiteY2" fmla="*/ 1132391 h 2228128"/>
              <a:gd name="connsiteX3" fmla="*/ 1077191 w 3229406"/>
              <a:gd name="connsiteY3" fmla="*/ 481942 h 2228128"/>
              <a:gd name="connsiteX4" fmla="*/ 1086617 w 3229406"/>
              <a:gd name="connsiteY4" fmla="*/ 481942 h 2228128"/>
              <a:gd name="connsiteX5" fmla="*/ 1444836 w 3229406"/>
              <a:gd name="connsiteY5" fmla="*/ 312259 h 2228128"/>
              <a:gd name="connsiteX6" fmla="*/ 2114139 w 3229406"/>
              <a:gd name="connsiteY6" fmla="*/ 283979 h 2228128"/>
              <a:gd name="connsiteX7" fmla="*/ 2698601 w 3229406"/>
              <a:gd name="connsiteY7" fmla="*/ 585637 h 2228128"/>
              <a:gd name="connsiteX8" fmla="*/ 3037966 w 3229406"/>
              <a:gd name="connsiteY8" fmla="*/ 1198379 h 2228128"/>
              <a:gd name="connsiteX9" fmla="*/ 3085100 w 3229406"/>
              <a:gd name="connsiteY9" fmla="*/ 1773414 h 2228128"/>
              <a:gd name="connsiteX10" fmla="*/ 3198222 w 3229406"/>
              <a:gd name="connsiteY10" fmla="*/ 1716853 h 2228128"/>
              <a:gd name="connsiteX11" fmla="*/ 3207648 w 3229406"/>
              <a:gd name="connsiteY11" fmla="*/ 1292647 h 2228128"/>
              <a:gd name="connsiteX12" fmla="*/ 2934271 w 3229406"/>
              <a:gd name="connsiteY12" fmla="*/ 670478 h 2228128"/>
              <a:gd name="connsiteX13" fmla="*/ 2415797 w 3229406"/>
              <a:gd name="connsiteY13" fmla="*/ 227418 h 2228128"/>
              <a:gd name="connsiteX14" fmla="*/ 1473116 w 3229406"/>
              <a:gd name="connsiteY14" fmla="*/ 10602 h 2228128"/>
              <a:gd name="connsiteX15" fmla="*/ 426741 w 3229406"/>
              <a:gd name="connsiteY15" fmla="*/ 547930 h 2228128"/>
              <a:gd name="connsiteX16" fmla="*/ 2437 w 3229406"/>
              <a:gd name="connsiteY16" fmla="*/ 1726869 h 2228128"/>
              <a:gd name="connsiteX17" fmla="*/ 228778 w 3229406"/>
              <a:gd name="connsiteY17" fmla="*/ 1858255 h 2228128"/>
              <a:gd name="connsiteX18" fmla="*/ 235521 w 3229406"/>
              <a:gd name="connsiteY18" fmla="*/ 1687002 h 2228128"/>
              <a:gd name="connsiteX19" fmla="*/ 238205 w 3229406"/>
              <a:gd name="connsiteY19" fmla="*/ 1641439 h 2228128"/>
              <a:gd name="connsiteX20" fmla="*/ 370180 w 3229406"/>
              <a:gd name="connsiteY20" fmla="*/ 1735707 h 2228128"/>
              <a:gd name="connsiteX21" fmla="*/ 530534 w 3229406"/>
              <a:gd name="connsiteY21" fmla="*/ 2081422 h 2228128"/>
              <a:gd name="connsiteX22" fmla="*/ 756679 w 3229406"/>
              <a:gd name="connsiteY22" fmla="*/ 2216474 h 2228128"/>
              <a:gd name="connsiteX0" fmla="*/ 756679 w 3229406"/>
              <a:gd name="connsiteY0" fmla="*/ 2216474 h 2229142"/>
              <a:gd name="connsiteX1" fmla="*/ 568143 w 3229406"/>
              <a:gd name="connsiteY1" fmla="*/ 1801695 h 2229142"/>
              <a:gd name="connsiteX2" fmla="*/ 549290 w 3229406"/>
              <a:gd name="connsiteY2" fmla="*/ 1132391 h 2229142"/>
              <a:gd name="connsiteX3" fmla="*/ 1077191 w 3229406"/>
              <a:gd name="connsiteY3" fmla="*/ 481942 h 2229142"/>
              <a:gd name="connsiteX4" fmla="*/ 1086617 w 3229406"/>
              <a:gd name="connsiteY4" fmla="*/ 481942 h 2229142"/>
              <a:gd name="connsiteX5" fmla="*/ 1444836 w 3229406"/>
              <a:gd name="connsiteY5" fmla="*/ 312259 h 2229142"/>
              <a:gd name="connsiteX6" fmla="*/ 2114139 w 3229406"/>
              <a:gd name="connsiteY6" fmla="*/ 283979 h 2229142"/>
              <a:gd name="connsiteX7" fmla="*/ 2698601 w 3229406"/>
              <a:gd name="connsiteY7" fmla="*/ 585637 h 2229142"/>
              <a:gd name="connsiteX8" fmla="*/ 3037966 w 3229406"/>
              <a:gd name="connsiteY8" fmla="*/ 1198379 h 2229142"/>
              <a:gd name="connsiteX9" fmla="*/ 3085100 w 3229406"/>
              <a:gd name="connsiteY9" fmla="*/ 1773414 h 2229142"/>
              <a:gd name="connsiteX10" fmla="*/ 3198222 w 3229406"/>
              <a:gd name="connsiteY10" fmla="*/ 1716853 h 2229142"/>
              <a:gd name="connsiteX11" fmla="*/ 3207648 w 3229406"/>
              <a:gd name="connsiteY11" fmla="*/ 1292647 h 2229142"/>
              <a:gd name="connsiteX12" fmla="*/ 2934271 w 3229406"/>
              <a:gd name="connsiteY12" fmla="*/ 670478 h 2229142"/>
              <a:gd name="connsiteX13" fmla="*/ 2415797 w 3229406"/>
              <a:gd name="connsiteY13" fmla="*/ 227418 h 2229142"/>
              <a:gd name="connsiteX14" fmla="*/ 1473116 w 3229406"/>
              <a:gd name="connsiteY14" fmla="*/ 10602 h 2229142"/>
              <a:gd name="connsiteX15" fmla="*/ 426741 w 3229406"/>
              <a:gd name="connsiteY15" fmla="*/ 547930 h 2229142"/>
              <a:gd name="connsiteX16" fmla="*/ 2437 w 3229406"/>
              <a:gd name="connsiteY16" fmla="*/ 1726869 h 2229142"/>
              <a:gd name="connsiteX17" fmla="*/ 228778 w 3229406"/>
              <a:gd name="connsiteY17" fmla="*/ 1858255 h 2229142"/>
              <a:gd name="connsiteX18" fmla="*/ 235521 w 3229406"/>
              <a:gd name="connsiteY18" fmla="*/ 1687002 h 2229142"/>
              <a:gd name="connsiteX19" fmla="*/ 238205 w 3229406"/>
              <a:gd name="connsiteY19" fmla="*/ 1641439 h 2229142"/>
              <a:gd name="connsiteX20" fmla="*/ 370180 w 3229406"/>
              <a:gd name="connsiteY20" fmla="*/ 1735707 h 2229142"/>
              <a:gd name="connsiteX21" fmla="*/ 530534 w 3229406"/>
              <a:gd name="connsiteY21" fmla="*/ 2081422 h 2229142"/>
              <a:gd name="connsiteX22" fmla="*/ 756679 w 3229406"/>
              <a:gd name="connsiteY22" fmla="*/ 2216474 h 2229142"/>
              <a:gd name="connsiteX0" fmla="*/ 756679 w 3229406"/>
              <a:gd name="connsiteY0" fmla="*/ 2225999 h 2237152"/>
              <a:gd name="connsiteX1" fmla="*/ 568143 w 3229406"/>
              <a:gd name="connsiteY1" fmla="*/ 1801695 h 2237152"/>
              <a:gd name="connsiteX2" fmla="*/ 549290 w 3229406"/>
              <a:gd name="connsiteY2" fmla="*/ 1132391 h 2237152"/>
              <a:gd name="connsiteX3" fmla="*/ 1077191 w 3229406"/>
              <a:gd name="connsiteY3" fmla="*/ 481942 h 2237152"/>
              <a:gd name="connsiteX4" fmla="*/ 1086617 w 3229406"/>
              <a:gd name="connsiteY4" fmla="*/ 481942 h 2237152"/>
              <a:gd name="connsiteX5" fmla="*/ 1444836 w 3229406"/>
              <a:gd name="connsiteY5" fmla="*/ 312259 h 2237152"/>
              <a:gd name="connsiteX6" fmla="*/ 2114139 w 3229406"/>
              <a:gd name="connsiteY6" fmla="*/ 283979 h 2237152"/>
              <a:gd name="connsiteX7" fmla="*/ 2698601 w 3229406"/>
              <a:gd name="connsiteY7" fmla="*/ 585637 h 2237152"/>
              <a:gd name="connsiteX8" fmla="*/ 3037966 w 3229406"/>
              <a:gd name="connsiteY8" fmla="*/ 1198379 h 2237152"/>
              <a:gd name="connsiteX9" fmla="*/ 3085100 w 3229406"/>
              <a:gd name="connsiteY9" fmla="*/ 1773414 h 2237152"/>
              <a:gd name="connsiteX10" fmla="*/ 3198222 w 3229406"/>
              <a:gd name="connsiteY10" fmla="*/ 1716853 h 2237152"/>
              <a:gd name="connsiteX11" fmla="*/ 3207648 w 3229406"/>
              <a:gd name="connsiteY11" fmla="*/ 1292647 h 2237152"/>
              <a:gd name="connsiteX12" fmla="*/ 2934271 w 3229406"/>
              <a:gd name="connsiteY12" fmla="*/ 670478 h 2237152"/>
              <a:gd name="connsiteX13" fmla="*/ 2415797 w 3229406"/>
              <a:gd name="connsiteY13" fmla="*/ 227418 h 2237152"/>
              <a:gd name="connsiteX14" fmla="*/ 1473116 w 3229406"/>
              <a:gd name="connsiteY14" fmla="*/ 10602 h 2237152"/>
              <a:gd name="connsiteX15" fmla="*/ 426741 w 3229406"/>
              <a:gd name="connsiteY15" fmla="*/ 547930 h 2237152"/>
              <a:gd name="connsiteX16" fmla="*/ 2437 w 3229406"/>
              <a:gd name="connsiteY16" fmla="*/ 1726869 h 2237152"/>
              <a:gd name="connsiteX17" fmla="*/ 228778 w 3229406"/>
              <a:gd name="connsiteY17" fmla="*/ 1858255 h 2237152"/>
              <a:gd name="connsiteX18" fmla="*/ 235521 w 3229406"/>
              <a:gd name="connsiteY18" fmla="*/ 1687002 h 2237152"/>
              <a:gd name="connsiteX19" fmla="*/ 238205 w 3229406"/>
              <a:gd name="connsiteY19" fmla="*/ 1641439 h 2237152"/>
              <a:gd name="connsiteX20" fmla="*/ 370180 w 3229406"/>
              <a:gd name="connsiteY20" fmla="*/ 1735707 h 2237152"/>
              <a:gd name="connsiteX21" fmla="*/ 530534 w 3229406"/>
              <a:gd name="connsiteY21" fmla="*/ 2081422 h 2237152"/>
              <a:gd name="connsiteX22" fmla="*/ 756679 w 3229406"/>
              <a:gd name="connsiteY22" fmla="*/ 2225999 h 2237152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49290 w 3229406"/>
              <a:gd name="connsiteY2" fmla="*/ 1132391 h 2246464"/>
              <a:gd name="connsiteX3" fmla="*/ 1077191 w 3229406"/>
              <a:gd name="connsiteY3" fmla="*/ 481942 h 2246464"/>
              <a:gd name="connsiteX4" fmla="*/ 1086617 w 3229406"/>
              <a:gd name="connsiteY4" fmla="*/ 481942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49290 w 3229406"/>
              <a:gd name="connsiteY2" fmla="*/ 1132391 h 2246464"/>
              <a:gd name="connsiteX3" fmla="*/ 1077191 w 3229406"/>
              <a:gd name="connsiteY3" fmla="*/ 481942 h 2246464"/>
              <a:gd name="connsiteX4" fmla="*/ 1086617 w 3229406"/>
              <a:gd name="connsiteY4" fmla="*/ 481942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49290 w 3229406"/>
              <a:gd name="connsiteY2" fmla="*/ 1132391 h 2246464"/>
              <a:gd name="connsiteX3" fmla="*/ 1077191 w 3229406"/>
              <a:gd name="connsiteY3" fmla="*/ 481942 h 2246464"/>
              <a:gd name="connsiteX4" fmla="*/ 1086617 w 3229406"/>
              <a:gd name="connsiteY4" fmla="*/ 481942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1077191 w 3229406"/>
              <a:gd name="connsiteY3" fmla="*/ 481942 h 2246464"/>
              <a:gd name="connsiteX4" fmla="*/ 1086617 w 3229406"/>
              <a:gd name="connsiteY4" fmla="*/ 481942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1077191 w 3229406"/>
              <a:gd name="connsiteY3" fmla="*/ 481942 h 2246464"/>
              <a:gd name="connsiteX4" fmla="*/ 1086617 w 3229406"/>
              <a:gd name="connsiteY4" fmla="*/ 481942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1077191 w 3229406"/>
              <a:gd name="connsiteY3" fmla="*/ 481942 h 2246464"/>
              <a:gd name="connsiteX4" fmla="*/ 1124717 w 3229406"/>
              <a:gd name="connsiteY4" fmla="*/ 472417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1077191 w 3229406"/>
              <a:gd name="connsiteY3" fmla="*/ 481942 h 2246464"/>
              <a:gd name="connsiteX4" fmla="*/ 1124717 w 3229406"/>
              <a:gd name="connsiteY4" fmla="*/ 472417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1077191 w 3229406"/>
              <a:gd name="connsiteY3" fmla="*/ 481942 h 2246464"/>
              <a:gd name="connsiteX4" fmla="*/ 1286642 w 3229406"/>
              <a:gd name="connsiteY4" fmla="*/ 393042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934316 w 3229406"/>
              <a:gd name="connsiteY3" fmla="*/ 580367 h 2246464"/>
              <a:gd name="connsiteX4" fmla="*/ 1286642 w 3229406"/>
              <a:gd name="connsiteY4" fmla="*/ 393042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962891 w 3229406"/>
              <a:gd name="connsiteY3" fmla="*/ 602592 h 2246464"/>
              <a:gd name="connsiteX4" fmla="*/ 1286642 w 3229406"/>
              <a:gd name="connsiteY4" fmla="*/ 393042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962891 w 3229406"/>
              <a:gd name="connsiteY3" fmla="*/ 602592 h 2246464"/>
              <a:gd name="connsiteX4" fmla="*/ 1251717 w 3229406"/>
              <a:gd name="connsiteY4" fmla="*/ 402567 h 2246464"/>
              <a:gd name="connsiteX5" fmla="*/ 1444836 w 3229406"/>
              <a:gd name="connsiteY5" fmla="*/ 31225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962891 w 3229406"/>
              <a:gd name="connsiteY3" fmla="*/ 602592 h 2246464"/>
              <a:gd name="connsiteX4" fmla="*/ 1251717 w 3229406"/>
              <a:gd name="connsiteY4" fmla="*/ 402567 h 2246464"/>
              <a:gd name="connsiteX5" fmla="*/ 1562311 w 3229406"/>
              <a:gd name="connsiteY5" fmla="*/ 293209 h 2246464"/>
              <a:gd name="connsiteX6" fmla="*/ 2114139 w 3229406"/>
              <a:gd name="connsiteY6" fmla="*/ 283979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962891 w 3229406"/>
              <a:gd name="connsiteY3" fmla="*/ 602592 h 2246464"/>
              <a:gd name="connsiteX4" fmla="*/ 1251717 w 3229406"/>
              <a:gd name="connsiteY4" fmla="*/ 402567 h 2246464"/>
              <a:gd name="connsiteX5" fmla="*/ 1562311 w 3229406"/>
              <a:gd name="connsiteY5" fmla="*/ 293209 h 2246464"/>
              <a:gd name="connsiteX6" fmla="*/ 2120489 w 3229406"/>
              <a:gd name="connsiteY6" fmla="*/ 299854 h 2246464"/>
              <a:gd name="connsiteX7" fmla="*/ 2698601 w 3229406"/>
              <a:gd name="connsiteY7" fmla="*/ 585637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  <a:gd name="connsiteX0" fmla="*/ 756679 w 3229406"/>
              <a:gd name="connsiteY0" fmla="*/ 2225999 h 2246464"/>
              <a:gd name="connsiteX1" fmla="*/ 568143 w 3229406"/>
              <a:gd name="connsiteY1" fmla="*/ 1801695 h 2246464"/>
              <a:gd name="connsiteX2" fmla="*/ 593740 w 3229406"/>
              <a:gd name="connsiteY2" fmla="*/ 1145091 h 2246464"/>
              <a:gd name="connsiteX3" fmla="*/ 962891 w 3229406"/>
              <a:gd name="connsiteY3" fmla="*/ 602592 h 2246464"/>
              <a:gd name="connsiteX4" fmla="*/ 1251717 w 3229406"/>
              <a:gd name="connsiteY4" fmla="*/ 402567 h 2246464"/>
              <a:gd name="connsiteX5" fmla="*/ 1562311 w 3229406"/>
              <a:gd name="connsiteY5" fmla="*/ 293209 h 2246464"/>
              <a:gd name="connsiteX6" fmla="*/ 2120489 w 3229406"/>
              <a:gd name="connsiteY6" fmla="*/ 299854 h 2246464"/>
              <a:gd name="connsiteX7" fmla="*/ 2701776 w 3229406"/>
              <a:gd name="connsiteY7" fmla="*/ 620562 h 2246464"/>
              <a:gd name="connsiteX8" fmla="*/ 3037966 w 3229406"/>
              <a:gd name="connsiteY8" fmla="*/ 1198379 h 2246464"/>
              <a:gd name="connsiteX9" fmla="*/ 3085100 w 3229406"/>
              <a:gd name="connsiteY9" fmla="*/ 1773414 h 2246464"/>
              <a:gd name="connsiteX10" fmla="*/ 3198222 w 3229406"/>
              <a:gd name="connsiteY10" fmla="*/ 1716853 h 2246464"/>
              <a:gd name="connsiteX11" fmla="*/ 3207648 w 3229406"/>
              <a:gd name="connsiteY11" fmla="*/ 1292647 h 2246464"/>
              <a:gd name="connsiteX12" fmla="*/ 2934271 w 3229406"/>
              <a:gd name="connsiteY12" fmla="*/ 670478 h 2246464"/>
              <a:gd name="connsiteX13" fmla="*/ 2415797 w 3229406"/>
              <a:gd name="connsiteY13" fmla="*/ 227418 h 2246464"/>
              <a:gd name="connsiteX14" fmla="*/ 1473116 w 3229406"/>
              <a:gd name="connsiteY14" fmla="*/ 10602 h 2246464"/>
              <a:gd name="connsiteX15" fmla="*/ 426741 w 3229406"/>
              <a:gd name="connsiteY15" fmla="*/ 547930 h 2246464"/>
              <a:gd name="connsiteX16" fmla="*/ 2437 w 3229406"/>
              <a:gd name="connsiteY16" fmla="*/ 1726869 h 2246464"/>
              <a:gd name="connsiteX17" fmla="*/ 228778 w 3229406"/>
              <a:gd name="connsiteY17" fmla="*/ 1858255 h 2246464"/>
              <a:gd name="connsiteX18" fmla="*/ 235521 w 3229406"/>
              <a:gd name="connsiteY18" fmla="*/ 1687002 h 2246464"/>
              <a:gd name="connsiteX19" fmla="*/ 238205 w 3229406"/>
              <a:gd name="connsiteY19" fmla="*/ 1641439 h 2246464"/>
              <a:gd name="connsiteX20" fmla="*/ 370180 w 3229406"/>
              <a:gd name="connsiteY20" fmla="*/ 1735707 h 2246464"/>
              <a:gd name="connsiteX21" fmla="*/ 530534 w 3229406"/>
              <a:gd name="connsiteY21" fmla="*/ 2081422 h 2246464"/>
              <a:gd name="connsiteX22" fmla="*/ 756679 w 3229406"/>
              <a:gd name="connsiteY22" fmla="*/ 2225999 h 2246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29406" h="2246464">
                <a:moveTo>
                  <a:pt x="756679" y="2225999"/>
                </a:moveTo>
                <a:cubicBezTo>
                  <a:pt x="788347" y="2153978"/>
                  <a:pt x="595299" y="1981846"/>
                  <a:pt x="568143" y="1801695"/>
                </a:cubicBezTo>
                <a:cubicBezTo>
                  <a:pt x="540987" y="1621544"/>
                  <a:pt x="527949" y="1344942"/>
                  <a:pt x="593740" y="1145091"/>
                </a:cubicBezTo>
                <a:cubicBezTo>
                  <a:pt x="659531" y="945241"/>
                  <a:pt x="853228" y="726346"/>
                  <a:pt x="962891" y="602592"/>
                </a:cubicBezTo>
                <a:cubicBezTo>
                  <a:pt x="1072554" y="478838"/>
                  <a:pt x="1151814" y="454131"/>
                  <a:pt x="1251717" y="402567"/>
                </a:cubicBezTo>
                <a:cubicBezTo>
                  <a:pt x="1351620" y="351003"/>
                  <a:pt x="1417516" y="310328"/>
                  <a:pt x="1562311" y="293209"/>
                </a:cubicBezTo>
                <a:cubicBezTo>
                  <a:pt x="1707106" y="276090"/>
                  <a:pt x="1930578" y="245295"/>
                  <a:pt x="2120489" y="299854"/>
                </a:cubicBezTo>
                <a:cubicBezTo>
                  <a:pt x="2310400" y="354413"/>
                  <a:pt x="2548863" y="470808"/>
                  <a:pt x="2701776" y="620562"/>
                </a:cubicBezTo>
                <a:cubicBezTo>
                  <a:pt x="2854689" y="770316"/>
                  <a:pt x="2974079" y="1006237"/>
                  <a:pt x="3037966" y="1198379"/>
                </a:cubicBezTo>
                <a:cubicBezTo>
                  <a:pt x="3101853" y="1390521"/>
                  <a:pt x="3058391" y="1687002"/>
                  <a:pt x="3085100" y="1773414"/>
                </a:cubicBezTo>
                <a:cubicBezTo>
                  <a:pt x="3111809" y="1859826"/>
                  <a:pt x="3177797" y="1796981"/>
                  <a:pt x="3198222" y="1716853"/>
                </a:cubicBezTo>
                <a:cubicBezTo>
                  <a:pt x="3218647" y="1636725"/>
                  <a:pt x="3251640" y="1467043"/>
                  <a:pt x="3207648" y="1292647"/>
                </a:cubicBezTo>
                <a:cubicBezTo>
                  <a:pt x="3163656" y="1118251"/>
                  <a:pt x="3066246" y="848016"/>
                  <a:pt x="2934271" y="670478"/>
                </a:cubicBezTo>
                <a:cubicBezTo>
                  <a:pt x="2802296" y="492940"/>
                  <a:pt x="2659323" y="337397"/>
                  <a:pt x="2415797" y="227418"/>
                </a:cubicBezTo>
                <a:cubicBezTo>
                  <a:pt x="2172271" y="117439"/>
                  <a:pt x="1804625" y="-42817"/>
                  <a:pt x="1473116" y="10602"/>
                </a:cubicBezTo>
                <a:cubicBezTo>
                  <a:pt x="1141607" y="64021"/>
                  <a:pt x="671854" y="261886"/>
                  <a:pt x="426741" y="547930"/>
                </a:cubicBezTo>
                <a:cubicBezTo>
                  <a:pt x="181628" y="833975"/>
                  <a:pt x="-24894" y="1613257"/>
                  <a:pt x="2437" y="1726869"/>
                </a:cubicBezTo>
                <a:cubicBezTo>
                  <a:pt x="29768" y="1840481"/>
                  <a:pt x="189931" y="1864900"/>
                  <a:pt x="228778" y="1858255"/>
                </a:cubicBezTo>
                <a:cubicBezTo>
                  <a:pt x="267625" y="1851611"/>
                  <a:pt x="233950" y="1723138"/>
                  <a:pt x="235521" y="1687002"/>
                </a:cubicBezTo>
                <a:cubicBezTo>
                  <a:pt x="237092" y="1650866"/>
                  <a:pt x="215762" y="1633322"/>
                  <a:pt x="238205" y="1641439"/>
                </a:cubicBezTo>
                <a:cubicBezTo>
                  <a:pt x="260648" y="1649556"/>
                  <a:pt x="323046" y="1663435"/>
                  <a:pt x="370180" y="1735707"/>
                </a:cubicBezTo>
                <a:cubicBezTo>
                  <a:pt x="417314" y="1807979"/>
                  <a:pt x="466118" y="1999707"/>
                  <a:pt x="530534" y="2081422"/>
                </a:cubicBezTo>
                <a:cubicBezTo>
                  <a:pt x="594950" y="2163137"/>
                  <a:pt x="725011" y="2298020"/>
                  <a:pt x="756679" y="2225999"/>
                </a:cubicBezTo>
                <a:close/>
              </a:path>
            </a:pathLst>
          </a:custGeom>
          <a:gradFill flip="none" rotWithShape="1">
            <a:gsLst>
              <a:gs pos="11000">
                <a:schemeClr val="accent3">
                  <a:lumMod val="50000"/>
                </a:schemeClr>
              </a:gs>
              <a:gs pos="6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5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04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Широкий екран</PresentationFormat>
  <Paragraphs>0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I Rem</dc:creator>
  <cp:lastModifiedBy>I Rem</cp:lastModifiedBy>
  <cp:revision>2</cp:revision>
  <dcterms:created xsi:type="dcterms:W3CDTF">2024-02-22T14:55:54Z</dcterms:created>
  <dcterms:modified xsi:type="dcterms:W3CDTF">2024-02-22T16:00:33Z</dcterms:modified>
</cp:coreProperties>
</file>